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handoutMasterIdLst>
    <p:handoutMasterId r:id="rId23"/>
  </p:handoutMasterIdLst>
  <p:sldIdLst>
    <p:sldId id="257" r:id="rId3"/>
    <p:sldId id="258" r:id="rId4"/>
    <p:sldId id="256" r:id="rId5"/>
    <p:sldId id="262" r:id="rId6"/>
    <p:sldId id="263" r:id="rId7"/>
    <p:sldId id="267" r:id="rId8"/>
    <p:sldId id="260" r:id="rId9"/>
    <p:sldId id="264" r:id="rId10"/>
    <p:sldId id="268" r:id="rId11"/>
    <p:sldId id="269" r:id="rId12"/>
    <p:sldId id="259" r:id="rId13"/>
    <p:sldId id="265" r:id="rId14"/>
    <p:sldId id="270" r:id="rId15"/>
    <p:sldId id="272" r:id="rId16"/>
    <p:sldId id="261" r:id="rId17"/>
    <p:sldId id="271" r:id="rId18"/>
    <p:sldId id="266" r:id="rId19"/>
    <p:sldId id="273" r:id="rId20"/>
    <p:sldId id="280" r:id="rId21"/>
  </p:sldIdLst>
  <p:sldSz cx="12192000" cy="6858000"/>
  <p:notesSz cx="6858000" cy="9144000"/>
  <p:embeddedFontLst>
    <p:embeddedFont>
      <p:font typeface="思源宋体 CN Heavy" panose="02020900000000000000" pitchFamily="18" charset="-122"/>
      <p:bold r:id="rId27"/>
    </p:embeddedFont>
    <p:embeddedFont>
      <p:font typeface="思源黑体 CN Regular" panose="020B0500000000000000" pitchFamily="34" charset="-122"/>
      <p:regular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6" userDrawn="1">
          <p15:clr>
            <a:srgbClr val="A4A3A4"/>
          </p15:clr>
        </p15:guide>
        <p15:guide id="2" pos="37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968"/>
    <a:srgbClr val="1C47C1"/>
    <a:srgbClr val="0172D0"/>
    <a:srgbClr val="FA8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showGuides="1">
      <p:cViewPr>
        <p:scale>
          <a:sx n="66" d="100"/>
          <a:sy n="66" d="100"/>
        </p:scale>
        <p:origin x="714" y="1116"/>
      </p:cViewPr>
      <p:guideLst>
        <p:guide orient="horz" pos="2076"/>
        <p:guide pos="37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742.xml"/><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9.5</c:v>
                </c:pt>
                <c:pt idx="1">
                  <c:v>0.5</c:v>
                </c:pt>
              </c:numCache>
            </c:numRef>
          </c:val>
        </c:ser>
        <c:dLbls>
          <c:showLegendKey val="0"/>
          <c:showVal val="0"/>
          <c:showCatName val="0"/>
          <c:showSerName val="0"/>
          <c:showPercent val="0"/>
          <c:showBubbleSize val="0"/>
          <c:showLeaderLines val="1"/>
        </c:dLbls>
        <c:firstSliceAng val="0"/>
        <c:holeSize val="63"/>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2"/>
            </a:solidFill>
          </c:spPr>
          <c:explosion val="0"/>
          <c:dPt>
            <c:idx val="0"/>
            <c:bubble3D val="0"/>
            <c:spPr>
              <a:solidFill>
                <a:schemeClr val="accent2"/>
              </a:solidFill>
              <a:ln w="19050">
                <a:solidFill>
                  <a:schemeClr val="lt1"/>
                </a:solidFill>
              </a:ln>
              <a:effectLst/>
            </c:spPr>
          </c:dPt>
          <c:dPt>
            <c:idx val="1"/>
            <c:bubble3D val="0"/>
            <c:spPr>
              <a:solidFill>
                <a:schemeClr val="accent1"/>
              </a:solid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8.8</c:v>
                </c:pt>
                <c:pt idx="1">
                  <c:v>1.2</c:v>
                </c:pt>
              </c:numCache>
            </c:numRef>
          </c:val>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2"/>
            </a:solidFill>
          </c:spPr>
          <c:explosion val="0"/>
          <c:dPt>
            <c:idx val="0"/>
            <c:bubble3D val="0"/>
            <c:spPr>
              <a:solidFill>
                <a:schemeClr val="accent3"/>
              </a:solidFill>
              <a:ln w="19050">
                <a:solidFill>
                  <a:schemeClr val="lt1"/>
                </a:solidFill>
              </a:ln>
              <a:effectLst/>
            </c:spPr>
          </c:dPt>
          <c:dPt>
            <c:idx val="1"/>
            <c:bubble3D val="0"/>
            <c:spPr>
              <a:solidFill>
                <a:schemeClr val="accent2"/>
              </a:solid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8</c:v>
                </c:pt>
                <c:pt idx="1">
                  <c:v>2</c:v>
                </c:pt>
              </c:numCache>
            </c:numRef>
          </c:val>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07419471588853"/>
          <c:y val="0.0605367172872894"/>
          <c:w val="0.929110869827482"/>
          <c:h val="0.852798002912419"/>
        </c:manualLayout>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dPt>
            <c:idx val="1"/>
            <c:invertIfNegative val="0"/>
            <c:bubble3D val="0"/>
            <c:spPr>
              <a:solidFill>
                <a:schemeClr val="accent2"/>
              </a:solidFill>
              <a:ln>
                <a:noFill/>
              </a:ln>
              <a:effectLst/>
            </c:spPr>
          </c:dPt>
          <c:dPt>
            <c:idx val="2"/>
            <c:invertIfNegative val="0"/>
            <c:bubble3D val="0"/>
            <c:spPr>
              <a:solidFill>
                <a:schemeClr val="accent3"/>
              </a:solidFill>
              <a:ln>
                <a:noFill/>
              </a:ln>
              <a:effectLst/>
            </c:spPr>
          </c:dPt>
          <c:dPt>
            <c:idx val="3"/>
            <c:invertIfNegative val="0"/>
            <c:bubble3D val="0"/>
            <c:spPr>
              <a:solidFill>
                <a:schemeClr val="accent4"/>
              </a:solidFill>
              <a:ln>
                <a:noFill/>
              </a:ln>
              <a:effectLst/>
            </c:spPr>
          </c:dPt>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5</c:v>
                </c:pt>
              </c:numCache>
            </c:numRef>
          </c:val>
        </c:ser>
        <c:ser>
          <c:idx val="1"/>
          <c:order val="1"/>
          <c:tx>
            <c:strRef>
              <c:f>Sheet1!$C$1</c:f>
              <c:strCache>
                <c:ptCount val="1"/>
                <c:pt idx="0">
                  <c:v/>
                </c:pt>
              </c:strCache>
            </c:strRef>
          </c:tx>
          <c:spPr>
            <a:solidFill>
              <a:schemeClr val="accent2"/>
            </a:solidFill>
            <a:ln>
              <a:noFill/>
            </a:ln>
            <a:effectLst>
              <a:outerShdw blurRad="152400" dist="114300" dir="2700000" algn="ctr" rotWithShape="0">
                <a:srgbClr val="000000">
                  <a:alpha val="10000"/>
                </a:srgbClr>
              </a:outerShdw>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numCache>
            </c:numRef>
          </c:val>
        </c:ser>
        <c:ser>
          <c:idx val="2"/>
          <c:order val="2"/>
          <c:tx>
            <c:strRef>
              <c:f>Sheet1!$D$1</c:f>
              <c:strCache>
                <c:ptCount val="1"/>
                <c:pt idx="0">
                  <c:v/>
                </c:pt>
              </c:strCache>
            </c:strRef>
          </c:tx>
          <c:spPr>
            <a:solidFill>
              <a:schemeClr val="accent3"/>
            </a:solidFill>
            <a:ln>
              <a:noFill/>
            </a:ln>
            <a:effectLst>
              <a:outerShdw blurRad="152400" dist="114300" dir="2700000" algn="ctr" rotWithShape="0">
                <a:srgbClr val="000000">
                  <a:alpha val="10000"/>
                </a:srgbClr>
              </a:outerShdw>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numCache>
            </c:numRef>
          </c:val>
        </c:ser>
        <c:dLbls>
          <c:showLegendKey val="0"/>
          <c:showVal val="0"/>
          <c:showCatName val="0"/>
          <c:showSerName val="0"/>
          <c:showPercent val="0"/>
          <c:showBubbleSize val="0"/>
        </c:dLbls>
        <c:gapWidth val="71"/>
        <c:overlap val="100"/>
        <c:axId val="662972976"/>
        <c:axId val="662974152"/>
      </c:barChart>
      <c:catAx>
        <c:axId val="662972976"/>
        <c:scaling>
          <c:orientation val="minMax"/>
        </c:scaling>
        <c:delete val="0"/>
        <c:axPos val="l"/>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Regular" panose="020B0500000000000000" pitchFamily="34" charset="-122"/>
              </a:defRPr>
            </a:pPr>
          </a:p>
        </c:txPr>
        <c:crossAx val="662974152"/>
        <c:crosses val="autoZero"/>
        <c:auto val="1"/>
        <c:lblAlgn val="ctr"/>
        <c:lblOffset val="100"/>
        <c:noMultiLvlLbl val="0"/>
      </c:catAx>
      <c:valAx>
        <c:axId val="662974152"/>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Regular" panose="020B0500000000000000" pitchFamily="34" charset="-122"/>
              </a:defRPr>
            </a:pPr>
          </a:p>
        </c:txPr>
        <c:crossAx val="66297297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accent2"/>
            </a:solidFill>
          </c:spPr>
          <c:explosion val="0"/>
          <c:dPt>
            <c:idx val="0"/>
            <c:bubble3D val="0"/>
            <c:spPr>
              <a:solidFill>
                <a:schemeClr val="accent2"/>
              </a:solidFill>
              <a:ln w="19050">
                <a:solidFill>
                  <a:schemeClr val="lt1"/>
                </a:solidFill>
              </a:ln>
              <a:effectLst/>
            </c:spPr>
          </c:dPt>
          <c:dPt>
            <c:idx val="1"/>
            <c:bubble3D val="0"/>
            <c:spPr>
              <a:solidFill>
                <a:schemeClr val="accent1"/>
              </a:solid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8.8</c:v>
                </c:pt>
                <c:pt idx="1">
                  <c:v>1.2</c:v>
                </c:pt>
              </c:numCache>
            </c:numRef>
          </c:val>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1"/>
            <c:invertIfNegative val="0"/>
            <c:bubble3D val="0"/>
            <c:spPr>
              <a:solidFill>
                <a:schemeClr val="accent2"/>
              </a:solidFill>
              <a:ln>
                <a:noFill/>
              </a:ln>
              <a:effectLst/>
            </c:spPr>
          </c:dPt>
          <c:dPt>
            <c:idx val="2"/>
            <c:invertIfNegative val="0"/>
            <c:bubble3D val="0"/>
            <c:spPr>
              <a:solidFill>
                <a:schemeClr val="accent3"/>
              </a:solidFill>
              <a:ln>
                <a:noFill/>
              </a:ln>
              <a:effectLst/>
            </c:spPr>
          </c:dPt>
          <c:dPt>
            <c:idx val="3"/>
            <c:invertIfNegative val="0"/>
            <c:bubble3D val="0"/>
            <c:spPr>
              <a:solidFill>
                <a:schemeClr val="accent4"/>
              </a:solidFill>
              <a:ln>
                <a:noFill/>
              </a:ln>
              <a:effectLst/>
            </c:spPr>
          </c:dPt>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80</c:v>
                </c:pt>
                <c:pt idx="1">
                  <c:v>70</c:v>
                </c:pt>
                <c:pt idx="2">
                  <c:v>85</c:v>
                </c:pt>
                <c:pt idx="3">
                  <c:v>100</c:v>
                </c:pt>
              </c:numCache>
            </c:numRef>
          </c:val>
        </c:ser>
        <c:dLbls>
          <c:showLegendKey val="0"/>
          <c:showVal val="0"/>
          <c:showCatName val="0"/>
          <c:showSerName val="0"/>
          <c:showPercent val="0"/>
          <c:showBubbleSize val="0"/>
        </c:dLbls>
        <c:gapWidth val="128"/>
        <c:axId val="574741656"/>
        <c:axId val="662947568"/>
      </c:barChart>
      <c:catAx>
        <c:axId val="57474165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Regular" panose="020B0500000000000000" pitchFamily="34" charset="-122"/>
              </a:defRPr>
            </a:pPr>
          </a:p>
        </c:txPr>
        <c:crossAx val="662947568"/>
        <c:crosses val="autoZero"/>
        <c:auto val="1"/>
        <c:lblAlgn val="ctr"/>
        <c:lblOffset val="100"/>
        <c:noMultiLvlLbl val="0"/>
      </c:catAx>
      <c:valAx>
        <c:axId val="662947568"/>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Regular" panose="020B0500000000000000" pitchFamily="34" charset="-122"/>
              </a:defRPr>
            </a:pPr>
          </a:p>
        </c:txPr>
        <c:crossAx val="57474165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Sheet1!$A$2:$A$13</c:f>
              <c:strCache>
                <c:ptCount val="12"/>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strCache>
            </c:strRef>
          </c:cat>
          <c:val>
            <c:numRef>
              <c:f>Sheet1!$B$2:$B$13</c:f>
              <c:numCache>
                <c:formatCode>General</c:formatCode>
                <c:ptCount val="12"/>
                <c:pt idx="0">
                  <c:v>4.3</c:v>
                </c:pt>
                <c:pt idx="1">
                  <c:v>2.5</c:v>
                </c:pt>
                <c:pt idx="2">
                  <c:v>3.5</c:v>
                </c:pt>
                <c:pt idx="3">
                  <c:v>4.5</c:v>
                </c:pt>
                <c:pt idx="4">
                  <c:v>4.2</c:v>
                </c:pt>
                <c:pt idx="5">
                  <c:v>2.8</c:v>
                </c:pt>
                <c:pt idx="6">
                  <c:v>3</c:v>
                </c:pt>
                <c:pt idx="7">
                  <c:v>4</c:v>
                </c:pt>
                <c:pt idx="8">
                  <c:v>5</c:v>
                </c:pt>
                <c:pt idx="9">
                  <c:v>3.6</c:v>
                </c:pt>
                <c:pt idx="10">
                  <c:v>4.4</c:v>
                </c:pt>
                <c:pt idx="11">
                  <c:v>3.6</c:v>
                </c:pt>
              </c:numCache>
            </c:numRef>
          </c:val>
        </c:ser>
        <c:dLbls>
          <c:showLegendKey val="0"/>
          <c:showVal val="0"/>
          <c:showCatName val="0"/>
          <c:showSerName val="0"/>
          <c:showPercent val="0"/>
          <c:showBubbleSize val="0"/>
        </c:dLbls>
        <c:gapWidth val="150"/>
        <c:axId val="665526960"/>
        <c:axId val="665527352"/>
      </c:barChart>
      <c:lineChart>
        <c:grouping val="standard"/>
        <c:varyColors val="0"/>
        <c:ser>
          <c:idx val="1"/>
          <c:order val="1"/>
          <c:tx>
            <c:strRef>
              <c:f>Sheet1!$C$1</c:f>
              <c:strCache>
                <c:ptCount val="1"/>
                <c:pt idx="0">
                  <c:v>系列 2</c:v>
                </c:pt>
              </c:strCache>
            </c:strRef>
          </c:tx>
          <c:spPr>
            <a:ln w="28575" cap="rnd">
              <a:solidFill>
                <a:schemeClr val="accent2"/>
              </a:solidFill>
              <a:round/>
            </a:ln>
            <a:effectLst/>
          </c:spPr>
          <c:marker>
            <c:symbol val="none"/>
          </c:marker>
          <c:dLbls>
            <c:delete val="1"/>
          </c:dLbls>
          <c:cat>
            <c:strRef>
              <c:f>Sheet1!$A$2:$A$13</c:f>
              <c:strCache>
                <c:ptCount val="12"/>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strCache>
            </c:strRef>
          </c:cat>
          <c:val>
            <c:numRef>
              <c:f>Sheet1!$C$2:$C$13</c:f>
              <c:numCache>
                <c:formatCode>General</c:formatCode>
                <c:ptCount val="12"/>
                <c:pt idx="0">
                  <c:v>2.4</c:v>
                </c:pt>
                <c:pt idx="1">
                  <c:v>4.4</c:v>
                </c:pt>
                <c:pt idx="2">
                  <c:v>1.8</c:v>
                </c:pt>
                <c:pt idx="3">
                  <c:v>2.8</c:v>
                </c:pt>
                <c:pt idx="4">
                  <c:v>3.8</c:v>
                </c:pt>
                <c:pt idx="5">
                  <c:v>5.2</c:v>
                </c:pt>
                <c:pt idx="6">
                  <c:v>2.2</c:v>
                </c:pt>
                <c:pt idx="7">
                  <c:v>3</c:v>
                </c:pt>
                <c:pt idx="8">
                  <c:v>3</c:v>
                </c:pt>
                <c:pt idx="9">
                  <c:v>4.2</c:v>
                </c:pt>
                <c:pt idx="10">
                  <c:v>3.2</c:v>
                </c:pt>
                <c:pt idx="11">
                  <c:v>1.6</c:v>
                </c:pt>
              </c:numCache>
            </c:numRef>
          </c:val>
          <c:smooth val="0"/>
        </c:ser>
        <c:dLbls>
          <c:showLegendKey val="0"/>
          <c:showVal val="0"/>
          <c:showCatName val="0"/>
          <c:showSerName val="0"/>
          <c:showPercent val="0"/>
          <c:showBubbleSize val="0"/>
        </c:dLbls>
        <c:marker val="0"/>
        <c:smooth val="0"/>
        <c:axId val="665527744"/>
        <c:axId val="665524608"/>
      </c:lineChart>
      <c:catAx>
        <c:axId val="665526960"/>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Regular" panose="020B0500000000000000" pitchFamily="34" charset="-122"/>
              </a:defRPr>
            </a:pPr>
          </a:p>
        </c:txPr>
        <c:crossAx val="665527352"/>
        <c:crosses val="autoZero"/>
        <c:auto val="1"/>
        <c:lblAlgn val="ctr"/>
        <c:lblOffset val="100"/>
        <c:noMultiLvlLbl val="0"/>
      </c:catAx>
      <c:valAx>
        <c:axId val="665527352"/>
        <c:scaling>
          <c:orientation val="minMax"/>
        </c:scaling>
        <c:delete val="1"/>
        <c:axPos val="l"/>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Regular" panose="020B0500000000000000" pitchFamily="34" charset="-122"/>
              </a:defRPr>
            </a:pPr>
          </a:p>
        </c:txPr>
        <c:crossAx val="665526960"/>
        <c:crosses val="autoZero"/>
        <c:crossBetween val="between"/>
      </c:valAx>
      <c:catAx>
        <c:axId val="665527744"/>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Regular" panose="020B0500000000000000" pitchFamily="34" charset="-122"/>
              </a:defRPr>
            </a:pPr>
          </a:p>
        </c:txPr>
        <c:crossAx val="665524608"/>
        <c:crosses val="autoZero"/>
        <c:auto val="1"/>
        <c:lblAlgn val="ctr"/>
        <c:lblOffset val="100"/>
        <c:noMultiLvlLbl val="0"/>
      </c:catAx>
      <c:valAx>
        <c:axId val="665524608"/>
        <c:scaling>
          <c:orientation val="minMax"/>
        </c:scaling>
        <c:delete val="1"/>
        <c:axPos val="r"/>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思源黑体 CN Regular" panose="020B0500000000000000" pitchFamily="34" charset="-122"/>
              </a:defRPr>
            </a:pPr>
          </a:p>
        </c:txPr>
        <c:crossAx val="665527744"/>
        <c:crosses val="max"/>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1644815256257"/>
          <c:y val="0.0699078487448364"/>
          <c:w val="0.645292014302741"/>
          <c:h val="0.860184302510327"/>
        </c:manualLayout>
      </c:layout>
      <c:doughnutChart>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92</c:v>
                </c:pt>
                <c:pt idx="1">
                  <c:v>8</c:v>
                </c:pt>
              </c:numCache>
            </c:numRef>
          </c:val>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Regular" panose="020B0500000000000000" pitchFamily="34" charset="-122"/>
                <a:ea typeface="思源黑体 CN Regular" panose="020B0500000000000000" pitchFamily="34" charset="-122"/>
                <a:cs typeface="思源黑体 CN Regular" panose="020B0500000000000000" pitchFamily="34" charset="-122"/>
              </a:rPr>
            </a:fld>
            <a:endParaRPr lang="zh-CN" altLang="en-US">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Regular" panose="020B0500000000000000" pitchFamily="34" charset="-122"/>
                <a:ea typeface="思源黑体 CN Regular" panose="020B0500000000000000" pitchFamily="34" charset="-122"/>
                <a:cs typeface="思源黑体 CN Regular" panose="020B0500000000000000" pitchFamily="34" charset="-122"/>
              </a:rPr>
            </a:fld>
            <a:endParaRPr lang="zh-CN" altLang="en-US">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3C4F608-AF1F-49BB-9949-5DCFB58397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78A413-C759-4760-86B8-C3852856041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3C4F608-AF1F-49BB-9949-5DCFB58397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78A413-C759-4760-86B8-C3852856041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3C4F608-AF1F-49BB-9949-5DCFB58397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78A413-C759-4760-86B8-C3852856041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3C4F608-AF1F-49BB-9949-5DCFB58397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78A413-C759-4760-86B8-C3852856041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3C4F608-AF1F-49BB-9949-5DCFB583975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78A413-C759-4760-86B8-C3852856041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3C4F608-AF1F-49BB-9949-5DCFB58397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78A413-C759-4760-86B8-C3852856041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3C4F608-AF1F-49BB-9949-5DCFB583975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78A413-C759-4760-86B8-C3852856041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3C4F608-AF1F-49BB-9949-5DCFB583975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78A413-C759-4760-86B8-C3852856041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C4F608-AF1F-49BB-9949-5DCFB583975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78A413-C759-4760-86B8-C3852856041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3C4F608-AF1F-49BB-9949-5DCFB58397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78A413-C759-4760-86B8-C3852856041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3C4F608-AF1F-49BB-9949-5DCFB583975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78A413-C759-4760-86B8-C3852856041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fld id="{83C4F608-AF1F-49BB-9949-5DCFB583975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fld id="{A278A413-C759-4760-86B8-C3852856041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6" Type="http://schemas.openxmlformats.org/officeDocument/2006/relationships/slideLayout" Target="../slideLayouts/slideLayout1.xml"/><Relationship Id="rId35" Type="http://schemas.openxmlformats.org/officeDocument/2006/relationships/tags" Target="../tags/tag201.xml"/><Relationship Id="rId34" Type="http://schemas.openxmlformats.org/officeDocument/2006/relationships/tags" Target="../tags/tag200.xml"/><Relationship Id="rId33" Type="http://schemas.openxmlformats.org/officeDocument/2006/relationships/tags" Target="../tags/tag199.xml"/><Relationship Id="rId32" Type="http://schemas.openxmlformats.org/officeDocument/2006/relationships/tags" Target="../tags/tag198.xml"/><Relationship Id="rId31" Type="http://schemas.openxmlformats.org/officeDocument/2006/relationships/tags" Target="../tags/tag197.xml"/><Relationship Id="rId30" Type="http://schemas.openxmlformats.org/officeDocument/2006/relationships/tags" Target="../tags/tag196.xml"/><Relationship Id="rId3" Type="http://schemas.openxmlformats.org/officeDocument/2006/relationships/tags" Target="../tags/tag169.xml"/><Relationship Id="rId29" Type="http://schemas.openxmlformats.org/officeDocument/2006/relationships/tags" Target="../tags/tag195.xml"/><Relationship Id="rId28" Type="http://schemas.openxmlformats.org/officeDocument/2006/relationships/tags" Target="../tags/tag194.xml"/><Relationship Id="rId27" Type="http://schemas.openxmlformats.org/officeDocument/2006/relationships/tags" Target="../tags/tag193.xml"/><Relationship Id="rId26" Type="http://schemas.openxmlformats.org/officeDocument/2006/relationships/tags" Target="../tags/tag192.xml"/><Relationship Id="rId25" Type="http://schemas.openxmlformats.org/officeDocument/2006/relationships/tags" Target="../tags/tag191.xml"/><Relationship Id="rId24" Type="http://schemas.openxmlformats.org/officeDocument/2006/relationships/tags" Target="../tags/tag190.xml"/><Relationship Id="rId23" Type="http://schemas.openxmlformats.org/officeDocument/2006/relationships/tags" Target="../tags/tag189.xml"/><Relationship Id="rId22" Type="http://schemas.openxmlformats.org/officeDocument/2006/relationships/tags" Target="../tags/tag188.xml"/><Relationship Id="rId21" Type="http://schemas.openxmlformats.org/officeDocument/2006/relationships/tags" Target="../tags/tag187.xml"/><Relationship Id="rId20" Type="http://schemas.openxmlformats.org/officeDocument/2006/relationships/tags" Target="../tags/tag186.xml"/><Relationship Id="rId2" Type="http://schemas.openxmlformats.org/officeDocument/2006/relationships/chart" Target="../charts/chart9.xml"/><Relationship Id="rId19" Type="http://schemas.openxmlformats.org/officeDocument/2006/relationships/tags" Target="../tags/tag185.xml"/><Relationship Id="rId18" Type="http://schemas.openxmlformats.org/officeDocument/2006/relationships/tags" Target="../tags/tag184.xml"/><Relationship Id="rId17" Type="http://schemas.openxmlformats.org/officeDocument/2006/relationships/tags" Target="../tags/tag183.xml"/><Relationship Id="rId16" Type="http://schemas.openxmlformats.org/officeDocument/2006/relationships/tags" Target="../tags/tag182.xml"/><Relationship Id="rId15" Type="http://schemas.openxmlformats.org/officeDocument/2006/relationships/tags" Target="../tags/tag181.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chart" Target="../charts/chart8.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12.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3" Type="http://schemas.openxmlformats.org/officeDocument/2006/relationships/slideLayout" Target="../slideLayouts/slideLayout1.xml"/><Relationship Id="rId22" Type="http://schemas.openxmlformats.org/officeDocument/2006/relationships/tags" Target="../tags/tag225.xml"/><Relationship Id="rId21" Type="http://schemas.openxmlformats.org/officeDocument/2006/relationships/tags" Target="../tags/tag224.xml"/><Relationship Id="rId20" Type="http://schemas.openxmlformats.org/officeDocument/2006/relationships/tags" Target="../tags/tag223.xml"/><Relationship Id="rId2" Type="http://schemas.openxmlformats.org/officeDocument/2006/relationships/tags" Target="../tags/tag206.xml"/><Relationship Id="rId19" Type="http://schemas.openxmlformats.org/officeDocument/2006/relationships/image" Target="../media/image6.jpeg"/><Relationship Id="rId18" Type="http://schemas.openxmlformats.org/officeDocument/2006/relationships/tags" Target="../tags/tag222.xml"/><Relationship Id="rId17" Type="http://schemas.openxmlformats.org/officeDocument/2006/relationships/tags" Target="../tags/tag221.xml"/><Relationship Id="rId16" Type="http://schemas.openxmlformats.org/officeDocument/2006/relationships/tags" Target="../tags/tag220.xml"/><Relationship Id="rId15" Type="http://schemas.openxmlformats.org/officeDocument/2006/relationships/tags" Target="../tags/tag219.xml"/><Relationship Id="rId14" Type="http://schemas.openxmlformats.org/officeDocument/2006/relationships/tags" Target="../tags/tag218.xml"/><Relationship Id="rId13" Type="http://schemas.openxmlformats.org/officeDocument/2006/relationships/tags" Target="../tags/tag217.xml"/><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13.xml.rels><?xml version="1.0" encoding="UTF-8" standalone="yes"?>
<Relationships xmlns="http://schemas.openxmlformats.org/package/2006/relationships"><Relationship Id="rId9" Type="http://schemas.openxmlformats.org/officeDocument/2006/relationships/tags" Target="../tags/tag234.xml"/><Relationship Id="rId8" Type="http://schemas.openxmlformats.org/officeDocument/2006/relationships/tags" Target="../tags/tag233.xml"/><Relationship Id="rId7" Type="http://schemas.openxmlformats.org/officeDocument/2006/relationships/tags" Target="../tags/tag232.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 Id="rId3" Type="http://schemas.openxmlformats.org/officeDocument/2006/relationships/tags" Target="../tags/tag228.xml"/><Relationship Id="rId29" Type="http://schemas.openxmlformats.org/officeDocument/2006/relationships/slideLayout" Target="../slideLayouts/slideLayout1.xml"/><Relationship Id="rId28" Type="http://schemas.openxmlformats.org/officeDocument/2006/relationships/tags" Target="../tags/tag252.xml"/><Relationship Id="rId27" Type="http://schemas.openxmlformats.org/officeDocument/2006/relationships/tags" Target="../tags/tag251.xml"/><Relationship Id="rId26" Type="http://schemas.openxmlformats.org/officeDocument/2006/relationships/tags" Target="../tags/tag250.xml"/><Relationship Id="rId25" Type="http://schemas.openxmlformats.org/officeDocument/2006/relationships/tags" Target="../tags/tag249.xml"/><Relationship Id="rId24" Type="http://schemas.openxmlformats.org/officeDocument/2006/relationships/tags" Target="../tags/tag248.xml"/><Relationship Id="rId23" Type="http://schemas.openxmlformats.org/officeDocument/2006/relationships/tags" Target="../tags/tag247.xml"/><Relationship Id="rId22" Type="http://schemas.openxmlformats.org/officeDocument/2006/relationships/tags" Target="../tags/tag246.xml"/><Relationship Id="rId21" Type="http://schemas.openxmlformats.org/officeDocument/2006/relationships/tags" Target="../tags/tag245.xml"/><Relationship Id="rId20" Type="http://schemas.openxmlformats.org/officeDocument/2006/relationships/tags" Target="../tags/tag244.xml"/><Relationship Id="rId2" Type="http://schemas.openxmlformats.org/officeDocument/2006/relationships/tags" Target="../tags/tag227.xml"/><Relationship Id="rId19" Type="http://schemas.openxmlformats.org/officeDocument/2006/relationships/tags" Target="../tags/tag243.xml"/><Relationship Id="rId18" Type="http://schemas.openxmlformats.org/officeDocument/2006/relationships/tags" Target="../tags/tag242.xml"/><Relationship Id="rId17" Type="http://schemas.openxmlformats.org/officeDocument/2006/relationships/tags" Target="../tags/tag241.xml"/><Relationship Id="rId16" Type="http://schemas.openxmlformats.org/officeDocument/2006/relationships/tags" Target="../tags/tag240.xml"/><Relationship Id="rId15" Type="http://schemas.openxmlformats.org/officeDocument/2006/relationships/image" Target="../media/image7.jpeg"/><Relationship Id="rId14" Type="http://schemas.openxmlformats.org/officeDocument/2006/relationships/tags" Target="../tags/tag239.xml"/><Relationship Id="rId13" Type="http://schemas.openxmlformats.org/officeDocument/2006/relationships/tags" Target="../tags/tag238.xml"/><Relationship Id="rId12" Type="http://schemas.openxmlformats.org/officeDocument/2006/relationships/tags" Target="../tags/tag237.xml"/><Relationship Id="rId11" Type="http://schemas.openxmlformats.org/officeDocument/2006/relationships/tags" Target="../tags/tag236.xml"/><Relationship Id="rId10" Type="http://schemas.openxmlformats.org/officeDocument/2006/relationships/tags" Target="../tags/tag235.xml"/><Relationship Id="rId1" Type="http://schemas.openxmlformats.org/officeDocument/2006/relationships/tags" Target="../tags/tag226.xml"/></Relationships>
</file>

<file path=ppt/slides/_rels/slide1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2" Type="http://schemas.openxmlformats.org/officeDocument/2006/relationships/slideLayout" Target="../slideLayouts/slideLayout1.xml"/><Relationship Id="rId31" Type="http://schemas.openxmlformats.org/officeDocument/2006/relationships/tags" Target="../tags/tag282.xml"/><Relationship Id="rId30" Type="http://schemas.openxmlformats.org/officeDocument/2006/relationships/tags" Target="../tags/tag281.xml"/><Relationship Id="rId3" Type="http://schemas.openxmlformats.org/officeDocument/2006/relationships/tags" Target="../tags/tag255.xml"/><Relationship Id="rId29" Type="http://schemas.openxmlformats.org/officeDocument/2006/relationships/tags" Target="../tags/tag280.xml"/><Relationship Id="rId28" Type="http://schemas.openxmlformats.org/officeDocument/2006/relationships/tags" Target="../tags/tag279.xml"/><Relationship Id="rId27" Type="http://schemas.openxmlformats.org/officeDocument/2006/relationships/tags" Target="../tags/tag278.xml"/><Relationship Id="rId26" Type="http://schemas.openxmlformats.org/officeDocument/2006/relationships/tags" Target="../tags/tag277.xml"/><Relationship Id="rId25" Type="http://schemas.openxmlformats.org/officeDocument/2006/relationships/tags" Target="../tags/tag276.xml"/><Relationship Id="rId24" Type="http://schemas.openxmlformats.org/officeDocument/2006/relationships/tags" Target="../tags/tag275.xml"/><Relationship Id="rId23" Type="http://schemas.openxmlformats.org/officeDocument/2006/relationships/tags" Target="../tags/tag274.xml"/><Relationship Id="rId22" Type="http://schemas.openxmlformats.org/officeDocument/2006/relationships/tags" Target="../tags/tag273.xml"/><Relationship Id="rId21" Type="http://schemas.openxmlformats.org/officeDocument/2006/relationships/tags" Target="../tags/tag272.xml"/><Relationship Id="rId20" Type="http://schemas.openxmlformats.org/officeDocument/2006/relationships/tags" Target="../tags/tag271.xml"/><Relationship Id="rId2" Type="http://schemas.openxmlformats.org/officeDocument/2006/relationships/tags" Target="../tags/tag254.xml"/><Relationship Id="rId19" Type="http://schemas.openxmlformats.org/officeDocument/2006/relationships/tags" Target="../tags/tag270.xml"/><Relationship Id="rId18" Type="http://schemas.openxmlformats.org/officeDocument/2006/relationships/tags" Target="../tags/tag269.xml"/><Relationship Id="rId17" Type="http://schemas.openxmlformats.org/officeDocument/2006/relationships/tags" Target="../tags/tag268.xml"/><Relationship Id="rId16" Type="http://schemas.openxmlformats.org/officeDocument/2006/relationships/tags" Target="../tags/tag267.xml"/><Relationship Id="rId15" Type="http://schemas.openxmlformats.org/officeDocument/2006/relationships/tags" Target="../tags/tag266.xml"/><Relationship Id="rId14" Type="http://schemas.openxmlformats.org/officeDocument/2006/relationships/tags" Target="../tags/tag265.xml"/><Relationship Id="rId13" Type="http://schemas.openxmlformats.org/officeDocument/2006/relationships/tags" Target="../tags/tag264.xml"/><Relationship Id="rId12" Type="http://schemas.openxmlformats.org/officeDocument/2006/relationships/tags" Target="../tags/tag263.xml"/><Relationship Id="rId11" Type="http://schemas.openxmlformats.org/officeDocument/2006/relationships/tags" Target="../tags/tag262.xml"/><Relationship Id="rId10" Type="http://schemas.openxmlformats.org/officeDocument/2006/relationships/tags" Target="../tags/tag261.xml"/><Relationship Id="rId1" Type="http://schemas.openxmlformats.org/officeDocument/2006/relationships/tags" Target="../tags/tag253.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s>
</file>

<file path=ppt/slides/_rels/slide16.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5" Type="http://schemas.openxmlformats.org/officeDocument/2006/relationships/slideLayout" Target="../slideLayouts/slideLayout1.xml"/><Relationship Id="rId34" Type="http://schemas.openxmlformats.org/officeDocument/2006/relationships/tags" Target="../tags/tag319.xml"/><Relationship Id="rId33" Type="http://schemas.openxmlformats.org/officeDocument/2006/relationships/tags" Target="../tags/tag318.xml"/><Relationship Id="rId32" Type="http://schemas.openxmlformats.org/officeDocument/2006/relationships/tags" Target="../tags/tag317.xml"/><Relationship Id="rId31" Type="http://schemas.openxmlformats.org/officeDocument/2006/relationships/tags" Target="../tags/tag316.xml"/><Relationship Id="rId30" Type="http://schemas.openxmlformats.org/officeDocument/2006/relationships/tags" Target="../tags/tag315.xml"/><Relationship Id="rId3" Type="http://schemas.openxmlformats.org/officeDocument/2006/relationships/tags" Target="../tags/tag288.xml"/><Relationship Id="rId29" Type="http://schemas.openxmlformats.org/officeDocument/2006/relationships/tags" Target="../tags/tag314.xml"/><Relationship Id="rId28" Type="http://schemas.openxmlformats.org/officeDocument/2006/relationships/tags" Target="../tags/tag313.xml"/><Relationship Id="rId27" Type="http://schemas.openxmlformats.org/officeDocument/2006/relationships/tags" Target="../tags/tag312.xml"/><Relationship Id="rId26" Type="http://schemas.openxmlformats.org/officeDocument/2006/relationships/tags" Target="../tags/tag311.xml"/><Relationship Id="rId25" Type="http://schemas.openxmlformats.org/officeDocument/2006/relationships/tags" Target="../tags/tag310.xml"/><Relationship Id="rId24" Type="http://schemas.openxmlformats.org/officeDocument/2006/relationships/tags" Target="../tags/tag309.xml"/><Relationship Id="rId23" Type="http://schemas.openxmlformats.org/officeDocument/2006/relationships/tags" Target="../tags/tag308.xml"/><Relationship Id="rId22" Type="http://schemas.openxmlformats.org/officeDocument/2006/relationships/tags" Target="../tags/tag307.xml"/><Relationship Id="rId21" Type="http://schemas.openxmlformats.org/officeDocument/2006/relationships/tags" Target="../tags/tag306.xml"/><Relationship Id="rId20" Type="http://schemas.openxmlformats.org/officeDocument/2006/relationships/tags" Target="../tags/tag305.xml"/><Relationship Id="rId2" Type="http://schemas.openxmlformats.org/officeDocument/2006/relationships/tags" Target="../tags/tag287.xml"/><Relationship Id="rId19" Type="http://schemas.openxmlformats.org/officeDocument/2006/relationships/tags" Target="../tags/tag304.xml"/><Relationship Id="rId18" Type="http://schemas.openxmlformats.org/officeDocument/2006/relationships/tags" Target="../tags/tag303.xml"/><Relationship Id="rId17" Type="http://schemas.openxmlformats.org/officeDocument/2006/relationships/tags" Target="../tags/tag302.xml"/><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tags" Target="../tags/tag299.xml"/><Relationship Id="rId13" Type="http://schemas.openxmlformats.org/officeDocument/2006/relationships/tags" Target="../tags/tag298.xml"/><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tags" Target="../tags/tag286.xml"/></Relationships>
</file>

<file path=ppt/slides/_rels/slide17.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1" Type="http://schemas.openxmlformats.org/officeDocument/2006/relationships/slideLayout" Target="../slideLayouts/slideLayout1.xml"/><Relationship Id="rId30" Type="http://schemas.openxmlformats.org/officeDocument/2006/relationships/tags" Target="../tags/tag347.xml"/><Relationship Id="rId3" Type="http://schemas.openxmlformats.org/officeDocument/2006/relationships/tags" Target="../tags/tag321.xml"/><Relationship Id="rId29" Type="http://schemas.openxmlformats.org/officeDocument/2006/relationships/tags" Target="../tags/tag346.xml"/><Relationship Id="rId28" Type="http://schemas.openxmlformats.org/officeDocument/2006/relationships/tags" Target="../tags/tag345.xml"/><Relationship Id="rId27" Type="http://schemas.openxmlformats.org/officeDocument/2006/relationships/tags" Target="../tags/tag344.xml"/><Relationship Id="rId26" Type="http://schemas.openxmlformats.org/officeDocument/2006/relationships/tags" Target="../tags/tag343.xml"/><Relationship Id="rId25" Type="http://schemas.openxmlformats.org/officeDocument/2006/relationships/tags" Target="../tags/tag342.xml"/><Relationship Id="rId24" Type="http://schemas.openxmlformats.org/officeDocument/2006/relationships/tags" Target="../tags/tag341.xml"/><Relationship Id="rId23" Type="http://schemas.openxmlformats.org/officeDocument/2006/relationships/tags" Target="../tags/tag340.xml"/><Relationship Id="rId22" Type="http://schemas.openxmlformats.org/officeDocument/2006/relationships/tags" Target="../tags/tag339.xml"/><Relationship Id="rId21" Type="http://schemas.openxmlformats.org/officeDocument/2006/relationships/tags" Target="../tags/tag338.xml"/><Relationship Id="rId20" Type="http://schemas.openxmlformats.org/officeDocument/2006/relationships/tags" Target="../tags/tag337.xml"/><Relationship Id="rId2" Type="http://schemas.openxmlformats.org/officeDocument/2006/relationships/tags" Target="../tags/tag320.xml"/><Relationship Id="rId19" Type="http://schemas.openxmlformats.org/officeDocument/2006/relationships/tags" Target="../tags/tag336.xml"/><Relationship Id="rId18" Type="http://schemas.openxmlformats.org/officeDocument/2006/relationships/tags" Target="../tags/tag335.xml"/><Relationship Id="rId17" Type="http://schemas.openxmlformats.org/officeDocument/2006/relationships/tags" Target="../tags/tag334.xml"/><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image" Target="../media/image9.jpeg"/><Relationship Id="rId10" Type="http://schemas.openxmlformats.org/officeDocument/2006/relationships/tags" Target="../tags/tag328.xml"/><Relationship Id="rId1" Type="http://schemas.openxmlformats.org/officeDocument/2006/relationships/chart" Target="../charts/chart10.xml"/></Relationships>
</file>

<file path=ppt/slides/_rels/slide18.xml.rels><?xml version="1.0" encoding="UTF-8" standalone="yes"?>
<Relationships xmlns="http://schemas.openxmlformats.org/package/2006/relationships"><Relationship Id="rId9" Type="http://schemas.openxmlformats.org/officeDocument/2006/relationships/tags" Target="../tags/tag356.xml"/><Relationship Id="rId8" Type="http://schemas.openxmlformats.org/officeDocument/2006/relationships/tags" Target="../tags/tag355.xml"/><Relationship Id="rId7" Type="http://schemas.openxmlformats.org/officeDocument/2006/relationships/tags" Target="../tags/tag354.xml"/><Relationship Id="rId6" Type="http://schemas.openxmlformats.org/officeDocument/2006/relationships/tags" Target="../tags/tag353.xml"/><Relationship Id="rId5" Type="http://schemas.openxmlformats.org/officeDocument/2006/relationships/tags" Target="../tags/tag352.xml"/><Relationship Id="rId4" Type="http://schemas.openxmlformats.org/officeDocument/2006/relationships/tags" Target="../tags/tag351.xml"/><Relationship Id="rId31" Type="http://schemas.openxmlformats.org/officeDocument/2006/relationships/slideLayout" Target="../slideLayouts/slideLayout1.xml"/><Relationship Id="rId30" Type="http://schemas.openxmlformats.org/officeDocument/2006/relationships/tags" Target="../tags/tag377.xml"/><Relationship Id="rId3" Type="http://schemas.openxmlformats.org/officeDocument/2006/relationships/tags" Target="../tags/tag350.xml"/><Relationship Id="rId29" Type="http://schemas.openxmlformats.org/officeDocument/2006/relationships/tags" Target="../tags/tag376.xml"/><Relationship Id="rId28" Type="http://schemas.openxmlformats.org/officeDocument/2006/relationships/tags" Target="../tags/tag375.xml"/><Relationship Id="rId27" Type="http://schemas.openxmlformats.org/officeDocument/2006/relationships/tags" Target="../tags/tag374.xml"/><Relationship Id="rId26" Type="http://schemas.openxmlformats.org/officeDocument/2006/relationships/tags" Target="../tags/tag373.xml"/><Relationship Id="rId25" Type="http://schemas.openxmlformats.org/officeDocument/2006/relationships/tags" Target="../tags/tag372.xml"/><Relationship Id="rId24" Type="http://schemas.openxmlformats.org/officeDocument/2006/relationships/tags" Target="../tags/tag371.xml"/><Relationship Id="rId23" Type="http://schemas.openxmlformats.org/officeDocument/2006/relationships/tags" Target="../tags/tag370.xml"/><Relationship Id="rId22" Type="http://schemas.openxmlformats.org/officeDocument/2006/relationships/tags" Target="../tags/tag369.xml"/><Relationship Id="rId21" Type="http://schemas.openxmlformats.org/officeDocument/2006/relationships/tags" Target="../tags/tag368.xml"/><Relationship Id="rId20" Type="http://schemas.openxmlformats.org/officeDocument/2006/relationships/tags" Target="../tags/tag367.xml"/><Relationship Id="rId2" Type="http://schemas.openxmlformats.org/officeDocument/2006/relationships/tags" Target="../tags/tag349.xml"/><Relationship Id="rId19" Type="http://schemas.openxmlformats.org/officeDocument/2006/relationships/tags" Target="../tags/tag366.xml"/><Relationship Id="rId18" Type="http://schemas.openxmlformats.org/officeDocument/2006/relationships/tags" Target="../tags/tag365.xml"/><Relationship Id="rId17" Type="http://schemas.openxmlformats.org/officeDocument/2006/relationships/tags" Target="../tags/tag364.xml"/><Relationship Id="rId16" Type="http://schemas.openxmlformats.org/officeDocument/2006/relationships/tags" Target="../tags/tag363.xml"/><Relationship Id="rId15" Type="http://schemas.openxmlformats.org/officeDocument/2006/relationships/tags" Target="../tags/tag362.xml"/><Relationship Id="rId14" Type="http://schemas.openxmlformats.org/officeDocument/2006/relationships/tags" Target="../tags/tag361.xml"/><Relationship Id="rId13" Type="http://schemas.openxmlformats.org/officeDocument/2006/relationships/tags" Target="../tags/tag360.xml"/><Relationship Id="rId12" Type="http://schemas.openxmlformats.org/officeDocument/2006/relationships/tags" Target="../tags/tag359.xml"/><Relationship Id="rId11" Type="http://schemas.openxmlformats.org/officeDocument/2006/relationships/tags" Target="../tags/tag358.xml"/><Relationship Id="rId10" Type="http://schemas.openxmlformats.org/officeDocument/2006/relationships/tags" Target="../tags/tag357.xml"/><Relationship Id="rId1" Type="http://schemas.openxmlformats.org/officeDocument/2006/relationships/tags" Target="../tags/tag348.xml"/></Relationships>
</file>

<file path=ppt/slides/_rels/slide19.xml.rels><?xml version="1.0" encoding="UTF-8" standalone="yes"?>
<Relationships xmlns="http://schemas.openxmlformats.org/package/2006/relationships"><Relationship Id="rId99" Type="http://schemas.openxmlformats.org/officeDocument/2006/relationships/tags" Target="../tags/tag476.xml"/><Relationship Id="rId98" Type="http://schemas.openxmlformats.org/officeDocument/2006/relationships/tags" Target="../tags/tag475.xml"/><Relationship Id="rId97" Type="http://schemas.openxmlformats.org/officeDocument/2006/relationships/tags" Target="../tags/tag474.xml"/><Relationship Id="rId96" Type="http://schemas.openxmlformats.org/officeDocument/2006/relationships/tags" Target="../tags/tag473.xml"/><Relationship Id="rId95" Type="http://schemas.openxmlformats.org/officeDocument/2006/relationships/tags" Target="../tags/tag472.xml"/><Relationship Id="rId94" Type="http://schemas.openxmlformats.org/officeDocument/2006/relationships/tags" Target="../tags/tag471.xml"/><Relationship Id="rId93" Type="http://schemas.openxmlformats.org/officeDocument/2006/relationships/tags" Target="../tags/tag470.xml"/><Relationship Id="rId92" Type="http://schemas.openxmlformats.org/officeDocument/2006/relationships/tags" Target="../tags/tag469.xml"/><Relationship Id="rId91" Type="http://schemas.openxmlformats.org/officeDocument/2006/relationships/tags" Target="../tags/tag468.xml"/><Relationship Id="rId90" Type="http://schemas.openxmlformats.org/officeDocument/2006/relationships/tags" Target="../tags/tag467.xml"/><Relationship Id="rId9" Type="http://schemas.openxmlformats.org/officeDocument/2006/relationships/tags" Target="../tags/tag386.xml"/><Relationship Id="rId89" Type="http://schemas.openxmlformats.org/officeDocument/2006/relationships/tags" Target="../tags/tag466.xml"/><Relationship Id="rId88" Type="http://schemas.openxmlformats.org/officeDocument/2006/relationships/tags" Target="../tags/tag465.xml"/><Relationship Id="rId87" Type="http://schemas.openxmlformats.org/officeDocument/2006/relationships/tags" Target="../tags/tag464.xml"/><Relationship Id="rId86" Type="http://schemas.openxmlformats.org/officeDocument/2006/relationships/tags" Target="../tags/tag463.xml"/><Relationship Id="rId85" Type="http://schemas.openxmlformats.org/officeDocument/2006/relationships/tags" Target="../tags/tag462.xml"/><Relationship Id="rId84" Type="http://schemas.openxmlformats.org/officeDocument/2006/relationships/tags" Target="../tags/tag461.xml"/><Relationship Id="rId83" Type="http://schemas.openxmlformats.org/officeDocument/2006/relationships/tags" Target="../tags/tag460.xml"/><Relationship Id="rId82" Type="http://schemas.openxmlformats.org/officeDocument/2006/relationships/tags" Target="../tags/tag459.xml"/><Relationship Id="rId81" Type="http://schemas.openxmlformats.org/officeDocument/2006/relationships/tags" Target="../tags/tag458.xml"/><Relationship Id="rId80" Type="http://schemas.openxmlformats.org/officeDocument/2006/relationships/tags" Target="../tags/tag457.xml"/><Relationship Id="rId8" Type="http://schemas.openxmlformats.org/officeDocument/2006/relationships/tags" Target="../tags/tag385.xml"/><Relationship Id="rId79" Type="http://schemas.openxmlformats.org/officeDocument/2006/relationships/tags" Target="../tags/tag456.xml"/><Relationship Id="rId78" Type="http://schemas.openxmlformats.org/officeDocument/2006/relationships/tags" Target="../tags/tag455.xml"/><Relationship Id="rId77" Type="http://schemas.openxmlformats.org/officeDocument/2006/relationships/tags" Target="../tags/tag454.xml"/><Relationship Id="rId76" Type="http://schemas.openxmlformats.org/officeDocument/2006/relationships/tags" Target="../tags/tag453.xml"/><Relationship Id="rId75" Type="http://schemas.openxmlformats.org/officeDocument/2006/relationships/tags" Target="../tags/tag452.xml"/><Relationship Id="rId74" Type="http://schemas.openxmlformats.org/officeDocument/2006/relationships/tags" Target="../tags/tag451.xml"/><Relationship Id="rId73" Type="http://schemas.openxmlformats.org/officeDocument/2006/relationships/tags" Target="../tags/tag450.xml"/><Relationship Id="rId72" Type="http://schemas.openxmlformats.org/officeDocument/2006/relationships/tags" Target="../tags/tag449.xml"/><Relationship Id="rId71" Type="http://schemas.openxmlformats.org/officeDocument/2006/relationships/tags" Target="../tags/tag448.xml"/><Relationship Id="rId70" Type="http://schemas.openxmlformats.org/officeDocument/2006/relationships/tags" Target="../tags/tag447.xml"/><Relationship Id="rId7" Type="http://schemas.openxmlformats.org/officeDocument/2006/relationships/tags" Target="../tags/tag384.xml"/><Relationship Id="rId69" Type="http://schemas.openxmlformats.org/officeDocument/2006/relationships/tags" Target="../tags/tag446.xml"/><Relationship Id="rId68" Type="http://schemas.openxmlformats.org/officeDocument/2006/relationships/tags" Target="../tags/tag445.xml"/><Relationship Id="rId67" Type="http://schemas.openxmlformats.org/officeDocument/2006/relationships/tags" Target="../tags/tag444.xml"/><Relationship Id="rId66" Type="http://schemas.openxmlformats.org/officeDocument/2006/relationships/tags" Target="../tags/tag443.xml"/><Relationship Id="rId65" Type="http://schemas.openxmlformats.org/officeDocument/2006/relationships/tags" Target="../tags/tag442.xml"/><Relationship Id="rId64" Type="http://schemas.openxmlformats.org/officeDocument/2006/relationships/tags" Target="../tags/tag441.xml"/><Relationship Id="rId63" Type="http://schemas.openxmlformats.org/officeDocument/2006/relationships/tags" Target="../tags/tag440.xml"/><Relationship Id="rId62" Type="http://schemas.openxmlformats.org/officeDocument/2006/relationships/tags" Target="../tags/tag439.xml"/><Relationship Id="rId61" Type="http://schemas.openxmlformats.org/officeDocument/2006/relationships/tags" Target="../tags/tag438.xml"/><Relationship Id="rId60" Type="http://schemas.openxmlformats.org/officeDocument/2006/relationships/tags" Target="../tags/tag437.xml"/><Relationship Id="rId6" Type="http://schemas.openxmlformats.org/officeDocument/2006/relationships/tags" Target="../tags/tag383.xml"/><Relationship Id="rId59" Type="http://schemas.openxmlformats.org/officeDocument/2006/relationships/tags" Target="../tags/tag436.xml"/><Relationship Id="rId58" Type="http://schemas.openxmlformats.org/officeDocument/2006/relationships/tags" Target="../tags/tag435.xml"/><Relationship Id="rId57" Type="http://schemas.openxmlformats.org/officeDocument/2006/relationships/tags" Target="../tags/tag434.xml"/><Relationship Id="rId56" Type="http://schemas.openxmlformats.org/officeDocument/2006/relationships/tags" Target="../tags/tag433.xml"/><Relationship Id="rId55" Type="http://schemas.openxmlformats.org/officeDocument/2006/relationships/tags" Target="../tags/tag432.xml"/><Relationship Id="rId54" Type="http://schemas.openxmlformats.org/officeDocument/2006/relationships/tags" Target="../tags/tag431.xml"/><Relationship Id="rId53" Type="http://schemas.openxmlformats.org/officeDocument/2006/relationships/tags" Target="../tags/tag430.xml"/><Relationship Id="rId52" Type="http://schemas.openxmlformats.org/officeDocument/2006/relationships/tags" Target="../tags/tag429.xml"/><Relationship Id="rId51" Type="http://schemas.openxmlformats.org/officeDocument/2006/relationships/tags" Target="../tags/tag428.xml"/><Relationship Id="rId50" Type="http://schemas.openxmlformats.org/officeDocument/2006/relationships/tags" Target="../tags/tag427.xml"/><Relationship Id="rId5" Type="http://schemas.openxmlformats.org/officeDocument/2006/relationships/tags" Target="../tags/tag382.xml"/><Relationship Id="rId49" Type="http://schemas.openxmlformats.org/officeDocument/2006/relationships/tags" Target="../tags/tag426.xml"/><Relationship Id="rId48" Type="http://schemas.openxmlformats.org/officeDocument/2006/relationships/tags" Target="../tags/tag425.xml"/><Relationship Id="rId47" Type="http://schemas.openxmlformats.org/officeDocument/2006/relationships/tags" Target="../tags/tag424.xml"/><Relationship Id="rId46" Type="http://schemas.openxmlformats.org/officeDocument/2006/relationships/tags" Target="../tags/tag423.xml"/><Relationship Id="rId45" Type="http://schemas.openxmlformats.org/officeDocument/2006/relationships/tags" Target="../tags/tag422.xml"/><Relationship Id="rId44" Type="http://schemas.openxmlformats.org/officeDocument/2006/relationships/tags" Target="../tags/tag421.xml"/><Relationship Id="rId43" Type="http://schemas.openxmlformats.org/officeDocument/2006/relationships/tags" Target="../tags/tag420.xml"/><Relationship Id="rId42" Type="http://schemas.openxmlformats.org/officeDocument/2006/relationships/tags" Target="../tags/tag419.xml"/><Relationship Id="rId41" Type="http://schemas.openxmlformats.org/officeDocument/2006/relationships/tags" Target="../tags/tag418.xml"/><Relationship Id="rId40" Type="http://schemas.openxmlformats.org/officeDocument/2006/relationships/tags" Target="../tags/tag417.xml"/><Relationship Id="rId4" Type="http://schemas.openxmlformats.org/officeDocument/2006/relationships/tags" Target="../tags/tag381.xml"/><Relationship Id="rId39" Type="http://schemas.openxmlformats.org/officeDocument/2006/relationships/tags" Target="../tags/tag416.xml"/><Relationship Id="rId38" Type="http://schemas.openxmlformats.org/officeDocument/2006/relationships/tags" Target="../tags/tag415.xml"/><Relationship Id="rId37" Type="http://schemas.openxmlformats.org/officeDocument/2006/relationships/tags" Target="../tags/tag414.xml"/><Relationship Id="rId365" Type="http://schemas.openxmlformats.org/officeDocument/2006/relationships/slideLayout" Target="../slideLayouts/slideLayout1.xml"/><Relationship Id="rId364" Type="http://schemas.openxmlformats.org/officeDocument/2006/relationships/tags" Target="../tags/tag741.xml"/><Relationship Id="rId363" Type="http://schemas.openxmlformats.org/officeDocument/2006/relationships/tags" Target="../tags/tag740.xml"/><Relationship Id="rId362" Type="http://schemas.openxmlformats.org/officeDocument/2006/relationships/tags" Target="../tags/tag739.xml"/><Relationship Id="rId361" Type="http://schemas.openxmlformats.org/officeDocument/2006/relationships/tags" Target="../tags/tag738.xml"/><Relationship Id="rId360" Type="http://schemas.openxmlformats.org/officeDocument/2006/relationships/tags" Target="../tags/tag737.xml"/><Relationship Id="rId36" Type="http://schemas.openxmlformats.org/officeDocument/2006/relationships/tags" Target="../tags/tag413.xml"/><Relationship Id="rId359" Type="http://schemas.openxmlformats.org/officeDocument/2006/relationships/tags" Target="../tags/tag736.xml"/><Relationship Id="rId358" Type="http://schemas.openxmlformats.org/officeDocument/2006/relationships/tags" Target="../tags/tag735.xml"/><Relationship Id="rId357" Type="http://schemas.openxmlformats.org/officeDocument/2006/relationships/tags" Target="../tags/tag734.xml"/><Relationship Id="rId356" Type="http://schemas.openxmlformats.org/officeDocument/2006/relationships/tags" Target="../tags/tag733.xml"/><Relationship Id="rId355" Type="http://schemas.openxmlformats.org/officeDocument/2006/relationships/tags" Target="../tags/tag732.xml"/><Relationship Id="rId354" Type="http://schemas.openxmlformats.org/officeDocument/2006/relationships/tags" Target="../tags/tag731.xml"/><Relationship Id="rId353" Type="http://schemas.openxmlformats.org/officeDocument/2006/relationships/tags" Target="../tags/tag730.xml"/><Relationship Id="rId352" Type="http://schemas.openxmlformats.org/officeDocument/2006/relationships/tags" Target="../tags/tag729.xml"/><Relationship Id="rId351" Type="http://schemas.openxmlformats.org/officeDocument/2006/relationships/tags" Target="../tags/tag728.xml"/><Relationship Id="rId350" Type="http://schemas.openxmlformats.org/officeDocument/2006/relationships/tags" Target="../tags/tag727.xml"/><Relationship Id="rId35" Type="http://schemas.openxmlformats.org/officeDocument/2006/relationships/tags" Target="../tags/tag412.xml"/><Relationship Id="rId349" Type="http://schemas.openxmlformats.org/officeDocument/2006/relationships/tags" Target="../tags/tag726.xml"/><Relationship Id="rId348" Type="http://schemas.openxmlformats.org/officeDocument/2006/relationships/tags" Target="../tags/tag725.xml"/><Relationship Id="rId347" Type="http://schemas.openxmlformats.org/officeDocument/2006/relationships/tags" Target="../tags/tag724.xml"/><Relationship Id="rId346" Type="http://schemas.openxmlformats.org/officeDocument/2006/relationships/tags" Target="../tags/tag723.xml"/><Relationship Id="rId345" Type="http://schemas.openxmlformats.org/officeDocument/2006/relationships/tags" Target="../tags/tag722.xml"/><Relationship Id="rId344" Type="http://schemas.openxmlformats.org/officeDocument/2006/relationships/tags" Target="../tags/tag721.xml"/><Relationship Id="rId343" Type="http://schemas.openxmlformats.org/officeDocument/2006/relationships/tags" Target="../tags/tag720.xml"/><Relationship Id="rId342" Type="http://schemas.openxmlformats.org/officeDocument/2006/relationships/tags" Target="../tags/tag719.xml"/><Relationship Id="rId341" Type="http://schemas.openxmlformats.org/officeDocument/2006/relationships/tags" Target="../tags/tag718.xml"/><Relationship Id="rId340" Type="http://schemas.openxmlformats.org/officeDocument/2006/relationships/tags" Target="../tags/tag717.xml"/><Relationship Id="rId34" Type="http://schemas.openxmlformats.org/officeDocument/2006/relationships/tags" Target="../tags/tag411.xml"/><Relationship Id="rId339" Type="http://schemas.openxmlformats.org/officeDocument/2006/relationships/tags" Target="../tags/tag716.xml"/><Relationship Id="rId338" Type="http://schemas.openxmlformats.org/officeDocument/2006/relationships/tags" Target="../tags/tag715.xml"/><Relationship Id="rId337" Type="http://schemas.openxmlformats.org/officeDocument/2006/relationships/tags" Target="../tags/tag714.xml"/><Relationship Id="rId336" Type="http://schemas.openxmlformats.org/officeDocument/2006/relationships/tags" Target="../tags/tag713.xml"/><Relationship Id="rId335" Type="http://schemas.openxmlformats.org/officeDocument/2006/relationships/tags" Target="../tags/tag712.xml"/><Relationship Id="rId334" Type="http://schemas.openxmlformats.org/officeDocument/2006/relationships/tags" Target="../tags/tag711.xml"/><Relationship Id="rId333" Type="http://schemas.openxmlformats.org/officeDocument/2006/relationships/tags" Target="../tags/tag710.xml"/><Relationship Id="rId332" Type="http://schemas.openxmlformats.org/officeDocument/2006/relationships/tags" Target="../tags/tag709.xml"/><Relationship Id="rId331" Type="http://schemas.openxmlformats.org/officeDocument/2006/relationships/tags" Target="../tags/tag708.xml"/><Relationship Id="rId330" Type="http://schemas.openxmlformats.org/officeDocument/2006/relationships/tags" Target="../tags/tag707.xml"/><Relationship Id="rId33" Type="http://schemas.openxmlformats.org/officeDocument/2006/relationships/tags" Target="../tags/tag410.xml"/><Relationship Id="rId329" Type="http://schemas.openxmlformats.org/officeDocument/2006/relationships/tags" Target="../tags/tag706.xml"/><Relationship Id="rId328" Type="http://schemas.openxmlformats.org/officeDocument/2006/relationships/tags" Target="../tags/tag705.xml"/><Relationship Id="rId327" Type="http://schemas.openxmlformats.org/officeDocument/2006/relationships/tags" Target="../tags/tag704.xml"/><Relationship Id="rId326" Type="http://schemas.openxmlformats.org/officeDocument/2006/relationships/tags" Target="../tags/tag703.xml"/><Relationship Id="rId325" Type="http://schemas.openxmlformats.org/officeDocument/2006/relationships/tags" Target="../tags/tag702.xml"/><Relationship Id="rId324" Type="http://schemas.openxmlformats.org/officeDocument/2006/relationships/tags" Target="../tags/tag701.xml"/><Relationship Id="rId323" Type="http://schemas.openxmlformats.org/officeDocument/2006/relationships/tags" Target="../tags/tag700.xml"/><Relationship Id="rId322" Type="http://schemas.openxmlformats.org/officeDocument/2006/relationships/tags" Target="../tags/tag699.xml"/><Relationship Id="rId321" Type="http://schemas.openxmlformats.org/officeDocument/2006/relationships/tags" Target="../tags/tag698.xml"/><Relationship Id="rId320" Type="http://schemas.openxmlformats.org/officeDocument/2006/relationships/tags" Target="../tags/tag697.xml"/><Relationship Id="rId32" Type="http://schemas.openxmlformats.org/officeDocument/2006/relationships/tags" Target="../tags/tag409.xml"/><Relationship Id="rId319" Type="http://schemas.openxmlformats.org/officeDocument/2006/relationships/tags" Target="../tags/tag696.xml"/><Relationship Id="rId318" Type="http://schemas.openxmlformats.org/officeDocument/2006/relationships/tags" Target="../tags/tag695.xml"/><Relationship Id="rId317" Type="http://schemas.openxmlformats.org/officeDocument/2006/relationships/tags" Target="../tags/tag694.xml"/><Relationship Id="rId316" Type="http://schemas.openxmlformats.org/officeDocument/2006/relationships/tags" Target="../tags/tag693.xml"/><Relationship Id="rId315" Type="http://schemas.openxmlformats.org/officeDocument/2006/relationships/tags" Target="../tags/tag692.xml"/><Relationship Id="rId314" Type="http://schemas.openxmlformats.org/officeDocument/2006/relationships/tags" Target="../tags/tag691.xml"/><Relationship Id="rId313" Type="http://schemas.openxmlformats.org/officeDocument/2006/relationships/tags" Target="../tags/tag690.xml"/><Relationship Id="rId312" Type="http://schemas.openxmlformats.org/officeDocument/2006/relationships/tags" Target="../tags/tag689.xml"/><Relationship Id="rId311" Type="http://schemas.openxmlformats.org/officeDocument/2006/relationships/tags" Target="../tags/tag688.xml"/><Relationship Id="rId310" Type="http://schemas.openxmlformats.org/officeDocument/2006/relationships/tags" Target="../tags/tag687.xml"/><Relationship Id="rId31" Type="http://schemas.openxmlformats.org/officeDocument/2006/relationships/tags" Target="../tags/tag408.xml"/><Relationship Id="rId309" Type="http://schemas.openxmlformats.org/officeDocument/2006/relationships/tags" Target="../tags/tag686.xml"/><Relationship Id="rId308" Type="http://schemas.openxmlformats.org/officeDocument/2006/relationships/tags" Target="../tags/tag685.xml"/><Relationship Id="rId307" Type="http://schemas.openxmlformats.org/officeDocument/2006/relationships/tags" Target="../tags/tag684.xml"/><Relationship Id="rId306" Type="http://schemas.openxmlformats.org/officeDocument/2006/relationships/tags" Target="../tags/tag683.xml"/><Relationship Id="rId305" Type="http://schemas.openxmlformats.org/officeDocument/2006/relationships/tags" Target="../tags/tag682.xml"/><Relationship Id="rId304" Type="http://schemas.openxmlformats.org/officeDocument/2006/relationships/tags" Target="../tags/tag681.xml"/><Relationship Id="rId303" Type="http://schemas.openxmlformats.org/officeDocument/2006/relationships/tags" Target="../tags/tag680.xml"/><Relationship Id="rId302" Type="http://schemas.openxmlformats.org/officeDocument/2006/relationships/tags" Target="../tags/tag679.xml"/><Relationship Id="rId301" Type="http://schemas.openxmlformats.org/officeDocument/2006/relationships/tags" Target="../tags/tag678.xml"/><Relationship Id="rId300" Type="http://schemas.openxmlformats.org/officeDocument/2006/relationships/tags" Target="../tags/tag677.xml"/><Relationship Id="rId30" Type="http://schemas.openxmlformats.org/officeDocument/2006/relationships/tags" Target="../tags/tag407.xml"/><Relationship Id="rId3" Type="http://schemas.openxmlformats.org/officeDocument/2006/relationships/tags" Target="../tags/tag380.xml"/><Relationship Id="rId299" Type="http://schemas.openxmlformats.org/officeDocument/2006/relationships/tags" Target="../tags/tag676.xml"/><Relationship Id="rId298" Type="http://schemas.openxmlformats.org/officeDocument/2006/relationships/tags" Target="../tags/tag675.xml"/><Relationship Id="rId297" Type="http://schemas.openxmlformats.org/officeDocument/2006/relationships/tags" Target="../tags/tag674.xml"/><Relationship Id="rId296" Type="http://schemas.openxmlformats.org/officeDocument/2006/relationships/tags" Target="../tags/tag673.xml"/><Relationship Id="rId295" Type="http://schemas.openxmlformats.org/officeDocument/2006/relationships/tags" Target="../tags/tag672.xml"/><Relationship Id="rId294" Type="http://schemas.openxmlformats.org/officeDocument/2006/relationships/tags" Target="../tags/tag671.xml"/><Relationship Id="rId293" Type="http://schemas.openxmlformats.org/officeDocument/2006/relationships/tags" Target="../tags/tag670.xml"/><Relationship Id="rId292" Type="http://schemas.openxmlformats.org/officeDocument/2006/relationships/tags" Target="../tags/tag669.xml"/><Relationship Id="rId291" Type="http://schemas.openxmlformats.org/officeDocument/2006/relationships/tags" Target="../tags/tag668.xml"/><Relationship Id="rId290" Type="http://schemas.openxmlformats.org/officeDocument/2006/relationships/tags" Target="../tags/tag667.xml"/><Relationship Id="rId29" Type="http://schemas.openxmlformats.org/officeDocument/2006/relationships/tags" Target="../tags/tag406.xml"/><Relationship Id="rId289" Type="http://schemas.openxmlformats.org/officeDocument/2006/relationships/tags" Target="../tags/tag666.xml"/><Relationship Id="rId288" Type="http://schemas.openxmlformats.org/officeDocument/2006/relationships/tags" Target="../tags/tag665.xml"/><Relationship Id="rId287" Type="http://schemas.openxmlformats.org/officeDocument/2006/relationships/tags" Target="../tags/tag664.xml"/><Relationship Id="rId286" Type="http://schemas.openxmlformats.org/officeDocument/2006/relationships/tags" Target="../tags/tag663.xml"/><Relationship Id="rId285" Type="http://schemas.openxmlformats.org/officeDocument/2006/relationships/tags" Target="../tags/tag662.xml"/><Relationship Id="rId284" Type="http://schemas.openxmlformats.org/officeDocument/2006/relationships/tags" Target="../tags/tag661.xml"/><Relationship Id="rId283" Type="http://schemas.openxmlformats.org/officeDocument/2006/relationships/tags" Target="../tags/tag660.xml"/><Relationship Id="rId282" Type="http://schemas.openxmlformats.org/officeDocument/2006/relationships/tags" Target="../tags/tag659.xml"/><Relationship Id="rId281" Type="http://schemas.openxmlformats.org/officeDocument/2006/relationships/tags" Target="../tags/tag658.xml"/><Relationship Id="rId280" Type="http://schemas.openxmlformats.org/officeDocument/2006/relationships/tags" Target="../tags/tag657.xml"/><Relationship Id="rId28" Type="http://schemas.openxmlformats.org/officeDocument/2006/relationships/tags" Target="../tags/tag405.xml"/><Relationship Id="rId279" Type="http://schemas.openxmlformats.org/officeDocument/2006/relationships/tags" Target="../tags/tag656.xml"/><Relationship Id="rId278" Type="http://schemas.openxmlformats.org/officeDocument/2006/relationships/tags" Target="../tags/tag655.xml"/><Relationship Id="rId277" Type="http://schemas.openxmlformats.org/officeDocument/2006/relationships/tags" Target="../tags/tag654.xml"/><Relationship Id="rId276" Type="http://schemas.openxmlformats.org/officeDocument/2006/relationships/tags" Target="../tags/tag653.xml"/><Relationship Id="rId275" Type="http://schemas.openxmlformats.org/officeDocument/2006/relationships/tags" Target="../tags/tag652.xml"/><Relationship Id="rId274" Type="http://schemas.openxmlformats.org/officeDocument/2006/relationships/tags" Target="../tags/tag651.xml"/><Relationship Id="rId273" Type="http://schemas.openxmlformats.org/officeDocument/2006/relationships/tags" Target="../tags/tag650.xml"/><Relationship Id="rId272" Type="http://schemas.openxmlformats.org/officeDocument/2006/relationships/tags" Target="../tags/tag649.xml"/><Relationship Id="rId271" Type="http://schemas.openxmlformats.org/officeDocument/2006/relationships/tags" Target="../tags/tag648.xml"/><Relationship Id="rId270" Type="http://schemas.openxmlformats.org/officeDocument/2006/relationships/tags" Target="../tags/tag647.xml"/><Relationship Id="rId27" Type="http://schemas.openxmlformats.org/officeDocument/2006/relationships/tags" Target="../tags/tag404.xml"/><Relationship Id="rId269" Type="http://schemas.openxmlformats.org/officeDocument/2006/relationships/tags" Target="../tags/tag646.xml"/><Relationship Id="rId268" Type="http://schemas.openxmlformats.org/officeDocument/2006/relationships/tags" Target="../tags/tag645.xml"/><Relationship Id="rId267" Type="http://schemas.openxmlformats.org/officeDocument/2006/relationships/tags" Target="../tags/tag644.xml"/><Relationship Id="rId266" Type="http://schemas.openxmlformats.org/officeDocument/2006/relationships/tags" Target="../tags/tag643.xml"/><Relationship Id="rId265" Type="http://schemas.openxmlformats.org/officeDocument/2006/relationships/tags" Target="../tags/tag642.xml"/><Relationship Id="rId264" Type="http://schemas.openxmlformats.org/officeDocument/2006/relationships/tags" Target="../tags/tag641.xml"/><Relationship Id="rId263" Type="http://schemas.openxmlformats.org/officeDocument/2006/relationships/tags" Target="../tags/tag640.xml"/><Relationship Id="rId262" Type="http://schemas.openxmlformats.org/officeDocument/2006/relationships/tags" Target="../tags/tag639.xml"/><Relationship Id="rId261" Type="http://schemas.openxmlformats.org/officeDocument/2006/relationships/tags" Target="../tags/tag638.xml"/><Relationship Id="rId260" Type="http://schemas.openxmlformats.org/officeDocument/2006/relationships/tags" Target="../tags/tag637.xml"/><Relationship Id="rId26" Type="http://schemas.openxmlformats.org/officeDocument/2006/relationships/tags" Target="../tags/tag403.xml"/><Relationship Id="rId259" Type="http://schemas.openxmlformats.org/officeDocument/2006/relationships/tags" Target="../tags/tag636.xml"/><Relationship Id="rId258" Type="http://schemas.openxmlformats.org/officeDocument/2006/relationships/tags" Target="../tags/tag635.xml"/><Relationship Id="rId257" Type="http://schemas.openxmlformats.org/officeDocument/2006/relationships/tags" Target="../tags/tag634.xml"/><Relationship Id="rId256" Type="http://schemas.openxmlformats.org/officeDocument/2006/relationships/tags" Target="../tags/tag633.xml"/><Relationship Id="rId255" Type="http://schemas.openxmlformats.org/officeDocument/2006/relationships/tags" Target="../tags/tag632.xml"/><Relationship Id="rId254" Type="http://schemas.openxmlformats.org/officeDocument/2006/relationships/tags" Target="../tags/tag631.xml"/><Relationship Id="rId253" Type="http://schemas.openxmlformats.org/officeDocument/2006/relationships/tags" Target="../tags/tag630.xml"/><Relationship Id="rId252" Type="http://schemas.openxmlformats.org/officeDocument/2006/relationships/tags" Target="../tags/tag629.xml"/><Relationship Id="rId251" Type="http://schemas.openxmlformats.org/officeDocument/2006/relationships/tags" Target="../tags/tag628.xml"/><Relationship Id="rId250" Type="http://schemas.openxmlformats.org/officeDocument/2006/relationships/tags" Target="../tags/tag627.xml"/><Relationship Id="rId25" Type="http://schemas.openxmlformats.org/officeDocument/2006/relationships/tags" Target="../tags/tag402.xml"/><Relationship Id="rId249" Type="http://schemas.openxmlformats.org/officeDocument/2006/relationships/tags" Target="../tags/tag626.xml"/><Relationship Id="rId248" Type="http://schemas.openxmlformats.org/officeDocument/2006/relationships/tags" Target="../tags/tag625.xml"/><Relationship Id="rId247" Type="http://schemas.openxmlformats.org/officeDocument/2006/relationships/tags" Target="../tags/tag624.xml"/><Relationship Id="rId246" Type="http://schemas.openxmlformats.org/officeDocument/2006/relationships/tags" Target="../tags/tag623.xml"/><Relationship Id="rId245" Type="http://schemas.openxmlformats.org/officeDocument/2006/relationships/tags" Target="../tags/tag622.xml"/><Relationship Id="rId244" Type="http://schemas.openxmlformats.org/officeDocument/2006/relationships/tags" Target="../tags/tag621.xml"/><Relationship Id="rId243" Type="http://schemas.openxmlformats.org/officeDocument/2006/relationships/tags" Target="../tags/tag620.xml"/><Relationship Id="rId242" Type="http://schemas.openxmlformats.org/officeDocument/2006/relationships/tags" Target="../tags/tag619.xml"/><Relationship Id="rId241" Type="http://schemas.openxmlformats.org/officeDocument/2006/relationships/tags" Target="../tags/tag618.xml"/><Relationship Id="rId240" Type="http://schemas.openxmlformats.org/officeDocument/2006/relationships/tags" Target="../tags/tag617.xml"/><Relationship Id="rId24" Type="http://schemas.openxmlformats.org/officeDocument/2006/relationships/tags" Target="../tags/tag401.xml"/><Relationship Id="rId239" Type="http://schemas.openxmlformats.org/officeDocument/2006/relationships/tags" Target="../tags/tag616.xml"/><Relationship Id="rId238" Type="http://schemas.openxmlformats.org/officeDocument/2006/relationships/tags" Target="../tags/tag615.xml"/><Relationship Id="rId237" Type="http://schemas.openxmlformats.org/officeDocument/2006/relationships/tags" Target="../tags/tag614.xml"/><Relationship Id="rId236" Type="http://schemas.openxmlformats.org/officeDocument/2006/relationships/tags" Target="../tags/tag613.xml"/><Relationship Id="rId235" Type="http://schemas.openxmlformats.org/officeDocument/2006/relationships/tags" Target="../tags/tag612.xml"/><Relationship Id="rId234" Type="http://schemas.openxmlformats.org/officeDocument/2006/relationships/tags" Target="../tags/tag611.xml"/><Relationship Id="rId233" Type="http://schemas.openxmlformats.org/officeDocument/2006/relationships/tags" Target="../tags/tag610.xml"/><Relationship Id="rId232" Type="http://schemas.openxmlformats.org/officeDocument/2006/relationships/tags" Target="../tags/tag609.xml"/><Relationship Id="rId231" Type="http://schemas.openxmlformats.org/officeDocument/2006/relationships/tags" Target="../tags/tag608.xml"/><Relationship Id="rId230" Type="http://schemas.openxmlformats.org/officeDocument/2006/relationships/tags" Target="../tags/tag607.xml"/><Relationship Id="rId23" Type="http://schemas.openxmlformats.org/officeDocument/2006/relationships/tags" Target="../tags/tag400.xml"/><Relationship Id="rId229" Type="http://schemas.openxmlformats.org/officeDocument/2006/relationships/tags" Target="../tags/tag606.xml"/><Relationship Id="rId228" Type="http://schemas.openxmlformats.org/officeDocument/2006/relationships/tags" Target="../tags/tag605.xml"/><Relationship Id="rId227" Type="http://schemas.openxmlformats.org/officeDocument/2006/relationships/tags" Target="../tags/tag604.xml"/><Relationship Id="rId226" Type="http://schemas.openxmlformats.org/officeDocument/2006/relationships/tags" Target="../tags/tag603.xml"/><Relationship Id="rId225" Type="http://schemas.openxmlformats.org/officeDocument/2006/relationships/tags" Target="../tags/tag602.xml"/><Relationship Id="rId224" Type="http://schemas.openxmlformats.org/officeDocument/2006/relationships/tags" Target="../tags/tag601.xml"/><Relationship Id="rId223" Type="http://schemas.openxmlformats.org/officeDocument/2006/relationships/tags" Target="../tags/tag600.xml"/><Relationship Id="rId222" Type="http://schemas.openxmlformats.org/officeDocument/2006/relationships/tags" Target="../tags/tag599.xml"/><Relationship Id="rId221" Type="http://schemas.openxmlformats.org/officeDocument/2006/relationships/tags" Target="../tags/tag598.xml"/><Relationship Id="rId220" Type="http://schemas.openxmlformats.org/officeDocument/2006/relationships/tags" Target="../tags/tag597.xml"/><Relationship Id="rId22" Type="http://schemas.openxmlformats.org/officeDocument/2006/relationships/tags" Target="../tags/tag399.xml"/><Relationship Id="rId219" Type="http://schemas.openxmlformats.org/officeDocument/2006/relationships/tags" Target="../tags/tag596.xml"/><Relationship Id="rId218" Type="http://schemas.openxmlformats.org/officeDocument/2006/relationships/tags" Target="../tags/tag595.xml"/><Relationship Id="rId217" Type="http://schemas.openxmlformats.org/officeDocument/2006/relationships/tags" Target="../tags/tag594.xml"/><Relationship Id="rId216" Type="http://schemas.openxmlformats.org/officeDocument/2006/relationships/tags" Target="../tags/tag593.xml"/><Relationship Id="rId215" Type="http://schemas.openxmlformats.org/officeDocument/2006/relationships/tags" Target="../tags/tag592.xml"/><Relationship Id="rId214" Type="http://schemas.openxmlformats.org/officeDocument/2006/relationships/tags" Target="../tags/tag591.xml"/><Relationship Id="rId213" Type="http://schemas.openxmlformats.org/officeDocument/2006/relationships/tags" Target="../tags/tag590.xml"/><Relationship Id="rId212" Type="http://schemas.openxmlformats.org/officeDocument/2006/relationships/tags" Target="../tags/tag589.xml"/><Relationship Id="rId211" Type="http://schemas.openxmlformats.org/officeDocument/2006/relationships/tags" Target="../tags/tag588.xml"/><Relationship Id="rId210" Type="http://schemas.openxmlformats.org/officeDocument/2006/relationships/tags" Target="../tags/tag587.xml"/><Relationship Id="rId21" Type="http://schemas.openxmlformats.org/officeDocument/2006/relationships/tags" Target="../tags/tag398.xml"/><Relationship Id="rId209" Type="http://schemas.openxmlformats.org/officeDocument/2006/relationships/tags" Target="../tags/tag586.xml"/><Relationship Id="rId208" Type="http://schemas.openxmlformats.org/officeDocument/2006/relationships/tags" Target="../tags/tag585.xml"/><Relationship Id="rId207" Type="http://schemas.openxmlformats.org/officeDocument/2006/relationships/tags" Target="../tags/tag584.xml"/><Relationship Id="rId206" Type="http://schemas.openxmlformats.org/officeDocument/2006/relationships/tags" Target="../tags/tag583.xml"/><Relationship Id="rId205" Type="http://schemas.openxmlformats.org/officeDocument/2006/relationships/tags" Target="../tags/tag582.xml"/><Relationship Id="rId204" Type="http://schemas.openxmlformats.org/officeDocument/2006/relationships/tags" Target="../tags/tag581.xml"/><Relationship Id="rId203" Type="http://schemas.openxmlformats.org/officeDocument/2006/relationships/tags" Target="../tags/tag580.xml"/><Relationship Id="rId202" Type="http://schemas.openxmlformats.org/officeDocument/2006/relationships/tags" Target="../tags/tag579.xml"/><Relationship Id="rId201" Type="http://schemas.openxmlformats.org/officeDocument/2006/relationships/tags" Target="../tags/tag578.xml"/><Relationship Id="rId200" Type="http://schemas.openxmlformats.org/officeDocument/2006/relationships/tags" Target="../tags/tag577.xml"/><Relationship Id="rId20" Type="http://schemas.openxmlformats.org/officeDocument/2006/relationships/tags" Target="../tags/tag397.xml"/><Relationship Id="rId2" Type="http://schemas.openxmlformats.org/officeDocument/2006/relationships/tags" Target="../tags/tag379.xml"/><Relationship Id="rId199" Type="http://schemas.openxmlformats.org/officeDocument/2006/relationships/tags" Target="../tags/tag576.xml"/><Relationship Id="rId198" Type="http://schemas.openxmlformats.org/officeDocument/2006/relationships/tags" Target="../tags/tag575.xml"/><Relationship Id="rId197" Type="http://schemas.openxmlformats.org/officeDocument/2006/relationships/tags" Target="../tags/tag574.xml"/><Relationship Id="rId196" Type="http://schemas.openxmlformats.org/officeDocument/2006/relationships/tags" Target="../tags/tag573.xml"/><Relationship Id="rId195" Type="http://schemas.openxmlformats.org/officeDocument/2006/relationships/tags" Target="../tags/tag572.xml"/><Relationship Id="rId194" Type="http://schemas.openxmlformats.org/officeDocument/2006/relationships/tags" Target="../tags/tag571.xml"/><Relationship Id="rId193" Type="http://schemas.openxmlformats.org/officeDocument/2006/relationships/tags" Target="../tags/tag570.xml"/><Relationship Id="rId192" Type="http://schemas.openxmlformats.org/officeDocument/2006/relationships/tags" Target="../tags/tag569.xml"/><Relationship Id="rId191" Type="http://schemas.openxmlformats.org/officeDocument/2006/relationships/tags" Target="../tags/tag568.xml"/><Relationship Id="rId190" Type="http://schemas.openxmlformats.org/officeDocument/2006/relationships/tags" Target="../tags/tag567.xml"/><Relationship Id="rId19" Type="http://schemas.openxmlformats.org/officeDocument/2006/relationships/tags" Target="../tags/tag396.xml"/><Relationship Id="rId189" Type="http://schemas.openxmlformats.org/officeDocument/2006/relationships/tags" Target="../tags/tag566.xml"/><Relationship Id="rId188" Type="http://schemas.openxmlformats.org/officeDocument/2006/relationships/tags" Target="../tags/tag565.xml"/><Relationship Id="rId187" Type="http://schemas.openxmlformats.org/officeDocument/2006/relationships/tags" Target="../tags/tag564.xml"/><Relationship Id="rId186" Type="http://schemas.openxmlformats.org/officeDocument/2006/relationships/tags" Target="../tags/tag563.xml"/><Relationship Id="rId185" Type="http://schemas.openxmlformats.org/officeDocument/2006/relationships/tags" Target="../tags/tag562.xml"/><Relationship Id="rId184" Type="http://schemas.openxmlformats.org/officeDocument/2006/relationships/tags" Target="../tags/tag561.xml"/><Relationship Id="rId183" Type="http://schemas.openxmlformats.org/officeDocument/2006/relationships/tags" Target="../tags/tag560.xml"/><Relationship Id="rId182" Type="http://schemas.openxmlformats.org/officeDocument/2006/relationships/tags" Target="../tags/tag559.xml"/><Relationship Id="rId181" Type="http://schemas.openxmlformats.org/officeDocument/2006/relationships/tags" Target="../tags/tag558.xml"/><Relationship Id="rId180" Type="http://schemas.openxmlformats.org/officeDocument/2006/relationships/tags" Target="../tags/tag557.xml"/><Relationship Id="rId18" Type="http://schemas.openxmlformats.org/officeDocument/2006/relationships/tags" Target="../tags/tag395.xml"/><Relationship Id="rId179" Type="http://schemas.openxmlformats.org/officeDocument/2006/relationships/tags" Target="../tags/tag556.xml"/><Relationship Id="rId178" Type="http://schemas.openxmlformats.org/officeDocument/2006/relationships/tags" Target="../tags/tag555.xml"/><Relationship Id="rId177" Type="http://schemas.openxmlformats.org/officeDocument/2006/relationships/tags" Target="../tags/tag554.xml"/><Relationship Id="rId176" Type="http://schemas.openxmlformats.org/officeDocument/2006/relationships/tags" Target="../tags/tag553.xml"/><Relationship Id="rId175" Type="http://schemas.openxmlformats.org/officeDocument/2006/relationships/tags" Target="../tags/tag552.xml"/><Relationship Id="rId174" Type="http://schemas.openxmlformats.org/officeDocument/2006/relationships/tags" Target="../tags/tag551.xml"/><Relationship Id="rId173" Type="http://schemas.openxmlformats.org/officeDocument/2006/relationships/tags" Target="../tags/tag550.xml"/><Relationship Id="rId172" Type="http://schemas.openxmlformats.org/officeDocument/2006/relationships/tags" Target="../tags/tag549.xml"/><Relationship Id="rId171" Type="http://schemas.openxmlformats.org/officeDocument/2006/relationships/tags" Target="../tags/tag548.xml"/><Relationship Id="rId170" Type="http://schemas.openxmlformats.org/officeDocument/2006/relationships/tags" Target="../tags/tag547.xml"/><Relationship Id="rId17" Type="http://schemas.openxmlformats.org/officeDocument/2006/relationships/tags" Target="../tags/tag394.xml"/><Relationship Id="rId169" Type="http://schemas.openxmlformats.org/officeDocument/2006/relationships/tags" Target="../tags/tag546.xml"/><Relationship Id="rId168" Type="http://schemas.openxmlformats.org/officeDocument/2006/relationships/tags" Target="../tags/tag545.xml"/><Relationship Id="rId167" Type="http://schemas.openxmlformats.org/officeDocument/2006/relationships/tags" Target="../tags/tag544.xml"/><Relationship Id="rId166" Type="http://schemas.openxmlformats.org/officeDocument/2006/relationships/tags" Target="../tags/tag543.xml"/><Relationship Id="rId165" Type="http://schemas.openxmlformats.org/officeDocument/2006/relationships/tags" Target="../tags/tag542.xml"/><Relationship Id="rId164" Type="http://schemas.openxmlformats.org/officeDocument/2006/relationships/tags" Target="../tags/tag541.xml"/><Relationship Id="rId163" Type="http://schemas.openxmlformats.org/officeDocument/2006/relationships/tags" Target="../tags/tag540.xml"/><Relationship Id="rId162" Type="http://schemas.openxmlformats.org/officeDocument/2006/relationships/tags" Target="../tags/tag539.xml"/><Relationship Id="rId161" Type="http://schemas.openxmlformats.org/officeDocument/2006/relationships/tags" Target="../tags/tag538.xml"/><Relationship Id="rId160" Type="http://schemas.openxmlformats.org/officeDocument/2006/relationships/tags" Target="../tags/tag537.xml"/><Relationship Id="rId16" Type="http://schemas.openxmlformats.org/officeDocument/2006/relationships/tags" Target="../tags/tag393.xml"/><Relationship Id="rId159" Type="http://schemas.openxmlformats.org/officeDocument/2006/relationships/tags" Target="../tags/tag536.xml"/><Relationship Id="rId158" Type="http://schemas.openxmlformats.org/officeDocument/2006/relationships/tags" Target="../tags/tag535.xml"/><Relationship Id="rId157" Type="http://schemas.openxmlformats.org/officeDocument/2006/relationships/tags" Target="../tags/tag534.xml"/><Relationship Id="rId156" Type="http://schemas.openxmlformats.org/officeDocument/2006/relationships/tags" Target="../tags/tag533.xml"/><Relationship Id="rId155" Type="http://schemas.openxmlformats.org/officeDocument/2006/relationships/tags" Target="../tags/tag532.xml"/><Relationship Id="rId154" Type="http://schemas.openxmlformats.org/officeDocument/2006/relationships/tags" Target="../tags/tag531.xml"/><Relationship Id="rId153" Type="http://schemas.openxmlformats.org/officeDocument/2006/relationships/tags" Target="../tags/tag530.xml"/><Relationship Id="rId152" Type="http://schemas.openxmlformats.org/officeDocument/2006/relationships/tags" Target="../tags/tag529.xml"/><Relationship Id="rId151" Type="http://schemas.openxmlformats.org/officeDocument/2006/relationships/tags" Target="../tags/tag528.xml"/><Relationship Id="rId150" Type="http://schemas.openxmlformats.org/officeDocument/2006/relationships/tags" Target="../tags/tag527.xml"/><Relationship Id="rId15" Type="http://schemas.openxmlformats.org/officeDocument/2006/relationships/tags" Target="../tags/tag392.xml"/><Relationship Id="rId149" Type="http://schemas.openxmlformats.org/officeDocument/2006/relationships/tags" Target="../tags/tag526.xml"/><Relationship Id="rId148" Type="http://schemas.openxmlformats.org/officeDocument/2006/relationships/tags" Target="../tags/tag525.xml"/><Relationship Id="rId147" Type="http://schemas.openxmlformats.org/officeDocument/2006/relationships/tags" Target="../tags/tag524.xml"/><Relationship Id="rId146" Type="http://schemas.openxmlformats.org/officeDocument/2006/relationships/tags" Target="../tags/tag523.xml"/><Relationship Id="rId145" Type="http://schemas.openxmlformats.org/officeDocument/2006/relationships/tags" Target="../tags/tag522.xml"/><Relationship Id="rId144" Type="http://schemas.openxmlformats.org/officeDocument/2006/relationships/tags" Target="../tags/tag521.xml"/><Relationship Id="rId143" Type="http://schemas.openxmlformats.org/officeDocument/2006/relationships/tags" Target="../tags/tag520.xml"/><Relationship Id="rId142" Type="http://schemas.openxmlformats.org/officeDocument/2006/relationships/tags" Target="../tags/tag519.xml"/><Relationship Id="rId141" Type="http://schemas.openxmlformats.org/officeDocument/2006/relationships/tags" Target="../tags/tag518.xml"/><Relationship Id="rId140" Type="http://schemas.openxmlformats.org/officeDocument/2006/relationships/tags" Target="../tags/tag517.xml"/><Relationship Id="rId14" Type="http://schemas.openxmlformats.org/officeDocument/2006/relationships/tags" Target="../tags/tag391.xml"/><Relationship Id="rId139" Type="http://schemas.openxmlformats.org/officeDocument/2006/relationships/tags" Target="../tags/tag516.xml"/><Relationship Id="rId138" Type="http://schemas.openxmlformats.org/officeDocument/2006/relationships/tags" Target="../tags/tag515.xml"/><Relationship Id="rId137" Type="http://schemas.openxmlformats.org/officeDocument/2006/relationships/tags" Target="../tags/tag514.xml"/><Relationship Id="rId136" Type="http://schemas.openxmlformats.org/officeDocument/2006/relationships/tags" Target="../tags/tag513.xml"/><Relationship Id="rId135" Type="http://schemas.openxmlformats.org/officeDocument/2006/relationships/tags" Target="../tags/tag512.xml"/><Relationship Id="rId134" Type="http://schemas.openxmlformats.org/officeDocument/2006/relationships/tags" Target="../tags/tag511.xml"/><Relationship Id="rId133" Type="http://schemas.openxmlformats.org/officeDocument/2006/relationships/tags" Target="../tags/tag510.xml"/><Relationship Id="rId132" Type="http://schemas.openxmlformats.org/officeDocument/2006/relationships/tags" Target="../tags/tag509.xml"/><Relationship Id="rId131" Type="http://schemas.openxmlformats.org/officeDocument/2006/relationships/tags" Target="../tags/tag508.xml"/><Relationship Id="rId130" Type="http://schemas.openxmlformats.org/officeDocument/2006/relationships/tags" Target="../tags/tag507.xml"/><Relationship Id="rId13" Type="http://schemas.openxmlformats.org/officeDocument/2006/relationships/tags" Target="../tags/tag390.xml"/><Relationship Id="rId129" Type="http://schemas.openxmlformats.org/officeDocument/2006/relationships/tags" Target="../tags/tag506.xml"/><Relationship Id="rId128" Type="http://schemas.openxmlformats.org/officeDocument/2006/relationships/tags" Target="../tags/tag505.xml"/><Relationship Id="rId127" Type="http://schemas.openxmlformats.org/officeDocument/2006/relationships/tags" Target="../tags/tag504.xml"/><Relationship Id="rId126" Type="http://schemas.openxmlformats.org/officeDocument/2006/relationships/tags" Target="../tags/tag503.xml"/><Relationship Id="rId125" Type="http://schemas.openxmlformats.org/officeDocument/2006/relationships/tags" Target="../tags/tag502.xml"/><Relationship Id="rId124" Type="http://schemas.openxmlformats.org/officeDocument/2006/relationships/tags" Target="../tags/tag501.xml"/><Relationship Id="rId123" Type="http://schemas.openxmlformats.org/officeDocument/2006/relationships/tags" Target="../tags/tag500.xml"/><Relationship Id="rId122" Type="http://schemas.openxmlformats.org/officeDocument/2006/relationships/tags" Target="../tags/tag499.xml"/><Relationship Id="rId121" Type="http://schemas.openxmlformats.org/officeDocument/2006/relationships/tags" Target="../tags/tag498.xml"/><Relationship Id="rId120" Type="http://schemas.openxmlformats.org/officeDocument/2006/relationships/tags" Target="../tags/tag497.xml"/><Relationship Id="rId12" Type="http://schemas.openxmlformats.org/officeDocument/2006/relationships/tags" Target="../tags/tag389.xml"/><Relationship Id="rId119" Type="http://schemas.openxmlformats.org/officeDocument/2006/relationships/tags" Target="../tags/tag496.xml"/><Relationship Id="rId118" Type="http://schemas.openxmlformats.org/officeDocument/2006/relationships/tags" Target="../tags/tag495.xml"/><Relationship Id="rId117" Type="http://schemas.openxmlformats.org/officeDocument/2006/relationships/tags" Target="../tags/tag494.xml"/><Relationship Id="rId116" Type="http://schemas.openxmlformats.org/officeDocument/2006/relationships/tags" Target="../tags/tag493.xml"/><Relationship Id="rId115" Type="http://schemas.openxmlformats.org/officeDocument/2006/relationships/tags" Target="../tags/tag492.xml"/><Relationship Id="rId114" Type="http://schemas.openxmlformats.org/officeDocument/2006/relationships/tags" Target="../tags/tag491.xml"/><Relationship Id="rId113" Type="http://schemas.openxmlformats.org/officeDocument/2006/relationships/tags" Target="../tags/tag490.xml"/><Relationship Id="rId112" Type="http://schemas.openxmlformats.org/officeDocument/2006/relationships/tags" Target="../tags/tag489.xml"/><Relationship Id="rId111" Type="http://schemas.openxmlformats.org/officeDocument/2006/relationships/tags" Target="../tags/tag488.xml"/><Relationship Id="rId110" Type="http://schemas.openxmlformats.org/officeDocument/2006/relationships/tags" Target="../tags/tag487.xml"/><Relationship Id="rId11" Type="http://schemas.openxmlformats.org/officeDocument/2006/relationships/tags" Target="../tags/tag388.xml"/><Relationship Id="rId109" Type="http://schemas.openxmlformats.org/officeDocument/2006/relationships/tags" Target="../tags/tag486.xml"/><Relationship Id="rId108" Type="http://schemas.openxmlformats.org/officeDocument/2006/relationships/tags" Target="../tags/tag485.xml"/><Relationship Id="rId107" Type="http://schemas.openxmlformats.org/officeDocument/2006/relationships/tags" Target="../tags/tag484.xml"/><Relationship Id="rId106" Type="http://schemas.openxmlformats.org/officeDocument/2006/relationships/tags" Target="../tags/tag483.xml"/><Relationship Id="rId105" Type="http://schemas.openxmlformats.org/officeDocument/2006/relationships/tags" Target="../tags/tag482.xml"/><Relationship Id="rId104" Type="http://schemas.openxmlformats.org/officeDocument/2006/relationships/tags" Target="../tags/tag481.xml"/><Relationship Id="rId103" Type="http://schemas.openxmlformats.org/officeDocument/2006/relationships/tags" Target="../tags/tag480.xml"/><Relationship Id="rId102" Type="http://schemas.openxmlformats.org/officeDocument/2006/relationships/tags" Target="../tags/tag479.xml"/><Relationship Id="rId101" Type="http://schemas.openxmlformats.org/officeDocument/2006/relationships/tags" Target="../tags/tag478.xml"/><Relationship Id="rId100" Type="http://schemas.openxmlformats.org/officeDocument/2006/relationships/tags" Target="../tags/tag477.xml"/><Relationship Id="rId10" Type="http://schemas.openxmlformats.org/officeDocument/2006/relationships/tags" Target="../tags/tag387.xml"/><Relationship Id="rId1" Type="http://schemas.openxmlformats.org/officeDocument/2006/relationships/tags" Target="../tags/tag378.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9" Type="http://schemas.openxmlformats.org/officeDocument/2006/relationships/slideLayout" Target="../slideLayouts/slideLayout1.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9" Type="http://schemas.openxmlformats.org/officeDocument/2006/relationships/slideLayout" Target="../slideLayouts/slideLayout1.xml"/><Relationship Id="rId28" Type="http://schemas.openxmlformats.org/officeDocument/2006/relationships/tags" Target="../tags/tag48.xml"/><Relationship Id="rId27" Type="http://schemas.openxmlformats.org/officeDocument/2006/relationships/tags" Target="../tags/tag47.xml"/><Relationship Id="rId26" Type="http://schemas.openxmlformats.org/officeDocument/2006/relationships/tags" Target="../tags/tag46.xml"/><Relationship Id="rId25" Type="http://schemas.openxmlformats.org/officeDocument/2006/relationships/tags" Target="../tags/tag45.xml"/><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image" Target="../media/image1.jpeg"/><Relationship Id="rId2" Type="http://schemas.openxmlformats.org/officeDocument/2006/relationships/tags" Target="../tags/tag23.xml"/><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8" Type="http://schemas.openxmlformats.org/officeDocument/2006/relationships/slideLayout" Target="../slideLayouts/slideLayout1.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tags" Target="../tags/tag50.xml"/><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image" Target="../media/image2.jpeg"/><Relationship Id="rId10" Type="http://schemas.openxmlformats.org/officeDocument/2006/relationships/tags" Target="../tags/tag58.xml"/><Relationship Id="rId1" Type="http://schemas.openxmlformats.org/officeDocument/2006/relationships/tags" Target="../tags/tag49.xml"/></Relationships>
</file>

<file path=ppt/slides/_rels/slide6.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8" Type="http://schemas.openxmlformats.org/officeDocument/2006/relationships/slideLayout" Target="../slideLayouts/slideLayout1.xml"/><Relationship Id="rId27" Type="http://schemas.openxmlformats.org/officeDocument/2006/relationships/tags" Target="../tags/tag100.xml"/><Relationship Id="rId26" Type="http://schemas.openxmlformats.org/officeDocument/2006/relationships/tags" Target="../tags/tag99.xml"/><Relationship Id="rId25" Type="http://schemas.openxmlformats.org/officeDocument/2006/relationships/tags" Target="../tags/tag98.xml"/><Relationship Id="rId24" Type="http://schemas.openxmlformats.org/officeDocument/2006/relationships/tags" Target="../tags/tag97.xml"/><Relationship Id="rId23" Type="http://schemas.openxmlformats.org/officeDocument/2006/relationships/tags" Target="../tags/tag96.xml"/><Relationship Id="rId22" Type="http://schemas.openxmlformats.org/officeDocument/2006/relationships/tags" Target="../tags/tag95.xml"/><Relationship Id="rId21" Type="http://schemas.openxmlformats.org/officeDocument/2006/relationships/tags" Target="../tags/tag94.xml"/><Relationship Id="rId20" Type="http://schemas.openxmlformats.org/officeDocument/2006/relationships/tags" Target="../tags/tag93.xml"/><Relationship Id="rId2" Type="http://schemas.openxmlformats.org/officeDocument/2006/relationships/tags" Target="../tags/tag76.xml"/><Relationship Id="rId19" Type="http://schemas.openxmlformats.org/officeDocument/2006/relationships/tags" Target="../tags/tag92.xml"/><Relationship Id="rId18" Type="http://schemas.openxmlformats.org/officeDocument/2006/relationships/image" Target="../media/image3.jpeg"/><Relationship Id="rId17" Type="http://schemas.openxmlformats.org/officeDocument/2006/relationships/tags" Target="../tags/tag91.xml"/><Relationship Id="rId16" Type="http://schemas.openxmlformats.org/officeDocument/2006/relationships/tags" Target="../tags/tag90.xml"/><Relationship Id="rId15" Type="http://schemas.openxmlformats.org/officeDocument/2006/relationships/tags" Target="../tags/tag89.xml"/><Relationship Id="rId14" Type="http://schemas.openxmlformats.org/officeDocument/2006/relationships/tags" Target="../tags/tag88.xml"/><Relationship Id="rId13" Type="http://schemas.openxmlformats.org/officeDocument/2006/relationships/tags" Target="../tags/tag87.xml"/><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tags" Target="../tags/tag75.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chart" Target="../charts/chart4.xml"/><Relationship Id="rId33" Type="http://schemas.openxmlformats.org/officeDocument/2006/relationships/slideLayout" Target="../slideLayouts/slideLayout1.xml"/><Relationship Id="rId32" Type="http://schemas.openxmlformats.org/officeDocument/2006/relationships/tags" Target="../tags/tag131.xml"/><Relationship Id="rId31" Type="http://schemas.openxmlformats.org/officeDocument/2006/relationships/tags" Target="../tags/tag130.xml"/><Relationship Id="rId30" Type="http://schemas.openxmlformats.org/officeDocument/2006/relationships/tags" Target="../tags/tag129.xml"/><Relationship Id="rId3" Type="http://schemas.openxmlformats.org/officeDocument/2006/relationships/chart" Target="../charts/chart3.xml"/><Relationship Id="rId29" Type="http://schemas.openxmlformats.org/officeDocument/2006/relationships/tags" Target="../tags/tag128.xml"/><Relationship Id="rId28" Type="http://schemas.openxmlformats.org/officeDocument/2006/relationships/tags" Target="../tags/tag127.xml"/><Relationship Id="rId27" Type="http://schemas.openxmlformats.org/officeDocument/2006/relationships/tags" Target="../tags/tag126.xml"/><Relationship Id="rId26" Type="http://schemas.openxmlformats.org/officeDocument/2006/relationships/tags" Target="../tags/tag125.xml"/><Relationship Id="rId25" Type="http://schemas.openxmlformats.org/officeDocument/2006/relationships/tags" Target="../tags/tag124.xml"/><Relationship Id="rId24" Type="http://schemas.openxmlformats.org/officeDocument/2006/relationships/tags" Target="../tags/tag123.xml"/><Relationship Id="rId23" Type="http://schemas.openxmlformats.org/officeDocument/2006/relationships/tags" Target="../tags/tag122.xml"/><Relationship Id="rId22" Type="http://schemas.openxmlformats.org/officeDocument/2006/relationships/tags" Target="../tags/tag121.xml"/><Relationship Id="rId21" Type="http://schemas.openxmlformats.org/officeDocument/2006/relationships/tags" Target="../tags/tag120.xml"/><Relationship Id="rId20" Type="http://schemas.openxmlformats.org/officeDocument/2006/relationships/tags" Target="../tags/tag119.xml"/><Relationship Id="rId2" Type="http://schemas.openxmlformats.org/officeDocument/2006/relationships/chart" Target="../charts/chart2.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tags" Target="../tags/tag116.xml"/><Relationship Id="rId16" Type="http://schemas.openxmlformats.org/officeDocument/2006/relationships/tags" Target="../tags/tag115.xml"/><Relationship Id="rId15" Type="http://schemas.openxmlformats.org/officeDocument/2006/relationships/tags" Target="../tags/tag114.xml"/><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1" Type="http://schemas.openxmlformats.org/officeDocument/2006/relationships/slideLayout" Target="../slideLayouts/slideLayout1.xml"/><Relationship Id="rId40" Type="http://schemas.openxmlformats.org/officeDocument/2006/relationships/tags" Target="../tags/tag168.xml"/><Relationship Id="rId4" Type="http://schemas.openxmlformats.org/officeDocument/2006/relationships/tags" Target="../tags/tag132.xml"/><Relationship Id="rId39" Type="http://schemas.openxmlformats.org/officeDocument/2006/relationships/tags" Target="../tags/tag167.xml"/><Relationship Id="rId38" Type="http://schemas.openxmlformats.org/officeDocument/2006/relationships/tags" Target="../tags/tag166.xml"/><Relationship Id="rId37" Type="http://schemas.openxmlformats.org/officeDocument/2006/relationships/tags" Target="../tags/tag165.xml"/><Relationship Id="rId36" Type="http://schemas.openxmlformats.org/officeDocument/2006/relationships/tags" Target="../tags/tag164.xml"/><Relationship Id="rId35" Type="http://schemas.openxmlformats.org/officeDocument/2006/relationships/tags" Target="../tags/tag163.xml"/><Relationship Id="rId34" Type="http://schemas.openxmlformats.org/officeDocument/2006/relationships/tags" Target="../tags/tag162.xml"/><Relationship Id="rId33" Type="http://schemas.openxmlformats.org/officeDocument/2006/relationships/tags" Target="../tags/tag161.xml"/><Relationship Id="rId32" Type="http://schemas.openxmlformats.org/officeDocument/2006/relationships/tags" Target="../tags/tag160.xml"/><Relationship Id="rId31" Type="http://schemas.openxmlformats.org/officeDocument/2006/relationships/tags" Target="../tags/tag159.xml"/><Relationship Id="rId30" Type="http://schemas.openxmlformats.org/officeDocument/2006/relationships/tags" Target="../tags/tag158.xml"/><Relationship Id="rId3" Type="http://schemas.openxmlformats.org/officeDocument/2006/relationships/chart" Target="../charts/chart7.xml"/><Relationship Id="rId29" Type="http://schemas.openxmlformats.org/officeDocument/2006/relationships/tags" Target="../tags/tag157.xml"/><Relationship Id="rId28" Type="http://schemas.openxmlformats.org/officeDocument/2006/relationships/tags" Target="../tags/tag156.xml"/><Relationship Id="rId27" Type="http://schemas.openxmlformats.org/officeDocument/2006/relationships/tags" Target="../tags/tag155.xml"/><Relationship Id="rId26" Type="http://schemas.openxmlformats.org/officeDocument/2006/relationships/tags" Target="../tags/tag154.xml"/><Relationship Id="rId25" Type="http://schemas.openxmlformats.org/officeDocument/2006/relationships/tags" Target="../tags/tag153.xml"/><Relationship Id="rId24" Type="http://schemas.openxmlformats.org/officeDocument/2006/relationships/tags" Target="../tags/tag152.xml"/><Relationship Id="rId23" Type="http://schemas.openxmlformats.org/officeDocument/2006/relationships/tags" Target="../tags/tag151.xml"/><Relationship Id="rId22" Type="http://schemas.openxmlformats.org/officeDocument/2006/relationships/tags" Target="../tags/tag150.xml"/><Relationship Id="rId21" Type="http://schemas.openxmlformats.org/officeDocument/2006/relationships/tags" Target="../tags/tag149.xml"/><Relationship Id="rId20" Type="http://schemas.openxmlformats.org/officeDocument/2006/relationships/tags" Target="../tags/tag148.xml"/><Relationship Id="rId2" Type="http://schemas.openxmlformats.org/officeDocument/2006/relationships/chart" Target="../charts/chart6.xml"/><Relationship Id="rId19" Type="http://schemas.openxmlformats.org/officeDocument/2006/relationships/tags" Target="../tags/tag147.xml"/><Relationship Id="rId18" Type="http://schemas.openxmlformats.org/officeDocument/2006/relationships/tags" Target="../tags/tag146.xml"/><Relationship Id="rId17" Type="http://schemas.openxmlformats.org/officeDocument/2006/relationships/tags" Target="../tags/tag145.xml"/><Relationship Id="rId16" Type="http://schemas.openxmlformats.org/officeDocument/2006/relationships/tags" Target="../tags/tag144.xml"/><Relationship Id="rId15" Type="http://schemas.openxmlformats.org/officeDocument/2006/relationships/tags" Target="../tags/tag143.xml"/><Relationship Id="rId14" Type="http://schemas.openxmlformats.org/officeDocument/2006/relationships/tags" Target="../tags/tag142.xml"/><Relationship Id="rId13" Type="http://schemas.openxmlformats.org/officeDocument/2006/relationships/tags" Target="../tags/tag141.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任意多边形 607"/>
          <p:cNvSpPr/>
          <p:nvPr/>
        </p:nvSpPr>
        <p:spPr bwMode="auto">
          <a:xfrm>
            <a:off x="0" y="5030001"/>
            <a:ext cx="3492500" cy="1490102"/>
          </a:xfrm>
          <a:custGeom>
            <a:avLst/>
            <a:gdLst>
              <a:gd name="connsiteX0" fmla="*/ 0 w 3993856"/>
              <a:gd name="connsiteY0" fmla="*/ 0 h 1704009"/>
              <a:gd name="connsiteX1" fmla="*/ 31638 w 3993856"/>
              <a:gd name="connsiteY1" fmla="*/ 6641 h 1704009"/>
              <a:gd name="connsiteX2" fmla="*/ 799123 w 3993856"/>
              <a:gd name="connsiteY2" fmla="*/ 624741 h 1704009"/>
              <a:gd name="connsiteX3" fmla="*/ 1115269 w 3993856"/>
              <a:gd name="connsiteY3" fmla="*/ 574794 h 1704009"/>
              <a:gd name="connsiteX4" fmla="*/ 2080344 w 3993856"/>
              <a:gd name="connsiteY4" fmla="*/ 1124216 h 1704009"/>
              <a:gd name="connsiteX5" fmla="*/ 2646078 w 3993856"/>
              <a:gd name="connsiteY5" fmla="*/ 891128 h 1704009"/>
              <a:gd name="connsiteX6" fmla="*/ 3378205 w 3993856"/>
              <a:gd name="connsiteY6" fmla="*/ 1373953 h 1704009"/>
              <a:gd name="connsiteX7" fmla="*/ 3677711 w 3993856"/>
              <a:gd name="connsiteY7" fmla="*/ 1373953 h 1704009"/>
              <a:gd name="connsiteX8" fmla="*/ 3894021 w 3993856"/>
              <a:gd name="connsiteY8" fmla="*/ 1457199 h 1704009"/>
              <a:gd name="connsiteX9" fmla="*/ 3993856 w 3993856"/>
              <a:gd name="connsiteY9" fmla="*/ 1673638 h 1704009"/>
              <a:gd name="connsiteX10" fmla="*/ 3990512 w 3993856"/>
              <a:gd name="connsiteY10" fmla="*/ 1704009 h 1704009"/>
              <a:gd name="connsiteX11" fmla="*/ 0 w 3993856"/>
              <a:gd name="connsiteY11" fmla="*/ 1704009 h 1704009"/>
              <a:gd name="connsiteX12" fmla="*/ 0 w 3993856"/>
              <a:gd name="connsiteY12" fmla="*/ 0 h 170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3856" h="1704009">
                <a:moveTo>
                  <a:pt x="0" y="0"/>
                </a:moveTo>
                <a:lnTo>
                  <a:pt x="31638" y="6641"/>
                </a:lnTo>
                <a:cubicBezTo>
                  <a:pt x="362343" y="100293"/>
                  <a:pt x="636891" y="325057"/>
                  <a:pt x="799123" y="624741"/>
                </a:cubicBezTo>
                <a:cubicBezTo>
                  <a:pt x="898958" y="591443"/>
                  <a:pt x="1015433" y="574794"/>
                  <a:pt x="1115269" y="574794"/>
                </a:cubicBezTo>
                <a:cubicBezTo>
                  <a:pt x="1531249" y="574794"/>
                  <a:pt x="1880673" y="807882"/>
                  <a:pt x="2080344" y="1124216"/>
                </a:cubicBezTo>
                <a:cubicBezTo>
                  <a:pt x="2213458" y="974374"/>
                  <a:pt x="2413129" y="891128"/>
                  <a:pt x="2646078" y="891128"/>
                </a:cubicBezTo>
                <a:cubicBezTo>
                  <a:pt x="2962224" y="891128"/>
                  <a:pt x="3245091" y="1090918"/>
                  <a:pt x="3378205" y="1373953"/>
                </a:cubicBezTo>
                <a:cubicBezTo>
                  <a:pt x="3378205" y="1373953"/>
                  <a:pt x="3378205" y="1373953"/>
                  <a:pt x="3677711" y="1373953"/>
                </a:cubicBezTo>
                <a:cubicBezTo>
                  <a:pt x="3760907" y="1373953"/>
                  <a:pt x="3844103" y="1407252"/>
                  <a:pt x="3894021" y="1457199"/>
                </a:cubicBezTo>
                <a:cubicBezTo>
                  <a:pt x="3960578" y="1523796"/>
                  <a:pt x="3993856" y="1590392"/>
                  <a:pt x="3993856" y="1673638"/>
                </a:cubicBezTo>
                <a:lnTo>
                  <a:pt x="3990512" y="1704009"/>
                </a:lnTo>
                <a:lnTo>
                  <a:pt x="0" y="1704009"/>
                </a:lnTo>
                <a:lnTo>
                  <a:pt x="0" y="0"/>
                </a:lnTo>
                <a:close/>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思源黑体 CN Regular" panose="020B0500000000000000" pitchFamily="34" charset="-122"/>
            </a:endParaRPr>
          </a:p>
        </p:txBody>
      </p:sp>
      <p:sp>
        <p:nvSpPr>
          <p:cNvPr id="615" name="任意多边形 614"/>
          <p:cNvSpPr/>
          <p:nvPr/>
        </p:nvSpPr>
        <p:spPr bwMode="auto">
          <a:xfrm rot="10800000">
            <a:off x="10510246" y="-664"/>
            <a:ext cx="1683675" cy="508664"/>
          </a:xfrm>
          <a:custGeom>
            <a:avLst/>
            <a:gdLst>
              <a:gd name="connsiteX0" fmla="*/ 2481970 w 2481970"/>
              <a:gd name="connsiteY0" fmla="*/ 749841 h 749841"/>
              <a:gd name="connsiteX1" fmla="*/ 0 w 2481970"/>
              <a:gd name="connsiteY1" fmla="*/ 749841 h 749841"/>
              <a:gd name="connsiteX2" fmla="*/ 0 w 2481970"/>
              <a:gd name="connsiteY2" fmla="*/ 33431 h 749841"/>
              <a:gd name="connsiteX3" fmla="*/ 88379 w 2481970"/>
              <a:gd name="connsiteY3" fmla="*/ 12487 h 749841"/>
              <a:gd name="connsiteX4" fmla="*/ 246452 w 2481970"/>
              <a:gd name="connsiteY4" fmla="*/ 0 h 749841"/>
              <a:gd name="connsiteX5" fmla="*/ 1211527 w 2481970"/>
              <a:gd name="connsiteY5" fmla="*/ 549422 h 749841"/>
              <a:gd name="connsiteX6" fmla="*/ 1777261 w 2481970"/>
              <a:gd name="connsiteY6" fmla="*/ 316334 h 749841"/>
              <a:gd name="connsiteX7" fmla="*/ 2452678 w 2481970"/>
              <a:gd name="connsiteY7" fmla="*/ 697151 h 749841"/>
              <a:gd name="connsiteX8" fmla="*/ 2481970 w 2481970"/>
              <a:gd name="connsiteY8" fmla="*/ 749841 h 74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1970" h="749841">
                <a:moveTo>
                  <a:pt x="2481970" y="749841"/>
                </a:moveTo>
                <a:lnTo>
                  <a:pt x="0" y="749841"/>
                </a:lnTo>
                <a:lnTo>
                  <a:pt x="0" y="33431"/>
                </a:lnTo>
                <a:lnTo>
                  <a:pt x="88379" y="12487"/>
                </a:lnTo>
                <a:cubicBezTo>
                  <a:pt x="142456" y="4162"/>
                  <a:pt x="196534" y="0"/>
                  <a:pt x="246452" y="0"/>
                </a:cubicBezTo>
                <a:cubicBezTo>
                  <a:pt x="662432" y="0"/>
                  <a:pt x="1011856" y="233088"/>
                  <a:pt x="1211527" y="549422"/>
                </a:cubicBezTo>
                <a:cubicBezTo>
                  <a:pt x="1344641" y="399579"/>
                  <a:pt x="1544312" y="316334"/>
                  <a:pt x="1777261" y="316334"/>
                </a:cubicBezTo>
                <a:cubicBezTo>
                  <a:pt x="2053888" y="316334"/>
                  <a:pt x="2305037" y="469298"/>
                  <a:pt x="2452678" y="697151"/>
                </a:cubicBezTo>
                <a:lnTo>
                  <a:pt x="2481970" y="749841"/>
                </a:lnTo>
                <a:close/>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思源黑体 CN Regular" panose="020B0500000000000000" pitchFamily="34" charset="-122"/>
            </a:endParaRPr>
          </a:p>
        </p:txBody>
      </p:sp>
      <p:grpSp>
        <p:nvGrpSpPr>
          <p:cNvPr id="3" name="Group 4"/>
          <p:cNvGrpSpPr>
            <a:grpSpLocks noChangeAspect="1"/>
          </p:cNvGrpSpPr>
          <p:nvPr/>
        </p:nvGrpSpPr>
        <p:grpSpPr bwMode="auto">
          <a:xfrm>
            <a:off x="6951200" y="1242510"/>
            <a:ext cx="4689437" cy="4769708"/>
            <a:chOff x="2492" y="436"/>
            <a:chExt cx="2921" cy="2971"/>
          </a:xfrm>
        </p:grpSpPr>
        <p:sp>
          <p:nvSpPr>
            <p:cNvPr id="6" name="Freeform 5"/>
            <p:cNvSpPr>
              <a:spLocks noEditPoints="1"/>
            </p:cNvSpPr>
            <p:nvPr/>
          </p:nvSpPr>
          <p:spPr bwMode="auto">
            <a:xfrm>
              <a:off x="2830" y="1470"/>
              <a:ext cx="2481" cy="1729"/>
            </a:xfrm>
            <a:custGeom>
              <a:avLst/>
              <a:gdLst>
                <a:gd name="T0" fmla="*/ 110 w 1048"/>
                <a:gd name="T1" fmla="*/ 611 h 730"/>
                <a:gd name="T2" fmla="*/ 101 w 1048"/>
                <a:gd name="T3" fmla="*/ 601 h 730"/>
                <a:gd name="T4" fmla="*/ 16 w 1048"/>
                <a:gd name="T5" fmla="*/ 443 h 730"/>
                <a:gd name="T6" fmla="*/ 288 w 1048"/>
                <a:gd name="T7" fmla="*/ 384 h 730"/>
                <a:gd name="T8" fmla="*/ 442 w 1048"/>
                <a:gd name="T9" fmla="*/ 402 h 730"/>
                <a:gd name="T10" fmla="*/ 834 w 1048"/>
                <a:gd name="T11" fmla="*/ 458 h 730"/>
                <a:gd name="T12" fmla="*/ 1027 w 1048"/>
                <a:gd name="T13" fmla="*/ 419 h 730"/>
                <a:gd name="T14" fmla="*/ 1027 w 1048"/>
                <a:gd name="T15" fmla="*/ 419 h 730"/>
                <a:gd name="T16" fmla="*/ 1027 w 1048"/>
                <a:gd name="T17" fmla="*/ 419 h 730"/>
                <a:gd name="T18" fmla="*/ 975 w 1048"/>
                <a:gd name="T19" fmla="*/ 551 h 730"/>
                <a:gd name="T20" fmla="*/ 870 w 1048"/>
                <a:gd name="T21" fmla="*/ 566 h 730"/>
                <a:gd name="T22" fmla="*/ 760 w 1048"/>
                <a:gd name="T23" fmla="*/ 553 h 730"/>
                <a:gd name="T24" fmla="*/ 486 w 1048"/>
                <a:gd name="T25" fmla="*/ 522 h 730"/>
                <a:gd name="T26" fmla="*/ 110 w 1048"/>
                <a:gd name="T27" fmla="*/ 611 h 730"/>
                <a:gd name="T28" fmla="*/ 928 w 1048"/>
                <a:gd name="T29" fmla="*/ 197 h 730"/>
                <a:gd name="T30" fmla="*/ 660 w 1048"/>
                <a:gd name="T31" fmla="*/ 265 h 730"/>
                <a:gd name="T32" fmla="*/ 602 w 1048"/>
                <a:gd name="T33" fmla="*/ 262 h 730"/>
                <a:gd name="T34" fmla="*/ 231 w 1048"/>
                <a:gd name="T35" fmla="*/ 229 h 730"/>
                <a:gd name="T36" fmla="*/ 2 w 1048"/>
                <a:gd name="T37" fmla="*/ 277 h 730"/>
                <a:gd name="T38" fmla="*/ 2 w 1048"/>
                <a:gd name="T39" fmla="*/ 277 h 730"/>
                <a:gd name="T40" fmla="*/ 5 w 1048"/>
                <a:gd name="T41" fmla="*/ 382 h 730"/>
                <a:gd name="T42" fmla="*/ 5 w 1048"/>
                <a:gd name="T43" fmla="*/ 384 h 730"/>
                <a:gd name="T44" fmla="*/ 16 w 1048"/>
                <a:gd name="T45" fmla="*/ 443 h 730"/>
                <a:gd name="T46" fmla="*/ 101 w 1048"/>
                <a:gd name="T47" fmla="*/ 601 h 730"/>
                <a:gd name="T48" fmla="*/ 110 w 1048"/>
                <a:gd name="T49" fmla="*/ 611 h 730"/>
                <a:gd name="T50" fmla="*/ 389 w 1048"/>
                <a:gd name="T51" fmla="*/ 730 h 730"/>
                <a:gd name="T52" fmla="*/ 649 w 1048"/>
                <a:gd name="T53" fmla="*/ 730 h 730"/>
                <a:gd name="T54" fmla="*/ 975 w 1048"/>
                <a:gd name="T55" fmla="*/ 551 h 730"/>
                <a:gd name="T56" fmla="*/ 1027 w 1048"/>
                <a:gd name="T57" fmla="*/ 419 h 730"/>
                <a:gd name="T58" fmla="*/ 1027 w 1048"/>
                <a:gd name="T59" fmla="*/ 419 h 730"/>
                <a:gd name="T60" fmla="*/ 928 w 1048"/>
                <a:gd name="T61" fmla="*/ 197 h 730"/>
                <a:gd name="T62" fmla="*/ 928 w 1048"/>
                <a:gd name="T63" fmla="*/ 197 h 730"/>
                <a:gd name="T64" fmla="*/ 268 w 1048"/>
                <a:gd name="T65" fmla="*/ 0 h 730"/>
                <a:gd name="T66" fmla="*/ 263 w 1048"/>
                <a:gd name="T67" fmla="*/ 0 h 730"/>
                <a:gd name="T68" fmla="*/ 61 w 1048"/>
                <a:gd name="T69" fmla="*/ 91 h 730"/>
                <a:gd name="T70" fmla="*/ 126 w 1048"/>
                <a:gd name="T71" fmla="*/ 84 h 730"/>
                <a:gd name="T72" fmla="*/ 233 w 1048"/>
                <a:gd name="T73" fmla="*/ 98 h 730"/>
                <a:gd name="T74" fmla="*/ 701 w 1048"/>
                <a:gd name="T75" fmla="*/ 175 h 730"/>
                <a:gd name="T76" fmla="*/ 737 w 1048"/>
                <a:gd name="T77" fmla="*/ 174 h 730"/>
                <a:gd name="T78" fmla="*/ 274 w 1048"/>
                <a:gd name="T79" fmla="*/ 0 h 730"/>
                <a:gd name="T80" fmla="*/ 268 w 1048"/>
                <a:gd name="T8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8" h="730">
                  <a:moveTo>
                    <a:pt x="110" y="611"/>
                  </a:moveTo>
                  <a:cubicBezTo>
                    <a:pt x="107" y="608"/>
                    <a:pt x="104" y="604"/>
                    <a:pt x="101" y="601"/>
                  </a:cubicBezTo>
                  <a:cubicBezTo>
                    <a:pt x="61" y="556"/>
                    <a:pt x="31" y="501"/>
                    <a:pt x="16" y="443"/>
                  </a:cubicBezTo>
                  <a:cubicBezTo>
                    <a:pt x="62" y="421"/>
                    <a:pt x="160" y="384"/>
                    <a:pt x="288" y="384"/>
                  </a:cubicBezTo>
                  <a:cubicBezTo>
                    <a:pt x="336" y="384"/>
                    <a:pt x="387" y="389"/>
                    <a:pt x="442" y="402"/>
                  </a:cubicBezTo>
                  <a:cubicBezTo>
                    <a:pt x="573" y="431"/>
                    <a:pt x="715" y="458"/>
                    <a:pt x="834" y="458"/>
                  </a:cubicBezTo>
                  <a:cubicBezTo>
                    <a:pt x="911" y="458"/>
                    <a:pt x="979" y="447"/>
                    <a:pt x="1027" y="419"/>
                  </a:cubicBezTo>
                  <a:cubicBezTo>
                    <a:pt x="1027" y="419"/>
                    <a:pt x="1027" y="419"/>
                    <a:pt x="1027" y="419"/>
                  </a:cubicBezTo>
                  <a:cubicBezTo>
                    <a:pt x="1027" y="419"/>
                    <a:pt x="1027" y="419"/>
                    <a:pt x="1027" y="419"/>
                  </a:cubicBezTo>
                  <a:cubicBezTo>
                    <a:pt x="1018" y="467"/>
                    <a:pt x="1000" y="512"/>
                    <a:pt x="975" y="551"/>
                  </a:cubicBezTo>
                  <a:cubicBezTo>
                    <a:pt x="945" y="560"/>
                    <a:pt x="911" y="566"/>
                    <a:pt x="870" y="566"/>
                  </a:cubicBezTo>
                  <a:cubicBezTo>
                    <a:pt x="837" y="566"/>
                    <a:pt x="801" y="562"/>
                    <a:pt x="760" y="553"/>
                  </a:cubicBezTo>
                  <a:cubicBezTo>
                    <a:pt x="670" y="533"/>
                    <a:pt x="577" y="522"/>
                    <a:pt x="486" y="522"/>
                  </a:cubicBezTo>
                  <a:cubicBezTo>
                    <a:pt x="350" y="522"/>
                    <a:pt x="219" y="548"/>
                    <a:pt x="110" y="611"/>
                  </a:cubicBezTo>
                  <a:moveTo>
                    <a:pt x="928" y="197"/>
                  </a:moveTo>
                  <a:cubicBezTo>
                    <a:pt x="865" y="230"/>
                    <a:pt x="772" y="265"/>
                    <a:pt x="660" y="265"/>
                  </a:cubicBezTo>
                  <a:cubicBezTo>
                    <a:pt x="641" y="265"/>
                    <a:pt x="622" y="264"/>
                    <a:pt x="602" y="262"/>
                  </a:cubicBezTo>
                  <a:cubicBezTo>
                    <a:pt x="484" y="249"/>
                    <a:pt x="349" y="229"/>
                    <a:pt x="231" y="229"/>
                  </a:cubicBezTo>
                  <a:cubicBezTo>
                    <a:pt x="139" y="229"/>
                    <a:pt x="57" y="241"/>
                    <a:pt x="2" y="277"/>
                  </a:cubicBezTo>
                  <a:cubicBezTo>
                    <a:pt x="2" y="277"/>
                    <a:pt x="2" y="277"/>
                    <a:pt x="2" y="277"/>
                  </a:cubicBezTo>
                  <a:cubicBezTo>
                    <a:pt x="0" y="310"/>
                    <a:pt x="1" y="346"/>
                    <a:pt x="5" y="382"/>
                  </a:cubicBezTo>
                  <a:cubicBezTo>
                    <a:pt x="5" y="383"/>
                    <a:pt x="5" y="383"/>
                    <a:pt x="5" y="384"/>
                  </a:cubicBezTo>
                  <a:cubicBezTo>
                    <a:pt x="7" y="404"/>
                    <a:pt x="11" y="424"/>
                    <a:pt x="16" y="443"/>
                  </a:cubicBezTo>
                  <a:cubicBezTo>
                    <a:pt x="31" y="501"/>
                    <a:pt x="61" y="556"/>
                    <a:pt x="101" y="601"/>
                  </a:cubicBezTo>
                  <a:cubicBezTo>
                    <a:pt x="104" y="604"/>
                    <a:pt x="107" y="608"/>
                    <a:pt x="110" y="611"/>
                  </a:cubicBezTo>
                  <a:cubicBezTo>
                    <a:pt x="183" y="687"/>
                    <a:pt x="283" y="730"/>
                    <a:pt x="389" y="730"/>
                  </a:cubicBezTo>
                  <a:cubicBezTo>
                    <a:pt x="649" y="730"/>
                    <a:pt x="649" y="730"/>
                    <a:pt x="649" y="730"/>
                  </a:cubicBezTo>
                  <a:cubicBezTo>
                    <a:pt x="784" y="730"/>
                    <a:pt x="906" y="660"/>
                    <a:pt x="975" y="551"/>
                  </a:cubicBezTo>
                  <a:cubicBezTo>
                    <a:pt x="1000" y="512"/>
                    <a:pt x="1018" y="467"/>
                    <a:pt x="1027" y="419"/>
                  </a:cubicBezTo>
                  <a:cubicBezTo>
                    <a:pt x="1027" y="419"/>
                    <a:pt x="1027" y="419"/>
                    <a:pt x="1027" y="419"/>
                  </a:cubicBezTo>
                  <a:cubicBezTo>
                    <a:pt x="1048" y="306"/>
                    <a:pt x="1037" y="204"/>
                    <a:pt x="928" y="197"/>
                  </a:cubicBezTo>
                  <a:cubicBezTo>
                    <a:pt x="928" y="197"/>
                    <a:pt x="928" y="197"/>
                    <a:pt x="928" y="197"/>
                  </a:cubicBezTo>
                  <a:moveTo>
                    <a:pt x="268" y="0"/>
                  </a:moveTo>
                  <a:cubicBezTo>
                    <a:pt x="266" y="0"/>
                    <a:pt x="264" y="0"/>
                    <a:pt x="263" y="0"/>
                  </a:cubicBezTo>
                  <a:cubicBezTo>
                    <a:pt x="169" y="1"/>
                    <a:pt x="103" y="35"/>
                    <a:pt x="61" y="91"/>
                  </a:cubicBezTo>
                  <a:cubicBezTo>
                    <a:pt x="80" y="86"/>
                    <a:pt x="102" y="84"/>
                    <a:pt x="126" y="84"/>
                  </a:cubicBezTo>
                  <a:cubicBezTo>
                    <a:pt x="157" y="84"/>
                    <a:pt x="192" y="88"/>
                    <a:pt x="233" y="98"/>
                  </a:cubicBezTo>
                  <a:cubicBezTo>
                    <a:pt x="375" y="135"/>
                    <a:pt x="556" y="175"/>
                    <a:pt x="701" y="175"/>
                  </a:cubicBezTo>
                  <a:cubicBezTo>
                    <a:pt x="713" y="175"/>
                    <a:pt x="725" y="175"/>
                    <a:pt x="737" y="174"/>
                  </a:cubicBezTo>
                  <a:cubicBezTo>
                    <a:pt x="525" y="122"/>
                    <a:pt x="533" y="4"/>
                    <a:pt x="274" y="0"/>
                  </a:cubicBezTo>
                  <a:cubicBezTo>
                    <a:pt x="272" y="0"/>
                    <a:pt x="270" y="0"/>
                    <a:pt x="268"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6" name="Freeform 6"/>
            <p:cNvSpPr/>
            <p:nvPr/>
          </p:nvSpPr>
          <p:spPr bwMode="auto">
            <a:xfrm>
              <a:off x="2835" y="1669"/>
              <a:ext cx="2192" cy="457"/>
            </a:xfrm>
            <a:custGeom>
              <a:avLst/>
              <a:gdLst>
                <a:gd name="T0" fmla="*/ 124 w 926"/>
                <a:gd name="T1" fmla="*/ 0 h 193"/>
                <a:gd name="T2" fmla="*/ 59 w 926"/>
                <a:gd name="T3" fmla="*/ 7 h 193"/>
                <a:gd name="T4" fmla="*/ 59 w 926"/>
                <a:gd name="T5" fmla="*/ 7 h 193"/>
                <a:gd name="T6" fmla="*/ 0 w 926"/>
                <a:gd name="T7" fmla="*/ 193 h 193"/>
                <a:gd name="T8" fmla="*/ 229 w 926"/>
                <a:gd name="T9" fmla="*/ 145 h 193"/>
                <a:gd name="T10" fmla="*/ 600 w 926"/>
                <a:gd name="T11" fmla="*/ 178 h 193"/>
                <a:gd name="T12" fmla="*/ 658 w 926"/>
                <a:gd name="T13" fmla="*/ 181 h 193"/>
                <a:gd name="T14" fmla="*/ 926 w 926"/>
                <a:gd name="T15" fmla="*/ 113 h 193"/>
                <a:gd name="T16" fmla="*/ 921 w 926"/>
                <a:gd name="T17" fmla="*/ 113 h 193"/>
                <a:gd name="T18" fmla="*/ 735 w 926"/>
                <a:gd name="T19" fmla="*/ 90 h 193"/>
                <a:gd name="T20" fmla="*/ 735 w 926"/>
                <a:gd name="T21" fmla="*/ 90 h 193"/>
                <a:gd name="T22" fmla="*/ 699 w 926"/>
                <a:gd name="T23" fmla="*/ 91 h 193"/>
                <a:gd name="T24" fmla="*/ 231 w 926"/>
                <a:gd name="T25" fmla="*/ 14 h 193"/>
                <a:gd name="T26" fmla="*/ 124 w 926"/>
                <a:gd name="T2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6" h="193">
                  <a:moveTo>
                    <a:pt x="124" y="0"/>
                  </a:moveTo>
                  <a:cubicBezTo>
                    <a:pt x="100" y="0"/>
                    <a:pt x="78" y="2"/>
                    <a:pt x="59" y="7"/>
                  </a:cubicBezTo>
                  <a:cubicBezTo>
                    <a:pt x="59" y="7"/>
                    <a:pt x="59" y="7"/>
                    <a:pt x="59" y="7"/>
                  </a:cubicBezTo>
                  <a:cubicBezTo>
                    <a:pt x="23" y="55"/>
                    <a:pt x="4" y="119"/>
                    <a:pt x="0" y="193"/>
                  </a:cubicBezTo>
                  <a:cubicBezTo>
                    <a:pt x="55" y="157"/>
                    <a:pt x="137" y="145"/>
                    <a:pt x="229" y="145"/>
                  </a:cubicBezTo>
                  <a:cubicBezTo>
                    <a:pt x="347" y="145"/>
                    <a:pt x="482" y="165"/>
                    <a:pt x="600" y="178"/>
                  </a:cubicBezTo>
                  <a:cubicBezTo>
                    <a:pt x="620" y="180"/>
                    <a:pt x="639" y="181"/>
                    <a:pt x="658" y="181"/>
                  </a:cubicBezTo>
                  <a:cubicBezTo>
                    <a:pt x="770" y="181"/>
                    <a:pt x="863" y="146"/>
                    <a:pt x="926" y="113"/>
                  </a:cubicBezTo>
                  <a:cubicBezTo>
                    <a:pt x="924" y="113"/>
                    <a:pt x="923" y="113"/>
                    <a:pt x="921" y="113"/>
                  </a:cubicBezTo>
                  <a:cubicBezTo>
                    <a:pt x="843" y="110"/>
                    <a:pt x="783" y="102"/>
                    <a:pt x="735" y="90"/>
                  </a:cubicBezTo>
                  <a:cubicBezTo>
                    <a:pt x="735" y="90"/>
                    <a:pt x="735" y="90"/>
                    <a:pt x="735" y="90"/>
                  </a:cubicBezTo>
                  <a:cubicBezTo>
                    <a:pt x="723" y="91"/>
                    <a:pt x="711" y="91"/>
                    <a:pt x="699" y="91"/>
                  </a:cubicBezTo>
                  <a:cubicBezTo>
                    <a:pt x="554" y="91"/>
                    <a:pt x="373" y="51"/>
                    <a:pt x="231" y="14"/>
                  </a:cubicBezTo>
                  <a:cubicBezTo>
                    <a:pt x="190" y="4"/>
                    <a:pt x="155" y="0"/>
                    <a:pt x="124" y="0"/>
                  </a:cubicBezTo>
                </a:path>
              </a:pathLst>
            </a:custGeom>
            <a:solidFill>
              <a:srgbClr val="F1F7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7" name="Freeform 7"/>
            <p:cNvSpPr/>
            <p:nvPr/>
          </p:nvSpPr>
          <p:spPr bwMode="auto">
            <a:xfrm>
              <a:off x="2868" y="2379"/>
              <a:ext cx="2393" cy="538"/>
            </a:xfrm>
            <a:custGeom>
              <a:avLst/>
              <a:gdLst>
                <a:gd name="T0" fmla="*/ 272 w 1011"/>
                <a:gd name="T1" fmla="*/ 0 h 227"/>
                <a:gd name="T2" fmla="*/ 0 w 1011"/>
                <a:gd name="T3" fmla="*/ 59 h 227"/>
                <a:gd name="T4" fmla="*/ 85 w 1011"/>
                <a:gd name="T5" fmla="*/ 217 h 227"/>
                <a:gd name="T6" fmla="*/ 94 w 1011"/>
                <a:gd name="T7" fmla="*/ 227 h 227"/>
                <a:gd name="T8" fmla="*/ 470 w 1011"/>
                <a:gd name="T9" fmla="*/ 138 h 227"/>
                <a:gd name="T10" fmla="*/ 744 w 1011"/>
                <a:gd name="T11" fmla="*/ 169 h 227"/>
                <a:gd name="T12" fmla="*/ 854 w 1011"/>
                <a:gd name="T13" fmla="*/ 182 h 227"/>
                <a:gd name="T14" fmla="*/ 959 w 1011"/>
                <a:gd name="T15" fmla="*/ 167 h 227"/>
                <a:gd name="T16" fmla="*/ 1011 w 1011"/>
                <a:gd name="T17" fmla="*/ 35 h 227"/>
                <a:gd name="T18" fmla="*/ 818 w 1011"/>
                <a:gd name="T19" fmla="*/ 74 h 227"/>
                <a:gd name="T20" fmla="*/ 426 w 1011"/>
                <a:gd name="T21" fmla="*/ 18 h 227"/>
                <a:gd name="T22" fmla="*/ 272 w 1011"/>
                <a:gd name="T2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1" h="227">
                  <a:moveTo>
                    <a:pt x="272" y="0"/>
                  </a:moveTo>
                  <a:cubicBezTo>
                    <a:pt x="144" y="0"/>
                    <a:pt x="46" y="37"/>
                    <a:pt x="0" y="59"/>
                  </a:cubicBezTo>
                  <a:cubicBezTo>
                    <a:pt x="15" y="117"/>
                    <a:pt x="45" y="172"/>
                    <a:pt x="85" y="217"/>
                  </a:cubicBezTo>
                  <a:cubicBezTo>
                    <a:pt x="88" y="220"/>
                    <a:pt x="91" y="224"/>
                    <a:pt x="94" y="227"/>
                  </a:cubicBezTo>
                  <a:cubicBezTo>
                    <a:pt x="203" y="164"/>
                    <a:pt x="334" y="138"/>
                    <a:pt x="470" y="138"/>
                  </a:cubicBezTo>
                  <a:cubicBezTo>
                    <a:pt x="561" y="138"/>
                    <a:pt x="654" y="149"/>
                    <a:pt x="744" y="169"/>
                  </a:cubicBezTo>
                  <a:cubicBezTo>
                    <a:pt x="785" y="178"/>
                    <a:pt x="821" y="182"/>
                    <a:pt x="854" y="182"/>
                  </a:cubicBezTo>
                  <a:cubicBezTo>
                    <a:pt x="895" y="182"/>
                    <a:pt x="929" y="176"/>
                    <a:pt x="959" y="167"/>
                  </a:cubicBezTo>
                  <a:cubicBezTo>
                    <a:pt x="984" y="128"/>
                    <a:pt x="1002" y="83"/>
                    <a:pt x="1011" y="35"/>
                  </a:cubicBezTo>
                  <a:cubicBezTo>
                    <a:pt x="963" y="63"/>
                    <a:pt x="895" y="74"/>
                    <a:pt x="818" y="74"/>
                  </a:cubicBezTo>
                  <a:cubicBezTo>
                    <a:pt x="699" y="74"/>
                    <a:pt x="557" y="47"/>
                    <a:pt x="426" y="18"/>
                  </a:cubicBezTo>
                  <a:cubicBezTo>
                    <a:pt x="371" y="5"/>
                    <a:pt x="320" y="0"/>
                    <a:pt x="272" y="0"/>
                  </a:cubicBezTo>
                </a:path>
              </a:pathLst>
            </a:custGeom>
            <a:solidFill>
              <a:srgbClr val="F1F7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8" name="Freeform 8"/>
            <p:cNvSpPr/>
            <p:nvPr/>
          </p:nvSpPr>
          <p:spPr bwMode="auto">
            <a:xfrm>
              <a:off x="2569" y="436"/>
              <a:ext cx="1018" cy="289"/>
            </a:xfrm>
            <a:custGeom>
              <a:avLst/>
              <a:gdLst>
                <a:gd name="T0" fmla="*/ 171 w 430"/>
                <a:gd name="T1" fmla="*/ 0 h 122"/>
                <a:gd name="T2" fmla="*/ 98 w 430"/>
                <a:gd name="T3" fmla="*/ 56 h 122"/>
                <a:gd name="T4" fmla="*/ 77 w 430"/>
                <a:gd name="T5" fmla="*/ 50 h 122"/>
                <a:gd name="T6" fmla="*/ 31 w 430"/>
                <a:gd name="T7" fmla="*/ 85 h 122"/>
                <a:gd name="T8" fmla="*/ 19 w 430"/>
                <a:gd name="T9" fmla="*/ 85 h 122"/>
                <a:gd name="T10" fmla="*/ 0 w 430"/>
                <a:gd name="T11" fmla="*/ 103 h 122"/>
                <a:gd name="T12" fmla="*/ 6 w 430"/>
                <a:gd name="T13" fmla="*/ 116 h 122"/>
                <a:gd name="T14" fmla="*/ 19 w 430"/>
                <a:gd name="T15" fmla="*/ 122 h 122"/>
                <a:gd name="T16" fmla="*/ 411 w 430"/>
                <a:gd name="T17" fmla="*/ 122 h 122"/>
                <a:gd name="T18" fmla="*/ 430 w 430"/>
                <a:gd name="T19" fmla="*/ 103 h 122"/>
                <a:gd name="T20" fmla="*/ 424 w 430"/>
                <a:gd name="T21" fmla="*/ 90 h 122"/>
                <a:gd name="T22" fmla="*/ 411 w 430"/>
                <a:gd name="T23" fmla="*/ 85 h 122"/>
                <a:gd name="T24" fmla="*/ 393 w 430"/>
                <a:gd name="T25" fmla="*/ 85 h 122"/>
                <a:gd name="T26" fmla="*/ 349 w 430"/>
                <a:gd name="T27" fmla="*/ 56 h 122"/>
                <a:gd name="T28" fmla="*/ 315 w 430"/>
                <a:gd name="T29" fmla="*/ 70 h 122"/>
                <a:gd name="T30" fmla="*/ 257 w 430"/>
                <a:gd name="T31" fmla="*/ 37 h 122"/>
                <a:gd name="T32" fmla="*/ 238 w 430"/>
                <a:gd name="T33" fmla="*/ 40 h 122"/>
                <a:gd name="T34" fmla="*/ 171 w 430"/>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0" h="122">
                  <a:moveTo>
                    <a:pt x="171" y="0"/>
                  </a:moveTo>
                  <a:cubicBezTo>
                    <a:pt x="136" y="0"/>
                    <a:pt x="107" y="23"/>
                    <a:pt x="98" y="56"/>
                  </a:cubicBezTo>
                  <a:cubicBezTo>
                    <a:pt x="91" y="52"/>
                    <a:pt x="84" y="50"/>
                    <a:pt x="77" y="50"/>
                  </a:cubicBezTo>
                  <a:cubicBezTo>
                    <a:pt x="55" y="50"/>
                    <a:pt x="36" y="65"/>
                    <a:pt x="31" y="85"/>
                  </a:cubicBezTo>
                  <a:cubicBezTo>
                    <a:pt x="19" y="85"/>
                    <a:pt x="19" y="85"/>
                    <a:pt x="19" y="85"/>
                  </a:cubicBezTo>
                  <a:cubicBezTo>
                    <a:pt x="9" y="85"/>
                    <a:pt x="0" y="93"/>
                    <a:pt x="0" y="103"/>
                  </a:cubicBezTo>
                  <a:cubicBezTo>
                    <a:pt x="0" y="108"/>
                    <a:pt x="2" y="113"/>
                    <a:pt x="6" y="116"/>
                  </a:cubicBezTo>
                  <a:cubicBezTo>
                    <a:pt x="9" y="120"/>
                    <a:pt x="14" y="122"/>
                    <a:pt x="19" y="122"/>
                  </a:cubicBezTo>
                  <a:cubicBezTo>
                    <a:pt x="411" y="122"/>
                    <a:pt x="411" y="122"/>
                    <a:pt x="411" y="122"/>
                  </a:cubicBezTo>
                  <a:cubicBezTo>
                    <a:pt x="421" y="122"/>
                    <a:pt x="430" y="113"/>
                    <a:pt x="430" y="103"/>
                  </a:cubicBezTo>
                  <a:cubicBezTo>
                    <a:pt x="430" y="98"/>
                    <a:pt x="428" y="94"/>
                    <a:pt x="424" y="90"/>
                  </a:cubicBezTo>
                  <a:cubicBezTo>
                    <a:pt x="421" y="87"/>
                    <a:pt x="416" y="85"/>
                    <a:pt x="411" y="85"/>
                  </a:cubicBezTo>
                  <a:cubicBezTo>
                    <a:pt x="393" y="85"/>
                    <a:pt x="393" y="85"/>
                    <a:pt x="393" y="85"/>
                  </a:cubicBezTo>
                  <a:cubicBezTo>
                    <a:pt x="385" y="68"/>
                    <a:pt x="368" y="56"/>
                    <a:pt x="349" y="56"/>
                  </a:cubicBezTo>
                  <a:cubicBezTo>
                    <a:pt x="335" y="56"/>
                    <a:pt x="323" y="61"/>
                    <a:pt x="315" y="70"/>
                  </a:cubicBezTo>
                  <a:cubicBezTo>
                    <a:pt x="303" y="51"/>
                    <a:pt x="282" y="37"/>
                    <a:pt x="257" y="37"/>
                  </a:cubicBezTo>
                  <a:cubicBezTo>
                    <a:pt x="251" y="37"/>
                    <a:pt x="244" y="38"/>
                    <a:pt x="238" y="40"/>
                  </a:cubicBezTo>
                  <a:cubicBezTo>
                    <a:pt x="225" y="16"/>
                    <a:pt x="200" y="0"/>
                    <a:pt x="171"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9" name="Freeform 9"/>
            <p:cNvSpPr/>
            <p:nvPr/>
          </p:nvSpPr>
          <p:spPr bwMode="auto">
            <a:xfrm>
              <a:off x="3585" y="1200"/>
              <a:ext cx="661" cy="187"/>
            </a:xfrm>
            <a:custGeom>
              <a:avLst/>
              <a:gdLst>
                <a:gd name="T0" fmla="*/ 168 w 279"/>
                <a:gd name="T1" fmla="*/ 0 h 79"/>
                <a:gd name="T2" fmla="*/ 125 w 279"/>
                <a:gd name="T3" fmla="*/ 26 h 79"/>
                <a:gd name="T4" fmla="*/ 112 w 279"/>
                <a:gd name="T5" fmla="*/ 24 h 79"/>
                <a:gd name="T6" fmla="*/ 75 w 279"/>
                <a:gd name="T7" fmla="*/ 45 h 79"/>
                <a:gd name="T8" fmla="*/ 53 w 279"/>
                <a:gd name="T9" fmla="*/ 36 h 79"/>
                <a:gd name="T10" fmla="*/ 24 w 279"/>
                <a:gd name="T11" fmla="*/ 55 h 79"/>
                <a:gd name="T12" fmla="*/ 12 w 279"/>
                <a:gd name="T13" fmla="*/ 55 h 79"/>
                <a:gd name="T14" fmla="*/ 4 w 279"/>
                <a:gd name="T15" fmla="*/ 58 h 79"/>
                <a:gd name="T16" fmla="*/ 0 w 279"/>
                <a:gd name="T17" fmla="*/ 67 h 79"/>
                <a:gd name="T18" fmla="*/ 12 w 279"/>
                <a:gd name="T19" fmla="*/ 79 h 79"/>
                <a:gd name="T20" fmla="*/ 267 w 279"/>
                <a:gd name="T21" fmla="*/ 79 h 79"/>
                <a:gd name="T22" fmla="*/ 275 w 279"/>
                <a:gd name="T23" fmla="*/ 75 h 79"/>
                <a:gd name="T24" fmla="*/ 279 w 279"/>
                <a:gd name="T25" fmla="*/ 67 h 79"/>
                <a:gd name="T26" fmla="*/ 267 w 279"/>
                <a:gd name="T27" fmla="*/ 55 h 79"/>
                <a:gd name="T28" fmla="*/ 259 w 279"/>
                <a:gd name="T29" fmla="*/ 55 h 79"/>
                <a:gd name="T30" fmla="*/ 229 w 279"/>
                <a:gd name="T31" fmla="*/ 32 h 79"/>
                <a:gd name="T32" fmla="*/ 215 w 279"/>
                <a:gd name="T33" fmla="*/ 36 h 79"/>
                <a:gd name="T34" fmla="*/ 168 w 279"/>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9" h="79">
                  <a:moveTo>
                    <a:pt x="168" y="0"/>
                  </a:moveTo>
                  <a:cubicBezTo>
                    <a:pt x="149" y="0"/>
                    <a:pt x="133" y="10"/>
                    <a:pt x="125" y="26"/>
                  </a:cubicBezTo>
                  <a:cubicBezTo>
                    <a:pt x="121" y="25"/>
                    <a:pt x="116" y="24"/>
                    <a:pt x="112" y="24"/>
                  </a:cubicBezTo>
                  <a:cubicBezTo>
                    <a:pt x="96" y="24"/>
                    <a:pt x="82" y="33"/>
                    <a:pt x="75" y="45"/>
                  </a:cubicBezTo>
                  <a:cubicBezTo>
                    <a:pt x="69" y="40"/>
                    <a:pt x="61" y="36"/>
                    <a:pt x="53" y="36"/>
                  </a:cubicBezTo>
                  <a:cubicBezTo>
                    <a:pt x="40" y="36"/>
                    <a:pt x="29" y="44"/>
                    <a:pt x="24" y="55"/>
                  </a:cubicBezTo>
                  <a:cubicBezTo>
                    <a:pt x="12" y="55"/>
                    <a:pt x="12" y="55"/>
                    <a:pt x="12" y="55"/>
                  </a:cubicBezTo>
                  <a:cubicBezTo>
                    <a:pt x="9" y="55"/>
                    <a:pt x="6" y="56"/>
                    <a:pt x="4" y="58"/>
                  </a:cubicBezTo>
                  <a:cubicBezTo>
                    <a:pt x="2" y="61"/>
                    <a:pt x="0" y="63"/>
                    <a:pt x="0" y="67"/>
                  </a:cubicBezTo>
                  <a:cubicBezTo>
                    <a:pt x="0" y="73"/>
                    <a:pt x="6" y="79"/>
                    <a:pt x="12" y="79"/>
                  </a:cubicBezTo>
                  <a:cubicBezTo>
                    <a:pt x="267" y="79"/>
                    <a:pt x="267" y="79"/>
                    <a:pt x="267" y="79"/>
                  </a:cubicBezTo>
                  <a:cubicBezTo>
                    <a:pt x="270" y="79"/>
                    <a:pt x="273" y="77"/>
                    <a:pt x="275" y="75"/>
                  </a:cubicBezTo>
                  <a:cubicBezTo>
                    <a:pt x="277" y="73"/>
                    <a:pt x="279" y="70"/>
                    <a:pt x="279" y="67"/>
                  </a:cubicBezTo>
                  <a:cubicBezTo>
                    <a:pt x="279" y="60"/>
                    <a:pt x="273" y="55"/>
                    <a:pt x="267" y="55"/>
                  </a:cubicBezTo>
                  <a:cubicBezTo>
                    <a:pt x="259" y="55"/>
                    <a:pt x="259" y="55"/>
                    <a:pt x="259" y="55"/>
                  </a:cubicBezTo>
                  <a:cubicBezTo>
                    <a:pt x="255" y="42"/>
                    <a:pt x="244" y="32"/>
                    <a:pt x="229" y="32"/>
                  </a:cubicBezTo>
                  <a:cubicBezTo>
                    <a:pt x="224" y="32"/>
                    <a:pt x="220" y="34"/>
                    <a:pt x="215" y="36"/>
                  </a:cubicBezTo>
                  <a:cubicBezTo>
                    <a:pt x="210" y="15"/>
                    <a:pt x="191" y="0"/>
                    <a:pt x="168"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0" name="Freeform 10"/>
            <p:cNvSpPr>
              <a:spLocks noEditPoints="1"/>
            </p:cNvSpPr>
            <p:nvPr/>
          </p:nvSpPr>
          <p:spPr bwMode="auto">
            <a:xfrm>
              <a:off x="4691" y="1503"/>
              <a:ext cx="249" cy="258"/>
            </a:xfrm>
            <a:custGeom>
              <a:avLst/>
              <a:gdLst>
                <a:gd name="T0" fmla="*/ 102 w 105"/>
                <a:gd name="T1" fmla="*/ 74 h 109"/>
                <a:gd name="T2" fmla="*/ 105 w 105"/>
                <a:gd name="T3" fmla="*/ 57 h 109"/>
                <a:gd name="T4" fmla="*/ 90 w 105"/>
                <a:gd name="T5" fmla="*/ 54 h 109"/>
                <a:gd name="T6" fmla="*/ 88 w 105"/>
                <a:gd name="T7" fmla="*/ 42 h 109"/>
                <a:gd name="T8" fmla="*/ 100 w 105"/>
                <a:gd name="T9" fmla="*/ 33 h 109"/>
                <a:gd name="T10" fmla="*/ 91 w 105"/>
                <a:gd name="T11" fmla="*/ 19 h 109"/>
                <a:gd name="T12" fmla="*/ 79 w 105"/>
                <a:gd name="T13" fmla="*/ 28 h 109"/>
                <a:gd name="T14" fmla="*/ 66 w 105"/>
                <a:gd name="T15" fmla="*/ 19 h 109"/>
                <a:gd name="T16" fmla="*/ 69 w 105"/>
                <a:gd name="T17" fmla="*/ 4 h 109"/>
                <a:gd name="T18" fmla="*/ 53 w 105"/>
                <a:gd name="T19" fmla="*/ 0 h 109"/>
                <a:gd name="T20" fmla="*/ 50 w 105"/>
                <a:gd name="T21" fmla="*/ 16 h 109"/>
                <a:gd name="T22" fmla="*/ 40 w 105"/>
                <a:gd name="T23" fmla="*/ 18 h 109"/>
                <a:gd name="T24" fmla="*/ 31 w 105"/>
                <a:gd name="T25" fmla="*/ 6 h 109"/>
                <a:gd name="T26" fmla="*/ 17 w 105"/>
                <a:gd name="T27" fmla="*/ 15 h 109"/>
                <a:gd name="T28" fmla="*/ 25 w 105"/>
                <a:gd name="T29" fmla="*/ 27 h 109"/>
                <a:gd name="T30" fmla="*/ 17 w 105"/>
                <a:gd name="T31" fmla="*/ 40 h 109"/>
                <a:gd name="T32" fmla="*/ 3 w 105"/>
                <a:gd name="T33" fmla="*/ 37 h 109"/>
                <a:gd name="T34" fmla="*/ 0 w 105"/>
                <a:gd name="T35" fmla="*/ 54 h 109"/>
                <a:gd name="T36" fmla="*/ 14 w 105"/>
                <a:gd name="T37" fmla="*/ 56 h 109"/>
                <a:gd name="T38" fmla="*/ 17 w 105"/>
                <a:gd name="T39" fmla="*/ 69 h 109"/>
                <a:gd name="T40" fmla="*/ 5 w 105"/>
                <a:gd name="T41" fmla="*/ 77 h 109"/>
                <a:gd name="T42" fmla="*/ 14 w 105"/>
                <a:gd name="T43" fmla="*/ 91 h 109"/>
                <a:gd name="T44" fmla="*/ 27 w 105"/>
                <a:gd name="T45" fmla="*/ 83 h 109"/>
                <a:gd name="T46" fmla="*/ 39 w 105"/>
                <a:gd name="T47" fmla="*/ 90 h 109"/>
                <a:gd name="T48" fmla="*/ 36 w 105"/>
                <a:gd name="T49" fmla="*/ 105 h 109"/>
                <a:gd name="T50" fmla="*/ 53 w 105"/>
                <a:gd name="T51" fmla="*/ 109 h 109"/>
                <a:gd name="T52" fmla="*/ 56 w 105"/>
                <a:gd name="T53" fmla="*/ 92 h 109"/>
                <a:gd name="T54" fmla="*/ 67 w 105"/>
                <a:gd name="T55" fmla="*/ 89 h 109"/>
                <a:gd name="T56" fmla="*/ 75 w 105"/>
                <a:gd name="T57" fmla="*/ 101 h 109"/>
                <a:gd name="T58" fmla="*/ 89 w 105"/>
                <a:gd name="T59" fmla="*/ 92 h 109"/>
                <a:gd name="T60" fmla="*/ 80 w 105"/>
                <a:gd name="T61" fmla="*/ 79 h 109"/>
                <a:gd name="T62" fmla="*/ 86 w 105"/>
                <a:gd name="T63" fmla="*/ 70 h 109"/>
                <a:gd name="T64" fmla="*/ 102 w 105"/>
                <a:gd name="T65" fmla="*/ 74 h 109"/>
                <a:gd name="T66" fmla="*/ 61 w 105"/>
                <a:gd name="T67" fmla="*/ 67 h 109"/>
                <a:gd name="T68" fmla="*/ 39 w 105"/>
                <a:gd name="T69" fmla="*/ 63 h 109"/>
                <a:gd name="T70" fmla="*/ 43 w 105"/>
                <a:gd name="T71" fmla="*/ 41 h 109"/>
                <a:gd name="T72" fmla="*/ 65 w 105"/>
                <a:gd name="T73" fmla="*/ 46 h 109"/>
                <a:gd name="T74" fmla="*/ 61 w 105"/>
                <a:gd name="T75" fmla="*/ 6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102" y="74"/>
                  </a:moveTo>
                  <a:cubicBezTo>
                    <a:pt x="105" y="57"/>
                    <a:pt x="105" y="57"/>
                    <a:pt x="105" y="57"/>
                  </a:cubicBezTo>
                  <a:cubicBezTo>
                    <a:pt x="90" y="54"/>
                    <a:pt x="90" y="54"/>
                    <a:pt x="90" y="54"/>
                  </a:cubicBezTo>
                  <a:cubicBezTo>
                    <a:pt x="90" y="50"/>
                    <a:pt x="89" y="46"/>
                    <a:pt x="88" y="42"/>
                  </a:cubicBezTo>
                  <a:cubicBezTo>
                    <a:pt x="100" y="33"/>
                    <a:pt x="100" y="33"/>
                    <a:pt x="100" y="33"/>
                  </a:cubicBezTo>
                  <a:cubicBezTo>
                    <a:pt x="91" y="19"/>
                    <a:pt x="91" y="19"/>
                    <a:pt x="91" y="19"/>
                  </a:cubicBezTo>
                  <a:cubicBezTo>
                    <a:pt x="79" y="28"/>
                    <a:pt x="79" y="28"/>
                    <a:pt x="79" y="28"/>
                  </a:cubicBezTo>
                  <a:cubicBezTo>
                    <a:pt x="75" y="24"/>
                    <a:pt x="71" y="21"/>
                    <a:pt x="66" y="19"/>
                  </a:cubicBezTo>
                  <a:cubicBezTo>
                    <a:pt x="69" y="4"/>
                    <a:pt x="69" y="4"/>
                    <a:pt x="69" y="4"/>
                  </a:cubicBezTo>
                  <a:cubicBezTo>
                    <a:pt x="53" y="0"/>
                    <a:pt x="53" y="0"/>
                    <a:pt x="53" y="0"/>
                  </a:cubicBezTo>
                  <a:cubicBezTo>
                    <a:pt x="50" y="16"/>
                    <a:pt x="50" y="16"/>
                    <a:pt x="50" y="16"/>
                  </a:cubicBezTo>
                  <a:cubicBezTo>
                    <a:pt x="46" y="17"/>
                    <a:pt x="43" y="17"/>
                    <a:pt x="40" y="18"/>
                  </a:cubicBezTo>
                  <a:cubicBezTo>
                    <a:pt x="31" y="6"/>
                    <a:pt x="31" y="6"/>
                    <a:pt x="31" y="6"/>
                  </a:cubicBezTo>
                  <a:cubicBezTo>
                    <a:pt x="17" y="15"/>
                    <a:pt x="17" y="15"/>
                    <a:pt x="17" y="15"/>
                  </a:cubicBezTo>
                  <a:cubicBezTo>
                    <a:pt x="25" y="27"/>
                    <a:pt x="25" y="27"/>
                    <a:pt x="25" y="27"/>
                  </a:cubicBezTo>
                  <a:cubicBezTo>
                    <a:pt x="22" y="31"/>
                    <a:pt x="19" y="35"/>
                    <a:pt x="17" y="40"/>
                  </a:cubicBezTo>
                  <a:cubicBezTo>
                    <a:pt x="3" y="37"/>
                    <a:pt x="3" y="37"/>
                    <a:pt x="3" y="37"/>
                  </a:cubicBezTo>
                  <a:cubicBezTo>
                    <a:pt x="0" y="54"/>
                    <a:pt x="0" y="54"/>
                    <a:pt x="0" y="54"/>
                  </a:cubicBezTo>
                  <a:cubicBezTo>
                    <a:pt x="14" y="56"/>
                    <a:pt x="14" y="56"/>
                    <a:pt x="14" y="56"/>
                  </a:cubicBezTo>
                  <a:cubicBezTo>
                    <a:pt x="14" y="61"/>
                    <a:pt x="15" y="65"/>
                    <a:pt x="17" y="69"/>
                  </a:cubicBezTo>
                  <a:cubicBezTo>
                    <a:pt x="5" y="77"/>
                    <a:pt x="5" y="77"/>
                    <a:pt x="5" y="77"/>
                  </a:cubicBezTo>
                  <a:cubicBezTo>
                    <a:pt x="14" y="91"/>
                    <a:pt x="14" y="91"/>
                    <a:pt x="14" y="91"/>
                  </a:cubicBezTo>
                  <a:cubicBezTo>
                    <a:pt x="27" y="83"/>
                    <a:pt x="27" y="83"/>
                    <a:pt x="27" y="83"/>
                  </a:cubicBezTo>
                  <a:cubicBezTo>
                    <a:pt x="31" y="86"/>
                    <a:pt x="35" y="88"/>
                    <a:pt x="39" y="90"/>
                  </a:cubicBezTo>
                  <a:cubicBezTo>
                    <a:pt x="36" y="105"/>
                    <a:pt x="36" y="105"/>
                    <a:pt x="36" y="105"/>
                  </a:cubicBezTo>
                  <a:cubicBezTo>
                    <a:pt x="53" y="109"/>
                    <a:pt x="53" y="109"/>
                    <a:pt x="53" y="109"/>
                  </a:cubicBezTo>
                  <a:cubicBezTo>
                    <a:pt x="56" y="92"/>
                    <a:pt x="56" y="92"/>
                    <a:pt x="56" y="92"/>
                  </a:cubicBezTo>
                  <a:cubicBezTo>
                    <a:pt x="60" y="91"/>
                    <a:pt x="63" y="90"/>
                    <a:pt x="67" y="89"/>
                  </a:cubicBezTo>
                  <a:cubicBezTo>
                    <a:pt x="75" y="101"/>
                    <a:pt x="75" y="101"/>
                    <a:pt x="75" y="101"/>
                  </a:cubicBezTo>
                  <a:cubicBezTo>
                    <a:pt x="89" y="92"/>
                    <a:pt x="89" y="92"/>
                    <a:pt x="89" y="92"/>
                  </a:cubicBezTo>
                  <a:cubicBezTo>
                    <a:pt x="80" y="79"/>
                    <a:pt x="80" y="79"/>
                    <a:pt x="80" y="79"/>
                  </a:cubicBezTo>
                  <a:cubicBezTo>
                    <a:pt x="83" y="76"/>
                    <a:pt x="85" y="73"/>
                    <a:pt x="86" y="70"/>
                  </a:cubicBezTo>
                  <a:lnTo>
                    <a:pt x="102" y="74"/>
                  </a:lnTo>
                  <a:close/>
                  <a:moveTo>
                    <a:pt x="61" y="67"/>
                  </a:moveTo>
                  <a:cubicBezTo>
                    <a:pt x="53" y="72"/>
                    <a:pt x="44" y="70"/>
                    <a:pt x="39" y="63"/>
                  </a:cubicBezTo>
                  <a:cubicBezTo>
                    <a:pt x="34" y="56"/>
                    <a:pt x="36" y="46"/>
                    <a:pt x="43" y="41"/>
                  </a:cubicBezTo>
                  <a:cubicBezTo>
                    <a:pt x="50" y="37"/>
                    <a:pt x="60" y="38"/>
                    <a:pt x="65" y="46"/>
                  </a:cubicBezTo>
                  <a:cubicBezTo>
                    <a:pt x="69" y="53"/>
                    <a:pt x="68" y="62"/>
                    <a:pt x="61" y="67"/>
                  </a:cubicBezTo>
                  <a:close/>
                </a:path>
              </a:pathLst>
            </a:custGeom>
            <a:solidFill>
              <a:srgbClr val="D1E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1" name="Freeform 11"/>
            <p:cNvSpPr>
              <a:spLocks noEditPoints="1"/>
            </p:cNvSpPr>
            <p:nvPr/>
          </p:nvSpPr>
          <p:spPr bwMode="auto">
            <a:xfrm>
              <a:off x="2620" y="1550"/>
              <a:ext cx="248" cy="256"/>
            </a:xfrm>
            <a:custGeom>
              <a:avLst/>
              <a:gdLst>
                <a:gd name="T0" fmla="*/ 102 w 105"/>
                <a:gd name="T1" fmla="*/ 73 h 108"/>
                <a:gd name="T2" fmla="*/ 105 w 105"/>
                <a:gd name="T3" fmla="*/ 57 h 108"/>
                <a:gd name="T4" fmla="*/ 89 w 105"/>
                <a:gd name="T5" fmla="*/ 54 h 108"/>
                <a:gd name="T6" fmla="*/ 87 w 105"/>
                <a:gd name="T7" fmla="*/ 42 h 108"/>
                <a:gd name="T8" fmla="*/ 100 w 105"/>
                <a:gd name="T9" fmla="*/ 33 h 108"/>
                <a:gd name="T10" fmla="*/ 91 w 105"/>
                <a:gd name="T11" fmla="*/ 19 h 108"/>
                <a:gd name="T12" fmla="*/ 79 w 105"/>
                <a:gd name="T13" fmla="*/ 27 h 108"/>
                <a:gd name="T14" fmla="*/ 66 w 105"/>
                <a:gd name="T15" fmla="*/ 19 h 108"/>
                <a:gd name="T16" fmla="*/ 69 w 105"/>
                <a:gd name="T17" fmla="*/ 4 h 108"/>
                <a:gd name="T18" fmla="*/ 53 w 105"/>
                <a:gd name="T19" fmla="*/ 0 h 108"/>
                <a:gd name="T20" fmla="*/ 49 w 105"/>
                <a:gd name="T21" fmla="*/ 16 h 108"/>
                <a:gd name="T22" fmla="*/ 39 w 105"/>
                <a:gd name="T23" fmla="*/ 18 h 108"/>
                <a:gd name="T24" fmla="*/ 31 w 105"/>
                <a:gd name="T25" fmla="*/ 5 h 108"/>
                <a:gd name="T26" fmla="*/ 17 w 105"/>
                <a:gd name="T27" fmla="*/ 15 h 108"/>
                <a:gd name="T28" fmla="*/ 25 w 105"/>
                <a:gd name="T29" fmla="*/ 27 h 108"/>
                <a:gd name="T30" fmla="*/ 17 w 105"/>
                <a:gd name="T31" fmla="*/ 40 h 108"/>
                <a:gd name="T32" fmla="*/ 3 w 105"/>
                <a:gd name="T33" fmla="*/ 37 h 108"/>
                <a:gd name="T34" fmla="*/ 0 w 105"/>
                <a:gd name="T35" fmla="*/ 53 h 108"/>
                <a:gd name="T36" fmla="*/ 14 w 105"/>
                <a:gd name="T37" fmla="*/ 56 h 108"/>
                <a:gd name="T38" fmla="*/ 17 w 105"/>
                <a:gd name="T39" fmla="*/ 69 h 108"/>
                <a:gd name="T40" fmla="*/ 5 w 105"/>
                <a:gd name="T41" fmla="*/ 77 h 108"/>
                <a:gd name="T42" fmla="*/ 14 w 105"/>
                <a:gd name="T43" fmla="*/ 91 h 108"/>
                <a:gd name="T44" fmla="*/ 27 w 105"/>
                <a:gd name="T45" fmla="*/ 83 h 108"/>
                <a:gd name="T46" fmla="*/ 39 w 105"/>
                <a:gd name="T47" fmla="*/ 90 h 108"/>
                <a:gd name="T48" fmla="*/ 36 w 105"/>
                <a:gd name="T49" fmla="*/ 105 h 108"/>
                <a:gd name="T50" fmla="*/ 52 w 105"/>
                <a:gd name="T51" fmla="*/ 108 h 108"/>
                <a:gd name="T52" fmla="*/ 56 w 105"/>
                <a:gd name="T53" fmla="*/ 92 h 108"/>
                <a:gd name="T54" fmla="*/ 66 w 105"/>
                <a:gd name="T55" fmla="*/ 89 h 108"/>
                <a:gd name="T56" fmla="*/ 75 w 105"/>
                <a:gd name="T57" fmla="*/ 101 h 108"/>
                <a:gd name="T58" fmla="*/ 89 w 105"/>
                <a:gd name="T59" fmla="*/ 92 h 108"/>
                <a:gd name="T60" fmla="*/ 80 w 105"/>
                <a:gd name="T61" fmla="*/ 79 h 108"/>
                <a:gd name="T62" fmla="*/ 86 w 105"/>
                <a:gd name="T63" fmla="*/ 70 h 108"/>
                <a:gd name="T64" fmla="*/ 102 w 105"/>
                <a:gd name="T65" fmla="*/ 73 h 108"/>
                <a:gd name="T66" fmla="*/ 60 w 105"/>
                <a:gd name="T67" fmla="*/ 67 h 108"/>
                <a:gd name="T68" fmla="*/ 39 w 105"/>
                <a:gd name="T69" fmla="*/ 63 h 108"/>
                <a:gd name="T70" fmla="*/ 43 w 105"/>
                <a:gd name="T71" fmla="*/ 41 h 108"/>
                <a:gd name="T72" fmla="*/ 64 w 105"/>
                <a:gd name="T73" fmla="*/ 45 h 108"/>
                <a:gd name="T74" fmla="*/ 60 w 105"/>
                <a:gd name="T75" fmla="*/ 6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8">
                  <a:moveTo>
                    <a:pt x="102" y="73"/>
                  </a:moveTo>
                  <a:cubicBezTo>
                    <a:pt x="105" y="57"/>
                    <a:pt x="105" y="57"/>
                    <a:pt x="105" y="57"/>
                  </a:cubicBezTo>
                  <a:cubicBezTo>
                    <a:pt x="89" y="54"/>
                    <a:pt x="89" y="54"/>
                    <a:pt x="89" y="54"/>
                  </a:cubicBezTo>
                  <a:cubicBezTo>
                    <a:pt x="89" y="50"/>
                    <a:pt x="89" y="46"/>
                    <a:pt x="87" y="42"/>
                  </a:cubicBezTo>
                  <a:cubicBezTo>
                    <a:pt x="100" y="33"/>
                    <a:pt x="100" y="33"/>
                    <a:pt x="100" y="33"/>
                  </a:cubicBezTo>
                  <a:cubicBezTo>
                    <a:pt x="91" y="19"/>
                    <a:pt x="91" y="19"/>
                    <a:pt x="91" y="19"/>
                  </a:cubicBezTo>
                  <a:cubicBezTo>
                    <a:pt x="79" y="27"/>
                    <a:pt x="79" y="27"/>
                    <a:pt x="79" y="27"/>
                  </a:cubicBezTo>
                  <a:cubicBezTo>
                    <a:pt x="75" y="24"/>
                    <a:pt x="71" y="21"/>
                    <a:pt x="66" y="19"/>
                  </a:cubicBezTo>
                  <a:cubicBezTo>
                    <a:pt x="69" y="4"/>
                    <a:pt x="69" y="4"/>
                    <a:pt x="69" y="4"/>
                  </a:cubicBezTo>
                  <a:cubicBezTo>
                    <a:pt x="53" y="0"/>
                    <a:pt x="53" y="0"/>
                    <a:pt x="53" y="0"/>
                  </a:cubicBezTo>
                  <a:cubicBezTo>
                    <a:pt x="49" y="16"/>
                    <a:pt x="49" y="16"/>
                    <a:pt x="49" y="16"/>
                  </a:cubicBezTo>
                  <a:cubicBezTo>
                    <a:pt x="46" y="16"/>
                    <a:pt x="43" y="17"/>
                    <a:pt x="39" y="18"/>
                  </a:cubicBezTo>
                  <a:cubicBezTo>
                    <a:pt x="31" y="5"/>
                    <a:pt x="31" y="5"/>
                    <a:pt x="31" y="5"/>
                  </a:cubicBezTo>
                  <a:cubicBezTo>
                    <a:pt x="17" y="15"/>
                    <a:pt x="17" y="15"/>
                    <a:pt x="17" y="15"/>
                  </a:cubicBezTo>
                  <a:cubicBezTo>
                    <a:pt x="25" y="27"/>
                    <a:pt x="25" y="27"/>
                    <a:pt x="25" y="27"/>
                  </a:cubicBezTo>
                  <a:cubicBezTo>
                    <a:pt x="21" y="31"/>
                    <a:pt x="18" y="35"/>
                    <a:pt x="17" y="40"/>
                  </a:cubicBezTo>
                  <a:cubicBezTo>
                    <a:pt x="3" y="37"/>
                    <a:pt x="3" y="37"/>
                    <a:pt x="3" y="37"/>
                  </a:cubicBezTo>
                  <a:cubicBezTo>
                    <a:pt x="0" y="53"/>
                    <a:pt x="0" y="53"/>
                    <a:pt x="0" y="53"/>
                  </a:cubicBezTo>
                  <a:cubicBezTo>
                    <a:pt x="14" y="56"/>
                    <a:pt x="14" y="56"/>
                    <a:pt x="14" y="56"/>
                  </a:cubicBezTo>
                  <a:cubicBezTo>
                    <a:pt x="14" y="61"/>
                    <a:pt x="15" y="65"/>
                    <a:pt x="17" y="69"/>
                  </a:cubicBezTo>
                  <a:cubicBezTo>
                    <a:pt x="5" y="77"/>
                    <a:pt x="5" y="77"/>
                    <a:pt x="5" y="77"/>
                  </a:cubicBezTo>
                  <a:cubicBezTo>
                    <a:pt x="14" y="91"/>
                    <a:pt x="14" y="91"/>
                    <a:pt x="14" y="91"/>
                  </a:cubicBezTo>
                  <a:cubicBezTo>
                    <a:pt x="27" y="83"/>
                    <a:pt x="27" y="83"/>
                    <a:pt x="27" y="83"/>
                  </a:cubicBezTo>
                  <a:cubicBezTo>
                    <a:pt x="30" y="86"/>
                    <a:pt x="35" y="88"/>
                    <a:pt x="39" y="90"/>
                  </a:cubicBezTo>
                  <a:cubicBezTo>
                    <a:pt x="36" y="105"/>
                    <a:pt x="36" y="105"/>
                    <a:pt x="36" y="105"/>
                  </a:cubicBezTo>
                  <a:cubicBezTo>
                    <a:pt x="52" y="108"/>
                    <a:pt x="52" y="108"/>
                    <a:pt x="52" y="108"/>
                  </a:cubicBezTo>
                  <a:cubicBezTo>
                    <a:pt x="56" y="92"/>
                    <a:pt x="56" y="92"/>
                    <a:pt x="56" y="92"/>
                  </a:cubicBezTo>
                  <a:cubicBezTo>
                    <a:pt x="59" y="91"/>
                    <a:pt x="63" y="90"/>
                    <a:pt x="66" y="89"/>
                  </a:cubicBezTo>
                  <a:cubicBezTo>
                    <a:pt x="75" y="101"/>
                    <a:pt x="75" y="101"/>
                    <a:pt x="75" y="101"/>
                  </a:cubicBezTo>
                  <a:cubicBezTo>
                    <a:pt x="89" y="92"/>
                    <a:pt x="89" y="92"/>
                    <a:pt x="89" y="92"/>
                  </a:cubicBezTo>
                  <a:cubicBezTo>
                    <a:pt x="80" y="79"/>
                    <a:pt x="80" y="79"/>
                    <a:pt x="80" y="79"/>
                  </a:cubicBezTo>
                  <a:cubicBezTo>
                    <a:pt x="82" y="76"/>
                    <a:pt x="84" y="73"/>
                    <a:pt x="86" y="70"/>
                  </a:cubicBezTo>
                  <a:lnTo>
                    <a:pt x="102" y="73"/>
                  </a:lnTo>
                  <a:close/>
                  <a:moveTo>
                    <a:pt x="60" y="67"/>
                  </a:moveTo>
                  <a:cubicBezTo>
                    <a:pt x="53" y="72"/>
                    <a:pt x="44" y="70"/>
                    <a:pt x="39" y="63"/>
                  </a:cubicBezTo>
                  <a:cubicBezTo>
                    <a:pt x="34" y="56"/>
                    <a:pt x="36" y="46"/>
                    <a:pt x="43" y="41"/>
                  </a:cubicBezTo>
                  <a:cubicBezTo>
                    <a:pt x="50" y="36"/>
                    <a:pt x="60" y="38"/>
                    <a:pt x="64" y="45"/>
                  </a:cubicBezTo>
                  <a:cubicBezTo>
                    <a:pt x="69" y="52"/>
                    <a:pt x="67" y="62"/>
                    <a:pt x="60" y="67"/>
                  </a:cubicBezTo>
                  <a:close/>
                </a:path>
              </a:pathLst>
            </a:custGeom>
            <a:solidFill>
              <a:srgbClr val="D1E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2" name="Freeform 12"/>
            <p:cNvSpPr>
              <a:spLocks noEditPoints="1"/>
            </p:cNvSpPr>
            <p:nvPr/>
          </p:nvSpPr>
          <p:spPr bwMode="auto">
            <a:xfrm>
              <a:off x="5011" y="1628"/>
              <a:ext cx="137" cy="140"/>
            </a:xfrm>
            <a:custGeom>
              <a:avLst/>
              <a:gdLst>
                <a:gd name="T0" fmla="*/ 56 w 58"/>
                <a:gd name="T1" fmla="*/ 40 h 59"/>
                <a:gd name="T2" fmla="*/ 58 w 58"/>
                <a:gd name="T3" fmla="*/ 31 h 59"/>
                <a:gd name="T4" fmla="*/ 49 w 58"/>
                <a:gd name="T5" fmla="*/ 29 h 59"/>
                <a:gd name="T6" fmla="*/ 48 w 58"/>
                <a:gd name="T7" fmla="*/ 23 h 59"/>
                <a:gd name="T8" fmla="*/ 55 w 58"/>
                <a:gd name="T9" fmla="*/ 18 h 59"/>
                <a:gd name="T10" fmla="*/ 50 w 58"/>
                <a:gd name="T11" fmla="*/ 11 h 59"/>
                <a:gd name="T12" fmla="*/ 43 w 58"/>
                <a:gd name="T13" fmla="*/ 15 h 59"/>
                <a:gd name="T14" fmla="*/ 36 w 58"/>
                <a:gd name="T15" fmla="*/ 10 h 59"/>
                <a:gd name="T16" fmla="*/ 38 w 58"/>
                <a:gd name="T17" fmla="*/ 2 h 59"/>
                <a:gd name="T18" fmla="*/ 29 w 58"/>
                <a:gd name="T19" fmla="*/ 0 h 59"/>
                <a:gd name="T20" fmla="*/ 27 w 58"/>
                <a:gd name="T21" fmla="*/ 9 h 59"/>
                <a:gd name="T22" fmla="*/ 22 w 58"/>
                <a:gd name="T23" fmla="*/ 10 h 59"/>
                <a:gd name="T24" fmla="*/ 17 w 58"/>
                <a:gd name="T25" fmla="*/ 3 h 59"/>
                <a:gd name="T26" fmla="*/ 9 w 58"/>
                <a:gd name="T27" fmla="*/ 8 h 59"/>
                <a:gd name="T28" fmla="*/ 14 w 58"/>
                <a:gd name="T29" fmla="*/ 15 h 59"/>
                <a:gd name="T30" fmla="*/ 9 w 58"/>
                <a:gd name="T31" fmla="*/ 22 h 59"/>
                <a:gd name="T32" fmla="*/ 2 w 58"/>
                <a:gd name="T33" fmla="*/ 20 h 59"/>
                <a:gd name="T34" fmla="*/ 0 w 58"/>
                <a:gd name="T35" fmla="*/ 29 h 59"/>
                <a:gd name="T36" fmla="*/ 8 w 58"/>
                <a:gd name="T37" fmla="*/ 31 h 59"/>
                <a:gd name="T38" fmla="*/ 9 w 58"/>
                <a:gd name="T39" fmla="*/ 38 h 59"/>
                <a:gd name="T40" fmla="*/ 3 w 58"/>
                <a:gd name="T41" fmla="*/ 42 h 59"/>
                <a:gd name="T42" fmla="*/ 8 w 58"/>
                <a:gd name="T43" fmla="*/ 50 h 59"/>
                <a:gd name="T44" fmla="*/ 15 w 58"/>
                <a:gd name="T45" fmla="*/ 45 h 59"/>
                <a:gd name="T46" fmla="*/ 22 w 58"/>
                <a:gd name="T47" fmla="*/ 49 h 59"/>
                <a:gd name="T48" fmla="*/ 20 w 58"/>
                <a:gd name="T49" fmla="*/ 58 h 59"/>
                <a:gd name="T50" fmla="*/ 29 w 58"/>
                <a:gd name="T51" fmla="*/ 59 h 59"/>
                <a:gd name="T52" fmla="*/ 31 w 58"/>
                <a:gd name="T53" fmla="*/ 50 h 59"/>
                <a:gd name="T54" fmla="*/ 37 w 58"/>
                <a:gd name="T55" fmla="*/ 49 h 59"/>
                <a:gd name="T56" fmla="*/ 41 w 58"/>
                <a:gd name="T57" fmla="*/ 55 h 59"/>
                <a:gd name="T58" fmla="*/ 49 w 58"/>
                <a:gd name="T59" fmla="*/ 50 h 59"/>
                <a:gd name="T60" fmla="*/ 44 w 58"/>
                <a:gd name="T61" fmla="*/ 43 h 59"/>
                <a:gd name="T62" fmla="*/ 47 w 58"/>
                <a:gd name="T63" fmla="*/ 38 h 59"/>
                <a:gd name="T64" fmla="*/ 56 w 58"/>
                <a:gd name="T65" fmla="*/ 40 h 59"/>
                <a:gd name="T66" fmla="*/ 33 w 58"/>
                <a:gd name="T67" fmla="*/ 37 h 59"/>
                <a:gd name="T68" fmla="*/ 21 w 58"/>
                <a:gd name="T69" fmla="*/ 34 h 59"/>
                <a:gd name="T70" fmla="*/ 24 w 58"/>
                <a:gd name="T71" fmla="*/ 23 h 59"/>
                <a:gd name="T72" fmla="*/ 35 w 58"/>
                <a:gd name="T73" fmla="*/ 25 h 59"/>
                <a:gd name="T74" fmla="*/ 33 w 58"/>
                <a:gd name="T75"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59">
                  <a:moveTo>
                    <a:pt x="56" y="40"/>
                  </a:moveTo>
                  <a:cubicBezTo>
                    <a:pt x="58" y="31"/>
                    <a:pt x="58" y="31"/>
                    <a:pt x="58" y="31"/>
                  </a:cubicBezTo>
                  <a:cubicBezTo>
                    <a:pt x="49" y="29"/>
                    <a:pt x="49" y="29"/>
                    <a:pt x="49" y="29"/>
                  </a:cubicBezTo>
                  <a:cubicBezTo>
                    <a:pt x="49" y="27"/>
                    <a:pt x="49" y="25"/>
                    <a:pt x="48" y="23"/>
                  </a:cubicBezTo>
                  <a:cubicBezTo>
                    <a:pt x="55" y="18"/>
                    <a:pt x="55" y="18"/>
                    <a:pt x="55" y="18"/>
                  </a:cubicBezTo>
                  <a:cubicBezTo>
                    <a:pt x="50" y="11"/>
                    <a:pt x="50" y="11"/>
                    <a:pt x="50" y="11"/>
                  </a:cubicBezTo>
                  <a:cubicBezTo>
                    <a:pt x="43" y="15"/>
                    <a:pt x="43" y="15"/>
                    <a:pt x="43" y="15"/>
                  </a:cubicBezTo>
                  <a:cubicBezTo>
                    <a:pt x="41" y="13"/>
                    <a:pt x="39" y="11"/>
                    <a:pt x="36" y="10"/>
                  </a:cubicBezTo>
                  <a:cubicBezTo>
                    <a:pt x="38" y="2"/>
                    <a:pt x="38" y="2"/>
                    <a:pt x="38" y="2"/>
                  </a:cubicBezTo>
                  <a:cubicBezTo>
                    <a:pt x="29" y="0"/>
                    <a:pt x="29" y="0"/>
                    <a:pt x="29" y="0"/>
                  </a:cubicBezTo>
                  <a:cubicBezTo>
                    <a:pt x="27" y="9"/>
                    <a:pt x="27" y="9"/>
                    <a:pt x="27" y="9"/>
                  </a:cubicBezTo>
                  <a:cubicBezTo>
                    <a:pt x="25" y="9"/>
                    <a:pt x="24" y="9"/>
                    <a:pt x="22" y="10"/>
                  </a:cubicBezTo>
                  <a:cubicBezTo>
                    <a:pt x="17" y="3"/>
                    <a:pt x="17" y="3"/>
                    <a:pt x="17" y="3"/>
                  </a:cubicBezTo>
                  <a:cubicBezTo>
                    <a:pt x="9" y="8"/>
                    <a:pt x="9" y="8"/>
                    <a:pt x="9" y="8"/>
                  </a:cubicBezTo>
                  <a:cubicBezTo>
                    <a:pt x="14" y="15"/>
                    <a:pt x="14" y="15"/>
                    <a:pt x="14" y="15"/>
                  </a:cubicBezTo>
                  <a:cubicBezTo>
                    <a:pt x="12" y="17"/>
                    <a:pt x="10" y="19"/>
                    <a:pt x="9" y="22"/>
                  </a:cubicBezTo>
                  <a:cubicBezTo>
                    <a:pt x="2" y="20"/>
                    <a:pt x="2" y="20"/>
                    <a:pt x="2" y="20"/>
                  </a:cubicBezTo>
                  <a:cubicBezTo>
                    <a:pt x="0" y="29"/>
                    <a:pt x="0" y="29"/>
                    <a:pt x="0" y="29"/>
                  </a:cubicBezTo>
                  <a:cubicBezTo>
                    <a:pt x="8" y="31"/>
                    <a:pt x="8" y="31"/>
                    <a:pt x="8" y="31"/>
                  </a:cubicBezTo>
                  <a:cubicBezTo>
                    <a:pt x="8" y="33"/>
                    <a:pt x="8" y="35"/>
                    <a:pt x="9" y="38"/>
                  </a:cubicBezTo>
                  <a:cubicBezTo>
                    <a:pt x="3" y="42"/>
                    <a:pt x="3" y="42"/>
                    <a:pt x="3" y="42"/>
                  </a:cubicBezTo>
                  <a:cubicBezTo>
                    <a:pt x="8" y="50"/>
                    <a:pt x="8" y="50"/>
                    <a:pt x="8" y="50"/>
                  </a:cubicBezTo>
                  <a:cubicBezTo>
                    <a:pt x="15" y="45"/>
                    <a:pt x="15" y="45"/>
                    <a:pt x="15" y="45"/>
                  </a:cubicBezTo>
                  <a:cubicBezTo>
                    <a:pt x="17" y="47"/>
                    <a:pt x="19" y="48"/>
                    <a:pt x="22" y="49"/>
                  </a:cubicBezTo>
                  <a:cubicBezTo>
                    <a:pt x="20" y="58"/>
                    <a:pt x="20" y="58"/>
                    <a:pt x="20" y="58"/>
                  </a:cubicBezTo>
                  <a:cubicBezTo>
                    <a:pt x="29" y="59"/>
                    <a:pt x="29" y="59"/>
                    <a:pt x="29" y="59"/>
                  </a:cubicBezTo>
                  <a:cubicBezTo>
                    <a:pt x="31" y="50"/>
                    <a:pt x="31" y="50"/>
                    <a:pt x="31" y="50"/>
                  </a:cubicBezTo>
                  <a:cubicBezTo>
                    <a:pt x="33" y="50"/>
                    <a:pt x="35" y="49"/>
                    <a:pt x="37" y="49"/>
                  </a:cubicBezTo>
                  <a:cubicBezTo>
                    <a:pt x="41" y="55"/>
                    <a:pt x="41" y="55"/>
                    <a:pt x="41" y="55"/>
                  </a:cubicBezTo>
                  <a:cubicBezTo>
                    <a:pt x="49" y="50"/>
                    <a:pt x="49" y="50"/>
                    <a:pt x="49" y="50"/>
                  </a:cubicBezTo>
                  <a:cubicBezTo>
                    <a:pt x="44" y="43"/>
                    <a:pt x="44" y="43"/>
                    <a:pt x="44" y="43"/>
                  </a:cubicBezTo>
                  <a:cubicBezTo>
                    <a:pt x="45" y="42"/>
                    <a:pt x="46" y="40"/>
                    <a:pt x="47" y="38"/>
                  </a:cubicBezTo>
                  <a:lnTo>
                    <a:pt x="56" y="40"/>
                  </a:lnTo>
                  <a:close/>
                  <a:moveTo>
                    <a:pt x="33" y="37"/>
                  </a:moveTo>
                  <a:cubicBezTo>
                    <a:pt x="29" y="39"/>
                    <a:pt x="24" y="38"/>
                    <a:pt x="21" y="34"/>
                  </a:cubicBezTo>
                  <a:cubicBezTo>
                    <a:pt x="19" y="30"/>
                    <a:pt x="20" y="25"/>
                    <a:pt x="24" y="23"/>
                  </a:cubicBezTo>
                  <a:cubicBezTo>
                    <a:pt x="28" y="20"/>
                    <a:pt x="33" y="21"/>
                    <a:pt x="35" y="25"/>
                  </a:cubicBezTo>
                  <a:cubicBezTo>
                    <a:pt x="38" y="29"/>
                    <a:pt x="37" y="34"/>
                    <a:pt x="33" y="37"/>
                  </a:cubicBezTo>
                  <a:close/>
                </a:path>
              </a:pathLst>
            </a:custGeom>
            <a:solidFill>
              <a:srgbClr val="D1E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3" name="Freeform 13"/>
            <p:cNvSpPr/>
            <p:nvPr/>
          </p:nvSpPr>
          <p:spPr bwMode="auto">
            <a:xfrm>
              <a:off x="4442" y="994"/>
              <a:ext cx="969" cy="274"/>
            </a:xfrm>
            <a:custGeom>
              <a:avLst/>
              <a:gdLst>
                <a:gd name="T0" fmla="*/ 163 w 409"/>
                <a:gd name="T1" fmla="*/ 0 h 116"/>
                <a:gd name="T2" fmla="*/ 93 w 409"/>
                <a:gd name="T3" fmla="*/ 53 h 116"/>
                <a:gd name="T4" fmla="*/ 72 w 409"/>
                <a:gd name="T5" fmla="*/ 48 h 116"/>
                <a:gd name="T6" fmla="*/ 28 w 409"/>
                <a:gd name="T7" fmla="*/ 81 h 116"/>
                <a:gd name="T8" fmla="*/ 17 w 409"/>
                <a:gd name="T9" fmla="*/ 81 h 116"/>
                <a:gd name="T10" fmla="*/ 0 w 409"/>
                <a:gd name="T11" fmla="*/ 99 h 116"/>
                <a:gd name="T12" fmla="*/ 5 w 409"/>
                <a:gd name="T13" fmla="*/ 111 h 116"/>
                <a:gd name="T14" fmla="*/ 17 w 409"/>
                <a:gd name="T15" fmla="*/ 116 h 116"/>
                <a:gd name="T16" fmla="*/ 392 w 409"/>
                <a:gd name="T17" fmla="*/ 116 h 116"/>
                <a:gd name="T18" fmla="*/ 409 w 409"/>
                <a:gd name="T19" fmla="*/ 99 h 116"/>
                <a:gd name="T20" fmla="*/ 404 w 409"/>
                <a:gd name="T21" fmla="*/ 86 h 116"/>
                <a:gd name="T22" fmla="*/ 392 w 409"/>
                <a:gd name="T23" fmla="*/ 81 h 116"/>
                <a:gd name="T24" fmla="*/ 374 w 409"/>
                <a:gd name="T25" fmla="*/ 81 h 116"/>
                <a:gd name="T26" fmla="*/ 332 w 409"/>
                <a:gd name="T27" fmla="*/ 53 h 116"/>
                <a:gd name="T28" fmla="*/ 300 w 409"/>
                <a:gd name="T29" fmla="*/ 67 h 116"/>
                <a:gd name="T30" fmla="*/ 245 w 409"/>
                <a:gd name="T31" fmla="*/ 36 h 116"/>
                <a:gd name="T32" fmla="*/ 227 w 409"/>
                <a:gd name="T33" fmla="*/ 38 h 116"/>
                <a:gd name="T34" fmla="*/ 163 w 40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9" h="116">
                  <a:moveTo>
                    <a:pt x="163" y="0"/>
                  </a:moveTo>
                  <a:cubicBezTo>
                    <a:pt x="129" y="0"/>
                    <a:pt x="101" y="22"/>
                    <a:pt x="93" y="53"/>
                  </a:cubicBezTo>
                  <a:cubicBezTo>
                    <a:pt x="87" y="50"/>
                    <a:pt x="80" y="48"/>
                    <a:pt x="72" y="48"/>
                  </a:cubicBezTo>
                  <a:cubicBezTo>
                    <a:pt x="52" y="48"/>
                    <a:pt x="34" y="62"/>
                    <a:pt x="28" y="81"/>
                  </a:cubicBezTo>
                  <a:cubicBezTo>
                    <a:pt x="17" y="81"/>
                    <a:pt x="17" y="81"/>
                    <a:pt x="17" y="81"/>
                  </a:cubicBezTo>
                  <a:cubicBezTo>
                    <a:pt x="8" y="81"/>
                    <a:pt x="0" y="89"/>
                    <a:pt x="0" y="99"/>
                  </a:cubicBezTo>
                  <a:cubicBezTo>
                    <a:pt x="0" y="103"/>
                    <a:pt x="2" y="108"/>
                    <a:pt x="5" y="111"/>
                  </a:cubicBezTo>
                  <a:cubicBezTo>
                    <a:pt x="8" y="114"/>
                    <a:pt x="12" y="116"/>
                    <a:pt x="17" y="116"/>
                  </a:cubicBezTo>
                  <a:cubicBezTo>
                    <a:pt x="392" y="116"/>
                    <a:pt x="392" y="116"/>
                    <a:pt x="392" y="116"/>
                  </a:cubicBezTo>
                  <a:cubicBezTo>
                    <a:pt x="402" y="116"/>
                    <a:pt x="409" y="108"/>
                    <a:pt x="409" y="99"/>
                  </a:cubicBezTo>
                  <a:cubicBezTo>
                    <a:pt x="409" y="94"/>
                    <a:pt x="408" y="89"/>
                    <a:pt x="404" y="86"/>
                  </a:cubicBezTo>
                  <a:cubicBezTo>
                    <a:pt x="401" y="83"/>
                    <a:pt x="397" y="81"/>
                    <a:pt x="392" y="81"/>
                  </a:cubicBezTo>
                  <a:cubicBezTo>
                    <a:pt x="374" y="81"/>
                    <a:pt x="374" y="81"/>
                    <a:pt x="374" y="81"/>
                  </a:cubicBezTo>
                  <a:cubicBezTo>
                    <a:pt x="367" y="65"/>
                    <a:pt x="351" y="53"/>
                    <a:pt x="332" y="53"/>
                  </a:cubicBezTo>
                  <a:cubicBezTo>
                    <a:pt x="320" y="53"/>
                    <a:pt x="308" y="59"/>
                    <a:pt x="300" y="67"/>
                  </a:cubicBezTo>
                  <a:cubicBezTo>
                    <a:pt x="289" y="48"/>
                    <a:pt x="269" y="36"/>
                    <a:pt x="245" y="36"/>
                  </a:cubicBezTo>
                  <a:cubicBezTo>
                    <a:pt x="239" y="36"/>
                    <a:pt x="233" y="37"/>
                    <a:pt x="227" y="38"/>
                  </a:cubicBezTo>
                  <a:cubicBezTo>
                    <a:pt x="215" y="15"/>
                    <a:pt x="191" y="0"/>
                    <a:pt x="163"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4" name="Oval 14"/>
            <p:cNvSpPr>
              <a:spLocks noChangeArrowheads="1"/>
            </p:cNvSpPr>
            <p:nvPr/>
          </p:nvSpPr>
          <p:spPr bwMode="auto">
            <a:xfrm>
              <a:off x="2492" y="3241"/>
              <a:ext cx="2921" cy="166"/>
            </a:xfrm>
            <a:prstGeom prst="ellipse">
              <a:avLst/>
            </a:pr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5" name="Freeform 15"/>
            <p:cNvSpPr/>
            <p:nvPr/>
          </p:nvSpPr>
          <p:spPr bwMode="auto">
            <a:xfrm>
              <a:off x="2572" y="2618"/>
              <a:ext cx="448" cy="704"/>
            </a:xfrm>
            <a:custGeom>
              <a:avLst/>
              <a:gdLst>
                <a:gd name="T0" fmla="*/ 174 w 189"/>
                <a:gd name="T1" fmla="*/ 297 h 297"/>
                <a:gd name="T2" fmla="*/ 185 w 189"/>
                <a:gd name="T3" fmla="*/ 297 h 297"/>
                <a:gd name="T4" fmla="*/ 145 w 189"/>
                <a:gd name="T5" fmla="*/ 194 h 297"/>
                <a:gd name="T6" fmla="*/ 160 w 189"/>
                <a:gd name="T7" fmla="*/ 157 h 297"/>
                <a:gd name="T8" fmla="*/ 168 w 189"/>
                <a:gd name="T9" fmla="*/ 97 h 297"/>
                <a:gd name="T10" fmla="*/ 138 w 189"/>
                <a:gd name="T11" fmla="*/ 175 h 297"/>
                <a:gd name="T12" fmla="*/ 124 w 189"/>
                <a:gd name="T13" fmla="*/ 138 h 297"/>
                <a:gd name="T14" fmla="*/ 119 w 189"/>
                <a:gd name="T15" fmla="*/ 89 h 297"/>
                <a:gd name="T16" fmla="*/ 94 w 189"/>
                <a:gd name="T17" fmla="*/ 12 h 297"/>
                <a:gd name="T18" fmla="*/ 116 w 189"/>
                <a:gd name="T19" fmla="*/ 146 h 297"/>
                <a:gd name="T20" fmla="*/ 124 w 189"/>
                <a:gd name="T21" fmla="*/ 165 h 297"/>
                <a:gd name="T22" fmla="*/ 38 w 189"/>
                <a:gd name="T23" fmla="*/ 114 h 297"/>
                <a:gd name="T24" fmla="*/ 84 w 189"/>
                <a:gd name="T25" fmla="*/ 153 h 297"/>
                <a:gd name="T26" fmla="*/ 128 w 189"/>
                <a:gd name="T27" fmla="*/ 177 h 297"/>
                <a:gd name="T28" fmla="*/ 163 w 189"/>
                <a:gd name="T29" fmla="*/ 267 h 297"/>
                <a:gd name="T30" fmla="*/ 27 w 189"/>
                <a:gd name="T31" fmla="*/ 185 h 297"/>
                <a:gd name="T32" fmla="*/ 100 w 189"/>
                <a:gd name="T33" fmla="*/ 247 h 297"/>
                <a:gd name="T34" fmla="*/ 170 w 189"/>
                <a:gd name="T35" fmla="*/ 286 h 297"/>
                <a:gd name="T36" fmla="*/ 174 w 189"/>
                <a:gd name="T3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9" h="297">
                  <a:moveTo>
                    <a:pt x="174" y="297"/>
                  </a:moveTo>
                  <a:cubicBezTo>
                    <a:pt x="185" y="297"/>
                    <a:pt x="185" y="297"/>
                    <a:pt x="185" y="297"/>
                  </a:cubicBezTo>
                  <a:cubicBezTo>
                    <a:pt x="145" y="194"/>
                    <a:pt x="145" y="194"/>
                    <a:pt x="145" y="194"/>
                  </a:cubicBezTo>
                  <a:cubicBezTo>
                    <a:pt x="147" y="185"/>
                    <a:pt x="152" y="172"/>
                    <a:pt x="160" y="157"/>
                  </a:cubicBezTo>
                  <a:cubicBezTo>
                    <a:pt x="177" y="128"/>
                    <a:pt x="189" y="95"/>
                    <a:pt x="168" y="97"/>
                  </a:cubicBezTo>
                  <a:cubicBezTo>
                    <a:pt x="150" y="99"/>
                    <a:pt x="137" y="138"/>
                    <a:pt x="138" y="175"/>
                  </a:cubicBezTo>
                  <a:cubicBezTo>
                    <a:pt x="124" y="138"/>
                    <a:pt x="124" y="138"/>
                    <a:pt x="124" y="138"/>
                  </a:cubicBezTo>
                  <a:cubicBezTo>
                    <a:pt x="121" y="126"/>
                    <a:pt x="118" y="109"/>
                    <a:pt x="119" y="89"/>
                  </a:cubicBezTo>
                  <a:cubicBezTo>
                    <a:pt x="122" y="44"/>
                    <a:pt x="116" y="0"/>
                    <a:pt x="94" y="12"/>
                  </a:cubicBezTo>
                  <a:cubicBezTo>
                    <a:pt x="72" y="24"/>
                    <a:pt x="83" y="98"/>
                    <a:pt x="116" y="146"/>
                  </a:cubicBezTo>
                  <a:cubicBezTo>
                    <a:pt x="124" y="165"/>
                    <a:pt x="124" y="165"/>
                    <a:pt x="124" y="165"/>
                  </a:cubicBezTo>
                  <a:cubicBezTo>
                    <a:pt x="100" y="130"/>
                    <a:pt x="55" y="101"/>
                    <a:pt x="38" y="114"/>
                  </a:cubicBezTo>
                  <a:cubicBezTo>
                    <a:pt x="21" y="126"/>
                    <a:pt x="53" y="142"/>
                    <a:pt x="84" y="153"/>
                  </a:cubicBezTo>
                  <a:cubicBezTo>
                    <a:pt x="108" y="160"/>
                    <a:pt x="122" y="171"/>
                    <a:pt x="128" y="177"/>
                  </a:cubicBezTo>
                  <a:cubicBezTo>
                    <a:pt x="163" y="267"/>
                    <a:pt x="163" y="267"/>
                    <a:pt x="163" y="267"/>
                  </a:cubicBezTo>
                  <a:cubicBezTo>
                    <a:pt x="125" y="211"/>
                    <a:pt x="55" y="166"/>
                    <a:pt x="27" y="185"/>
                  </a:cubicBezTo>
                  <a:cubicBezTo>
                    <a:pt x="0" y="205"/>
                    <a:pt x="50" y="231"/>
                    <a:pt x="100" y="247"/>
                  </a:cubicBezTo>
                  <a:cubicBezTo>
                    <a:pt x="138" y="259"/>
                    <a:pt x="159" y="276"/>
                    <a:pt x="170" y="286"/>
                  </a:cubicBezTo>
                  <a:lnTo>
                    <a:pt x="174" y="297"/>
                  </a:ln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6" name="Freeform 16"/>
            <p:cNvSpPr/>
            <p:nvPr/>
          </p:nvSpPr>
          <p:spPr bwMode="auto">
            <a:xfrm>
              <a:off x="4679" y="2782"/>
              <a:ext cx="313" cy="540"/>
            </a:xfrm>
            <a:custGeom>
              <a:avLst/>
              <a:gdLst>
                <a:gd name="T0" fmla="*/ 94 w 132"/>
                <a:gd name="T1" fmla="*/ 228 h 228"/>
                <a:gd name="T2" fmla="*/ 91 w 132"/>
                <a:gd name="T3" fmla="*/ 199 h 228"/>
                <a:gd name="T4" fmla="*/ 113 w 132"/>
                <a:gd name="T5" fmla="*/ 153 h 228"/>
                <a:gd name="T6" fmla="*/ 110 w 132"/>
                <a:gd name="T7" fmla="*/ 97 h 228"/>
                <a:gd name="T8" fmla="*/ 98 w 132"/>
                <a:gd name="T9" fmla="*/ 29 h 228"/>
                <a:gd name="T10" fmla="*/ 51 w 132"/>
                <a:gd name="T11" fmla="*/ 58 h 228"/>
                <a:gd name="T12" fmla="*/ 18 w 132"/>
                <a:gd name="T13" fmla="*/ 109 h 228"/>
                <a:gd name="T14" fmla="*/ 17 w 132"/>
                <a:gd name="T15" fmla="*/ 167 h 228"/>
                <a:gd name="T16" fmla="*/ 2 w 132"/>
                <a:gd name="T17" fmla="*/ 193 h 228"/>
                <a:gd name="T18" fmla="*/ 12 w 132"/>
                <a:gd name="T19" fmla="*/ 228 h 228"/>
                <a:gd name="T20" fmla="*/ 94 w 132"/>
                <a:gd name="T21"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228">
                  <a:moveTo>
                    <a:pt x="94" y="228"/>
                  </a:moveTo>
                  <a:cubicBezTo>
                    <a:pt x="96" y="219"/>
                    <a:pt x="96" y="208"/>
                    <a:pt x="91" y="199"/>
                  </a:cubicBezTo>
                  <a:cubicBezTo>
                    <a:pt x="80" y="174"/>
                    <a:pt x="95" y="165"/>
                    <a:pt x="113" y="153"/>
                  </a:cubicBezTo>
                  <a:cubicBezTo>
                    <a:pt x="132" y="140"/>
                    <a:pt x="129" y="114"/>
                    <a:pt x="110" y="97"/>
                  </a:cubicBezTo>
                  <a:cubicBezTo>
                    <a:pt x="91" y="80"/>
                    <a:pt x="114" y="57"/>
                    <a:pt x="98" y="29"/>
                  </a:cubicBezTo>
                  <a:cubicBezTo>
                    <a:pt x="81" y="0"/>
                    <a:pt x="52" y="27"/>
                    <a:pt x="51" y="58"/>
                  </a:cubicBezTo>
                  <a:cubicBezTo>
                    <a:pt x="50" y="79"/>
                    <a:pt x="22" y="81"/>
                    <a:pt x="18" y="109"/>
                  </a:cubicBezTo>
                  <a:cubicBezTo>
                    <a:pt x="14" y="134"/>
                    <a:pt x="48" y="149"/>
                    <a:pt x="17" y="167"/>
                  </a:cubicBezTo>
                  <a:cubicBezTo>
                    <a:pt x="7" y="173"/>
                    <a:pt x="3" y="182"/>
                    <a:pt x="2" y="193"/>
                  </a:cubicBezTo>
                  <a:cubicBezTo>
                    <a:pt x="0" y="206"/>
                    <a:pt x="4" y="218"/>
                    <a:pt x="12" y="228"/>
                  </a:cubicBezTo>
                  <a:lnTo>
                    <a:pt x="94" y="228"/>
                  </a:ln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7" name="Freeform 17"/>
            <p:cNvSpPr/>
            <p:nvPr/>
          </p:nvSpPr>
          <p:spPr bwMode="auto">
            <a:xfrm>
              <a:off x="4788" y="2933"/>
              <a:ext cx="78" cy="389"/>
            </a:xfrm>
            <a:custGeom>
              <a:avLst/>
              <a:gdLst>
                <a:gd name="T0" fmla="*/ 5 w 33"/>
                <a:gd name="T1" fmla="*/ 164 h 164"/>
                <a:gd name="T2" fmla="*/ 33 w 33"/>
                <a:gd name="T3" fmla="*/ 4 h 164"/>
                <a:gd name="T4" fmla="*/ 31 w 33"/>
                <a:gd name="T5" fmla="*/ 1 h 164"/>
                <a:gd name="T6" fmla="*/ 28 w 33"/>
                <a:gd name="T7" fmla="*/ 3 h 164"/>
                <a:gd name="T8" fmla="*/ 0 w 33"/>
                <a:gd name="T9" fmla="*/ 164 h 164"/>
                <a:gd name="T10" fmla="*/ 5 w 33"/>
                <a:gd name="T11" fmla="*/ 164 h 164"/>
              </a:gdLst>
              <a:ahLst/>
              <a:cxnLst>
                <a:cxn ang="0">
                  <a:pos x="T0" y="T1"/>
                </a:cxn>
                <a:cxn ang="0">
                  <a:pos x="T2" y="T3"/>
                </a:cxn>
                <a:cxn ang="0">
                  <a:pos x="T4" y="T5"/>
                </a:cxn>
                <a:cxn ang="0">
                  <a:pos x="T6" y="T7"/>
                </a:cxn>
                <a:cxn ang="0">
                  <a:pos x="T8" y="T9"/>
                </a:cxn>
                <a:cxn ang="0">
                  <a:pos x="T10" y="T11"/>
                </a:cxn>
              </a:cxnLst>
              <a:rect l="0" t="0" r="r" b="b"/>
              <a:pathLst>
                <a:path w="33" h="164">
                  <a:moveTo>
                    <a:pt x="5" y="164"/>
                  </a:moveTo>
                  <a:cubicBezTo>
                    <a:pt x="33" y="4"/>
                    <a:pt x="33" y="4"/>
                    <a:pt x="33" y="4"/>
                  </a:cubicBezTo>
                  <a:cubicBezTo>
                    <a:pt x="33" y="2"/>
                    <a:pt x="32" y="1"/>
                    <a:pt x="31" y="1"/>
                  </a:cubicBezTo>
                  <a:cubicBezTo>
                    <a:pt x="30" y="0"/>
                    <a:pt x="28" y="1"/>
                    <a:pt x="28" y="3"/>
                  </a:cubicBezTo>
                  <a:cubicBezTo>
                    <a:pt x="0" y="164"/>
                    <a:pt x="0" y="164"/>
                    <a:pt x="0" y="164"/>
                  </a:cubicBezTo>
                  <a:lnTo>
                    <a:pt x="5" y="164"/>
                  </a:lnTo>
                  <a:close/>
                </a:path>
              </a:pathLst>
            </a:custGeom>
            <a:solidFill>
              <a:srgbClr val="0036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8" name="Freeform 18"/>
            <p:cNvSpPr/>
            <p:nvPr/>
          </p:nvSpPr>
          <p:spPr bwMode="auto">
            <a:xfrm>
              <a:off x="4824" y="2744"/>
              <a:ext cx="499" cy="578"/>
            </a:xfrm>
            <a:custGeom>
              <a:avLst/>
              <a:gdLst>
                <a:gd name="T0" fmla="*/ 112 w 211"/>
                <a:gd name="T1" fmla="*/ 244 h 244"/>
                <a:gd name="T2" fmla="*/ 112 w 211"/>
                <a:gd name="T3" fmla="*/ 237 h 244"/>
                <a:gd name="T4" fmla="*/ 162 w 211"/>
                <a:gd name="T5" fmla="*/ 195 h 244"/>
                <a:gd name="T6" fmla="*/ 186 w 211"/>
                <a:gd name="T7" fmla="*/ 128 h 244"/>
                <a:gd name="T8" fmla="*/ 206 w 211"/>
                <a:gd name="T9" fmla="*/ 42 h 244"/>
                <a:gd name="T10" fmla="*/ 137 w 211"/>
                <a:gd name="T11" fmla="*/ 52 h 244"/>
                <a:gd name="T12" fmla="*/ 72 w 211"/>
                <a:gd name="T13" fmla="*/ 96 h 244"/>
                <a:gd name="T14" fmla="*/ 41 w 211"/>
                <a:gd name="T15" fmla="*/ 163 h 244"/>
                <a:gd name="T16" fmla="*/ 11 w 211"/>
                <a:gd name="T17" fmla="*/ 185 h 244"/>
                <a:gd name="T18" fmla="*/ 10 w 211"/>
                <a:gd name="T19" fmla="*/ 244 h 244"/>
                <a:gd name="T20" fmla="*/ 112 w 211"/>
                <a:gd name="T21"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44">
                  <a:moveTo>
                    <a:pt x="112" y="244"/>
                  </a:moveTo>
                  <a:cubicBezTo>
                    <a:pt x="112" y="242"/>
                    <a:pt x="113" y="240"/>
                    <a:pt x="112" y="237"/>
                  </a:cubicBezTo>
                  <a:cubicBezTo>
                    <a:pt x="112" y="202"/>
                    <a:pt x="133" y="200"/>
                    <a:pt x="162" y="195"/>
                  </a:cubicBezTo>
                  <a:cubicBezTo>
                    <a:pt x="190" y="189"/>
                    <a:pt x="200" y="158"/>
                    <a:pt x="186" y="128"/>
                  </a:cubicBezTo>
                  <a:cubicBezTo>
                    <a:pt x="173" y="98"/>
                    <a:pt x="211" y="84"/>
                    <a:pt x="206" y="42"/>
                  </a:cubicBezTo>
                  <a:cubicBezTo>
                    <a:pt x="202" y="0"/>
                    <a:pt x="154" y="18"/>
                    <a:pt x="137" y="52"/>
                  </a:cubicBezTo>
                  <a:cubicBezTo>
                    <a:pt x="125" y="77"/>
                    <a:pt x="92" y="64"/>
                    <a:pt x="72" y="96"/>
                  </a:cubicBezTo>
                  <a:cubicBezTo>
                    <a:pt x="55" y="123"/>
                    <a:pt x="87" y="158"/>
                    <a:pt x="41" y="163"/>
                  </a:cubicBezTo>
                  <a:cubicBezTo>
                    <a:pt x="27" y="164"/>
                    <a:pt x="17" y="173"/>
                    <a:pt x="11" y="185"/>
                  </a:cubicBezTo>
                  <a:cubicBezTo>
                    <a:pt x="0" y="204"/>
                    <a:pt x="0" y="226"/>
                    <a:pt x="10" y="244"/>
                  </a:cubicBezTo>
                  <a:lnTo>
                    <a:pt x="112" y="244"/>
                  </a:ln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9" name="Freeform 19"/>
            <p:cNvSpPr/>
            <p:nvPr/>
          </p:nvSpPr>
          <p:spPr bwMode="auto">
            <a:xfrm>
              <a:off x="4935" y="2917"/>
              <a:ext cx="281" cy="405"/>
            </a:xfrm>
            <a:custGeom>
              <a:avLst/>
              <a:gdLst>
                <a:gd name="T0" fmla="*/ 8 w 119"/>
                <a:gd name="T1" fmla="*/ 171 h 171"/>
                <a:gd name="T2" fmla="*/ 118 w 119"/>
                <a:gd name="T3" fmla="*/ 5 h 171"/>
                <a:gd name="T4" fmla="*/ 117 w 119"/>
                <a:gd name="T5" fmla="*/ 1 h 171"/>
                <a:gd name="T6" fmla="*/ 112 w 119"/>
                <a:gd name="T7" fmla="*/ 2 h 171"/>
                <a:gd name="T8" fmla="*/ 0 w 119"/>
                <a:gd name="T9" fmla="*/ 171 h 171"/>
                <a:gd name="T10" fmla="*/ 8 w 119"/>
                <a:gd name="T11" fmla="*/ 171 h 171"/>
              </a:gdLst>
              <a:ahLst/>
              <a:cxnLst>
                <a:cxn ang="0">
                  <a:pos x="T0" y="T1"/>
                </a:cxn>
                <a:cxn ang="0">
                  <a:pos x="T2" y="T3"/>
                </a:cxn>
                <a:cxn ang="0">
                  <a:pos x="T4" y="T5"/>
                </a:cxn>
                <a:cxn ang="0">
                  <a:pos x="T6" y="T7"/>
                </a:cxn>
                <a:cxn ang="0">
                  <a:pos x="T8" y="T9"/>
                </a:cxn>
                <a:cxn ang="0">
                  <a:pos x="T10" y="T11"/>
                </a:cxn>
              </a:cxnLst>
              <a:rect l="0" t="0" r="r" b="b"/>
              <a:pathLst>
                <a:path w="119" h="171">
                  <a:moveTo>
                    <a:pt x="8" y="171"/>
                  </a:moveTo>
                  <a:cubicBezTo>
                    <a:pt x="118" y="5"/>
                    <a:pt x="118" y="5"/>
                    <a:pt x="118" y="5"/>
                  </a:cubicBezTo>
                  <a:cubicBezTo>
                    <a:pt x="119" y="4"/>
                    <a:pt x="118" y="2"/>
                    <a:pt x="117" y="1"/>
                  </a:cubicBezTo>
                  <a:cubicBezTo>
                    <a:pt x="115" y="0"/>
                    <a:pt x="113" y="0"/>
                    <a:pt x="112" y="2"/>
                  </a:cubicBezTo>
                  <a:cubicBezTo>
                    <a:pt x="0" y="171"/>
                    <a:pt x="0" y="171"/>
                    <a:pt x="0" y="171"/>
                  </a:cubicBezTo>
                  <a:lnTo>
                    <a:pt x="8" y="171"/>
                  </a:ln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0" name="Freeform 20"/>
            <p:cNvSpPr/>
            <p:nvPr/>
          </p:nvSpPr>
          <p:spPr bwMode="auto">
            <a:xfrm>
              <a:off x="2916" y="2377"/>
              <a:ext cx="303" cy="841"/>
            </a:xfrm>
            <a:custGeom>
              <a:avLst/>
              <a:gdLst>
                <a:gd name="T0" fmla="*/ 128 w 128"/>
                <a:gd name="T1" fmla="*/ 348 h 355"/>
                <a:gd name="T2" fmla="*/ 87 w 128"/>
                <a:gd name="T3" fmla="*/ 137 h 355"/>
                <a:gd name="T4" fmla="*/ 8 w 128"/>
                <a:gd name="T5" fmla="*/ 2 h 355"/>
                <a:gd name="T6" fmla="*/ 2 w 128"/>
                <a:gd name="T7" fmla="*/ 3 h 355"/>
                <a:gd name="T8" fmla="*/ 3 w 128"/>
                <a:gd name="T9" fmla="*/ 9 h 355"/>
                <a:gd name="T10" fmla="*/ 119 w 128"/>
                <a:gd name="T11" fmla="*/ 355 h 355"/>
                <a:gd name="T12" fmla="*/ 128 w 128"/>
                <a:gd name="T13" fmla="*/ 348 h 355"/>
              </a:gdLst>
              <a:ahLst/>
              <a:cxnLst>
                <a:cxn ang="0">
                  <a:pos x="T0" y="T1"/>
                </a:cxn>
                <a:cxn ang="0">
                  <a:pos x="T2" y="T3"/>
                </a:cxn>
                <a:cxn ang="0">
                  <a:pos x="T4" y="T5"/>
                </a:cxn>
                <a:cxn ang="0">
                  <a:pos x="T6" y="T7"/>
                </a:cxn>
                <a:cxn ang="0">
                  <a:pos x="T8" y="T9"/>
                </a:cxn>
                <a:cxn ang="0">
                  <a:pos x="T10" y="T11"/>
                </a:cxn>
                <a:cxn ang="0">
                  <a:pos x="T12" y="T13"/>
                </a:cxn>
              </a:cxnLst>
              <a:rect l="0" t="0" r="r" b="b"/>
              <a:pathLst>
                <a:path w="128" h="355">
                  <a:moveTo>
                    <a:pt x="128" y="348"/>
                  </a:moveTo>
                  <a:cubicBezTo>
                    <a:pt x="118" y="270"/>
                    <a:pt x="103" y="189"/>
                    <a:pt x="87" y="137"/>
                  </a:cubicBezTo>
                  <a:cubicBezTo>
                    <a:pt x="65" y="68"/>
                    <a:pt x="39" y="23"/>
                    <a:pt x="8" y="2"/>
                  </a:cubicBezTo>
                  <a:cubicBezTo>
                    <a:pt x="6" y="0"/>
                    <a:pt x="3" y="1"/>
                    <a:pt x="2" y="3"/>
                  </a:cubicBezTo>
                  <a:cubicBezTo>
                    <a:pt x="0" y="5"/>
                    <a:pt x="1" y="8"/>
                    <a:pt x="3" y="9"/>
                  </a:cubicBezTo>
                  <a:cubicBezTo>
                    <a:pt x="57" y="46"/>
                    <a:pt x="97" y="165"/>
                    <a:pt x="119" y="355"/>
                  </a:cubicBezTo>
                  <a:lnTo>
                    <a:pt x="128" y="348"/>
                  </a:ln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1" name="Freeform 21"/>
            <p:cNvSpPr/>
            <p:nvPr/>
          </p:nvSpPr>
          <p:spPr bwMode="auto">
            <a:xfrm>
              <a:off x="2989" y="2389"/>
              <a:ext cx="163" cy="170"/>
            </a:xfrm>
            <a:custGeom>
              <a:avLst/>
              <a:gdLst>
                <a:gd name="T0" fmla="*/ 32 w 69"/>
                <a:gd name="T1" fmla="*/ 72 h 72"/>
                <a:gd name="T2" fmla="*/ 53 w 69"/>
                <a:gd name="T3" fmla="*/ 0 h 72"/>
                <a:gd name="T4" fmla="*/ 32 w 69"/>
                <a:gd name="T5" fmla="*/ 72 h 72"/>
              </a:gdLst>
              <a:ahLst/>
              <a:cxnLst>
                <a:cxn ang="0">
                  <a:pos x="T0" y="T1"/>
                </a:cxn>
                <a:cxn ang="0">
                  <a:pos x="T2" y="T3"/>
                </a:cxn>
                <a:cxn ang="0">
                  <a:pos x="T4" y="T5"/>
                </a:cxn>
              </a:cxnLst>
              <a:rect l="0" t="0" r="r" b="b"/>
              <a:pathLst>
                <a:path w="69" h="72">
                  <a:moveTo>
                    <a:pt x="32" y="72"/>
                  </a:moveTo>
                  <a:cubicBezTo>
                    <a:pt x="32" y="72"/>
                    <a:pt x="69" y="65"/>
                    <a:pt x="53" y="0"/>
                  </a:cubicBezTo>
                  <a:cubicBezTo>
                    <a:pt x="53" y="0"/>
                    <a:pt x="0" y="28"/>
                    <a:pt x="32" y="7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2" name="Freeform 22"/>
            <p:cNvSpPr/>
            <p:nvPr/>
          </p:nvSpPr>
          <p:spPr bwMode="auto">
            <a:xfrm>
              <a:off x="2920" y="2550"/>
              <a:ext cx="166" cy="156"/>
            </a:xfrm>
            <a:custGeom>
              <a:avLst/>
              <a:gdLst>
                <a:gd name="T0" fmla="*/ 70 w 70"/>
                <a:gd name="T1" fmla="*/ 37 h 66"/>
                <a:gd name="T2" fmla="*/ 0 w 70"/>
                <a:gd name="T3" fmla="*/ 11 h 66"/>
                <a:gd name="T4" fmla="*/ 70 w 70"/>
                <a:gd name="T5" fmla="*/ 37 h 66"/>
              </a:gdLst>
              <a:ahLst/>
              <a:cxnLst>
                <a:cxn ang="0">
                  <a:pos x="T0" y="T1"/>
                </a:cxn>
                <a:cxn ang="0">
                  <a:pos x="T2" y="T3"/>
                </a:cxn>
                <a:cxn ang="0">
                  <a:pos x="T4" y="T5"/>
                </a:cxn>
              </a:cxnLst>
              <a:rect l="0" t="0" r="r" b="b"/>
              <a:pathLst>
                <a:path w="70" h="66">
                  <a:moveTo>
                    <a:pt x="70" y="37"/>
                  </a:moveTo>
                  <a:cubicBezTo>
                    <a:pt x="70" y="37"/>
                    <a:pt x="65" y="0"/>
                    <a:pt x="0" y="11"/>
                  </a:cubicBezTo>
                  <a:cubicBezTo>
                    <a:pt x="0" y="11"/>
                    <a:pt x="24" y="66"/>
                    <a:pt x="70" y="37"/>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3" name="Freeform 23"/>
            <p:cNvSpPr/>
            <p:nvPr/>
          </p:nvSpPr>
          <p:spPr bwMode="auto">
            <a:xfrm>
              <a:off x="2840" y="2322"/>
              <a:ext cx="156" cy="140"/>
            </a:xfrm>
            <a:custGeom>
              <a:avLst/>
              <a:gdLst>
                <a:gd name="T0" fmla="*/ 58 w 66"/>
                <a:gd name="T1" fmla="*/ 47 h 59"/>
                <a:gd name="T2" fmla="*/ 0 w 66"/>
                <a:gd name="T3" fmla="*/ 0 h 59"/>
                <a:gd name="T4" fmla="*/ 58 w 66"/>
                <a:gd name="T5" fmla="*/ 47 h 59"/>
              </a:gdLst>
              <a:ahLst/>
              <a:cxnLst>
                <a:cxn ang="0">
                  <a:pos x="T0" y="T1"/>
                </a:cxn>
                <a:cxn ang="0">
                  <a:pos x="T2" y="T3"/>
                </a:cxn>
                <a:cxn ang="0">
                  <a:pos x="T4" y="T5"/>
                </a:cxn>
              </a:cxnLst>
              <a:rect l="0" t="0" r="r" b="b"/>
              <a:pathLst>
                <a:path w="66" h="59">
                  <a:moveTo>
                    <a:pt x="58" y="47"/>
                  </a:moveTo>
                  <a:cubicBezTo>
                    <a:pt x="58" y="47"/>
                    <a:pt x="66" y="10"/>
                    <a:pt x="0" y="0"/>
                  </a:cubicBezTo>
                  <a:cubicBezTo>
                    <a:pt x="0" y="0"/>
                    <a:pt x="5" y="59"/>
                    <a:pt x="58" y="47"/>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4" name="Freeform 24"/>
            <p:cNvSpPr/>
            <p:nvPr/>
          </p:nvSpPr>
          <p:spPr bwMode="auto">
            <a:xfrm>
              <a:off x="3103" y="2649"/>
              <a:ext cx="139" cy="156"/>
            </a:xfrm>
            <a:custGeom>
              <a:avLst/>
              <a:gdLst>
                <a:gd name="T0" fmla="*/ 15 w 59"/>
                <a:gd name="T1" fmla="*/ 60 h 66"/>
                <a:gd name="T2" fmla="*/ 59 w 59"/>
                <a:gd name="T3" fmla="*/ 0 h 66"/>
                <a:gd name="T4" fmla="*/ 15 w 59"/>
                <a:gd name="T5" fmla="*/ 60 h 66"/>
              </a:gdLst>
              <a:ahLst/>
              <a:cxnLst>
                <a:cxn ang="0">
                  <a:pos x="T0" y="T1"/>
                </a:cxn>
                <a:cxn ang="0">
                  <a:pos x="T2" y="T3"/>
                </a:cxn>
                <a:cxn ang="0">
                  <a:pos x="T4" y="T5"/>
                </a:cxn>
              </a:cxnLst>
              <a:rect l="0" t="0" r="r" b="b"/>
              <a:pathLst>
                <a:path w="59" h="66">
                  <a:moveTo>
                    <a:pt x="15" y="60"/>
                  </a:moveTo>
                  <a:cubicBezTo>
                    <a:pt x="15" y="60"/>
                    <a:pt x="52" y="66"/>
                    <a:pt x="59" y="0"/>
                  </a:cubicBezTo>
                  <a:cubicBezTo>
                    <a:pt x="59" y="0"/>
                    <a:pt x="0" y="8"/>
                    <a:pt x="15" y="60"/>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5" name="Freeform 25"/>
            <p:cNvSpPr/>
            <p:nvPr/>
          </p:nvSpPr>
          <p:spPr bwMode="auto">
            <a:xfrm>
              <a:off x="2994" y="2786"/>
              <a:ext cx="158" cy="138"/>
            </a:xfrm>
            <a:custGeom>
              <a:avLst/>
              <a:gdLst>
                <a:gd name="T0" fmla="*/ 65 w 67"/>
                <a:gd name="T1" fmla="*/ 37 h 58"/>
                <a:gd name="T2" fmla="*/ 0 w 67"/>
                <a:gd name="T3" fmla="*/ 0 h 58"/>
                <a:gd name="T4" fmla="*/ 65 w 67"/>
                <a:gd name="T5" fmla="*/ 37 h 58"/>
              </a:gdLst>
              <a:ahLst/>
              <a:cxnLst>
                <a:cxn ang="0">
                  <a:pos x="T0" y="T1"/>
                </a:cxn>
                <a:cxn ang="0">
                  <a:pos x="T2" y="T3"/>
                </a:cxn>
                <a:cxn ang="0">
                  <a:pos x="T4" y="T5"/>
                </a:cxn>
              </a:cxnLst>
              <a:rect l="0" t="0" r="r" b="b"/>
              <a:pathLst>
                <a:path w="67" h="58">
                  <a:moveTo>
                    <a:pt x="65" y="37"/>
                  </a:moveTo>
                  <a:cubicBezTo>
                    <a:pt x="65" y="37"/>
                    <a:pt x="67" y="0"/>
                    <a:pt x="0" y="0"/>
                  </a:cubicBezTo>
                  <a:cubicBezTo>
                    <a:pt x="0" y="0"/>
                    <a:pt x="15" y="58"/>
                    <a:pt x="65" y="37"/>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6" name="Freeform 26"/>
            <p:cNvSpPr/>
            <p:nvPr/>
          </p:nvSpPr>
          <p:spPr bwMode="auto">
            <a:xfrm>
              <a:off x="3143" y="2846"/>
              <a:ext cx="140" cy="156"/>
            </a:xfrm>
            <a:custGeom>
              <a:avLst/>
              <a:gdLst>
                <a:gd name="T0" fmla="*/ 14 w 59"/>
                <a:gd name="T1" fmla="*/ 59 h 66"/>
                <a:gd name="T2" fmla="*/ 59 w 59"/>
                <a:gd name="T3" fmla="*/ 0 h 66"/>
                <a:gd name="T4" fmla="*/ 14 w 59"/>
                <a:gd name="T5" fmla="*/ 59 h 66"/>
              </a:gdLst>
              <a:ahLst/>
              <a:cxnLst>
                <a:cxn ang="0">
                  <a:pos x="T0" y="T1"/>
                </a:cxn>
                <a:cxn ang="0">
                  <a:pos x="T2" y="T3"/>
                </a:cxn>
                <a:cxn ang="0">
                  <a:pos x="T4" y="T5"/>
                </a:cxn>
              </a:cxnLst>
              <a:rect l="0" t="0" r="r" b="b"/>
              <a:pathLst>
                <a:path w="59" h="66">
                  <a:moveTo>
                    <a:pt x="14" y="59"/>
                  </a:moveTo>
                  <a:cubicBezTo>
                    <a:pt x="14" y="59"/>
                    <a:pt x="51" y="66"/>
                    <a:pt x="59" y="0"/>
                  </a:cubicBezTo>
                  <a:cubicBezTo>
                    <a:pt x="59" y="0"/>
                    <a:pt x="0" y="7"/>
                    <a:pt x="14" y="59"/>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7" name="Freeform 27"/>
            <p:cNvSpPr/>
            <p:nvPr/>
          </p:nvSpPr>
          <p:spPr bwMode="auto">
            <a:xfrm>
              <a:off x="2840" y="2393"/>
              <a:ext cx="2421" cy="936"/>
            </a:xfrm>
            <a:custGeom>
              <a:avLst/>
              <a:gdLst>
                <a:gd name="T0" fmla="*/ 2421 w 2421"/>
                <a:gd name="T1" fmla="*/ 33 h 936"/>
                <a:gd name="T2" fmla="*/ 2421 w 2421"/>
                <a:gd name="T3" fmla="*/ 36 h 936"/>
                <a:gd name="T4" fmla="*/ 2230 w 2421"/>
                <a:gd name="T5" fmla="*/ 396 h 936"/>
                <a:gd name="T6" fmla="*/ 2159 w 2421"/>
                <a:gd name="T7" fmla="*/ 263 h 936"/>
                <a:gd name="T8" fmla="*/ 1262 w 2421"/>
                <a:gd name="T9" fmla="*/ 756 h 936"/>
                <a:gd name="T10" fmla="*/ 1117 w 2421"/>
                <a:gd name="T11" fmla="*/ 493 h 936"/>
                <a:gd name="T12" fmla="*/ 310 w 2421"/>
                <a:gd name="T13" fmla="*/ 936 h 936"/>
                <a:gd name="T14" fmla="*/ 0 w 2421"/>
                <a:gd name="T15" fmla="*/ 936 h 936"/>
                <a:gd name="T16" fmla="*/ 1176 w 2421"/>
                <a:gd name="T17" fmla="*/ 289 h 936"/>
                <a:gd name="T18" fmla="*/ 1321 w 2421"/>
                <a:gd name="T19" fmla="*/ 555 h 936"/>
                <a:gd name="T20" fmla="*/ 2085 w 2421"/>
                <a:gd name="T21" fmla="*/ 133 h 936"/>
                <a:gd name="T22" fmla="*/ 2014 w 2421"/>
                <a:gd name="T23" fmla="*/ 0 h 936"/>
                <a:gd name="T24" fmla="*/ 2421 w 2421"/>
                <a:gd name="T25" fmla="*/ 33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21" h="936">
                  <a:moveTo>
                    <a:pt x="2421" y="33"/>
                  </a:moveTo>
                  <a:lnTo>
                    <a:pt x="2421" y="36"/>
                  </a:lnTo>
                  <a:lnTo>
                    <a:pt x="2230" y="396"/>
                  </a:lnTo>
                  <a:lnTo>
                    <a:pt x="2159" y="263"/>
                  </a:lnTo>
                  <a:lnTo>
                    <a:pt x="1262" y="756"/>
                  </a:lnTo>
                  <a:lnTo>
                    <a:pt x="1117" y="493"/>
                  </a:lnTo>
                  <a:lnTo>
                    <a:pt x="310" y="936"/>
                  </a:lnTo>
                  <a:lnTo>
                    <a:pt x="0" y="936"/>
                  </a:lnTo>
                  <a:lnTo>
                    <a:pt x="1176" y="289"/>
                  </a:lnTo>
                  <a:lnTo>
                    <a:pt x="1321" y="555"/>
                  </a:lnTo>
                  <a:lnTo>
                    <a:pt x="2085" y="133"/>
                  </a:lnTo>
                  <a:lnTo>
                    <a:pt x="2014" y="0"/>
                  </a:lnTo>
                  <a:lnTo>
                    <a:pt x="2421" y="33"/>
                  </a:ln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8" name="Freeform 28"/>
            <p:cNvSpPr/>
            <p:nvPr/>
          </p:nvSpPr>
          <p:spPr bwMode="auto">
            <a:xfrm>
              <a:off x="2972" y="2429"/>
              <a:ext cx="2289" cy="900"/>
            </a:xfrm>
            <a:custGeom>
              <a:avLst/>
              <a:gdLst>
                <a:gd name="T0" fmla="*/ 2289 w 2289"/>
                <a:gd name="T1" fmla="*/ 0 h 900"/>
                <a:gd name="T2" fmla="*/ 2098 w 2289"/>
                <a:gd name="T3" fmla="*/ 360 h 900"/>
                <a:gd name="T4" fmla="*/ 2027 w 2289"/>
                <a:gd name="T5" fmla="*/ 227 h 900"/>
                <a:gd name="T6" fmla="*/ 1130 w 2289"/>
                <a:gd name="T7" fmla="*/ 720 h 900"/>
                <a:gd name="T8" fmla="*/ 985 w 2289"/>
                <a:gd name="T9" fmla="*/ 457 h 900"/>
                <a:gd name="T10" fmla="*/ 178 w 2289"/>
                <a:gd name="T11" fmla="*/ 900 h 900"/>
                <a:gd name="T12" fmla="*/ 0 w 2289"/>
                <a:gd name="T13" fmla="*/ 900 h 900"/>
                <a:gd name="T14" fmla="*/ 1006 w 2289"/>
                <a:gd name="T15" fmla="*/ 348 h 900"/>
                <a:gd name="T16" fmla="*/ 1151 w 2289"/>
                <a:gd name="T17" fmla="*/ 611 h 900"/>
                <a:gd name="T18" fmla="*/ 2289 w 2289"/>
                <a:gd name="T19"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9" h="900">
                  <a:moveTo>
                    <a:pt x="2289" y="0"/>
                  </a:moveTo>
                  <a:lnTo>
                    <a:pt x="2098" y="360"/>
                  </a:lnTo>
                  <a:lnTo>
                    <a:pt x="2027" y="227"/>
                  </a:lnTo>
                  <a:lnTo>
                    <a:pt x="1130" y="720"/>
                  </a:lnTo>
                  <a:lnTo>
                    <a:pt x="985" y="457"/>
                  </a:lnTo>
                  <a:lnTo>
                    <a:pt x="178" y="900"/>
                  </a:lnTo>
                  <a:lnTo>
                    <a:pt x="0" y="900"/>
                  </a:lnTo>
                  <a:lnTo>
                    <a:pt x="1006" y="348"/>
                  </a:lnTo>
                  <a:lnTo>
                    <a:pt x="1151" y="611"/>
                  </a:lnTo>
                  <a:lnTo>
                    <a:pt x="2289"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9" name="Freeform 29"/>
            <p:cNvSpPr/>
            <p:nvPr/>
          </p:nvSpPr>
          <p:spPr bwMode="auto">
            <a:xfrm>
              <a:off x="3541" y="2706"/>
              <a:ext cx="82" cy="85"/>
            </a:xfrm>
            <a:custGeom>
              <a:avLst/>
              <a:gdLst>
                <a:gd name="T0" fmla="*/ 22 w 35"/>
                <a:gd name="T1" fmla="*/ 0 h 36"/>
                <a:gd name="T2" fmla="*/ 0 w 35"/>
                <a:gd name="T3" fmla="*/ 15 h 36"/>
                <a:gd name="T4" fmla="*/ 9 w 35"/>
                <a:gd name="T5" fmla="*/ 36 h 36"/>
                <a:gd name="T6" fmla="*/ 35 w 35"/>
                <a:gd name="T7" fmla="*/ 18 h 36"/>
                <a:gd name="T8" fmla="*/ 22 w 35"/>
                <a:gd name="T9" fmla="*/ 0 h 36"/>
              </a:gdLst>
              <a:ahLst/>
              <a:cxnLst>
                <a:cxn ang="0">
                  <a:pos x="T0" y="T1"/>
                </a:cxn>
                <a:cxn ang="0">
                  <a:pos x="T2" y="T3"/>
                </a:cxn>
                <a:cxn ang="0">
                  <a:pos x="T4" y="T5"/>
                </a:cxn>
                <a:cxn ang="0">
                  <a:pos x="T6" y="T7"/>
                </a:cxn>
                <a:cxn ang="0">
                  <a:pos x="T8" y="T9"/>
                </a:cxn>
              </a:cxnLst>
              <a:rect l="0" t="0" r="r" b="b"/>
              <a:pathLst>
                <a:path w="35" h="36">
                  <a:moveTo>
                    <a:pt x="22" y="0"/>
                  </a:moveTo>
                  <a:cubicBezTo>
                    <a:pt x="0" y="15"/>
                    <a:pt x="0" y="15"/>
                    <a:pt x="0" y="15"/>
                  </a:cubicBezTo>
                  <a:cubicBezTo>
                    <a:pt x="0" y="15"/>
                    <a:pt x="0" y="25"/>
                    <a:pt x="9" y="36"/>
                  </a:cubicBezTo>
                  <a:cubicBezTo>
                    <a:pt x="35" y="18"/>
                    <a:pt x="35" y="18"/>
                    <a:pt x="35" y="18"/>
                  </a:cubicBezTo>
                  <a:lnTo>
                    <a:pt x="22"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0" name="Freeform 30"/>
            <p:cNvSpPr/>
            <p:nvPr/>
          </p:nvSpPr>
          <p:spPr bwMode="auto">
            <a:xfrm>
              <a:off x="3467" y="2727"/>
              <a:ext cx="111" cy="216"/>
            </a:xfrm>
            <a:custGeom>
              <a:avLst/>
              <a:gdLst>
                <a:gd name="T0" fmla="*/ 43 w 47"/>
                <a:gd name="T1" fmla="*/ 18 h 91"/>
                <a:gd name="T2" fmla="*/ 44 w 47"/>
                <a:gd name="T3" fmla="*/ 30 h 91"/>
                <a:gd name="T4" fmla="*/ 38 w 47"/>
                <a:gd name="T5" fmla="*/ 80 h 91"/>
                <a:gd name="T6" fmla="*/ 27 w 47"/>
                <a:gd name="T7" fmla="*/ 90 h 91"/>
                <a:gd name="T8" fmla="*/ 0 w 47"/>
                <a:gd name="T9" fmla="*/ 11 h 91"/>
                <a:gd name="T10" fmla="*/ 30 w 47"/>
                <a:gd name="T11" fmla="*/ 0 h 91"/>
                <a:gd name="T12" fmla="*/ 43 w 47"/>
                <a:gd name="T13" fmla="*/ 18 h 91"/>
              </a:gdLst>
              <a:ahLst/>
              <a:cxnLst>
                <a:cxn ang="0">
                  <a:pos x="T0" y="T1"/>
                </a:cxn>
                <a:cxn ang="0">
                  <a:pos x="T2" y="T3"/>
                </a:cxn>
                <a:cxn ang="0">
                  <a:pos x="T4" y="T5"/>
                </a:cxn>
                <a:cxn ang="0">
                  <a:pos x="T6" y="T7"/>
                </a:cxn>
                <a:cxn ang="0">
                  <a:pos x="T8" y="T9"/>
                </a:cxn>
                <a:cxn ang="0">
                  <a:pos x="T10" y="T11"/>
                </a:cxn>
                <a:cxn ang="0">
                  <a:pos x="T12" y="T13"/>
                </a:cxn>
              </a:cxnLst>
              <a:rect l="0" t="0" r="r" b="b"/>
              <a:pathLst>
                <a:path w="47" h="91">
                  <a:moveTo>
                    <a:pt x="43" y="18"/>
                  </a:moveTo>
                  <a:cubicBezTo>
                    <a:pt x="46" y="22"/>
                    <a:pt x="47" y="25"/>
                    <a:pt x="44" y="30"/>
                  </a:cubicBezTo>
                  <a:cubicBezTo>
                    <a:pt x="42" y="34"/>
                    <a:pt x="36" y="69"/>
                    <a:pt x="38" y="80"/>
                  </a:cubicBezTo>
                  <a:cubicBezTo>
                    <a:pt x="40" y="90"/>
                    <a:pt x="32" y="91"/>
                    <a:pt x="27" y="90"/>
                  </a:cubicBezTo>
                  <a:cubicBezTo>
                    <a:pt x="23" y="90"/>
                    <a:pt x="0" y="11"/>
                    <a:pt x="0" y="11"/>
                  </a:cubicBezTo>
                  <a:cubicBezTo>
                    <a:pt x="0" y="11"/>
                    <a:pt x="22" y="0"/>
                    <a:pt x="30" y="0"/>
                  </a:cubicBezTo>
                  <a:cubicBezTo>
                    <a:pt x="38" y="0"/>
                    <a:pt x="38" y="11"/>
                    <a:pt x="43" y="18"/>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1" name="Freeform 31"/>
            <p:cNvSpPr/>
            <p:nvPr/>
          </p:nvSpPr>
          <p:spPr bwMode="auto">
            <a:xfrm>
              <a:off x="3583" y="2145"/>
              <a:ext cx="410" cy="618"/>
            </a:xfrm>
            <a:custGeom>
              <a:avLst/>
              <a:gdLst>
                <a:gd name="T0" fmla="*/ 173 w 173"/>
                <a:gd name="T1" fmla="*/ 20 h 261"/>
                <a:gd name="T2" fmla="*/ 157 w 173"/>
                <a:gd name="T3" fmla="*/ 174 h 261"/>
                <a:gd name="T4" fmla="*/ 12 w 173"/>
                <a:gd name="T5" fmla="*/ 261 h 261"/>
                <a:gd name="T6" fmla="*/ 0 w 173"/>
                <a:gd name="T7" fmla="*/ 236 h 261"/>
                <a:gd name="T8" fmla="*/ 51 w 173"/>
                <a:gd name="T9" fmla="*/ 188 h 261"/>
                <a:gd name="T10" fmla="*/ 106 w 173"/>
                <a:gd name="T11" fmla="*/ 147 h 261"/>
                <a:gd name="T12" fmla="*/ 103 w 173"/>
                <a:gd name="T13" fmla="*/ 0 h 261"/>
                <a:gd name="T14" fmla="*/ 173 w 173"/>
                <a:gd name="T15" fmla="*/ 20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261">
                  <a:moveTo>
                    <a:pt x="173" y="20"/>
                  </a:moveTo>
                  <a:cubicBezTo>
                    <a:pt x="173" y="20"/>
                    <a:pt x="171" y="149"/>
                    <a:pt x="157" y="174"/>
                  </a:cubicBezTo>
                  <a:cubicBezTo>
                    <a:pt x="143" y="200"/>
                    <a:pt x="12" y="261"/>
                    <a:pt x="12" y="261"/>
                  </a:cubicBezTo>
                  <a:cubicBezTo>
                    <a:pt x="12" y="261"/>
                    <a:pt x="2" y="250"/>
                    <a:pt x="0" y="236"/>
                  </a:cubicBezTo>
                  <a:cubicBezTo>
                    <a:pt x="0" y="236"/>
                    <a:pt x="37" y="203"/>
                    <a:pt x="51" y="188"/>
                  </a:cubicBezTo>
                  <a:cubicBezTo>
                    <a:pt x="73" y="166"/>
                    <a:pt x="106" y="147"/>
                    <a:pt x="106" y="147"/>
                  </a:cubicBezTo>
                  <a:cubicBezTo>
                    <a:pt x="103" y="0"/>
                    <a:pt x="103" y="0"/>
                    <a:pt x="103" y="0"/>
                  </a:cubicBezTo>
                  <a:lnTo>
                    <a:pt x="173" y="20"/>
                  </a:lnTo>
                  <a:close/>
                </a:path>
              </a:pathLst>
            </a:custGeom>
            <a:solidFill>
              <a:srgbClr val="001F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2" name="Freeform 32"/>
            <p:cNvSpPr/>
            <p:nvPr/>
          </p:nvSpPr>
          <p:spPr bwMode="auto">
            <a:xfrm>
              <a:off x="3564" y="2687"/>
              <a:ext cx="71" cy="85"/>
            </a:xfrm>
            <a:custGeom>
              <a:avLst/>
              <a:gdLst>
                <a:gd name="T0" fmla="*/ 12 w 30"/>
                <a:gd name="T1" fmla="*/ 0 h 36"/>
                <a:gd name="T2" fmla="*/ 0 w 30"/>
                <a:gd name="T3" fmla="*/ 9 h 36"/>
                <a:gd name="T4" fmla="*/ 20 w 30"/>
                <a:gd name="T5" fmla="*/ 36 h 36"/>
                <a:gd name="T6" fmla="*/ 30 w 30"/>
                <a:gd name="T7" fmla="*/ 30 h 36"/>
                <a:gd name="T8" fmla="*/ 12 w 30"/>
                <a:gd name="T9" fmla="*/ 0 h 36"/>
              </a:gdLst>
              <a:ahLst/>
              <a:cxnLst>
                <a:cxn ang="0">
                  <a:pos x="T0" y="T1"/>
                </a:cxn>
                <a:cxn ang="0">
                  <a:pos x="T2" y="T3"/>
                </a:cxn>
                <a:cxn ang="0">
                  <a:pos x="T4" y="T5"/>
                </a:cxn>
                <a:cxn ang="0">
                  <a:pos x="T6" y="T7"/>
                </a:cxn>
                <a:cxn ang="0">
                  <a:pos x="T8" y="T9"/>
                </a:cxn>
              </a:cxnLst>
              <a:rect l="0" t="0" r="r" b="b"/>
              <a:pathLst>
                <a:path w="30" h="36">
                  <a:moveTo>
                    <a:pt x="12" y="0"/>
                  </a:moveTo>
                  <a:cubicBezTo>
                    <a:pt x="12" y="0"/>
                    <a:pt x="3" y="6"/>
                    <a:pt x="0" y="9"/>
                  </a:cubicBezTo>
                  <a:cubicBezTo>
                    <a:pt x="0" y="9"/>
                    <a:pt x="7" y="33"/>
                    <a:pt x="20" y="36"/>
                  </a:cubicBezTo>
                  <a:cubicBezTo>
                    <a:pt x="30" y="30"/>
                    <a:pt x="30" y="30"/>
                    <a:pt x="30" y="30"/>
                  </a:cubicBezTo>
                  <a:cubicBezTo>
                    <a:pt x="30" y="30"/>
                    <a:pt x="16" y="14"/>
                    <a:pt x="12" y="0"/>
                  </a:cubicBezTo>
                  <a:close/>
                </a:path>
              </a:pathLst>
            </a:custGeom>
            <a:solidFill>
              <a:srgbClr val="043C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3" name="Freeform 33"/>
            <p:cNvSpPr/>
            <p:nvPr/>
          </p:nvSpPr>
          <p:spPr bwMode="auto">
            <a:xfrm>
              <a:off x="4499" y="2569"/>
              <a:ext cx="83" cy="82"/>
            </a:xfrm>
            <a:custGeom>
              <a:avLst/>
              <a:gdLst>
                <a:gd name="T0" fmla="*/ 0 w 35"/>
                <a:gd name="T1" fmla="*/ 11 h 35"/>
                <a:gd name="T2" fmla="*/ 13 w 35"/>
                <a:gd name="T3" fmla="*/ 34 h 35"/>
                <a:gd name="T4" fmla="*/ 35 w 35"/>
                <a:gd name="T5" fmla="*/ 27 h 35"/>
                <a:gd name="T6" fmla="*/ 19 w 35"/>
                <a:gd name="T7" fmla="*/ 0 h 35"/>
                <a:gd name="T8" fmla="*/ 0 w 35"/>
                <a:gd name="T9" fmla="*/ 11 h 35"/>
              </a:gdLst>
              <a:ahLst/>
              <a:cxnLst>
                <a:cxn ang="0">
                  <a:pos x="T0" y="T1"/>
                </a:cxn>
                <a:cxn ang="0">
                  <a:pos x="T2" y="T3"/>
                </a:cxn>
                <a:cxn ang="0">
                  <a:pos x="T4" y="T5"/>
                </a:cxn>
                <a:cxn ang="0">
                  <a:pos x="T6" y="T7"/>
                </a:cxn>
                <a:cxn ang="0">
                  <a:pos x="T8" y="T9"/>
                </a:cxn>
              </a:cxnLst>
              <a:rect l="0" t="0" r="r" b="b"/>
              <a:pathLst>
                <a:path w="35" h="35">
                  <a:moveTo>
                    <a:pt x="0" y="11"/>
                  </a:moveTo>
                  <a:cubicBezTo>
                    <a:pt x="13" y="34"/>
                    <a:pt x="13" y="34"/>
                    <a:pt x="13" y="34"/>
                  </a:cubicBezTo>
                  <a:cubicBezTo>
                    <a:pt x="13" y="34"/>
                    <a:pt x="23" y="35"/>
                    <a:pt x="35" y="27"/>
                  </a:cubicBezTo>
                  <a:cubicBezTo>
                    <a:pt x="19" y="0"/>
                    <a:pt x="19" y="0"/>
                    <a:pt x="19" y="0"/>
                  </a:cubicBezTo>
                  <a:lnTo>
                    <a:pt x="0" y="11"/>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4" name="Freeform 34"/>
            <p:cNvSpPr/>
            <p:nvPr/>
          </p:nvSpPr>
          <p:spPr bwMode="auto">
            <a:xfrm>
              <a:off x="4523" y="2602"/>
              <a:ext cx="225" cy="123"/>
            </a:xfrm>
            <a:custGeom>
              <a:avLst/>
              <a:gdLst>
                <a:gd name="T0" fmla="*/ 17 w 95"/>
                <a:gd name="T1" fmla="*/ 8 h 52"/>
                <a:gd name="T2" fmla="*/ 29 w 95"/>
                <a:gd name="T3" fmla="*/ 5 h 52"/>
                <a:gd name="T4" fmla="*/ 79 w 95"/>
                <a:gd name="T5" fmla="*/ 4 h 52"/>
                <a:gd name="T6" fmla="*/ 91 w 95"/>
                <a:gd name="T7" fmla="*/ 13 h 52"/>
                <a:gd name="T8" fmla="*/ 17 w 95"/>
                <a:gd name="T9" fmla="*/ 52 h 52"/>
                <a:gd name="T10" fmla="*/ 1 w 95"/>
                <a:gd name="T11" fmla="*/ 24 h 52"/>
                <a:gd name="T12" fmla="*/ 17 w 95"/>
                <a:gd name="T13" fmla="*/ 8 h 52"/>
              </a:gdLst>
              <a:ahLst/>
              <a:cxnLst>
                <a:cxn ang="0">
                  <a:pos x="T0" y="T1"/>
                </a:cxn>
                <a:cxn ang="0">
                  <a:pos x="T2" y="T3"/>
                </a:cxn>
                <a:cxn ang="0">
                  <a:pos x="T4" y="T5"/>
                </a:cxn>
                <a:cxn ang="0">
                  <a:pos x="T6" y="T7"/>
                </a:cxn>
                <a:cxn ang="0">
                  <a:pos x="T8" y="T9"/>
                </a:cxn>
                <a:cxn ang="0">
                  <a:pos x="T10" y="T11"/>
                </a:cxn>
                <a:cxn ang="0">
                  <a:pos x="T12" y="T13"/>
                </a:cxn>
              </a:cxnLst>
              <a:rect l="0" t="0" r="r" b="b"/>
              <a:pathLst>
                <a:path w="95" h="52">
                  <a:moveTo>
                    <a:pt x="17" y="8"/>
                  </a:moveTo>
                  <a:cubicBezTo>
                    <a:pt x="21" y="4"/>
                    <a:pt x="24" y="3"/>
                    <a:pt x="29" y="5"/>
                  </a:cubicBezTo>
                  <a:cubicBezTo>
                    <a:pt x="33" y="7"/>
                    <a:pt x="68" y="7"/>
                    <a:pt x="79" y="4"/>
                  </a:cubicBezTo>
                  <a:cubicBezTo>
                    <a:pt x="89" y="0"/>
                    <a:pt x="95" y="10"/>
                    <a:pt x="91" y="13"/>
                  </a:cubicBezTo>
                  <a:cubicBezTo>
                    <a:pt x="70" y="24"/>
                    <a:pt x="17" y="52"/>
                    <a:pt x="17" y="52"/>
                  </a:cubicBezTo>
                  <a:cubicBezTo>
                    <a:pt x="17" y="52"/>
                    <a:pt x="3" y="32"/>
                    <a:pt x="1" y="24"/>
                  </a:cubicBezTo>
                  <a:cubicBezTo>
                    <a:pt x="0" y="16"/>
                    <a:pt x="11" y="14"/>
                    <a:pt x="17" y="8"/>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5" name="Freeform 35"/>
            <p:cNvSpPr/>
            <p:nvPr/>
          </p:nvSpPr>
          <p:spPr bwMode="auto">
            <a:xfrm>
              <a:off x="3787" y="2017"/>
              <a:ext cx="771" cy="606"/>
            </a:xfrm>
            <a:custGeom>
              <a:avLst/>
              <a:gdLst>
                <a:gd name="T0" fmla="*/ 80 w 326"/>
                <a:gd name="T1" fmla="*/ 0 h 256"/>
                <a:gd name="T2" fmla="*/ 244 w 326"/>
                <a:gd name="T3" fmla="*/ 78 h 256"/>
                <a:gd name="T4" fmla="*/ 326 w 326"/>
                <a:gd name="T5" fmla="*/ 237 h 256"/>
                <a:gd name="T6" fmla="*/ 300 w 326"/>
                <a:gd name="T7" fmla="*/ 253 h 256"/>
                <a:gd name="T8" fmla="*/ 257 w 326"/>
                <a:gd name="T9" fmla="*/ 187 h 256"/>
                <a:gd name="T10" fmla="*/ 203 w 326"/>
                <a:gd name="T11" fmla="*/ 104 h 256"/>
                <a:gd name="T12" fmla="*/ 67 w 326"/>
                <a:gd name="T13" fmla="*/ 91 h 256"/>
                <a:gd name="T14" fmla="*/ 9 w 326"/>
                <a:gd name="T15" fmla="*/ 17 h 256"/>
                <a:gd name="T16" fmla="*/ 10 w 326"/>
                <a:gd name="T17" fmla="*/ 17 h 256"/>
                <a:gd name="T18" fmla="*/ 15 w 326"/>
                <a:gd name="T19" fmla="*/ 12 h 256"/>
                <a:gd name="T20" fmla="*/ 80 w 326"/>
                <a:gd name="T2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56">
                  <a:moveTo>
                    <a:pt x="80" y="0"/>
                  </a:moveTo>
                  <a:cubicBezTo>
                    <a:pt x="80" y="0"/>
                    <a:pt x="225" y="56"/>
                    <a:pt x="244" y="78"/>
                  </a:cubicBezTo>
                  <a:cubicBezTo>
                    <a:pt x="263" y="100"/>
                    <a:pt x="326" y="237"/>
                    <a:pt x="326" y="237"/>
                  </a:cubicBezTo>
                  <a:cubicBezTo>
                    <a:pt x="326" y="237"/>
                    <a:pt x="315" y="256"/>
                    <a:pt x="300" y="253"/>
                  </a:cubicBezTo>
                  <a:cubicBezTo>
                    <a:pt x="300" y="253"/>
                    <a:pt x="268" y="205"/>
                    <a:pt x="257" y="187"/>
                  </a:cubicBezTo>
                  <a:cubicBezTo>
                    <a:pt x="245" y="168"/>
                    <a:pt x="217" y="145"/>
                    <a:pt x="203" y="104"/>
                  </a:cubicBezTo>
                  <a:cubicBezTo>
                    <a:pt x="203" y="104"/>
                    <a:pt x="126" y="101"/>
                    <a:pt x="67" y="91"/>
                  </a:cubicBezTo>
                  <a:cubicBezTo>
                    <a:pt x="27" y="85"/>
                    <a:pt x="0" y="56"/>
                    <a:pt x="9" y="17"/>
                  </a:cubicBezTo>
                  <a:cubicBezTo>
                    <a:pt x="10" y="17"/>
                    <a:pt x="10" y="17"/>
                    <a:pt x="10" y="17"/>
                  </a:cubicBezTo>
                  <a:cubicBezTo>
                    <a:pt x="10" y="15"/>
                    <a:pt x="12" y="13"/>
                    <a:pt x="15" y="12"/>
                  </a:cubicBezTo>
                  <a:lnTo>
                    <a:pt x="80" y="0"/>
                  </a:lnTo>
                  <a:close/>
                </a:path>
              </a:pathLst>
            </a:custGeom>
            <a:solidFill>
              <a:srgbClr val="043C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6" name="Freeform 36"/>
            <p:cNvSpPr/>
            <p:nvPr/>
          </p:nvSpPr>
          <p:spPr bwMode="auto">
            <a:xfrm>
              <a:off x="4480" y="2557"/>
              <a:ext cx="85" cy="68"/>
            </a:xfrm>
            <a:custGeom>
              <a:avLst/>
              <a:gdLst>
                <a:gd name="T0" fmla="*/ 0 w 36"/>
                <a:gd name="T1" fmla="*/ 18 h 29"/>
                <a:gd name="T2" fmla="*/ 8 w 36"/>
                <a:gd name="T3" fmla="*/ 29 h 29"/>
                <a:gd name="T4" fmla="*/ 36 w 36"/>
                <a:gd name="T5" fmla="*/ 10 h 29"/>
                <a:gd name="T6" fmla="*/ 31 w 36"/>
                <a:gd name="T7" fmla="*/ 0 h 29"/>
                <a:gd name="T8" fmla="*/ 0 w 36"/>
                <a:gd name="T9" fmla="*/ 18 h 29"/>
              </a:gdLst>
              <a:ahLst/>
              <a:cxnLst>
                <a:cxn ang="0">
                  <a:pos x="T0" y="T1"/>
                </a:cxn>
                <a:cxn ang="0">
                  <a:pos x="T2" y="T3"/>
                </a:cxn>
                <a:cxn ang="0">
                  <a:pos x="T4" y="T5"/>
                </a:cxn>
                <a:cxn ang="0">
                  <a:pos x="T6" y="T7"/>
                </a:cxn>
                <a:cxn ang="0">
                  <a:pos x="T8" y="T9"/>
                </a:cxn>
              </a:cxnLst>
              <a:rect l="0" t="0" r="r" b="b"/>
              <a:pathLst>
                <a:path w="36" h="29">
                  <a:moveTo>
                    <a:pt x="0" y="18"/>
                  </a:moveTo>
                  <a:cubicBezTo>
                    <a:pt x="0" y="18"/>
                    <a:pt x="5" y="26"/>
                    <a:pt x="8" y="29"/>
                  </a:cubicBezTo>
                  <a:cubicBezTo>
                    <a:pt x="8" y="29"/>
                    <a:pt x="27" y="24"/>
                    <a:pt x="36" y="10"/>
                  </a:cubicBezTo>
                  <a:cubicBezTo>
                    <a:pt x="31" y="0"/>
                    <a:pt x="31" y="0"/>
                    <a:pt x="31" y="0"/>
                  </a:cubicBezTo>
                  <a:cubicBezTo>
                    <a:pt x="31" y="0"/>
                    <a:pt x="14" y="12"/>
                    <a:pt x="0" y="18"/>
                  </a:cubicBezTo>
                  <a:close/>
                </a:path>
              </a:pathLst>
            </a:custGeom>
            <a:solidFill>
              <a:srgbClr val="0059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7" name="Freeform 37"/>
            <p:cNvSpPr/>
            <p:nvPr/>
          </p:nvSpPr>
          <p:spPr bwMode="auto">
            <a:xfrm>
              <a:off x="4554" y="1391"/>
              <a:ext cx="135" cy="121"/>
            </a:xfrm>
            <a:custGeom>
              <a:avLst/>
              <a:gdLst>
                <a:gd name="T0" fmla="*/ 53 w 57"/>
                <a:gd name="T1" fmla="*/ 1 h 51"/>
                <a:gd name="T2" fmla="*/ 28 w 57"/>
                <a:gd name="T3" fmla="*/ 11 h 51"/>
                <a:gd name="T4" fmla="*/ 20 w 57"/>
                <a:gd name="T5" fmla="*/ 10 h 51"/>
                <a:gd name="T6" fmla="*/ 11 w 57"/>
                <a:gd name="T7" fmla="*/ 17 h 51"/>
                <a:gd name="T8" fmla="*/ 6 w 57"/>
                <a:gd name="T9" fmla="*/ 31 h 51"/>
                <a:gd name="T10" fmla="*/ 0 w 57"/>
                <a:gd name="T11" fmla="*/ 34 h 51"/>
                <a:gd name="T12" fmla="*/ 10 w 57"/>
                <a:gd name="T13" fmla="*/ 51 h 51"/>
                <a:gd name="T14" fmla="*/ 19 w 57"/>
                <a:gd name="T15" fmla="*/ 45 h 51"/>
                <a:gd name="T16" fmla="*/ 24 w 57"/>
                <a:gd name="T17" fmla="*/ 46 h 51"/>
                <a:gd name="T18" fmla="*/ 35 w 57"/>
                <a:gd name="T19" fmla="*/ 42 h 51"/>
                <a:gd name="T20" fmla="*/ 37 w 57"/>
                <a:gd name="T21" fmla="*/ 41 h 51"/>
                <a:gd name="T22" fmla="*/ 38 w 57"/>
                <a:gd name="T23" fmla="*/ 41 h 51"/>
                <a:gd name="T24" fmla="*/ 44 w 57"/>
                <a:gd name="T25" fmla="*/ 40 h 51"/>
                <a:gd name="T26" fmla="*/ 52 w 57"/>
                <a:gd name="T27" fmla="*/ 33 h 51"/>
                <a:gd name="T28" fmla="*/ 49 w 57"/>
                <a:gd name="T29" fmla="*/ 29 h 51"/>
                <a:gd name="T30" fmla="*/ 51 w 57"/>
                <a:gd name="T31" fmla="*/ 25 h 51"/>
                <a:gd name="T32" fmla="*/ 46 w 57"/>
                <a:gd name="T33" fmla="*/ 20 h 51"/>
                <a:gd name="T34" fmla="*/ 46 w 57"/>
                <a:gd name="T35" fmla="*/ 15 h 51"/>
                <a:gd name="T36" fmla="*/ 38 w 57"/>
                <a:gd name="T37" fmla="*/ 15 h 51"/>
                <a:gd name="T38" fmla="*/ 53 w 57"/>
                <a:gd name="T3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 h="51">
                  <a:moveTo>
                    <a:pt x="53" y="1"/>
                  </a:moveTo>
                  <a:cubicBezTo>
                    <a:pt x="48" y="0"/>
                    <a:pt x="29" y="11"/>
                    <a:pt x="28" y="11"/>
                  </a:cubicBezTo>
                  <a:cubicBezTo>
                    <a:pt x="27" y="12"/>
                    <a:pt x="24" y="11"/>
                    <a:pt x="20" y="10"/>
                  </a:cubicBezTo>
                  <a:cubicBezTo>
                    <a:pt x="16" y="10"/>
                    <a:pt x="14" y="11"/>
                    <a:pt x="11" y="17"/>
                  </a:cubicBezTo>
                  <a:cubicBezTo>
                    <a:pt x="8" y="22"/>
                    <a:pt x="6" y="31"/>
                    <a:pt x="6" y="31"/>
                  </a:cubicBezTo>
                  <a:cubicBezTo>
                    <a:pt x="4" y="32"/>
                    <a:pt x="2" y="33"/>
                    <a:pt x="0" y="34"/>
                  </a:cubicBezTo>
                  <a:cubicBezTo>
                    <a:pt x="3" y="40"/>
                    <a:pt x="6" y="45"/>
                    <a:pt x="10" y="51"/>
                  </a:cubicBezTo>
                  <a:cubicBezTo>
                    <a:pt x="13" y="49"/>
                    <a:pt x="16" y="47"/>
                    <a:pt x="19" y="45"/>
                  </a:cubicBezTo>
                  <a:cubicBezTo>
                    <a:pt x="21" y="46"/>
                    <a:pt x="23" y="46"/>
                    <a:pt x="24" y="46"/>
                  </a:cubicBezTo>
                  <a:cubicBezTo>
                    <a:pt x="29" y="44"/>
                    <a:pt x="33" y="43"/>
                    <a:pt x="35" y="42"/>
                  </a:cubicBezTo>
                  <a:cubicBezTo>
                    <a:pt x="37" y="41"/>
                    <a:pt x="37" y="41"/>
                    <a:pt x="37" y="41"/>
                  </a:cubicBezTo>
                  <a:cubicBezTo>
                    <a:pt x="38" y="41"/>
                    <a:pt x="38" y="41"/>
                    <a:pt x="38" y="41"/>
                  </a:cubicBezTo>
                  <a:cubicBezTo>
                    <a:pt x="38" y="41"/>
                    <a:pt x="40" y="42"/>
                    <a:pt x="44" y="40"/>
                  </a:cubicBezTo>
                  <a:cubicBezTo>
                    <a:pt x="49" y="39"/>
                    <a:pt x="52" y="35"/>
                    <a:pt x="52" y="33"/>
                  </a:cubicBezTo>
                  <a:cubicBezTo>
                    <a:pt x="52" y="30"/>
                    <a:pt x="49" y="29"/>
                    <a:pt x="49" y="29"/>
                  </a:cubicBezTo>
                  <a:cubicBezTo>
                    <a:pt x="49" y="29"/>
                    <a:pt x="51" y="27"/>
                    <a:pt x="51" y="25"/>
                  </a:cubicBezTo>
                  <a:cubicBezTo>
                    <a:pt x="51" y="22"/>
                    <a:pt x="46" y="20"/>
                    <a:pt x="46" y="20"/>
                  </a:cubicBezTo>
                  <a:cubicBezTo>
                    <a:pt x="46" y="20"/>
                    <a:pt x="48" y="17"/>
                    <a:pt x="46" y="15"/>
                  </a:cubicBezTo>
                  <a:cubicBezTo>
                    <a:pt x="44" y="12"/>
                    <a:pt x="38" y="15"/>
                    <a:pt x="38" y="15"/>
                  </a:cubicBezTo>
                  <a:cubicBezTo>
                    <a:pt x="39" y="15"/>
                    <a:pt x="57" y="2"/>
                    <a:pt x="53" y="1"/>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8" name="Freeform 38"/>
            <p:cNvSpPr/>
            <p:nvPr/>
          </p:nvSpPr>
          <p:spPr bwMode="auto">
            <a:xfrm>
              <a:off x="4592" y="1427"/>
              <a:ext cx="45" cy="26"/>
            </a:xfrm>
            <a:custGeom>
              <a:avLst/>
              <a:gdLst>
                <a:gd name="T0" fmla="*/ 1 w 19"/>
                <a:gd name="T1" fmla="*/ 11 h 11"/>
                <a:gd name="T2" fmla="*/ 1 w 19"/>
                <a:gd name="T3" fmla="*/ 11 h 11"/>
                <a:gd name="T4" fmla="*/ 0 w 19"/>
                <a:gd name="T5" fmla="*/ 9 h 11"/>
                <a:gd name="T6" fmla="*/ 2 w 19"/>
                <a:gd name="T7" fmla="*/ 5 h 11"/>
                <a:gd name="T8" fmla="*/ 3 w 19"/>
                <a:gd name="T9" fmla="*/ 4 h 11"/>
                <a:gd name="T10" fmla="*/ 4 w 19"/>
                <a:gd name="T11" fmla="*/ 4 h 11"/>
                <a:gd name="T12" fmla="*/ 13 w 19"/>
                <a:gd name="T13" fmla="*/ 6 h 11"/>
                <a:gd name="T14" fmla="*/ 16 w 19"/>
                <a:gd name="T15" fmla="*/ 4 h 11"/>
                <a:gd name="T16" fmla="*/ 16 w 19"/>
                <a:gd name="T17" fmla="*/ 2 h 11"/>
                <a:gd name="T18" fmla="*/ 16 w 19"/>
                <a:gd name="T19" fmla="*/ 1 h 11"/>
                <a:gd name="T20" fmla="*/ 18 w 19"/>
                <a:gd name="T21" fmla="*/ 1 h 11"/>
                <a:gd name="T22" fmla="*/ 18 w 19"/>
                <a:gd name="T23" fmla="*/ 5 h 11"/>
                <a:gd name="T24" fmla="*/ 14 w 19"/>
                <a:gd name="T25" fmla="*/ 8 h 11"/>
                <a:gd name="T26" fmla="*/ 4 w 19"/>
                <a:gd name="T27" fmla="*/ 6 h 11"/>
                <a:gd name="T28" fmla="*/ 2 w 19"/>
                <a:gd name="T29" fmla="*/ 10 h 11"/>
                <a:gd name="T30" fmla="*/ 1 w 19"/>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1">
                  <a:moveTo>
                    <a:pt x="1" y="11"/>
                  </a:moveTo>
                  <a:cubicBezTo>
                    <a:pt x="1" y="11"/>
                    <a:pt x="1" y="11"/>
                    <a:pt x="1" y="11"/>
                  </a:cubicBezTo>
                  <a:cubicBezTo>
                    <a:pt x="0" y="10"/>
                    <a:pt x="0" y="10"/>
                    <a:pt x="0" y="9"/>
                  </a:cubicBezTo>
                  <a:cubicBezTo>
                    <a:pt x="2" y="5"/>
                    <a:pt x="2" y="5"/>
                    <a:pt x="2" y="5"/>
                  </a:cubicBezTo>
                  <a:cubicBezTo>
                    <a:pt x="3" y="4"/>
                    <a:pt x="3" y="4"/>
                    <a:pt x="3" y="4"/>
                  </a:cubicBezTo>
                  <a:cubicBezTo>
                    <a:pt x="4" y="4"/>
                    <a:pt x="4" y="4"/>
                    <a:pt x="4" y="4"/>
                  </a:cubicBezTo>
                  <a:cubicBezTo>
                    <a:pt x="4" y="4"/>
                    <a:pt x="9" y="7"/>
                    <a:pt x="13" y="6"/>
                  </a:cubicBezTo>
                  <a:cubicBezTo>
                    <a:pt x="15" y="5"/>
                    <a:pt x="16" y="4"/>
                    <a:pt x="16" y="4"/>
                  </a:cubicBezTo>
                  <a:cubicBezTo>
                    <a:pt x="16" y="3"/>
                    <a:pt x="16" y="2"/>
                    <a:pt x="16" y="2"/>
                  </a:cubicBezTo>
                  <a:cubicBezTo>
                    <a:pt x="16" y="1"/>
                    <a:pt x="16" y="1"/>
                    <a:pt x="16" y="1"/>
                  </a:cubicBezTo>
                  <a:cubicBezTo>
                    <a:pt x="17" y="0"/>
                    <a:pt x="17" y="1"/>
                    <a:pt x="18" y="1"/>
                  </a:cubicBezTo>
                  <a:cubicBezTo>
                    <a:pt x="18" y="1"/>
                    <a:pt x="19" y="3"/>
                    <a:pt x="18" y="5"/>
                  </a:cubicBezTo>
                  <a:cubicBezTo>
                    <a:pt x="17" y="6"/>
                    <a:pt x="16" y="7"/>
                    <a:pt x="14" y="8"/>
                  </a:cubicBezTo>
                  <a:cubicBezTo>
                    <a:pt x="10" y="9"/>
                    <a:pt x="6" y="7"/>
                    <a:pt x="4" y="6"/>
                  </a:cubicBezTo>
                  <a:cubicBezTo>
                    <a:pt x="2" y="10"/>
                    <a:pt x="2" y="10"/>
                    <a:pt x="2" y="10"/>
                  </a:cubicBezTo>
                  <a:cubicBezTo>
                    <a:pt x="2" y="10"/>
                    <a:pt x="2" y="11"/>
                    <a:pt x="1" y="11"/>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9" name="Freeform 39"/>
            <p:cNvSpPr/>
            <p:nvPr/>
          </p:nvSpPr>
          <p:spPr bwMode="auto">
            <a:xfrm>
              <a:off x="4622" y="1439"/>
              <a:ext cx="22" cy="52"/>
            </a:xfrm>
            <a:custGeom>
              <a:avLst/>
              <a:gdLst>
                <a:gd name="T0" fmla="*/ 9 w 9"/>
                <a:gd name="T1" fmla="*/ 21 h 22"/>
                <a:gd name="T2" fmla="*/ 8 w 9"/>
                <a:gd name="T3" fmla="*/ 21 h 22"/>
                <a:gd name="T4" fmla="*/ 6 w 9"/>
                <a:gd name="T5" fmla="*/ 22 h 22"/>
                <a:gd name="T6" fmla="*/ 4 w 9"/>
                <a:gd name="T7" fmla="*/ 15 h 22"/>
                <a:gd name="T8" fmla="*/ 2 w 9"/>
                <a:gd name="T9" fmla="*/ 10 h 22"/>
                <a:gd name="T10" fmla="*/ 0 w 9"/>
                <a:gd name="T11" fmla="*/ 6 h 22"/>
                <a:gd name="T12" fmla="*/ 1 w 9"/>
                <a:gd name="T13" fmla="*/ 3 h 22"/>
                <a:gd name="T14" fmla="*/ 1 w 9"/>
                <a:gd name="T15" fmla="*/ 2 h 22"/>
                <a:gd name="T16" fmla="*/ 1 w 9"/>
                <a:gd name="T17" fmla="*/ 0 h 22"/>
                <a:gd name="T18" fmla="*/ 3 w 9"/>
                <a:gd name="T19" fmla="*/ 0 h 22"/>
                <a:gd name="T20" fmla="*/ 3 w 9"/>
                <a:gd name="T21" fmla="*/ 1 h 22"/>
                <a:gd name="T22" fmla="*/ 3 w 9"/>
                <a:gd name="T23" fmla="*/ 2 h 22"/>
                <a:gd name="T24" fmla="*/ 2 w 9"/>
                <a:gd name="T25" fmla="*/ 6 h 22"/>
                <a:gd name="T26" fmla="*/ 4 w 9"/>
                <a:gd name="T27" fmla="*/ 9 h 22"/>
                <a:gd name="T28" fmla="*/ 6 w 9"/>
                <a:gd name="T29" fmla="*/ 15 h 22"/>
                <a:gd name="T30" fmla="*/ 9 w 9"/>
                <a:gd name="T3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2">
                  <a:moveTo>
                    <a:pt x="9" y="21"/>
                  </a:moveTo>
                  <a:cubicBezTo>
                    <a:pt x="8" y="21"/>
                    <a:pt x="8" y="21"/>
                    <a:pt x="8" y="21"/>
                  </a:cubicBezTo>
                  <a:cubicBezTo>
                    <a:pt x="8" y="21"/>
                    <a:pt x="8" y="21"/>
                    <a:pt x="6" y="22"/>
                  </a:cubicBezTo>
                  <a:cubicBezTo>
                    <a:pt x="4" y="20"/>
                    <a:pt x="4" y="17"/>
                    <a:pt x="4" y="15"/>
                  </a:cubicBezTo>
                  <a:cubicBezTo>
                    <a:pt x="3" y="13"/>
                    <a:pt x="3" y="11"/>
                    <a:pt x="2" y="10"/>
                  </a:cubicBezTo>
                  <a:cubicBezTo>
                    <a:pt x="1" y="9"/>
                    <a:pt x="0" y="8"/>
                    <a:pt x="0" y="6"/>
                  </a:cubicBezTo>
                  <a:cubicBezTo>
                    <a:pt x="0" y="5"/>
                    <a:pt x="0" y="4"/>
                    <a:pt x="1" y="3"/>
                  </a:cubicBezTo>
                  <a:cubicBezTo>
                    <a:pt x="1" y="2"/>
                    <a:pt x="1" y="2"/>
                    <a:pt x="1" y="2"/>
                  </a:cubicBezTo>
                  <a:cubicBezTo>
                    <a:pt x="1" y="1"/>
                    <a:pt x="1" y="0"/>
                    <a:pt x="1" y="0"/>
                  </a:cubicBezTo>
                  <a:cubicBezTo>
                    <a:pt x="2" y="0"/>
                    <a:pt x="2" y="0"/>
                    <a:pt x="3" y="0"/>
                  </a:cubicBezTo>
                  <a:cubicBezTo>
                    <a:pt x="3" y="0"/>
                    <a:pt x="4" y="1"/>
                    <a:pt x="3" y="1"/>
                  </a:cubicBezTo>
                  <a:cubicBezTo>
                    <a:pt x="3" y="2"/>
                    <a:pt x="3" y="2"/>
                    <a:pt x="3" y="2"/>
                  </a:cubicBezTo>
                  <a:cubicBezTo>
                    <a:pt x="3" y="2"/>
                    <a:pt x="2" y="4"/>
                    <a:pt x="2" y="6"/>
                  </a:cubicBezTo>
                  <a:cubicBezTo>
                    <a:pt x="2" y="7"/>
                    <a:pt x="3" y="8"/>
                    <a:pt x="4" y="9"/>
                  </a:cubicBezTo>
                  <a:cubicBezTo>
                    <a:pt x="5" y="10"/>
                    <a:pt x="6" y="12"/>
                    <a:pt x="6" y="15"/>
                  </a:cubicBezTo>
                  <a:cubicBezTo>
                    <a:pt x="6" y="17"/>
                    <a:pt x="6" y="19"/>
                    <a:pt x="9" y="21"/>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0" name="Freeform 40"/>
            <p:cNvSpPr/>
            <p:nvPr/>
          </p:nvSpPr>
          <p:spPr bwMode="auto">
            <a:xfrm>
              <a:off x="4603" y="1441"/>
              <a:ext cx="22" cy="31"/>
            </a:xfrm>
            <a:custGeom>
              <a:avLst/>
              <a:gdLst>
                <a:gd name="T0" fmla="*/ 1 w 9"/>
                <a:gd name="T1" fmla="*/ 13 h 13"/>
                <a:gd name="T2" fmla="*/ 0 w 9"/>
                <a:gd name="T3" fmla="*/ 12 h 13"/>
                <a:gd name="T4" fmla="*/ 1 w 9"/>
                <a:gd name="T5" fmla="*/ 11 h 13"/>
                <a:gd name="T6" fmla="*/ 7 w 9"/>
                <a:gd name="T7" fmla="*/ 1 h 13"/>
                <a:gd name="T8" fmla="*/ 8 w 9"/>
                <a:gd name="T9" fmla="*/ 0 h 13"/>
                <a:gd name="T10" fmla="*/ 9 w 9"/>
                <a:gd name="T11" fmla="*/ 1 h 13"/>
                <a:gd name="T12" fmla="*/ 2 w 9"/>
                <a:gd name="T13" fmla="*/ 13 h 13"/>
                <a:gd name="T14" fmla="*/ 1 w 9"/>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3">
                  <a:moveTo>
                    <a:pt x="1" y="13"/>
                  </a:moveTo>
                  <a:cubicBezTo>
                    <a:pt x="1" y="13"/>
                    <a:pt x="0" y="13"/>
                    <a:pt x="0" y="12"/>
                  </a:cubicBezTo>
                  <a:cubicBezTo>
                    <a:pt x="0" y="12"/>
                    <a:pt x="0" y="11"/>
                    <a:pt x="1" y="11"/>
                  </a:cubicBezTo>
                  <a:cubicBezTo>
                    <a:pt x="1" y="11"/>
                    <a:pt x="7" y="7"/>
                    <a:pt x="7" y="1"/>
                  </a:cubicBezTo>
                  <a:cubicBezTo>
                    <a:pt x="7" y="1"/>
                    <a:pt x="8" y="0"/>
                    <a:pt x="8" y="0"/>
                  </a:cubicBezTo>
                  <a:cubicBezTo>
                    <a:pt x="9" y="0"/>
                    <a:pt x="9" y="1"/>
                    <a:pt x="9" y="1"/>
                  </a:cubicBezTo>
                  <a:cubicBezTo>
                    <a:pt x="9" y="9"/>
                    <a:pt x="2" y="13"/>
                    <a:pt x="2" y="13"/>
                  </a:cubicBezTo>
                  <a:lnTo>
                    <a:pt x="1" y="13"/>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1" name="Freeform 41"/>
            <p:cNvSpPr/>
            <p:nvPr/>
          </p:nvSpPr>
          <p:spPr bwMode="auto">
            <a:xfrm>
              <a:off x="4106" y="1460"/>
              <a:ext cx="478" cy="156"/>
            </a:xfrm>
            <a:custGeom>
              <a:avLst/>
              <a:gdLst>
                <a:gd name="T0" fmla="*/ 202 w 202"/>
                <a:gd name="T1" fmla="*/ 22 h 66"/>
                <a:gd name="T2" fmla="*/ 125 w 202"/>
                <a:gd name="T3" fmla="*/ 63 h 66"/>
                <a:gd name="T4" fmla="*/ 55 w 202"/>
                <a:gd name="T5" fmla="*/ 58 h 66"/>
                <a:gd name="T6" fmla="*/ 39 w 202"/>
                <a:gd name="T7" fmla="*/ 56 h 66"/>
                <a:gd name="T8" fmla="*/ 9 w 202"/>
                <a:gd name="T9" fmla="*/ 41 h 66"/>
                <a:gd name="T10" fmla="*/ 10 w 202"/>
                <a:gd name="T11" fmla="*/ 0 h 66"/>
                <a:gd name="T12" fmla="*/ 60 w 202"/>
                <a:gd name="T13" fmla="*/ 15 h 66"/>
                <a:gd name="T14" fmla="*/ 123 w 202"/>
                <a:gd name="T15" fmla="*/ 27 h 66"/>
                <a:gd name="T16" fmla="*/ 192 w 202"/>
                <a:gd name="T17" fmla="*/ 2 h 66"/>
                <a:gd name="T18" fmla="*/ 202 w 202"/>
                <a:gd name="T19" fmla="*/ 2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66">
                  <a:moveTo>
                    <a:pt x="202" y="22"/>
                  </a:moveTo>
                  <a:cubicBezTo>
                    <a:pt x="202" y="22"/>
                    <a:pt x="142" y="60"/>
                    <a:pt x="125" y="63"/>
                  </a:cubicBezTo>
                  <a:cubicBezTo>
                    <a:pt x="108" y="66"/>
                    <a:pt x="55" y="58"/>
                    <a:pt x="55" y="58"/>
                  </a:cubicBezTo>
                  <a:cubicBezTo>
                    <a:pt x="49" y="58"/>
                    <a:pt x="44" y="57"/>
                    <a:pt x="39" y="56"/>
                  </a:cubicBezTo>
                  <a:cubicBezTo>
                    <a:pt x="24" y="53"/>
                    <a:pt x="14" y="48"/>
                    <a:pt x="9" y="41"/>
                  </a:cubicBezTo>
                  <a:cubicBezTo>
                    <a:pt x="0" y="29"/>
                    <a:pt x="5" y="13"/>
                    <a:pt x="10" y="0"/>
                  </a:cubicBezTo>
                  <a:cubicBezTo>
                    <a:pt x="10" y="0"/>
                    <a:pt x="19" y="6"/>
                    <a:pt x="60" y="15"/>
                  </a:cubicBezTo>
                  <a:cubicBezTo>
                    <a:pt x="60" y="15"/>
                    <a:pt x="119" y="26"/>
                    <a:pt x="123" y="27"/>
                  </a:cubicBezTo>
                  <a:cubicBezTo>
                    <a:pt x="123" y="27"/>
                    <a:pt x="167" y="13"/>
                    <a:pt x="192" y="2"/>
                  </a:cubicBezTo>
                  <a:cubicBezTo>
                    <a:pt x="192" y="2"/>
                    <a:pt x="197" y="19"/>
                    <a:pt x="202" y="2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2" name="Freeform 42"/>
            <p:cNvSpPr/>
            <p:nvPr/>
          </p:nvSpPr>
          <p:spPr bwMode="auto">
            <a:xfrm>
              <a:off x="4542" y="1460"/>
              <a:ext cx="47" cy="64"/>
            </a:xfrm>
            <a:custGeom>
              <a:avLst/>
              <a:gdLst>
                <a:gd name="T0" fmla="*/ 19 w 47"/>
                <a:gd name="T1" fmla="*/ 0 h 64"/>
                <a:gd name="T2" fmla="*/ 0 w 47"/>
                <a:gd name="T3" fmla="*/ 7 h 64"/>
                <a:gd name="T4" fmla="*/ 28 w 47"/>
                <a:gd name="T5" fmla="*/ 64 h 64"/>
                <a:gd name="T6" fmla="*/ 47 w 47"/>
                <a:gd name="T7" fmla="*/ 55 h 64"/>
                <a:gd name="T8" fmla="*/ 19 w 47"/>
                <a:gd name="T9" fmla="*/ 0 h 64"/>
              </a:gdLst>
              <a:ahLst/>
              <a:cxnLst>
                <a:cxn ang="0">
                  <a:pos x="T0" y="T1"/>
                </a:cxn>
                <a:cxn ang="0">
                  <a:pos x="T2" y="T3"/>
                </a:cxn>
                <a:cxn ang="0">
                  <a:pos x="T4" y="T5"/>
                </a:cxn>
                <a:cxn ang="0">
                  <a:pos x="T6" y="T7"/>
                </a:cxn>
                <a:cxn ang="0">
                  <a:pos x="T8" y="T9"/>
                </a:cxn>
              </a:cxnLst>
              <a:rect l="0" t="0" r="r" b="b"/>
              <a:pathLst>
                <a:path w="47" h="64">
                  <a:moveTo>
                    <a:pt x="19" y="0"/>
                  </a:moveTo>
                  <a:lnTo>
                    <a:pt x="0" y="7"/>
                  </a:lnTo>
                  <a:lnTo>
                    <a:pt x="28" y="64"/>
                  </a:lnTo>
                  <a:lnTo>
                    <a:pt x="47" y="55"/>
                  </a:lnTo>
                  <a:lnTo>
                    <a:pt x="19" y="0"/>
                  </a:lnTo>
                  <a:close/>
                </a:path>
              </a:pathLst>
            </a:custGeom>
            <a:solidFill>
              <a:srgbClr val="005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3" name="Freeform 43"/>
            <p:cNvSpPr/>
            <p:nvPr/>
          </p:nvSpPr>
          <p:spPr bwMode="auto">
            <a:xfrm>
              <a:off x="4113" y="1474"/>
              <a:ext cx="86" cy="119"/>
            </a:xfrm>
            <a:custGeom>
              <a:avLst/>
              <a:gdLst>
                <a:gd name="T0" fmla="*/ 36 w 36"/>
                <a:gd name="T1" fmla="*/ 50 h 50"/>
                <a:gd name="T2" fmla="*/ 6 w 36"/>
                <a:gd name="T3" fmla="*/ 35 h 50"/>
                <a:gd name="T4" fmla="*/ 6 w 36"/>
                <a:gd name="T5" fmla="*/ 0 h 50"/>
                <a:gd name="T6" fmla="*/ 36 w 36"/>
                <a:gd name="T7" fmla="*/ 50 h 50"/>
              </a:gdLst>
              <a:ahLst/>
              <a:cxnLst>
                <a:cxn ang="0">
                  <a:pos x="T0" y="T1"/>
                </a:cxn>
                <a:cxn ang="0">
                  <a:pos x="T2" y="T3"/>
                </a:cxn>
                <a:cxn ang="0">
                  <a:pos x="T4" y="T5"/>
                </a:cxn>
                <a:cxn ang="0">
                  <a:pos x="T6" y="T7"/>
                </a:cxn>
              </a:cxnLst>
              <a:rect l="0" t="0" r="r" b="b"/>
              <a:pathLst>
                <a:path w="36" h="50">
                  <a:moveTo>
                    <a:pt x="36" y="50"/>
                  </a:moveTo>
                  <a:cubicBezTo>
                    <a:pt x="21" y="47"/>
                    <a:pt x="11" y="42"/>
                    <a:pt x="6" y="35"/>
                  </a:cubicBezTo>
                  <a:cubicBezTo>
                    <a:pt x="2" y="20"/>
                    <a:pt x="0" y="4"/>
                    <a:pt x="6" y="0"/>
                  </a:cubicBezTo>
                  <a:cubicBezTo>
                    <a:pt x="6" y="0"/>
                    <a:pt x="23" y="32"/>
                    <a:pt x="36" y="50"/>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4" name="Freeform 44"/>
            <p:cNvSpPr/>
            <p:nvPr/>
          </p:nvSpPr>
          <p:spPr bwMode="auto">
            <a:xfrm>
              <a:off x="3086" y="1844"/>
              <a:ext cx="665" cy="568"/>
            </a:xfrm>
            <a:custGeom>
              <a:avLst/>
              <a:gdLst>
                <a:gd name="T0" fmla="*/ 279 w 281"/>
                <a:gd name="T1" fmla="*/ 108 h 240"/>
                <a:gd name="T2" fmla="*/ 222 w 281"/>
                <a:gd name="T3" fmla="*/ 233 h 240"/>
                <a:gd name="T4" fmla="*/ 209 w 281"/>
                <a:gd name="T5" fmla="*/ 237 h 240"/>
                <a:gd name="T6" fmla="*/ 7 w 281"/>
                <a:gd name="T7" fmla="*/ 144 h 240"/>
                <a:gd name="T8" fmla="*/ 2 w 281"/>
                <a:gd name="T9" fmla="*/ 131 h 240"/>
                <a:gd name="T10" fmla="*/ 59 w 281"/>
                <a:gd name="T11" fmla="*/ 7 h 240"/>
                <a:gd name="T12" fmla="*/ 72 w 281"/>
                <a:gd name="T13" fmla="*/ 2 h 240"/>
                <a:gd name="T14" fmla="*/ 274 w 281"/>
                <a:gd name="T15" fmla="*/ 95 h 240"/>
                <a:gd name="T16" fmla="*/ 279 w 281"/>
                <a:gd name="T17" fmla="*/ 1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240">
                  <a:moveTo>
                    <a:pt x="279" y="108"/>
                  </a:moveTo>
                  <a:cubicBezTo>
                    <a:pt x="222" y="233"/>
                    <a:pt x="222" y="233"/>
                    <a:pt x="222" y="233"/>
                  </a:cubicBezTo>
                  <a:cubicBezTo>
                    <a:pt x="220" y="237"/>
                    <a:pt x="214" y="240"/>
                    <a:pt x="209" y="237"/>
                  </a:cubicBezTo>
                  <a:cubicBezTo>
                    <a:pt x="7" y="144"/>
                    <a:pt x="7" y="144"/>
                    <a:pt x="7" y="144"/>
                  </a:cubicBezTo>
                  <a:cubicBezTo>
                    <a:pt x="2" y="142"/>
                    <a:pt x="0" y="136"/>
                    <a:pt x="2" y="131"/>
                  </a:cubicBezTo>
                  <a:cubicBezTo>
                    <a:pt x="59" y="7"/>
                    <a:pt x="59" y="7"/>
                    <a:pt x="59" y="7"/>
                  </a:cubicBezTo>
                  <a:cubicBezTo>
                    <a:pt x="61" y="2"/>
                    <a:pt x="67" y="0"/>
                    <a:pt x="72" y="2"/>
                  </a:cubicBezTo>
                  <a:cubicBezTo>
                    <a:pt x="274" y="95"/>
                    <a:pt x="274" y="95"/>
                    <a:pt x="274" y="95"/>
                  </a:cubicBezTo>
                  <a:cubicBezTo>
                    <a:pt x="279" y="97"/>
                    <a:pt x="281" y="103"/>
                    <a:pt x="279" y="108"/>
                  </a:cubicBezTo>
                  <a:close/>
                </a:path>
              </a:pathLst>
            </a:custGeom>
            <a:solidFill>
              <a:srgbClr val="001F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5" name="Freeform 45"/>
            <p:cNvSpPr/>
            <p:nvPr/>
          </p:nvSpPr>
          <p:spPr bwMode="auto">
            <a:xfrm>
              <a:off x="3152" y="1844"/>
              <a:ext cx="599" cy="417"/>
            </a:xfrm>
            <a:custGeom>
              <a:avLst/>
              <a:gdLst>
                <a:gd name="T0" fmla="*/ 220 w 253"/>
                <a:gd name="T1" fmla="*/ 176 h 176"/>
                <a:gd name="T2" fmla="*/ 251 w 253"/>
                <a:gd name="T3" fmla="*/ 108 h 176"/>
                <a:gd name="T4" fmla="*/ 246 w 253"/>
                <a:gd name="T5" fmla="*/ 95 h 176"/>
                <a:gd name="T6" fmla="*/ 44 w 253"/>
                <a:gd name="T7" fmla="*/ 2 h 176"/>
                <a:gd name="T8" fmla="*/ 31 w 253"/>
                <a:gd name="T9" fmla="*/ 7 h 176"/>
                <a:gd name="T10" fmla="*/ 0 w 253"/>
                <a:gd name="T11" fmla="*/ 75 h 176"/>
                <a:gd name="T12" fmla="*/ 220 w 253"/>
                <a:gd name="T13" fmla="*/ 176 h 176"/>
              </a:gdLst>
              <a:ahLst/>
              <a:cxnLst>
                <a:cxn ang="0">
                  <a:pos x="T0" y="T1"/>
                </a:cxn>
                <a:cxn ang="0">
                  <a:pos x="T2" y="T3"/>
                </a:cxn>
                <a:cxn ang="0">
                  <a:pos x="T4" y="T5"/>
                </a:cxn>
                <a:cxn ang="0">
                  <a:pos x="T6" y="T7"/>
                </a:cxn>
                <a:cxn ang="0">
                  <a:pos x="T8" y="T9"/>
                </a:cxn>
                <a:cxn ang="0">
                  <a:pos x="T10" y="T11"/>
                </a:cxn>
                <a:cxn ang="0">
                  <a:pos x="T12" y="T13"/>
                </a:cxn>
              </a:cxnLst>
              <a:rect l="0" t="0" r="r" b="b"/>
              <a:pathLst>
                <a:path w="253" h="176">
                  <a:moveTo>
                    <a:pt x="220" y="176"/>
                  </a:moveTo>
                  <a:cubicBezTo>
                    <a:pt x="251" y="108"/>
                    <a:pt x="251" y="108"/>
                    <a:pt x="251" y="108"/>
                  </a:cubicBezTo>
                  <a:cubicBezTo>
                    <a:pt x="253" y="103"/>
                    <a:pt x="251" y="97"/>
                    <a:pt x="246" y="95"/>
                  </a:cubicBezTo>
                  <a:cubicBezTo>
                    <a:pt x="44" y="2"/>
                    <a:pt x="44" y="2"/>
                    <a:pt x="44" y="2"/>
                  </a:cubicBezTo>
                  <a:cubicBezTo>
                    <a:pt x="39" y="0"/>
                    <a:pt x="33" y="2"/>
                    <a:pt x="31" y="7"/>
                  </a:cubicBezTo>
                  <a:cubicBezTo>
                    <a:pt x="0" y="75"/>
                    <a:pt x="0" y="75"/>
                    <a:pt x="0" y="75"/>
                  </a:cubicBezTo>
                  <a:lnTo>
                    <a:pt x="220" y="176"/>
                  </a:lnTo>
                  <a:close/>
                </a:path>
              </a:pathLst>
            </a:custGeom>
            <a:solidFill>
              <a:srgbClr val="043C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6" name="Freeform 46"/>
            <p:cNvSpPr/>
            <p:nvPr/>
          </p:nvSpPr>
          <p:spPr bwMode="auto">
            <a:xfrm>
              <a:off x="3422" y="1860"/>
              <a:ext cx="175" cy="133"/>
            </a:xfrm>
            <a:custGeom>
              <a:avLst/>
              <a:gdLst>
                <a:gd name="T0" fmla="*/ 71 w 74"/>
                <a:gd name="T1" fmla="*/ 36 h 56"/>
                <a:gd name="T2" fmla="*/ 62 w 74"/>
                <a:gd name="T3" fmla="*/ 56 h 56"/>
                <a:gd name="T4" fmla="*/ 52 w 74"/>
                <a:gd name="T5" fmla="*/ 51 h 56"/>
                <a:gd name="T6" fmla="*/ 61 w 74"/>
                <a:gd name="T7" fmla="*/ 32 h 56"/>
                <a:gd name="T8" fmla="*/ 51 w 74"/>
                <a:gd name="T9" fmla="*/ 28 h 56"/>
                <a:gd name="T10" fmla="*/ 51 w 74"/>
                <a:gd name="T11" fmla="*/ 28 h 56"/>
                <a:gd name="T12" fmla="*/ 45 w 74"/>
                <a:gd name="T13" fmla="*/ 25 h 56"/>
                <a:gd name="T14" fmla="*/ 44 w 74"/>
                <a:gd name="T15" fmla="*/ 25 h 56"/>
                <a:gd name="T16" fmla="*/ 19 w 74"/>
                <a:gd name="T17" fmla="*/ 13 h 56"/>
                <a:gd name="T18" fmla="*/ 10 w 74"/>
                <a:gd name="T19" fmla="*/ 32 h 56"/>
                <a:gd name="T20" fmla="*/ 0 w 74"/>
                <a:gd name="T21" fmla="*/ 27 h 56"/>
                <a:gd name="T22" fmla="*/ 9 w 74"/>
                <a:gd name="T23" fmla="*/ 8 h 56"/>
                <a:gd name="T24" fmla="*/ 23 w 74"/>
                <a:gd name="T25" fmla="*/ 3 h 56"/>
                <a:gd name="T26" fmla="*/ 47 w 74"/>
                <a:gd name="T27" fmla="*/ 14 h 56"/>
                <a:gd name="T28" fmla="*/ 49 w 74"/>
                <a:gd name="T29" fmla="*/ 14 h 56"/>
                <a:gd name="T30" fmla="*/ 52 w 74"/>
                <a:gd name="T31" fmla="*/ 16 h 56"/>
                <a:gd name="T32" fmla="*/ 53 w 74"/>
                <a:gd name="T33" fmla="*/ 16 h 56"/>
                <a:gd name="T34" fmla="*/ 66 w 74"/>
                <a:gd name="T35" fmla="*/ 23 h 56"/>
                <a:gd name="T36" fmla="*/ 71 w 74"/>
                <a:gd name="T37"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56">
                  <a:moveTo>
                    <a:pt x="71" y="36"/>
                  </a:moveTo>
                  <a:cubicBezTo>
                    <a:pt x="62" y="56"/>
                    <a:pt x="62" y="56"/>
                    <a:pt x="62" y="56"/>
                  </a:cubicBezTo>
                  <a:cubicBezTo>
                    <a:pt x="52" y="51"/>
                    <a:pt x="52" y="51"/>
                    <a:pt x="52" y="51"/>
                  </a:cubicBezTo>
                  <a:cubicBezTo>
                    <a:pt x="61" y="32"/>
                    <a:pt x="61" y="32"/>
                    <a:pt x="61" y="32"/>
                  </a:cubicBezTo>
                  <a:cubicBezTo>
                    <a:pt x="51" y="28"/>
                    <a:pt x="51" y="28"/>
                    <a:pt x="51" y="28"/>
                  </a:cubicBezTo>
                  <a:cubicBezTo>
                    <a:pt x="51" y="28"/>
                    <a:pt x="51" y="28"/>
                    <a:pt x="51" y="28"/>
                  </a:cubicBezTo>
                  <a:cubicBezTo>
                    <a:pt x="45" y="25"/>
                    <a:pt x="45" y="25"/>
                    <a:pt x="45" y="25"/>
                  </a:cubicBezTo>
                  <a:cubicBezTo>
                    <a:pt x="44" y="25"/>
                    <a:pt x="44" y="25"/>
                    <a:pt x="44" y="25"/>
                  </a:cubicBezTo>
                  <a:cubicBezTo>
                    <a:pt x="19" y="13"/>
                    <a:pt x="19" y="13"/>
                    <a:pt x="19" y="13"/>
                  </a:cubicBezTo>
                  <a:cubicBezTo>
                    <a:pt x="10" y="32"/>
                    <a:pt x="10" y="32"/>
                    <a:pt x="10" y="32"/>
                  </a:cubicBezTo>
                  <a:cubicBezTo>
                    <a:pt x="0" y="27"/>
                    <a:pt x="0" y="27"/>
                    <a:pt x="0" y="27"/>
                  </a:cubicBezTo>
                  <a:cubicBezTo>
                    <a:pt x="9" y="8"/>
                    <a:pt x="9" y="8"/>
                    <a:pt x="9" y="8"/>
                  </a:cubicBezTo>
                  <a:cubicBezTo>
                    <a:pt x="11" y="2"/>
                    <a:pt x="17" y="0"/>
                    <a:pt x="23" y="3"/>
                  </a:cubicBezTo>
                  <a:cubicBezTo>
                    <a:pt x="47" y="14"/>
                    <a:pt x="47" y="14"/>
                    <a:pt x="47" y="14"/>
                  </a:cubicBezTo>
                  <a:cubicBezTo>
                    <a:pt x="49" y="14"/>
                    <a:pt x="49" y="14"/>
                    <a:pt x="49" y="14"/>
                  </a:cubicBezTo>
                  <a:cubicBezTo>
                    <a:pt x="52" y="16"/>
                    <a:pt x="52" y="16"/>
                    <a:pt x="52" y="16"/>
                  </a:cubicBezTo>
                  <a:cubicBezTo>
                    <a:pt x="53" y="16"/>
                    <a:pt x="53" y="16"/>
                    <a:pt x="53" y="16"/>
                  </a:cubicBezTo>
                  <a:cubicBezTo>
                    <a:pt x="66" y="23"/>
                    <a:pt x="66" y="23"/>
                    <a:pt x="66" y="23"/>
                  </a:cubicBezTo>
                  <a:cubicBezTo>
                    <a:pt x="71" y="25"/>
                    <a:pt x="74" y="31"/>
                    <a:pt x="71" y="3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7" name="Freeform 47"/>
            <p:cNvSpPr/>
            <p:nvPr/>
          </p:nvSpPr>
          <p:spPr bwMode="auto">
            <a:xfrm>
              <a:off x="3526" y="1894"/>
              <a:ext cx="19" cy="33"/>
            </a:xfrm>
            <a:custGeom>
              <a:avLst/>
              <a:gdLst>
                <a:gd name="T0" fmla="*/ 7 w 8"/>
                <a:gd name="T1" fmla="*/ 14 h 14"/>
                <a:gd name="T2" fmla="*/ 1 w 8"/>
                <a:gd name="T3" fmla="*/ 11 h 14"/>
                <a:gd name="T4" fmla="*/ 0 w 8"/>
                <a:gd name="T5" fmla="*/ 11 h 14"/>
                <a:gd name="T6" fmla="*/ 3 w 8"/>
                <a:gd name="T7" fmla="*/ 0 h 14"/>
                <a:gd name="T8" fmla="*/ 5 w 8"/>
                <a:gd name="T9" fmla="*/ 0 h 14"/>
                <a:gd name="T10" fmla="*/ 8 w 8"/>
                <a:gd name="T11" fmla="*/ 2 h 14"/>
                <a:gd name="T12" fmla="*/ 7 w 8"/>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7" y="14"/>
                  </a:moveTo>
                  <a:cubicBezTo>
                    <a:pt x="1" y="11"/>
                    <a:pt x="1" y="11"/>
                    <a:pt x="1" y="11"/>
                  </a:cubicBezTo>
                  <a:cubicBezTo>
                    <a:pt x="0" y="11"/>
                    <a:pt x="0" y="11"/>
                    <a:pt x="0" y="11"/>
                  </a:cubicBezTo>
                  <a:cubicBezTo>
                    <a:pt x="1" y="7"/>
                    <a:pt x="2" y="3"/>
                    <a:pt x="3" y="0"/>
                  </a:cubicBezTo>
                  <a:cubicBezTo>
                    <a:pt x="5" y="0"/>
                    <a:pt x="5" y="0"/>
                    <a:pt x="5" y="0"/>
                  </a:cubicBezTo>
                  <a:cubicBezTo>
                    <a:pt x="8" y="2"/>
                    <a:pt x="8" y="2"/>
                    <a:pt x="8" y="2"/>
                  </a:cubicBezTo>
                  <a:cubicBezTo>
                    <a:pt x="7" y="7"/>
                    <a:pt x="7" y="10"/>
                    <a:pt x="7" y="14"/>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8" name="Freeform 48"/>
            <p:cNvSpPr/>
            <p:nvPr/>
          </p:nvSpPr>
          <p:spPr bwMode="auto">
            <a:xfrm>
              <a:off x="3422" y="1908"/>
              <a:ext cx="31" cy="28"/>
            </a:xfrm>
            <a:custGeom>
              <a:avLst/>
              <a:gdLst>
                <a:gd name="T0" fmla="*/ 31 w 31"/>
                <a:gd name="T1" fmla="*/ 12 h 28"/>
                <a:gd name="T2" fmla="*/ 24 w 31"/>
                <a:gd name="T3" fmla="*/ 28 h 28"/>
                <a:gd name="T4" fmla="*/ 0 w 31"/>
                <a:gd name="T5" fmla="*/ 16 h 28"/>
                <a:gd name="T6" fmla="*/ 7 w 31"/>
                <a:gd name="T7" fmla="*/ 0 h 28"/>
                <a:gd name="T8" fmla="*/ 31 w 31"/>
                <a:gd name="T9" fmla="*/ 12 h 28"/>
              </a:gdLst>
              <a:ahLst/>
              <a:cxnLst>
                <a:cxn ang="0">
                  <a:pos x="T0" y="T1"/>
                </a:cxn>
                <a:cxn ang="0">
                  <a:pos x="T2" y="T3"/>
                </a:cxn>
                <a:cxn ang="0">
                  <a:pos x="T4" y="T5"/>
                </a:cxn>
                <a:cxn ang="0">
                  <a:pos x="T6" y="T7"/>
                </a:cxn>
                <a:cxn ang="0">
                  <a:pos x="T8" y="T9"/>
                </a:cxn>
              </a:cxnLst>
              <a:rect l="0" t="0" r="r" b="b"/>
              <a:pathLst>
                <a:path w="31" h="28">
                  <a:moveTo>
                    <a:pt x="31" y="12"/>
                  </a:moveTo>
                  <a:lnTo>
                    <a:pt x="24" y="28"/>
                  </a:lnTo>
                  <a:lnTo>
                    <a:pt x="0" y="16"/>
                  </a:lnTo>
                  <a:lnTo>
                    <a:pt x="7" y="0"/>
                  </a:lnTo>
                  <a:lnTo>
                    <a:pt x="31" y="12"/>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9" name="Freeform 49"/>
            <p:cNvSpPr/>
            <p:nvPr/>
          </p:nvSpPr>
          <p:spPr bwMode="auto">
            <a:xfrm>
              <a:off x="3545" y="1965"/>
              <a:ext cx="33" cy="28"/>
            </a:xfrm>
            <a:custGeom>
              <a:avLst/>
              <a:gdLst>
                <a:gd name="T0" fmla="*/ 33 w 33"/>
                <a:gd name="T1" fmla="*/ 11 h 28"/>
                <a:gd name="T2" fmla="*/ 24 w 33"/>
                <a:gd name="T3" fmla="*/ 28 h 28"/>
                <a:gd name="T4" fmla="*/ 0 w 33"/>
                <a:gd name="T5" fmla="*/ 16 h 28"/>
                <a:gd name="T6" fmla="*/ 10 w 33"/>
                <a:gd name="T7" fmla="*/ 0 h 28"/>
                <a:gd name="T8" fmla="*/ 33 w 33"/>
                <a:gd name="T9" fmla="*/ 11 h 28"/>
              </a:gdLst>
              <a:ahLst/>
              <a:cxnLst>
                <a:cxn ang="0">
                  <a:pos x="T0" y="T1"/>
                </a:cxn>
                <a:cxn ang="0">
                  <a:pos x="T2" y="T3"/>
                </a:cxn>
                <a:cxn ang="0">
                  <a:pos x="T4" y="T5"/>
                </a:cxn>
                <a:cxn ang="0">
                  <a:pos x="T6" y="T7"/>
                </a:cxn>
                <a:cxn ang="0">
                  <a:pos x="T8" y="T9"/>
                </a:cxn>
              </a:cxnLst>
              <a:rect l="0" t="0" r="r" b="b"/>
              <a:pathLst>
                <a:path w="33" h="28">
                  <a:moveTo>
                    <a:pt x="33" y="11"/>
                  </a:moveTo>
                  <a:lnTo>
                    <a:pt x="24" y="28"/>
                  </a:lnTo>
                  <a:lnTo>
                    <a:pt x="0" y="16"/>
                  </a:lnTo>
                  <a:lnTo>
                    <a:pt x="10" y="0"/>
                  </a:lnTo>
                  <a:lnTo>
                    <a:pt x="33" y="11"/>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0" name="Freeform 50"/>
            <p:cNvSpPr/>
            <p:nvPr/>
          </p:nvSpPr>
          <p:spPr bwMode="auto">
            <a:xfrm>
              <a:off x="3238" y="2038"/>
              <a:ext cx="56" cy="69"/>
            </a:xfrm>
            <a:custGeom>
              <a:avLst/>
              <a:gdLst>
                <a:gd name="T0" fmla="*/ 24 w 24"/>
                <a:gd name="T1" fmla="*/ 8 h 29"/>
                <a:gd name="T2" fmla="*/ 15 w 24"/>
                <a:gd name="T3" fmla="*/ 28 h 29"/>
                <a:gd name="T4" fmla="*/ 12 w 24"/>
                <a:gd name="T5" fmla="*/ 29 h 29"/>
                <a:gd name="T6" fmla="*/ 2 w 24"/>
                <a:gd name="T7" fmla="*/ 24 h 29"/>
                <a:gd name="T8" fmla="*/ 1 w 24"/>
                <a:gd name="T9" fmla="*/ 21 h 29"/>
                <a:gd name="T10" fmla="*/ 10 w 24"/>
                <a:gd name="T11" fmla="*/ 2 h 29"/>
                <a:gd name="T12" fmla="*/ 13 w 24"/>
                <a:gd name="T13" fmla="*/ 1 h 29"/>
                <a:gd name="T14" fmla="*/ 23 w 24"/>
                <a:gd name="T15" fmla="*/ 5 h 29"/>
                <a:gd name="T16" fmla="*/ 24 w 24"/>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9">
                  <a:moveTo>
                    <a:pt x="24" y="8"/>
                  </a:moveTo>
                  <a:cubicBezTo>
                    <a:pt x="15" y="28"/>
                    <a:pt x="15" y="28"/>
                    <a:pt x="15" y="28"/>
                  </a:cubicBezTo>
                  <a:cubicBezTo>
                    <a:pt x="14" y="29"/>
                    <a:pt x="13" y="29"/>
                    <a:pt x="12" y="29"/>
                  </a:cubicBezTo>
                  <a:cubicBezTo>
                    <a:pt x="2" y="24"/>
                    <a:pt x="2" y="24"/>
                    <a:pt x="2" y="24"/>
                  </a:cubicBezTo>
                  <a:cubicBezTo>
                    <a:pt x="1" y="24"/>
                    <a:pt x="0" y="22"/>
                    <a:pt x="1" y="21"/>
                  </a:cubicBezTo>
                  <a:cubicBezTo>
                    <a:pt x="10" y="2"/>
                    <a:pt x="10" y="2"/>
                    <a:pt x="10" y="2"/>
                  </a:cubicBezTo>
                  <a:cubicBezTo>
                    <a:pt x="10" y="1"/>
                    <a:pt x="12" y="0"/>
                    <a:pt x="13" y="1"/>
                  </a:cubicBezTo>
                  <a:cubicBezTo>
                    <a:pt x="23" y="5"/>
                    <a:pt x="23" y="5"/>
                    <a:pt x="23" y="5"/>
                  </a:cubicBezTo>
                  <a:cubicBezTo>
                    <a:pt x="24" y="6"/>
                    <a:pt x="24" y="7"/>
                    <a:pt x="24" y="8"/>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1" name="Freeform 51"/>
            <p:cNvSpPr/>
            <p:nvPr/>
          </p:nvSpPr>
          <p:spPr bwMode="auto">
            <a:xfrm>
              <a:off x="3249" y="2038"/>
              <a:ext cx="45" cy="43"/>
            </a:xfrm>
            <a:custGeom>
              <a:avLst/>
              <a:gdLst>
                <a:gd name="T0" fmla="*/ 19 w 19"/>
                <a:gd name="T1" fmla="*/ 8 h 18"/>
                <a:gd name="T2" fmla="*/ 14 w 19"/>
                <a:gd name="T3" fmla="*/ 18 h 18"/>
                <a:gd name="T4" fmla="*/ 0 w 19"/>
                <a:gd name="T5" fmla="*/ 12 h 18"/>
                <a:gd name="T6" fmla="*/ 5 w 19"/>
                <a:gd name="T7" fmla="*/ 2 h 18"/>
                <a:gd name="T8" fmla="*/ 8 w 19"/>
                <a:gd name="T9" fmla="*/ 1 h 18"/>
                <a:gd name="T10" fmla="*/ 18 w 19"/>
                <a:gd name="T11" fmla="*/ 5 h 18"/>
                <a:gd name="T12" fmla="*/ 19 w 19"/>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19" h="18">
                  <a:moveTo>
                    <a:pt x="19" y="8"/>
                  </a:moveTo>
                  <a:cubicBezTo>
                    <a:pt x="14" y="18"/>
                    <a:pt x="14" y="18"/>
                    <a:pt x="14" y="18"/>
                  </a:cubicBezTo>
                  <a:cubicBezTo>
                    <a:pt x="0" y="12"/>
                    <a:pt x="0" y="12"/>
                    <a:pt x="0" y="12"/>
                  </a:cubicBezTo>
                  <a:cubicBezTo>
                    <a:pt x="5" y="2"/>
                    <a:pt x="5" y="2"/>
                    <a:pt x="5" y="2"/>
                  </a:cubicBezTo>
                  <a:cubicBezTo>
                    <a:pt x="5" y="1"/>
                    <a:pt x="7" y="0"/>
                    <a:pt x="8" y="1"/>
                  </a:cubicBezTo>
                  <a:cubicBezTo>
                    <a:pt x="18" y="5"/>
                    <a:pt x="18" y="5"/>
                    <a:pt x="18" y="5"/>
                  </a:cubicBezTo>
                  <a:cubicBezTo>
                    <a:pt x="19" y="6"/>
                    <a:pt x="19" y="7"/>
                    <a:pt x="19" y="8"/>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2" name="Freeform 52"/>
            <p:cNvSpPr/>
            <p:nvPr/>
          </p:nvSpPr>
          <p:spPr bwMode="auto">
            <a:xfrm>
              <a:off x="3531" y="2173"/>
              <a:ext cx="57" cy="69"/>
            </a:xfrm>
            <a:custGeom>
              <a:avLst/>
              <a:gdLst>
                <a:gd name="T0" fmla="*/ 23 w 24"/>
                <a:gd name="T1" fmla="*/ 8 h 29"/>
                <a:gd name="T2" fmla="*/ 14 w 24"/>
                <a:gd name="T3" fmla="*/ 27 h 29"/>
                <a:gd name="T4" fmla="*/ 11 w 24"/>
                <a:gd name="T5" fmla="*/ 28 h 29"/>
                <a:gd name="T6" fmla="*/ 1 w 24"/>
                <a:gd name="T7" fmla="*/ 24 h 29"/>
                <a:gd name="T8" fmla="*/ 0 w 24"/>
                <a:gd name="T9" fmla="*/ 21 h 29"/>
                <a:gd name="T10" fmla="*/ 9 w 24"/>
                <a:gd name="T11" fmla="*/ 1 h 29"/>
                <a:gd name="T12" fmla="*/ 12 w 24"/>
                <a:gd name="T13" fmla="*/ 0 h 29"/>
                <a:gd name="T14" fmla="*/ 22 w 24"/>
                <a:gd name="T15" fmla="*/ 5 h 29"/>
                <a:gd name="T16" fmla="*/ 23 w 24"/>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9">
                  <a:moveTo>
                    <a:pt x="23" y="8"/>
                  </a:moveTo>
                  <a:cubicBezTo>
                    <a:pt x="14" y="27"/>
                    <a:pt x="14" y="27"/>
                    <a:pt x="14" y="27"/>
                  </a:cubicBezTo>
                  <a:cubicBezTo>
                    <a:pt x="14" y="29"/>
                    <a:pt x="12" y="29"/>
                    <a:pt x="11" y="28"/>
                  </a:cubicBezTo>
                  <a:cubicBezTo>
                    <a:pt x="1" y="24"/>
                    <a:pt x="1" y="24"/>
                    <a:pt x="1" y="24"/>
                  </a:cubicBezTo>
                  <a:cubicBezTo>
                    <a:pt x="0" y="23"/>
                    <a:pt x="0" y="22"/>
                    <a:pt x="0" y="21"/>
                  </a:cubicBezTo>
                  <a:cubicBezTo>
                    <a:pt x="9" y="1"/>
                    <a:pt x="9" y="1"/>
                    <a:pt x="9" y="1"/>
                  </a:cubicBezTo>
                  <a:cubicBezTo>
                    <a:pt x="10" y="0"/>
                    <a:pt x="11" y="0"/>
                    <a:pt x="12" y="0"/>
                  </a:cubicBezTo>
                  <a:cubicBezTo>
                    <a:pt x="22" y="5"/>
                    <a:pt x="22" y="5"/>
                    <a:pt x="22" y="5"/>
                  </a:cubicBezTo>
                  <a:cubicBezTo>
                    <a:pt x="23" y="5"/>
                    <a:pt x="24" y="7"/>
                    <a:pt x="23" y="8"/>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3" name="Freeform 53"/>
            <p:cNvSpPr/>
            <p:nvPr/>
          </p:nvSpPr>
          <p:spPr bwMode="auto">
            <a:xfrm>
              <a:off x="3543" y="2173"/>
              <a:ext cx="45" cy="43"/>
            </a:xfrm>
            <a:custGeom>
              <a:avLst/>
              <a:gdLst>
                <a:gd name="T0" fmla="*/ 18 w 19"/>
                <a:gd name="T1" fmla="*/ 8 h 18"/>
                <a:gd name="T2" fmla="*/ 14 w 19"/>
                <a:gd name="T3" fmla="*/ 18 h 18"/>
                <a:gd name="T4" fmla="*/ 0 w 19"/>
                <a:gd name="T5" fmla="*/ 11 h 18"/>
                <a:gd name="T6" fmla="*/ 4 w 19"/>
                <a:gd name="T7" fmla="*/ 1 h 18"/>
                <a:gd name="T8" fmla="*/ 7 w 19"/>
                <a:gd name="T9" fmla="*/ 0 h 18"/>
                <a:gd name="T10" fmla="*/ 17 w 19"/>
                <a:gd name="T11" fmla="*/ 5 h 18"/>
                <a:gd name="T12" fmla="*/ 18 w 19"/>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19" h="18">
                  <a:moveTo>
                    <a:pt x="18" y="8"/>
                  </a:moveTo>
                  <a:cubicBezTo>
                    <a:pt x="14" y="18"/>
                    <a:pt x="14" y="18"/>
                    <a:pt x="14" y="18"/>
                  </a:cubicBezTo>
                  <a:cubicBezTo>
                    <a:pt x="0" y="11"/>
                    <a:pt x="0" y="11"/>
                    <a:pt x="0" y="11"/>
                  </a:cubicBezTo>
                  <a:cubicBezTo>
                    <a:pt x="4" y="1"/>
                    <a:pt x="4" y="1"/>
                    <a:pt x="4" y="1"/>
                  </a:cubicBezTo>
                  <a:cubicBezTo>
                    <a:pt x="5" y="0"/>
                    <a:pt x="6" y="0"/>
                    <a:pt x="7" y="0"/>
                  </a:cubicBezTo>
                  <a:cubicBezTo>
                    <a:pt x="17" y="5"/>
                    <a:pt x="17" y="5"/>
                    <a:pt x="17" y="5"/>
                  </a:cubicBezTo>
                  <a:cubicBezTo>
                    <a:pt x="18" y="5"/>
                    <a:pt x="19" y="7"/>
                    <a:pt x="18" y="8"/>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4" name="Freeform 54"/>
            <p:cNvSpPr/>
            <p:nvPr/>
          </p:nvSpPr>
          <p:spPr bwMode="auto">
            <a:xfrm>
              <a:off x="3479" y="1785"/>
              <a:ext cx="106" cy="146"/>
            </a:xfrm>
            <a:custGeom>
              <a:avLst/>
              <a:gdLst>
                <a:gd name="T0" fmla="*/ 37 w 45"/>
                <a:gd name="T1" fmla="*/ 52 h 62"/>
                <a:gd name="T2" fmla="*/ 31 w 45"/>
                <a:gd name="T3" fmla="*/ 49 h 62"/>
                <a:gd name="T4" fmla="*/ 30 w 45"/>
                <a:gd name="T5" fmla="*/ 47 h 62"/>
                <a:gd name="T6" fmla="*/ 26 w 45"/>
                <a:gd name="T7" fmla="*/ 47 h 62"/>
                <a:gd name="T8" fmla="*/ 22 w 45"/>
                <a:gd name="T9" fmla="*/ 57 h 62"/>
                <a:gd name="T10" fmla="*/ 25 w 45"/>
                <a:gd name="T11" fmla="*/ 59 h 62"/>
                <a:gd name="T12" fmla="*/ 20 w 45"/>
                <a:gd name="T13" fmla="*/ 62 h 62"/>
                <a:gd name="T14" fmla="*/ 18 w 45"/>
                <a:gd name="T15" fmla="*/ 57 h 62"/>
                <a:gd name="T16" fmla="*/ 14 w 45"/>
                <a:gd name="T17" fmla="*/ 59 h 62"/>
                <a:gd name="T18" fmla="*/ 11 w 45"/>
                <a:gd name="T19" fmla="*/ 55 h 62"/>
                <a:gd name="T20" fmla="*/ 6 w 45"/>
                <a:gd name="T21" fmla="*/ 53 h 62"/>
                <a:gd name="T22" fmla="*/ 1 w 45"/>
                <a:gd name="T23" fmla="*/ 51 h 62"/>
                <a:gd name="T24" fmla="*/ 5 w 45"/>
                <a:gd name="T25" fmla="*/ 38 h 62"/>
                <a:gd name="T26" fmla="*/ 21 w 45"/>
                <a:gd name="T27" fmla="*/ 10 h 62"/>
                <a:gd name="T28" fmla="*/ 26 w 45"/>
                <a:gd name="T29" fmla="*/ 0 h 62"/>
                <a:gd name="T30" fmla="*/ 38 w 45"/>
                <a:gd name="T31" fmla="*/ 8 h 62"/>
                <a:gd name="T32" fmla="*/ 45 w 45"/>
                <a:gd name="T33" fmla="*/ 13 h 62"/>
                <a:gd name="T34" fmla="*/ 37 w 45"/>
                <a:gd name="T35" fmla="*/ 24 h 62"/>
                <a:gd name="T36" fmla="*/ 37 w 45"/>
                <a:gd name="T37" fmla="*/ 33 h 62"/>
                <a:gd name="T38" fmla="*/ 37 w 45"/>
                <a:gd name="T3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62">
                  <a:moveTo>
                    <a:pt x="37" y="52"/>
                  </a:moveTo>
                  <a:cubicBezTo>
                    <a:pt x="35" y="52"/>
                    <a:pt x="32" y="50"/>
                    <a:pt x="31" y="49"/>
                  </a:cubicBezTo>
                  <a:cubicBezTo>
                    <a:pt x="31" y="49"/>
                    <a:pt x="31" y="48"/>
                    <a:pt x="30" y="47"/>
                  </a:cubicBezTo>
                  <a:cubicBezTo>
                    <a:pt x="29" y="45"/>
                    <a:pt x="26" y="46"/>
                    <a:pt x="26" y="47"/>
                  </a:cubicBezTo>
                  <a:cubicBezTo>
                    <a:pt x="24" y="49"/>
                    <a:pt x="23" y="53"/>
                    <a:pt x="22" y="57"/>
                  </a:cubicBezTo>
                  <a:cubicBezTo>
                    <a:pt x="25" y="59"/>
                    <a:pt x="25" y="59"/>
                    <a:pt x="25" y="59"/>
                  </a:cubicBezTo>
                  <a:cubicBezTo>
                    <a:pt x="25" y="59"/>
                    <a:pt x="23" y="62"/>
                    <a:pt x="20" y="62"/>
                  </a:cubicBezTo>
                  <a:cubicBezTo>
                    <a:pt x="17" y="61"/>
                    <a:pt x="18" y="57"/>
                    <a:pt x="18" y="57"/>
                  </a:cubicBezTo>
                  <a:cubicBezTo>
                    <a:pt x="18" y="57"/>
                    <a:pt x="16" y="60"/>
                    <a:pt x="14" y="59"/>
                  </a:cubicBezTo>
                  <a:cubicBezTo>
                    <a:pt x="11" y="58"/>
                    <a:pt x="11" y="55"/>
                    <a:pt x="11" y="55"/>
                  </a:cubicBezTo>
                  <a:cubicBezTo>
                    <a:pt x="7" y="58"/>
                    <a:pt x="6" y="53"/>
                    <a:pt x="6" y="53"/>
                  </a:cubicBezTo>
                  <a:cubicBezTo>
                    <a:pt x="6" y="53"/>
                    <a:pt x="2" y="55"/>
                    <a:pt x="1" y="51"/>
                  </a:cubicBezTo>
                  <a:cubicBezTo>
                    <a:pt x="0" y="48"/>
                    <a:pt x="5" y="38"/>
                    <a:pt x="5" y="38"/>
                  </a:cubicBezTo>
                  <a:cubicBezTo>
                    <a:pt x="9" y="28"/>
                    <a:pt x="15" y="17"/>
                    <a:pt x="21" y="10"/>
                  </a:cubicBezTo>
                  <a:cubicBezTo>
                    <a:pt x="22" y="7"/>
                    <a:pt x="24" y="4"/>
                    <a:pt x="26" y="0"/>
                  </a:cubicBezTo>
                  <a:cubicBezTo>
                    <a:pt x="30" y="2"/>
                    <a:pt x="34" y="5"/>
                    <a:pt x="38" y="8"/>
                  </a:cubicBezTo>
                  <a:cubicBezTo>
                    <a:pt x="41" y="10"/>
                    <a:pt x="43" y="11"/>
                    <a:pt x="45" y="13"/>
                  </a:cubicBezTo>
                  <a:cubicBezTo>
                    <a:pt x="42" y="18"/>
                    <a:pt x="39" y="22"/>
                    <a:pt x="37" y="24"/>
                  </a:cubicBezTo>
                  <a:cubicBezTo>
                    <a:pt x="37" y="27"/>
                    <a:pt x="37" y="30"/>
                    <a:pt x="37" y="33"/>
                  </a:cubicBezTo>
                  <a:cubicBezTo>
                    <a:pt x="36" y="38"/>
                    <a:pt x="39" y="47"/>
                    <a:pt x="37" y="52"/>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5" name="Freeform 55"/>
            <p:cNvSpPr/>
            <p:nvPr/>
          </p:nvSpPr>
          <p:spPr bwMode="auto">
            <a:xfrm>
              <a:off x="3529" y="1439"/>
              <a:ext cx="461" cy="395"/>
            </a:xfrm>
            <a:custGeom>
              <a:avLst/>
              <a:gdLst>
                <a:gd name="T0" fmla="*/ 120 w 195"/>
                <a:gd name="T1" fmla="*/ 84 h 167"/>
                <a:gd name="T2" fmla="*/ 173 w 195"/>
                <a:gd name="T3" fmla="*/ 63 h 167"/>
                <a:gd name="T4" fmla="*/ 182 w 195"/>
                <a:gd name="T5" fmla="*/ 0 h 167"/>
                <a:gd name="T6" fmla="*/ 99 w 195"/>
                <a:gd name="T7" fmla="*/ 40 h 167"/>
                <a:gd name="T8" fmla="*/ 44 w 195"/>
                <a:gd name="T9" fmla="*/ 78 h 167"/>
                <a:gd name="T10" fmla="*/ 0 w 195"/>
                <a:gd name="T11" fmla="*/ 152 h 167"/>
                <a:gd name="T12" fmla="*/ 22 w 195"/>
                <a:gd name="T13" fmla="*/ 166 h 167"/>
                <a:gd name="T14" fmla="*/ 65 w 195"/>
                <a:gd name="T15" fmla="*/ 102 h 167"/>
                <a:gd name="T16" fmla="*/ 120 w 195"/>
                <a:gd name="T17" fmla="*/ 8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67">
                  <a:moveTo>
                    <a:pt x="120" y="84"/>
                  </a:moveTo>
                  <a:cubicBezTo>
                    <a:pt x="173" y="63"/>
                    <a:pt x="173" y="63"/>
                    <a:pt x="173" y="63"/>
                  </a:cubicBezTo>
                  <a:cubicBezTo>
                    <a:pt x="173" y="63"/>
                    <a:pt x="195" y="25"/>
                    <a:pt x="182" y="0"/>
                  </a:cubicBezTo>
                  <a:cubicBezTo>
                    <a:pt x="182" y="0"/>
                    <a:pt x="127" y="25"/>
                    <a:pt x="99" y="40"/>
                  </a:cubicBezTo>
                  <a:cubicBezTo>
                    <a:pt x="99" y="40"/>
                    <a:pt x="57" y="63"/>
                    <a:pt x="44" y="78"/>
                  </a:cubicBezTo>
                  <a:cubicBezTo>
                    <a:pt x="0" y="152"/>
                    <a:pt x="0" y="152"/>
                    <a:pt x="0" y="152"/>
                  </a:cubicBezTo>
                  <a:cubicBezTo>
                    <a:pt x="0" y="152"/>
                    <a:pt x="13" y="167"/>
                    <a:pt x="22" y="166"/>
                  </a:cubicBezTo>
                  <a:cubicBezTo>
                    <a:pt x="38" y="144"/>
                    <a:pt x="61" y="113"/>
                    <a:pt x="65" y="102"/>
                  </a:cubicBezTo>
                  <a:lnTo>
                    <a:pt x="120" y="84"/>
                  </a:ln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6" name="Freeform 56"/>
            <p:cNvSpPr/>
            <p:nvPr/>
          </p:nvSpPr>
          <p:spPr bwMode="auto">
            <a:xfrm>
              <a:off x="3519" y="1787"/>
              <a:ext cx="74" cy="59"/>
            </a:xfrm>
            <a:custGeom>
              <a:avLst/>
              <a:gdLst>
                <a:gd name="T0" fmla="*/ 6 w 31"/>
                <a:gd name="T1" fmla="*/ 0 h 25"/>
                <a:gd name="T2" fmla="*/ 0 w 31"/>
                <a:gd name="T3" fmla="*/ 9 h 25"/>
                <a:gd name="T4" fmla="*/ 24 w 31"/>
                <a:gd name="T5" fmla="*/ 25 h 25"/>
                <a:gd name="T6" fmla="*/ 31 w 31"/>
                <a:gd name="T7" fmla="*/ 16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3" y="2"/>
                    <a:pt x="1" y="5"/>
                    <a:pt x="0" y="9"/>
                  </a:cubicBezTo>
                  <a:cubicBezTo>
                    <a:pt x="24" y="25"/>
                    <a:pt x="24" y="25"/>
                    <a:pt x="24" y="25"/>
                  </a:cubicBezTo>
                  <a:cubicBezTo>
                    <a:pt x="27" y="22"/>
                    <a:pt x="29" y="19"/>
                    <a:pt x="31" y="16"/>
                  </a:cubicBezTo>
                  <a:lnTo>
                    <a:pt x="6" y="0"/>
                  </a:lnTo>
                  <a:close/>
                </a:path>
              </a:pathLst>
            </a:custGeom>
            <a:solidFill>
              <a:srgbClr val="005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7" name="Freeform 57"/>
            <p:cNvSpPr/>
            <p:nvPr/>
          </p:nvSpPr>
          <p:spPr bwMode="auto">
            <a:xfrm>
              <a:off x="3801" y="1403"/>
              <a:ext cx="350" cy="678"/>
            </a:xfrm>
            <a:custGeom>
              <a:avLst/>
              <a:gdLst>
                <a:gd name="T0" fmla="*/ 137 w 148"/>
                <a:gd name="T1" fmla="*/ 249 h 286"/>
                <a:gd name="T2" fmla="*/ 137 w 148"/>
                <a:gd name="T3" fmla="*/ 286 h 286"/>
                <a:gd name="T4" fmla="*/ 52 w 148"/>
                <a:gd name="T5" fmla="*/ 275 h 286"/>
                <a:gd name="T6" fmla="*/ 3 w 148"/>
                <a:gd name="T7" fmla="*/ 279 h 286"/>
                <a:gd name="T8" fmla="*/ 8 w 148"/>
                <a:gd name="T9" fmla="*/ 222 h 286"/>
                <a:gd name="T10" fmla="*/ 24 w 148"/>
                <a:gd name="T11" fmla="*/ 144 h 286"/>
                <a:gd name="T12" fmla="*/ 31 w 148"/>
                <a:gd name="T13" fmla="*/ 111 h 286"/>
                <a:gd name="T14" fmla="*/ 34 w 148"/>
                <a:gd name="T15" fmla="*/ 92 h 286"/>
                <a:gd name="T16" fmla="*/ 34 w 148"/>
                <a:gd name="T17" fmla="*/ 92 h 286"/>
                <a:gd name="T18" fmla="*/ 50 w 148"/>
                <a:gd name="T19" fmla="*/ 25 h 286"/>
                <a:gd name="T20" fmla="*/ 100 w 148"/>
                <a:gd name="T21" fmla="*/ 0 h 286"/>
                <a:gd name="T22" fmla="*/ 123 w 148"/>
                <a:gd name="T23" fmla="*/ 6 h 286"/>
                <a:gd name="T24" fmla="*/ 148 w 148"/>
                <a:gd name="T25" fmla="*/ 40 h 286"/>
                <a:gd name="T26" fmla="*/ 140 w 148"/>
                <a:gd name="T27" fmla="*/ 203 h 286"/>
                <a:gd name="T28" fmla="*/ 137 w 148"/>
                <a:gd name="T29" fmla="*/ 24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286">
                  <a:moveTo>
                    <a:pt x="137" y="249"/>
                  </a:moveTo>
                  <a:cubicBezTo>
                    <a:pt x="134" y="265"/>
                    <a:pt x="137" y="286"/>
                    <a:pt x="137" y="286"/>
                  </a:cubicBezTo>
                  <a:cubicBezTo>
                    <a:pt x="115" y="277"/>
                    <a:pt x="83" y="261"/>
                    <a:pt x="52" y="275"/>
                  </a:cubicBezTo>
                  <a:cubicBezTo>
                    <a:pt x="27" y="286"/>
                    <a:pt x="3" y="279"/>
                    <a:pt x="3" y="279"/>
                  </a:cubicBezTo>
                  <a:cubicBezTo>
                    <a:pt x="3" y="279"/>
                    <a:pt x="0" y="251"/>
                    <a:pt x="8" y="222"/>
                  </a:cubicBezTo>
                  <a:cubicBezTo>
                    <a:pt x="15" y="194"/>
                    <a:pt x="22" y="158"/>
                    <a:pt x="24" y="144"/>
                  </a:cubicBezTo>
                  <a:cubicBezTo>
                    <a:pt x="26" y="132"/>
                    <a:pt x="29" y="121"/>
                    <a:pt x="31" y="111"/>
                  </a:cubicBezTo>
                  <a:cubicBezTo>
                    <a:pt x="32" y="104"/>
                    <a:pt x="33" y="98"/>
                    <a:pt x="34" y="92"/>
                  </a:cubicBezTo>
                  <a:cubicBezTo>
                    <a:pt x="34" y="92"/>
                    <a:pt x="34" y="92"/>
                    <a:pt x="34" y="92"/>
                  </a:cubicBezTo>
                  <a:cubicBezTo>
                    <a:pt x="41" y="58"/>
                    <a:pt x="44" y="29"/>
                    <a:pt x="50" y="25"/>
                  </a:cubicBezTo>
                  <a:cubicBezTo>
                    <a:pt x="65" y="12"/>
                    <a:pt x="100" y="0"/>
                    <a:pt x="100" y="0"/>
                  </a:cubicBezTo>
                  <a:cubicBezTo>
                    <a:pt x="123" y="6"/>
                    <a:pt x="123" y="6"/>
                    <a:pt x="123" y="6"/>
                  </a:cubicBezTo>
                  <a:cubicBezTo>
                    <a:pt x="123" y="6"/>
                    <a:pt x="148" y="26"/>
                    <a:pt x="148" y="40"/>
                  </a:cubicBezTo>
                  <a:cubicBezTo>
                    <a:pt x="146" y="164"/>
                    <a:pt x="143" y="165"/>
                    <a:pt x="140" y="203"/>
                  </a:cubicBezTo>
                  <a:cubicBezTo>
                    <a:pt x="139" y="214"/>
                    <a:pt x="140" y="232"/>
                    <a:pt x="137" y="249"/>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8" name="Freeform 58"/>
            <p:cNvSpPr/>
            <p:nvPr/>
          </p:nvSpPr>
          <p:spPr bwMode="auto">
            <a:xfrm>
              <a:off x="3862" y="1844"/>
              <a:ext cx="244" cy="99"/>
            </a:xfrm>
            <a:custGeom>
              <a:avLst/>
              <a:gdLst>
                <a:gd name="T0" fmla="*/ 3 w 103"/>
                <a:gd name="T1" fmla="*/ 41 h 42"/>
                <a:gd name="T2" fmla="*/ 2 w 103"/>
                <a:gd name="T3" fmla="*/ 41 h 42"/>
                <a:gd name="T4" fmla="*/ 0 w 103"/>
                <a:gd name="T5" fmla="*/ 39 h 42"/>
                <a:gd name="T6" fmla="*/ 2 w 103"/>
                <a:gd name="T7" fmla="*/ 37 h 42"/>
                <a:gd name="T8" fmla="*/ 3 w 103"/>
                <a:gd name="T9" fmla="*/ 37 h 42"/>
                <a:gd name="T10" fmla="*/ 57 w 103"/>
                <a:gd name="T11" fmla="*/ 32 h 42"/>
                <a:gd name="T12" fmla="*/ 100 w 103"/>
                <a:gd name="T13" fmla="*/ 0 h 42"/>
                <a:gd name="T14" fmla="*/ 102 w 103"/>
                <a:gd name="T15" fmla="*/ 0 h 42"/>
                <a:gd name="T16" fmla="*/ 102 w 103"/>
                <a:gd name="T17" fmla="*/ 2 h 42"/>
                <a:gd name="T18" fmla="*/ 58 w 103"/>
                <a:gd name="T19" fmla="*/ 35 h 42"/>
                <a:gd name="T20" fmla="*/ 3 w 103"/>
                <a:gd name="T21"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42">
                  <a:moveTo>
                    <a:pt x="3" y="41"/>
                  </a:moveTo>
                  <a:cubicBezTo>
                    <a:pt x="2" y="41"/>
                    <a:pt x="2" y="41"/>
                    <a:pt x="2" y="41"/>
                  </a:cubicBezTo>
                  <a:cubicBezTo>
                    <a:pt x="1" y="40"/>
                    <a:pt x="0" y="40"/>
                    <a:pt x="0" y="39"/>
                  </a:cubicBezTo>
                  <a:cubicBezTo>
                    <a:pt x="0" y="38"/>
                    <a:pt x="1" y="37"/>
                    <a:pt x="2" y="37"/>
                  </a:cubicBezTo>
                  <a:cubicBezTo>
                    <a:pt x="3" y="37"/>
                    <a:pt x="3" y="37"/>
                    <a:pt x="3" y="37"/>
                  </a:cubicBezTo>
                  <a:cubicBezTo>
                    <a:pt x="6" y="38"/>
                    <a:pt x="36" y="39"/>
                    <a:pt x="57" y="32"/>
                  </a:cubicBezTo>
                  <a:cubicBezTo>
                    <a:pt x="84" y="22"/>
                    <a:pt x="99" y="1"/>
                    <a:pt x="100" y="0"/>
                  </a:cubicBezTo>
                  <a:cubicBezTo>
                    <a:pt x="100" y="0"/>
                    <a:pt x="101" y="0"/>
                    <a:pt x="102" y="0"/>
                  </a:cubicBezTo>
                  <a:cubicBezTo>
                    <a:pt x="103" y="1"/>
                    <a:pt x="103" y="2"/>
                    <a:pt x="102" y="2"/>
                  </a:cubicBezTo>
                  <a:cubicBezTo>
                    <a:pt x="102" y="3"/>
                    <a:pt x="86" y="24"/>
                    <a:pt x="58" y="35"/>
                  </a:cubicBezTo>
                  <a:cubicBezTo>
                    <a:pt x="36" y="42"/>
                    <a:pt x="8" y="41"/>
                    <a:pt x="3" y="41"/>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9" name="Freeform 59"/>
            <p:cNvSpPr/>
            <p:nvPr/>
          </p:nvSpPr>
          <p:spPr bwMode="auto">
            <a:xfrm>
              <a:off x="3886" y="1939"/>
              <a:ext cx="156" cy="45"/>
            </a:xfrm>
            <a:custGeom>
              <a:avLst/>
              <a:gdLst>
                <a:gd name="T0" fmla="*/ 66 w 66"/>
                <a:gd name="T1" fmla="*/ 2 h 19"/>
                <a:gd name="T2" fmla="*/ 64 w 66"/>
                <a:gd name="T3" fmla="*/ 1 h 19"/>
                <a:gd name="T4" fmla="*/ 2 w 66"/>
                <a:gd name="T5" fmla="*/ 14 h 19"/>
                <a:gd name="T6" fmla="*/ 0 w 66"/>
                <a:gd name="T7" fmla="*/ 15 h 19"/>
                <a:gd name="T8" fmla="*/ 2 w 66"/>
                <a:gd name="T9" fmla="*/ 17 h 19"/>
                <a:gd name="T10" fmla="*/ 11 w 66"/>
                <a:gd name="T11" fmla="*/ 18 h 19"/>
                <a:gd name="T12" fmla="*/ 66 w 66"/>
                <a:gd name="T13" fmla="*/ 4 h 19"/>
                <a:gd name="T14" fmla="*/ 66 w 66"/>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9">
                  <a:moveTo>
                    <a:pt x="66" y="2"/>
                  </a:moveTo>
                  <a:cubicBezTo>
                    <a:pt x="66" y="1"/>
                    <a:pt x="65" y="0"/>
                    <a:pt x="64" y="1"/>
                  </a:cubicBezTo>
                  <a:cubicBezTo>
                    <a:pt x="51" y="8"/>
                    <a:pt x="28" y="18"/>
                    <a:pt x="2" y="14"/>
                  </a:cubicBezTo>
                  <a:cubicBezTo>
                    <a:pt x="1" y="14"/>
                    <a:pt x="0" y="15"/>
                    <a:pt x="0" y="15"/>
                  </a:cubicBezTo>
                  <a:cubicBezTo>
                    <a:pt x="0" y="16"/>
                    <a:pt x="1" y="17"/>
                    <a:pt x="2" y="17"/>
                  </a:cubicBezTo>
                  <a:cubicBezTo>
                    <a:pt x="5" y="18"/>
                    <a:pt x="8" y="18"/>
                    <a:pt x="11" y="18"/>
                  </a:cubicBezTo>
                  <a:cubicBezTo>
                    <a:pt x="34" y="19"/>
                    <a:pt x="54" y="10"/>
                    <a:pt x="66" y="4"/>
                  </a:cubicBezTo>
                  <a:cubicBezTo>
                    <a:pt x="66" y="3"/>
                    <a:pt x="66" y="3"/>
                    <a:pt x="66" y="2"/>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0" name="Freeform 60"/>
            <p:cNvSpPr/>
            <p:nvPr/>
          </p:nvSpPr>
          <p:spPr bwMode="auto">
            <a:xfrm>
              <a:off x="3874" y="1576"/>
              <a:ext cx="109" cy="78"/>
            </a:xfrm>
            <a:custGeom>
              <a:avLst/>
              <a:gdLst>
                <a:gd name="T0" fmla="*/ 46 w 46"/>
                <a:gd name="T1" fmla="*/ 0 h 33"/>
                <a:gd name="T2" fmla="*/ 0 w 46"/>
                <a:gd name="T3" fmla="*/ 33 h 33"/>
                <a:gd name="T4" fmla="*/ 4 w 46"/>
                <a:gd name="T5" fmla="*/ 14 h 33"/>
                <a:gd name="T6" fmla="*/ 7 w 46"/>
                <a:gd name="T7" fmla="*/ 13 h 33"/>
                <a:gd name="T8" fmla="*/ 46 w 46"/>
                <a:gd name="T9" fmla="*/ 0 h 33"/>
              </a:gdLst>
              <a:ahLst/>
              <a:cxnLst>
                <a:cxn ang="0">
                  <a:pos x="T0" y="T1"/>
                </a:cxn>
                <a:cxn ang="0">
                  <a:pos x="T2" y="T3"/>
                </a:cxn>
                <a:cxn ang="0">
                  <a:pos x="T4" y="T5"/>
                </a:cxn>
                <a:cxn ang="0">
                  <a:pos x="T6" y="T7"/>
                </a:cxn>
                <a:cxn ang="0">
                  <a:pos x="T8" y="T9"/>
                </a:cxn>
              </a:cxnLst>
              <a:rect l="0" t="0" r="r" b="b"/>
              <a:pathLst>
                <a:path w="46" h="33">
                  <a:moveTo>
                    <a:pt x="46" y="0"/>
                  </a:moveTo>
                  <a:cubicBezTo>
                    <a:pt x="46" y="0"/>
                    <a:pt x="28" y="19"/>
                    <a:pt x="0" y="33"/>
                  </a:cubicBezTo>
                  <a:cubicBezTo>
                    <a:pt x="2" y="27"/>
                    <a:pt x="3" y="20"/>
                    <a:pt x="4" y="14"/>
                  </a:cubicBezTo>
                  <a:cubicBezTo>
                    <a:pt x="7" y="13"/>
                    <a:pt x="7" y="13"/>
                    <a:pt x="7" y="13"/>
                  </a:cubicBezTo>
                  <a:lnTo>
                    <a:pt x="46" y="0"/>
                  </a:ln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1" name="Freeform 61"/>
            <p:cNvSpPr/>
            <p:nvPr/>
          </p:nvSpPr>
          <p:spPr bwMode="auto">
            <a:xfrm>
              <a:off x="4042" y="1508"/>
              <a:ext cx="76" cy="435"/>
            </a:xfrm>
            <a:custGeom>
              <a:avLst/>
              <a:gdLst>
                <a:gd name="T0" fmla="*/ 76 w 76"/>
                <a:gd name="T1" fmla="*/ 336 h 435"/>
                <a:gd name="T2" fmla="*/ 43 w 76"/>
                <a:gd name="T3" fmla="*/ 435 h 435"/>
                <a:gd name="T4" fmla="*/ 0 w 76"/>
                <a:gd name="T5" fmla="*/ 341 h 435"/>
                <a:gd name="T6" fmla="*/ 31 w 76"/>
                <a:gd name="T7" fmla="*/ 14 h 435"/>
                <a:gd name="T8" fmla="*/ 33 w 76"/>
                <a:gd name="T9" fmla="*/ 2 h 435"/>
                <a:gd name="T10" fmla="*/ 48 w 76"/>
                <a:gd name="T11" fmla="*/ 0 h 435"/>
                <a:gd name="T12" fmla="*/ 50 w 76"/>
                <a:gd name="T13" fmla="*/ 16 h 435"/>
                <a:gd name="T14" fmla="*/ 76 w 76"/>
                <a:gd name="T15" fmla="*/ 336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35">
                  <a:moveTo>
                    <a:pt x="76" y="336"/>
                  </a:moveTo>
                  <a:lnTo>
                    <a:pt x="43" y="435"/>
                  </a:lnTo>
                  <a:lnTo>
                    <a:pt x="0" y="341"/>
                  </a:lnTo>
                  <a:lnTo>
                    <a:pt x="31" y="14"/>
                  </a:lnTo>
                  <a:lnTo>
                    <a:pt x="33" y="2"/>
                  </a:lnTo>
                  <a:lnTo>
                    <a:pt x="48" y="0"/>
                  </a:lnTo>
                  <a:lnTo>
                    <a:pt x="50" y="16"/>
                  </a:lnTo>
                  <a:lnTo>
                    <a:pt x="76" y="3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2" name="Freeform 62"/>
            <p:cNvSpPr/>
            <p:nvPr/>
          </p:nvSpPr>
          <p:spPr bwMode="auto">
            <a:xfrm>
              <a:off x="4073" y="1508"/>
              <a:ext cx="19" cy="26"/>
            </a:xfrm>
            <a:custGeom>
              <a:avLst/>
              <a:gdLst>
                <a:gd name="T0" fmla="*/ 19 w 19"/>
                <a:gd name="T1" fmla="*/ 16 h 26"/>
                <a:gd name="T2" fmla="*/ 10 w 19"/>
                <a:gd name="T3" fmla="*/ 26 h 26"/>
                <a:gd name="T4" fmla="*/ 0 w 19"/>
                <a:gd name="T5" fmla="*/ 14 h 26"/>
                <a:gd name="T6" fmla="*/ 2 w 19"/>
                <a:gd name="T7" fmla="*/ 2 h 26"/>
                <a:gd name="T8" fmla="*/ 17 w 19"/>
                <a:gd name="T9" fmla="*/ 0 h 26"/>
                <a:gd name="T10" fmla="*/ 19 w 19"/>
                <a:gd name="T11" fmla="*/ 16 h 26"/>
              </a:gdLst>
              <a:ahLst/>
              <a:cxnLst>
                <a:cxn ang="0">
                  <a:pos x="T0" y="T1"/>
                </a:cxn>
                <a:cxn ang="0">
                  <a:pos x="T2" y="T3"/>
                </a:cxn>
                <a:cxn ang="0">
                  <a:pos x="T4" y="T5"/>
                </a:cxn>
                <a:cxn ang="0">
                  <a:pos x="T6" y="T7"/>
                </a:cxn>
                <a:cxn ang="0">
                  <a:pos x="T8" y="T9"/>
                </a:cxn>
                <a:cxn ang="0">
                  <a:pos x="T10" y="T11"/>
                </a:cxn>
              </a:cxnLst>
              <a:rect l="0" t="0" r="r" b="b"/>
              <a:pathLst>
                <a:path w="19" h="26">
                  <a:moveTo>
                    <a:pt x="19" y="16"/>
                  </a:moveTo>
                  <a:lnTo>
                    <a:pt x="10" y="26"/>
                  </a:lnTo>
                  <a:lnTo>
                    <a:pt x="0" y="14"/>
                  </a:lnTo>
                  <a:lnTo>
                    <a:pt x="2" y="2"/>
                  </a:lnTo>
                  <a:lnTo>
                    <a:pt x="17" y="0"/>
                  </a:lnTo>
                  <a:lnTo>
                    <a:pt x="19" y="16"/>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3" name="Freeform 63"/>
            <p:cNvSpPr/>
            <p:nvPr/>
          </p:nvSpPr>
          <p:spPr bwMode="auto">
            <a:xfrm>
              <a:off x="4054" y="1446"/>
              <a:ext cx="48" cy="78"/>
            </a:xfrm>
            <a:custGeom>
              <a:avLst/>
              <a:gdLst>
                <a:gd name="T0" fmla="*/ 48 w 48"/>
                <a:gd name="T1" fmla="*/ 38 h 78"/>
                <a:gd name="T2" fmla="*/ 29 w 48"/>
                <a:gd name="T3" fmla="*/ 78 h 78"/>
                <a:gd name="T4" fmla="*/ 0 w 48"/>
                <a:gd name="T5" fmla="*/ 35 h 78"/>
                <a:gd name="T6" fmla="*/ 29 w 48"/>
                <a:gd name="T7" fmla="*/ 0 h 78"/>
                <a:gd name="T8" fmla="*/ 48 w 48"/>
                <a:gd name="T9" fmla="*/ 38 h 78"/>
              </a:gdLst>
              <a:ahLst/>
              <a:cxnLst>
                <a:cxn ang="0">
                  <a:pos x="T0" y="T1"/>
                </a:cxn>
                <a:cxn ang="0">
                  <a:pos x="T2" y="T3"/>
                </a:cxn>
                <a:cxn ang="0">
                  <a:pos x="T4" y="T5"/>
                </a:cxn>
                <a:cxn ang="0">
                  <a:pos x="T6" y="T7"/>
                </a:cxn>
                <a:cxn ang="0">
                  <a:pos x="T8" y="T9"/>
                </a:cxn>
              </a:cxnLst>
              <a:rect l="0" t="0" r="r" b="b"/>
              <a:pathLst>
                <a:path w="48" h="78">
                  <a:moveTo>
                    <a:pt x="48" y="38"/>
                  </a:moveTo>
                  <a:lnTo>
                    <a:pt x="29" y="78"/>
                  </a:lnTo>
                  <a:lnTo>
                    <a:pt x="0" y="35"/>
                  </a:lnTo>
                  <a:lnTo>
                    <a:pt x="29" y="0"/>
                  </a:lnTo>
                  <a:lnTo>
                    <a:pt x="48"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4" name="Freeform 64"/>
            <p:cNvSpPr/>
            <p:nvPr/>
          </p:nvSpPr>
          <p:spPr bwMode="auto">
            <a:xfrm>
              <a:off x="4012" y="1396"/>
              <a:ext cx="71" cy="107"/>
            </a:xfrm>
            <a:custGeom>
              <a:avLst/>
              <a:gdLst>
                <a:gd name="T0" fmla="*/ 1 w 30"/>
                <a:gd name="T1" fmla="*/ 23 h 45"/>
                <a:gd name="T2" fmla="*/ 1 w 30"/>
                <a:gd name="T3" fmla="*/ 8 h 45"/>
                <a:gd name="T4" fmla="*/ 2 w 30"/>
                <a:gd name="T5" fmla="*/ 5 h 45"/>
                <a:gd name="T6" fmla="*/ 12 w 30"/>
                <a:gd name="T7" fmla="*/ 2 h 45"/>
                <a:gd name="T8" fmla="*/ 30 w 30"/>
                <a:gd name="T9" fmla="*/ 21 h 45"/>
                <a:gd name="T10" fmla="*/ 16 w 30"/>
                <a:gd name="T11" fmla="*/ 45 h 45"/>
                <a:gd name="T12" fmla="*/ 1 w 30"/>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 h="45">
                  <a:moveTo>
                    <a:pt x="1" y="23"/>
                  </a:moveTo>
                  <a:cubicBezTo>
                    <a:pt x="0" y="18"/>
                    <a:pt x="0" y="13"/>
                    <a:pt x="1" y="8"/>
                  </a:cubicBezTo>
                  <a:cubicBezTo>
                    <a:pt x="1" y="7"/>
                    <a:pt x="2" y="6"/>
                    <a:pt x="2" y="5"/>
                  </a:cubicBezTo>
                  <a:cubicBezTo>
                    <a:pt x="5" y="0"/>
                    <a:pt x="12" y="2"/>
                    <a:pt x="12" y="2"/>
                  </a:cubicBezTo>
                  <a:cubicBezTo>
                    <a:pt x="15" y="16"/>
                    <a:pt x="30" y="21"/>
                    <a:pt x="30" y="21"/>
                  </a:cubicBezTo>
                  <a:cubicBezTo>
                    <a:pt x="16" y="45"/>
                    <a:pt x="16" y="45"/>
                    <a:pt x="16" y="45"/>
                  </a:cubicBezTo>
                  <a:cubicBezTo>
                    <a:pt x="16" y="45"/>
                    <a:pt x="6" y="41"/>
                    <a:pt x="1" y="23"/>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5" name="Freeform 65"/>
            <p:cNvSpPr/>
            <p:nvPr/>
          </p:nvSpPr>
          <p:spPr bwMode="auto">
            <a:xfrm>
              <a:off x="4083" y="1418"/>
              <a:ext cx="45" cy="85"/>
            </a:xfrm>
            <a:custGeom>
              <a:avLst/>
              <a:gdLst>
                <a:gd name="T0" fmla="*/ 10 w 19"/>
                <a:gd name="T1" fmla="*/ 0 h 36"/>
                <a:gd name="T2" fmla="*/ 16 w 19"/>
                <a:gd name="T3" fmla="*/ 18 h 36"/>
                <a:gd name="T4" fmla="*/ 12 w 19"/>
                <a:gd name="T5" fmla="*/ 36 h 36"/>
                <a:gd name="T6" fmla="*/ 0 w 19"/>
                <a:gd name="T7" fmla="*/ 12 h 36"/>
                <a:gd name="T8" fmla="*/ 10 w 19"/>
                <a:gd name="T9" fmla="*/ 0 h 36"/>
              </a:gdLst>
              <a:ahLst/>
              <a:cxnLst>
                <a:cxn ang="0">
                  <a:pos x="T0" y="T1"/>
                </a:cxn>
                <a:cxn ang="0">
                  <a:pos x="T2" y="T3"/>
                </a:cxn>
                <a:cxn ang="0">
                  <a:pos x="T4" y="T5"/>
                </a:cxn>
                <a:cxn ang="0">
                  <a:pos x="T6" y="T7"/>
                </a:cxn>
                <a:cxn ang="0">
                  <a:pos x="T8" y="T9"/>
                </a:cxn>
              </a:cxnLst>
              <a:rect l="0" t="0" r="r" b="b"/>
              <a:pathLst>
                <a:path w="19" h="36">
                  <a:moveTo>
                    <a:pt x="10" y="0"/>
                  </a:moveTo>
                  <a:cubicBezTo>
                    <a:pt x="10" y="0"/>
                    <a:pt x="19" y="8"/>
                    <a:pt x="16" y="18"/>
                  </a:cubicBezTo>
                  <a:cubicBezTo>
                    <a:pt x="12" y="36"/>
                    <a:pt x="12" y="36"/>
                    <a:pt x="12" y="36"/>
                  </a:cubicBezTo>
                  <a:cubicBezTo>
                    <a:pt x="0" y="12"/>
                    <a:pt x="0" y="12"/>
                    <a:pt x="0" y="12"/>
                  </a:cubicBezTo>
                  <a:cubicBezTo>
                    <a:pt x="0" y="12"/>
                    <a:pt x="7" y="6"/>
                    <a:pt x="10" y="0"/>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6" name="Freeform 66"/>
            <p:cNvSpPr/>
            <p:nvPr/>
          </p:nvSpPr>
          <p:spPr bwMode="auto">
            <a:xfrm>
              <a:off x="4038" y="1361"/>
              <a:ext cx="82" cy="87"/>
            </a:xfrm>
            <a:custGeom>
              <a:avLst/>
              <a:gdLst>
                <a:gd name="T0" fmla="*/ 35 w 35"/>
                <a:gd name="T1" fmla="*/ 6 h 37"/>
                <a:gd name="T2" fmla="*/ 30 w 35"/>
                <a:gd name="T3" fmla="*/ 21 h 37"/>
                <a:gd name="T4" fmla="*/ 27 w 35"/>
                <a:gd name="T5" fmla="*/ 31 h 37"/>
                <a:gd name="T6" fmla="*/ 22 w 35"/>
                <a:gd name="T7" fmla="*/ 37 h 37"/>
                <a:gd name="T8" fmla="*/ 0 w 35"/>
                <a:gd name="T9" fmla="*/ 24 h 37"/>
                <a:gd name="T10" fmla="*/ 3 w 35"/>
                <a:gd name="T11" fmla="*/ 1 h 37"/>
                <a:gd name="T12" fmla="*/ 16 w 35"/>
                <a:gd name="T13" fmla="*/ 0 h 37"/>
                <a:gd name="T14" fmla="*/ 16 w 35"/>
                <a:gd name="T15" fmla="*/ 0 h 37"/>
                <a:gd name="T16" fmla="*/ 35 w 35"/>
                <a:gd name="T17"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7">
                  <a:moveTo>
                    <a:pt x="35" y="6"/>
                  </a:moveTo>
                  <a:cubicBezTo>
                    <a:pt x="30" y="21"/>
                    <a:pt x="30" y="21"/>
                    <a:pt x="30" y="21"/>
                  </a:cubicBezTo>
                  <a:cubicBezTo>
                    <a:pt x="27" y="31"/>
                    <a:pt x="27" y="31"/>
                    <a:pt x="27" y="31"/>
                  </a:cubicBezTo>
                  <a:cubicBezTo>
                    <a:pt x="27" y="33"/>
                    <a:pt x="24" y="37"/>
                    <a:pt x="22" y="37"/>
                  </a:cubicBezTo>
                  <a:cubicBezTo>
                    <a:pt x="11" y="36"/>
                    <a:pt x="4" y="30"/>
                    <a:pt x="0" y="24"/>
                  </a:cubicBezTo>
                  <a:cubicBezTo>
                    <a:pt x="3" y="1"/>
                    <a:pt x="3" y="1"/>
                    <a:pt x="3" y="1"/>
                  </a:cubicBezTo>
                  <a:cubicBezTo>
                    <a:pt x="3" y="1"/>
                    <a:pt x="9" y="0"/>
                    <a:pt x="16" y="0"/>
                  </a:cubicBezTo>
                  <a:cubicBezTo>
                    <a:pt x="16" y="0"/>
                    <a:pt x="16" y="0"/>
                    <a:pt x="16" y="0"/>
                  </a:cubicBezTo>
                  <a:lnTo>
                    <a:pt x="35" y="6"/>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7" name="Freeform 67"/>
            <p:cNvSpPr/>
            <p:nvPr/>
          </p:nvSpPr>
          <p:spPr bwMode="auto">
            <a:xfrm>
              <a:off x="4073" y="1361"/>
              <a:ext cx="47" cy="49"/>
            </a:xfrm>
            <a:custGeom>
              <a:avLst/>
              <a:gdLst>
                <a:gd name="T0" fmla="*/ 20 w 20"/>
                <a:gd name="T1" fmla="*/ 6 h 21"/>
                <a:gd name="T2" fmla="*/ 15 w 20"/>
                <a:gd name="T3" fmla="*/ 21 h 21"/>
                <a:gd name="T4" fmla="*/ 0 w 20"/>
                <a:gd name="T5" fmla="*/ 0 h 21"/>
                <a:gd name="T6" fmla="*/ 1 w 20"/>
                <a:gd name="T7" fmla="*/ 0 h 21"/>
                <a:gd name="T8" fmla="*/ 20 w 20"/>
                <a:gd name="T9" fmla="*/ 6 h 21"/>
              </a:gdLst>
              <a:ahLst/>
              <a:cxnLst>
                <a:cxn ang="0">
                  <a:pos x="T0" y="T1"/>
                </a:cxn>
                <a:cxn ang="0">
                  <a:pos x="T2" y="T3"/>
                </a:cxn>
                <a:cxn ang="0">
                  <a:pos x="T4" y="T5"/>
                </a:cxn>
                <a:cxn ang="0">
                  <a:pos x="T6" y="T7"/>
                </a:cxn>
                <a:cxn ang="0">
                  <a:pos x="T8" y="T9"/>
                </a:cxn>
              </a:cxnLst>
              <a:rect l="0" t="0" r="r" b="b"/>
              <a:pathLst>
                <a:path w="20" h="21">
                  <a:moveTo>
                    <a:pt x="20" y="6"/>
                  </a:moveTo>
                  <a:cubicBezTo>
                    <a:pt x="15" y="21"/>
                    <a:pt x="15" y="21"/>
                    <a:pt x="15" y="21"/>
                  </a:cubicBezTo>
                  <a:cubicBezTo>
                    <a:pt x="4" y="15"/>
                    <a:pt x="0" y="3"/>
                    <a:pt x="0" y="0"/>
                  </a:cubicBezTo>
                  <a:cubicBezTo>
                    <a:pt x="0" y="0"/>
                    <a:pt x="1" y="0"/>
                    <a:pt x="1" y="0"/>
                  </a:cubicBezTo>
                  <a:lnTo>
                    <a:pt x="20" y="6"/>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8" name="Freeform 68"/>
            <p:cNvSpPr/>
            <p:nvPr/>
          </p:nvSpPr>
          <p:spPr bwMode="auto">
            <a:xfrm>
              <a:off x="4007" y="1200"/>
              <a:ext cx="175" cy="225"/>
            </a:xfrm>
            <a:custGeom>
              <a:avLst/>
              <a:gdLst>
                <a:gd name="T0" fmla="*/ 72 w 74"/>
                <a:gd name="T1" fmla="*/ 20 h 95"/>
                <a:gd name="T2" fmla="*/ 74 w 74"/>
                <a:gd name="T3" fmla="*/ 45 h 95"/>
                <a:gd name="T4" fmla="*/ 74 w 74"/>
                <a:gd name="T5" fmla="*/ 45 h 95"/>
                <a:gd name="T6" fmla="*/ 74 w 74"/>
                <a:gd name="T7" fmla="*/ 45 h 95"/>
                <a:gd name="T8" fmla="*/ 74 w 74"/>
                <a:gd name="T9" fmla="*/ 51 h 95"/>
                <a:gd name="T10" fmla="*/ 73 w 74"/>
                <a:gd name="T11" fmla="*/ 54 h 95"/>
                <a:gd name="T12" fmla="*/ 73 w 74"/>
                <a:gd name="T13" fmla="*/ 60 h 95"/>
                <a:gd name="T14" fmla="*/ 73 w 74"/>
                <a:gd name="T15" fmla="*/ 60 h 95"/>
                <a:gd name="T16" fmla="*/ 72 w 74"/>
                <a:gd name="T17" fmla="*/ 70 h 95"/>
                <a:gd name="T18" fmla="*/ 72 w 74"/>
                <a:gd name="T19" fmla="*/ 71 h 95"/>
                <a:gd name="T20" fmla="*/ 71 w 74"/>
                <a:gd name="T21" fmla="*/ 75 h 95"/>
                <a:gd name="T22" fmla="*/ 70 w 74"/>
                <a:gd name="T23" fmla="*/ 77 h 95"/>
                <a:gd name="T24" fmla="*/ 38 w 74"/>
                <a:gd name="T25" fmla="*/ 78 h 95"/>
                <a:gd name="T26" fmla="*/ 8 w 74"/>
                <a:gd name="T27" fmla="*/ 59 h 95"/>
                <a:gd name="T28" fmla="*/ 8 w 74"/>
                <a:gd name="T29" fmla="*/ 59 h 95"/>
                <a:gd name="T30" fmla="*/ 8 w 74"/>
                <a:gd name="T31" fmla="*/ 59 h 95"/>
                <a:gd name="T32" fmla="*/ 1 w 74"/>
                <a:gd name="T33" fmla="*/ 32 h 95"/>
                <a:gd name="T34" fmla="*/ 8 w 74"/>
                <a:gd name="T35" fmla="*/ 13 h 95"/>
                <a:gd name="T36" fmla="*/ 55 w 74"/>
                <a:gd name="T37" fmla="*/ 2 h 95"/>
                <a:gd name="T38" fmla="*/ 72 w 74"/>
                <a:gd name="T39"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95">
                  <a:moveTo>
                    <a:pt x="72" y="20"/>
                  </a:moveTo>
                  <a:cubicBezTo>
                    <a:pt x="73" y="28"/>
                    <a:pt x="74" y="37"/>
                    <a:pt x="74" y="45"/>
                  </a:cubicBezTo>
                  <a:cubicBezTo>
                    <a:pt x="74" y="45"/>
                    <a:pt x="74" y="45"/>
                    <a:pt x="74" y="45"/>
                  </a:cubicBezTo>
                  <a:cubicBezTo>
                    <a:pt x="74" y="45"/>
                    <a:pt x="74" y="45"/>
                    <a:pt x="74" y="45"/>
                  </a:cubicBezTo>
                  <a:cubicBezTo>
                    <a:pt x="74" y="47"/>
                    <a:pt x="74" y="49"/>
                    <a:pt x="74" y="51"/>
                  </a:cubicBezTo>
                  <a:cubicBezTo>
                    <a:pt x="74" y="52"/>
                    <a:pt x="74" y="53"/>
                    <a:pt x="73" y="54"/>
                  </a:cubicBezTo>
                  <a:cubicBezTo>
                    <a:pt x="73" y="56"/>
                    <a:pt x="73" y="58"/>
                    <a:pt x="73" y="60"/>
                  </a:cubicBezTo>
                  <a:cubicBezTo>
                    <a:pt x="73" y="60"/>
                    <a:pt x="73" y="60"/>
                    <a:pt x="73" y="60"/>
                  </a:cubicBezTo>
                  <a:cubicBezTo>
                    <a:pt x="73" y="64"/>
                    <a:pt x="72" y="67"/>
                    <a:pt x="72" y="70"/>
                  </a:cubicBezTo>
                  <a:cubicBezTo>
                    <a:pt x="72" y="71"/>
                    <a:pt x="72" y="71"/>
                    <a:pt x="72" y="71"/>
                  </a:cubicBezTo>
                  <a:cubicBezTo>
                    <a:pt x="71" y="72"/>
                    <a:pt x="71" y="73"/>
                    <a:pt x="71" y="75"/>
                  </a:cubicBezTo>
                  <a:cubicBezTo>
                    <a:pt x="70" y="76"/>
                    <a:pt x="70" y="76"/>
                    <a:pt x="70" y="77"/>
                  </a:cubicBezTo>
                  <a:cubicBezTo>
                    <a:pt x="66" y="87"/>
                    <a:pt x="63" y="95"/>
                    <a:pt x="38" y="78"/>
                  </a:cubicBezTo>
                  <a:cubicBezTo>
                    <a:pt x="26" y="71"/>
                    <a:pt x="14" y="73"/>
                    <a:pt x="8" y="59"/>
                  </a:cubicBezTo>
                  <a:cubicBezTo>
                    <a:pt x="8" y="59"/>
                    <a:pt x="8" y="59"/>
                    <a:pt x="8" y="59"/>
                  </a:cubicBezTo>
                  <a:cubicBezTo>
                    <a:pt x="8" y="59"/>
                    <a:pt x="8" y="59"/>
                    <a:pt x="8" y="59"/>
                  </a:cubicBezTo>
                  <a:cubicBezTo>
                    <a:pt x="4" y="49"/>
                    <a:pt x="2" y="39"/>
                    <a:pt x="1" y="32"/>
                  </a:cubicBezTo>
                  <a:cubicBezTo>
                    <a:pt x="0" y="25"/>
                    <a:pt x="2" y="18"/>
                    <a:pt x="8" y="13"/>
                  </a:cubicBezTo>
                  <a:cubicBezTo>
                    <a:pt x="23" y="0"/>
                    <a:pt x="42" y="0"/>
                    <a:pt x="55" y="2"/>
                  </a:cubicBezTo>
                  <a:cubicBezTo>
                    <a:pt x="64" y="4"/>
                    <a:pt x="71" y="11"/>
                    <a:pt x="72" y="20"/>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9" name="Freeform 69"/>
            <p:cNvSpPr/>
            <p:nvPr/>
          </p:nvSpPr>
          <p:spPr bwMode="auto">
            <a:xfrm>
              <a:off x="4156" y="1373"/>
              <a:ext cx="19" cy="9"/>
            </a:xfrm>
            <a:custGeom>
              <a:avLst/>
              <a:gdLst>
                <a:gd name="T0" fmla="*/ 8 w 8"/>
                <a:gd name="T1" fmla="*/ 2 h 4"/>
                <a:gd name="T2" fmla="*/ 7 w 8"/>
                <a:gd name="T3" fmla="*/ 4 h 4"/>
                <a:gd name="T4" fmla="*/ 6 w 8"/>
                <a:gd name="T5" fmla="*/ 4 h 4"/>
                <a:gd name="T6" fmla="*/ 0 w 8"/>
                <a:gd name="T7" fmla="*/ 2 h 4"/>
                <a:gd name="T8" fmla="*/ 0 w 8"/>
                <a:gd name="T9" fmla="*/ 1 h 4"/>
                <a:gd name="T10" fmla="*/ 2 w 8"/>
                <a:gd name="T11" fmla="*/ 0 h 4"/>
                <a:gd name="T12" fmla="*/ 6 w 8"/>
                <a:gd name="T13" fmla="*/ 2 h 4"/>
                <a:gd name="T14" fmla="*/ 8 w 8"/>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8" y="2"/>
                  </a:moveTo>
                  <a:cubicBezTo>
                    <a:pt x="7" y="3"/>
                    <a:pt x="7" y="3"/>
                    <a:pt x="7" y="4"/>
                  </a:cubicBezTo>
                  <a:cubicBezTo>
                    <a:pt x="6" y="4"/>
                    <a:pt x="6" y="4"/>
                    <a:pt x="6" y="4"/>
                  </a:cubicBezTo>
                  <a:cubicBezTo>
                    <a:pt x="3" y="4"/>
                    <a:pt x="1" y="2"/>
                    <a:pt x="0" y="2"/>
                  </a:cubicBezTo>
                  <a:cubicBezTo>
                    <a:pt x="0" y="2"/>
                    <a:pt x="0" y="1"/>
                    <a:pt x="0" y="1"/>
                  </a:cubicBezTo>
                  <a:cubicBezTo>
                    <a:pt x="1" y="0"/>
                    <a:pt x="1" y="0"/>
                    <a:pt x="2" y="0"/>
                  </a:cubicBezTo>
                  <a:cubicBezTo>
                    <a:pt x="2" y="0"/>
                    <a:pt x="4" y="2"/>
                    <a:pt x="6" y="2"/>
                  </a:cubicBezTo>
                  <a:cubicBezTo>
                    <a:pt x="6" y="2"/>
                    <a:pt x="7" y="2"/>
                    <a:pt x="8" y="2"/>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0" name="Freeform 70"/>
            <p:cNvSpPr/>
            <p:nvPr/>
          </p:nvSpPr>
          <p:spPr bwMode="auto">
            <a:xfrm>
              <a:off x="4064" y="1316"/>
              <a:ext cx="23" cy="26"/>
            </a:xfrm>
            <a:custGeom>
              <a:avLst/>
              <a:gdLst>
                <a:gd name="T0" fmla="*/ 3 w 10"/>
                <a:gd name="T1" fmla="*/ 5 h 11"/>
                <a:gd name="T2" fmla="*/ 10 w 10"/>
                <a:gd name="T3" fmla="*/ 0 h 11"/>
                <a:gd name="T4" fmla="*/ 0 w 10"/>
                <a:gd name="T5" fmla="*/ 11 h 11"/>
                <a:gd name="T6" fmla="*/ 3 w 10"/>
                <a:gd name="T7" fmla="*/ 5 h 11"/>
              </a:gdLst>
              <a:ahLst/>
              <a:cxnLst>
                <a:cxn ang="0">
                  <a:pos x="T0" y="T1"/>
                </a:cxn>
                <a:cxn ang="0">
                  <a:pos x="T2" y="T3"/>
                </a:cxn>
                <a:cxn ang="0">
                  <a:pos x="T4" y="T5"/>
                </a:cxn>
                <a:cxn ang="0">
                  <a:pos x="T6" y="T7"/>
                </a:cxn>
              </a:cxnLst>
              <a:rect l="0" t="0" r="r" b="b"/>
              <a:pathLst>
                <a:path w="10" h="11">
                  <a:moveTo>
                    <a:pt x="3" y="5"/>
                  </a:moveTo>
                  <a:cubicBezTo>
                    <a:pt x="3" y="5"/>
                    <a:pt x="7" y="4"/>
                    <a:pt x="10" y="0"/>
                  </a:cubicBezTo>
                  <a:cubicBezTo>
                    <a:pt x="10" y="0"/>
                    <a:pt x="9" y="11"/>
                    <a:pt x="0" y="11"/>
                  </a:cubicBezTo>
                  <a:lnTo>
                    <a:pt x="3" y="5"/>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1" name="Freeform 71"/>
            <p:cNvSpPr/>
            <p:nvPr/>
          </p:nvSpPr>
          <p:spPr bwMode="auto">
            <a:xfrm>
              <a:off x="3967" y="1138"/>
              <a:ext cx="239" cy="244"/>
            </a:xfrm>
            <a:custGeom>
              <a:avLst/>
              <a:gdLst>
                <a:gd name="T0" fmla="*/ 93 w 101"/>
                <a:gd name="T1" fmla="*/ 30 h 103"/>
                <a:gd name="T2" fmla="*/ 90 w 101"/>
                <a:gd name="T3" fmla="*/ 7 h 103"/>
                <a:gd name="T4" fmla="*/ 48 w 101"/>
                <a:gd name="T5" fmla="*/ 0 h 103"/>
                <a:gd name="T6" fmla="*/ 19 w 101"/>
                <a:gd name="T7" fmla="*/ 16 h 103"/>
                <a:gd name="T8" fmla="*/ 3 w 101"/>
                <a:gd name="T9" fmla="*/ 52 h 103"/>
                <a:gd name="T10" fmla="*/ 5 w 101"/>
                <a:gd name="T11" fmla="*/ 57 h 103"/>
                <a:gd name="T12" fmla="*/ 28 w 101"/>
                <a:gd name="T13" fmla="*/ 99 h 103"/>
                <a:gd name="T14" fmla="*/ 29 w 101"/>
                <a:gd name="T15" fmla="*/ 100 h 103"/>
                <a:gd name="T16" fmla="*/ 41 w 101"/>
                <a:gd name="T17" fmla="*/ 93 h 103"/>
                <a:gd name="T18" fmla="*/ 46 w 101"/>
                <a:gd name="T19" fmla="*/ 79 h 103"/>
                <a:gd name="T20" fmla="*/ 31 w 101"/>
                <a:gd name="T21" fmla="*/ 56 h 103"/>
                <a:gd name="T22" fmla="*/ 36 w 101"/>
                <a:gd name="T23" fmla="*/ 54 h 103"/>
                <a:gd name="T24" fmla="*/ 50 w 101"/>
                <a:gd name="T25" fmla="*/ 61 h 103"/>
                <a:gd name="T26" fmla="*/ 52 w 101"/>
                <a:gd name="T27" fmla="*/ 68 h 103"/>
                <a:gd name="T28" fmla="*/ 59 w 101"/>
                <a:gd name="T29" fmla="*/ 69 h 103"/>
                <a:gd name="T30" fmla="*/ 55 w 101"/>
                <a:gd name="T31" fmla="*/ 54 h 103"/>
                <a:gd name="T32" fmla="*/ 60 w 101"/>
                <a:gd name="T33" fmla="*/ 44 h 103"/>
                <a:gd name="T34" fmla="*/ 55 w 101"/>
                <a:gd name="T35" fmla="*/ 33 h 103"/>
                <a:gd name="T36" fmla="*/ 82 w 101"/>
                <a:gd name="T37" fmla="*/ 36 h 103"/>
                <a:gd name="T38" fmla="*/ 93 w 101"/>
                <a:gd name="T39"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103">
                  <a:moveTo>
                    <a:pt x="93" y="30"/>
                  </a:moveTo>
                  <a:cubicBezTo>
                    <a:pt x="101" y="22"/>
                    <a:pt x="101" y="9"/>
                    <a:pt x="90" y="7"/>
                  </a:cubicBezTo>
                  <a:cubicBezTo>
                    <a:pt x="71" y="4"/>
                    <a:pt x="60" y="1"/>
                    <a:pt x="48" y="0"/>
                  </a:cubicBezTo>
                  <a:cubicBezTo>
                    <a:pt x="37" y="0"/>
                    <a:pt x="31" y="13"/>
                    <a:pt x="19" y="16"/>
                  </a:cubicBezTo>
                  <a:cubicBezTo>
                    <a:pt x="7" y="19"/>
                    <a:pt x="0" y="40"/>
                    <a:pt x="3" y="52"/>
                  </a:cubicBezTo>
                  <a:cubicBezTo>
                    <a:pt x="4" y="54"/>
                    <a:pt x="5" y="55"/>
                    <a:pt x="5" y="57"/>
                  </a:cubicBezTo>
                  <a:cubicBezTo>
                    <a:pt x="10" y="72"/>
                    <a:pt x="18" y="86"/>
                    <a:pt x="28" y="99"/>
                  </a:cubicBezTo>
                  <a:cubicBezTo>
                    <a:pt x="28" y="99"/>
                    <a:pt x="29" y="100"/>
                    <a:pt x="29" y="100"/>
                  </a:cubicBezTo>
                  <a:cubicBezTo>
                    <a:pt x="30" y="101"/>
                    <a:pt x="36" y="103"/>
                    <a:pt x="41" y="93"/>
                  </a:cubicBezTo>
                  <a:cubicBezTo>
                    <a:pt x="46" y="85"/>
                    <a:pt x="46" y="79"/>
                    <a:pt x="46" y="79"/>
                  </a:cubicBezTo>
                  <a:cubicBezTo>
                    <a:pt x="35" y="78"/>
                    <a:pt x="26" y="64"/>
                    <a:pt x="31" y="56"/>
                  </a:cubicBezTo>
                  <a:cubicBezTo>
                    <a:pt x="31" y="56"/>
                    <a:pt x="33" y="54"/>
                    <a:pt x="36" y="54"/>
                  </a:cubicBezTo>
                  <a:cubicBezTo>
                    <a:pt x="43" y="53"/>
                    <a:pt x="48" y="57"/>
                    <a:pt x="50" y="61"/>
                  </a:cubicBezTo>
                  <a:cubicBezTo>
                    <a:pt x="51" y="65"/>
                    <a:pt x="52" y="68"/>
                    <a:pt x="52" y="68"/>
                  </a:cubicBezTo>
                  <a:cubicBezTo>
                    <a:pt x="59" y="69"/>
                    <a:pt x="59" y="69"/>
                    <a:pt x="59" y="69"/>
                  </a:cubicBezTo>
                  <a:cubicBezTo>
                    <a:pt x="59" y="69"/>
                    <a:pt x="56" y="58"/>
                    <a:pt x="55" y="54"/>
                  </a:cubicBezTo>
                  <a:cubicBezTo>
                    <a:pt x="55" y="50"/>
                    <a:pt x="61" y="52"/>
                    <a:pt x="60" y="44"/>
                  </a:cubicBezTo>
                  <a:cubicBezTo>
                    <a:pt x="59" y="37"/>
                    <a:pt x="53" y="36"/>
                    <a:pt x="55" y="33"/>
                  </a:cubicBezTo>
                  <a:cubicBezTo>
                    <a:pt x="58" y="30"/>
                    <a:pt x="77" y="32"/>
                    <a:pt x="82" y="36"/>
                  </a:cubicBezTo>
                  <a:cubicBezTo>
                    <a:pt x="88" y="39"/>
                    <a:pt x="93" y="30"/>
                    <a:pt x="93" y="30"/>
                  </a:cubicBezTo>
                  <a:close/>
                </a:path>
              </a:pathLst>
            </a:custGeom>
            <a:solidFill>
              <a:srgbClr val="2036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2" name="Freeform 72"/>
            <p:cNvSpPr/>
            <p:nvPr/>
          </p:nvSpPr>
          <p:spPr bwMode="auto">
            <a:xfrm>
              <a:off x="4047" y="1280"/>
              <a:ext cx="31" cy="24"/>
            </a:xfrm>
            <a:custGeom>
              <a:avLst/>
              <a:gdLst>
                <a:gd name="T0" fmla="*/ 12 w 13"/>
                <a:gd name="T1" fmla="*/ 9 h 10"/>
                <a:gd name="T2" fmla="*/ 11 w 13"/>
                <a:gd name="T3" fmla="*/ 9 h 10"/>
                <a:gd name="T4" fmla="*/ 1 w 13"/>
                <a:gd name="T5" fmla="*/ 2 h 10"/>
                <a:gd name="T6" fmla="*/ 0 w 13"/>
                <a:gd name="T7" fmla="*/ 1 h 10"/>
                <a:gd name="T8" fmla="*/ 2 w 13"/>
                <a:gd name="T9" fmla="*/ 0 h 10"/>
                <a:gd name="T10" fmla="*/ 13 w 13"/>
                <a:gd name="T11" fmla="*/ 8 h 10"/>
                <a:gd name="T12" fmla="*/ 12 w 13"/>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12" y="9"/>
                  </a:moveTo>
                  <a:cubicBezTo>
                    <a:pt x="12" y="10"/>
                    <a:pt x="11" y="9"/>
                    <a:pt x="11" y="9"/>
                  </a:cubicBezTo>
                  <a:cubicBezTo>
                    <a:pt x="8" y="3"/>
                    <a:pt x="1" y="2"/>
                    <a:pt x="1" y="2"/>
                  </a:cubicBezTo>
                  <a:cubicBezTo>
                    <a:pt x="1" y="2"/>
                    <a:pt x="0" y="1"/>
                    <a:pt x="0" y="1"/>
                  </a:cubicBezTo>
                  <a:cubicBezTo>
                    <a:pt x="1" y="0"/>
                    <a:pt x="1" y="0"/>
                    <a:pt x="2" y="0"/>
                  </a:cubicBezTo>
                  <a:cubicBezTo>
                    <a:pt x="2" y="0"/>
                    <a:pt x="9" y="1"/>
                    <a:pt x="13" y="8"/>
                  </a:cubicBezTo>
                  <a:cubicBezTo>
                    <a:pt x="13" y="9"/>
                    <a:pt x="13" y="9"/>
                    <a:pt x="12" y="9"/>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3" name="Freeform 73"/>
            <p:cNvSpPr/>
            <p:nvPr/>
          </p:nvSpPr>
          <p:spPr bwMode="auto">
            <a:xfrm>
              <a:off x="4057" y="1287"/>
              <a:ext cx="11" cy="12"/>
            </a:xfrm>
            <a:custGeom>
              <a:avLst/>
              <a:gdLst>
                <a:gd name="T0" fmla="*/ 1 w 5"/>
                <a:gd name="T1" fmla="*/ 5 h 5"/>
                <a:gd name="T2" fmla="*/ 0 w 5"/>
                <a:gd name="T3" fmla="*/ 5 h 5"/>
                <a:gd name="T4" fmla="*/ 0 w 5"/>
                <a:gd name="T5" fmla="*/ 3 h 5"/>
                <a:gd name="T6" fmla="*/ 3 w 5"/>
                <a:gd name="T7" fmla="*/ 0 h 5"/>
                <a:gd name="T8" fmla="*/ 4 w 5"/>
                <a:gd name="T9" fmla="*/ 0 h 5"/>
                <a:gd name="T10" fmla="*/ 4 w 5"/>
                <a:gd name="T11" fmla="*/ 1 h 5"/>
                <a:gd name="T12" fmla="*/ 2 w 5"/>
                <a:gd name="T13" fmla="*/ 4 h 5"/>
                <a:gd name="T14" fmla="*/ 1 w 5"/>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1" y="5"/>
                  </a:moveTo>
                  <a:cubicBezTo>
                    <a:pt x="0" y="5"/>
                    <a:pt x="0" y="5"/>
                    <a:pt x="0" y="5"/>
                  </a:cubicBezTo>
                  <a:cubicBezTo>
                    <a:pt x="0" y="4"/>
                    <a:pt x="0" y="4"/>
                    <a:pt x="0" y="3"/>
                  </a:cubicBezTo>
                  <a:cubicBezTo>
                    <a:pt x="0" y="3"/>
                    <a:pt x="1" y="1"/>
                    <a:pt x="3" y="0"/>
                  </a:cubicBezTo>
                  <a:cubicBezTo>
                    <a:pt x="3" y="0"/>
                    <a:pt x="4" y="0"/>
                    <a:pt x="4" y="0"/>
                  </a:cubicBezTo>
                  <a:cubicBezTo>
                    <a:pt x="5" y="1"/>
                    <a:pt x="4" y="1"/>
                    <a:pt x="4" y="1"/>
                  </a:cubicBezTo>
                  <a:cubicBezTo>
                    <a:pt x="2" y="3"/>
                    <a:pt x="2" y="4"/>
                    <a:pt x="2" y="4"/>
                  </a:cubicBezTo>
                  <a:lnTo>
                    <a:pt x="1" y="5"/>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4" name="Freeform 74"/>
            <p:cNvSpPr/>
            <p:nvPr/>
          </p:nvSpPr>
          <p:spPr bwMode="auto">
            <a:xfrm>
              <a:off x="4154" y="1268"/>
              <a:ext cx="14" cy="22"/>
            </a:xfrm>
            <a:custGeom>
              <a:avLst/>
              <a:gdLst>
                <a:gd name="T0" fmla="*/ 5 w 6"/>
                <a:gd name="T1" fmla="*/ 4 h 9"/>
                <a:gd name="T2" fmla="*/ 3 w 6"/>
                <a:gd name="T3" fmla="*/ 8 h 9"/>
                <a:gd name="T4" fmla="*/ 0 w 6"/>
                <a:gd name="T5" fmla="*/ 5 h 9"/>
                <a:gd name="T6" fmla="*/ 2 w 6"/>
                <a:gd name="T7" fmla="*/ 1 h 9"/>
                <a:gd name="T8" fmla="*/ 5 w 6"/>
                <a:gd name="T9" fmla="*/ 4 h 9"/>
              </a:gdLst>
              <a:ahLst/>
              <a:cxnLst>
                <a:cxn ang="0">
                  <a:pos x="T0" y="T1"/>
                </a:cxn>
                <a:cxn ang="0">
                  <a:pos x="T2" y="T3"/>
                </a:cxn>
                <a:cxn ang="0">
                  <a:pos x="T4" y="T5"/>
                </a:cxn>
                <a:cxn ang="0">
                  <a:pos x="T6" y="T7"/>
                </a:cxn>
                <a:cxn ang="0">
                  <a:pos x="T8" y="T9"/>
                </a:cxn>
              </a:cxnLst>
              <a:rect l="0" t="0" r="r" b="b"/>
              <a:pathLst>
                <a:path w="6" h="9">
                  <a:moveTo>
                    <a:pt x="5" y="4"/>
                  </a:moveTo>
                  <a:cubicBezTo>
                    <a:pt x="6" y="6"/>
                    <a:pt x="5" y="8"/>
                    <a:pt x="3" y="8"/>
                  </a:cubicBezTo>
                  <a:cubicBezTo>
                    <a:pt x="2" y="9"/>
                    <a:pt x="1" y="7"/>
                    <a:pt x="0" y="5"/>
                  </a:cubicBezTo>
                  <a:cubicBezTo>
                    <a:pt x="0" y="3"/>
                    <a:pt x="1" y="1"/>
                    <a:pt x="2" y="1"/>
                  </a:cubicBezTo>
                  <a:cubicBezTo>
                    <a:pt x="3" y="0"/>
                    <a:pt x="5" y="2"/>
                    <a:pt x="5" y="4"/>
                  </a:cubicBezTo>
                  <a:close/>
                </a:path>
              </a:pathLst>
            </a:custGeom>
            <a:solidFill>
              <a:srgbClr val="2036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5" name="Freeform 75"/>
            <p:cNvSpPr/>
            <p:nvPr/>
          </p:nvSpPr>
          <p:spPr bwMode="auto">
            <a:xfrm>
              <a:off x="4128" y="1242"/>
              <a:ext cx="42" cy="26"/>
            </a:xfrm>
            <a:custGeom>
              <a:avLst/>
              <a:gdLst>
                <a:gd name="T0" fmla="*/ 0 w 18"/>
                <a:gd name="T1" fmla="*/ 6 h 11"/>
                <a:gd name="T2" fmla="*/ 18 w 18"/>
                <a:gd name="T3" fmla="*/ 2 h 11"/>
                <a:gd name="T4" fmla="*/ 18 w 18"/>
                <a:gd name="T5" fmla="*/ 7 h 11"/>
                <a:gd name="T6" fmla="*/ 1 w 18"/>
                <a:gd name="T7" fmla="*/ 11 h 11"/>
                <a:gd name="T8" fmla="*/ 0 w 18"/>
                <a:gd name="T9" fmla="*/ 6 h 11"/>
              </a:gdLst>
              <a:ahLst/>
              <a:cxnLst>
                <a:cxn ang="0">
                  <a:pos x="T0" y="T1"/>
                </a:cxn>
                <a:cxn ang="0">
                  <a:pos x="T2" y="T3"/>
                </a:cxn>
                <a:cxn ang="0">
                  <a:pos x="T4" y="T5"/>
                </a:cxn>
                <a:cxn ang="0">
                  <a:pos x="T6" y="T7"/>
                </a:cxn>
                <a:cxn ang="0">
                  <a:pos x="T8" y="T9"/>
                </a:cxn>
              </a:cxnLst>
              <a:rect l="0" t="0" r="r" b="b"/>
              <a:pathLst>
                <a:path w="18" h="11">
                  <a:moveTo>
                    <a:pt x="0" y="6"/>
                  </a:moveTo>
                  <a:cubicBezTo>
                    <a:pt x="0" y="6"/>
                    <a:pt x="10" y="0"/>
                    <a:pt x="18" y="2"/>
                  </a:cubicBezTo>
                  <a:cubicBezTo>
                    <a:pt x="18" y="7"/>
                    <a:pt x="18" y="7"/>
                    <a:pt x="18" y="7"/>
                  </a:cubicBezTo>
                  <a:cubicBezTo>
                    <a:pt x="18" y="7"/>
                    <a:pt x="7" y="8"/>
                    <a:pt x="1" y="11"/>
                  </a:cubicBezTo>
                  <a:cubicBezTo>
                    <a:pt x="0" y="10"/>
                    <a:pt x="0" y="8"/>
                    <a:pt x="0" y="6"/>
                  </a:cubicBezTo>
                  <a:close/>
                </a:path>
              </a:pathLst>
            </a:custGeom>
            <a:solidFill>
              <a:srgbClr val="2036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6" name="Freeform 76"/>
            <p:cNvSpPr/>
            <p:nvPr/>
          </p:nvSpPr>
          <p:spPr bwMode="auto">
            <a:xfrm>
              <a:off x="4177" y="1275"/>
              <a:ext cx="19" cy="55"/>
            </a:xfrm>
            <a:custGeom>
              <a:avLst/>
              <a:gdLst>
                <a:gd name="T0" fmla="*/ 1 w 8"/>
                <a:gd name="T1" fmla="*/ 0 h 23"/>
                <a:gd name="T2" fmla="*/ 8 w 8"/>
                <a:gd name="T3" fmla="*/ 18 h 23"/>
                <a:gd name="T4" fmla="*/ 0 w 8"/>
                <a:gd name="T5" fmla="*/ 23 h 23"/>
                <a:gd name="T6" fmla="*/ 1 w 8"/>
                <a:gd name="T7" fmla="*/ 0 h 23"/>
              </a:gdLst>
              <a:ahLst/>
              <a:cxnLst>
                <a:cxn ang="0">
                  <a:pos x="T0" y="T1"/>
                </a:cxn>
                <a:cxn ang="0">
                  <a:pos x="T2" y="T3"/>
                </a:cxn>
                <a:cxn ang="0">
                  <a:pos x="T4" y="T5"/>
                </a:cxn>
                <a:cxn ang="0">
                  <a:pos x="T6" y="T7"/>
                </a:cxn>
              </a:cxnLst>
              <a:rect l="0" t="0" r="r" b="b"/>
              <a:pathLst>
                <a:path w="8" h="23">
                  <a:moveTo>
                    <a:pt x="1" y="0"/>
                  </a:moveTo>
                  <a:cubicBezTo>
                    <a:pt x="1" y="0"/>
                    <a:pt x="8" y="12"/>
                    <a:pt x="8" y="18"/>
                  </a:cubicBezTo>
                  <a:cubicBezTo>
                    <a:pt x="8" y="21"/>
                    <a:pt x="0" y="23"/>
                    <a:pt x="0" y="23"/>
                  </a:cubicBezTo>
                  <a:lnTo>
                    <a:pt x="1"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7" name="Freeform 77"/>
            <p:cNvSpPr/>
            <p:nvPr/>
          </p:nvSpPr>
          <p:spPr bwMode="auto">
            <a:xfrm>
              <a:off x="4147" y="1342"/>
              <a:ext cx="33" cy="26"/>
            </a:xfrm>
            <a:custGeom>
              <a:avLst/>
              <a:gdLst>
                <a:gd name="T0" fmla="*/ 14 w 14"/>
                <a:gd name="T1" fmla="*/ 0 h 11"/>
                <a:gd name="T2" fmla="*/ 14 w 14"/>
                <a:gd name="T3" fmla="*/ 0 h 11"/>
                <a:gd name="T4" fmla="*/ 13 w 14"/>
                <a:gd name="T5" fmla="*/ 10 h 11"/>
                <a:gd name="T6" fmla="*/ 12 w 14"/>
                <a:gd name="T7" fmla="*/ 11 h 11"/>
                <a:gd name="T8" fmla="*/ 0 w 14"/>
                <a:gd name="T9" fmla="*/ 1 h 11"/>
                <a:gd name="T10" fmla="*/ 14 w 14"/>
                <a:gd name="T11" fmla="*/ 0 h 11"/>
              </a:gdLst>
              <a:ahLst/>
              <a:cxnLst>
                <a:cxn ang="0">
                  <a:pos x="T0" y="T1"/>
                </a:cxn>
                <a:cxn ang="0">
                  <a:pos x="T2" y="T3"/>
                </a:cxn>
                <a:cxn ang="0">
                  <a:pos x="T4" y="T5"/>
                </a:cxn>
                <a:cxn ang="0">
                  <a:pos x="T6" y="T7"/>
                </a:cxn>
                <a:cxn ang="0">
                  <a:pos x="T8" y="T9"/>
                </a:cxn>
                <a:cxn ang="0">
                  <a:pos x="T10" y="T11"/>
                </a:cxn>
              </a:cxnLst>
              <a:rect l="0" t="0" r="r" b="b"/>
              <a:pathLst>
                <a:path w="14" h="11">
                  <a:moveTo>
                    <a:pt x="14" y="0"/>
                  </a:moveTo>
                  <a:cubicBezTo>
                    <a:pt x="14" y="0"/>
                    <a:pt x="14" y="0"/>
                    <a:pt x="14" y="0"/>
                  </a:cubicBezTo>
                  <a:cubicBezTo>
                    <a:pt x="14" y="4"/>
                    <a:pt x="13" y="7"/>
                    <a:pt x="13" y="10"/>
                  </a:cubicBezTo>
                  <a:cubicBezTo>
                    <a:pt x="12" y="11"/>
                    <a:pt x="12" y="11"/>
                    <a:pt x="12" y="11"/>
                  </a:cubicBezTo>
                  <a:cubicBezTo>
                    <a:pt x="4" y="11"/>
                    <a:pt x="1" y="4"/>
                    <a:pt x="0" y="1"/>
                  </a:cubicBez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8" name="Freeform 78"/>
            <p:cNvSpPr>
              <a:spLocks noEditPoints="1"/>
            </p:cNvSpPr>
            <p:nvPr/>
          </p:nvSpPr>
          <p:spPr bwMode="auto">
            <a:xfrm>
              <a:off x="4558" y="1756"/>
              <a:ext cx="76" cy="76"/>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5 h 32"/>
                <a:gd name="T12" fmla="*/ 5 w 32"/>
                <a:gd name="T13" fmla="*/ 16 h 32"/>
                <a:gd name="T14" fmla="*/ 16 w 32"/>
                <a:gd name="T15" fmla="*/ 27 h 32"/>
                <a:gd name="T16" fmla="*/ 27 w 32"/>
                <a:gd name="T17" fmla="*/ 16 h 32"/>
                <a:gd name="T18" fmla="*/ 16 w 32"/>
                <a:gd name="T19"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close/>
                  <a:moveTo>
                    <a:pt x="16" y="5"/>
                  </a:moveTo>
                  <a:cubicBezTo>
                    <a:pt x="10" y="5"/>
                    <a:pt x="5" y="10"/>
                    <a:pt x="5" y="16"/>
                  </a:cubicBezTo>
                  <a:cubicBezTo>
                    <a:pt x="5" y="22"/>
                    <a:pt x="10" y="27"/>
                    <a:pt x="16" y="27"/>
                  </a:cubicBezTo>
                  <a:cubicBezTo>
                    <a:pt x="22" y="27"/>
                    <a:pt x="27" y="22"/>
                    <a:pt x="27" y="16"/>
                  </a:cubicBezTo>
                  <a:cubicBezTo>
                    <a:pt x="27" y="10"/>
                    <a:pt x="22" y="5"/>
                    <a:pt x="16" y="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9" name="Freeform 79"/>
            <p:cNvSpPr>
              <a:spLocks noEditPoints="1"/>
            </p:cNvSpPr>
            <p:nvPr/>
          </p:nvSpPr>
          <p:spPr bwMode="auto">
            <a:xfrm>
              <a:off x="4691" y="1886"/>
              <a:ext cx="76" cy="74"/>
            </a:xfrm>
            <a:custGeom>
              <a:avLst/>
              <a:gdLst>
                <a:gd name="T0" fmla="*/ 16 w 32"/>
                <a:gd name="T1" fmla="*/ 31 h 31"/>
                <a:gd name="T2" fmla="*/ 0 w 32"/>
                <a:gd name="T3" fmla="*/ 16 h 31"/>
                <a:gd name="T4" fmla="*/ 16 w 32"/>
                <a:gd name="T5" fmla="*/ 0 h 31"/>
                <a:gd name="T6" fmla="*/ 32 w 32"/>
                <a:gd name="T7" fmla="*/ 16 h 31"/>
                <a:gd name="T8" fmla="*/ 16 w 32"/>
                <a:gd name="T9" fmla="*/ 31 h 31"/>
                <a:gd name="T10" fmla="*/ 16 w 32"/>
                <a:gd name="T11" fmla="*/ 5 h 31"/>
                <a:gd name="T12" fmla="*/ 5 w 32"/>
                <a:gd name="T13" fmla="*/ 16 h 31"/>
                <a:gd name="T14" fmla="*/ 16 w 32"/>
                <a:gd name="T15" fmla="*/ 26 h 31"/>
                <a:gd name="T16" fmla="*/ 27 w 32"/>
                <a:gd name="T17" fmla="*/ 16 h 31"/>
                <a:gd name="T18" fmla="*/ 16 w 32"/>
                <a:gd name="T19"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31"/>
                  </a:moveTo>
                  <a:cubicBezTo>
                    <a:pt x="7" y="31"/>
                    <a:pt x="0" y="24"/>
                    <a:pt x="0" y="16"/>
                  </a:cubicBezTo>
                  <a:cubicBezTo>
                    <a:pt x="0" y="7"/>
                    <a:pt x="7" y="0"/>
                    <a:pt x="16" y="0"/>
                  </a:cubicBezTo>
                  <a:cubicBezTo>
                    <a:pt x="25" y="0"/>
                    <a:pt x="32" y="7"/>
                    <a:pt x="32" y="16"/>
                  </a:cubicBezTo>
                  <a:cubicBezTo>
                    <a:pt x="32" y="24"/>
                    <a:pt x="25" y="31"/>
                    <a:pt x="16" y="31"/>
                  </a:cubicBezTo>
                  <a:close/>
                  <a:moveTo>
                    <a:pt x="16" y="5"/>
                  </a:moveTo>
                  <a:cubicBezTo>
                    <a:pt x="10" y="5"/>
                    <a:pt x="5" y="10"/>
                    <a:pt x="5" y="16"/>
                  </a:cubicBezTo>
                  <a:cubicBezTo>
                    <a:pt x="5" y="21"/>
                    <a:pt x="10" y="26"/>
                    <a:pt x="16" y="26"/>
                  </a:cubicBezTo>
                  <a:cubicBezTo>
                    <a:pt x="22" y="26"/>
                    <a:pt x="27" y="21"/>
                    <a:pt x="27" y="16"/>
                  </a:cubicBezTo>
                  <a:cubicBezTo>
                    <a:pt x="27" y="10"/>
                    <a:pt x="22" y="5"/>
                    <a:pt x="16"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0" name="Freeform 80"/>
            <p:cNvSpPr/>
            <p:nvPr/>
          </p:nvSpPr>
          <p:spPr bwMode="auto">
            <a:xfrm>
              <a:off x="4769" y="2043"/>
              <a:ext cx="12" cy="38"/>
            </a:xfrm>
            <a:custGeom>
              <a:avLst/>
              <a:gdLst>
                <a:gd name="T0" fmla="*/ 2 w 5"/>
                <a:gd name="T1" fmla="*/ 16 h 16"/>
                <a:gd name="T2" fmla="*/ 0 w 5"/>
                <a:gd name="T3" fmla="*/ 13 h 16"/>
                <a:gd name="T4" fmla="*/ 0 w 5"/>
                <a:gd name="T5" fmla="*/ 2 h 16"/>
                <a:gd name="T6" fmla="*/ 2 w 5"/>
                <a:gd name="T7" fmla="*/ 0 h 16"/>
                <a:gd name="T8" fmla="*/ 5 w 5"/>
                <a:gd name="T9" fmla="*/ 2 h 16"/>
                <a:gd name="T10" fmla="*/ 5 w 5"/>
                <a:gd name="T11" fmla="*/ 13 h 16"/>
                <a:gd name="T12" fmla="*/ 2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2" y="16"/>
                  </a:moveTo>
                  <a:cubicBezTo>
                    <a:pt x="1" y="16"/>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6"/>
                    <a:pt x="2" y="16"/>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1" name="Freeform 81"/>
            <p:cNvSpPr/>
            <p:nvPr/>
          </p:nvSpPr>
          <p:spPr bwMode="auto">
            <a:xfrm>
              <a:off x="4769" y="2088"/>
              <a:ext cx="12" cy="35"/>
            </a:xfrm>
            <a:custGeom>
              <a:avLst/>
              <a:gdLst>
                <a:gd name="T0" fmla="*/ 2 w 5"/>
                <a:gd name="T1" fmla="*/ 15 h 15"/>
                <a:gd name="T2" fmla="*/ 0 w 5"/>
                <a:gd name="T3" fmla="*/ 13 h 15"/>
                <a:gd name="T4" fmla="*/ 0 w 5"/>
                <a:gd name="T5" fmla="*/ 2 h 15"/>
                <a:gd name="T6" fmla="*/ 2 w 5"/>
                <a:gd name="T7" fmla="*/ 0 h 15"/>
                <a:gd name="T8" fmla="*/ 5 w 5"/>
                <a:gd name="T9" fmla="*/ 2 h 15"/>
                <a:gd name="T10" fmla="*/ 5 w 5"/>
                <a:gd name="T11" fmla="*/ 13 h 15"/>
                <a:gd name="T12" fmla="*/ 2 w 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2" name="Freeform 82"/>
            <p:cNvSpPr/>
            <p:nvPr/>
          </p:nvSpPr>
          <p:spPr bwMode="auto">
            <a:xfrm>
              <a:off x="4781" y="2078"/>
              <a:ext cx="35" cy="12"/>
            </a:xfrm>
            <a:custGeom>
              <a:avLst/>
              <a:gdLst>
                <a:gd name="T0" fmla="*/ 12 w 15"/>
                <a:gd name="T1" fmla="*/ 5 h 5"/>
                <a:gd name="T2" fmla="*/ 3 w 15"/>
                <a:gd name="T3" fmla="*/ 5 h 5"/>
                <a:gd name="T4" fmla="*/ 0 w 15"/>
                <a:gd name="T5" fmla="*/ 2 h 5"/>
                <a:gd name="T6" fmla="*/ 3 w 15"/>
                <a:gd name="T7" fmla="*/ 0 h 5"/>
                <a:gd name="T8" fmla="*/ 12 w 15"/>
                <a:gd name="T9" fmla="*/ 0 h 5"/>
                <a:gd name="T10" fmla="*/ 15 w 15"/>
                <a:gd name="T11" fmla="*/ 2 h 5"/>
                <a:gd name="T12" fmla="*/ 12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2" y="5"/>
                  </a:moveTo>
                  <a:cubicBezTo>
                    <a:pt x="3" y="5"/>
                    <a:pt x="3" y="5"/>
                    <a:pt x="3" y="5"/>
                  </a:cubicBezTo>
                  <a:cubicBezTo>
                    <a:pt x="1" y="5"/>
                    <a:pt x="0" y="4"/>
                    <a:pt x="0" y="2"/>
                  </a:cubicBezTo>
                  <a:cubicBezTo>
                    <a:pt x="0" y="1"/>
                    <a:pt x="1" y="0"/>
                    <a:pt x="3" y="0"/>
                  </a:cubicBezTo>
                  <a:cubicBezTo>
                    <a:pt x="12" y="0"/>
                    <a:pt x="12" y="0"/>
                    <a:pt x="12" y="0"/>
                  </a:cubicBezTo>
                  <a:cubicBezTo>
                    <a:pt x="14" y="0"/>
                    <a:pt x="15" y="1"/>
                    <a:pt x="15" y="2"/>
                  </a:cubicBezTo>
                  <a:cubicBezTo>
                    <a:pt x="15" y="4"/>
                    <a:pt x="14" y="5"/>
                    <a:pt x="12" y="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3" name="Freeform 83"/>
            <p:cNvSpPr/>
            <p:nvPr/>
          </p:nvSpPr>
          <p:spPr bwMode="auto">
            <a:xfrm>
              <a:off x="4734" y="2078"/>
              <a:ext cx="33" cy="12"/>
            </a:xfrm>
            <a:custGeom>
              <a:avLst/>
              <a:gdLst>
                <a:gd name="T0" fmla="*/ 12 w 14"/>
                <a:gd name="T1" fmla="*/ 5 h 5"/>
                <a:gd name="T2" fmla="*/ 2 w 14"/>
                <a:gd name="T3" fmla="*/ 5 h 5"/>
                <a:gd name="T4" fmla="*/ 0 w 14"/>
                <a:gd name="T5" fmla="*/ 2 h 5"/>
                <a:gd name="T6" fmla="*/ 2 w 14"/>
                <a:gd name="T7" fmla="*/ 0 h 5"/>
                <a:gd name="T8" fmla="*/ 12 w 14"/>
                <a:gd name="T9" fmla="*/ 0 h 5"/>
                <a:gd name="T10" fmla="*/ 14 w 14"/>
                <a:gd name="T11" fmla="*/ 2 h 5"/>
                <a:gd name="T12" fmla="*/ 12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2" y="5"/>
                  </a:moveTo>
                  <a:cubicBezTo>
                    <a:pt x="2" y="5"/>
                    <a:pt x="2" y="5"/>
                    <a:pt x="2" y="5"/>
                  </a:cubicBezTo>
                  <a:cubicBezTo>
                    <a:pt x="1" y="5"/>
                    <a:pt x="0" y="4"/>
                    <a:pt x="0" y="2"/>
                  </a:cubicBezTo>
                  <a:cubicBezTo>
                    <a:pt x="0" y="1"/>
                    <a:pt x="1" y="0"/>
                    <a:pt x="2" y="0"/>
                  </a:cubicBezTo>
                  <a:cubicBezTo>
                    <a:pt x="12" y="0"/>
                    <a:pt x="12" y="0"/>
                    <a:pt x="12" y="0"/>
                  </a:cubicBezTo>
                  <a:cubicBezTo>
                    <a:pt x="13" y="0"/>
                    <a:pt x="14" y="1"/>
                    <a:pt x="14" y="2"/>
                  </a:cubicBezTo>
                  <a:cubicBezTo>
                    <a:pt x="14" y="4"/>
                    <a:pt x="13" y="5"/>
                    <a:pt x="12" y="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4" name="Freeform 84"/>
            <p:cNvSpPr/>
            <p:nvPr/>
          </p:nvSpPr>
          <p:spPr bwMode="auto">
            <a:xfrm>
              <a:off x="4565" y="1901"/>
              <a:ext cx="12" cy="35"/>
            </a:xfrm>
            <a:custGeom>
              <a:avLst/>
              <a:gdLst>
                <a:gd name="T0" fmla="*/ 2 w 5"/>
                <a:gd name="T1" fmla="*/ 15 h 15"/>
                <a:gd name="T2" fmla="*/ 0 w 5"/>
                <a:gd name="T3" fmla="*/ 13 h 15"/>
                <a:gd name="T4" fmla="*/ 0 w 5"/>
                <a:gd name="T5" fmla="*/ 2 h 15"/>
                <a:gd name="T6" fmla="*/ 2 w 5"/>
                <a:gd name="T7" fmla="*/ 0 h 15"/>
                <a:gd name="T8" fmla="*/ 5 w 5"/>
                <a:gd name="T9" fmla="*/ 2 h 15"/>
                <a:gd name="T10" fmla="*/ 5 w 5"/>
                <a:gd name="T11" fmla="*/ 13 h 15"/>
                <a:gd name="T12" fmla="*/ 2 w 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5" name="Freeform 85"/>
            <p:cNvSpPr/>
            <p:nvPr/>
          </p:nvSpPr>
          <p:spPr bwMode="auto">
            <a:xfrm>
              <a:off x="4565" y="1946"/>
              <a:ext cx="12" cy="35"/>
            </a:xfrm>
            <a:custGeom>
              <a:avLst/>
              <a:gdLst>
                <a:gd name="T0" fmla="*/ 2 w 5"/>
                <a:gd name="T1" fmla="*/ 15 h 15"/>
                <a:gd name="T2" fmla="*/ 0 w 5"/>
                <a:gd name="T3" fmla="*/ 13 h 15"/>
                <a:gd name="T4" fmla="*/ 0 w 5"/>
                <a:gd name="T5" fmla="*/ 2 h 15"/>
                <a:gd name="T6" fmla="*/ 2 w 5"/>
                <a:gd name="T7" fmla="*/ 0 h 15"/>
                <a:gd name="T8" fmla="*/ 5 w 5"/>
                <a:gd name="T9" fmla="*/ 2 h 15"/>
                <a:gd name="T10" fmla="*/ 5 w 5"/>
                <a:gd name="T11" fmla="*/ 13 h 15"/>
                <a:gd name="T12" fmla="*/ 2 w 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6" name="Freeform 86"/>
            <p:cNvSpPr/>
            <p:nvPr/>
          </p:nvSpPr>
          <p:spPr bwMode="auto">
            <a:xfrm>
              <a:off x="4577" y="1934"/>
              <a:ext cx="36" cy="12"/>
            </a:xfrm>
            <a:custGeom>
              <a:avLst/>
              <a:gdLst>
                <a:gd name="T0" fmla="*/ 12 w 15"/>
                <a:gd name="T1" fmla="*/ 5 h 5"/>
                <a:gd name="T2" fmla="*/ 3 w 15"/>
                <a:gd name="T3" fmla="*/ 5 h 5"/>
                <a:gd name="T4" fmla="*/ 0 w 15"/>
                <a:gd name="T5" fmla="*/ 3 h 5"/>
                <a:gd name="T6" fmla="*/ 3 w 15"/>
                <a:gd name="T7" fmla="*/ 0 h 5"/>
                <a:gd name="T8" fmla="*/ 12 w 15"/>
                <a:gd name="T9" fmla="*/ 0 h 5"/>
                <a:gd name="T10" fmla="*/ 15 w 15"/>
                <a:gd name="T11" fmla="*/ 3 h 5"/>
                <a:gd name="T12" fmla="*/ 12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2" y="5"/>
                  </a:moveTo>
                  <a:cubicBezTo>
                    <a:pt x="3" y="5"/>
                    <a:pt x="3" y="5"/>
                    <a:pt x="3" y="5"/>
                  </a:cubicBezTo>
                  <a:cubicBezTo>
                    <a:pt x="1" y="5"/>
                    <a:pt x="0" y="4"/>
                    <a:pt x="0" y="3"/>
                  </a:cubicBezTo>
                  <a:cubicBezTo>
                    <a:pt x="0" y="2"/>
                    <a:pt x="1" y="0"/>
                    <a:pt x="3" y="0"/>
                  </a:cubicBezTo>
                  <a:cubicBezTo>
                    <a:pt x="12" y="0"/>
                    <a:pt x="12" y="0"/>
                    <a:pt x="12" y="0"/>
                  </a:cubicBezTo>
                  <a:cubicBezTo>
                    <a:pt x="14" y="0"/>
                    <a:pt x="15" y="2"/>
                    <a:pt x="15" y="3"/>
                  </a:cubicBezTo>
                  <a:cubicBezTo>
                    <a:pt x="15" y="4"/>
                    <a:pt x="14"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7" name="Freeform 87"/>
            <p:cNvSpPr/>
            <p:nvPr/>
          </p:nvSpPr>
          <p:spPr bwMode="auto">
            <a:xfrm>
              <a:off x="4530" y="1934"/>
              <a:ext cx="33" cy="12"/>
            </a:xfrm>
            <a:custGeom>
              <a:avLst/>
              <a:gdLst>
                <a:gd name="T0" fmla="*/ 12 w 14"/>
                <a:gd name="T1" fmla="*/ 5 h 5"/>
                <a:gd name="T2" fmla="*/ 2 w 14"/>
                <a:gd name="T3" fmla="*/ 5 h 5"/>
                <a:gd name="T4" fmla="*/ 0 w 14"/>
                <a:gd name="T5" fmla="*/ 3 h 5"/>
                <a:gd name="T6" fmla="*/ 2 w 14"/>
                <a:gd name="T7" fmla="*/ 0 h 5"/>
                <a:gd name="T8" fmla="*/ 12 w 14"/>
                <a:gd name="T9" fmla="*/ 0 h 5"/>
                <a:gd name="T10" fmla="*/ 14 w 14"/>
                <a:gd name="T11" fmla="*/ 3 h 5"/>
                <a:gd name="T12" fmla="*/ 12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2" y="5"/>
                  </a:moveTo>
                  <a:cubicBezTo>
                    <a:pt x="2" y="5"/>
                    <a:pt x="2" y="5"/>
                    <a:pt x="2" y="5"/>
                  </a:cubicBezTo>
                  <a:cubicBezTo>
                    <a:pt x="1" y="5"/>
                    <a:pt x="0" y="4"/>
                    <a:pt x="0" y="3"/>
                  </a:cubicBezTo>
                  <a:cubicBezTo>
                    <a:pt x="0" y="2"/>
                    <a:pt x="1" y="0"/>
                    <a:pt x="2" y="0"/>
                  </a:cubicBezTo>
                  <a:cubicBezTo>
                    <a:pt x="12" y="0"/>
                    <a:pt x="12" y="0"/>
                    <a:pt x="12" y="0"/>
                  </a:cubicBezTo>
                  <a:cubicBezTo>
                    <a:pt x="13" y="0"/>
                    <a:pt x="14" y="2"/>
                    <a:pt x="14" y="3"/>
                  </a:cubicBezTo>
                  <a:cubicBezTo>
                    <a:pt x="14" y="4"/>
                    <a:pt x="13"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8" name="Freeform 88"/>
            <p:cNvSpPr>
              <a:spLocks noEditPoints="1"/>
            </p:cNvSpPr>
            <p:nvPr/>
          </p:nvSpPr>
          <p:spPr bwMode="auto">
            <a:xfrm>
              <a:off x="3200" y="1235"/>
              <a:ext cx="73" cy="74"/>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26 h 31"/>
                <a:gd name="T12" fmla="*/ 26 w 31"/>
                <a:gd name="T13" fmla="*/ 15 h 31"/>
                <a:gd name="T14" fmla="*/ 15 w 31"/>
                <a:gd name="T15" fmla="*/ 5 h 31"/>
                <a:gd name="T16" fmla="*/ 4 w 31"/>
                <a:gd name="T17" fmla="*/ 15 h 31"/>
                <a:gd name="T18" fmla="*/ 15 w 31"/>
                <a:gd name="T1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26"/>
                  </a:moveTo>
                  <a:cubicBezTo>
                    <a:pt x="21" y="26"/>
                    <a:pt x="26" y="21"/>
                    <a:pt x="26" y="15"/>
                  </a:cubicBezTo>
                  <a:cubicBezTo>
                    <a:pt x="26" y="9"/>
                    <a:pt x="21" y="5"/>
                    <a:pt x="15" y="5"/>
                  </a:cubicBezTo>
                  <a:cubicBezTo>
                    <a:pt x="9" y="5"/>
                    <a:pt x="4" y="9"/>
                    <a:pt x="4" y="15"/>
                  </a:cubicBezTo>
                  <a:cubicBezTo>
                    <a:pt x="4" y="21"/>
                    <a:pt x="9" y="26"/>
                    <a:pt x="15" y="26"/>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9" name="Freeform 89"/>
            <p:cNvSpPr>
              <a:spLocks noEditPoints="1"/>
            </p:cNvSpPr>
            <p:nvPr/>
          </p:nvSpPr>
          <p:spPr bwMode="auto">
            <a:xfrm>
              <a:off x="3332" y="1356"/>
              <a:ext cx="74" cy="7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26 h 31"/>
                <a:gd name="T12" fmla="*/ 26 w 31"/>
                <a:gd name="T13" fmla="*/ 16 h 31"/>
                <a:gd name="T14" fmla="*/ 16 w 31"/>
                <a:gd name="T15" fmla="*/ 5 h 31"/>
                <a:gd name="T16" fmla="*/ 5 w 31"/>
                <a:gd name="T17" fmla="*/ 16 h 31"/>
                <a:gd name="T18" fmla="*/ 16 w 31"/>
                <a:gd name="T1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26"/>
                  </a:moveTo>
                  <a:cubicBezTo>
                    <a:pt x="22" y="26"/>
                    <a:pt x="26" y="22"/>
                    <a:pt x="26" y="16"/>
                  </a:cubicBezTo>
                  <a:cubicBezTo>
                    <a:pt x="26" y="10"/>
                    <a:pt x="22" y="5"/>
                    <a:pt x="16" y="5"/>
                  </a:cubicBezTo>
                  <a:cubicBezTo>
                    <a:pt x="10" y="5"/>
                    <a:pt x="5" y="10"/>
                    <a:pt x="5" y="16"/>
                  </a:cubicBezTo>
                  <a:cubicBezTo>
                    <a:pt x="5" y="22"/>
                    <a:pt x="10" y="26"/>
                    <a:pt x="16" y="2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0" name="Freeform 90"/>
            <p:cNvSpPr/>
            <p:nvPr/>
          </p:nvSpPr>
          <p:spPr bwMode="auto">
            <a:xfrm>
              <a:off x="3382" y="1214"/>
              <a:ext cx="35" cy="12"/>
            </a:xfrm>
            <a:custGeom>
              <a:avLst/>
              <a:gdLst>
                <a:gd name="T0" fmla="*/ 15 w 15"/>
                <a:gd name="T1" fmla="*/ 2 h 5"/>
                <a:gd name="T2" fmla="*/ 13 w 15"/>
                <a:gd name="T3" fmla="*/ 0 h 5"/>
                <a:gd name="T4" fmla="*/ 2 w 15"/>
                <a:gd name="T5" fmla="*/ 0 h 5"/>
                <a:gd name="T6" fmla="*/ 0 w 15"/>
                <a:gd name="T7" fmla="*/ 2 h 5"/>
                <a:gd name="T8" fmla="*/ 2 w 15"/>
                <a:gd name="T9" fmla="*/ 5 h 5"/>
                <a:gd name="T10" fmla="*/ 13 w 15"/>
                <a:gd name="T11" fmla="*/ 5 h 5"/>
                <a:gd name="T12" fmla="*/ 15 w 15"/>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5" y="2"/>
                  </a:moveTo>
                  <a:cubicBezTo>
                    <a:pt x="15" y="1"/>
                    <a:pt x="14" y="0"/>
                    <a:pt x="13" y="0"/>
                  </a:cubicBezTo>
                  <a:cubicBezTo>
                    <a:pt x="2" y="0"/>
                    <a:pt x="2" y="0"/>
                    <a:pt x="2" y="0"/>
                  </a:cubicBezTo>
                  <a:cubicBezTo>
                    <a:pt x="1" y="0"/>
                    <a:pt x="0" y="1"/>
                    <a:pt x="0" y="2"/>
                  </a:cubicBezTo>
                  <a:cubicBezTo>
                    <a:pt x="0" y="4"/>
                    <a:pt x="1" y="5"/>
                    <a:pt x="2" y="5"/>
                  </a:cubicBezTo>
                  <a:cubicBezTo>
                    <a:pt x="13" y="5"/>
                    <a:pt x="13" y="5"/>
                    <a:pt x="13" y="5"/>
                  </a:cubicBezTo>
                  <a:cubicBezTo>
                    <a:pt x="14" y="5"/>
                    <a:pt x="15" y="4"/>
                    <a:pt x="15" y="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1" name="Freeform 91"/>
            <p:cNvSpPr/>
            <p:nvPr/>
          </p:nvSpPr>
          <p:spPr bwMode="auto">
            <a:xfrm>
              <a:off x="3425" y="1214"/>
              <a:ext cx="37" cy="12"/>
            </a:xfrm>
            <a:custGeom>
              <a:avLst/>
              <a:gdLst>
                <a:gd name="T0" fmla="*/ 16 w 16"/>
                <a:gd name="T1" fmla="*/ 2 h 5"/>
                <a:gd name="T2" fmla="*/ 14 w 16"/>
                <a:gd name="T3" fmla="*/ 0 h 5"/>
                <a:gd name="T4" fmla="*/ 3 w 16"/>
                <a:gd name="T5" fmla="*/ 0 h 5"/>
                <a:gd name="T6" fmla="*/ 0 w 16"/>
                <a:gd name="T7" fmla="*/ 2 h 5"/>
                <a:gd name="T8" fmla="*/ 3 w 16"/>
                <a:gd name="T9" fmla="*/ 5 h 5"/>
                <a:gd name="T10" fmla="*/ 14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4" y="0"/>
                  </a:cubicBezTo>
                  <a:cubicBezTo>
                    <a:pt x="3" y="0"/>
                    <a:pt x="3" y="0"/>
                    <a:pt x="3" y="0"/>
                  </a:cubicBezTo>
                  <a:cubicBezTo>
                    <a:pt x="2" y="0"/>
                    <a:pt x="0" y="1"/>
                    <a:pt x="0" y="2"/>
                  </a:cubicBezTo>
                  <a:cubicBezTo>
                    <a:pt x="0" y="4"/>
                    <a:pt x="2" y="5"/>
                    <a:pt x="3" y="5"/>
                  </a:cubicBezTo>
                  <a:cubicBezTo>
                    <a:pt x="14" y="5"/>
                    <a:pt x="14" y="5"/>
                    <a:pt x="14" y="5"/>
                  </a:cubicBezTo>
                  <a:cubicBezTo>
                    <a:pt x="15" y="5"/>
                    <a:pt x="16" y="4"/>
                    <a:pt x="16" y="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2" name="Freeform 92"/>
            <p:cNvSpPr/>
            <p:nvPr/>
          </p:nvSpPr>
          <p:spPr bwMode="auto">
            <a:xfrm>
              <a:off x="3415" y="1226"/>
              <a:ext cx="12" cy="35"/>
            </a:xfrm>
            <a:custGeom>
              <a:avLst/>
              <a:gdLst>
                <a:gd name="T0" fmla="*/ 5 w 5"/>
                <a:gd name="T1" fmla="*/ 13 h 15"/>
                <a:gd name="T2" fmla="*/ 5 w 5"/>
                <a:gd name="T3" fmla="*/ 3 h 15"/>
                <a:gd name="T4" fmla="*/ 3 w 5"/>
                <a:gd name="T5" fmla="*/ 0 h 15"/>
                <a:gd name="T6" fmla="*/ 0 w 5"/>
                <a:gd name="T7" fmla="*/ 3 h 15"/>
                <a:gd name="T8" fmla="*/ 0 w 5"/>
                <a:gd name="T9" fmla="*/ 13 h 15"/>
                <a:gd name="T10" fmla="*/ 3 w 5"/>
                <a:gd name="T11" fmla="*/ 15 h 15"/>
                <a:gd name="T12" fmla="*/ 5 w 5"/>
                <a:gd name="T13" fmla="*/ 13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3"/>
                  </a:moveTo>
                  <a:cubicBezTo>
                    <a:pt x="5" y="3"/>
                    <a:pt x="5" y="3"/>
                    <a:pt x="5" y="3"/>
                  </a:cubicBezTo>
                  <a:cubicBezTo>
                    <a:pt x="5" y="1"/>
                    <a:pt x="4" y="0"/>
                    <a:pt x="3" y="0"/>
                  </a:cubicBezTo>
                  <a:cubicBezTo>
                    <a:pt x="1" y="0"/>
                    <a:pt x="0" y="1"/>
                    <a:pt x="0" y="3"/>
                  </a:cubicBezTo>
                  <a:cubicBezTo>
                    <a:pt x="0" y="13"/>
                    <a:pt x="0" y="13"/>
                    <a:pt x="0" y="13"/>
                  </a:cubicBezTo>
                  <a:cubicBezTo>
                    <a:pt x="0" y="14"/>
                    <a:pt x="1" y="15"/>
                    <a:pt x="3" y="15"/>
                  </a:cubicBezTo>
                  <a:cubicBezTo>
                    <a:pt x="4" y="15"/>
                    <a:pt x="5" y="14"/>
                    <a:pt x="5" y="13"/>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3" name="Freeform 93"/>
            <p:cNvSpPr/>
            <p:nvPr/>
          </p:nvSpPr>
          <p:spPr bwMode="auto">
            <a:xfrm>
              <a:off x="3415" y="1178"/>
              <a:ext cx="12" cy="33"/>
            </a:xfrm>
            <a:custGeom>
              <a:avLst/>
              <a:gdLst>
                <a:gd name="T0" fmla="*/ 5 w 5"/>
                <a:gd name="T1" fmla="*/ 12 h 14"/>
                <a:gd name="T2" fmla="*/ 5 w 5"/>
                <a:gd name="T3" fmla="*/ 2 h 14"/>
                <a:gd name="T4" fmla="*/ 3 w 5"/>
                <a:gd name="T5" fmla="*/ 0 h 14"/>
                <a:gd name="T6" fmla="*/ 0 w 5"/>
                <a:gd name="T7" fmla="*/ 2 h 14"/>
                <a:gd name="T8" fmla="*/ 0 w 5"/>
                <a:gd name="T9" fmla="*/ 12 h 14"/>
                <a:gd name="T10" fmla="*/ 3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3" y="0"/>
                  </a:cubicBezTo>
                  <a:cubicBezTo>
                    <a:pt x="1" y="0"/>
                    <a:pt x="0" y="1"/>
                    <a:pt x="0" y="2"/>
                  </a:cubicBezTo>
                  <a:cubicBezTo>
                    <a:pt x="0" y="12"/>
                    <a:pt x="0" y="12"/>
                    <a:pt x="0" y="12"/>
                  </a:cubicBezTo>
                  <a:cubicBezTo>
                    <a:pt x="0" y="13"/>
                    <a:pt x="1" y="14"/>
                    <a:pt x="3" y="14"/>
                  </a:cubicBezTo>
                  <a:cubicBezTo>
                    <a:pt x="4" y="14"/>
                    <a:pt x="5" y="13"/>
                    <a:pt x="5" y="1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4" name="Freeform 94"/>
            <p:cNvSpPr/>
            <p:nvPr/>
          </p:nvSpPr>
          <p:spPr bwMode="auto">
            <a:xfrm>
              <a:off x="3112" y="1413"/>
              <a:ext cx="36" cy="12"/>
            </a:xfrm>
            <a:custGeom>
              <a:avLst/>
              <a:gdLst>
                <a:gd name="T0" fmla="*/ 15 w 15"/>
                <a:gd name="T1" fmla="*/ 2 h 5"/>
                <a:gd name="T2" fmla="*/ 13 w 15"/>
                <a:gd name="T3" fmla="*/ 0 h 5"/>
                <a:gd name="T4" fmla="*/ 2 w 15"/>
                <a:gd name="T5" fmla="*/ 0 h 5"/>
                <a:gd name="T6" fmla="*/ 0 w 15"/>
                <a:gd name="T7" fmla="*/ 2 h 5"/>
                <a:gd name="T8" fmla="*/ 2 w 15"/>
                <a:gd name="T9" fmla="*/ 5 h 5"/>
                <a:gd name="T10" fmla="*/ 13 w 15"/>
                <a:gd name="T11" fmla="*/ 5 h 5"/>
                <a:gd name="T12" fmla="*/ 15 w 15"/>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5" y="2"/>
                  </a:moveTo>
                  <a:cubicBezTo>
                    <a:pt x="15" y="1"/>
                    <a:pt x="14" y="0"/>
                    <a:pt x="13" y="0"/>
                  </a:cubicBezTo>
                  <a:cubicBezTo>
                    <a:pt x="2" y="0"/>
                    <a:pt x="2" y="0"/>
                    <a:pt x="2" y="0"/>
                  </a:cubicBezTo>
                  <a:cubicBezTo>
                    <a:pt x="1" y="0"/>
                    <a:pt x="0" y="1"/>
                    <a:pt x="0" y="2"/>
                  </a:cubicBezTo>
                  <a:cubicBezTo>
                    <a:pt x="0" y="4"/>
                    <a:pt x="1" y="5"/>
                    <a:pt x="2" y="5"/>
                  </a:cubicBezTo>
                  <a:cubicBezTo>
                    <a:pt x="13" y="5"/>
                    <a:pt x="13" y="5"/>
                    <a:pt x="13" y="5"/>
                  </a:cubicBezTo>
                  <a:cubicBezTo>
                    <a:pt x="14" y="5"/>
                    <a:pt x="15" y="4"/>
                    <a:pt x="15"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5" name="Freeform 95"/>
            <p:cNvSpPr/>
            <p:nvPr/>
          </p:nvSpPr>
          <p:spPr bwMode="auto">
            <a:xfrm>
              <a:off x="3157" y="1413"/>
              <a:ext cx="36" cy="12"/>
            </a:xfrm>
            <a:custGeom>
              <a:avLst/>
              <a:gdLst>
                <a:gd name="T0" fmla="*/ 15 w 15"/>
                <a:gd name="T1" fmla="*/ 2 h 5"/>
                <a:gd name="T2" fmla="*/ 13 w 15"/>
                <a:gd name="T3" fmla="*/ 0 h 5"/>
                <a:gd name="T4" fmla="*/ 2 w 15"/>
                <a:gd name="T5" fmla="*/ 0 h 5"/>
                <a:gd name="T6" fmla="*/ 0 w 15"/>
                <a:gd name="T7" fmla="*/ 2 h 5"/>
                <a:gd name="T8" fmla="*/ 2 w 15"/>
                <a:gd name="T9" fmla="*/ 5 h 5"/>
                <a:gd name="T10" fmla="*/ 13 w 15"/>
                <a:gd name="T11" fmla="*/ 5 h 5"/>
                <a:gd name="T12" fmla="*/ 15 w 15"/>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5" y="2"/>
                  </a:moveTo>
                  <a:cubicBezTo>
                    <a:pt x="15" y="1"/>
                    <a:pt x="14" y="0"/>
                    <a:pt x="13" y="0"/>
                  </a:cubicBezTo>
                  <a:cubicBezTo>
                    <a:pt x="2" y="0"/>
                    <a:pt x="2" y="0"/>
                    <a:pt x="2" y="0"/>
                  </a:cubicBezTo>
                  <a:cubicBezTo>
                    <a:pt x="1" y="0"/>
                    <a:pt x="0" y="1"/>
                    <a:pt x="0" y="2"/>
                  </a:cubicBezTo>
                  <a:cubicBezTo>
                    <a:pt x="0" y="4"/>
                    <a:pt x="1" y="5"/>
                    <a:pt x="2" y="5"/>
                  </a:cubicBezTo>
                  <a:cubicBezTo>
                    <a:pt x="13" y="5"/>
                    <a:pt x="13" y="5"/>
                    <a:pt x="13" y="5"/>
                  </a:cubicBezTo>
                  <a:cubicBezTo>
                    <a:pt x="14" y="5"/>
                    <a:pt x="15" y="4"/>
                    <a:pt x="15"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6" name="Freeform 96"/>
            <p:cNvSpPr/>
            <p:nvPr/>
          </p:nvSpPr>
          <p:spPr bwMode="auto">
            <a:xfrm>
              <a:off x="3148" y="1425"/>
              <a:ext cx="9" cy="35"/>
            </a:xfrm>
            <a:custGeom>
              <a:avLst/>
              <a:gdLst>
                <a:gd name="T0" fmla="*/ 4 w 4"/>
                <a:gd name="T1" fmla="*/ 12 h 15"/>
                <a:gd name="T2" fmla="*/ 4 w 4"/>
                <a:gd name="T3" fmla="*/ 3 h 15"/>
                <a:gd name="T4" fmla="*/ 2 w 4"/>
                <a:gd name="T5" fmla="*/ 0 h 15"/>
                <a:gd name="T6" fmla="*/ 0 w 4"/>
                <a:gd name="T7" fmla="*/ 3 h 15"/>
                <a:gd name="T8" fmla="*/ 0 w 4"/>
                <a:gd name="T9" fmla="*/ 12 h 15"/>
                <a:gd name="T10" fmla="*/ 2 w 4"/>
                <a:gd name="T11" fmla="*/ 15 h 15"/>
                <a:gd name="T12" fmla="*/ 4 w 4"/>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4" h="15">
                  <a:moveTo>
                    <a:pt x="4" y="12"/>
                  </a:moveTo>
                  <a:cubicBezTo>
                    <a:pt x="4" y="3"/>
                    <a:pt x="4" y="3"/>
                    <a:pt x="4" y="3"/>
                  </a:cubicBezTo>
                  <a:cubicBezTo>
                    <a:pt x="4" y="1"/>
                    <a:pt x="3" y="0"/>
                    <a:pt x="2" y="0"/>
                  </a:cubicBezTo>
                  <a:cubicBezTo>
                    <a:pt x="1" y="0"/>
                    <a:pt x="0" y="1"/>
                    <a:pt x="0" y="3"/>
                  </a:cubicBezTo>
                  <a:cubicBezTo>
                    <a:pt x="0" y="12"/>
                    <a:pt x="0" y="12"/>
                    <a:pt x="0" y="12"/>
                  </a:cubicBezTo>
                  <a:cubicBezTo>
                    <a:pt x="0" y="14"/>
                    <a:pt x="1" y="15"/>
                    <a:pt x="2" y="15"/>
                  </a:cubicBezTo>
                  <a:cubicBezTo>
                    <a:pt x="3" y="15"/>
                    <a:pt x="4" y="14"/>
                    <a:pt x="4"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7" name="Freeform 97"/>
            <p:cNvSpPr/>
            <p:nvPr/>
          </p:nvSpPr>
          <p:spPr bwMode="auto">
            <a:xfrm>
              <a:off x="3148" y="1377"/>
              <a:ext cx="9" cy="33"/>
            </a:xfrm>
            <a:custGeom>
              <a:avLst/>
              <a:gdLst>
                <a:gd name="T0" fmla="*/ 4 w 4"/>
                <a:gd name="T1" fmla="*/ 12 h 14"/>
                <a:gd name="T2" fmla="*/ 4 w 4"/>
                <a:gd name="T3" fmla="*/ 2 h 14"/>
                <a:gd name="T4" fmla="*/ 2 w 4"/>
                <a:gd name="T5" fmla="*/ 0 h 14"/>
                <a:gd name="T6" fmla="*/ 0 w 4"/>
                <a:gd name="T7" fmla="*/ 2 h 14"/>
                <a:gd name="T8" fmla="*/ 0 w 4"/>
                <a:gd name="T9" fmla="*/ 12 h 14"/>
                <a:gd name="T10" fmla="*/ 2 w 4"/>
                <a:gd name="T11" fmla="*/ 14 h 14"/>
                <a:gd name="T12" fmla="*/ 4 w 4"/>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12"/>
                  </a:moveTo>
                  <a:cubicBezTo>
                    <a:pt x="4" y="2"/>
                    <a:pt x="4" y="2"/>
                    <a:pt x="4" y="2"/>
                  </a:cubicBezTo>
                  <a:cubicBezTo>
                    <a:pt x="4" y="1"/>
                    <a:pt x="3" y="0"/>
                    <a:pt x="2" y="0"/>
                  </a:cubicBezTo>
                  <a:cubicBezTo>
                    <a:pt x="1" y="0"/>
                    <a:pt x="0" y="1"/>
                    <a:pt x="0" y="2"/>
                  </a:cubicBezTo>
                  <a:cubicBezTo>
                    <a:pt x="0" y="12"/>
                    <a:pt x="0" y="12"/>
                    <a:pt x="0" y="12"/>
                  </a:cubicBezTo>
                  <a:cubicBezTo>
                    <a:pt x="0" y="13"/>
                    <a:pt x="1" y="14"/>
                    <a:pt x="2" y="14"/>
                  </a:cubicBezTo>
                  <a:cubicBezTo>
                    <a:pt x="3" y="14"/>
                    <a:pt x="4" y="13"/>
                    <a:pt x="4"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8" name="Freeform 98"/>
            <p:cNvSpPr/>
            <p:nvPr/>
          </p:nvSpPr>
          <p:spPr bwMode="auto">
            <a:xfrm>
              <a:off x="4381" y="1024"/>
              <a:ext cx="211" cy="211"/>
            </a:xfrm>
            <a:custGeom>
              <a:avLst/>
              <a:gdLst>
                <a:gd name="T0" fmla="*/ 61 w 89"/>
                <a:gd name="T1" fmla="*/ 89 h 89"/>
                <a:gd name="T2" fmla="*/ 29 w 89"/>
                <a:gd name="T3" fmla="*/ 89 h 89"/>
                <a:gd name="T4" fmla="*/ 0 w 89"/>
                <a:gd name="T5" fmla="*/ 61 h 89"/>
                <a:gd name="T6" fmla="*/ 0 w 89"/>
                <a:gd name="T7" fmla="*/ 29 h 89"/>
                <a:gd name="T8" fmla="*/ 29 w 89"/>
                <a:gd name="T9" fmla="*/ 0 h 89"/>
                <a:gd name="T10" fmla="*/ 61 w 89"/>
                <a:gd name="T11" fmla="*/ 0 h 89"/>
                <a:gd name="T12" fmla="*/ 89 w 89"/>
                <a:gd name="T13" fmla="*/ 29 h 89"/>
                <a:gd name="T14" fmla="*/ 89 w 89"/>
                <a:gd name="T15" fmla="*/ 61 h 89"/>
                <a:gd name="T16" fmla="*/ 61 w 89"/>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9">
                  <a:moveTo>
                    <a:pt x="61" y="89"/>
                  </a:moveTo>
                  <a:cubicBezTo>
                    <a:pt x="29" y="89"/>
                    <a:pt x="29" y="89"/>
                    <a:pt x="29" y="89"/>
                  </a:cubicBezTo>
                  <a:cubicBezTo>
                    <a:pt x="13" y="89"/>
                    <a:pt x="0" y="77"/>
                    <a:pt x="0" y="61"/>
                  </a:cubicBezTo>
                  <a:cubicBezTo>
                    <a:pt x="0" y="29"/>
                    <a:pt x="0" y="29"/>
                    <a:pt x="0" y="29"/>
                  </a:cubicBezTo>
                  <a:cubicBezTo>
                    <a:pt x="0" y="13"/>
                    <a:pt x="13" y="0"/>
                    <a:pt x="29" y="0"/>
                  </a:cubicBezTo>
                  <a:cubicBezTo>
                    <a:pt x="61" y="0"/>
                    <a:pt x="61" y="0"/>
                    <a:pt x="61" y="0"/>
                  </a:cubicBezTo>
                  <a:cubicBezTo>
                    <a:pt x="76" y="0"/>
                    <a:pt x="89" y="13"/>
                    <a:pt x="89" y="29"/>
                  </a:cubicBezTo>
                  <a:cubicBezTo>
                    <a:pt x="89" y="61"/>
                    <a:pt x="89" y="61"/>
                    <a:pt x="89" y="61"/>
                  </a:cubicBezTo>
                  <a:cubicBezTo>
                    <a:pt x="89" y="77"/>
                    <a:pt x="76" y="89"/>
                    <a:pt x="61" y="89"/>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9" name="Freeform 99"/>
            <p:cNvSpPr>
              <a:spLocks noEditPoints="1"/>
            </p:cNvSpPr>
            <p:nvPr/>
          </p:nvSpPr>
          <p:spPr bwMode="auto">
            <a:xfrm>
              <a:off x="4419" y="1076"/>
              <a:ext cx="135" cy="109"/>
            </a:xfrm>
            <a:custGeom>
              <a:avLst/>
              <a:gdLst>
                <a:gd name="T0" fmla="*/ 0 w 57"/>
                <a:gd name="T1" fmla="*/ 12 h 46"/>
                <a:gd name="T2" fmla="*/ 12 w 57"/>
                <a:gd name="T3" fmla="*/ 0 h 46"/>
                <a:gd name="T4" fmla="*/ 24 w 57"/>
                <a:gd name="T5" fmla="*/ 12 h 46"/>
                <a:gd name="T6" fmla="*/ 12 w 57"/>
                <a:gd name="T7" fmla="*/ 25 h 46"/>
                <a:gd name="T8" fmla="*/ 0 w 57"/>
                <a:gd name="T9" fmla="*/ 12 h 46"/>
                <a:gd name="T10" fmla="*/ 39 w 57"/>
                <a:gd name="T11" fmla="*/ 0 h 46"/>
                <a:gd name="T12" fmla="*/ 50 w 57"/>
                <a:gd name="T13" fmla="*/ 0 h 46"/>
                <a:gd name="T14" fmla="*/ 19 w 57"/>
                <a:gd name="T15" fmla="*/ 45 h 46"/>
                <a:gd name="T16" fmla="*/ 8 w 57"/>
                <a:gd name="T17" fmla="*/ 45 h 46"/>
                <a:gd name="T18" fmla="*/ 39 w 57"/>
                <a:gd name="T19" fmla="*/ 0 h 46"/>
                <a:gd name="T20" fmla="*/ 15 w 57"/>
                <a:gd name="T21" fmla="*/ 12 h 46"/>
                <a:gd name="T22" fmla="*/ 12 w 57"/>
                <a:gd name="T23" fmla="*/ 7 h 46"/>
                <a:gd name="T24" fmla="*/ 9 w 57"/>
                <a:gd name="T25" fmla="*/ 12 h 46"/>
                <a:gd name="T26" fmla="*/ 12 w 57"/>
                <a:gd name="T27" fmla="*/ 18 h 46"/>
                <a:gd name="T28" fmla="*/ 15 w 57"/>
                <a:gd name="T29" fmla="*/ 12 h 46"/>
                <a:gd name="T30" fmla="*/ 33 w 57"/>
                <a:gd name="T31" fmla="*/ 33 h 46"/>
                <a:gd name="T32" fmla="*/ 45 w 57"/>
                <a:gd name="T33" fmla="*/ 21 h 46"/>
                <a:gd name="T34" fmla="*/ 57 w 57"/>
                <a:gd name="T35" fmla="*/ 33 h 46"/>
                <a:gd name="T36" fmla="*/ 45 w 57"/>
                <a:gd name="T37" fmla="*/ 46 h 46"/>
                <a:gd name="T38" fmla="*/ 33 w 57"/>
                <a:gd name="T39" fmla="*/ 33 h 46"/>
                <a:gd name="T40" fmla="*/ 48 w 57"/>
                <a:gd name="T41" fmla="*/ 33 h 46"/>
                <a:gd name="T42" fmla="*/ 45 w 57"/>
                <a:gd name="T43" fmla="*/ 28 h 46"/>
                <a:gd name="T44" fmla="*/ 42 w 57"/>
                <a:gd name="T45" fmla="*/ 33 h 46"/>
                <a:gd name="T46" fmla="*/ 45 w 57"/>
                <a:gd name="T47" fmla="*/ 39 h 46"/>
                <a:gd name="T48" fmla="*/ 48 w 57"/>
                <a:gd name="T4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46">
                  <a:moveTo>
                    <a:pt x="0" y="12"/>
                  </a:moveTo>
                  <a:cubicBezTo>
                    <a:pt x="0" y="4"/>
                    <a:pt x="5" y="0"/>
                    <a:pt x="12" y="0"/>
                  </a:cubicBezTo>
                  <a:cubicBezTo>
                    <a:pt x="19" y="0"/>
                    <a:pt x="24" y="4"/>
                    <a:pt x="24" y="12"/>
                  </a:cubicBezTo>
                  <a:cubicBezTo>
                    <a:pt x="24" y="20"/>
                    <a:pt x="19" y="25"/>
                    <a:pt x="12" y="25"/>
                  </a:cubicBezTo>
                  <a:cubicBezTo>
                    <a:pt x="5" y="25"/>
                    <a:pt x="0" y="20"/>
                    <a:pt x="0" y="12"/>
                  </a:cubicBezTo>
                  <a:close/>
                  <a:moveTo>
                    <a:pt x="39" y="0"/>
                  </a:moveTo>
                  <a:cubicBezTo>
                    <a:pt x="50" y="0"/>
                    <a:pt x="50" y="0"/>
                    <a:pt x="50" y="0"/>
                  </a:cubicBezTo>
                  <a:cubicBezTo>
                    <a:pt x="19" y="45"/>
                    <a:pt x="19" y="45"/>
                    <a:pt x="19" y="45"/>
                  </a:cubicBezTo>
                  <a:cubicBezTo>
                    <a:pt x="8" y="45"/>
                    <a:pt x="8" y="45"/>
                    <a:pt x="8" y="45"/>
                  </a:cubicBezTo>
                  <a:lnTo>
                    <a:pt x="39" y="0"/>
                  </a:lnTo>
                  <a:close/>
                  <a:moveTo>
                    <a:pt x="15" y="12"/>
                  </a:moveTo>
                  <a:cubicBezTo>
                    <a:pt x="15" y="8"/>
                    <a:pt x="14" y="7"/>
                    <a:pt x="12" y="7"/>
                  </a:cubicBezTo>
                  <a:cubicBezTo>
                    <a:pt x="11" y="7"/>
                    <a:pt x="9" y="8"/>
                    <a:pt x="9" y="12"/>
                  </a:cubicBezTo>
                  <a:cubicBezTo>
                    <a:pt x="9" y="17"/>
                    <a:pt x="11" y="18"/>
                    <a:pt x="12" y="18"/>
                  </a:cubicBezTo>
                  <a:cubicBezTo>
                    <a:pt x="14" y="18"/>
                    <a:pt x="15" y="17"/>
                    <a:pt x="15" y="12"/>
                  </a:cubicBezTo>
                  <a:close/>
                  <a:moveTo>
                    <a:pt x="33" y="33"/>
                  </a:moveTo>
                  <a:cubicBezTo>
                    <a:pt x="33" y="26"/>
                    <a:pt x="38" y="21"/>
                    <a:pt x="45" y="21"/>
                  </a:cubicBezTo>
                  <a:cubicBezTo>
                    <a:pt x="52" y="21"/>
                    <a:pt x="57" y="26"/>
                    <a:pt x="57" y="33"/>
                  </a:cubicBezTo>
                  <a:cubicBezTo>
                    <a:pt x="57" y="42"/>
                    <a:pt x="52" y="46"/>
                    <a:pt x="45" y="46"/>
                  </a:cubicBezTo>
                  <a:cubicBezTo>
                    <a:pt x="38" y="46"/>
                    <a:pt x="33" y="42"/>
                    <a:pt x="33" y="33"/>
                  </a:cubicBezTo>
                  <a:close/>
                  <a:moveTo>
                    <a:pt x="48" y="33"/>
                  </a:moveTo>
                  <a:cubicBezTo>
                    <a:pt x="48" y="29"/>
                    <a:pt x="47" y="28"/>
                    <a:pt x="45" y="28"/>
                  </a:cubicBezTo>
                  <a:cubicBezTo>
                    <a:pt x="44" y="28"/>
                    <a:pt x="42" y="29"/>
                    <a:pt x="42" y="33"/>
                  </a:cubicBezTo>
                  <a:cubicBezTo>
                    <a:pt x="42" y="38"/>
                    <a:pt x="44" y="39"/>
                    <a:pt x="45" y="39"/>
                  </a:cubicBezTo>
                  <a:cubicBezTo>
                    <a:pt x="47" y="39"/>
                    <a:pt x="48" y="38"/>
                    <a:pt x="48"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0" name="Freeform 100"/>
            <p:cNvSpPr/>
            <p:nvPr/>
          </p:nvSpPr>
          <p:spPr bwMode="auto">
            <a:xfrm>
              <a:off x="2793" y="1894"/>
              <a:ext cx="210" cy="210"/>
            </a:xfrm>
            <a:custGeom>
              <a:avLst/>
              <a:gdLst>
                <a:gd name="T0" fmla="*/ 60 w 89"/>
                <a:gd name="T1" fmla="*/ 89 h 89"/>
                <a:gd name="T2" fmla="*/ 29 w 89"/>
                <a:gd name="T3" fmla="*/ 89 h 89"/>
                <a:gd name="T4" fmla="*/ 0 w 89"/>
                <a:gd name="T5" fmla="*/ 60 h 89"/>
                <a:gd name="T6" fmla="*/ 0 w 89"/>
                <a:gd name="T7" fmla="*/ 29 h 89"/>
                <a:gd name="T8" fmla="*/ 29 w 89"/>
                <a:gd name="T9" fmla="*/ 0 h 89"/>
                <a:gd name="T10" fmla="*/ 60 w 89"/>
                <a:gd name="T11" fmla="*/ 0 h 89"/>
                <a:gd name="T12" fmla="*/ 89 w 89"/>
                <a:gd name="T13" fmla="*/ 29 h 89"/>
                <a:gd name="T14" fmla="*/ 89 w 89"/>
                <a:gd name="T15" fmla="*/ 60 h 89"/>
                <a:gd name="T16" fmla="*/ 60 w 89"/>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9">
                  <a:moveTo>
                    <a:pt x="60" y="89"/>
                  </a:moveTo>
                  <a:cubicBezTo>
                    <a:pt x="29" y="89"/>
                    <a:pt x="29" y="89"/>
                    <a:pt x="29" y="89"/>
                  </a:cubicBezTo>
                  <a:cubicBezTo>
                    <a:pt x="13" y="89"/>
                    <a:pt x="0" y="76"/>
                    <a:pt x="0" y="60"/>
                  </a:cubicBezTo>
                  <a:cubicBezTo>
                    <a:pt x="0" y="29"/>
                    <a:pt x="0" y="29"/>
                    <a:pt x="0" y="29"/>
                  </a:cubicBezTo>
                  <a:cubicBezTo>
                    <a:pt x="0" y="13"/>
                    <a:pt x="13" y="0"/>
                    <a:pt x="29" y="0"/>
                  </a:cubicBezTo>
                  <a:cubicBezTo>
                    <a:pt x="60" y="0"/>
                    <a:pt x="60" y="0"/>
                    <a:pt x="60" y="0"/>
                  </a:cubicBezTo>
                  <a:cubicBezTo>
                    <a:pt x="76" y="0"/>
                    <a:pt x="89" y="13"/>
                    <a:pt x="89" y="29"/>
                  </a:cubicBezTo>
                  <a:cubicBezTo>
                    <a:pt x="89" y="60"/>
                    <a:pt x="89" y="60"/>
                    <a:pt x="89" y="60"/>
                  </a:cubicBezTo>
                  <a:cubicBezTo>
                    <a:pt x="89" y="76"/>
                    <a:pt x="76" y="89"/>
                    <a:pt x="60" y="89"/>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1" name="Freeform 101"/>
            <p:cNvSpPr/>
            <p:nvPr/>
          </p:nvSpPr>
          <p:spPr bwMode="auto">
            <a:xfrm>
              <a:off x="2852" y="1929"/>
              <a:ext cx="92" cy="137"/>
            </a:xfrm>
            <a:custGeom>
              <a:avLst/>
              <a:gdLst>
                <a:gd name="T0" fmla="*/ 25 w 39"/>
                <a:gd name="T1" fmla="*/ 52 h 58"/>
                <a:gd name="T2" fmla="*/ 25 w 39"/>
                <a:gd name="T3" fmla="*/ 58 h 58"/>
                <a:gd name="T4" fmla="*/ 16 w 39"/>
                <a:gd name="T5" fmla="*/ 58 h 58"/>
                <a:gd name="T6" fmla="*/ 16 w 39"/>
                <a:gd name="T7" fmla="*/ 52 h 58"/>
                <a:gd name="T8" fmla="*/ 0 w 39"/>
                <a:gd name="T9" fmla="*/ 48 h 58"/>
                <a:gd name="T10" fmla="*/ 5 w 39"/>
                <a:gd name="T11" fmla="*/ 37 h 58"/>
                <a:gd name="T12" fmla="*/ 19 w 39"/>
                <a:gd name="T13" fmla="*/ 41 h 58"/>
                <a:gd name="T14" fmla="*/ 25 w 39"/>
                <a:gd name="T15" fmla="*/ 39 h 58"/>
                <a:gd name="T16" fmla="*/ 1 w 39"/>
                <a:gd name="T17" fmla="*/ 21 h 58"/>
                <a:gd name="T18" fmla="*/ 16 w 39"/>
                <a:gd name="T19" fmla="*/ 7 h 58"/>
                <a:gd name="T20" fmla="*/ 16 w 39"/>
                <a:gd name="T21" fmla="*/ 0 h 58"/>
                <a:gd name="T22" fmla="*/ 25 w 39"/>
                <a:gd name="T23" fmla="*/ 0 h 58"/>
                <a:gd name="T24" fmla="*/ 25 w 39"/>
                <a:gd name="T25" fmla="*/ 7 h 58"/>
                <a:gd name="T26" fmla="*/ 37 w 39"/>
                <a:gd name="T27" fmla="*/ 11 h 58"/>
                <a:gd name="T28" fmla="*/ 33 w 39"/>
                <a:gd name="T29" fmla="*/ 21 h 58"/>
                <a:gd name="T30" fmla="*/ 21 w 39"/>
                <a:gd name="T31" fmla="*/ 18 h 58"/>
                <a:gd name="T32" fmla="*/ 15 w 39"/>
                <a:gd name="T33" fmla="*/ 21 h 58"/>
                <a:gd name="T34" fmla="*/ 39 w 39"/>
                <a:gd name="T35" fmla="*/ 37 h 58"/>
                <a:gd name="T36" fmla="*/ 25 w 39"/>
                <a:gd name="T37" fmla="*/ 5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58">
                  <a:moveTo>
                    <a:pt x="25" y="52"/>
                  </a:moveTo>
                  <a:cubicBezTo>
                    <a:pt x="25" y="58"/>
                    <a:pt x="25" y="58"/>
                    <a:pt x="25" y="58"/>
                  </a:cubicBezTo>
                  <a:cubicBezTo>
                    <a:pt x="16" y="58"/>
                    <a:pt x="16" y="58"/>
                    <a:pt x="16" y="58"/>
                  </a:cubicBezTo>
                  <a:cubicBezTo>
                    <a:pt x="16" y="52"/>
                    <a:pt x="16" y="52"/>
                    <a:pt x="16" y="52"/>
                  </a:cubicBezTo>
                  <a:cubicBezTo>
                    <a:pt x="10" y="52"/>
                    <a:pt x="4" y="50"/>
                    <a:pt x="0" y="48"/>
                  </a:cubicBezTo>
                  <a:cubicBezTo>
                    <a:pt x="5" y="37"/>
                    <a:pt x="5" y="37"/>
                    <a:pt x="5" y="37"/>
                  </a:cubicBezTo>
                  <a:cubicBezTo>
                    <a:pt x="9" y="39"/>
                    <a:pt x="14" y="41"/>
                    <a:pt x="19" y="41"/>
                  </a:cubicBezTo>
                  <a:cubicBezTo>
                    <a:pt x="23" y="41"/>
                    <a:pt x="25" y="40"/>
                    <a:pt x="25" y="39"/>
                  </a:cubicBezTo>
                  <a:cubicBezTo>
                    <a:pt x="25" y="33"/>
                    <a:pt x="1" y="38"/>
                    <a:pt x="1" y="21"/>
                  </a:cubicBezTo>
                  <a:cubicBezTo>
                    <a:pt x="1" y="14"/>
                    <a:pt x="6" y="9"/>
                    <a:pt x="16" y="7"/>
                  </a:cubicBezTo>
                  <a:cubicBezTo>
                    <a:pt x="16" y="0"/>
                    <a:pt x="16" y="0"/>
                    <a:pt x="16" y="0"/>
                  </a:cubicBezTo>
                  <a:cubicBezTo>
                    <a:pt x="25" y="0"/>
                    <a:pt x="25" y="0"/>
                    <a:pt x="25" y="0"/>
                  </a:cubicBezTo>
                  <a:cubicBezTo>
                    <a:pt x="25" y="7"/>
                    <a:pt x="25" y="7"/>
                    <a:pt x="25" y="7"/>
                  </a:cubicBezTo>
                  <a:cubicBezTo>
                    <a:pt x="29" y="7"/>
                    <a:pt x="34" y="9"/>
                    <a:pt x="37" y="11"/>
                  </a:cubicBezTo>
                  <a:cubicBezTo>
                    <a:pt x="33" y="21"/>
                    <a:pt x="33" y="21"/>
                    <a:pt x="33" y="21"/>
                  </a:cubicBezTo>
                  <a:cubicBezTo>
                    <a:pt x="28" y="19"/>
                    <a:pt x="24" y="18"/>
                    <a:pt x="21" y="18"/>
                  </a:cubicBezTo>
                  <a:cubicBezTo>
                    <a:pt x="16" y="18"/>
                    <a:pt x="15" y="19"/>
                    <a:pt x="15" y="21"/>
                  </a:cubicBezTo>
                  <a:cubicBezTo>
                    <a:pt x="15" y="26"/>
                    <a:pt x="39" y="22"/>
                    <a:pt x="39" y="37"/>
                  </a:cubicBezTo>
                  <a:cubicBezTo>
                    <a:pt x="39" y="44"/>
                    <a:pt x="34" y="50"/>
                    <a:pt x="25"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sp>
        <p:nvSpPr>
          <p:cNvPr id="592" name="文本框 591"/>
          <p:cNvSpPr txBox="1"/>
          <p:nvPr/>
        </p:nvSpPr>
        <p:spPr>
          <a:xfrm>
            <a:off x="672329" y="2372100"/>
            <a:ext cx="6993776" cy="1015663"/>
          </a:xfrm>
          <a:prstGeom prst="rect">
            <a:avLst/>
          </a:prstGeom>
          <a:noFill/>
        </p:spPr>
        <p:txBody>
          <a:bodyPr wrap="square" rtlCol="0">
            <a:spAutoFit/>
          </a:bodyPr>
          <a:lstStyle/>
          <a:p>
            <a:r>
              <a:rPr lang="zh-CN" altLang="en-US" sz="6000" dirty="0" smtClean="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项目推进情况汇报</a:t>
            </a:r>
            <a:endParaRPr lang="zh-CN" altLang="en-US" sz="6000" dirty="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93" name="文本框 592"/>
          <p:cNvSpPr txBox="1"/>
          <p:nvPr/>
        </p:nvSpPr>
        <p:spPr>
          <a:xfrm>
            <a:off x="702144" y="1779694"/>
            <a:ext cx="4501553" cy="461665"/>
          </a:xfrm>
          <a:prstGeom prst="rect">
            <a:avLst/>
          </a:prstGeom>
          <a:noFill/>
        </p:spPr>
        <p:txBody>
          <a:bodyPr wrap="none" rtlCol="0">
            <a:spAutoFit/>
          </a:bodyPr>
          <a:lstStyle/>
          <a:p>
            <a:r>
              <a:rPr lang="en-US" altLang="zh-CN" sz="24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Report on project progress</a:t>
            </a:r>
            <a:endParaRPr lang="zh-CN" altLang="en-US" sz="2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94" name="文本框 593"/>
          <p:cNvSpPr txBox="1"/>
          <p:nvPr/>
        </p:nvSpPr>
        <p:spPr>
          <a:xfrm>
            <a:off x="702143" y="3435896"/>
            <a:ext cx="6275511" cy="369332"/>
          </a:xfrm>
          <a:prstGeom prst="rect">
            <a:avLst/>
          </a:prstGeom>
          <a:noFill/>
        </p:spPr>
        <p:txBody>
          <a:bodyPr wrap="square" rtlCol="0">
            <a:spAutoFit/>
          </a:bodyPr>
          <a:lstStyle/>
          <a:p>
            <a:r>
              <a:rPr lang="zh-CN" altLang="en-US"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项目推进、项目进度、项目汇报、工作总结、工作汇报</a:t>
            </a:r>
            <a:endParaRPr lang="zh-CN" altLang="en-US"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595" name="圆角矩形 594"/>
          <p:cNvSpPr/>
          <p:nvPr/>
        </p:nvSpPr>
        <p:spPr>
          <a:xfrm>
            <a:off x="715356" y="4918992"/>
            <a:ext cx="2129741" cy="493785"/>
          </a:xfrm>
          <a:prstGeom prst="roundRect">
            <a:avLst>
              <a:gd name="adj" fmla="val 50000"/>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思源黑体 CN Regular" panose="020B0500000000000000" pitchFamily="34" charset="-122"/>
                <a:ea typeface="思源黑体 CN Regular" panose="020B0500000000000000" pitchFamily="34" charset="-122"/>
                <a:cs typeface="思源黑体 CN Regular" panose="020B0500000000000000" pitchFamily="34" charset="-122"/>
              </a:rPr>
              <a:t>汇报人：稻小壳</a:t>
            </a:r>
            <a:endParaRPr lang="zh-CN" altLang="en-US" sz="16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596" name="文本框 595"/>
          <p:cNvSpPr txBox="1"/>
          <p:nvPr/>
        </p:nvSpPr>
        <p:spPr>
          <a:xfrm>
            <a:off x="715356" y="371073"/>
            <a:ext cx="1491114" cy="338554"/>
          </a:xfrm>
          <a:prstGeom prst="rect">
            <a:avLst/>
          </a:prstGeom>
          <a:noFill/>
        </p:spPr>
        <p:txBody>
          <a:bodyPr wrap="none" rtlCol="0">
            <a:spAutoFit/>
          </a:bodyPr>
          <a:lstStyle/>
          <a:p>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YOUR LOGO</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97" name="文本框 596"/>
          <p:cNvSpPr txBox="1"/>
          <p:nvPr/>
        </p:nvSpPr>
        <p:spPr>
          <a:xfrm>
            <a:off x="7156694" y="371073"/>
            <a:ext cx="4602542" cy="338554"/>
          </a:xfrm>
          <a:prstGeom prst="rect">
            <a:avLst/>
          </a:prstGeom>
          <a:noFill/>
        </p:spPr>
        <p:txBody>
          <a:bodyPr wrap="none" rtlCol="0">
            <a:spAutoFit/>
          </a:bodyPr>
          <a:lstStyle/>
          <a:p>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追求品质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只争朝夕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全力以赴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矢志不移</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98" name="矩形 597"/>
          <p:cNvSpPr/>
          <p:nvPr/>
        </p:nvSpPr>
        <p:spPr>
          <a:xfrm>
            <a:off x="672329" y="3940331"/>
            <a:ext cx="3775393" cy="523220"/>
          </a:xfrm>
          <a:prstGeom prst="rect">
            <a:avLst/>
          </a:prstGeom>
        </p:spPr>
        <p:txBody>
          <a:bodyPr wrap="none">
            <a:spAutoFit/>
          </a:bodyPr>
          <a:lstStyle/>
          <a:p>
            <a:r>
              <a:rPr lang="zh-CN" altLang="en-US" sz="2800" dirty="0" smtClean="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金山办公软件有限公司</a:t>
            </a:r>
            <a:endParaRPr lang="zh-CN" altLang="en-US" sz="2800" dirty="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618" name="椭圆 617"/>
          <p:cNvSpPr/>
          <p:nvPr/>
        </p:nvSpPr>
        <p:spPr>
          <a:xfrm>
            <a:off x="508000" y="455628"/>
            <a:ext cx="128573" cy="128573"/>
          </a:xfrm>
          <a:prstGeom prst="ellipse">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cxnSp>
        <p:nvCxnSpPr>
          <p:cNvPr id="620" name="直接连接符 619"/>
          <p:cNvCxnSpPr/>
          <p:nvPr/>
        </p:nvCxnSpPr>
        <p:spPr>
          <a:xfrm>
            <a:off x="2438400" y="540350"/>
            <a:ext cx="425268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26" name="组合 625"/>
          <p:cNvGrpSpPr/>
          <p:nvPr/>
        </p:nvGrpSpPr>
        <p:grpSpPr>
          <a:xfrm>
            <a:off x="0" y="6501597"/>
            <a:ext cx="12192000" cy="356415"/>
            <a:chOff x="0" y="6683808"/>
            <a:chExt cx="12192000" cy="174192"/>
          </a:xfrm>
        </p:grpSpPr>
        <p:sp>
          <p:nvSpPr>
            <p:cNvPr id="625" name="矩形 624"/>
            <p:cNvSpPr/>
            <p:nvPr/>
          </p:nvSpPr>
          <p:spPr>
            <a:xfrm>
              <a:off x="0" y="6683808"/>
              <a:ext cx="12192000" cy="1490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624" name="矩形 623"/>
            <p:cNvSpPr/>
            <p:nvPr/>
          </p:nvSpPr>
          <p:spPr>
            <a:xfrm>
              <a:off x="0" y="6708972"/>
              <a:ext cx="12192000" cy="149028"/>
            </a:xfrm>
            <a:prstGeom prst="rect">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文本框 503"/>
          <p:cNvSpPr txBox="1"/>
          <p:nvPr>
            <p:custDataLst>
              <p:tags r:id="rId3"/>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工作指标完成</a:t>
            </a:r>
            <a:endPar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4"/>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5"/>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6"/>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cxnSp>
        <p:nvCxnSpPr>
          <p:cNvPr id="509" name="直接连接符 508"/>
          <p:cNvCxnSpPr/>
          <p:nvPr/>
        </p:nvCxnSpPr>
        <p:spPr>
          <a:xfrm>
            <a:off x="3361055" y="476250"/>
            <a:ext cx="7524750"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11155045" y="417830"/>
            <a:ext cx="616585" cy="127000"/>
            <a:chOff x="5287" y="688"/>
            <a:chExt cx="680" cy="140"/>
          </a:xfrm>
          <a:solidFill>
            <a:schemeClr val="accent3"/>
          </a:solidFill>
        </p:grpSpPr>
        <p:sp>
          <p:nvSpPr>
            <p:cNvPr id="511" name="椭圆 510"/>
            <p:cNvSpPr/>
            <p:nvPr>
              <p:custDataLst>
                <p:tags r:id="rId7"/>
              </p:custDataLst>
            </p:nvPr>
          </p:nvSpPr>
          <p:spPr>
            <a:xfrm>
              <a:off x="528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2" name="椭圆 511"/>
            <p:cNvSpPr/>
            <p:nvPr>
              <p:custDataLst>
                <p:tags r:id="rId8"/>
              </p:custDataLst>
            </p:nvPr>
          </p:nvSpPr>
          <p:spPr>
            <a:xfrm>
              <a:off x="555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3" name="椭圆 512"/>
            <p:cNvSpPr/>
            <p:nvPr>
              <p:custDataLst>
                <p:tags r:id="rId9"/>
              </p:custDataLst>
            </p:nvPr>
          </p:nvSpPr>
          <p:spPr>
            <a:xfrm>
              <a:off x="582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graphicFrame>
        <p:nvGraphicFramePr>
          <p:cNvPr id="44" name="Docer Falling Dust PPT demo 8"/>
          <p:cNvGraphicFramePr/>
          <p:nvPr>
            <p:custDataLst>
              <p:tags r:id="rId10"/>
            </p:custDataLst>
          </p:nvPr>
        </p:nvGraphicFramePr>
        <p:xfrm>
          <a:off x="3064510" y="2898140"/>
          <a:ext cx="8230235" cy="20878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 name="Docer Falling Dust PPT demo 8"/>
          <p:cNvGraphicFramePr/>
          <p:nvPr>
            <p:custDataLst>
              <p:tags r:id="rId11"/>
            </p:custDataLst>
          </p:nvPr>
        </p:nvGraphicFramePr>
        <p:xfrm>
          <a:off x="601980" y="2898140"/>
          <a:ext cx="2663825" cy="1998345"/>
        </p:xfrm>
        <a:graphic>
          <a:graphicData uri="http://schemas.openxmlformats.org/drawingml/2006/chart">
            <c:chart xmlns:c="http://schemas.openxmlformats.org/drawingml/2006/chart" xmlns:r="http://schemas.openxmlformats.org/officeDocument/2006/relationships" r:id="rId2"/>
          </a:graphicData>
        </a:graphic>
      </p:graphicFrame>
      <p:sp>
        <p:nvSpPr>
          <p:cNvPr id="48" name="Docer Falling Dust PPT demo 8"/>
          <p:cNvSpPr txBox="1"/>
          <p:nvPr>
            <p:custDataLst>
              <p:tags r:id="rId12"/>
            </p:custDataLst>
          </p:nvPr>
        </p:nvSpPr>
        <p:spPr>
          <a:xfrm>
            <a:off x="1238250" y="3596640"/>
            <a:ext cx="1412875" cy="583565"/>
          </a:xfrm>
          <a:prstGeom prst="rect">
            <a:avLst/>
          </a:prstGeom>
          <a:noFill/>
        </p:spPr>
        <p:txBody>
          <a:bodyPr wrap="square" rtlCol="0">
            <a:spAutoFit/>
          </a:bodyPr>
          <a:lstStyle/>
          <a:p>
            <a:pPr algn="ctr"/>
            <a:r>
              <a:rPr lang="en-US" altLang="zh-CN" sz="320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95</a:t>
            </a:r>
            <a:r>
              <a:rPr lang="en-US" altLang="zh-CN">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a:t>
            </a:r>
            <a:endParaRPr lang="en-US" altLang="zh-CN">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9" name="Docer Falling Dust PPT demo 11"/>
          <p:cNvSpPr txBox="1"/>
          <p:nvPr>
            <p:custDataLst>
              <p:tags r:id="rId13"/>
            </p:custDataLst>
          </p:nvPr>
        </p:nvSpPr>
        <p:spPr>
          <a:xfrm>
            <a:off x="2046605" y="1347470"/>
            <a:ext cx="3705225" cy="534035"/>
          </a:xfrm>
          <a:prstGeom prst="rect">
            <a:avLst/>
          </a:prstGeom>
          <a:noFill/>
        </p:spPr>
        <p:txBody>
          <a:bodyPr wrap="square" rtlCol="0">
            <a:spAutoFit/>
          </a:bodyPr>
          <a:lstStyle/>
          <a:p>
            <a:pPr>
              <a:lnSpc>
                <a:spcPct val="120000"/>
              </a:lnSpc>
            </a:pPr>
            <a:r>
              <a:rPr lang="zh-CN" altLang="en-US" sz="2400" dirty="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400" dirty="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10" name="Docer Falling Dust PPT demo 11"/>
          <p:cNvSpPr txBox="1"/>
          <p:nvPr>
            <p:custDataLst>
              <p:tags r:id="rId14"/>
            </p:custDataLst>
          </p:nvPr>
        </p:nvSpPr>
        <p:spPr>
          <a:xfrm>
            <a:off x="1367790" y="1901825"/>
            <a:ext cx="9685020" cy="829945"/>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单击此处输入你的正文，文字是您思想的提炼，为了演示发布的良好效果，尽量言简意赅的阐述观点；单击此处输入你的正文，尽量言简意赅的阐述观点；为了演示发布的良好效果，尽量言简意赅的阐述观点；</a:t>
            </a:r>
            <a:endParaRPr lang="zh-CN" altLang="en-US" sz="160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912" name="Docer Falling Dust PPT demo 8"/>
          <p:cNvSpPr>
            <a:spLocks noEditPoints="1"/>
          </p:cNvSpPr>
          <p:nvPr>
            <p:custDataLst>
              <p:tags r:id="rId15"/>
            </p:custDataLst>
          </p:nvPr>
        </p:nvSpPr>
        <p:spPr bwMode="auto">
          <a:xfrm>
            <a:off x="1449705" y="1395095"/>
            <a:ext cx="440690" cy="448310"/>
          </a:xfrm>
          <a:custGeom>
            <a:avLst/>
            <a:gdLst>
              <a:gd name="T0" fmla="*/ 403 w 524"/>
              <a:gd name="T1" fmla="*/ 73 h 532"/>
              <a:gd name="T2" fmla="*/ 379 w 524"/>
              <a:gd name="T3" fmla="*/ 109 h 532"/>
              <a:gd name="T4" fmla="*/ 385 w 524"/>
              <a:gd name="T5" fmla="*/ 146 h 532"/>
              <a:gd name="T6" fmla="*/ 403 w 524"/>
              <a:gd name="T7" fmla="*/ 167 h 532"/>
              <a:gd name="T8" fmla="*/ 447 w 524"/>
              <a:gd name="T9" fmla="*/ 175 h 532"/>
              <a:gd name="T10" fmla="*/ 483 w 524"/>
              <a:gd name="T11" fmla="*/ 152 h 532"/>
              <a:gd name="T12" fmla="*/ 491 w 524"/>
              <a:gd name="T13" fmla="*/ 109 h 532"/>
              <a:gd name="T14" fmla="*/ 468 w 524"/>
              <a:gd name="T15" fmla="*/ 73 h 532"/>
              <a:gd name="T16" fmla="*/ 88 w 524"/>
              <a:gd name="T17" fmla="*/ 63 h 532"/>
              <a:gd name="T18" fmla="*/ 128 w 524"/>
              <a:gd name="T19" fmla="*/ 80 h 532"/>
              <a:gd name="T20" fmla="*/ 146 w 524"/>
              <a:gd name="T21" fmla="*/ 119 h 532"/>
              <a:gd name="T22" fmla="*/ 134 w 524"/>
              <a:gd name="T23" fmla="*/ 154 h 532"/>
              <a:gd name="T24" fmla="*/ 110 w 524"/>
              <a:gd name="T25" fmla="*/ 173 h 532"/>
              <a:gd name="T26" fmla="*/ 66 w 524"/>
              <a:gd name="T27" fmla="*/ 173 h 532"/>
              <a:gd name="T28" fmla="*/ 36 w 524"/>
              <a:gd name="T29" fmla="*/ 143 h 532"/>
              <a:gd name="T30" fmla="*/ 36 w 524"/>
              <a:gd name="T31" fmla="*/ 97 h 532"/>
              <a:gd name="T32" fmla="*/ 66 w 524"/>
              <a:gd name="T33" fmla="*/ 67 h 532"/>
              <a:gd name="T34" fmla="*/ 131 w 524"/>
              <a:gd name="T35" fmla="*/ 502 h 532"/>
              <a:gd name="T36" fmla="*/ 84 w 524"/>
              <a:gd name="T37" fmla="*/ 502 h 532"/>
              <a:gd name="T38" fmla="*/ 43 w 524"/>
              <a:gd name="T39" fmla="*/ 250 h 532"/>
              <a:gd name="T40" fmla="*/ 0 w 524"/>
              <a:gd name="T41" fmla="*/ 220 h 532"/>
              <a:gd name="T42" fmla="*/ 10 w 524"/>
              <a:gd name="T43" fmla="*/ 194 h 532"/>
              <a:gd name="T44" fmla="*/ 36 w 524"/>
              <a:gd name="T45" fmla="*/ 184 h 532"/>
              <a:gd name="T46" fmla="*/ 115 w 524"/>
              <a:gd name="T47" fmla="*/ 357 h 532"/>
              <a:gd name="T48" fmla="*/ 317 w 524"/>
              <a:gd name="T49" fmla="*/ 227 h 532"/>
              <a:gd name="T50" fmla="*/ 269 w 524"/>
              <a:gd name="T51" fmla="*/ 532 h 532"/>
              <a:gd name="T52" fmla="*/ 210 w 524"/>
              <a:gd name="T53" fmla="*/ 532 h 532"/>
              <a:gd name="T54" fmla="*/ 202 w 524"/>
              <a:gd name="T55" fmla="*/ 227 h 532"/>
              <a:gd name="T56" fmla="*/ 158 w 524"/>
              <a:gd name="T57" fmla="*/ 182 h 532"/>
              <a:gd name="T58" fmla="*/ 177 w 524"/>
              <a:gd name="T59" fmla="*/ 154 h 532"/>
              <a:gd name="T60" fmla="*/ 239 w 524"/>
              <a:gd name="T61" fmla="*/ 147 h 532"/>
              <a:gd name="T62" fmla="*/ 263 w 524"/>
              <a:gd name="T63" fmla="*/ 147 h 532"/>
              <a:gd name="T64" fmla="*/ 336 w 524"/>
              <a:gd name="T65" fmla="*/ 149 h 532"/>
              <a:gd name="T66" fmla="*/ 363 w 524"/>
              <a:gd name="T67" fmla="*/ 166 h 532"/>
              <a:gd name="T68" fmla="*/ 370 w 524"/>
              <a:gd name="T69" fmla="*/ 326 h 532"/>
              <a:gd name="T70" fmla="*/ 325 w 524"/>
              <a:gd name="T71" fmla="*/ 326 h 532"/>
              <a:gd name="T72" fmla="*/ 431 w 524"/>
              <a:gd name="T73" fmla="*/ 502 h 532"/>
              <a:gd name="T74" fmla="*/ 480 w 524"/>
              <a:gd name="T75" fmla="*/ 502 h 532"/>
              <a:gd name="T76" fmla="*/ 487 w 524"/>
              <a:gd name="T77" fmla="*/ 250 h 532"/>
              <a:gd name="T78" fmla="*/ 522 w 524"/>
              <a:gd name="T79" fmla="*/ 213 h 532"/>
              <a:gd name="T80" fmla="*/ 507 w 524"/>
              <a:gd name="T81" fmla="*/ 191 h 532"/>
              <a:gd name="T82" fmla="*/ 407 w 524"/>
              <a:gd name="T83" fmla="*/ 184 h 532"/>
              <a:gd name="T84" fmla="*/ 392 w 524"/>
              <a:gd name="T85" fmla="*/ 357 h 532"/>
              <a:gd name="T86" fmla="*/ 284 w 524"/>
              <a:gd name="T87" fmla="*/ 4 h 532"/>
              <a:gd name="T88" fmla="*/ 308 w 524"/>
              <a:gd name="T89" fmla="*/ 17 h 532"/>
              <a:gd name="T90" fmla="*/ 325 w 524"/>
              <a:gd name="T91" fmla="*/ 37 h 532"/>
              <a:gd name="T92" fmla="*/ 333 w 524"/>
              <a:gd name="T93" fmla="*/ 62 h 532"/>
              <a:gd name="T94" fmla="*/ 330 w 524"/>
              <a:gd name="T95" fmla="*/ 90 h 532"/>
              <a:gd name="T96" fmla="*/ 318 w 524"/>
              <a:gd name="T97" fmla="*/ 114 h 532"/>
              <a:gd name="T98" fmla="*/ 297 w 524"/>
              <a:gd name="T99" fmla="*/ 130 h 532"/>
              <a:gd name="T100" fmla="*/ 272 w 524"/>
              <a:gd name="T101" fmla="*/ 138 h 532"/>
              <a:gd name="T102" fmla="*/ 244 w 524"/>
              <a:gd name="T103" fmla="*/ 136 h 532"/>
              <a:gd name="T104" fmla="*/ 220 w 524"/>
              <a:gd name="T105" fmla="*/ 123 h 532"/>
              <a:gd name="T106" fmla="*/ 204 w 524"/>
              <a:gd name="T107" fmla="*/ 103 h 532"/>
              <a:gd name="T108" fmla="*/ 196 w 524"/>
              <a:gd name="T109" fmla="*/ 76 h 532"/>
              <a:gd name="T110" fmla="*/ 198 w 524"/>
              <a:gd name="T111" fmla="*/ 49 h 532"/>
              <a:gd name="T112" fmla="*/ 211 w 524"/>
              <a:gd name="T113" fmla="*/ 26 h 532"/>
              <a:gd name="T114" fmla="*/ 232 w 524"/>
              <a:gd name="T115" fmla="*/ 9 h 532"/>
              <a:gd name="T116" fmla="*/ 258 w 524"/>
              <a:gd name="T11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532">
                <a:moveTo>
                  <a:pt x="435" y="63"/>
                </a:moveTo>
                <a:lnTo>
                  <a:pt x="424" y="65"/>
                </a:lnTo>
                <a:lnTo>
                  <a:pt x="413" y="67"/>
                </a:lnTo>
                <a:lnTo>
                  <a:pt x="403" y="73"/>
                </a:lnTo>
                <a:lnTo>
                  <a:pt x="395" y="80"/>
                </a:lnTo>
                <a:lnTo>
                  <a:pt x="388" y="88"/>
                </a:lnTo>
                <a:lnTo>
                  <a:pt x="382" y="97"/>
                </a:lnTo>
                <a:lnTo>
                  <a:pt x="379" y="109"/>
                </a:lnTo>
                <a:lnTo>
                  <a:pt x="378" y="119"/>
                </a:lnTo>
                <a:lnTo>
                  <a:pt x="379" y="130"/>
                </a:lnTo>
                <a:lnTo>
                  <a:pt x="381" y="138"/>
                </a:lnTo>
                <a:lnTo>
                  <a:pt x="385" y="146"/>
                </a:lnTo>
                <a:lnTo>
                  <a:pt x="389" y="154"/>
                </a:lnTo>
                <a:lnTo>
                  <a:pt x="393" y="157"/>
                </a:lnTo>
                <a:lnTo>
                  <a:pt x="395" y="160"/>
                </a:lnTo>
                <a:lnTo>
                  <a:pt x="403" y="167"/>
                </a:lnTo>
                <a:lnTo>
                  <a:pt x="413" y="173"/>
                </a:lnTo>
                <a:lnTo>
                  <a:pt x="424" y="175"/>
                </a:lnTo>
                <a:lnTo>
                  <a:pt x="435" y="177"/>
                </a:lnTo>
                <a:lnTo>
                  <a:pt x="447" y="175"/>
                </a:lnTo>
                <a:lnTo>
                  <a:pt x="457" y="173"/>
                </a:lnTo>
                <a:lnTo>
                  <a:pt x="468" y="167"/>
                </a:lnTo>
                <a:lnTo>
                  <a:pt x="476" y="160"/>
                </a:lnTo>
                <a:lnTo>
                  <a:pt x="483" y="152"/>
                </a:lnTo>
                <a:lnTo>
                  <a:pt x="487" y="143"/>
                </a:lnTo>
                <a:lnTo>
                  <a:pt x="491" y="131"/>
                </a:lnTo>
                <a:lnTo>
                  <a:pt x="492" y="119"/>
                </a:lnTo>
                <a:lnTo>
                  <a:pt x="491" y="109"/>
                </a:lnTo>
                <a:lnTo>
                  <a:pt x="487" y="97"/>
                </a:lnTo>
                <a:lnTo>
                  <a:pt x="483" y="88"/>
                </a:lnTo>
                <a:lnTo>
                  <a:pt x="476" y="80"/>
                </a:lnTo>
                <a:lnTo>
                  <a:pt x="468" y="73"/>
                </a:lnTo>
                <a:lnTo>
                  <a:pt x="457" y="67"/>
                </a:lnTo>
                <a:lnTo>
                  <a:pt x="447" y="65"/>
                </a:lnTo>
                <a:lnTo>
                  <a:pt x="435" y="63"/>
                </a:lnTo>
                <a:close/>
                <a:moveTo>
                  <a:pt x="88" y="63"/>
                </a:moveTo>
                <a:lnTo>
                  <a:pt x="100" y="65"/>
                </a:lnTo>
                <a:lnTo>
                  <a:pt x="110" y="67"/>
                </a:lnTo>
                <a:lnTo>
                  <a:pt x="120" y="73"/>
                </a:lnTo>
                <a:lnTo>
                  <a:pt x="128" y="80"/>
                </a:lnTo>
                <a:lnTo>
                  <a:pt x="135" y="88"/>
                </a:lnTo>
                <a:lnTo>
                  <a:pt x="141" y="97"/>
                </a:lnTo>
                <a:lnTo>
                  <a:pt x="144" y="109"/>
                </a:lnTo>
                <a:lnTo>
                  <a:pt x="146" y="119"/>
                </a:lnTo>
                <a:lnTo>
                  <a:pt x="144" y="130"/>
                </a:lnTo>
                <a:lnTo>
                  <a:pt x="142" y="138"/>
                </a:lnTo>
                <a:lnTo>
                  <a:pt x="138" y="146"/>
                </a:lnTo>
                <a:lnTo>
                  <a:pt x="134" y="154"/>
                </a:lnTo>
                <a:lnTo>
                  <a:pt x="131" y="157"/>
                </a:lnTo>
                <a:lnTo>
                  <a:pt x="128" y="160"/>
                </a:lnTo>
                <a:lnTo>
                  <a:pt x="120" y="167"/>
                </a:lnTo>
                <a:lnTo>
                  <a:pt x="110" y="173"/>
                </a:lnTo>
                <a:lnTo>
                  <a:pt x="100" y="175"/>
                </a:lnTo>
                <a:lnTo>
                  <a:pt x="88" y="177"/>
                </a:lnTo>
                <a:lnTo>
                  <a:pt x="77" y="175"/>
                </a:lnTo>
                <a:lnTo>
                  <a:pt x="66" y="173"/>
                </a:lnTo>
                <a:lnTo>
                  <a:pt x="56" y="167"/>
                </a:lnTo>
                <a:lnTo>
                  <a:pt x="47" y="160"/>
                </a:lnTo>
                <a:lnTo>
                  <a:pt x="40" y="152"/>
                </a:lnTo>
                <a:lnTo>
                  <a:pt x="36" y="143"/>
                </a:lnTo>
                <a:lnTo>
                  <a:pt x="32" y="131"/>
                </a:lnTo>
                <a:lnTo>
                  <a:pt x="31" y="119"/>
                </a:lnTo>
                <a:lnTo>
                  <a:pt x="32" y="109"/>
                </a:lnTo>
                <a:lnTo>
                  <a:pt x="36" y="97"/>
                </a:lnTo>
                <a:lnTo>
                  <a:pt x="40" y="88"/>
                </a:lnTo>
                <a:lnTo>
                  <a:pt x="47" y="80"/>
                </a:lnTo>
                <a:lnTo>
                  <a:pt x="56" y="73"/>
                </a:lnTo>
                <a:lnTo>
                  <a:pt x="66" y="67"/>
                </a:lnTo>
                <a:lnTo>
                  <a:pt x="77" y="65"/>
                </a:lnTo>
                <a:lnTo>
                  <a:pt x="88" y="63"/>
                </a:lnTo>
                <a:close/>
                <a:moveTo>
                  <a:pt x="131" y="357"/>
                </a:moveTo>
                <a:lnTo>
                  <a:pt x="131" y="502"/>
                </a:lnTo>
                <a:lnTo>
                  <a:pt x="92" y="502"/>
                </a:lnTo>
                <a:lnTo>
                  <a:pt x="92" y="378"/>
                </a:lnTo>
                <a:lnTo>
                  <a:pt x="84" y="378"/>
                </a:lnTo>
                <a:lnTo>
                  <a:pt x="84" y="502"/>
                </a:lnTo>
                <a:lnTo>
                  <a:pt x="43" y="502"/>
                </a:lnTo>
                <a:lnTo>
                  <a:pt x="43" y="353"/>
                </a:lnTo>
                <a:lnTo>
                  <a:pt x="43" y="332"/>
                </a:lnTo>
                <a:lnTo>
                  <a:pt x="43" y="250"/>
                </a:lnTo>
                <a:lnTo>
                  <a:pt x="36" y="250"/>
                </a:lnTo>
                <a:lnTo>
                  <a:pt x="36" y="332"/>
                </a:lnTo>
                <a:lnTo>
                  <a:pt x="0" y="332"/>
                </a:lnTo>
                <a:lnTo>
                  <a:pt x="0" y="220"/>
                </a:lnTo>
                <a:lnTo>
                  <a:pt x="1" y="213"/>
                </a:lnTo>
                <a:lnTo>
                  <a:pt x="3" y="206"/>
                </a:lnTo>
                <a:lnTo>
                  <a:pt x="7" y="200"/>
                </a:lnTo>
                <a:lnTo>
                  <a:pt x="10" y="194"/>
                </a:lnTo>
                <a:lnTo>
                  <a:pt x="16" y="191"/>
                </a:lnTo>
                <a:lnTo>
                  <a:pt x="22" y="187"/>
                </a:lnTo>
                <a:lnTo>
                  <a:pt x="29" y="185"/>
                </a:lnTo>
                <a:lnTo>
                  <a:pt x="36" y="184"/>
                </a:lnTo>
                <a:lnTo>
                  <a:pt x="117" y="184"/>
                </a:lnTo>
                <a:lnTo>
                  <a:pt x="115" y="192"/>
                </a:lnTo>
                <a:lnTo>
                  <a:pt x="115" y="200"/>
                </a:lnTo>
                <a:lnTo>
                  <a:pt x="115" y="357"/>
                </a:lnTo>
                <a:lnTo>
                  <a:pt x="131" y="357"/>
                </a:lnTo>
                <a:close/>
                <a:moveTo>
                  <a:pt x="325" y="326"/>
                </a:moveTo>
                <a:lnTo>
                  <a:pt x="325" y="227"/>
                </a:lnTo>
                <a:lnTo>
                  <a:pt x="317" y="227"/>
                </a:lnTo>
                <a:lnTo>
                  <a:pt x="317" y="326"/>
                </a:lnTo>
                <a:lnTo>
                  <a:pt x="317" y="352"/>
                </a:lnTo>
                <a:lnTo>
                  <a:pt x="317" y="532"/>
                </a:lnTo>
                <a:lnTo>
                  <a:pt x="269" y="532"/>
                </a:lnTo>
                <a:lnTo>
                  <a:pt x="269" y="382"/>
                </a:lnTo>
                <a:lnTo>
                  <a:pt x="259" y="382"/>
                </a:lnTo>
                <a:lnTo>
                  <a:pt x="259" y="532"/>
                </a:lnTo>
                <a:lnTo>
                  <a:pt x="210" y="532"/>
                </a:lnTo>
                <a:lnTo>
                  <a:pt x="210" y="352"/>
                </a:lnTo>
                <a:lnTo>
                  <a:pt x="210" y="326"/>
                </a:lnTo>
                <a:lnTo>
                  <a:pt x="210" y="227"/>
                </a:lnTo>
                <a:lnTo>
                  <a:pt x="202" y="227"/>
                </a:lnTo>
                <a:lnTo>
                  <a:pt x="202" y="326"/>
                </a:lnTo>
                <a:lnTo>
                  <a:pt x="157" y="326"/>
                </a:lnTo>
                <a:lnTo>
                  <a:pt x="157" y="191"/>
                </a:lnTo>
                <a:lnTo>
                  <a:pt x="158" y="182"/>
                </a:lnTo>
                <a:lnTo>
                  <a:pt x="161" y="174"/>
                </a:lnTo>
                <a:lnTo>
                  <a:pt x="165" y="166"/>
                </a:lnTo>
                <a:lnTo>
                  <a:pt x="170" y="160"/>
                </a:lnTo>
                <a:lnTo>
                  <a:pt x="177" y="154"/>
                </a:lnTo>
                <a:lnTo>
                  <a:pt x="184" y="151"/>
                </a:lnTo>
                <a:lnTo>
                  <a:pt x="192" y="149"/>
                </a:lnTo>
                <a:lnTo>
                  <a:pt x="202" y="147"/>
                </a:lnTo>
                <a:lnTo>
                  <a:pt x="239" y="147"/>
                </a:lnTo>
                <a:lnTo>
                  <a:pt x="258" y="147"/>
                </a:lnTo>
                <a:lnTo>
                  <a:pt x="263" y="147"/>
                </a:lnTo>
                <a:lnTo>
                  <a:pt x="263" y="147"/>
                </a:lnTo>
                <a:lnTo>
                  <a:pt x="263" y="147"/>
                </a:lnTo>
                <a:lnTo>
                  <a:pt x="269" y="147"/>
                </a:lnTo>
                <a:lnTo>
                  <a:pt x="289" y="147"/>
                </a:lnTo>
                <a:lnTo>
                  <a:pt x="326" y="147"/>
                </a:lnTo>
                <a:lnTo>
                  <a:pt x="336" y="149"/>
                </a:lnTo>
                <a:lnTo>
                  <a:pt x="344" y="151"/>
                </a:lnTo>
                <a:lnTo>
                  <a:pt x="351" y="154"/>
                </a:lnTo>
                <a:lnTo>
                  <a:pt x="357" y="160"/>
                </a:lnTo>
                <a:lnTo>
                  <a:pt x="363" y="166"/>
                </a:lnTo>
                <a:lnTo>
                  <a:pt x="366" y="174"/>
                </a:lnTo>
                <a:lnTo>
                  <a:pt x="370" y="182"/>
                </a:lnTo>
                <a:lnTo>
                  <a:pt x="370" y="191"/>
                </a:lnTo>
                <a:lnTo>
                  <a:pt x="370" y="326"/>
                </a:lnTo>
                <a:lnTo>
                  <a:pt x="363" y="326"/>
                </a:lnTo>
                <a:lnTo>
                  <a:pt x="352" y="326"/>
                </a:lnTo>
                <a:lnTo>
                  <a:pt x="339" y="326"/>
                </a:lnTo>
                <a:lnTo>
                  <a:pt x="325" y="326"/>
                </a:lnTo>
                <a:lnTo>
                  <a:pt x="325" y="326"/>
                </a:lnTo>
                <a:close/>
                <a:moveTo>
                  <a:pt x="392" y="357"/>
                </a:moveTo>
                <a:lnTo>
                  <a:pt x="392" y="502"/>
                </a:lnTo>
                <a:lnTo>
                  <a:pt x="431" y="502"/>
                </a:lnTo>
                <a:lnTo>
                  <a:pt x="431" y="378"/>
                </a:lnTo>
                <a:lnTo>
                  <a:pt x="440" y="378"/>
                </a:lnTo>
                <a:lnTo>
                  <a:pt x="440" y="502"/>
                </a:lnTo>
                <a:lnTo>
                  <a:pt x="480" y="502"/>
                </a:lnTo>
                <a:lnTo>
                  <a:pt x="480" y="353"/>
                </a:lnTo>
                <a:lnTo>
                  <a:pt x="480" y="332"/>
                </a:lnTo>
                <a:lnTo>
                  <a:pt x="480" y="250"/>
                </a:lnTo>
                <a:lnTo>
                  <a:pt x="487" y="250"/>
                </a:lnTo>
                <a:lnTo>
                  <a:pt x="487" y="332"/>
                </a:lnTo>
                <a:lnTo>
                  <a:pt x="524" y="332"/>
                </a:lnTo>
                <a:lnTo>
                  <a:pt x="524" y="220"/>
                </a:lnTo>
                <a:lnTo>
                  <a:pt x="522" y="213"/>
                </a:lnTo>
                <a:lnTo>
                  <a:pt x="520" y="206"/>
                </a:lnTo>
                <a:lnTo>
                  <a:pt x="518" y="200"/>
                </a:lnTo>
                <a:lnTo>
                  <a:pt x="513" y="194"/>
                </a:lnTo>
                <a:lnTo>
                  <a:pt x="507" y="191"/>
                </a:lnTo>
                <a:lnTo>
                  <a:pt x="501" y="187"/>
                </a:lnTo>
                <a:lnTo>
                  <a:pt x="494" y="185"/>
                </a:lnTo>
                <a:lnTo>
                  <a:pt x="487" y="184"/>
                </a:lnTo>
                <a:lnTo>
                  <a:pt x="407" y="184"/>
                </a:lnTo>
                <a:lnTo>
                  <a:pt x="408" y="192"/>
                </a:lnTo>
                <a:lnTo>
                  <a:pt x="408" y="200"/>
                </a:lnTo>
                <a:lnTo>
                  <a:pt x="408" y="357"/>
                </a:lnTo>
                <a:lnTo>
                  <a:pt x="392" y="357"/>
                </a:lnTo>
                <a:close/>
                <a:moveTo>
                  <a:pt x="265" y="0"/>
                </a:moveTo>
                <a:lnTo>
                  <a:pt x="272" y="0"/>
                </a:lnTo>
                <a:lnTo>
                  <a:pt x="279" y="2"/>
                </a:lnTo>
                <a:lnTo>
                  <a:pt x="284" y="4"/>
                </a:lnTo>
                <a:lnTo>
                  <a:pt x="291" y="6"/>
                </a:lnTo>
                <a:lnTo>
                  <a:pt x="297" y="9"/>
                </a:lnTo>
                <a:lnTo>
                  <a:pt x="303" y="12"/>
                </a:lnTo>
                <a:lnTo>
                  <a:pt x="308" y="17"/>
                </a:lnTo>
                <a:lnTo>
                  <a:pt x="314" y="20"/>
                </a:lnTo>
                <a:lnTo>
                  <a:pt x="318" y="26"/>
                </a:lnTo>
                <a:lnTo>
                  <a:pt x="322" y="31"/>
                </a:lnTo>
                <a:lnTo>
                  <a:pt x="325" y="37"/>
                </a:lnTo>
                <a:lnTo>
                  <a:pt x="328" y="42"/>
                </a:lnTo>
                <a:lnTo>
                  <a:pt x="330" y="49"/>
                </a:lnTo>
                <a:lnTo>
                  <a:pt x="332" y="55"/>
                </a:lnTo>
                <a:lnTo>
                  <a:pt x="333" y="62"/>
                </a:lnTo>
                <a:lnTo>
                  <a:pt x="333" y="69"/>
                </a:lnTo>
                <a:lnTo>
                  <a:pt x="333" y="76"/>
                </a:lnTo>
                <a:lnTo>
                  <a:pt x="332" y="83"/>
                </a:lnTo>
                <a:lnTo>
                  <a:pt x="330" y="90"/>
                </a:lnTo>
                <a:lnTo>
                  <a:pt x="328" y="96"/>
                </a:lnTo>
                <a:lnTo>
                  <a:pt x="325" y="103"/>
                </a:lnTo>
                <a:lnTo>
                  <a:pt x="322" y="108"/>
                </a:lnTo>
                <a:lnTo>
                  <a:pt x="318" y="114"/>
                </a:lnTo>
                <a:lnTo>
                  <a:pt x="314" y="118"/>
                </a:lnTo>
                <a:lnTo>
                  <a:pt x="308" y="123"/>
                </a:lnTo>
                <a:lnTo>
                  <a:pt x="303" y="126"/>
                </a:lnTo>
                <a:lnTo>
                  <a:pt x="297" y="130"/>
                </a:lnTo>
                <a:lnTo>
                  <a:pt x="291" y="133"/>
                </a:lnTo>
                <a:lnTo>
                  <a:pt x="284" y="136"/>
                </a:lnTo>
                <a:lnTo>
                  <a:pt x="279" y="137"/>
                </a:lnTo>
                <a:lnTo>
                  <a:pt x="272" y="138"/>
                </a:lnTo>
                <a:lnTo>
                  <a:pt x="265" y="139"/>
                </a:lnTo>
                <a:lnTo>
                  <a:pt x="258" y="138"/>
                </a:lnTo>
                <a:lnTo>
                  <a:pt x="251" y="137"/>
                </a:lnTo>
                <a:lnTo>
                  <a:pt x="244" y="136"/>
                </a:lnTo>
                <a:lnTo>
                  <a:pt x="238" y="133"/>
                </a:lnTo>
                <a:lnTo>
                  <a:pt x="232" y="130"/>
                </a:lnTo>
                <a:lnTo>
                  <a:pt x="226" y="126"/>
                </a:lnTo>
                <a:lnTo>
                  <a:pt x="220" y="123"/>
                </a:lnTo>
                <a:lnTo>
                  <a:pt x="216" y="118"/>
                </a:lnTo>
                <a:lnTo>
                  <a:pt x="211" y="114"/>
                </a:lnTo>
                <a:lnTo>
                  <a:pt x="207" y="108"/>
                </a:lnTo>
                <a:lnTo>
                  <a:pt x="204" y="103"/>
                </a:lnTo>
                <a:lnTo>
                  <a:pt x="200" y="96"/>
                </a:lnTo>
                <a:lnTo>
                  <a:pt x="198" y="90"/>
                </a:lnTo>
                <a:lnTo>
                  <a:pt x="197" y="83"/>
                </a:lnTo>
                <a:lnTo>
                  <a:pt x="196" y="76"/>
                </a:lnTo>
                <a:lnTo>
                  <a:pt x="196" y="69"/>
                </a:lnTo>
                <a:lnTo>
                  <a:pt x="196" y="62"/>
                </a:lnTo>
                <a:lnTo>
                  <a:pt x="197" y="55"/>
                </a:lnTo>
                <a:lnTo>
                  <a:pt x="198" y="49"/>
                </a:lnTo>
                <a:lnTo>
                  <a:pt x="200" y="42"/>
                </a:lnTo>
                <a:lnTo>
                  <a:pt x="204" y="37"/>
                </a:lnTo>
                <a:lnTo>
                  <a:pt x="207" y="31"/>
                </a:lnTo>
                <a:lnTo>
                  <a:pt x="211" y="26"/>
                </a:lnTo>
                <a:lnTo>
                  <a:pt x="216" y="20"/>
                </a:lnTo>
                <a:lnTo>
                  <a:pt x="220" y="17"/>
                </a:lnTo>
                <a:lnTo>
                  <a:pt x="226" y="12"/>
                </a:lnTo>
                <a:lnTo>
                  <a:pt x="232" y="9"/>
                </a:lnTo>
                <a:lnTo>
                  <a:pt x="238" y="6"/>
                </a:lnTo>
                <a:lnTo>
                  <a:pt x="244" y="4"/>
                </a:lnTo>
                <a:lnTo>
                  <a:pt x="251" y="2"/>
                </a:lnTo>
                <a:lnTo>
                  <a:pt x="258" y="0"/>
                </a:lnTo>
                <a:lnTo>
                  <a:pt x="26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 name="Docer Falling Dust PPT demo 8"/>
          <p:cNvSpPr txBox="1"/>
          <p:nvPr>
            <p:custDataLst>
              <p:tags r:id="rId16"/>
            </p:custDataLst>
          </p:nvPr>
        </p:nvSpPr>
        <p:spPr>
          <a:xfrm>
            <a:off x="1934210" y="5241290"/>
            <a:ext cx="1917065" cy="368300"/>
          </a:xfrm>
          <a:prstGeom prst="rect">
            <a:avLst/>
          </a:prstGeom>
          <a:noFill/>
        </p:spPr>
        <p:txBody>
          <a:bodyPr wrap="square" rtlCol="0">
            <a:spAutoFit/>
          </a:bodyPr>
          <a:lstStyle/>
          <a:p>
            <a:r>
              <a:rPr lang="zh-CN" altLang="en-US">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交易额</a:t>
            </a:r>
            <a:endParaRPr lang="zh-CN" altLang="en-US">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2" name="Docer Falling Dust PPT demo 8"/>
          <p:cNvSpPr txBox="1"/>
          <p:nvPr>
            <p:custDataLst>
              <p:tags r:id="rId17"/>
            </p:custDataLst>
          </p:nvPr>
        </p:nvSpPr>
        <p:spPr>
          <a:xfrm>
            <a:off x="1934210" y="5596890"/>
            <a:ext cx="1917065" cy="583565"/>
          </a:xfrm>
          <a:prstGeom prst="rect">
            <a:avLst/>
          </a:prstGeom>
          <a:noFill/>
        </p:spPr>
        <p:txBody>
          <a:bodyPr wrap="square" rtlCol="0">
            <a:spAutoFit/>
          </a:bodyPr>
          <a:lstStyle/>
          <a:p>
            <a:r>
              <a:rPr lang="en-US" altLang="zh-CN" sz="320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9.9</a:t>
            </a:r>
            <a:r>
              <a:rPr lang="zh-CN" altLang="en-US" sz="200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亿元</a:t>
            </a:r>
            <a:endParaRPr lang="zh-CN" altLang="en-US" sz="200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3" name="Docer Falling Dust PPT demo 8"/>
          <p:cNvSpPr txBox="1"/>
          <p:nvPr>
            <p:custDataLst>
              <p:tags r:id="rId18"/>
            </p:custDataLst>
          </p:nvPr>
        </p:nvSpPr>
        <p:spPr>
          <a:xfrm>
            <a:off x="4405630" y="5241290"/>
            <a:ext cx="1917065" cy="368300"/>
          </a:xfrm>
          <a:prstGeom prst="rect">
            <a:avLst/>
          </a:prstGeom>
          <a:noFill/>
        </p:spPr>
        <p:txBody>
          <a:bodyPr wrap="square" rtlCol="0">
            <a:spAutoFit/>
          </a:bodyPr>
          <a:lstStyle/>
          <a:p>
            <a:r>
              <a:rPr lang="zh-CN" altLang="en-US">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添加标题</a:t>
            </a:r>
            <a:endParaRPr lang="zh-CN" altLang="en-US">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15" name="Docer Falling Dust PPT demo 8"/>
          <p:cNvSpPr txBox="1"/>
          <p:nvPr>
            <p:custDataLst>
              <p:tags r:id="rId19"/>
            </p:custDataLst>
          </p:nvPr>
        </p:nvSpPr>
        <p:spPr>
          <a:xfrm>
            <a:off x="4405630" y="5596890"/>
            <a:ext cx="1917065" cy="583565"/>
          </a:xfrm>
          <a:prstGeom prst="rect">
            <a:avLst/>
          </a:prstGeom>
          <a:noFill/>
        </p:spPr>
        <p:txBody>
          <a:bodyPr wrap="square" rtlCol="0">
            <a:spAutoFit/>
          </a:bodyPr>
          <a:lstStyle/>
          <a:p>
            <a:r>
              <a:rPr lang="en-US" sz="3200">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365</a:t>
            </a:r>
            <a:r>
              <a:rPr lang="zh-CN" altLang="en-US" sz="2000">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天</a:t>
            </a:r>
            <a:endParaRPr lang="zh-CN" altLang="en-US" sz="2000">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19" name="Docer Falling Dust PPT demo 8"/>
          <p:cNvSpPr txBox="1"/>
          <p:nvPr>
            <p:custDataLst>
              <p:tags r:id="rId20"/>
            </p:custDataLst>
          </p:nvPr>
        </p:nvSpPr>
        <p:spPr>
          <a:xfrm>
            <a:off x="6875780" y="5241290"/>
            <a:ext cx="1917065" cy="368300"/>
          </a:xfrm>
          <a:prstGeom prst="rect">
            <a:avLst/>
          </a:prstGeom>
          <a:noFill/>
        </p:spPr>
        <p:txBody>
          <a:bodyPr wrap="square" rtlCol="0">
            <a:spAutoFit/>
          </a:bodyPr>
          <a:lstStyle/>
          <a:p>
            <a:r>
              <a:rPr lang="zh-CN" altLang="en-US">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添加标题</a:t>
            </a:r>
            <a:endParaRPr lang="zh-CN" altLang="en-US">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20" name="Docer Falling Dust PPT demo 8"/>
          <p:cNvSpPr txBox="1"/>
          <p:nvPr>
            <p:custDataLst>
              <p:tags r:id="rId21"/>
            </p:custDataLst>
          </p:nvPr>
        </p:nvSpPr>
        <p:spPr>
          <a:xfrm>
            <a:off x="6875780" y="5596890"/>
            <a:ext cx="2367280" cy="583565"/>
          </a:xfrm>
          <a:prstGeom prst="rect">
            <a:avLst/>
          </a:prstGeom>
          <a:noFill/>
        </p:spPr>
        <p:txBody>
          <a:bodyPr wrap="square" rtlCol="0">
            <a:spAutoFit/>
          </a:bodyPr>
          <a:lstStyle/>
          <a:p>
            <a:r>
              <a:rPr lang="en-US" sz="3200">
                <a:solidFill>
                  <a:schemeClr val="accent3"/>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123</a:t>
            </a:r>
            <a:r>
              <a:rPr lang="zh-CN" altLang="en-US" sz="2000">
                <a:solidFill>
                  <a:schemeClr val="accent3"/>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万人</a:t>
            </a:r>
            <a:endParaRPr lang="zh-CN" altLang="en-US" sz="2000">
              <a:solidFill>
                <a:schemeClr val="accent3"/>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21" name="Docer Falling Dust PPT demo 8"/>
          <p:cNvSpPr txBox="1"/>
          <p:nvPr>
            <p:custDataLst>
              <p:tags r:id="rId22"/>
            </p:custDataLst>
          </p:nvPr>
        </p:nvSpPr>
        <p:spPr>
          <a:xfrm>
            <a:off x="9377680" y="5241290"/>
            <a:ext cx="1917065" cy="368300"/>
          </a:xfrm>
          <a:prstGeom prst="rect">
            <a:avLst/>
          </a:prstGeom>
          <a:noFill/>
        </p:spPr>
        <p:txBody>
          <a:bodyPr wrap="square" rtlCol="0">
            <a:spAutoFit/>
          </a:bodyPr>
          <a:lstStyle/>
          <a:p>
            <a:r>
              <a:rPr lang="zh-CN" altLang="en-US">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添加标题</a:t>
            </a:r>
            <a:endParaRPr lang="zh-CN" altLang="en-US">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22" name="Docer Falling Dust PPT demo 8"/>
          <p:cNvSpPr txBox="1"/>
          <p:nvPr>
            <p:custDataLst>
              <p:tags r:id="rId23"/>
            </p:custDataLst>
          </p:nvPr>
        </p:nvSpPr>
        <p:spPr>
          <a:xfrm>
            <a:off x="9377680" y="5596890"/>
            <a:ext cx="2367280" cy="583565"/>
          </a:xfrm>
          <a:prstGeom prst="rect">
            <a:avLst/>
          </a:prstGeom>
          <a:noFill/>
        </p:spPr>
        <p:txBody>
          <a:bodyPr wrap="square" rtlCol="0">
            <a:spAutoFit/>
          </a:bodyPr>
          <a:lstStyle/>
          <a:p>
            <a:r>
              <a:rPr lang="en-US" sz="3200">
                <a:solidFill>
                  <a:schemeClr val="accent4"/>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51234</a:t>
            </a:r>
            <a:r>
              <a:rPr lang="zh-CN" altLang="en-US" sz="2000">
                <a:solidFill>
                  <a:schemeClr val="accent4"/>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元</a:t>
            </a:r>
            <a:endParaRPr lang="zh-CN" altLang="en-US" sz="2000">
              <a:solidFill>
                <a:schemeClr val="accent4"/>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9" name="Docer Falling Dust PPT demo 24"/>
          <p:cNvSpPr/>
          <p:nvPr>
            <p:custDataLst>
              <p:tags r:id="rId24"/>
            </p:custDataLst>
          </p:nvPr>
        </p:nvSpPr>
        <p:spPr>
          <a:xfrm>
            <a:off x="6222664" y="5434162"/>
            <a:ext cx="665816" cy="665816"/>
          </a:xfrm>
          <a:prstGeom prst="ellipse">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lt"/>
            </a:endParaRPr>
          </a:p>
        </p:txBody>
      </p:sp>
      <p:sp>
        <p:nvSpPr>
          <p:cNvPr id="60" name="Docer Falling Dust PPT demo 23"/>
          <p:cNvSpPr/>
          <p:nvPr>
            <p:custDataLst>
              <p:tags r:id="rId25"/>
            </p:custDataLst>
          </p:nvPr>
        </p:nvSpPr>
        <p:spPr>
          <a:xfrm>
            <a:off x="1216959" y="5404743"/>
            <a:ext cx="665816" cy="665816"/>
          </a:xfrm>
          <a:prstGeom prst="ellipse">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lt"/>
            </a:endParaRPr>
          </a:p>
        </p:txBody>
      </p:sp>
      <p:sp>
        <p:nvSpPr>
          <p:cNvPr id="61" name="Docer Falling Dust PPT demo 22"/>
          <p:cNvSpPr/>
          <p:nvPr>
            <p:custDataLst>
              <p:tags r:id="rId26"/>
            </p:custDataLst>
          </p:nvPr>
        </p:nvSpPr>
        <p:spPr>
          <a:xfrm>
            <a:off x="8724564" y="5404325"/>
            <a:ext cx="665816" cy="665816"/>
          </a:xfrm>
          <a:prstGeom prst="ellipse">
            <a:avLst/>
          </a:prstGeom>
          <a:solidFill>
            <a:schemeClr val="accent4"/>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lt"/>
            </a:endParaRPr>
          </a:p>
        </p:txBody>
      </p:sp>
      <p:sp>
        <p:nvSpPr>
          <p:cNvPr id="62" name="Docer Falling Dust PPT demo 21"/>
          <p:cNvSpPr/>
          <p:nvPr>
            <p:custDataLst>
              <p:tags r:id="rId27"/>
            </p:custDataLst>
          </p:nvPr>
        </p:nvSpPr>
        <p:spPr>
          <a:xfrm>
            <a:off x="3690919" y="5408979"/>
            <a:ext cx="665816" cy="665816"/>
          </a:xfrm>
          <a:prstGeom prst="ellipse">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dirty="0">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lt"/>
            </a:endParaRPr>
          </a:p>
        </p:txBody>
      </p:sp>
      <p:sp>
        <p:nvSpPr>
          <p:cNvPr id="63" name="Docer Falling Dust PPT demo 4"/>
          <p:cNvSpPr/>
          <p:nvPr>
            <p:custDataLst>
              <p:tags r:id="rId28"/>
            </p:custDataLst>
          </p:nvPr>
        </p:nvSpPr>
        <p:spPr>
          <a:xfrm>
            <a:off x="6359780" y="5584323"/>
            <a:ext cx="391540" cy="356659"/>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40000"/>
              </a:lnSpc>
            </a:pPr>
            <a:endParaRPr>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lt"/>
            </a:endParaRPr>
          </a:p>
        </p:txBody>
      </p:sp>
      <p:sp>
        <p:nvSpPr>
          <p:cNvPr id="64" name="Docer Falling Dust PPT demo 2"/>
          <p:cNvSpPr/>
          <p:nvPr>
            <p:custDataLst>
              <p:tags r:id="rId29"/>
            </p:custDataLst>
          </p:nvPr>
        </p:nvSpPr>
        <p:spPr>
          <a:xfrm>
            <a:off x="8861680" y="5587596"/>
            <a:ext cx="391540" cy="290437"/>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40000"/>
              </a:lnSpc>
            </a:pPr>
            <a:endParaRPr>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lt"/>
            </a:endParaRPr>
          </a:p>
        </p:txBody>
      </p:sp>
      <p:sp>
        <p:nvSpPr>
          <p:cNvPr id="65" name="Docer Falling Dust PPT demo 1"/>
          <p:cNvSpPr/>
          <p:nvPr>
            <p:custDataLst>
              <p:tags r:id="rId30"/>
            </p:custDataLst>
          </p:nvPr>
        </p:nvSpPr>
        <p:spPr>
          <a:xfrm>
            <a:off x="3828035" y="5541699"/>
            <a:ext cx="391540" cy="391540"/>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40000"/>
              </a:lnSpc>
            </a:pPr>
            <a:endParaRPr>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lt"/>
            </a:endParaRPr>
          </a:p>
        </p:txBody>
      </p:sp>
      <p:grpSp>
        <p:nvGrpSpPr>
          <p:cNvPr id="66" name="Docer Falling Dust PPT demo 6"/>
          <p:cNvGrpSpPr/>
          <p:nvPr/>
        </p:nvGrpSpPr>
        <p:grpSpPr>
          <a:xfrm>
            <a:off x="1387475" y="5555615"/>
            <a:ext cx="325755" cy="332105"/>
            <a:chOff x="1631950" y="2070100"/>
            <a:chExt cx="542926" cy="552451"/>
          </a:xfrm>
          <a:solidFill>
            <a:schemeClr val="bg1"/>
          </a:solidFill>
        </p:grpSpPr>
        <p:sp>
          <p:nvSpPr>
            <p:cNvPr id="67" name="Docer Falling Dust PPT demo 5"/>
            <p:cNvSpPr/>
            <p:nvPr>
              <p:custDataLst>
                <p:tags r:id="rId31"/>
              </p:custDataLst>
            </p:nvPr>
          </p:nvSpPr>
          <p:spPr bwMode="auto">
            <a:xfrm>
              <a:off x="1631950" y="2462213"/>
              <a:ext cx="106363" cy="160338"/>
            </a:xfrm>
            <a:custGeom>
              <a:avLst/>
              <a:gdLst>
                <a:gd name="T0" fmla="*/ 36 w 37"/>
                <a:gd name="T1" fmla="*/ 0 h 56"/>
                <a:gd name="T2" fmla="*/ 1 w 37"/>
                <a:gd name="T3" fmla="*/ 0 h 56"/>
                <a:gd name="T4" fmla="*/ 0 w 37"/>
                <a:gd name="T5" fmla="*/ 1 h 56"/>
                <a:gd name="T6" fmla="*/ 0 w 37"/>
                <a:gd name="T7" fmla="*/ 55 h 56"/>
                <a:gd name="T8" fmla="*/ 1 w 37"/>
                <a:gd name="T9" fmla="*/ 56 h 56"/>
                <a:gd name="T10" fmla="*/ 36 w 37"/>
                <a:gd name="T11" fmla="*/ 56 h 56"/>
                <a:gd name="T12" fmla="*/ 37 w 37"/>
                <a:gd name="T13" fmla="*/ 55 h 56"/>
                <a:gd name="T14" fmla="*/ 37 w 37"/>
                <a:gd name="T15" fmla="*/ 1 h 56"/>
                <a:gd name="T16" fmla="*/ 36 w 37"/>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6">
                  <a:moveTo>
                    <a:pt x="36" y="0"/>
                  </a:moveTo>
                  <a:cubicBezTo>
                    <a:pt x="1" y="0"/>
                    <a:pt x="1" y="0"/>
                    <a:pt x="1" y="0"/>
                  </a:cubicBezTo>
                  <a:cubicBezTo>
                    <a:pt x="0" y="0"/>
                    <a:pt x="0" y="1"/>
                    <a:pt x="0" y="1"/>
                  </a:cubicBezTo>
                  <a:cubicBezTo>
                    <a:pt x="0" y="55"/>
                    <a:pt x="0" y="55"/>
                    <a:pt x="0" y="55"/>
                  </a:cubicBezTo>
                  <a:cubicBezTo>
                    <a:pt x="0" y="55"/>
                    <a:pt x="0" y="56"/>
                    <a:pt x="1" y="56"/>
                  </a:cubicBezTo>
                  <a:cubicBezTo>
                    <a:pt x="36" y="56"/>
                    <a:pt x="36" y="56"/>
                    <a:pt x="36" y="56"/>
                  </a:cubicBezTo>
                  <a:cubicBezTo>
                    <a:pt x="37" y="56"/>
                    <a:pt x="37" y="55"/>
                    <a:pt x="37" y="55"/>
                  </a:cubicBezTo>
                  <a:cubicBezTo>
                    <a:pt x="37" y="1"/>
                    <a:pt x="37" y="1"/>
                    <a:pt x="37" y="1"/>
                  </a:cubicBezTo>
                  <a:cubicBezTo>
                    <a:pt x="37" y="1"/>
                    <a:pt x="37"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3" name="Docer Falling Dust PPT demo 4"/>
            <p:cNvSpPr/>
            <p:nvPr>
              <p:custDataLst>
                <p:tags r:id="rId32"/>
              </p:custDataLst>
            </p:nvPr>
          </p:nvSpPr>
          <p:spPr bwMode="auto">
            <a:xfrm>
              <a:off x="1778000" y="2282825"/>
              <a:ext cx="106363" cy="339725"/>
            </a:xfrm>
            <a:custGeom>
              <a:avLst/>
              <a:gdLst>
                <a:gd name="T0" fmla="*/ 36 w 37"/>
                <a:gd name="T1" fmla="*/ 0 h 118"/>
                <a:gd name="T2" fmla="*/ 1 w 37"/>
                <a:gd name="T3" fmla="*/ 0 h 118"/>
                <a:gd name="T4" fmla="*/ 0 w 37"/>
                <a:gd name="T5" fmla="*/ 1 h 118"/>
                <a:gd name="T6" fmla="*/ 0 w 37"/>
                <a:gd name="T7" fmla="*/ 117 h 118"/>
                <a:gd name="T8" fmla="*/ 1 w 37"/>
                <a:gd name="T9" fmla="*/ 118 h 118"/>
                <a:gd name="T10" fmla="*/ 36 w 37"/>
                <a:gd name="T11" fmla="*/ 118 h 118"/>
                <a:gd name="T12" fmla="*/ 37 w 37"/>
                <a:gd name="T13" fmla="*/ 117 h 118"/>
                <a:gd name="T14" fmla="*/ 37 w 37"/>
                <a:gd name="T15" fmla="*/ 1 h 118"/>
                <a:gd name="T16" fmla="*/ 36 w 37"/>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8">
                  <a:moveTo>
                    <a:pt x="36" y="0"/>
                  </a:moveTo>
                  <a:cubicBezTo>
                    <a:pt x="1" y="0"/>
                    <a:pt x="1" y="0"/>
                    <a:pt x="1" y="0"/>
                  </a:cubicBezTo>
                  <a:cubicBezTo>
                    <a:pt x="0" y="0"/>
                    <a:pt x="0" y="0"/>
                    <a:pt x="0" y="1"/>
                  </a:cubicBezTo>
                  <a:cubicBezTo>
                    <a:pt x="0" y="117"/>
                    <a:pt x="0" y="117"/>
                    <a:pt x="0" y="117"/>
                  </a:cubicBezTo>
                  <a:cubicBezTo>
                    <a:pt x="0" y="117"/>
                    <a:pt x="0" y="118"/>
                    <a:pt x="1" y="118"/>
                  </a:cubicBezTo>
                  <a:cubicBezTo>
                    <a:pt x="36" y="118"/>
                    <a:pt x="36" y="118"/>
                    <a:pt x="36" y="118"/>
                  </a:cubicBezTo>
                  <a:cubicBezTo>
                    <a:pt x="36" y="118"/>
                    <a:pt x="37" y="117"/>
                    <a:pt x="37" y="117"/>
                  </a:cubicBezTo>
                  <a:cubicBezTo>
                    <a:pt x="37" y="1"/>
                    <a:pt x="37" y="1"/>
                    <a:pt x="37" y="1"/>
                  </a:cubicBezTo>
                  <a:cubicBezTo>
                    <a:pt x="37" y="0"/>
                    <a:pt x="36"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4" name="Docer Falling Dust PPT demo 3"/>
            <p:cNvSpPr/>
            <p:nvPr>
              <p:custDataLst>
                <p:tags r:id="rId33"/>
              </p:custDataLst>
            </p:nvPr>
          </p:nvSpPr>
          <p:spPr bwMode="auto">
            <a:xfrm>
              <a:off x="1922463" y="2389188"/>
              <a:ext cx="109538" cy="233363"/>
            </a:xfrm>
            <a:custGeom>
              <a:avLst/>
              <a:gdLst>
                <a:gd name="T0" fmla="*/ 37 w 38"/>
                <a:gd name="T1" fmla="*/ 0 h 81"/>
                <a:gd name="T2" fmla="*/ 1 w 38"/>
                <a:gd name="T3" fmla="*/ 0 h 81"/>
                <a:gd name="T4" fmla="*/ 0 w 38"/>
                <a:gd name="T5" fmla="*/ 1 h 81"/>
                <a:gd name="T6" fmla="*/ 0 w 38"/>
                <a:gd name="T7" fmla="*/ 80 h 81"/>
                <a:gd name="T8" fmla="*/ 1 w 38"/>
                <a:gd name="T9" fmla="*/ 81 h 81"/>
                <a:gd name="T10" fmla="*/ 37 w 38"/>
                <a:gd name="T11" fmla="*/ 81 h 81"/>
                <a:gd name="T12" fmla="*/ 38 w 38"/>
                <a:gd name="T13" fmla="*/ 80 h 81"/>
                <a:gd name="T14" fmla="*/ 38 w 38"/>
                <a:gd name="T15" fmla="*/ 1 h 81"/>
                <a:gd name="T16" fmla="*/ 37 w 38"/>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81">
                  <a:moveTo>
                    <a:pt x="37" y="0"/>
                  </a:moveTo>
                  <a:cubicBezTo>
                    <a:pt x="1" y="0"/>
                    <a:pt x="1" y="0"/>
                    <a:pt x="1" y="0"/>
                  </a:cubicBezTo>
                  <a:cubicBezTo>
                    <a:pt x="1" y="0"/>
                    <a:pt x="0" y="1"/>
                    <a:pt x="0" y="1"/>
                  </a:cubicBezTo>
                  <a:cubicBezTo>
                    <a:pt x="0" y="80"/>
                    <a:pt x="0" y="80"/>
                    <a:pt x="0" y="80"/>
                  </a:cubicBezTo>
                  <a:cubicBezTo>
                    <a:pt x="0" y="80"/>
                    <a:pt x="1" y="81"/>
                    <a:pt x="1" y="81"/>
                  </a:cubicBezTo>
                  <a:cubicBezTo>
                    <a:pt x="37" y="81"/>
                    <a:pt x="37" y="81"/>
                    <a:pt x="37" y="81"/>
                  </a:cubicBezTo>
                  <a:cubicBezTo>
                    <a:pt x="37" y="81"/>
                    <a:pt x="38" y="80"/>
                    <a:pt x="38" y="80"/>
                  </a:cubicBezTo>
                  <a:cubicBezTo>
                    <a:pt x="38" y="1"/>
                    <a:pt x="38" y="1"/>
                    <a:pt x="38" y="1"/>
                  </a:cubicBezTo>
                  <a:cubicBezTo>
                    <a:pt x="38" y="1"/>
                    <a:pt x="37" y="0"/>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7" name="Docer Falling Dust PPT demo 2"/>
            <p:cNvSpPr/>
            <p:nvPr>
              <p:custDataLst>
                <p:tags r:id="rId34"/>
              </p:custDataLst>
            </p:nvPr>
          </p:nvSpPr>
          <p:spPr bwMode="auto">
            <a:xfrm>
              <a:off x="2068513" y="2182813"/>
              <a:ext cx="106363" cy="439738"/>
            </a:xfrm>
            <a:custGeom>
              <a:avLst/>
              <a:gdLst>
                <a:gd name="T0" fmla="*/ 36 w 37"/>
                <a:gd name="T1" fmla="*/ 0 h 153"/>
                <a:gd name="T2" fmla="*/ 1 w 37"/>
                <a:gd name="T3" fmla="*/ 0 h 153"/>
                <a:gd name="T4" fmla="*/ 0 w 37"/>
                <a:gd name="T5" fmla="*/ 1 h 153"/>
                <a:gd name="T6" fmla="*/ 0 w 37"/>
                <a:gd name="T7" fmla="*/ 152 h 153"/>
                <a:gd name="T8" fmla="*/ 1 w 37"/>
                <a:gd name="T9" fmla="*/ 153 h 153"/>
                <a:gd name="T10" fmla="*/ 36 w 37"/>
                <a:gd name="T11" fmla="*/ 153 h 153"/>
                <a:gd name="T12" fmla="*/ 37 w 37"/>
                <a:gd name="T13" fmla="*/ 152 h 153"/>
                <a:gd name="T14" fmla="*/ 37 w 37"/>
                <a:gd name="T15" fmla="*/ 1 h 153"/>
                <a:gd name="T16" fmla="*/ 36 w 37"/>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53">
                  <a:moveTo>
                    <a:pt x="36" y="0"/>
                  </a:moveTo>
                  <a:cubicBezTo>
                    <a:pt x="1" y="0"/>
                    <a:pt x="1" y="0"/>
                    <a:pt x="1" y="0"/>
                  </a:cubicBezTo>
                  <a:cubicBezTo>
                    <a:pt x="1" y="0"/>
                    <a:pt x="0" y="0"/>
                    <a:pt x="0" y="1"/>
                  </a:cubicBezTo>
                  <a:cubicBezTo>
                    <a:pt x="0" y="152"/>
                    <a:pt x="0" y="152"/>
                    <a:pt x="0" y="152"/>
                  </a:cubicBezTo>
                  <a:cubicBezTo>
                    <a:pt x="0" y="152"/>
                    <a:pt x="1" y="153"/>
                    <a:pt x="1" y="153"/>
                  </a:cubicBezTo>
                  <a:cubicBezTo>
                    <a:pt x="36" y="153"/>
                    <a:pt x="36" y="153"/>
                    <a:pt x="36" y="153"/>
                  </a:cubicBezTo>
                  <a:cubicBezTo>
                    <a:pt x="37" y="153"/>
                    <a:pt x="37" y="152"/>
                    <a:pt x="37" y="152"/>
                  </a:cubicBezTo>
                  <a:cubicBezTo>
                    <a:pt x="37" y="1"/>
                    <a:pt x="37" y="1"/>
                    <a:pt x="37" y="1"/>
                  </a:cubicBezTo>
                  <a:cubicBezTo>
                    <a:pt x="37" y="0"/>
                    <a:pt x="37" y="0"/>
                    <a:pt x="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9" name="Docer Falling Dust PPT demo 1"/>
            <p:cNvSpPr/>
            <p:nvPr>
              <p:custDataLst>
                <p:tags r:id="rId35"/>
              </p:custDataLst>
            </p:nvPr>
          </p:nvSpPr>
          <p:spPr bwMode="auto">
            <a:xfrm>
              <a:off x="1639888" y="2070100"/>
              <a:ext cx="428625" cy="198438"/>
            </a:xfrm>
            <a:custGeom>
              <a:avLst/>
              <a:gdLst>
                <a:gd name="T0" fmla="*/ 146 w 149"/>
                <a:gd name="T1" fmla="*/ 3 h 69"/>
                <a:gd name="T2" fmla="*/ 144 w 149"/>
                <a:gd name="T3" fmla="*/ 1 h 69"/>
                <a:gd name="T4" fmla="*/ 141 w 149"/>
                <a:gd name="T5" fmla="*/ 0 h 69"/>
                <a:gd name="T6" fmla="*/ 116 w 149"/>
                <a:gd name="T7" fmla="*/ 4 h 69"/>
                <a:gd name="T8" fmla="*/ 112 w 149"/>
                <a:gd name="T9" fmla="*/ 8 h 69"/>
                <a:gd name="T10" fmla="*/ 117 w 149"/>
                <a:gd name="T11" fmla="*/ 12 h 69"/>
                <a:gd name="T12" fmla="*/ 133 w 149"/>
                <a:gd name="T13" fmla="*/ 9 h 69"/>
                <a:gd name="T14" fmla="*/ 99 w 149"/>
                <a:gd name="T15" fmla="*/ 45 h 69"/>
                <a:gd name="T16" fmla="*/ 51 w 149"/>
                <a:gd name="T17" fmla="*/ 21 h 69"/>
                <a:gd name="T18" fmla="*/ 46 w 149"/>
                <a:gd name="T19" fmla="*/ 21 h 69"/>
                <a:gd name="T20" fmla="*/ 2 w 149"/>
                <a:gd name="T21" fmla="*/ 62 h 69"/>
                <a:gd name="T22" fmla="*/ 2 w 149"/>
                <a:gd name="T23" fmla="*/ 67 h 69"/>
                <a:gd name="T24" fmla="*/ 5 w 149"/>
                <a:gd name="T25" fmla="*/ 69 h 69"/>
                <a:gd name="T26" fmla="*/ 7 w 149"/>
                <a:gd name="T27" fmla="*/ 68 h 69"/>
                <a:gd name="T28" fmla="*/ 50 w 149"/>
                <a:gd name="T29" fmla="*/ 29 h 69"/>
                <a:gd name="T30" fmla="*/ 98 w 149"/>
                <a:gd name="T31" fmla="*/ 53 h 69"/>
                <a:gd name="T32" fmla="*/ 103 w 149"/>
                <a:gd name="T33" fmla="*/ 52 h 69"/>
                <a:gd name="T34" fmla="*/ 139 w 149"/>
                <a:gd name="T35" fmla="*/ 14 h 69"/>
                <a:gd name="T36" fmla="*/ 141 w 149"/>
                <a:gd name="T37" fmla="*/ 28 h 69"/>
                <a:gd name="T38" fmla="*/ 145 w 149"/>
                <a:gd name="T39" fmla="*/ 31 h 69"/>
                <a:gd name="T40" fmla="*/ 145 w 149"/>
                <a:gd name="T41" fmla="*/ 31 h 69"/>
                <a:gd name="T42" fmla="*/ 149 w 149"/>
                <a:gd name="T43" fmla="*/ 27 h 69"/>
                <a:gd name="T44" fmla="*/ 146 w 149"/>
                <a:gd name="T45"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69">
                  <a:moveTo>
                    <a:pt x="146" y="3"/>
                  </a:moveTo>
                  <a:cubicBezTo>
                    <a:pt x="146" y="2"/>
                    <a:pt x="145" y="1"/>
                    <a:pt x="144" y="1"/>
                  </a:cubicBezTo>
                  <a:cubicBezTo>
                    <a:pt x="144" y="0"/>
                    <a:pt x="143" y="0"/>
                    <a:pt x="141" y="0"/>
                  </a:cubicBezTo>
                  <a:cubicBezTo>
                    <a:pt x="116" y="4"/>
                    <a:pt x="116" y="4"/>
                    <a:pt x="116" y="4"/>
                  </a:cubicBezTo>
                  <a:cubicBezTo>
                    <a:pt x="113" y="4"/>
                    <a:pt x="112" y="6"/>
                    <a:pt x="112" y="8"/>
                  </a:cubicBezTo>
                  <a:cubicBezTo>
                    <a:pt x="112" y="10"/>
                    <a:pt x="114" y="12"/>
                    <a:pt x="117" y="12"/>
                  </a:cubicBezTo>
                  <a:cubicBezTo>
                    <a:pt x="133" y="9"/>
                    <a:pt x="133" y="9"/>
                    <a:pt x="133" y="9"/>
                  </a:cubicBezTo>
                  <a:cubicBezTo>
                    <a:pt x="99" y="45"/>
                    <a:pt x="99" y="45"/>
                    <a:pt x="99" y="45"/>
                  </a:cubicBezTo>
                  <a:cubicBezTo>
                    <a:pt x="51" y="21"/>
                    <a:pt x="51" y="21"/>
                    <a:pt x="51" y="21"/>
                  </a:cubicBezTo>
                  <a:cubicBezTo>
                    <a:pt x="49" y="20"/>
                    <a:pt x="48" y="20"/>
                    <a:pt x="46" y="21"/>
                  </a:cubicBezTo>
                  <a:cubicBezTo>
                    <a:pt x="2" y="62"/>
                    <a:pt x="2" y="62"/>
                    <a:pt x="2" y="62"/>
                  </a:cubicBezTo>
                  <a:cubicBezTo>
                    <a:pt x="0" y="63"/>
                    <a:pt x="0" y="66"/>
                    <a:pt x="2" y="67"/>
                  </a:cubicBezTo>
                  <a:cubicBezTo>
                    <a:pt x="2" y="68"/>
                    <a:pt x="3" y="69"/>
                    <a:pt x="5" y="69"/>
                  </a:cubicBezTo>
                  <a:cubicBezTo>
                    <a:pt x="5" y="69"/>
                    <a:pt x="6" y="68"/>
                    <a:pt x="7" y="68"/>
                  </a:cubicBezTo>
                  <a:cubicBezTo>
                    <a:pt x="50" y="29"/>
                    <a:pt x="50" y="29"/>
                    <a:pt x="50" y="29"/>
                  </a:cubicBezTo>
                  <a:cubicBezTo>
                    <a:pt x="98" y="53"/>
                    <a:pt x="98" y="53"/>
                    <a:pt x="98" y="53"/>
                  </a:cubicBezTo>
                  <a:cubicBezTo>
                    <a:pt x="100" y="54"/>
                    <a:pt x="102" y="54"/>
                    <a:pt x="103" y="52"/>
                  </a:cubicBezTo>
                  <a:cubicBezTo>
                    <a:pt x="139" y="14"/>
                    <a:pt x="139" y="14"/>
                    <a:pt x="139" y="14"/>
                  </a:cubicBezTo>
                  <a:cubicBezTo>
                    <a:pt x="141" y="28"/>
                    <a:pt x="141" y="28"/>
                    <a:pt x="141" y="28"/>
                  </a:cubicBezTo>
                  <a:cubicBezTo>
                    <a:pt x="141" y="30"/>
                    <a:pt x="143" y="31"/>
                    <a:pt x="145" y="31"/>
                  </a:cubicBezTo>
                  <a:cubicBezTo>
                    <a:pt x="145" y="31"/>
                    <a:pt x="145" y="31"/>
                    <a:pt x="145" y="31"/>
                  </a:cubicBezTo>
                  <a:cubicBezTo>
                    <a:pt x="147" y="31"/>
                    <a:pt x="149" y="29"/>
                    <a:pt x="149" y="27"/>
                  </a:cubicBezTo>
                  <a:lnTo>
                    <a:pt x="14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31" presetClass="entr" presetSubtype="0" fill="hold" grpId="0" nodeType="withEffect">
                                  <p:stCondLst>
                                    <p:cond delay="0"/>
                                  </p:stCondLst>
                                  <p:childTnLst>
                                    <p:set>
                                      <p:cBhvr>
                                        <p:cTn id="16" dur="1" fill="hold">
                                          <p:stCondLst>
                                            <p:cond delay="0"/>
                                          </p:stCondLst>
                                        </p:cTn>
                                        <p:tgtEl>
                                          <p:spTgt spid="912"/>
                                        </p:tgtEl>
                                        <p:attrNameLst>
                                          <p:attrName>style.visibility</p:attrName>
                                        </p:attrNameLst>
                                      </p:cBhvr>
                                      <p:to>
                                        <p:strVal val="visible"/>
                                      </p:to>
                                    </p:set>
                                    <p:anim calcmode="lin" valueType="num">
                                      <p:cBhvr>
                                        <p:cTn id="17" dur="1000" fill="hold"/>
                                        <p:tgtEl>
                                          <p:spTgt spid="912"/>
                                        </p:tgtEl>
                                        <p:attrNameLst>
                                          <p:attrName>ppt_w</p:attrName>
                                        </p:attrNameLst>
                                      </p:cBhvr>
                                      <p:tavLst>
                                        <p:tav tm="0">
                                          <p:val>
                                            <p:fltVal val="0"/>
                                          </p:val>
                                        </p:tav>
                                        <p:tav tm="100000">
                                          <p:val>
                                            <p:strVal val="#ppt_w"/>
                                          </p:val>
                                        </p:tav>
                                      </p:tavLst>
                                    </p:anim>
                                    <p:anim calcmode="lin" valueType="num">
                                      <p:cBhvr>
                                        <p:cTn id="18" dur="1000" fill="hold"/>
                                        <p:tgtEl>
                                          <p:spTgt spid="912"/>
                                        </p:tgtEl>
                                        <p:attrNameLst>
                                          <p:attrName>ppt_h</p:attrName>
                                        </p:attrNameLst>
                                      </p:cBhvr>
                                      <p:tavLst>
                                        <p:tav tm="0">
                                          <p:val>
                                            <p:fltVal val="0"/>
                                          </p:val>
                                        </p:tav>
                                        <p:tav tm="100000">
                                          <p:val>
                                            <p:strVal val="#ppt_h"/>
                                          </p:val>
                                        </p:tav>
                                      </p:tavLst>
                                    </p:anim>
                                    <p:anim calcmode="lin" valueType="num">
                                      <p:cBhvr>
                                        <p:cTn id="19" dur="1000" fill="hold"/>
                                        <p:tgtEl>
                                          <p:spTgt spid="912"/>
                                        </p:tgtEl>
                                        <p:attrNameLst>
                                          <p:attrName>style.rotation</p:attrName>
                                        </p:attrNameLst>
                                      </p:cBhvr>
                                      <p:tavLst>
                                        <p:tav tm="0">
                                          <p:val>
                                            <p:fltVal val="90"/>
                                          </p:val>
                                        </p:tav>
                                        <p:tav tm="100000">
                                          <p:val>
                                            <p:fltVal val="0"/>
                                          </p:val>
                                        </p:tav>
                                      </p:tavLst>
                                    </p:anim>
                                    <p:animEffect transition="in" filter="fade">
                                      <p:cBhvr>
                                        <p:cTn id="20" dur="1000"/>
                                        <p:tgtEl>
                                          <p:spTgt spid="912"/>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cBhvr>
                                        <p:cTn id="24" dur="500" fill="hold"/>
                                        <p:tgtEl>
                                          <p:spTgt spid="59"/>
                                        </p:tgtEl>
                                        <p:attrNameLst>
                                          <p:attrName>ppt_w</p:attrName>
                                        </p:attrNameLst>
                                      </p:cBhvr>
                                      <p:tavLst>
                                        <p:tav tm="0">
                                          <p:val>
                                            <p:fltVal val="0"/>
                                          </p:val>
                                        </p:tav>
                                        <p:tav tm="100000">
                                          <p:val>
                                            <p:strVal val="#ppt_w"/>
                                          </p:val>
                                        </p:tav>
                                      </p:tavLst>
                                    </p:anim>
                                    <p:anim calcmode="lin" valueType="num">
                                      <p:cBhvr>
                                        <p:cTn id="25" dur="500" fill="hold"/>
                                        <p:tgtEl>
                                          <p:spTgt spid="59"/>
                                        </p:tgtEl>
                                        <p:attrNameLst>
                                          <p:attrName>ppt_h</p:attrName>
                                        </p:attrNameLst>
                                      </p:cBhvr>
                                      <p:tavLst>
                                        <p:tav tm="0">
                                          <p:val>
                                            <p:fltVal val="0"/>
                                          </p:val>
                                        </p:tav>
                                        <p:tav tm="100000">
                                          <p:val>
                                            <p:strVal val="#ppt_h"/>
                                          </p:val>
                                        </p:tav>
                                      </p:tavLst>
                                    </p:anim>
                                    <p:animEffect transition="in" filter="fade">
                                      <p:cBhvr>
                                        <p:cTn id="26" dur="500"/>
                                        <p:tgtEl>
                                          <p:spTgt spid="59"/>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p:cTn id="30" dur="500" fill="hold"/>
                                        <p:tgtEl>
                                          <p:spTgt spid="60"/>
                                        </p:tgtEl>
                                        <p:attrNameLst>
                                          <p:attrName>ppt_w</p:attrName>
                                        </p:attrNameLst>
                                      </p:cBhvr>
                                      <p:tavLst>
                                        <p:tav tm="0">
                                          <p:val>
                                            <p:fltVal val="0"/>
                                          </p:val>
                                        </p:tav>
                                        <p:tav tm="100000">
                                          <p:val>
                                            <p:strVal val="#ppt_w"/>
                                          </p:val>
                                        </p:tav>
                                      </p:tavLst>
                                    </p:anim>
                                    <p:anim calcmode="lin" valueType="num">
                                      <p:cBhvr>
                                        <p:cTn id="31" dur="500" fill="hold"/>
                                        <p:tgtEl>
                                          <p:spTgt spid="60"/>
                                        </p:tgtEl>
                                        <p:attrNameLst>
                                          <p:attrName>ppt_h</p:attrName>
                                        </p:attrNameLst>
                                      </p:cBhvr>
                                      <p:tavLst>
                                        <p:tav tm="0">
                                          <p:val>
                                            <p:fltVal val="0"/>
                                          </p:val>
                                        </p:tav>
                                        <p:tav tm="100000">
                                          <p:val>
                                            <p:strVal val="#ppt_h"/>
                                          </p:val>
                                        </p:tav>
                                      </p:tavLst>
                                    </p:anim>
                                    <p:animEffect transition="in" filter="fade">
                                      <p:cBhvr>
                                        <p:cTn id="32" dur="500"/>
                                        <p:tgtEl>
                                          <p:spTgt spid="60"/>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61"/>
                                        </p:tgtEl>
                                        <p:attrNameLst>
                                          <p:attrName>style.visibility</p:attrName>
                                        </p:attrNameLst>
                                      </p:cBhvr>
                                      <p:to>
                                        <p:strVal val="visible"/>
                                      </p:to>
                                    </p:set>
                                    <p:anim calcmode="lin" valueType="num">
                                      <p:cBhvr>
                                        <p:cTn id="36" dur="500" fill="hold"/>
                                        <p:tgtEl>
                                          <p:spTgt spid="61"/>
                                        </p:tgtEl>
                                        <p:attrNameLst>
                                          <p:attrName>ppt_w</p:attrName>
                                        </p:attrNameLst>
                                      </p:cBhvr>
                                      <p:tavLst>
                                        <p:tav tm="0">
                                          <p:val>
                                            <p:fltVal val="0"/>
                                          </p:val>
                                        </p:tav>
                                        <p:tav tm="100000">
                                          <p:val>
                                            <p:strVal val="#ppt_w"/>
                                          </p:val>
                                        </p:tav>
                                      </p:tavLst>
                                    </p:anim>
                                    <p:anim calcmode="lin" valueType="num">
                                      <p:cBhvr>
                                        <p:cTn id="37" dur="500" fill="hold"/>
                                        <p:tgtEl>
                                          <p:spTgt spid="61"/>
                                        </p:tgtEl>
                                        <p:attrNameLst>
                                          <p:attrName>ppt_h</p:attrName>
                                        </p:attrNameLst>
                                      </p:cBhvr>
                                      <p:tavLst>
                                        <p:tav tm="0">
                                          <p:val>
                                            <p:fltVal val="0"/>
                                          </p:val>
                                        </p:tav>
                                        <p:tav tm="100000">
                                          <p:val>
                                            <p:strVal val="#ppt_h"/>
                                          </p:val>
                                        </p:tav>
                                      </p:tavLst>
                                    </p:anim>
                                    <p:animEffect transition="in" filter="fade">
                                      <p:cBhvr>
                                        <p:cTn id="38" dur="500"/>
                                        <p:tgtEl>
                                          <p:spTgt spid="61"/>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63"/>
                                        </p:tgtEl>
                                        <p:attrNameLst>
                                          <p:attrName>style.visibility</p:attrName>
                                        </p:attrNameLst>
                                      </p:cBhvr>
                                      <p:to>
                                        <p:strVal val="visible"/>
                                      </p:to>
                                    </p:set>
                                    <p:anim calcmode="lin" valueType="num">
                                      <p:cBhvr>
                                        <p:cTn id="48" dur="500" fill="hold"/>
                                        <p:tgtEl>
                                          <p:spTgt spid="63"/>
                                        </p:tgtEl>
                                        <p:attrNameLst>
                                          <p:attrName>ppt_w</p:attrName>
                                        </p:attrNameLst>
                                      </p:cBhvr>
                                      <p:tavLst>
                                        <p:tav tm="0">
                                          <p:val>
                                            <p:fltVal val="0"/>
                                          </p:val>
                                        </p:tav>
                                        <p:tav tm="100000">
                                          <p:val>
                                            <p:strVal val="#ppt_w"/>
                                          </p:val>
                                        </p:tav>
                                      </p:tavLst>
                                    </p:anim>
                                    <p:anim calcmode="lin" valueType="num">
                                      <p:cBhvr>
                                        <p:cTn id="49" dur="500" fill="hold"/>
                                        <p:tgtEl>
                                          <p:spTgt spid="63"/>
                                        </p:tgtEl>
                                        <p:attrNameLst>
                                          <p:attrName>ppt_h</p:attrName>
                                        </p:attrNameLst>
                                      </p:cBhvr>
                                      <p:tavLst>
                                        <p:tav tm="0">
                                          <p:val>
                                            <p:fltVal val="0"/>
                                          </p:val>
                                        </p:tav>
                                        <p:tav tm="100000">
                                          <p:val>
                                            <p:strVal val="#ppt_h"/>
                                          </p:val>
                                        </p:tav>
                                      </p:tavLst>
                                    </p:anim>
                                    <p:animEffect transition="in" filter="fade">
                                      <p:cBhvr>
                                        <p:cTn id="50" dur="500"/>
                                        <p:tgtEl>
                                          <p:spTgt spid="63"/>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64"/>
                                        </p:tgtEl>
                                        <p:attrNameLst>
                                          <p:attrName>style.visibility</p:attrName>
                                        </p:attrNameLst>
                                      </p:cBhvr>
                                      <p:to>
                                        <p:strVal val="visible"/>
                                      </p:to>
                                    </p:set>
                                    <p:anim calcmode="lin" valueType="num">
                                      <p:cBhvr>
                                        <p:cTn id="54" dur="500" fill="hold"/>
                                        <p:tgtEl>
                                          <p:spTgt spid="64"/>
                                        </p:tgtEl>
                                        <p:attrNameLst>
                                          <p:attrName>ppt_w</p:attrName>
                                        </p:attrNameLst>
                                      </p:cBhvr>
                                      <p:tavLst>
                                        <p:tav tm="0">
                                          <p:val>
                                            <p:fltVal val="0"/>
                                          </p:val>
                                        </p:tav>
                                        <p:tav tm="100000">
                                          <p:val>
                                            <p:strVal val="#ppt_w"/>
                                          </p:val>
                                        </p:tav>
                                      </p:tavLst>
                                    </p:anim>
                                    <p:anim calcmode="lin" valueType="num">
                                      <p:cBhvr>
                                        <p:cTn id="55" dur="500" fill="hold"/>
                                        <p:tgtEl>
                                          <p:spTgt spid="64"/>
                                        </p:tgtEl>
                                        <p:attrNameLst>
                                          <p:attrName>ppt_h</p:attrName>
                                        </p:attrNameLst>
                                      </p:cBhvr>
                                      <p:tavLst>
                                        <p:tav tm="0">
                                          <p:val>
                                            <p:fltVal val="0"/>
                                          </p:val>
                                        </p:tav>
                                        <p:tav tm="100000">
                                          <p:val>
                                            <p:strVal val="#ppt_h"/>
                                          </p:val>
                                        </p:tav>
                                      </p:tavLst>
                                    </p:anim>
                                    <p:animEffect transition="in" filter="fade">
                                      <p:cBhvr>
                                        <p:cTn id="56" dur="500"/>
                                        <p:tgtEl>
                                          <p:spTgt spid="64"/>
                                        </p:tgtEl>
                                      </p:cBhvr>
                                    </p:animEffect>
                                  </p:childTnLst>
                                </p:cTn>
                              </p:par>
                            </p:childTnLst>
                          </p:cTn>
                        </p:par>
                        <p:par>
                          <p:cTn id="57" fill="hold">
                            <p:stCondLst>
                              <p:cond delay="4000"/>
                            </p:stCondLst>
                            <p:childTnLst>
                              <p:par>
                                <p:cTn id="58" presetID="53" presetClass="entr" presetSubtype="16" fill="hold" grpId="0" nodeType="afterEffect">
                                  <p:stCondLst>
                                    <p:cond delay="0"/>
                                  </p:stCondLst>
                                  <p:childTnLst>
                                    <p:set>
                                      <p:cBhvr>
                                        <p:cTn id="59" dur="1" fill="hold">
                                          <p:stCondLst>
                                            <p:cond delay="0"/>
                                          </p:stCondLst>
                                        </p:cTn>
                                        <p:tgtEl>
                                          <p:spTgt spid="65"/>
                                        </p:tgtEl>
                                        <p:attrNameLst>
                                          <p:attrName>style.visibility</p:attrName>
                                        </p:attrNameLst>
                                      </p:cBhvr>
                                      <p:to>
                                        <p:strVal val="visible"/>
                                      </p:to>
                                    </p:set>
                                    <p:anim calcmode="lin" valueType="num">
                                      <p:cBhvr>
                                        <p:cTn id="60" dur="500" fill="hold"/>
                                        <p:tgtEl>
                                          <p:spTgt spid="65"/>
                                        </p:tgtEl>
                                        <p:attrNameLst>
                                          <p:attrName>ppt_w</p:attrName>
                                        </p:attrNameLst>
                                      </p:cBhvr>
                                      <p:tavLst>
                                        <p:tav tm="0">
                                          <p:val>
                                            <p:fltVal val="0"/>
                                          </p:val>
                                        </p:tav>
                                        <p:tav tm="100000">
                                          <p:val>
                                            <p:strVal val="#ppt_w"/>
                                          </p:val>
                                        </p:tav>
                                      </p:tavLst>
                                    </p:anim>
                                    <p:anim calcmode="lin" valueType="num">
                                      <p:cBhvr>
                                        <p:cTn id="61" dur="500" fill="hold"/>
                                        <p:tgtEl>
                                          <p:spTgt spid="65"/>
                                        </p:tgtEl>
                                        <p:attrNameLst>
                                          <p:attrName>ppt_h</p:attrName>
                                        </p:attrNameLst>
                                      </p:cBhvr>
                                      <p:tavLst>
                                        <p:tav tm="0">
                                          <p:val>
                                            <p:fltVal val="0"/>
                                          </p:val>
                                        </p:tav>
                                        <p:tav tm="100000">
                                          <p:val>
                                            <p:strVal val="#ppt_h"/>
                                          </p:val>
                                        </p:tav>
                                      </p:tavLst>
                                    </p:anim>
                                    <p:animEffect transition="in" filter="fade">
                                      <p:cBhvr>
                                        <p:cTn id="62" dur="500"/>
                                        <p:tgtEl>
                                          <p:spTgt spid="65"/>
                                        </p:tgtEl>
                                      </p:cBhvr>
                                    </p:animEffect>
                                  </p:childTnLst>
                                </p:cTn>
                              </p:par>
                              <p:par>
                                <p:cTn id="63" presetID="2" presetClass="entr" presetSubtype="4"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anim calcmode="lin" valueType="num">
                                      <p:cBhvr additive="base">
                                        <p:cTn id="65" dur="500" fill="hold"/>
                                        <p:tgtEl>
                                          <p:spTgt spid="66"/>
                                        </p:tgtEl>
                                        <p:attrNameLst>
                                          <p:attrName>ppt_x</p:attrName>
                                        </p:attrNameLst>
                                      </p:cBhvr>
                                      <p:tavLst>
                                        <p:tav tm="0">
                                          <p:val>
                                            <p:strVal val="#ppt_x"/>
                                          </p:val>
                                        </p:tav>
                                        <p:tav tm="100000">
                                          <p:val>
                                            <p:strVal val="#ppt_x"/>
                                          </p:val>
                                        </p:tav>
                                      </p:tavLst>
                                    </p:anim>
                                    <p:anim calcmode="lin" valueType="num">
                                      <p:cBhvr additive="base">
                                        <p:cTn id="6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912" grpId="0" bldLvl="0" animBg="1"/>
      <p:bldP spid="59" grpId="0" bldLvl="0" animBg="1"/>
      <p:bldP spid="60" grpId="0" bldLvl="0" animBg="1"/>
      <p:bldP spid="61" grpId="0" bldLvl="0" animBg="1"/>
      <p:bldP spid="62" grpId="0" bldLvl="0" animBg="1"/>
      <p:bldP spid="63" grpId="0" bldLvl="0" animBg="1"/>
      <p:bldP spid="64" grpId="0" bldLvl="0" animBg="1"/>
      <p:bldP spid="6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 name="组合 495"/>
          <p:cNvGrpSpPr/>
          <p:nvPr/>
        </p:nvGrpSpPr>
        <p:grpSpPr>
          <a:xfrm>
            <a:off x="0" y="6501597"/>
            <a:ext cx="12192000" cy="356415"/>
            <a:chOff x="0" y="6683808"/>
            <a:chExt cx="12192000" cy="174192"/>
          </a:xfrm>
        </p:grpSpPr>
        <p:sp>
          <p:nvSpPr>
            <p:cNvPr id="497" name="矩形 496"/>
            <p:cNvSpPr/>
            <p:nvPr/>
          </p:nvSpPr>
          <p:spPr>
            <a:xfrm>
              <a:off x="0" y="6683808"/>
              <a:ext cx="12192000" cy="1490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98" name="矩形 497"/>
            <p:cNvSpPr/>
            <p:nvPr/>
          </p:nvSpPr>
          <p:spPr>
            <a:xfrm>
              <a:off x="0" y="6708972"/>
              <a:ext cx="12192000" cy="149028"/>
            </a:xfrm>
            <a:prstGeom prst="rect">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499" name="任意多边形 498"/>
          <p:cNvSpPr/>
          <p:nvPr/>
        </p:nvSpPr>
        <p:spPr bwMode="auto">
          <a:xfrm rot="10800000">
            <a:off x="8699500" y="1909"/>
            <a:ext cx="3492500" cy="1490102"/>
          </a:xfrm>
          <a:custGeom>
            <a:avLst/>
            <a:gdLst>
              <a:gd name="connsiteX0" fmla="*/ 0 w 3993856"/>
              <a:gd name="connsiteY0" fmla="*/ 0 h 1704009"/>
              <a:gd name="connsiteX1" fmla="*/ 31638 w 3993856"/>
              <a:gd name="connsiteY1" fmla="*/ 6641 h 1704009"/>
              <a:gd name="connsiteX2" fmla="*/ 799123 w 3993856"/>
              <a:gd name="connsiteY2" fmla="*/ 624741 h 1704009"/>
              <a:gd name="connsiteX3" fmla="*/ 1115269 w 3993856"/>
              <a:gd name="connsiteY3" fmla="*/ 574794 h 1704009"/>
              <a:gd name="connsiteX4" fmla="*/ 2080344 w 3993856"/>
              <a:gd name="connsiteY4" fmla="*/ 1124216 h 1704009"/>
              <a:gd name="connsiteX5" fmla="*/ 2646078 w 3993856"/>
              <a:gd name="connsiteY5" fmla="*/ 891128 h 1704009"/>
              <a:gd name="connsiteX6" fmla="*/ 3378205 w 3993856"/>
              <a:gd name="connsiteY6" fmla="*/ 1373953 h 1704009"/>
              <a:gd name="connsiteX7" fmla="*/ 3677711 w 3993856"/>
              <a:gd name="connsiteY7" fmla="*/ 1373953 h 1704009"/>
              <a:gd name="connsiteX8" fmla="*/ 3894021 w 3993856"/>
              <a:gd name="connsiteY8" fmla="*/ 1457199 h 1704009"/>
              <a:gd name="connsiteX9" fmla="*/ 3993856 w 3993856"/>
              <a:gd name="connsiteY9" fmla="*/ 1673638 h 1704009"/>
              <a:gd name="connsiteX10" fmla="*/ 3990512 w 3993856"/>
              <a:gd name="connsiteY10" fmla="*/ 1704009 h 1704009"/>
              <a:gd name="connsiteX11" fmla="*/ 0 w 3993856"/>
              <a:gd name="connsiteY11" fmla="*/ 1704009 h 1704009"/>
              <a:gd name="connsiteX12" fmla="*/ 0 w 3993856"/>
              <a:gd name="connsiteY12" fmla="*/ 0 h 170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3856" h="1704009">
                <a:moveTo>
                  <a:pt x="0" y="0"/>
                </a:moveTo>
                <a:lnTo>
                  <a:pt x="31638" y="6641"/>
                </a:lnTo>
                <a:cubicBezTo>
                  <a:pt x="362343" y="100293"/>
                  <a:pt x="636891" y="325057"/>
                  <a:pt x="799123" y="624741"/>
                </a:cubicBezTo>
                <a:cubicBezTo>
                  <a:pt x="898958" y="591443"/>
                  <a:pt x="1015433" y="574794"/>
                  <a:pt x="1115269" y="574794"/>
                </a:cubicBezTo>
                <a:cubicBezTo>
                  <a:pt x="1531249" y="574794"/>
                  <a:pt x="1880673" y="807882"/>
                  <a:pt x="2080344" y="1124216"/>
                </a:cubicBezTo>
                <a:cubicBezTo>
                  <a:pt x="2213458" y="974374"/>
                  <a:pt x="2413129" y="891128"/>
                  <a:pt x="2646078" y="891128"/>
                </a:cubicBezTo>
                <a:cubicBezTo>
                  <a:pt x="2962224" y="891128"/>
                  <a:pt x="3245091" y="1090918"/>
                  <a:pt x="3378205" y="1373953"/>
                </a:cubicBezTo>
                <a:cubicBezTo>
                  <a:pt x="3378205" y="1373953"/>
                  <a:pt x="3378205" y="1373953"/>
                  <a:pt x="3677711" y="1373953"/>
                </a:cubicBezTo>
                <a:cubicBezTo>
                  <a:pt x="3760907" y="1373953"/>
                  <a:pt x="3844103" y="1407252"/>
                  <a:pt x="3894021" y="1457199"/>
                </a:cubicBezTo>
                <a:cubicBezTo>
                  <a:pt x="3960578" y="1523796"/>
                  <a:pt x="3993856" y="1590392"/>
                  <a:pt x="3993856" y="1673638"/>
                </a:cubicBezTo>
                <a:lnTo>
                  <a:pt x="3990512" y="1704009"/>
                </a:lnTo>
                <a:lnTo>
                  <a:pt x="0" y="1704009"/>
                </a:lnTo>
                <a:lnTo>
                  <a:pt x="0" y="0"/>
                </a:lnTo>
                <a:close/>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思源黑体 CN Regular" panose="020B0500000000000000" pitchFamily="34" charset="-122"/>
            </a:endParaRPr>
          </a:p>
        </p:txBody>
      </p:sp>
      <p:grpSp>
        <p:nvGrpSpPr>
          <p:cNvPr id="3" name="Group 4"/>
          <p:cNvGrpSpPr>
            <a:grpSpLocks noChangeAspect="1"/>
          </p:cNvGrpSpPr>
          <p:nvPr/>
        </p:nvGrpSpPr>
        <p:grpSpPr bwMode="auto">
          <a:xfrm>
            <a:off x="541478" y="1492011"/>
            <a:ext cx="5233706" cy="3959224"/>
            <a:chOff x="639" y="997"/>
            <a:chExt cx="3392" cy="2566"/>
          </a:xfrm>
        </p:grpSpPr>
        <p:grpSp>
          <p:nvGrpSpPr>
            <p:cNvPr id="6" name="Group 205"/>
            <p:cNvGrpSpPr/>
            <p:nvPr/>
          </p:nvGrpSpPr>
          <p:grpSpPr bwMode="auto">
            <a:xfrm>
              <a:off x="639" y="997"/>
              <a:ext cx="3392" cy="2566"/>
              <a:chOff x="639" y="997"/>
              <a:chExt cx="3392" cy="2566"/>
            </a:xfrm>
          </p:grpSpPr>
          <p:sp>
            <p:nvSpPr>
              <p:cNvPr id="666" name="Freeform 5"/>
              <p:cNvSpPr>
                <a:spLocks noEditPoints="1"/>
              </p:cNvSpPr>
              <p:nvPr/>
            </p:nvSpPr>
            <p:spPr bwMode="auto">
              <a:xfrm>
                <a:off x="1437" y="1625"/>
                <a:ext cx="2405" cy="1729"/>
              </a:xfrm>
              <a:custGeom>
                <a:avLst/>
                <a:gdLst>
                  <a:gd name="T0" fmla="*/ 0 w 1016"/>
                  <a:gd name="T1" fmla="*/ 490 h 730"/>
                  <a:gd name="T2" fmla="*/ 78 w 1016"/>
                  <a:gd name="T3" fmla="*/ 611 h 730"/>
                  <a:gd name="T4" fmla="*/ 547 w 1016"/>
                  <a:gd name="T5" fmla="*/ 730 h 730"/>
                  <a:gd name="T6" fmla="*/ 547 w 1016"/>
                  <a:gd name="T7" fmla="*/ 730 h 730"/>
                  <a:gd name="T8" fmla="*/ 555 w 1016"/>
                  <a:gd name="T9" fmla="*/ 716 h 730"/>
                  <a:gd name="T10" fmla="*/ 555 w 1016"/>
                  <a:gd name="T11" fmla="*/ 711 h 730"/>
                  <a:gd name="T12" fmla="*/ 555 w 1016"/>
                  <a:gd name="T13" fmla="*/ 682 h 730"/>
                  <a:gd name="T14" fmla="*/ 558 w 1016"/>
                  <a:gd name="T15" fmla="*/ 675 h 730"/>
                  <a:gd name="T16" fmla="*/ 554 w 1016"/>
                  <a:gd name="T17" fmla="*/ 664 h 730"/>
                  <a:gd name="T18" fmla="*/ 547 w 1016"/>
                  <a:gd name="T19" fmla="*/ 623 h 730"/>
                  <a:gd name="T20" fmla="*/ 547 w 1016"/>
                  <a:gd name="T21" fmla="*/ 594 h 730"/>
                  <a:gd name="T22" fmla="*/ 547 w 1016"/>
                  <a:gd name="T23" fmla="*/ 592 h 730"/>
                  <a:gd name="T24" fmla="*/ 546 w 1016"/>
                  <a:gd name="T25" fmla="*/ 573 h 730"/>
                  <a:gd name="T26" fmla="*/ 546 w 1016"/>
                  <a:gd name="T27" fmla="*/ 544 h 730"/>
                  <a:gd name="T28" fmla="*/ 546 w 1016"/>
                  <a:gd name="T29" fmla="*/ 542 h 730"/>
                  <a:gd name="T30" fmla="*/ 454 w 1016"/>
                  <a:gd name="T31" fmla="*/ 522 h 730"/>
                  <a:gd name="T32" fmla="*/ 391 w 1016"/>
                  <a:gd name="T33" fmla="*/ 532 h 730"/>
                  <a:gd name="T34" fmla="*/ 322 w 1016"/>
                  <a:gd name="T35" fmla="*/ 531 h 730"/>
                  <a:gd name="T36" fmla="*/ 69 w 1016"/>
                  <a:gd name="T37" fmla="*/ 601 h 730"/>
                  <a:gd name="T38" fmla="*/ 896 w 1016"/>
                  <a:gd name="T39" fmla="*/ 197 h 730"/>
                  <a:gd name="T40" fmla="*/ 895 w 1016"/>
                  <a:gd name="T41" fmla="*/ 407 h 730"/>
                  <a:gd name="T42" fmla="*/ 459 w 1016"/>
                  <a:gd name="T43" fmla="*/ 249 h 730"/>
                  <a:gd name="T44" fmla="*/ 169 w 1016"/>
                  <a:gd name="T45" fmla="*/ 230 h 730"/>
                  <a:gd name="T46" fmla="*/ 175 w 1016"/>
                  <a:gd name="T47" fmla="*/ 278 h 730"/>
                  <a:gd name="T48" fmla="*/ 85 w 1016"/>
                  <a:gd name="T49" fmla="*/ 372 h 730"/>
                  <a:gd name="T50" fmla="*/ 75 w 1016"/>
                  <a:gd name="T51" fmla="*/ 381 h 730"/>
                  <a:gd name="T52" fmla="*/ 77 w 1016"/>
                  <a:gd name="T53" fmla="*/ 394 h 730"/>
                  <a:gd name="T54" fmla="*/ 77 w 1016"/>
                  <a:gd name="T55" fmla="*/ 395 h 730"/>
                  <a:gd name="T56" fmla="*/ 256 w 1016"/>
                  <a:gd name="T57" fmla="*/ 384 h 730"/>
                  <a:gd name="T58" fmla="*/ 290 w 1016"/>
                  <a:gd name="T59" fmla="*/ 369 h 730"/>
                  <a:gd name="T60" fmla="*/ 350 w 1016"/>
                  <a:gd name="T61" fmla="*/ 254 h 730"/>
                  <a:gd name="T62" fmla="*/ 425 w 1016"/>
                  <a:gd name="T63" fmla="*/ 279 h 730"/>
                  <a:gd name="T64" fmla="*/ 427 w 1016"/>
                  <a:gd name="T65" fmla="*/ 405 h 730"/>
                  <a:gd name="T66" fmla="*/ 847 w 1016"/>
                  <a:gd name="T67" fmla="*/ 456 h 730"/>
                  <a:gd name="T68" fmla="*/ 888 w 1016"/>
                  <a:gd name="T69" fmla="*/ 452 h 730"/>
                  <a:gd name="T70" fmla="*/ 995 w 1016"/>
                  <a:gd name="T71" fmla="*/ 419 h 730"/>
                  <a:gd name="T72" fmla="*/ 990 w 1016"/>
                  <a:gd name="T73" fmla="*/ 440 h 730"/>
                  <a:gd name="T74" fmla="*/ 995 w 1016"/>
                  <a:gd name="T75" fmla="*/ 419 h 730"/>
                  <a:gd name="T76" fmla="*/ 896 w 1016"/>
                  <a:gd name="T77" fmla="*/ 197 h 730"/>
                  <a:gd name="T78" fmla="*/ 236 w 1016"/>
                  <a:gd name="T79" fmla="*/ 0 h 730"/>
                  <a:gd name="T80" fmla="*/ 38 w 1016"/>
                  <a:gd name="T81" fmla="*/ 79 h 730"/>
                  <a:gd name="T82" fmla="*/ 49 w 1016"/>
                  <a:gd name="T83" fmla="*/ 80 h 730"/>
                  <a:gd name="T84" fmla="*/ 58 w 1016"/>
                  <a:gd name="T85" fmla="*/ 86 h 730"/>
                  <a:gd name="T86" fmla="*/ 201 w 1016"/>
                  <a:gd name="T87" fmla="*/ 98 h 730"/>
                  <a:gd name="T88" fmla="*/ 459 w 1016"/>
                  <a:gd name="T89" fmla="*/ 50 h 730"/>
                  <a:gd name="T90" fmla="*/ 236 w 1016"/>
                  <a:gd name="T9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16" h="730">
                    <a:moveTo>
                      <a:pt x="0" y="490"/>
                    </a:moveTo>
                    <a:cubicBezTo>
                      <a:pt x="0" y="490"/>
                      <a:pt x="0" y="490"/>
                      <a:pt x="0" y="490"/>
                    </a:cubicBezTo>
                    <a:cubicBezTo>
                      <a:pt x="16" y="531"/>
                      <a:pt x="40" y="568"/>
                      <a:pt x="69" y="601"/>
                    </a:cubicBezTo>
                    <a:cubicBezTo>
                      <a:pt x="72" y="604"/>
                      <a:pt x="75" y="608"/>
                      <a:pt x="78" y="611"/>
                    </a:cubicBezTo>
                    <a:cubicBezTo>
                      <a:pt x="151" y="687"/>
                      <a:pt x="251" y="730"/>
                      <a:pt x="357" y="730"/>
                    </a:cubicBezTo>
                    <a:cubicBezTo>
                      <a:pt x="547" y="730"/>
                      <a:pt x="547" y="730"/>
                      <a:pt x="547" y="730"/>
                    </a:cubicBezTo>
                    <a:cubicBezTo>
                      <a:pt x="547" y="730"/>
                      <a:pt x="547" y="730"/>
                      <a:pt x="547" y="730"/>
                    </a:cubicBezTo>
                    <a:cubicBezTo>
                      <a:pt x="547" y="730"/>
                      <a:pt x="547" y="730"/>
                      <a:pt x="547" y="730"/>
                    </a:cubicBezTo>
                    <a:cubicBezTo>
                      <a:pt x="547" y="729"/>
                      <a:pt x="547" y="729"/>
                      <a:pt x="547" y="728"/>
                    </a:cubicBezTo>
                    <a:cubicBezTo>
                      <a:pt x="547" y="724"/>
                      <a:pt x="550" y="720"/>
                      <a:pt x="555" y="716"/>
                    </a:cubicBezTo>
                    <a:cubicBezTo>
                      <a:pt x="555" y="715"/>
                      <a:pt x="555" y="713"/>
                      <a:pt x="555" y="712"/>
                    </a:cubicBezTo>
                    <a:cubicBezTo>
                      <a:pt x="555" y="711"/>
                      <a:pt x="555" y="711"/>
                      <a:pt x="555" y="711"/>
                    </a:cubicBezTo>
                    <a:cubicBezTo>
                      <a:pt x="555" y="683"/>
                      <a:pt x="555" y="683"/>
                      <a:pt x="555" y="683"/>
                    </a:cubicBezTo>
                    <a:cubicBezTo>
                      <a:pt x="555" y="683"/>
                      <a:pt x="555" y="683"/>
                      <a:pt x="555" y="682"/>
                    </a:cubicBezTo>
                    <a:cubicBezTo>
                      <a:pt x="555" y="682"/>
                      <a:pt x="555" y="681"/>
                      <a:pt x="555" y="681"/>
                    </a:cubicBezTo>
                    <a:cubicBezTo>
                      <a:pt x="555" y="679"/>
                      <a:pt x="556" y="677"/>
                      <a:pt x="558" y="675"/>
                    </a:cubicBezTo>
                    <a:cubicBezTo>
                      <a:pt x="555" y="672"/>
                      <a:pt x="554" y="669"/>
                      <a:pt x="554" y="665"/>
                    </a:cubicBezTo>
                    <a:cubicBezTo>
                      <a:pt x="554" y="664"/>
                      <a:pt x="554" y="664"/>
                      <a:pt x="554" y="664"/>
                    </a:cubicBezTo>
                    <a:cubicBezTo>
                      <a:pt x="554" y="636"/>
                      <a:pt x="554" y="636"/>
                      <a:pt x="554" y="636"/>
                    </a:cubicBezTo>
                    <a:cubicBezTo>
                      <a:pt x="549" y="632"/>
                      <a:pt x="547" y="628"/>
                      <a:pt x="547" y="623"/>
                    </a:cubicBezTo>
                    <a:cubicBezTo>
                      <a:pt x="547" y="622"/>
                      <a:pt x="547" y="622"/>
                      <a:pt x="547" y="622"/>
                    </a:cubicBezTo>
                    <a:cubicBezTo>
                      <a:pt x="547" y="594"/>
                      <a:pt x="547" y="594"/>
                      <a:pt x="547" y="594"/>
                    </a:cubicBezTo>
                    <a:cubicBezTo>
                      <a:pt x="547" y="594"/>
                      <a:pt x="547" y="593"/>
                      <a:pt x="547" y="593"/>
                    </a:cubicBezTo>
                    <a:cubicBezTo>
                      <a:pt x="547" y="593"/>
                      <a:pt x="547" y="592"/>
                      <a:pt x="547" y="592"/>
                    </a:cubicBezTo>
                    <a:cubicBezTo>
                      <a:pt x="547" y="589"/>
                      <a:pt x="549" y="587"/>
                      <a:pt x="551" y="584"/>
                    </a:cubicBezTo>
                    <a:cubicBezTo>
                      <a:pt x="548" y="581"/>
                      <a:pt x="546" y="577"/>
                      <a:pt x="546" y="573"/>
                    </a:cubicBezTo>
                    <a:cubicBezTo>
                      <a:pt x="546" y="572"/>
                      <a:pt x="546" y="572"/>
                      <a:pt x="546" y="572"/>
                    </a:cubicBezTo>
                    <a:cubicBezTo>
                      <a:pt x="546" y="544"/>
                      <a:pt x="546" y="544"/>
                      <a:pt x="546" y="544"/>
                    </a:cubicBezTo>
                    <a:cubicBezTo>
                      <a:pt x="546" y="544"/>
                      <a:pt x="546" y="544"/>
                      <a:pt x="546" y="543"/>
                    </a:cubicBezTo>
                    <a:cubicBezTo>
                      <a:pt x="546" y="543"/>
                      <a:pt x="546" y="542"/>
                      <a:pt x="546" y="542"/>
                    </a:cubicBezTo>
                    <a:cubicBezTo>
                      <a:pt x="547" y="537"/>
                      <a:pt x="552" y="531"/>
                      <a:pt x="560" y="527"/>
                    </a:cubicBezTo>
                    <a:cubicBezTo>
                      <a:pt x="524" y="523"/>
                      <a:pt x="489" y="522"/>
                      <a:pt x="454" y="522"/>
                    </a:cubicBezTo>
                    <a:cubicBezTo>
                      <a:pt x="436" y="522"/>
                      <a:pt x="419" y="522"/>
                      <a:pt x="401" y="523"/>
                    </a:cubicBezTo>
                    <a:cubicBezTo>
                      <a:pt x="398" y="527"/>
                      <a:pt x="395" y="530"/>
                      <a:pt x="391" y="532"/>
                    </a:cubicBezTo>
                    <a:cubicBezTo>
                      <a:pt x="386" y="535"/>
                      <a:pt x="377" y="536"/>
                      <a:pt x="367" y="536"/>
                    </a:cubicBezTo>
                    <a:cubicBezTo>
                      <a:pt x="353" y="536"/>
                      <a:pt x="337" y="534"/>
                      <a:pt x="322" y="531"/>
                    </a:cubicBezTo>
                    <a:cubicBezTo>
                      <a:pt x="234" y="543"/>
                      <a:pt x="151" y="568"/>
                      <a:pt x="78" y="611"/>
                    </a:cubicBezTo>
                    <a:cubicBezTo>
                      <a:pt x="75" y="608"/>
                      <a:pt x="72" y="604"/>
                      <a:pt x="69" y="601"/>
                    </a:cubicBezTo>
                    <a:cubicBezTo>
                      <a:pt x="40" y="568"/>
                      <a:pt x="16" y="531"/>
                      <a:pt x="0" y="490"/>
                    </a:cubicBezTo>
                    <a:moveTo>
                      <a:pt x="896" y="197"/>
                    </a:moveTo>
                    <a:cubicBezTo>
                      <a:pt x="896" y="197"/>
                      <a:pt x="896" y="197"/>
                      <a:pt x="895" y="198"/>
                    </a:cubicBezTo>
                    <a:cubicBezTo>
                      <a:pt x="895" y="407"/>
                      <a:pt x="895" y="407"/>
                      <a:pt x="895" y="407"/>
                    </a:cubicBezTo>
                    <a:cubicBezTo>
                      <a:pt x="459" y="407"/>
                      <a:pt x="459" y="407"/>
                      <a:pt x="459" y="407"/>
                    </a:cubicBezTo>
                    <a:cubicBezTo>
                      <a:pt x="459" y="249"/>
                      <a:pt x="459" y="249"/>
                      <a:pt x="459" y="249"/>
                    </a:cubicBezTo>
                    <a:cubicBezTo>
                      <a:pt x="372" y="239"/>
                      <a:pt x="281" y="229"/>
                      <a:pt x="199" y="229"/>
                    </a:cubicBezTo>
                    <a:cubicBezTo>
                      <a:pt x="189" y="229"/>
                      <a:pt x="179" y="230"/>
                      <a:pt x="169" y="230"/>
                    </a:cubicBezTo>
                    <a:cubicBezTo>
                      <a:pt x="171" y="243"/>
                      <a:pt x="171" y="257"/>
                      <a:pt x="169" y="270"/>
                    </a:cubicBezTo>
                    <a:cubicBezTo>
                      <a:pt x="171" y="272"/>
                      <a:pt x="173" y="275"/>
                      <a:pt x="175" y="278"/>
                    </a:cubicBezTo>
                    <a:cubicBezTo>
                      <a:pt x="164" y="288"/>
                      <a:pt x="164" y="288"/>
                      <a:pt x="164" y="288"/>
                    </a:cubicBezTo>
                    <a:cubicBezTo>
                      <a:pt x="152" y="325"/>
                      <a:pt x="125" y="357"/>
                      <a:pt x="85" y="372"/>
                    </a:cubicBezTo>
                    <a:cubicBezTo>
                      <a:pt x="82" y="374"/>
                      <a:pt x="78" y="375"/>
                      <a:pt x="74" y="376"/>
                    </a:cubicBezTo>
                    <a:cubicBezTo>
                      <a:pt x="75" y="378"/>
                      <a:pt x="75" y="380"/>
                      <a:pt x="75" y="381"/>
                    </a:cubicBezTo>
                    <a:cubicBezTo>
                      <a:pt x="75" y="382"/>
                      <a:pt x="75" y="382"/>
                      <a:pt x="75" y="382"/>
                    </a:cubicBezTo>
                    <a:cubicBezTo>
                      <a:pt x="76" y="386"/>
                      <a:pt x="76" y="390"/>
                      <a:pt x="77" y="394"/>
                    </a:cubicBezTo>
                    <a:cubicBezTo>
                      <a:pt x="77" y="395"/>
                      <a:pt x="77" y="395"/>
                      <a:pt x="77" y="395"/>
                    </a:cubicBezTo>
                    <a:cubicBezTo>
                      <a:pt x="77" y="395"/>
                      <a:pt x="77" y="395"/>
                      <a:pt x="77" y="395"/>
                    </a:cubicBezTo>
                    <a:cubicBezTo>
                      <a:pt x="78" y="399"/>
                      <a:pt x="78" y="404"/>
                      <a:pt x="79" y="408"/>
                    </a:cubicBezTo>
                    <a:cubicBezTo>
                      <a:pt x="127" y="395"/>
                      <a:pt x="187" y="384"/>
                      <a:pt x="256" y="384"/>
                    </a:cubicBezTo>
                    <a:cubicBezTo>
                      <a:pt x="267" y="384"/>
                      <a:pt x="277" y="384"/>
                      <a:pt x="288" y="385"/>
                    </a:cubicBezTo>
                    <a:cubicBezTo>
                      <a:pt x="288" y="380"/>
                      <a:pt x="289" y="374"/>
                      <a:pt x="290" y="369"/>
                    </a:cubicBezTo>
                    <a:cubicBezTo>
                      <a:pt x="294" y="331"/>
                      <a:pt x="292" y="303"/>
                      <a:pt x="297" y="287"/>
                    </a:cubicBezTo>
                    <a:cubicBezTo>
                      <a:pt x="301" y="272"/>
                      <a:pt x="350" y="254"/>
                      <a:pt x="350" y="254"/>
                    </a:cubicBezTo>
                    <a:cubicBezTo>
                      <a:pt x="380" y="255"/>
                      <a:pt x="380" y="255"/>
                      <a:pt x="380" y="255"/>
                    </a:cubicBezTo>
                    <a:cubicBezTo>
                      <a:pt x="380" y="255"/>
                      <a:pt x="410" y="265"/>
                      <a:pt x="425" y="279"/>
                    </a:cubicBezTo>
                    <a:cubicBezTo>
                      <a:pt x="441" y="292"/>
                      <a:pt x="428" y="333"/>
                      <a:pt x="428" y="357"/>
                    </a:cubicBezTo>
                    <a:cubicBezTo>
                      <a:pt x="428" y="364"/>
                      <a:pt x="428" y="383"/>
                      <a:pt x="427" y="405"/>
                    </a:cubicBezTo>
                    <a:cubicBezTo>
                      <a:pt x="553" y="434"/>
                      <a:pt x="688" y="458"/>
                      <a:pt x="802" y="458"/>
                    </a:cubicBezTo>
                    <a:cubicBezTo>
                      <a:pt x="818" y="458"/>
                      <a:pt x="833" y="457"/>
                      <a:pt x="847" y="456"/>
                    </a:cubicBezTo>
                    <a:cubicBezTo>
                      <a:pt x="854" y="447"/>
                      <a:pt x="863" y="440"/>
                      <a:pt x="872" y="440"/>
                    </a:cubicBezTo>
                    <a:cubicBezTo>
                      <a:pt x="878" y="440"/>
                      <a:pt x="884" y="444"/>
                      <a:pt x="888" y="452"/>
                    </a:cubicBezTo>
                    <a:cubicBezTo>
                      <a:pt x="929" y="447"/>
                      <a:pt x="965" y="436"/>
                      <a:pt x="995" y="419"/>
                    </a:cubicBezTo>
                    <a:cubicBezTo>
                      <a:pt x="995" y="419"/>
                      <a:pt x="995" y="419"/>
                      <a:pt x="995" y="419"/>
                    </a:cubicBezTo>
                    <a:cubicBezTo>
                      <a:pt x="995" y="419"/>
                      <a:pt x="995" y="419"/>
                      <a:pt x="995" y="419"/>
                    </a:cubicBezTo>
                    <a:cubicBezTo>
                      <a:pt x="993" y="426"/>
                      <a:pt x="992" y="433"/>
                      <a:pt x="990" y="440"/>
                    </a:cubicBezTo>
                    <a:cubicBezTo>
                      <a:pt x="990" y="440"/>
                      <a:pt x="990" y="440"/>
                      <a:pt x="990" y="440"/>
                    </a:cubicBezTo>
                    <a:cubicBezTo>
                      <a:pt x="992" y="433"/>
                      <a:pt x="993" y="426"/>
                      <a:pt x="995" y="419"/>
                    </a:cubicBezTo>
                    <a:cubicBezTo>
                      <a:pt x="995" y="419"/>
                      <a:pt x="995" y="419"/>
                      <a:pt x="995" y="419"/>
                    </a:cubicBezTo>
                    <a:cubicBezTo>
                      <a:pt x="1016" y="306"/>
                      <a:pt x="1005" y="204"/>
                      <a:pt x="896" y="197"/>
                    </a:cubicBezTo>
                    <a:cubicBezTo>
                      <a:pt x="896" y="197"/>
                      <a:pt x="896" y="197"/>
                      <a:pt x="896" y="197"/>
                    </a:cubicBezTo>
                    <a:moveTo>
                      <a:pt x="236" y="0"/>
                    </a:moveTo>
                    <a:cubicBezTo>
                      <a:pt x="234" y="0"/>
                      <a:pt x="232" y="0"/>
                      <a:pt x="231" y="0"/>
                    </a:cubicBezTo>
                    <a:cubicBezTo>
                      <a:pt x="143" y="1"/>
                      <a:pt x="81" y="30"/>
                      <a:pt x="38" y="79"/>
                    </a:cubicBezTo>
                    <a:cubicBezTo>
                      <a:pt x="45" y="80"/>
                      <a:pt x="45" y="80"/>
                      <a:pt x="45" y="80"/>
                    </a:cubicBezTo>
                    <a:cubicBezTo>
                      <a:pt x="49" y="80"/>
                      <a:pt x="49" y="80"/>
                      <a:pt x="49" y="80"/>
                    </a:cubicBezTo>
                    <a:cubicBezTo>
                      <a:pt x="55" y="81"/>
                      <a:pt x="55" y="81"/>
                      <a:pt x="55" y="81"/>
                    </a:cubicBezTo>
                    <a:cubicBezTo>
                      <a:pt x="55" y="81"/>
                      <a:pt x="56" y="83"/>
                      <a:pt x="58" y="86"/>
                    </a:cubicBezTo>
                    <a:cubicBezTo>
                      <a:pt x="69" y="84"/>
                      <a:pt x="81" y="84"/>
                      <a:pt x="94" y="84"/>
                    </a:cubicBezTo>
                    <a:cubicBezTo>
                      <a:pt x="125" y="84"/>
                      <a:pt x="160" y="88"/>
                      <a:pt x="201" y="98"/>
                    </a:cubicBezTo>
                    <a:cubicBezTo>
                      <a:pt x="279" y="119"/>
                      <a:pt x="369" y="140"/>
                      <a:pt x="459" y="155"/>
                    </a:cubicBezTo>
                    <a:cubicBezTo>
                      <a:pt x="459" y="50"/>
                      <a:pt x="459" y="50"/>
                      <a:pt x="459" y="50"/>
                    </a:cubicBezTo>
                    <a:cubicBezTo>
                      <a:pt x="409" y="22"/>
                      <a:pt x="348" y="2"/>
                      <a:pt x="242" y="0"/>
                    </a:cubicBezTo>
                    <a:cubicBezTo>
                      <a:pt x="240" y="0"/>
                      <a:pt x="238" y="0"/>
                      <a:pt x="236"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7" name="Freeform 6"/>
              <p:cNvSpPr>
                <a:spLocks noEditPoints="1"/>
              </p:cNvSpPr>
              <p:nvPr/>
            </p:nvSpPr>
            <p:spPr bwMode="auto">
              <a:xfrm>
                <a:off x="1574" y="1824"/>
                <a:ext cx="1984" cy="391"/>
              </a:xfrm>
              <a:custGeom>
                <a:avLst/>
                <a:gdLst>
                  <a:gd name="T0" fmla="*/ 837 w 838"/>
                  <a:gd name="T1" fmla="*/ 113 h 165"/>
                  <a:gd name="T2" fmla="*/ 837 w 838"/>
                  <a:gd name="T3" fmla="*/ 114 h 165"/>
                  <a:gd name="T4" fmla="*/ 838 w 838"/>
                  <a:gd name="T5" fmla="*/ 113 h 165"/>
                  <a:gd name="T6" fmla="*/ 837 w 838"/>
                  <a:gd name="T7" fmla="*/ 113 h 165"/>
                  <a:gd name="T8" fmla="*/ 36 w 838"/>
                  <a:gd name="T9" fmla="*/ 0 h 165"/>
                  <a:gd name="T10" fmla="*/ 0 w 838"/>
                  <a:gd name="T11" fmla="*/ 2 h 165"/>
                  <a:gd name="T12" fmla="*/ 23 w 838"/>
                  <a:gd name="T13" fmla="*/ 37 h 165"/>
                  <a:gd name="T14" fmla="*/ 30 w 838"/>
                  <a:gd name="T15" fmla="*/ 39 h 165"/>
                  <a:gd name="T16" fmla="*/ 30 w 838"/>
                  <a:gd name="T17" fmla="*/ 39 h 165"/>
                  <a:gd name="T18" fmla="*/ 38 w 838"/>
                  <a:gd name="T19" fmla="*/ 43 h 165"/>
                  <a:gd name="T20" fmla="*/ 38 w 838"/>
                  <a:gd name="T21" fmla="*/ 43 h 165"/>
                  <a:gd name="T22" fmla="*/ 38 w 838"/>
                  <a:gd name="T23" fmla="*/ 43 h 165"/>
                  <a:gd name="T24" fmla="*/ 66 w 838"/>
                  <a:gd name="T25" fmla="*/ 61 h 165"/>
                  <a:gd name="T26" fmla="*/ 66 w 838"/>
                  <a:gd name="T27" fmla="*/ 61 h 165"/>
                  <a:gd name="T28" fmla="*/ 89 w 838"/>
                  <a:gd name="T29" fmla="*/ 87 h 165"/>
                  <a:gd name="T30" fmla="*/ 89 w 838"/>
                  <a:gd name="T31" fmla="*/ 87 h 165"/>
                  <a:gd name="T32" fmla="*/ 89 w 838"/>
                  <a:gd name="T33" fmla="*/ 87 h 165"/>
                  <a:gd name="T34" fmla="*/ 101 w 838"/>
                  <a:gd name="T35" fmla="*/ 110 h 165"/>
                  <a:gd name="T36" fmla="*/ 103 w 838"/>
                  <a:gd name="T37" fmla="*/ 114 h 165"/>
                  <a:gd name="T38" fmla="*/ 111 w 838"/>
                  <a:gd name="T39" fmla="*/ 146 h 165"/>
                  <a:gd name="T40" fmla="*/ 141 w 838"/>
                  <a:gd name="T41" fmla="*/ 145 h 165"/>
                  <a:gd name="T42" fmla="*/ 401 w 838"/>
                  <a:gd name="T43" fmla="*/ 165 h 165"/>
                  <a:gd name="T44" fmla="*/ 401 w 838"/>
                  <a:gd name="T45" fmla="*/ 71 h 165"/>
                  <a:gd name="T46" fmla="*/ 143 w 838"/>
                  <a:gd name="T47" fmla="*/ 14 h 165"/>
                  <a:gd name="T48" fmla="*/ 36 w 838"/>
                  <a:gd name="T4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8" h="165">
                    <a:moveTo>
                      <a:pt x="837" y="113"/>
                    </a:moveTo>
                    <a:cubicBezTo>
                      <a:pt x="837" y="114"/>
                      <a:pt x="837" y="114"/>
                      <a:pt x="837" y="114"/>
                    </a:cubicBezTo>
                    <a:cubicBezTo>
                      <a:pt x="838" y="113"/>
                      <a:pt x="838" y="113"/>
                      <a:pt x="838" y="113"/>
                    </a:cubicBezTo>
                    <a:cubicBezTo>
                      <a:pt x="838" y="113"/>
                      <a:pt x="838" y="113"/>
                      <a:pt x="837" y="113"/>
                    </a:cubicBezTo>
                    <a:moveTo>
                      <a:pt x="36" y="0"/>
                    </a:moveTo>
                    <a:cubicBezTo>
                      <a:pt x="23" y="0"/>
                      <a:pt x="11" y="0"/>
                      <a:pt x="0" y="2"/>
                    </a:cubicBezTo>
                    <a:cubicBezTo>
                      <a:pt x="5" y="8"/>
                      <a:pt x="13" y="21"/>
                      <a:pt x="23" y="37"/>
                    </a:cubicBezTo>
                    <a:cubicBezTo>
                      <a:pt x="25" y="37"/>
                      <a:pt x="28" y="38"/>
                      <a:pt x="30" y="39"/>
                    </a:cubicBezTo>
                    <a:cubicBezTo>
                      <a:pt x="30" y="39"/>
                      <a:pt x="30" y="39"/>
                      <a:pt x="30" y="39"/>
                    </a:cubicBezTo>
                    <a:cubicBezTo>
                      <a:pt x="33" y="41"/>
                      <a:pt x="36" y="42"/>
                      <a:pt x="38" y="43"/>
                    </a:cubicBezTo>
                    <a:cubicBezTo>
                      <a:pt x="38" y="43"/>
                      <a:pt x="38" y="43"/>
                      <a:pt x="38" y="43"/>
                    </a:cubicBezTo>
                    <a:cubicBezTo>
                      <a:pt x="38" y="43"/>
                      <a:pt x="38" y="43"/>
                      <a:pt x="38" y="43"/>
                    </a:cubicBezTo>
                    <a:cubicBezTo>
                      <a:pt x="48" y="48"/>
                      <a:pt x="57" y="54"/>
                      <a:pt x="66" y="61"/>
                    </a:cubicBezTo>
                    <a:cubicBezTo>
                      <a:pt x="66" y="61"/>
                      <a:pt x="66" y="61"/>
                      <a:pt x="66" y="61"/>
                    </a:cubicBezTo>
                    <a:cubicBezTo>
                      <a:pt x="74" y="69"/>
                      <a:pt x="82" y="77"/>
                      <a:pt x="89" y="87"/>
                    </a:cubicBezTo>
                    <a:cubicBezTo>
                      <a:pt x="89" y="87"/>
                      <a:pt x="89" y="87"/>
                      <a:pt x="89" y="87"/>
                    </a:cubicBezTo>
                    <a:cubicBezTo>
                      <a:pt x="89" y="87"/>
                      <a:pt x="89" y="87"/>
                      <a:pt x="89" y="87"/>
                    </a:cubicBezTo>
                    <a:cubicBezTo>
                      <a:pt x="94" y="94"/>
                      <a:pt x="98" y="101"/>
                      <a:pt x="101" y="110"/>
                    </a:cubicBezTo>
                    <a:cubicBezTo>
                      <a:pt x="102" y="111"/>
                      <a:pt x="103" y="113"/>
                      <a:pt x="103" y="114"/>
                    </a:cubicBezTo>
                    <a:cubicBezTo>
                      <a:pt x="107" y="125"/>
                      <a:pt x="110" y="135"/>
                      <a:pt x="111" y="146"/>
                    </a:cubicBezTo>
                    <a:cubicBezTo>
                      <a:pt x="121" y="146"/>
                      <a:pt x="131" y="145"/>
                      <a:pt x="141" y="145"/>
                    </a:cubicBezTo>
                    <a:cubicBezTo>
                      <a:pt x="223" y="145"/>
                      <a:pt x="314" y="155"/>
                      <a:pt x="401" y="165"/>
                    </a:cubicBezTo>
                    <a:cubicBezTo>
                      <a:pt x="401" y="71"/>
                      <a:pt x="401" y="71"/>
                      <a:pt x="401" y="71"/>
                    </a:cubicBezTo>
                    <a:cubicBezTo>
                      <a:pt x="311" y="56"/>
                      <a:pt x="221" y="35"/>
                      <a:pt x="143" y="14"/>
                    </a:cubicBezTo>
                    <a:cubicBezTo>
                      <a:pt x="102" y="4"/>
                      <a:pt x="67" y="0"/>
                      <a:pt x="36" y="0"/>
                    </a:cubicBezTo>
                  </a:path>
                </a:pathLst>
              </a:custGeom>
              <a:solidFill>
                <a:srgbClr val="F1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8" name="Freeform 7"/>
              <p:cNvSpPr>
                <a:spLocks noEditPoints="1"/>
              </p:cNvSpPr>
              <p:nvPr/>
            </p:nvSpPr>
            <p:spPr bwMode="auto">
              <a:xfrm>
                <a:off x="1437" y="2535"/>
                <a:ext cx="2355" cy="538"/>
              </a:xfrm>
              <a:custGeom>
                <a:avLst/>
                <a:gdLst>
                  <a:gd name="T0" fmla="*/ 995 w 995"/>
                  <a:gd name="T1" fmla="*/ 35 h 227"/>
                  <a:gd name="T2" fmla="*/ 888 w 995"/>
                  <a:gd name="T3" fmla="*/ 68 h 227"/>
                  <a:gd name="T4" fmla="*/ 889 w 995"/>
                  <a:gd name="T5" fmla="*/ 70 h 227"/>
                  <a:gd name="T6" fmla="*/ 892 w 995"/>
                  <a:gd name="T7" fmla="*/ 139 h 227"/>
                  <a:gd name="T8" fmla="*/ 897 w 995"/>
                  <a:gd name="T9" fmla="*/ 146 h 227"/>
                  <a:gd name="T10" fmla="*/ 902 w 995"/>
                  <a:gd name="T11" fmla="*/ 126 h 227"/>
                  <a:gd name="T12" fmla="*/ 966 w 995"/>
                  <a:gd name="T13" fmla="*/ 83 h 227"/>
                  <a:gd name="T14" fmla="*/ 990 w 995"/>
                  <a:gd name="T15" fmla="*/ 56 h 227"/>
                  <a:gd name="T16" fmla="*/ 995 w 995"/>
                  <a:gd name="T17" fmla="*/ 35 h 227"/>
                  <a:gd name="T18" fmla="*/ 427 w 995"/>
                  <a:gd name="T19" fmla="*/ 21 h 227"/>
                  <a:gd name="T20" fmla="*/ 401 w 995"/>
                  <a:gd name="T21" fmla="*/ 139 h 227"/>
                  <a:gd name="T22" fmla="*/ 454 w 995"/>
                  <a:gd name="T23" fmla="*/ 138 h 227"/>
                  <a:gd name="T24" fmla="*/ 560 w 995"/>
                  <a:gd name="T25" fmla="*/ 143 h 227"/>
                  <a:gd name="T26" fmla="*/ 681 w 995"/>
                  <a:gd name="T27" fmla="*/ 121 h 227"/>
                  <a:gd name="T28" fmla="*/ 731 w 995"/>
                  <a:gd name="T29" fmla="*/ 124 h 227"/>
                  <a:gd name="T30" fmla="*/ 731 w 995"/>
                  <a:gd name="T31" fmla="*/ 124 h 227"/>
                  <a:gd name="T32" fmla="*/ 740 w 995"/>
                  <a:gd name="T33" fmla="*/ 125 h 227"/>
                  <a:gd name="T34" fmla="*/ 740 w 995"/>
                  <a:gd name="T35" fmla="*/ 125 h 227"/>
                  <a:gd name="T36" fmla="*/ 740 w 995"/>
                  <a:gd name="T37" fmla="*/ 125 h 227"/>
                  <a:gd name="T38" fmla="*/ 774 w 995"/>
                  <a:gd name="T39" fmla="*/ 132 h 227"/>
                  <a:gd name="T40" fmla="*/ 774 w 995"/>
                  <a:gd name="T41" fmla="*/ 132 h 227"/>
                  <a:gd name="T42" fmla="*/ 781 w 995"/>
                  <a:gd name="T43" fmla="*/ 134 h 227"/>
                  <a:gd name="T44" fmla="*/ 781 w 995"/>
                  <a:gd name="T45" fmla="*/ 134 h 227"/>
                  <a:gd name="T46" fmla="*/ 781 w 995"/>
                  <a:gd name="T47" fmla="*/ 134 h 227"/>
                  <a:gd name="T48" fmla="*/ 799 w 995"/>
                  <a:gd name="T49" fmla="*/ 141 h 227"/>
                  <a:gd name="T50" fmla="*/ 800 w 995"/>
                  <a:gd name="T51" fmla="*/ 139 h 227"/>
                  <a:gd name="T52" fmla="*/ 839 w 995"/>
                  <a:gd name="T53" fmla="*/ 93 h 227"/>
                  <a:gd name="T54" fmla="*/ 847 w 995"/>
                  <a:gd name="T55" fmla="*/ 72 h 227"/>
                  <a:gd name="T56" fmla="*/ 802 w 995"/>
                  <a:gd name="T57" fmla="*/ 74 h 227"/>
                  <a:gd name="T58" fmla="*/ 427 w 995"/>
                  <a:gd name="T59" fmla="*/ 21 h 227"/>
                  <a:gd name="T60" fmla="*/ 256 w 995"/>
                  <a:gd name="T61" fmla="*/ 0 h 227"/>
                  <a:gd name="T62" fmla="*/ 79 w 995"/>
                  <a:gd name="T63" fmla="*/ 24 h 227"/>
                  <a:gd name="T64" fmla="*/ 81 w 995"/>
                  <a:gd name="T65" fmla="*/ 41 h 227"/>
                  <a:gd name="T66" fmla="*/ 83 w 995"/>
                  <a:gd name="T67" fmla="*/ 52 h 227"/>
                  <a:gd name="T68" fmla="*/ 90 w 995"/>
                  <a:gd name="T69" fmla="*/ 87 h 227"/>
                  <a:gd name="T70" fmla="*/ 91 w 995"/>
                  <a:gd name="T71" fmla="*/ 94 h 227"/>
                  <a:gd name="T72" fmla="*/ 85 w 995"/>
                  <a:gd name="T73" fmla="*/ 99 h 227"/>
                  <a:gd name="T74" fmla="*/ 58 w 995"/>
                  <a:gd name="T75" fmla="*/ 110 h 227"/>
                  <a:gd name="T76" fmla="*/ 57 w 995"/>
                  <a:gd name="T77" fmla="*/ 110 h 227"/>
                  <a:gd name="T78" fmla="*/ 54 w 995"/>
                  <a:gd name="T79" fmla="*/ 110 h 227"/>
                  <a:gd name="T80" fmla="*/ 46 w 995"/>
                  <a:gd name="T81" fmla="*/ 108 h 227"/>
                  <a:gd name="T82" fmla="*/ 23 w 995"/>
                  <a:gd name="T83" fmla="*/ 102 h 227"/>
                  <a:gd name="T84" fmla="*/ 4 w 995"/>
                  <a:gd name="T85" fmla="*/ 105 h 227"/>
                  <a:gd name="T86" fmla="*/ 0 w 995"/>
                  <a:gd name="T87" fmla="*/ 106 h 227"/>
                  <a:gd name="T88" fmla="*/ 69 w 995"/>
                  <a:gd name="T89" fmla="*/ 217 h 227"/>
                  <a:gd name="T90" fmla="*/ 78 w 995"/>
                  <a:gd name="T91" fmla="*/ 227 h 227"/>
                  <a:gd name="T92" fmla="*/ 322 w 995"/>
                  <a:gd name="T93" fmla="*/ 147 h 227"/>
                  <a:gd name="T94" fmla="*/ 268 w 995"/>
                  <a:gd name="T95" fmla="*/ 107 h 227"/>
                  <a:gd name="T96" fmla="*/ 288 w 995"/>
                  <a:gd name="T97" fmla="*/ 1 h 227"/>
                  <a:gd name="T98" fmla="*/ 256 w 995"/>
                  <a:gd name="T9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5" h="227">
                    <a:moveTo>
                      <a:pt x="995" y="35"/>
                    </a:moveTo>
                    <a:cubicBezTo>
                      <a:pt x="965" y="52"/>
                      <a:pt x="929" y="63"/>
                      <a:pt x="888" y="68"/>
                    </a:cubicBezTo>
                    <a:cubicBezTo>
                      <a:pt x="888" y="69"/>
                      <a:pt x="888" y="70"/>
                      <a:pt x="889" y="70"/>
                    </a:cubicBezTo>
                    <a:cubicBezTo>
                      <a:pt x="901" y="101"/>
                      <a:pt x="876" y="120"/>
                      <a:pt x="892" y="139"/>
                    </a:cubicBezTo>
                    <a:cubicBezTo>
                      <a:pt x="894" y="141"/>
                      <a:pt x="895" y="144"/>
                      <a:pt x="897" y="146"/>
                    </a:cubicBezTo>
                    <a:cubicBezTo>
                      <a:pt x="897" y="139"/>
                      <a:pt x="898" y="132"/>
                      <a:pt x="902" y="126"/>
                    </a:cubicBezTo>
                    <a:cubicBezTo>
                      <a:pt x="921" y="95"/>
                      <a:pt x="954" y="107"/>
                      <a:pt x="966" y="83"/>
                    </a:cubicBezTo>
                    <a:cubicBezTo>
                      <a:pt x="972" y="71"/>
                      <a:pt x="981" y="62"/>
                      <a:pt x="990" y="56"/>
                    </a:cubicBezTo>
                    <a:cubicBezTo>
                      <a:pt x="992" y="49"/>
                      <a:pt x="993" y="42"/>
                      <a:pt x="995" y="35"/>
                    </a:cubicBezTo>
                    <a:moveTo>
                      <a:pt x="427" y="21"/>
                    </a:moveTo>
                    <a:cubicBezTo>
                      <a:pt x="424" y="62"/>
                      <a:pt x="417" y="116"/>
                      <a:pt x="401" y="139"/>
                    </a:cubicBezTo>
                    <a:cubicBezTo>
                      <a:pt x="419" y="138"/>
                      <a:pt x="436" y="138"/>
                      <a:pt x="454" y="138"/>
                    </a:cubicBezTo>
                    <a:cubicBezTo>
                      <a:pt x="489" y="138"/>
                      <a:pt x="524" y="139"/>
                      <a:pt x="560" y="143"/>
                    </a:cubicBezTo>
                    <a:cubicBezTo>
                      <a:pt x="581" y="130"/>
                      <a:pt x="627" y="121"/>
                      <a:pt x="681" y="121"/>
                    </a:cubicBezTo>
                    <a:cubicBezTo>
                      <a:pt x="698" y="121"/>
                      <a:pt x="715" y="122"/>
                      <a:pt x="731" y="124"/>
                    </a:cubicBezTo>
                    <a:cubicBezTo>
                      <a:pt x="731" y="124"/>
                      <a:pt x="731" y="124"/>
                      <a:pt x="731" y="124"/>
                    </a:cubicBezTo>
                    <a:cubicBezTo>
                      <a:pt x="734" y="124"/>
                      <a:pt x="737" y="125"/>
                      <a:pt x="740" y="125"/>
                    </a:cubicBezTo>
                    <a:cubicBezTo>
                      <a:pt x="740" y="125"/>
                      <a:pt x="740" y="125"/>
                      <a:pt x="740" y="125"/>
                    </a:cubicBezTo>
                    <a:cubicBezTo>
                      <a:pt x="740" y="125"/>
                      <a:pt x="740" y="125"/>
                      <a:pt x="740" y="125"/>
                    </a:cubicBezTo>
                    <a:cubicBezTo>
                      <a:pt x="753" y="127"/>
                      <a:pt x="764" y="129"/>
                      <a:pt x="774" y="132"/>
                    </a:cubicBezTo>
                    <a:cubicBezTo>
                      <a:pt x="774" y="132"/>
                      <a:pt x="774" y="132"/>
                      <a:pt x="774" y="132"/>
                    </a:cubicBezTo>
                    <a:cubicBezTo>
                      <a:pt x="776" y="133"/>
                      <a:pt x="779" y="133"/>
                      <a:pt x="781" y="134"/>
                    </a:cubicBezTo>
                    <a:cubicBezTo>
                      <a:pt x="781" y="134"/>
                      <a:pt x="781" y="134"/>
                      <a:pt x="781" y="134"/>
                    </a:cubicBezTo>
                    <a:cubicBezTo>
                      <a:pt x="781" y="134"/>
                      <a:pt x="781" y="134"/>
                      <a:pt x="781" y="134"/>
                    </a:cubicBezTo>
                    <a:cubicBezTo>
                      <a:pt x="788" y="136"/>
                      <a:pt x="794" y="139"/>
                      <a:pt x="799" y="141"/>
                    </a:cubicBezTo>
                    <a:cubicBezTo>
                      <a:pt x="799" y="141"/>
                      <a:pt x="800" y="140"/>
                      <a:pt x="800" y="139"/>
                    </a:cubicBezTo>
                    <a:cubicBezTo>
                      <a:pt x="808" y="111"/>
                      <a:pt x="835" y="114"/>
                      <a:pt x="839" y="93"/>
                    </a:cubicBezTo>
                    <a:cubicBezTo>
                      <a:pt x="840" y="85"/>
                      <a:pt x="843" y="78"/>
                      <a:pt x="847" y="72"/>
                    </a:cubicBezTo>
                    <a:cubicBezTo>
                      <a:pt x="833" y="73"/>
                      <a:pt x="818" y="74"/>
                      <a:pt x="802" y="74"/>
                    </a:cubicBezTo>
                    <a:cubicBezTo>
                      <a:pt x="688" y="74"/>
                      <a:pt x="553" y="50"/>
                      <a:pt x="427" y="21"/>
                    </a:cubicBezTo>
                    <a:moveTo>
                      <a:pt x="256" y="0"/>
                    </a:moveTo>
                    <a:cubicBezTo>
                      <a:pt x="187" y="0"/>
                      <a:pt x="127" y="11"/>
                      <a:pt x="79" y="24"/>
                    </a:cubicBezTo>
                    <a:cubicBezTo>
                      <a:pt x="80" y="30"/>
                      <a:pt x="81" y="35"/>
                      <a:pt x="81" y="41"/>
                    </a:cubicBezTo>
                    <a:cubicBezTo>
                      <a:pt x="82" y="45"/>
                      <a:pt x="83" y="49"/>
                      <a:pt x="83" y="52"/>
                    </a:cubicBezTo>
                    <a:cubicBezTo>
                      <a:pt x="85" y="65"/>
                      <a:pt x="87" y="77"/>
                      <a:pt x="90" y="87"/>
                    </a:cubicBezTo>
                    <a:cubicBezTo>
                      <a:pt x="90" y="89"/>
                      <a:pt x="91" y="91"/>
                      <a:pt x="91" y="94"/>
                    </a:cubicBezTo>
                    <a:cubicBezTo>
                      <a:pt x="91" y="94"/>
                      <a:pt x="89" y="96"/>
                      <a:pt x="85" y="99"/>
                    </a:cubicBezTo>
                    <a:cubicBezTo>
                      <a:pt x="79" y="103"/>
                      <a:pt x="69" y="110"/>
                      <a:pt x="58" y="110"/>
                    </a:cubicBezTo>
                    <a:cubicBezTo>
                      <a:pt x="58" y="110"/>
                      <a:pt x="57" y="110"/>
                      <a:pt x="57" y="110"/>
                    </a:cubicBezTo>
                    <a:cubicBezTo>
                      <a:pt x="56" y="110"/>
                      <a:pt x="55" y="110"/>
                      <a:pt x="54" y="110"/>
                    </a:cubicBezTo>
                    <a:cubicBezTo>
                      <a:pt x="51" y="109"/>
                      <a:pt x="49" y="109"/>
                      <a:pt x="46" y="108"/>
                    </a:cubicBezTo>
                    <a:cubicBezTo>
                      <a:pt x="39" y="105"/>
                      <a:pt x="33" y="102"/>
                      <a:pt x="23" y="102"/>
                    </a:cubicBezTo>
                    <a:cubicBezTo>
                      <a:pt x="18" y="102"/>
                      <a:pt x="12" y="102"/>
                      <a:pt x="4" y="105"/>
                    </a:cubicBezTo>
                    <a:cubicBezTo>
                      <a:pt x="2" y="105"/>
                      <a:pt x="1" y="106"/>
                      <a:pt x="0" y="106"/>
                    </a:cubicBezTo>
                    <a:cubicBezTo>
                      <a:pt x="16" y="147"/>
                      <a:pt x="40" y="184"/>
                      <a:pt x="69" y="217"/>
                    </a:cubicBezTo>
                    <a:cubicBezTo>
                      <a:pt x="72" y="220"/>
                      <a:pt x="75" y="224"/>
                      <a:pt x="78" y="227"/>
                    </a:cubicBezTo>
                    <a:cubicBezTo>
                      <a:pt x="151" y="184"/>
                      <a:pt x="234" y="159"/>
                      <a:pt x="322" y="147"/>
                    </a:cubicBezTo>
                    <a:cubicBezTo>
                      <a:pt x="292" y="139"/>
                      <a:pt x="264" y="125"/>
                      <a:pt x="268" y="107"/>
                    </a:cubicBezTo>
                    <a:cubicBezTo>
                      <a:pt x="273" y="86"/>
                      <a:pt x="281" y="50"/>
                      <a:pt x="288" y="1"/>
                    </a:cubicBezTo>
                    <a:cubicBezTo>
                      <a:pt x="277" y="0"/>
                      <a:pt x="267" y="0"/>
                      <a:pt x="256" y="0"/>
                    </a:cubicBezTo>
                  </a:path>
                </a:pathLst>
              </a:custGeom>
              <a:solidFill>
                <a:srgbClr val="F1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9" name="Freeform 8"/>
              <p:cNvSpPr/>
              <p:nvPr/>
            </p:nvSpPr>
            <p:spPr bwMode="auto">
              <a:xfrm>
                <a:off x="748" y="1035"/>
                <a:ext cx="1015" cy="289"/>
              </a:xfrm>
              <a:custGeom>
                <a:avLst/>
                <a:gdLst>
                  <a:gd name="T0" fmla="*/ 171 w 429"/>
                  <a:gd name="T1" fmla="*/ 0 h 122"/>
                  <a:gd name="T2" fmla="*/ 98 w 429"/>
                  <a:gd name="T3" fmla="*/ 56 h 122"/>
                  <a:gd name="T4" fmla="*/ 76 w 429"/>
                  <a:gd name="T5" fmla="*/ 51 h 122"/>
                  <a:gd name="T6" fmla="*/ 30 w 429"/>
                  <a:gd name="T7" fmla="*/ 86 h 122"/>
                  <a:gd name="T8" fmla="*/ 18 w 429"/>
                  <a:gd name="T9" fmla="*/ 86 h 122"/>
                  <a:gd name="T10" fmla="*/ 0 w 429"/>
                  <a:gd name="T11" fmla="*/ 104 h 122"/>
                  <a:gd name="T12" fmla="*/ 6 w 429"/>
                  <a:gd name="T13" fmla="*/ 117 h 122"/>
                  <a:gd name="T14" fmla="*/ 18 w 429"/>
                  <a:gd name="T15" fmla="*/ 122 h 122"/>
                  <a:gd name="T16" fmla="*/ 411 w 429"/>
                  <a:gd name="T17" fmla="*/ 122 h 122"/>
                  <a:gd name="T18" fmla="*/ 429 w 429"/>
                  <a:gd name="T19" fmla="*/ 104 h 122"/>
                  <a:gd name="T20" fmla="*/ 424 w 429"/>
                  <a:gd name="T21" fmla="*/ 91 h 122"/>
                  <a:gd name="T22" fmla="*/ 411 w 429"/>
                  <a:gd name="T23" fmla="*/ 86 h 122"/>
                  <a:gd name="T24" fmla="*/ 392 w 429"/>
                  <a:gd name="T25" fmla="*/ 86 h 122"/>
                  <a:gd name="T26" fmla="*/ 348 w 429"/>
                  <a:gd name="T27" fmla="*/ 57 h 122"/>
                  <a:gd name="T28" fmla="*/ 315 w 429"/>
                  <a:gd name="T29" fmla="*/ 71 h 122"/>
                  <a:gd name="T30" fmla="*/ 257 w 429"/>
                  <a:gd name="T31" fmla="*/ 38 h 122"/>
                  <a:gd name="T32" fmla="*/ 238 w 429"/>
                  <a:gd name="T33" fmla="*/ 41 h 122"/>
                  <a:gd name="T34" fmla="*/ 171 w 429"/>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9" h="122">
                    <a:moveTo>
                      <a:pt x="171" y="0"/>
                    </a:moveTo>
                    <a:cubicBezTo>
                      <a:pt x="136" y="0"/>
                      <a:pt x="107" y="24"/>
                      <a:pt x="98" y="56"/>
                    </a:cubicBezTo>
                    <a:cubicBezTo>
                      <a:pt x="91" y="53"/>
                      <a:pt x="84" y="51"/>
                      <a:pt x="76" y="51"/>
                    </a:cubicBezTo>
                    <a:cubicBezTo>
                      <a:pt x="54" y="51"/>
                      <a:pt x="36" y="66"/>
                      <a:pt x="30" y="86"/>
                    </a:cubicBezTo>
                    <a:cubicBezTo>
                      <a:pt x="18" y="86"/>
                      <a:pt x="18" y="86"/>
                      <a:pt x="18" y="86"/>
                    </a:cubicBezTo>
                    <a:cubicBezTo>
                      <a:pt x="8" y="86"/>
                      <a:pt x="0" y="94"/>
                      <a:pt x="0" y="104"/>
                    </a:cubicBezTo>
                    <a:cubicBezTo>
                      <a:pt x="0" y="109"/>
                      <a:pt x="2" y="114"/>
                      <a:pt x="6" y="117"/>
                    </a:cubicBezTo>
                    <a:cubicBezTo>
                      <a:pt x="9" y="120"/>
                      <a:pt x="13" y="122"/>
                      <a:pt x="18" y="122"/>
                    </a:cubicBezTo>
                    <a:cubicBezTo>
                      <a:pt x="411" y="122"/>
                      <a:pt x="411" y="122"/>
                      <a:pt x="411" y="122"/>
                    </a:cubicBezTo>
                    <a:cubicBezTo>
                      <a:pt x="421" y="122"/>
                      <a:pt x="429" y="114"/>
                      <a:pt x="429" y="104"/>
                    </a:cubicBezTo>
                    <a:cubicBezTo>
                      <a:pt x="429" y="99"/>
                      <a:pt x="427" y="94"/>
                      <a:pt x="424" y="91"/>
                    </a:cubicBezTo>
                    <a:cubicBezTo>
                      <a:pt x="421" y="88"/>
                      <a:pt x="416" y="86"/>
                      <a:pt x="411" y="86"/>
                    </a:cubicBezTo>
                    <a:cubicBezTo>
                      <a:pt x="392" y="86"/>
                      <a:pt x="392" y="86"/>
                      <a:pt x="392" y="86"/>
                    </a:cubicBezTo>
                    <a:cubicBezTo>
                      <a:pt x="385" y="69"/>
                      <a:pt x="368" y="57"/>
                      <a:pt x="348" y="57"/>
                    </a:cubicBezTo>
                    <a:cubicBezTo>
                      <a:pt x="335" y="57"/>
                      <a:pt x="323" y="62"/>
                      <a:pt x="315" y="71"/>
                    </a:cubicBezTo>
                    <a:cubicBezTo>
                      <a:pt x="303" y="51"/>
                      <a:pt x="282" y="38"/>
                      <a:pt x="257" y="38"/>
                    </a:cubicBezTo>
                    <a:cubicBezTo>
                      <a:pt x="251" y="38"/>
                      <a:pt x="244" y="39"/>
                      <a:pt x="238" y="41"/>
                    </a:cubicBezTo>
                    <a:cubicBezTo>
                      <a:pt x="225" y="17"/>
                      <a:pt x="200" y="0"/>
                      <a:pt x="171"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0" name="Freeform 9"/>
              <p:cNvSpPr/>
              <p:nvPr/>
            </p:nvSpPr>
            <p:spPr bwMode="auto">
              <a:xfrm>
                <a:off x="2173" y="1231"/>
                <a:ext cx="658" cy="188"/>
              </a:xfrm>
              <a:custGeom>
                <a:avLst/>
                <a:gdLst>
                  <a:gd name="T0" fmla="*/ 168 w 278"/>
                  <a:gd name="T1" fmla="*/ 0 h 79"/>
                  <a:gd name="T2" fmla="*/ 124 w 278"/>
                  <a:gd name="T3" fmla="*/ 26 h 79"/>
                  <a:gd name="T4" fmla="*/ 112 w 278"/>
                  <a:gd name="T5" fmla="*/ 24 h 79"/>
                  <a:gd name="T6" fmla="*/ 74 w 278"/>
                  <a:gd name="T7" fmla="*/ 45 h 79"/>
                  <a:gd name="T8" fmla="*/ 52 w 278"/>
                  <a:gd name="T9" fmla="*/ 36 h 79"/>
                  <a:gd name="T10" fmla="*/ 24 w 278"/>
                  <a:gd name="T11" fmla="*/ 55 h 79"/>
                  <a:gd name="T12" fmla="*/ 12 w 278"/>
                  <a:gd name="T13" fmla="*/ 55 h 79"/>
                  <a:gd name="T14" fmla="*/ 3 w 278"/>
                  <a:gd name="T15" fmla="*/ 58 h 79"/>
                  <a:gd name="T16" fmla="*/ 0 w 278"/>
                  <a:gd name="T17" fmla="*/ 67 h 79"/>
                  <a:gd name="T18" fmla="*/ 12 w 278"/>
                  <a:gd name="T19" fmla="*/ 79 h 79"/>
                  <a:gd name="T20" fmla="*/ 266 w 278"/>
                  <a:gd name="T21" fmla="*/ 79 h 79"/>
                  <a:gd name="T22" fmla="*/ 275 w 278"/>
                  <a:gd name="T23" fmla="*/ 75 h 79"/>
                  <a:gd name="T24" fmla="*/ 278 w 278"/>
                  <a:gd name="T25" fmla="*/ 67 h 79"/>
                  <a:gd name="T26" fmla="*/ 266 w 278"/>
                  <a:gd name="T27" fmla="*/ 55 h 79"/>
                  <a:gd name="T28" fmla="*/ 259 w 278"/>
                  <a:gd name="T29" fmla="*/ 55 h 79"/>
                  <a:gd name="T30" fmla="*/ 229 w 278"/>
                  <a:gd name="T31" fmla="*/ 33 h 79"/>
                  <a:gd name="T32" fmla="*/ 215 w 278"/>
                  <a:gd name="T33" fmla="*/ 36 h 79"/>
                  <a:gd name="T34" fmla="*/ 168 w 278"/>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79">
                    <a:moveTo>
                      <a:pt x="168" y="0"/>
                    </a:moveTo>
                    <a:cubicBezTo>
                      <a:pt x="149" y="0"/>
                      <a:pt x="132" y="10"/>
                      <a:pt x="124" y="26"/>
                    </a:cubicBezTo>
                    <a:cubicBezTo>
                      <a:pt x="120" y="25"/>
                      <a:pt x="116" y="24"/>
                      <a:pt x="112" y="24"/>
                    </a:cubicBezTo>
                    <a:cubicBezTo>
                      <a:pt x="96" y="24"/>
                      <a:pt x="82" y="33"/>
                      <a:pt x="74" y="45"/>
                    </a:cubicBezTo>
                    <a:cubicBezTo>
                      <a:pt x="69" y="40"/>
                      <a:pt x="61" y="36"/>
                      <a:pt x="52" y="36"/>
                    </a:cubicBezTo>
                    <a:cubicBezTo>
                      <a:pt x="40" y="36"/>
                      <a:pt x="29" y="44"/>
                      <a:pt x="24" y="55"/>
                    </a:cubicBezTo>
                    <a:cubicBezTo>
                      <a:pt x="12" y="55"/>
                      <a:pt x="12" y="55"/>
                      <a:pt x="12" y="55"/>
                    </a:cubicBezTo>
                    <a:cubicBezTo>
                      <a:pt x="9" y="55"/>
                      <a:pt x="6" y="56"/>
                      <a:pt x="3" y="58"/>
                    </a:cubicBezTo>
                    <a:cubicBezTo>
                      <a:pt x="1" y="61"/>
                      <a:pt x="0" y="64"/>
                      <a:pt x="0" y="67"/>
                    </a:cubicBezTo>
                    <a:cubicBezTo>
                      <a:pt x="0" y="73"/>
                      <a:pt x="5" y="79"/>
                      <a:pt x="12" y="79"/>
                    </a:cubicBezTo>
                    <a:cubicBezTo>
                      <a:pt x="266" y="79"/>
                      <a:pt x="266" y="79"/>
                      <a:pt x="266" y="79"/>
                    </a:cubicBezTo>
                    <a:cubicBezTo>
                      <a:pt x="270" y="79"/>
                      <a:pt x="273" y="77"/>
                      <a:pt x="275" y="75"/>
                    </a:cubicBezTo>
                    <a:cubicBezTo>
                      <a:pt x="277" y="73"/>
                      <a:pt x="278" y="70"/>
                      <a:pt x="278" y="67"/>
                    </a:cubicBezTo>
                    <a:cubicBezTo>
                      <a:pt x="278" y="60"/>
                      <a:pt x="273" y="55"/>
                      <a:pt x="266" y="55"/>
                    </a:cubicBezTo>
                    <a:cubicBezTo>
                      <a:pt x="259" y="55"/>
                      <a:pt x="259" y="55"/>
                      <a:pt x="259" y="55"/>
                    </a:cubicBezTo>
                    <a:cubicBezTo>
                      <a:pt x="255" y="42"/>
                      <a:pt x="243" y="33"/>
                      <a:pt x="229" y="33"/>
                    </a:cubicBezTo>
                    <a:cubicBezTo>
                      <a:pt x="224" y="33"/>
                      <a:pt x="219" y="34"/>
                      <a:pt x="215" y="36"/>
                    </a:cubicBezTo>
                    <a:cubicBezTo>
                      <a:pt x="209" y="15"/>
                      <a:pt x="190" y="0"/>
                      <a:pt x="168"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1" name="Freeform 10"/>
              <p:cNvSpPr>
                <a:spLocks noEditPoints="1"/>
              </p:cNvSpPr>
              <p:nvPr/>
            </p:nvSpPr>
            <p:spPr bwMode="auto">
              <a:xfrm>
                <a:off x="968" y="1516"/>
                <a:ext cx="246" cy="253"/>
              </a:xfrm>
              <a:custGeom>
                <a:avLst/>
                <a:gdLst>
                  <a:gd name="T0" fmla="*/ 51 w 104"/>
                  <a:gd name="T1" fmla="*/ 69 h 107"/>
                  <a:gd name="T2" fmla="*/ 39 w 104"/>
                  <a:gd name="T3" fmla="*/ 64 h 107"/>
                  <a:gd name="T4" fmla="*/ 40 w 104"/>
                  <a:gd name="T5" fmla="*/ 42 h 107"/>
                  <a:gd name="T6" fmla="*/ 51 w 104"/>
                  <a:gd name="T7" fmla="*/ 38 h 107"/>
                  <a:gd name="T8" fmla="*/ 62 w 104"/>
                  <a:gd name="T9" fmla="*/ 43 h 107"/>
                  <a:gd name="T10" fmla="*/ 61 w 104"/>
                  <a:gd name="T11" fmla="*/ 65 h 107"/>
                  <a:gd name="T12" fmla="*/ 51 w 104"/>
                  <a:gd name="T13" fmla="*/ 69 h 107"/>
                  <a:gd name="T14" fmla="*/ 44 w 104"/>
                  <a:gd name="T15" fmla="*/ 0 h 107"/>
                  <a:gd name="T16" fmla="*/ 43 w 104"/>
                  <a:gd name="T17" fmla="*/ 16 h 107"/>
                  <a:gd name="T18" fmla="*/ 33 w 104"/>
                  <a:gd name="T19" fmla="*/ 20 h 107"/>
                  <a:gd name="T20" fmla="*/ 23 w 104"/>
                  <a:gd name="T21" fmla="*/ 8 h 107"/>
                  <a:gd name="T22" fmla="*/ 10 w 104"/>
                  <a:gd name="T23" fmla="*/ 20 h 107"/>
                  <a:gd name="T24" fmla="*/ 20 w 104"/>
                  <a:gd name="T25" fmla="*/ 31 h 107"/>
                  <a:gd name="T26" fmla="*/ 14 w 104"/>
                  <a:gd name="T27" fmla="*/ 44 h 107"/>
                  <a:gd name="T28" fmla="*/ 0 w 104"/>
                  <a:gd name="T29" fmla="*/ 44 h 107"/>
                  <a:gd name="T30" fmla="*/ 0 w 104"/>
                  <a:gd name="T31" fmla="*/ 61 h 107"/>
                  <a:gd name="T32" fmla="*/ 14 w 104"/>
                  <a:gd name="T33" fmla="*/ 61 h 107"/>
                  <a:gd name="T34" fmla="*/ 19 w 104"/>
                  <a:gd name="T35" fmla="*/ 73 h 107"/>
                  <a:gd name="T36" fmla="*/ 8 w 104"/>
                  <a:gd name="T37" fmla="*/ 83 h 107"/>
                  <a:gd name="T38" fmla="*/ 19 w 104"/>
                  <a:gd name="T39" fmla="*/ 96 h 107"/>
                  <a:gd name="T40" fmla="*/ 31 w 104"/>
                  <a:gd name="T41" fmla="*/ 85 h 107"/>
                  <a:gd name="T42" fmla="*/ 44 w 104"/>
                  <a:gd name="T43" fmla="*/ 90 h 107"/>
                  <a:gd name="T44" fmla="*/ 43 w 104"/>
                  <a:gd name="T45" fmla="*/ 106 h 107"/>
                  <a:gd name="T46" fmla="*/ 60 w 104"/>
                  <a:gd name="T47" fmla="*/ 107 h 107"/>
                  <a:gd name="T48" fmla="*/ 61 w 104"/>
                  <a:gd name="T49" fmla="*/ 90 h 107"/>
                  <a:gd name="T50" fmla="*/ 71 w 104"/>
                  <a:gd name="T51" fmla="*/ 85 h 107"/>
                  <a:gd name="T52" fmla="*/ 81 w 104"/>
                  <a:gd name="T53" fmla="*/ 96 h 107"/>
                  <a:gd name="T54" fmla="*/ 93 w 104"/>
                  <a:gd name="T55" fmla="*/ 85 h 107"/>
                  <a:gd name="T56" fmla="*/ 83 w 104"/>
                  <a:gd name="T57" fmla="*/ 73 h 107"/>
                  <a:gd name="T58" fmla="*/ 87 w 104"/>
                  <a:gd name="T59" fmla="*/ 64 h 107"/>
                  <a:gd name="T60" fmla="*/ 103 w 104"/>
                  <a:gd name="T61" fmla="*/ 65 h 107"/>
                  <a:gd name="T62" fmla="*/ 104 w 104"/>
                  <a:gd name="T63" fmla="*/ 48 h 107"/>
                  <a:gd name="T64" fmla="*/ 88 w 104"/>
                  <a:gd name="T65" fmla="*/ 47 h 107"/>
                  <a:gd name="T66" fmla="*/ 84 w 104"/>
                  <a:gd name="T67" fmla="*/ 36 h 107"/>
                  <a:gd name="T68" fmla="*/ 96 w 104"/>
                  <a:gd name="T69" fmla="*/ 25 h 107"/>
                  <a:gd name="T70" fmla="*/ 84 w 104"/>
                  <a:gd name="T71" fmla="*/ 13 h 107"/>
                  <a:gd name="T72" fmla="*/ 73 w 104"/>
                  <a:gd name="T73" fmla="*/ 23 h 107"/>
                  <a:gd name="T74" fmla="*/ 60 w 104"/>
                  <a:gd name="T75" fmla="*/ 16 h 107"/>
                  <a:gd name="T76" fmla="*/ 60 w 104"/>
                  <a:gd name="T77" fmla="*/ 1 h 107"/>
                  <a:gd name="T78" fmla="*/ 44 w 104"/>
                  <a:gd name="T7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07">
                    <a:moveTo>
                      <a:pt x="51" y="69"/>
                    </a:moveTo>
                    <a:cubicBezTo>
                      <a:pt x="47" y="69"/>
                      <a:pt x="43" y="67"/>
                      <a:pt x="39" y="64"/>
                    </a:cubicBezTo>
                    <a:cubicBezTo>
                      <a:pt x="34" y="57"/>
                      <a:pt x="34" y="48"/>
                      <a:pt x="40" y="42"/>
                    </a:cubicBezTo>
                    <a:cubicBezTo>
                      <a:pt x="43" y="39"/>
                      <a:pt x="47" y="38"/>
                      <a:pt x="51" y="38"/>
                    </a:cubicBezTo>
                    <a:cubicBezTo>
                      <a:pt x="55" y="38"/>
                      <a:pt x="59" y="40"/>
                      <a:pt x="62" y="43"/>
                    </a:cubicBezTo>
                    <a:cubicBezTo>
                      <a:pt x="68" y="49"/>
                      <a:pt x="68" y="59"/>
                      <a:pt x="61" y="65"/>
                    </a:cubicBezTo>
                    <a:cubicBezTo>
                      <a:pt x="58" y="67"/>
                      <a:pt x="55" y="69"/>
                      <a:pt x="51" y="69"/>
                    </a:cubicBezTo>
                    <a:moveTo>
                      <a:pt x="44" y="0"/>
                    </a:moveTo>
                    <a:cubicBezTo>
                      <a:pt x="43" y="16"/>
                      <a:pt x="43" y="16"/>
                      <a:pt x="43" y="16"/>
                    </a:cubicBezTo>
                    <a:cubicBezTo>
                      <a:pt x="40" y="17"/>
                      <a:pt x="36" y="18"/>
                      <a:pt x="33" y="20"/>
                    </a:cubicBezTo>
                    <a:cubicBezTo>
                      <a:pt x="23" y="8"/>
                      <a:pt x="23" y="8"/>
                      <a:pt x="23" y="8"/>
                    </a:cubicBezTo>
                    <a:cubicBezTo>
                      <a:pt x="10" y="20"/>
                      <a:pt x="10" y="20"/>
                      <a:pt x="10" y="20"/>
                    </a:cubicBezTo>
                    <a:cubicBezTo>
                      <a:pt x="20" y="31"/>
                      <a:pt x="20" y="31"/>
                      <a:pt x="20" y="31"/>
                    </a:cubicBezTo>
                    <a:cubicBezTo>
                      <a:pt x="17" y="35"/>
                      <a:pt x="15" y="40"/>
                      <a:pt x="14" y="44"/>
                    </a:cubicBezTo>
                    <a:cubicBezTo>
                      <a:pt x="0" y="44"/>
                      <a:pt x="0" y="44"/>
                      <a:pt x="0" y="44"/>
                    </a:cubicBezTo>
                    <a:cubicBezTo>
                      <a:pt x="0" y="61"/>
                      <a:pt x="0" y="61"/>
                      <a:pt x="0" y="61"/>
                    </a:cubicBezTo>
                    <a:cubicBezTo>
                      <a:pt x="14" y="61"/>
                      <a:pt x="14" y="61"/>
                      <a:pt x="14" y="61"/>
                    </a:cubicBezTo>
                    <a:cubicBezTo>
                      <a:pt x="15" y="65"/>
                      <a:pt x="16" y="70"/>
                      <a:pt x="19" y="73"/>
                    </a:cubicBezTo>
                    <a:cubicBezTo>
                      <a:pt x="8" y="83"/>
                      <a:pt x="8" y="83"/>
                      <a:pt x="8" y="83"/>
                    </a:cubicBezTo>
                    <a:cubicBezTo>
                      <a:pt x="19" y="96"/>
                      <a:pt x="19" y="96"/>
                      <a:pt x="19" y="96"/>
                    </a:cubicBezTo>
                    <a:cubicBezTo>
                      <a:pt x="31" y="85"/>
                      <a:pt x="31" y="85"/>
                      <a:pt x="31" y="85"/>
                    </a:cubicBezTo>
                    <a:cubicBezTo>
                      <a:pt x="35" y="88"/>
                      <a:pt x="39" y="90"/>
                      <a:pt x="44" y="90"/>
                    </a:cubicBezTo>
                    <a:cubicBezTo>
                      <a:pt x="43" y="106"/>
                      <a:pt x="43" y="106"/>
                      <a:pt x="43" y="106"/>
                    </a:cubicBezTo>
                    <a:cubicBezTo>
                      <a:pt x="60" y="107"/>
                      <a:pt x="60" y="107"/>
                      <a:pt x="60" y="107"/>
                    </a:cubicBezTo>
                    <a:cubicBezTo>
                      <a:pt x="61" y="90"/>
                      <a:pt x="61" y="90"/>
                      <a:pt x="61" y="90"/>
                    </a:cubicBezTo>
                    <a:cubicBezTo>
                      <a:pt x="64" y="89"/>
                      <a:pt x="68" y="87"/>
                      <a:pt x="71" y="85"/>
                    </a:cubicBezTo>
                    <a:cubicBezTo>
                      <a:pt x="81" y="96"/>
                      <a:pt x="81" y="96"/>
                      <a:pt x="81" y="96"/>
                    </a:cubicBezTo>
                    <a:cubicBezTo>
                      <a:pt x="93" y="85"/>
                      <a:pt x="93" y="85"/>
                      <a:pt x="93" y="85"/>
                    </a:cubicBezTo>
                    <a:cubicBezTo>
                      <a:pt x="83" y="73"/>
                      <a:pt x="83" y="73"/>
                      <a:pt x="83" y="73"/>
                    </a:cubicBezTo>
                    <a:cubicBezTo>
                      <a:pt x="85" y="71"/>
                      <a:pt x="86" y="67"/>
                      <a:pt x="87" y="64"/>
                    </a:cubicBezTo>
                    <a:cubicBezTo>
                      <a:pt x="103" y="65"/>
                      <a:pt x="103" y="65"/>
                      <a:pt x="103" y="65"/>
                    </a:cubicBezTo>
                    <a:cubicBezTo>
                      <a:pt x="104" y="48"/>
                      <a:pt x="104" y="48"/>
                      <a:pt x="104" y="48"/>
                    </a:cubicBezTo>
                    <a:cubicBezTo>
                      <a:pt x="88" y="47"/>
                      <a:pt x="88" y="47"/>
                      <a:pt x="88" y="47"/>
                    </a:cubicBezTo>
                    <a:cubicBezTo>
                      <a:pt x="88" y="43"/>
                      <a:pt x="86" y="39"/>
                      <a:pt x="84" y="36"/>
                    </a:cubicBezTo>
                    <a:cubicBezTo>
                      <a:pt x="96" y="25"/>
                      <a:pt x="96" y="25"/>
                      <a:pt x="96" y="25"/>
                    </a:cubicBezTo>
                    <a:cubicBezTo>
                      <a:pt x="84" y="13"/>
                      <a:pt x="84" y="13"/>
                      <a:pt x="84" y="13"/>
                    </a:cubicBezTo>
                    <a:cubicBezTo>
                      <a:pt x="73" y="23"/>
                      <a:pt x="73" y="23"/>
                      <a:pt x="73" y="23"/>
                    </a:cubicBezTo>
                    <a:cubicBezTo>
                      <a:pt x="69" y="20"/>
                      <a:pt x="65" y="18"/>
                      <a:pt x="60" y="16"/>
                    </a:cubicBezTo>
                    <a:cubicBezTo>
                      <a:pt x="60" y="1"/>
                      <a:pt x="60" y="1"/>
                      <a:pt x="60" y="1"/>
                    </a:cubicBezTo>
                    <a:cubicBezTo>
                      <a:pt x="44" y="0"/>
                      <a:pt x="44" y="0"/>
                      <a:pt x="44"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2" name="Freeform 11"/>
              <p:cNvSpPr>
                <a:spLocks noEditPoints="1"/>
              </p:cNvSpPr>
              <p:nvPr/>
            </p:nvSpPr>
            <p:spPr bwMode="auto">
              <a:xfrm>
                <a:off x="985" y="1824"/>
                <a:ext cx="135" cy="140"/>
              </a:xfrm>
              <a:custGeom>
                <a:avLst/>
                <a:gdLst>
                  <a:gd name="T0" fmla="*/ 28 w 57"/>
                  <a:gd name="T1" fmla="*/ 38 h 59"/>
                  <a:gd name="T2" fmla="*/ 22 w 57"/>
                  <a:gd name="T3" fmla="*/ 35 h 59"/>
                  <a:gd name="T4" fmla="*/ 22 w 57"/>
                  <a:gd name="T5" fmla="*/ 23 h 59"/>
                  <a:gd name="T6" fmla="*/ 28 w 57"/>
                  <a:gd name="T7" fmla="*/ 21 h 59"/>
                  <a:gd name="T8" fmla="*/ 34 w 57"/>
                  <a:gd name="T9" fmla="*/ 24 h 59"/>
                  <a:gd name="T10" fmla="*/ 34 w 57"/>
                  <a:gd name="T11" fmla="*/ 35 h 59"/>
                  <a:gd name="T12" fmla="*/ 28 w 57"/>
                  <a:gd name="T13" fmla="*/ 38 h 59"/>
                  <a:gd name="T14" fmla="*/ 24 w 57"/>
                  <a:gd name="T15" fmla="*/ 0 h 59"/>
                  <a:gd name="T16" fmla="*/ 24 w 57"/>
                  <a:gd name="T17" fmla="*/ 9 h 59"/>
                  <a:gd name="T18" fmla="*/ 18 w 57"/>
                  <a:gd name="T19" fmla="*/ 11 h 59"/>
                  <a:gd name="T20" fmla="*/ 13 w 57"/>
                  <a:gd name="T21" fmla="*/ 5 h 59"/>
                  <a:gd name="T22" fmla="*/ 6 w 57"/>
                  <a:gd name="T23" fmla="*/ 11 h 59"/>
                  <a:gd name="T24" fmla="*/ 11 w 57"/>
                  <a:gd name="T25" fmla="*/ 17 h 59"/>
                  <a:gd name="T26" fmla="*/ 8 w 57"/>
                  <a:gd name="T27" fmla="*/ 24 h 59"/>
                  <a:gd name="T28" fmla="*/ 0 w 57"/>
                  <a:gd name="T29" fmla="*/ 24 h 59"/>
                  <a:gd name="T30" fmla="*/ 0 w 57"/>
                  <a:gd name="T31" fmla="*/ 33 h 59"/>
                  <a:gd name="T32" fmla="*/ 8 w 57"/>
                  <a:gd name="T33" fmla="*/ 34 h 59"/>
                  <a:gd name="T34" fmla="*/ 10 w 57"/>
                  <a:gd name="T35" fmla="*/ 40 h 59"/>
                  <a:gd name="T36" fmla="*/ 5 w 57"/>
                  <a:gd name="T37" fmla="*/ 46 h 59"/>
                  <a:gd name="T38" fmla="*/ 11 w 57"/>
                  <a:gd name="T39" fmla="*/ 52 h 59"/>
                  <a:gd name="T40" fmla="*/ 17 w 57"/>
                  <a:gd name="T41" fmla="*/ 47 h 59"/>
                  <a:gd name="T42" fmla="*/ 24 w 57"/>
                  <a:gd name="T43" fmla="*/ 50 h 59"/>
                  <a:gd name="T44" fmla="*/ 24 w 57"/>
                  <a:gd name="T45" fmla="*/ 58 h 59"/>
                  <a:gd name="T46" fmla="*/ 33 w 57"/>
                  <a:gd name="T47" fmla="*/ 59 h 59"/>
                  <a:gd name="T48" fmla="*/ 33 w 57"/>
                  <a:gd name="T49" fmla="*/ 49 h 59"/>
                  <a:gd name="T50" fmla="*/ 39 w 57"/>
                  <a:gd name="T51" fmla="*/ 47 h 59"/>
                  <a:gd name="T52" fmla="*/ 44 w 57"/>
                  <a:gd name="T53" fmla="*/ 53 h 59"/>
                  <a:gd name="T54" fmla="*/ 51 w 57"/>
                  <a:gd name="T55" fmla="*/ 46 h 59"/>
                  <a:gd name="T56" fmla="*/ 45 w 57"/>
                  <a:gd name="T57" fmla="*/ 40 h 59"/>
                  <a:gd name="T58" fmla="*/ 48 w 57"/>
                  <a:gd name="T59" fmla="*/ 35 h 59"/>
                  <a:gd name="T60" fmla="*/ 57 w 57"/>
                  <a:gd name="T61" fmla="*/ 36 h 59"/>
                  <a:gd name="T62" fmla="*/ 57 w 57"/>
                  <a:gd name="T63" fmla="*/ 26 h 59"/>
                  <a:gd name="T64" fmla="*/ 48 w 57"/>
                  <a:gd name="T65" fmla="*/ 26 h 59"/>
                  <a:gd name="T66" fmla="*/ 46 w 57"/>
                  <a:gd name="T67" fmla="*/ 20 h 59"/>
                  <a:gd name="T68" fmla="*/ 52 w 57"/>
                  <a:gd name="T69" fmla="*/ 14 h 59"/>
                  <a:gd name="T70" fmla="*/ 46 w 57"/>
                  <a:gd name="T71" fmla="*/ 7 h 59"/>
                  <a:gd name="T72" fmla="*/ 40 w 57"/>
                  <a:gd name="T73" fmla="*/ 13 h 59"/>
                  <a:gd name="T74" fmla="*/ 33 w 57"/>
                  <a:gd name="T75" fmla="*/ 9 h 59"/>
                  <a:gd name="T76" fmla="*/ 33 w 57"/>
                  <a:gd name="T77" fmla="*/ 1 h 59"/>
                  <a:gd name="T78" fmla="*/ 24 w 57"/>
                  <a:gd name="T7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59">
                    <a:moveTo>
                      <a:pt x="28" y="38"/>
                    </a:moveTo>
                    <a:cubicBezTo>
                      <a:pt x="26" y="38"/>
                      <a:pt x="23" y="37"/>
                      <a:pt x="22" y="35"/>
                    </a:cubicBezTo>
                    <a:cubicBezTo>
                      <a:pt x="19" y="32"/>
                      <a:pt x="19" y="26"/>
                      <a:pt x="22" y="23"/>
                    </a:cubicBezTo>
                    <a:cubicBezTo>
                      <a:pt x="24" y="22"/>
                      <a:pt x="26" y="21"/>
                      <a:pt x="28" y="21"/>
                    </a:cubicBezTo>
                    <a:cubicBezTo>
                      <a:pt x="30" y="21"/>
                      <a:pt x="32" y="22"/>
                      <a:pt x="34" y="24"/>
                    </a:cubicBezTo>
                    <a:cubicBezTo>
                      <a:pt x="37" y="27"/>
                      <a:pt x="37" y="32"/>
                      <a:pt x="34" y="35"/>
                    </a:cubicBezTo>
                    <a:cubicBezTo>
                      <a:pt x="32" y="37"/>
                      <a:pt x="30" y="38"/>
                      <a:pt x="28" y="38"/>
                    </a:cubicBezTo>
                    <a:moveTo>
                      <a:pt x="24" y="0"/>
                    </a:moveTo>
                    <a:cubicBezTo>
                      <a:pt x="24" y="9"/>
                      <a:pt x="24" y="9"/>
                      <a:pt x="24" y="9"/>
                    </a:cubicBezTo>
                    <a:cubicBezTo>
                      <a:pt x="22" y="9"/>
                      <a:pt x="20" y="10"/>
                      <a:pt x="18" y="11"/>
                    </a:cubicBezTo>
                    <a:cubicBezTo>
                      <a:pt x="13" y="5"/>
                      <a:pt x="13" y="5"/>
                      <a:pt x="13" y="5"/>
                    </a:cubicBezTo>
                    <a:cubicBezTo>
                      <a:pt x="6" y="11"/>
                      <a:pt x="6" y="11"/>
                      <a:pt x="6" y="11"/>
                    </a:cubicBezTo>
                    <a:cubicBezTo>
                      <a:pt x="11" y="17"/>
                      <a:pt x="11" y="17"/>
                      <a:pt x="11" y="17"/>
                    </a:cubicBezTo>
                    <a:cubicBezTo>
                      <a:pt x="10" y="19"/>
                      <a:pt x="8" y="22"/>
                      <a:pt x="8" y="24"/>
                    </a:cubicBezTo>
                    <a:cubicBezTo>
                      <a:pt x="0" y="24"/>
                      <a:pt x="0" y="24"/>
                      <a:pt x="0" y="24"/>
                    </a:cubicBezTo>
                    <a:cubicBezTo>
                      <a:pt x="0" y="33"/>
                      <a:pt x="0" y="33"/>
                      <a:pt x="0" y="33"/>
                    </a:cubicBezTo>
                    <a:cubicBezTo>
                      <a:pt x="8" y="34"/>
                      <a:pt x="8" y="34"/>
                      <a:pt x="8" y="34"/>
                    </a:cubicBezTo>
                    <a:cubicBezTo>
                      <a:pt x="8" y="36"/>
                      <a:pt x="9" y="38"/>
                      <a:pt x="10" y="40"/>
                    </a:cubicBezTo>
                    <a:cubicBezTo>
                      <a:pt x="5" y="46"/>
                      <a:pt x="5" y="46"/>
                      <a:pt x="5" y="46"/>
                    </a:cubicBezTo>
                    <a:cubicBezTo>
                      <a:pt x="11" y="52"/>
                      <a:pt x="11" y="52"/>
                      <a:pt x="11" y="52"/>
                    </a:cubicBezTo>
                    <a:cubicBezTo>
                      <a:pt x="17" y="47"/>
                      <a:pt x="17" y="47"/>
                      <a:pt x="17" y="47"/>
                    </a:cubicBezTo>
                    <a:cubicBezTo>
                      <a:pt x="19" y="48"/>
                      <a:pt x="22" y="49"/>
                      <a:pt x="24" y="50"/>
                    </a:cubicBezTo>
                    <a:cubicBezTo>
                      <a:pt x="24" y="58"/>
                      <a:pt x="24" y="58"/>
                      <a:pt x="24" y="58"/>
                    </a:cubicBezTo>
                    <a:cubicBezTo>
                      <a:pt x="33" y="59"/>
                      <a:pt x="33" y="59"/>
                      <a:pt x="33" y="59"/>
                    </a:cubicBezTo>
                    <a:cubicBezTo>
                      <a:pt x="33" y="49"/>
                      <a:pt x="33" y="49"/>
                      <a:pt x="33" y="49"/>
                    </a:cubicBezTo>
                    <a:cubicBezTo>
                      <a:pt x="35" y="49"/>
                      <a:pt x="37" y="48"/>
                      <a:pt x="39" y="47"/>
                    </a:cubicBezTo>
                    <a:cubicBezTo>
                      <a:pt x="44" y="53"/>
                      <a:pt x="44" y="53"/>
                      <a:pt x="44" y="53"/>
                    </a:cubicBezTo>
                    <a:cubicBezTo>
                      <a:pt x="51" y="46"/>
                      <a:pt x="51" y="46"/>
                      <a:pt x="51" y="46"/>
                    </a:cubicBezTo>
                    <a:cubicBezTo>
                      <a:pt x="45" y="40"/>
                      <a:pt x="45" y="40"/>
                      <a:pt x="45" y="40"/>
                    </a:cubicBezTo>
                    <a:cubicBezTo>
                      <a:pt x="46" y="39"/>
                      <a:pt x="47" y="37"/>
                      <a:pt x="48" y="35"/>
                    </a:cubicBezTo>
                    <a:cubicBezTo>
                      <a:pt x="57" y="36"/>
                      <a:pt x="57" y="36"/>
                      <a:pt x="57" y="36"/>
                    </a:cubicBezTo>
                    <a:cubicBezTo>
                      <a:pt x="57" y="26"/>
                      <a:pt x="57" y="26"/>
                      <a:pt x="57" y="26"/>
                    </a:cubicBezTo>
                    <a:cubicBezTo>
                      <a:pt x="48" y="26"/>
                      <a:pt x="48" y="26"/>
                      <a:pt x="48" y="26"/>
                    </a:cubicBezTo>
                    <a:cubicBezTo>
                      <a:pt x="48" y="24"/>
                      <a:pt x="47" y="22"/>
                      <a:pt x="46" y="20"/>
                    </a:cubicBezTo>
                    <a:cubicBezTo>
                      <a:pt x="52" y="14"/>
                      <a:pt x="52" y="14"/>
                      <a:pt x="52" y="14"/>
                    </a:cubicBezTo>
                    <a:cubicBezTo>
                      <a:pt x="46" y="7"/>
                      <a:pt x="46" y="7"/>
                      <a:pt x="46" y="7"/>
                    </a:cubicBezTo>
                    <a:cubicBezTo>
                      <a:pt x="40" y="13"/>
                      <a:pt x="40" y="13"/>
                      <a:pt x="40" y="13"/>
                    </a:cubicBezTo>
                    <a:cubicBezTo>
                      <a:pt x="38" y="11"/>
                      <a:pt x="35" y="10"/>
                      <a:pt x="33" y="9"/>
                    </a:cubicBezTo>
                    <a:cubicBezTo>
                      <a:pt x="33" y="1"/>
                      <a:pt x="33" y="1"/>
                      <a:pt x="33" y="1"/>
                    </a:cubicBezTo>
                    <a:cubicBezTo>
                      <a:pt x="24" y="0"/>
                      <a:pt x="24" y="0"/>
                      <a:pt x="24"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3" name="Freeform 12"/>
              <p:cNvSpPr>
                <a:spLocks noEditPoints="1"/>
              </p:cNvSpPr>
              <p:nvPr/>
            </p:nvSpPr>
            <p:spPr bwMode="auto">
              <a:xfrm>
                <a:off x="3778" y="1987"/>
                <a:ext cx="253" cy="247"/>
              </a:xfrm>
              <a:custGeom>
                <a:avLst/>
                <a:gdLst>
                  <a:gd name="T0" fmla="*/ 53 w 107"/>
                  <a:gd name="T1" fmla="*/ 68 h 104"/>
                  <a:gd name="T2" fmla="*/ 43 w 107"/>
                  <a:gd name="T3" fmla="*/ 64 h 104"/>
                  <a:gd name="T4" fmla="*/ 42 w 107"/>
                  <a:gd name="T5" fmla="*/ 43 h 104"/>
                  <a:gd name="T6" fmla="*/ 53 w 107"/>
                  <a:gd name="T7" fmla="*/ 38 h 104"/>
                  <a:gd name="T8" fmla="*/ 64 w 107"/>
                  <a:gd name="T9" fmla="*/ 42 h 104"/>
                  <a:gd name="T10" fmla="*/ 65 w 107"/>
                  <a:gd name="T11" fmla="*/ 63 h 104"/>
                  <a:gd name="T12" fmla="*/ 53 w 107"/>
                  <a:gd name="T13" fmla="*/ 68 h 104"/>
                  <a:gd name="T14" fmla="*/ 60 w 107"/>
                  <a:gd name="T15" fmla="*/ 0 h 104"/>
                  <a:gd name="T16" fmla="*/ 43 w 107"/>
                  <a:gd name="T17" fmla="*/ 1 h 104"/>
                  <a:gd name="T18" fmla="*/ 44 w 107"/>
                  <a:gd name="T19" fmla="*/ 16 h 104"/>
                  <a:gd name="T20" fmla="*/ 33 w 107"/>
                  <a:gd name="T21" fmla="*/ 21 h 104"/>
                  <a:gd name="T22" fmla="*/ 21 w 107"/>
                  <a:gd name="T23" fmla="*/ 11 h 104"/>
                  <a:gd name="T24" fmla="*/ 10 w 107"/>
                  <a:gd name="T25" fmla="*/ 24 h 104"/>
                  <a:gd name="T26" fmla="*/ 21 w 107"/>
                  <a:gd name="T27" fmla="*/ 33 h 104"/>
                  <a:gd name="T28" fmla="*/ 16 w 107"/>
                  <a:gd name="T29" fmla="*/ 48 h 104"/>
                  <a:gd name="T30" fmla="*/ 0 w 107"/>
                  <a:gd name="T31" fmla="*/ 48 h 104"/>
                  <a:gd name="T32" fmla="*/ 1 w 107"/>
                  <a:gd name="T33" fmla="*/ 65 h 104"/>
                  <a:gd name="T34" fmla="*/ 17 w 107"/>
                  <a:gd name="T35" fmla="*/ 64 h 104"/>
                  <a:gd name="T36" fmla="*/ 22 w 107"/>
                  <a:gd name="T37" fmla="*/ 74 h 104"/>
                  <a:gd name="T38" fmla="*/ 11 w 107"/>
                  <a:gd name="T39" fmla="*/ 85 h 104"/>
                  <a:gd name="T40" fmla="*/ 24 w 107"/>
                  <a:gd name="T41" fmla="*/ 96 h 104"/>
                  <a:gd name="T42" fmla="*/ 34 w 107"/>
                  <a:gd name="T43" fmla="*/ 85 h 104"/>
                  <a:gd name="T44" fmla="*/ 48 w 107"/>
                  <a:gd name="T45" fmla="*/ 90 h 104"/>
                  <a:gd name="T46" fmla="*/ 49 w 107"/>
                  <a:gd name="T47" fmla="*/ 104 h 104"/>
                  <a:gd name="T48" fmla="*/ 65 w 107"/>
                  <a:gd name="T49" fmla="*/ 103 h 104"/>
                  <a:gd name="T50" fmla="*/ 65 w 107"/>
                  <a:gd name="T51" fmla="*/ 89 h 104"/>
                  <a:gd name="T52" fmla="*/ 76 w 107"/>
                  <a:gd name="T53" fmla="*/ 83 h 104"/>
                  <a:gd name="T54" fmla="*/ 87 w 107"/>
                  <a:gd name="T55" fmla="*/ 93 h 104"/>
                  <a:gd name="T56" fmla="*/ 99 w 107"/>
                  <a:gd name="T57" fmla="*/ 80 h 104"/>
                  <a:gd name="T58" fmla="*/ 87 w 107"/>
                  <a:gd name="T59" fmla="*/ 70 h 104"/>
                  <a:gd name="T60" fmla="*/ 91 w 107"/>
                  <a:gd name="T61" fmla="*/ 57 h 104"/>
                  <a:gd name="T62" fmla="*/ 107 w 107"/>
                  <a:gd name="T63" fmla="*/ 56 h 104"/>
                  <a:gd name="T64" fmla="*/ 106 w 107"/>
                  <a:gd name="T65" fmla="*/ 39 h 104"/>
                  <a:gd name="T66" fmla="*/ 89 w 107"/>
                  <a:gd name="T67" fmla="*/ 40 h 104"/>
                  <a:gd name="T68" fmla="*/ 84 w 107"/>
                  <a:gd name="T69" fmla="*/ 30 h 104"/>
                  <a:gd name="T70" fmla="*/ 93 w 107"/>
                  <a:gd name="T71" fmla="*/ 19 h 104"/>
                  <a:gd name="T72" fmla="*/ 81 w 107"/>
                  <a:gd name="T73" fmla="*/ 8 h 104"/>
                  <a:gd name="T74" fmla="*/ 71 w 107"/>
                  <a:gd name="T75" fmla="*/ 19 h 104"/>
                  <a:gd name="T76" fmla="*/ 61 w 107"/>
                  <a:gd name="T77" fmla="*/ 16 h 104"/>
                  <a:gd name="T78" fmla="*/ 60 w 107"/>
                  <a:gd name="T7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104">
                    <a:moveTo>
                      <a:pt x="53" y="68"/>
                    </a:moveTo>
                    <a:cubicBezTo>
                      <a:pt x="50" y="68"/>
                      <a:pt x="46" y="67"/>
                      <a:pt x="43" y="64"/>
                    </a:cubicBezTo>
                    <a:cubicBezTo>
                      <a:pt x="37" y="59"/>
                      <a:pt x="36" y="49"/>
                      <a:pt x="42" y="43"/>
                    </a:cubicBezTo>
                    <a:cubicBezTo>
                      <a:pt x="45" y="39"/>
                      <a:pt x="49" y="38"/>
                      <a:pt x="53" y="38"/>
                    </a:cubicBezTo>
                    <a:cubicBezTo>
                      <a:pt x="57" y="38"/>
                      <a:pt x="61" y="39"/>
                      <a:pt x="64" y="42"/>
                    </a:cubicBezTo>
                    <a:cubicBezTo>
                      <a:pt x="70" y="47"/>
                      <a:pt x="71" y="57"/>
                      <a:pt x="65" y="63"/>
                    </a:cubicBezTo>
                    <a:cubicBezTo>
                      <a:pt x="62" y="67"/>
                      <a:pt x="58" y="68"/>
                      <a:pt x="53" y="68"/>
                    </a:cubicBezTo>
                    <a:moveTo>
                      <a:pt x="60" y="0"/>
                    </a:moveTo>
                    <a:cubicBezTo>
                      <a:pt x="43" y="1"/>
                      <a:pt x="43" y="1"/>
                      <a:pt x="43" y="1"/>
                    </a:cubicBezTo>
                    <a:cubicBezTo>
                      <a:pt x="44" y="16"/>
                      <a:pt x="44" y="16"/>
                      <a:pt x="44" y="16"/>
                    </a:cubicBezTo>
                    <a:cubicBezTo>
                      <a:pt x="40" y="17"/>
                      <a:pt x="36" y="19"/>
                      <a:pt x="33" y="21"/>
                    </a:cubicBezTo>
                    <a:cubicBezTo>
                      <a:pt x="21" y="11"/>
                      <a:pt x="21" y="11"/>
                      <a:pt x="21" y="11"/>
                    </a:cubicBezTo>
                    <a:cubicBezTo>
                      <a:pt x="10" y="24"/>
                      <a:pt x="10" y="24"/>
                      <a:pt x="10" y="24"/>
                    </a:cubicBezTo>
                    <a:cubicBezTo>
                      <a:pt x="21" y="33"/>
                      <a:pt x="21" y="33"/>
                      <a:pt x="21" y="33"/>
                    </a:cubicBezTo>
                    <a:cubicBezTo>
                      <a:pt x="18" y="38"/>
                      <a:pt x="17" y="43"/>
                      <a:pt x="16" y="48"/>
                    </a:cubicBezTo>
                    <a:cubicBezTo>
                      <a:pt x="0" y="48"/>
                      <a:pt x="0" y="48"/>
                      <a:pt x="0" y="48"/>
                    </a:cubicBezTo>
                    <a:cubicBezTo>
                      <a:pt x="1" y="65"/>
                      <a:pt x="1" y="65"/>
                      <a:pt x="1" y="65"/>
                    </a:cubicBezTo>
                    <a:cubicBezTo>
                      <a:pt x="17" y="64"/>
                      <a:pt x="17" y="64"/>
                      <a:pt x="17" y="64"/>
                    </a:cubicBezTo>
                    <a:cubicBezTo>
                      <a:pt x="18" y="68"/>
                      <a:pt x="20" y="71"/>
                      <a:pt x="22" y="74"/>
                    </a:cubicBezTo>
                    <a:cubicBezTo>
                      <a:pt x="11" y="85"/>
                      <a:pt x="11" y="85"/>
                      <a:pt x="11" y="85"/>
                    </a:cubicBezTo>
                    <a:cubicBezTo>
                      <a:pt x="24" y="96"/>
                      <a:pt x="24" y="96"/>
                      <a:pt x="24" y="96"/>
                    </a:cubicBezTo>
                    <a:cubicBezTo>
                      <a:pt x="34" y="85"/>
                      <a:pt x="34" y="85"/>
                      <a:pt x="34" y="85"/>
                    </a:cubicBezTo>
                    <a:cubicBezTo>
                      <a:pt x="38" y="88"/>
                      <a:pt x="43" y="90"/>
                      <a:pt x="48" y="90"/>
                    </a:cubicBezTo>
                    <a:cubicBezTo>
                      <a:pt x="49" y="104"/>
                      <a:pt x="49" y="104"/>
                      <a:pt x="49" y="104"/>
                    </a:cubicBezTo>
                    <a:cubicBezTo>
                      <a:pt x="65" y="103"/>
                      <a:pt x="65" y="103"/>
                      <a:pt x="65" y="103"/>
                    </a:cubicBezTo>
                    <a:cubicBezTo>
                      <a:pt x="65" y="89"/>
                      <a:pt x="65" y="89"/>
                      <a:pt x="65" y="89"/>
                    </a:cubicBezTo>
                    <a:cubicBezTo>
                      <a:pt x="69" y="88"/>
                      <a:pt x="73" y="86"/>
                      <a:pt x="76" y="83"/>
                    </a:cubicBezTo>
                    <a:cubicBezTo>
                      <a:pt x="87" y="93"/>
                      <a:pt x="87" y="93"/>
                      <a:pt x="87" y="93"/>
                    </a:cubicBezTo>
                    <a:cubicBezTo>
                      <a:pt x="99" y="80"/>
                      <a:pt x="99" y="80"/>
                      <a:pt x="99" y="80"/>
                    </a:cubicBezTo>
                    <a:cubicBezTo>
                      <a:pt x="87" y="70"/>
                      <a:pt x="87" y="70"/>
                      <a:pt x="87" y="70"/>
                    </a:cubicBezTo>
                    <a:cubicBezTo>
                      <a:pt x="89" y="66"/>
                      <a:pt x="91" y="61"/>
                      <a:pt x="91" y="57"/>
                    </a:cubicBezTo>
                    <a:cubicBezTo>
                      <a:pt x="107" y="56"/>
                      <a:pt x="107" y="56"/>
                      <a:pt x="107" y="56"/>
                    </a:cubicBezTo>
                    <a:cubicBezTo>
                      <a:pt x="106" y="39"/>
                      <a:pt x="106" y="39"/>
                      <a:pt x="106" y="39"/>
                    </a:cubicBezTo>
                    <a:cubicBezTo>
                      <a:pt x="89" y="40"/>
                      <a:pt x="89" y="40"/>
                      <a:pt x="89" y="40"/>
                    </a:cubicBezTo>
                    <a:cubicBezTo>
                      <a:pt x="88" y="36"/>
                      <a:pt x="86" y="33"/>
                      <a:pt x="84" y="30"/>
                    </a:cubicBezTo>
                    <a:cubicBezTo>
                      <a:pt x="93" y="19"/>
                      <a:pt x="93" y="19"/>
                      <a:pt x="93" y="19"/>
                    </a:cubicBezTo>
                    <a:cubicBezTo>
                      <a:pt x="81" y="8"/>
                      <a:pt x="81" y="8"/>
                      <a:pt x="81" y="8"/>
                    </a:cubicBezTo>
                    <a:cubicBezTo>
                      <a:pt x="71" y="19"/>
                      <a:pt x="71" y="19"/>
                      <a:pt x="71" y="19"/>
                    </a:cubicBezTo>
                    <a:cubicBezTo>
                      <a:pt x="68" y="18"/>
                      <a:pt x="64" y="17"/>
                      <a:pt x="61" y="16"/>
                    </a:cubicBezTo>
                    <a:cubicBezTo>
                      <a:pt x="60" y="0"/>
                      <a:pt x="60" y="0"/>
                      <a:pt x="60"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4" name="Freeform 13"/>
              <p:cNvSpPr>
                <a:spLocks noEditPoints="1"/>
              </p:cNvSpPr>
              <p:nvPr/>
            </p:nvSpPr>
            <p:spPr bwMode="auto">
              <a:xfrm>
                <a:off x="3058" y="1374"/>
                <a:ext cx="138" cy="137"/>
              </a:xfrm>
              <a:custGeom>
                <a:avLst/>
                <a:gdLst>
                  <a:gd name="T0" fmla="*/ 29 w 58"/>
                  <a:gd name="T1" fmla="*/ 38 h 58"/>
                  <a:gd name="T2" fmla="*/ 23 w 58"/>
                  <a:gd name="T3" fmla="*/ 36 h 58"/>
                  <a:gd name="T4" fmla="*/ 23 w 58"/>
                  <a:gd name="T5" fmla="*/ 24 h 58"/>
                  <a:gd name="T6" fmla="*/ 29 w 58"/>
                  <a:gd name="T7" fmla="*/ 21 h 58"/>
                  <a:gd name="T8" fmla="*/ 35 w 58"/>
                  <a:gd name="T9" fmla="*/ 23 h 58"/>
                  <a:gd name="T10" fmla="*/ 35 w 58"/>
                  <a:gd name="T11" fmla="*/ 35 h 58"/>
                  <a:gd name="T12" fmla="*/ 29 w 58"/>
                  <a:gd name="T13" fmla="*/ 38 h 58"/>
                  <a:gd name="T14" fmla="*/ 33 w 58"/>
                  <a:gd name="T15" fmla="*/ 0 h 58"/>
                  <a:gd name="T16" fmla="*/ 23 w 58"/>
                  <a:gd name="T17" fmla="*/ 1 h 58"/>
                  <a:gd name="T18" fmla="*/ 24 w 58"/>
                  <a:gd name="T19" fmla="*/ 10 h 58"/>
                  <a:gd name="T20" fmla="*/ 18 w 58"/>
                  <a:gd name="T21" fmla="*/ 12 h 58"/>
                  <a:gd name="T22" fmla="*/ 12 w 58"/>
                  <a:gd name="T23" fmla="*/ 7 h 58"/>
                  <a:gd name="T24" fmla="*/ 5 w 58"/>
                  <a:gd name="T25" fmla="*/ 13 h 58"/>
                  <a:gd name="T26" fmla="*/ 11 w 58"/>
                  <a:gd name="T27" fmla="*/ 19 h 58"/>
                  <a:gd name="T28" fmla="*/ 9 w 58"/>
                  <a:gd name="T29" fmla="*/ 27 h 58"/>
                  <a:gd name="T30" fmla="*/ 0 w 58"/>
                  <a:gd name="T31" fmla="*/ 27 h 58"/>
                  <a:gd name="T32" fmla="*/ 0 w 58"/>
                  <a:gd name="T33" fmla="*/ 36 h 58"/>
                  <a:gd name="T34" fmla="*/ 9 w 58"/>
                  <a:gd name="T35" fmla="*/ 36 h 58"/>
                  <a:gd name="T36" fmla="*/ 12 w 58"/>
                  <a:gd name="T37" fmla="*/ 41 h 58"/>
                  <a:gd name="T38" fmla="*/ 6 w 58"/>
                  <a:gd name="T39" fmla="*/ 47 h 58"/>
                  <a:gd name="T40" fmla="*/ 13 w 58"/>
                  <a:gd name="T41" fmla="*/ 53 h 58"/>
                  <a:gd name="T42" fmla="*/ 18 w 58"/>
                  <a:gd name="T43" fmla="*/ 47 h 58"/>
                  <a:gd name="T44" fmla="*/ 26 w 58"/>
                  <a:gd name="T45" fmla="*/ 50 h 58"/>
                  <a:gd name="T46" fmla="*/ 26 w 58"/>
                  <a:gd name="T47" fmla="*/ 58 h 58"/>
                  <a:gd name="T48" fmla="*/ 36 w 58"/>
                  <a:gd name="T49" fmla="*/ 57 h 58"/>
                  <a:gd name="T50" fmla="*/ 35 w 58"/>
                  <a:gd name="T51" fmla="*/ 49 h 58"/>
                  <a:gd name="T52" fmla="*/ 41 w 58"/>
                  <a:gd name="T53" fmla="*/ 46 h 58"/>
                  <a:gd name="T54" fmla="*/ 47 w 58"/>
                  <a:gd name="T55" fmla="*/ 51 h 58"/>
                  <a:gd name="T56" fmla="*/ 54 w 58"/>
                  <a:gd name="T57" fmla="*/ 45 h 58"/>
                  <a:gd name="T58" fmla="*/ 47 w 58"/>
                  <a:gd name="T59" fmla="*/ 39 h 58"/>
                  <a:gd name="T60" fmla="*/ 50 w 58"/>
                  <a:gd name="T61" fmla="*/ 31 h 58"/>
                  <a:gd name="T62" fmla="*/ 58 w 58"/>
                  <a:gd name="T63" fmla="*/ 31 h 58"/>
                  <a:gd name="T64" fmla="*/ 58 w 58"/>
                  <a:gd name="T65" fmla="*/ 22 h 58"/>
                  <a:gd name="T66" fmla="*/ 48 w 58"/>
                  <a:gd name="T67" fmla="*/ 22 h 58"/>
                  <a:gd name="T68" fmla="*/ 45 w 58"/>
                  <a:gd name="T69" fmla="*/ 17 h 58"/>
                  <a:gd name="T70" fmla="*/ 51 w 58"/>
                  <a:gd name="T71" fmla="*/ 11 h 58"/>
                  <a:gd name="T72" fmla="*/ 44 w 58"/>
                  <a:gd name="T73" fmla="*/ 5 h 58"/>
                  <a:gd name="T74" fmla="*/ 38 w 58"/>
                  <a:gd name="T75" fmla="*/ 11 h 58"/>
                  <a:gd name="T76" fmla="*/ 33 w 58"/>
                  <a:gd name="T77" fmla="*/ 9 h 58"/>
                  <a:gd name="T78" fmla="*/ 33 w 58"/>
                  <a:gd name="T7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58">
                    <a:moveTo>
                      <a:pt x="29" y="38"/>
                    </a:moveTo>
                    <a:cubicBezTo>
                      <a:pt x="27" y="38"/>
                      <a:pt x="25" y="37"/>
                      <a:pt x="23" y="36"/>
                    </a:cubicBezTo>
                    <a:cubicBezTo>
                      <a:pt x="20" y="33"/>
                      <a:pt x="20" y="27"/>
                      <a:pt x="23" y="24"/>
                    </a:cubicBezTo>
                    <a:cubicBezTo>
                      <a:pt x="24" y="22"/>
                      <a:pt x="27" y="21"/>
                      <a:pt x="29" y="21"/>
                    </a:cubicBezTo>
                    <a:cubicBezTo>
                      <a:pt x="31" y="21"/>
                      <a:pt x="33" y="22"/>
                      <a:pt x="35" y="23"/>
                    </a:cubicBezTo>
                    <a:cubicBezTo>
                      <a:pt x="38" y="26"/>
                      <a:pt x="38" y="32"/>
                      <a:pt x="35" y="35"/>
                    </a:cubicBezTo>
                    <a:cubicBezTo>
                      <a:pt x="34" y="37"/>
                      <a:pt x="31" y="38"/>
                      <a:pt x="29" y="38"/>
                    </a:cubicBezTo>
                    <a:moveTo>
                      <a:pt x="33" y="0"/>
                    </a:moveTo>
                    <a:cubicBezTo>
                      <a:pt x="23" y="1"/>
                      <a:pt x="23" y="1"/>
                      <a:pt x="23" y="1"/>
                    </a:cubicBezTo>
                    <a:cubicBezTo>
                      <a:pt x="24" y="10"/>
                      <a:pt x="24" y="10"/>
                      <a:pt x="24" y="10"/>
                    </a:cubicBezTo>
                    <a:cubicBezTo>
                      <a:pt x="22" y="10"/>
                      <a:pt x="20" y="11"/>
                      <a:pt x="18" y="12"/>
                    </a:cubicBezTo>
                    <a:cubicBezTo>
                      <a:pt x="12" y="7"/>
                      <a:pt x="12" y="7"/>
                      <a:pt x="12" y="7"/>
                    </a:cubicBezTo>
                    <a:cubicBezTo>
                      <a:pt x="5" y="13"/>
                      <a:pt x="5" y="13"/>
                      <a:pt x="5" y="13"/>
                    </a:cubicBezTo>
                    <a:cubicBezTo>
                      <a:pt x="11" y="19"/>
                      <a:pt x="11" y="19"/>
                      <a:pt x="11" y="19"/>
                    </a:cubicBezTo>
                    <a:cubicBezTo>
                      <a:pt x="10" y="21"/>
                      <a:pt x="9" y="24"/>
                      <a:pt x="9" y="27"/>
                    </a:cubicBezTo>
                    <a:cubicBezTo>
                      <a:pt x="0" y="27"/>
                      <a:pt x="0" y="27"/>
                      <a:pt x="0" y="27"/>
                    </a:cubicBezTo>
                    <a:cubicBezTo>
                      <a:pt x="0" y="36"/>
                      <a:pt x="0" y="36"/>
                      <a:pt x="0" y="36"/>
                    </a:cubicBezTo>
                    <a:cubicBezTo>
                      <a:pt x="9" y="36"/>
                      <a:pt x="9" y="36"/>
                      <a:pt x="9" y="36"/>
                    </a:cubicBezTo>
                    <a:cubicBezTo>
                      <a:pt x="10" y="37"/>
                      <a:pt x="11" y="39"/>
                      <a:pt x="12" y="41"/>
                    </a:cubicBezTo>
                    <a:cubicBezTo>
                      <a:pt x="6" y="47"/>
                      <a:pt x="6" y="47"/>
                      <a:pt x="6" y="47"/>
                    </a:cubicBezTo>
                    <a:cubicBezTo>
                      <a:pt x="13" y="53"/>
                      <a:pt x="13" y="53"/>
                      <a:pt x="13" y="53"/>
                    </a:cubicBezTo>
                    <a:cubicBezTo>
                      <a:pt x="18" y="47"/>
                      <a:pt x="18" y="47"/>
                      <a:pt x="18" y="47"/>
                    </a:cubicBezTo>
                    <a:cubicBezTo>
                      <a:pt x="21" y="49"/>
                      <a:pt x="23" y="50"/>
                      <a:pt x="26" y="50"/>
                    </a:cubicBezTo>
                    <a:cubicBezTo>
                      <a:pt x="26" y="58"/>
                      <a:pt x="26" y="58"/>
                      <a:pt x="26" y="58"/>
                    </a:cubicBezTo>
                    <a:cubicBezTo>
                      <a:pt x="36" y="57"/>
                      <a:pt x="36" y="57"/>
                      <a:pt x="36" y="57"/>
                    </a:cubicBezTo>
                    <a:cubicBezTo>
                      <a:pt x="35" y="49"/>
                      <a:pt x="35" y="49"/>
                      <a:pt x="35" y="49"/>
                    </a:cubicBezTo>
                    <a:cubicBezTo>
                      <a:pt x="37" y="49"/>
                      <a:pt x="40" y="47"/>
                      <a:pt x="41" y="46"/>
                    </a:cubicBezTo>
                    <a:cubicBezTo>
                      <a:pt x="47" y="51"/>
                      <a:pt x="47" y="51"/>
                      <a:pt x="47" y="51"/>
                    </a:cubicBezTo>
                    <a:cubicBezTo>
                      <a:pt x="54" y="45"/>
                      <a:pt x="54" y="45"/>
                      <a:pt x="54" y="45"/>
                    </a:cubicBezTo>
                    <a:cubicBezTo>
                      <a:pt x="47" y="39"/>
                      <a:pt x="47" y="39"/>
                      <a:pt x="47" y="39"/>
                    </a:cubicBezTo>
                    <a:cubicBezTo>
                      <a:pt x="49" y="37"/>
                      <a:pt x="49" y="34"/>
                      <a:pt x="50" y="31"/>
                    </a:cubicBezTo>
                    <a:cubicBezTo>
                      <a:pt x="58" y="31"/>
                      <a:pt x="58" y="31"/>
                      <a:pt x="58" y="31"/>
                    </a:cubicBezTo>
                    <a:cubicBezTo>
                      <a:pt x="58" y="22"/>
                      <a:pt x="58" y="22"/>
                      <a:pt x="58" y="22"/>
                    </a:cubicBezTo>
                    <a:cubicBezTo>
                      <a:pt x="48" y="22"/>
                      <a:pt x="48" y="22"/>
                      <a:pt x="48" y="22"/>
                    </a:cubicBezTo>
                    <a:cubicBezTo>
                      <a:pt x="48" y="20"/>
                      <a:pt x="47" y="19"/>
                      <a:pt x="45" y="17"/>
                    </a:cubicBezTo>
                    <a:cubicBezTo>
                      <a:pt x="51" y="11"/>
                      <a:pt x="51" y="11"/>
                      <a:pt x="51" y="11"/>
                    </a:cubicBezTo>
                    <a:cubicBezTo>
                      <a:pt x="44" y="5"/>
                      <a:pt x="44" y="5"/>
                      <a:pt x="44" y="5"/>
                    </a:cubicBezTo>
                    <a:cubicBezTo>
                      <a:pt x="38" y="11"/>
                      <a:pt x="38" y="11"/>
                      <a:pt x="38" y="11"/>
                    </a:cubicBezTo>
                    <a:cubicBezTo>
                      <a:pt x="37" y="10"/>
                      <a:pt x="35" y="10"/>
                      <a:pt x="33" y="9"/>
                    </a:cubicBezTo>
                    <a:cubicBezTo>
                      <a:pt x="33" y="0"/>
                      <a:pt x="33" y="0"/>
                      <a:pt x="33"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5" name="Freeform 14"/>
              <p:cNvSpPr/>
              <p:nvPr/>
            </p:nvSpPr>
            <p:spPr bwMode="auto">
              <a:xfrm>
                <a:off x="2992" y="997"/>
                <a:ext cx="968" cy="275"/>
              </a:xfrm>
              <a:custGeom>
                <a:avLst/>
                <a:gdLst>
                  <a:gd name="T0" fmla="*/ 163 w 409"/>
                  <a:gd name="T1" fmla="*/ 0 h 116"/>
                  <a:gd name="T2" fmla="*/ 93 w 409"/>
                  <a:gd name="T3" fmla="*/ 53 h 116"/>
                  <a:gd name="T4" fmla="*/ 72 w 409"/>
                  <a:gd name="T5" fmla="*/ 49 h 116"/>
                  <a:gd name="T6" fmla="*/ 28 w 409"/>
                  <a:gd name="T7" fmla="*/ 81 h 116"/>
                  <a:gd name="T8" fmla="*/ 17 w 409"/>
                  <a:gd name="T9" fmla="*/ 81 h 116"/>
                  <a:gd name="T10" fmla="*/ 0 w 409"/>
                  <a:gd name="T11" fmla="*/ 99 h 116"/>
                  <a:gd name="T12" fmla="*/ 5 w 409"/>
                  <a:gd name="T13" fmla="*/ 111 h 116"/>
                  <a:gd name="T14" fmla="*/ 17 w 409"/>
                  <a:gd name="T15" fmla="*/ 116 h 116"/>
                  <a:gd name="T16" fmla="*/ 392 w 409"/>
                  <a:gd name="T17" fmla="*/ 116 h 116"/>
                  <a:gd name="T18" fmla="*/ 409 w 409"/>
                  <a:gd name="T19" fmla="*/ 99 h 116"/>
                  <a:gd name="T20" fmla="*/ 404 w 409"/>
                  <a:gd name="T21" fmla="*/ 87 h 116"/>
                  <a:gd name="T22" fmla="*/ 392 w 409"/>
                  <a:gd name="T23" fmla="*/ 81 h 116"/>
                  <a:gd name="T24" fmla="*/ 374 w 409"/>
                  <a:gd name="T25" fmla="*/ 81 h 116"/>
                  <a:gd name="T26" fmla="*/ 332 w 409"/>
                  <a:gd name="T27" fmla="*/ 54 h 116"/>
                  <a:gd name="T28" fmla="*/ 300 w 409"/>
                  <a:gd name="T29" fmla="*/ 67 h 116"/>
                  <a:gd name="T30" fmla="*/ 245 w 409"/>
                  <a:gd name="T31" fmla="*/ 36 h 116"/>
                  <a:gd name="T32" fmla="*/ 227 w 409"/>
                  <a:gd name="T33" fmla="*/ 39 h 116"/>
                  <a:gd name="T34" fmla="*/ 163 w 40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9" h="116">
                    <a:moveTo>
                      <a:pt x="163" y="0"/>
                    </a:moveTo>
                    <a:cubicBezTo>
                      <a:pt x="129" y="0"/>
                      <a:pt x="101" y="23"/>
                      <a:pt x="93" y="53"/>
                    </a:cubicBezTo>
                    <a:cubicBezTo>
                      <a:pt x="87" y="50"/>
                      <a:pt x="80" y="49"/>
                      <a:pt x="72" y="49"/>
                    </a:cubicBezTo>
                    <a:cubicBezTo>
                      <a:pt x="51" y="49"/>
                      <a:pt x="34" y="62"/>
                      <a:pt x="28" y="81"/>
                    </a:cubicBezTo>
                    <a:cubicBezTo>
                      <a:pt x="17" y="81"/>
                      <a:pt x="17" y="81"/>
                      <a:pt x="17" y="81"/>
                    </a:cubicBezTo>
                    <a:cubicBezTo>
                      <a:pt x="7" y="81"/>
                      <a:pt x="0" y="89"/>
                      <a:pt x="0" y="99"/>
                    </a:cubicBezTo>
                    <a:cubicBezTo>
                      <a:pt x="0" y="104"/>
                      <a:pt x="2" y="108"/>
                      <a:pt x="5" y="111"/>
                    </a:cubicBezTo>
                    <a:cubicBezTo>
                      <a:pt x="8" y="115"/>
                      <a:pt x="12" y="116"/>
                      <a:pt x="17" y="116"/>
                    </a:cubicBezTo>
                    <a:cubicBezTo>
                      <a:pt x="392" y="116"/>
                      <a:pt x="392" y="116"/>
                      <a:pt x="392" y="116"/>
                    </a:cubicBezTo>
                    <a:cubicBezTo>
                      <a:pt x="401" y="116"/>
                      <a:pt x="409" y="109"/>
                      <a:pt x="409" y="99"/>
                    </a:cubicBezTo>
                    <a:cubicBezTo>
                      <a:pt x="409" y="94"/>
                      <a:pt x="407" y="90"/>
                      <a:pt x="404" y="87"/>
                    </a:cubicBezTo>
                    <a:cubicBezTo>
                      <a:pt x="401" y="83"/>
                      <a:pt x="397" y="81"/>
                      <a:pt x="392" y="81"/>
                    </a:cubicBezTo>
                    <a:cubicBezTo>
                      <a:pt x="374" y="81"/>
                      <a:pt x="374" y="81"/>
                      <a:pt x="374" y="81"/>
                    </a:cubicBezTo>
                    <a:cubicBezTo>
                      <a:pt x="367" y="65"/>
                      <a:pt x="351" y="54"/>
                      <a:pt x="332" y="54"/>
                    </a:cubicBezTo>
                    <a:cubicBezTo>
                      <a:pt x="320" y="54"/>
                      <a:pt x="308" y="59"/>
                      <a:pt x="300" y="67"/>
                    </a:cubicBezTo>
                    <a:cubicBezTo>
                      <a:pt x="289" y="49"/>
                      <a:pt x="268" y="36"/>
                      <a:pt x="245" y="36"/>
                    </a:cubicBezTo>
                    <a:cubicBezTo>
                      <a:pt x="239" y="36"/>
                      <a:pt x="232" y="37"/>
                      <a:pt x="227" y="39"/>
                    </a:cubicBezTo>
                    <a:cubicBezTo>
                      <a:pt x="214" y="16"/>
                      <a:pt x="190" y="0"/>
                      <a:pt x="163"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6" name="Freeform 15"/>
              <p:cNvSpPr/>
              <p:nvPr/>
            </p:nvSpPr>
            <p:spPr bwMode="auto">
              <a:xfrm>
                <a:off x="866" y="3397"/>
                <a:ext cx="3078" cy="166"/>
              </a:xfrm>
              <a:custGeom>
                <a:avLst/>
                <a:gdLst>
                  <a:gd name="T0" fmla="*/ 0 w 1300"/>
                  <a:gd name="T1" fmla="*/ 35 h 70"/>
                  <a:gd name="T2" fmla="*/ 1300 w 1300"/>
                  <a:gd name="T3" fmla="*/ 35 h 70"/>
                  <a:gd name="T4" fmla="*/ 1199 w 1300"/>
                  <a:gd name="T5" fmla="*/ 28 h 70"/>
                  <a:gd name="T6" fmla="*/ 1182 w 1300"/>
                  <a:gd name="T7" fmla="*/ 38 h 70"/>
                  <a:gd name="T8" fmla="*/ 1165 w 1300"/>
                  <a:gd name="T9" fmla="*/ 44 h 70"/>
                  <a:gd name="T10" fmla="*/ 1148 w 1300"/>
                  <a:gd name="T11" fmla="*/ 48 h 70"/>
                  <a:gd name="T12" fmla="*/ 1131 w 1300"/>
                  <a:gd name="T13" fmla="*/ 51 h 70"/>
                  <a:gd name="T14" fmla="*/ 1114 w 1300"/>
                  <a:gd name="T15" fmla="*/ 53 h 70"/>
                  <a:gd name="T16" fmla="*/ 1097 w 1300"/>
                  <a:gd name="T17" fmla="*/ 54 h 70"/>
                  <a:gd name="T18" fmla="*/ 1080 w 1300"/>
                  <a:gd name="T19" fmla="*/ 55 h 70"/>
                  <a:gd name="T20" fmla="*/ 1077 w 1300"/>
                  <a:gd name="T21" fmla="*/ 55 h 70"/>
                  <a:gd name="T22" fmla="*/ 1060 w 1300"/>
                  <a:gd name="T23" fmla="*/ 54 h 70"/>
                  <a:gd name="T24" fmla="*/ 1046 w 1300"/>
                  <a:gd name="T25" fmla="*/ 53 h 70"/>
                  <a:gd name="T26" fmla="*/ 1029 w 1300"/>
                  <a:gd name="T27" fmla="*/ 52 h 70"/>
                  <a:gd name="T28" fmla="*/ 1017 w 1300"/>
                  <a:gd name="T29" fmla="*/ 50 h 70"/>
                  <a:gd name="T30" fmla="*/ 1009 w 1300"/>
                  <a:gd name="T31" fmla="*/ 48 h 70"/>
                  <a:gd name="T32" fmla="*/ 996 w 1300"/>
                  <a:gd name="T33" fmla="*/ 46 h 70"/>
                  <a:gd name="T34" fmla="*/ 978 w 1300"/>
                  <a:gd name="T35" fmla="*/ 49 h 70"/>
                  <a:gd name="T36" fmla="*/ 960 w 1300"/>
                  <a:gd name="T37" fmla="*/ 51 h 70"/>
                  <a:gd name="T38" fmla="*/ 942 w 1300"/>
                  <a:gd name="T39" fmla="*/ 53 h 70"/>
                  <a:gd name="T40" fmla="*/ 925 w 1300"/>
                  <a:gd name="T41" fmla="*/ 53 h 70"/>
                  <a:gd name="T42" fmla="*/ 921 w 1300"/>
                  <a:gd name="T43" fmla="*/ 53 h 70"/>
                  <a:gd name="T44" fmla="*/ 903 w 1300"/>
                  <a:gd name="T45" fmla="*/ 53 h 70"/>
                  <a:gd name="T46" fmla="*/ 889 w 1300"/>
                  <a:gd name="T47" fmla="*/ 52 h 70"/>
                  <a:gd name="T48" fmla="*/ 871 w 1300"/>
                  <a:gd name="T49" fmla="*/ 50 h 70"/>
                  <a:gd name="T50" fmla="*/ 859 w 1300"/>
                  <a:gd name="T51" fmla="*/ 48 h 70"/>
                  <a:gd name="T52" fmla="*/ 849 w 1300"/>
                  <a:gd name="T53" fmla="*/ 46 h 70"/>
                  <a:gd name="T54" fmla="*/ 833 w 1300"/>
                  <a:gd name="T55" fmla="*/ 42 h 70"/>
                  <a:gd name="T56" fmla="*/ 826 w 1300"/>
                  <a:gd name="T57" fmla="*/ 40 h 70"/>
                  <a:gd name="T58" fmla="*/ 814 w 1300"/>
                  <a:gd name="T59" fmla="*/ 36 h 70"/>
                  <a:gd name="T60" fmla="*/ 800 w 1300"/>
                  <a:gd name="T61" fmla="*/ 29 h 70"/>
                  <a:gd name="T62" fmla="*/ 796 w 1300"/>
                  <a:gd name="T63" fmla="*/ 26 h 70"/>
                  <a:gd name="T64" fmla="*/ 788 w 1300"/>
                  <a:gd name="T65" fmla="*/ 10 h 70"/>
                  <a:gd name="T66" fmla="*/ 650 w 1300"/>
                  <a:gd name="T6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00" h="70">
                    <a:moveTo>
                      <a:pt x="650" y="0"/>
                    </a:moveTo>
                    <a:cubicBezTo>
                      <a:pt x="291" y="0"/>
                      <a:pt x="0" y="15"/>
                      <a:pt x="0" y="35"/>
                    </a:cubicBezTo>
                    <a:cubicBezTo>
                      <a:pt x="0" y="54"/>
                      <a:pt x="291" y="70"/>
                      <a:pt x="650" y="70"/>
                    </a:cubicBezTo>
                    <a:cubicBezTo>
                      <a:pt x="1009" y="70"/>
                      <a:pt x="1300" y="54"/>
                      <a:pt x="1300" y="35"/>
                    </a:cubicBezTo>
                    <a:cubicBezTo>
                      <a:pt x="1300" y="28"/>
                      <a:pt x="1265" y="22"/>
                      <a:pt x="1206" y="17"/>
                    </a:cubicBezTo>
                    <a:cubicBezTo>
                      <a:pt x="1205" y="21"/>
                      <a:pt x="1203" y="24"/>
                      <a:pt x="1199" y="28"/>
                    </a:cubicBezTo>
                    <a:cubicBezTo>
                      <a:pt x="1198" y="29"/>
                      <a:pt x="1197" y="30"/>
                      <a:pt x="1195" y="31"/>
                    </a:cubicBezTo>
                    <a:cubicBezTo>
                      <a:pt x="1192" y="33"/>
                      <a:pt x="1187" y="36"/>
                      <a:pt x="1182" y="38"/>
                    </a:cubicBezTo>
                    <a:cubicBezTo>
                      <a:pt x="1181" y="39"/>
                      <a:pt x="1180" y="39"/>
                      <a:pt x="1178" y="40"/>
                    </a:cubicBezTo>
                    <a:cubicBezTo>
                      <a:pt x="1174" y="41"/>
                      <a:pt x="1170" y="43"/>
                      <a:pt x="1165" y="44"/>
                    </a:cubicBezTo>
                    <a:cubicBezTo>
                      <a:pt x="1164" y="44"/>
                      <a:pt x="1163" y="45"/>
                      <a:pt x="1162" y="45"/>
                    </a:cubicBezTo>
                    <a:cubicBezTo>
                      <a:pt x="1157" y="46"/>
                      <a:pt x="1153" y="47"/>
                      <a:pt x="1148" y="48"/>
                    </a:cubicBezTo>
                    <a:cubicBezTo>
                      <a:pt x="1147" y="48"/>
                      <a:pt x="1146" y="49"/>
                      <a:pt x="1145" y="49"/>
                    </a:cubicBezTo>
                    <a:cubicBezTo>
                      <a:pt x="1140" y="50"/>
                      <a:pt x="1136" y="50"/>
                      <a:pt x="1131" y="51"/>
                    </a:cubicBezTo>
                    <a:cubicBezTo>
                      <a:pt x="1130" y="51"/>
                      <a:pt x="1129" y="51"/>
                      <a:pt x="1128" y="52"/>
                    </a:cubicBezTo>
                    <a:cubicBezTo>
                      <a:pt x="1123" y="52"/>
                      <a:pt x="1119" y="53"/>
                      <a:pt x="1114" y="53"/>
                    </a:cubicBezTo>
                    <a:cubicBezTo>
                      <a:pt x="1113" y="53"/>
                      <a:pt x="1112" y="53"/>
                      <a:pt x="1111" y="53"/>
                    </a:cubicBezTo>
                    <a:cubicBezTo>
                      <a:pt x="1106" y="54"/>
                      <a:pt x="1102" y="54"/>
                      <a:pt x="1097" y="54"/>
                    </a:cubicBezTo>
                    <a:cubicBezTo>
                      <a:pt x="1096" y="54"/>
                      <a:pt x="1095" y="54"/>
                      <a:pt x="1094" y="54"/>
                    </a:cubicBezTo>
                    <a:cubicBezTo>
                      <a:pt x="1089" y="55"/>
                      <a:pt x="1085" y="55"/>
                      <a:pt x="1080" y="55"/>
                    </a:cubicBezTo>
                    <a:cubicBezTo>
                      <a:pt x="1079" y="55"/>
                      <a:pt x="1079" y="55"/>
                      <a:pt x="1078" y="55"/>
                    </a:cubicBezTo>
                    <a:cubicBezTo>
                      <a:pt x="1077" y="55"/>
                      <a:pt x="1077" y="55"/>
                      <a:pt x="1077" y="55"/>
                    </a:cubicBezTo>
                    <a:cubicBezTo>
                      <a:pt x="1072" y="55"/>
                      <a:pt x="1068" y="55"/>
                      <a:pt x="1063" y="54"/>
                    </a:cubicBezTo>
                    <a:cubicBezTo>
                      <a:pt x="1062" y="54"/>
                      <a:pt x="1061" y="54"/>
                      <a:pt x="1060" y="54"/>
                    </a:cubicBezTo>
                    <a:cubicBezTo>
                      <a:pt x="1056" y="54"/>
                      <a:pt x="1053" y="54"/>
                      <a:pt x="1050" y="54"/>
                    </a:cubicBezTo>
                    <a:cubicBezTo>
                      <a:pt x="1048" y="54"/>
                      <a:pt x="1047" y="54"/>
                      <a:pt x="1046" y="53"/>
                    </a:cubicBezTo>
                    <a:cubicBezTo>
                      <a:pt x="1045" y="53"/>
                      <a:pt x="1044" y="53"/>
                      <a:pt x="1043" y="53"/>
                    </a:cubicBezTo>
                    <a:cubicBezTo>
                      <a:pt x="1038" y="53"/>
                      <a:pt x="1034" y="52"/>
                      <a:pt x="1029" y="52"/>
                    </a:cubicBezTo>
                    <a:cubicBezTo>
                      <a:pt x="1028" y="52"/>
                      <a:pt x="1027" y="51"/>
                      <a:pt x="1026" y="51"/>
                    </a:cubicBezTo>
                    <a:cubicBezTo>
                      <a:pt x="1023" y="51"/>
                      <a:pt x="1020" y="50"/>
                      <a:pt x="1017" y="50"/>
                    </a:cubicBezTo>
                    <a:cubicBezTo>
                      <a:pt x="1016" y="50"/>
                      <a:pt x="1014" y="49"/>
                      <a:pt x="1012" y="49"/>
                    </a:cubicBezTo>
                    <a:cubicBezTo>
                      <a:pt x="1011" y="49"/>
                      <a:pt x="1010" y="49"/>
                      <a:pt x="1009" y="48"/>
                    </a:cubicBezTo>
                    <a:cubicBezTo>
                      <a:pt x="1005" y="48"/>
                      <a:pt x="1001" y="47"/>
                      <a:pt x="997" y="46"/>
                    </a:cubicBezTo>
                    <a:cubicBezTo>
                      <a:pt x="997" y="46"/>
                      <a:pt x="996" y="46"/>
                      <a:pt x="996" y="46"/>
                    </a:cubicBezTo>
                    <a:cubicBezTo>
                      <a:pt x="995" y="46"/>
                      <a:pt x="994" y="47"/>
                      <a:pt x="992" y="47"/>
                    </a:cubicBezTo>
                    <a:cubicBezTo>
                      <a:pt x="988" y="48"/>
                      <a:pt x="983" y="49"/>
                      <a:pt x="978" y="49"/>
                    </a:cubicBezTo>
                    <a:cubicBezTo>
                      <a:pt x="977" y="49"/>
                      <a:pt x="976" y="50"/>
                      <a:pt x="974" y="50"/>
                    </a:cubicBezTo>
                    <a:cubicBezTo>
                      <a:pt x="970" y="50"/>
                      <a:pt x="965" y="51"/>
                      <a:pt x="960" y="51"/>
                    </a:cubicBezTo>
                    <a:cubicBezTo>
                      <a:pt x="959" y="51"/>
                      <a:pt x="958" y="51"/>
                      <a:pt x="957" y="52"/>
                    </a:cubicBezTo>
                    <a:cubicBezTo>
                      <a:pt x="952" y="52"/>
                      <a:pt x="947" y="52"/>
                      <a:pt x="942" y="53"/>
                    </a:cubicBezTo>
                    <a:cubicBezTo>
                      <a:pt x="941" y="53"/>
                      <a:pt x="940" y="53"/>
                      <a:pt x="939" y="53"/>
                    </a:cubicBezTo>
                    <a:cubicBezTo>
                      <a:pt x="934" y="53"/>
                      <a:pt x="929" y="53"/>
                      <a:pt x="925" y="53"/>
                    </a:cubicBezTo>
                    <a:cubicBezTo>
                      <a:pt x="924" y="53"/>
                      <a:pt x="923" y="53"/>
                      <a:pt x="922" y="53"/>
                    </a:cubicBezTo>
                    <a:cubicBezTo>
                      <a:pt x="922" y="53"/>
                      <a:pt x="921" y="53"/>
                      <a:pt x="921" y="53"/>
                    </a:cubicBezTo>
                    <a:cubicBezTo>
                      <a:pt x="916" y="53"/>
                      <a:pt x="911" y="53"/>
                      <a:pt x="907" y="53"/>
                    </a:cubicBezTo>
                    <a:cubicBezTo>
                      <a:pt x="905" y="53"/>
                      <a:pt x="904" y="53"/>
                      <a:pt x="903" y="53"/>
                    </a:cubicBezTo>
                    <a:cubicBezTo>
                      <a:pt x="899" y="52"/>
                      <a:pt x="896" y="52"/>
                      <a:pt x="892" y="52"/>
                    </a:cubicBezTo>
                    <a:cubicBezTo>
                      <a:pt x="891" y="52"/>
                      <a:pt x="890" y="52"/>
                      <a:pt x="889" y="52"/>
                    </a:cubicBezTo>
                    <a:cubicBezTo>
                      <a:pt x="888" y="52"/>
                      <a:pt x="886" y="51"/>
                      <a:pt x="885" y="51"/>
                    </a:cubicBezTo>
                    <a:cubicBezTo>
                      <a:pt x="880" y="51"/>
                      <a:pt x="876" y="50"/>
                      <a:pt x="871" y="50"/>
                    </a:cubicBezTo>
                    <a:cubicBezTo>
                      <a:pt x="870" y="50"/>
                      <a:pt x="868" y="50"/>
                      <a:pt x="867" y="49"/>
                    </a:cubicBezTo>
                    <a:cubicBezTo>
                      <a:pt x="864" y="49"/>
                      <a:pt x="861" y="49"/>
                      <a:pt x="859" y="48"/>
                    </a:cubicBezTo>
                    <a:cubicBezTo>
                      <a:pt x="857" y="48"/>
                      <a:pt x="855" y="47"/>
                      <a:pt x="853" y="47"/>
                    </a:cubicBezTo>
                    <a:cubicBezTo>
                      <a:pt x="852" y="47"/>
                      <a:pt x="851" y="47"/>
                      <a:pt x="849" y="46"/>
                    </a:cubicBezTo>
                    <a:cubicBezTo>
                      <a:pt x="844" y="45"/>
                      <a:pt x="840" y="44"/>
                      <a:pt x="835" y="43"/>
                    </a:cubicBezTo>
                    <a:cubicBezTo>
                      <a:pt x="834" y="43"/>
                      <a:pt x="833" y="43"/>
                      <a:pt x="833" y="42"/>
                    </a:cubicBezTo>
                    <a:cubicBezTo>
                      <a:pt x="832" y="42"/>
                      <a:pt x="832" y="42"/>
                      <a:pt x="832" y="42"/>
                    </a:cubicBezTo>
                    <a:cubicBezTo>
                      <a:pt x="829" y="42"/>
                      <a:pt x="828" y="41"/>
                      <a:pt x="826" y="40"/>
                    </a:cubicBezTo>
                    <a:cubicBezTo>
                      <a:pt x="823" y="39"/>
                      <a:pt x="820" y="39"/>
                      <a:pt x="817" y="38"/>
                    </a:cubicBezTo>
                    <a:cubicBezTo>
                      <a:pt x="816" y="37"/>
                      <a:pt x="815" y="37"/>
                      <a:pt x="814" y="36"/>
                    </a:cubicBezTo>
                    <a:cubicBezTo>
                      <a:pt x="809" y="34"/>
                      <a:pt x="805" y="32"/>
                      <a:pt x="801" y="30"/>
                    </a:cubicBezTo>
                    <a:cubicBezTo>
                      <a:pt x="801" y="29"/>
                      <a:pt x="800" y="29"/>
                      <a:pt x="800" y="29"/>
                    </a:cubicBezTo>
                    <a:cubicBezTo>
                      <a:pt x="799" y="28"/>
                      <a:pt x="798" y="28"/>
                      <a:pt x="798" y="27"/>
                    </a:cubicBezTo>
                    <a:cubicBezTo>
                      <a:pt x="797" y="27"/>
                      <a:pt x="796" y="26"/>
                      <a:pt x="796" y="26"/>
                    </a:cubicBezTo>
                    <a:cubicBezTo>
                      <a:pt x="790" y="21"/>
                      <a:pt x="787" y="16"/>
                      <a:pt x="787" y="11"/>
                    </a:cubicBezTo>
                    <a:cubicBezTo>
                      <a:pt x="788" y="10"/>
                      <a:pt x="788" y="10"/>
                      <a:pt x="788" y="10"/>
                    </a:cubicBezTo>
                    <a:cubicBezTo>
                      <a:pt x="788" y="0"/>
                      <a:pt x="788" y="0"/>
                      <a:pt x="788" y="0"/>
                    </a:cubicBezTo>
                    <a:cubicBezTo>
                      <a:pt x="743" y="0"/>
                      <a:pt x="697" y="0"/>
                      <a:pt x="650"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7" name="Freeform 16"/>
              <p:cNvSpPr/>
              <p:nvPr/>
            </p:nvSpPr>
            <p:spPr bwMode="auto">
              <a:xfrm>
                <a:off x="639" y="2736"/>
                <a:ext cx="476" cy="749"/>
              </a:xfrm>
              <a:custGeom>
                <a:avLst/>
                <a:gdLst>
                  <a:gd name="T0" fmla="*/ 185 w 201"/>
                  <a:gd name="T1" fmla="*/ 316 h 316"/>
                  <a:gd name="T2" fmla="*/ 197 w 201"/>
                  <a:gd name="T3" fmla="*/ 316 h 316"/>
                  <a:gd name="T4" fmla="*/ 154 w 201"/>
                  <a:gd name="T5" fmla="*/ 207 h 316"/>
                  <a:gd name="T6" fmla="*/ 170 w 201"/>
                  <a:gd name="T7" fmla="*/ 167 h 316"/>
                  <a:gd name="T8" fmla="*/ 178 w 201"/>
                  <a:gd name="T9" fmla="*/ 103 h 316"/>
                  <a:gd name="T10" fmla="*/ 146 w 201"/>
                  <a:gd name="T11" fmla="*/ 186 h 316"/>
                  <a:gd name="T12" fmla="*/ 131 w 201"/>
                  <a:gd name="T13" fmla="*/ 147 h 316"/>
                  <a:gd name="T14" fmla="*/ 126 w 201"/>
                  <a:gd name="T15" fmla="*/ 95 h 316"/>
                  <a:gd name="T16" fmla="*/ 99 w 201"/>
                  <a:gd name="T17" fmla="*/ 13 h 316"/>
                  <a:gd name="T18" fmla="*/ 123 w 201"/>
                  <a:gd name="T19" fmla="*/ 156 h 316"/>
                  <a:gd name="T20" fmla="*/ 131 w 201"/>
                  <a:gd name="T21" fmla="*/ 176 h 316"/>
                  <a:gd name="T22" fmla="*/ 40 w 201"/>
                  <a:gd name="T23" fmla="*/ 121 h 316"/>
                  <a:gd name="T24" fmla="*/ 89 w 201"/>
                  <a:gd name="T25" fmla="*/ 162 h 316"/>
                  <a:gd name="T26" fmla="*/ 136 w 201"/>
                  <a:gd name="T27" fmla="*/ 188 h 316"/>
                  <a:gd name="T28" fmla="*/ 173 w 201"/>
                  <a:gd name="T29" fmla="*/ 284 h 316"/>
                  <a:gd name="T30" fmla="*/ 29 w 201"/>
                  <a:gd name="T31" fmla="*/ 197 h 316"/>
                  <a:gd name="T32" fmla="*/ 106 w 201"/>
                  <a:gd name="T33" fmla="*/ 263 h 316"/>
                  <a:gd name="T34" fmla="*/ 180 w 201"/>
                  <a:gd name="T35" fmla="*/ 304 h 316"/>
                  <a:gd name="T36" fmla="*/ 185 w 201"/>
                  <a:gd name="T37"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1" h="316">
                    <a:moveTo>
                      <a:pt x="185" y="316"/>
                    </a:moveTo>
                    <a:cubicBezTo>
                      <a:pt x="197" y="316"/>
                      <a:pt x="197" y="316"/>
                      <a:pt x="197" y="316"/>
                    </a:cubicBezTo>
                    <a:cubicBezTo>
                      <a:pt x="154" y="207"/>
                      <a:pt x="154" y="207"/>
                      <a:pt x="154" y="207"/>
                    </a:cubicBezTo>
                    <a:cubicBezTo>
                      <a:pt x="157" y="197"/>
                      <a:pt x="161" y="183"/>
                      <a:pt x="170" y="167"/>
                    </a:cubicBezTo>
                    <a:cubicBezTo>
                      <a:pt x="188" y="136"/>
                      <a:pt x="201" y="101"/>
                      <a:pt x="178" y="103"/>
                    </a:cubicBezTo>
                    <a:cubicBezTo>
                      <a:pt x="159" y="106"/>
                      <a:pt x="146" y="146"/>
                      <a:pt x="146" y="186"/>
                    </a:cubicBezTo>
                    <a:cubicBezTo>
                      <a:pt x="131" y="147"/>
                      <a:pt x="131" y="147"/>
                      <a:pt x="131" y="147"/>
                    </a:cubicBezTo>
                    <a:cubicBezTo>
                      <a:pt x="129" y="134"/>
                      <a:pt x="125" y="116"/>
                      <a:pt x="126" y="95"/>
                    </a:cubicBezTo>
                    <a:cubicBezTo>
                      <a:pt x="129" y="46"/>
                      <a:pt x="123" y="0"/>
                      <a:pt x="99" y="13"/>
                    </a:cubicBezTo>
                    <a:cubicBezTo>
                      <a:pt x="76" y="25"/>
                      <a:pt x="88" y="105"/>
                      <a:pt x="123" y="156"/>
                    </a:cubicBezTo>
                    <a:cubicBezTo>
                      <a:pt x="131" y="176"/>
                      <a:pt x="131" y="176"/>
                      <a:pt x="131" y="176"/>
                    </a:cubicBezTo>
                    <a:cubicBezTo>
                      <a:pt x="106" y="138"/>
                      <a:pt x="59" y="108"/>
                      <a:pt x="40" y="121"/>
                    </a:cubicBezTo>
                    <a:cubicBezTo>
                      <a:pt x="22" y="134"/>
                      <a:pt x="56" y="152"/>
                      <a:pt x="89" y="162"/>
                    </a:cubicBezTo>
                    <a:cubicBezTo>
                      <a:pt x="114" y="171"/>
                      <a:pt x="129" y="182"/>
                      <a:pt x="136" y="188"/>
                    </a:cubicBezTo>
                    <a:cubicBezTo>
                      <a:pt x="173" y="284"/>
                      <a:pt x="173" y="284"/>
                      <a:pt x="173" y="284"/>
                    </a:cubicBezTo>
                    <a:cubicBezTo>
                      <a:pt x="133" y="224"/>
                      <a:pt x="58" y="176"/>
                      <a:pt x="29" y="197"/>
                    </a:cubicBezTo>
                    <a:cubicBezTo>
                      <a:pt x="0" y="218"/>
                      <a:pt x="53" y="246"/>
                      <a:pt x="106" y="263"/>
                    </a:cubicBezTo>
                    <a:cubicBezTo>
                      <a:pt x="146" y="276"/>
                      <a:pt x="169" y="294"/>
                      <a:pt x="180" y="304"/>
                    </a:cubicBezTo>
                    <a:lnTo>
                      <a:pt x="185" y="316"/>
                    </a:ln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8" name="Freeform 17"/>
              <p:cNvSpPr/>
              <p:nvPr/>
            </p:nvSpPr>
            <p:spPr bwMode="auto">
              <a:xfrm>
                <a:off x="3260" y="2629"/>
                <a:ext cx="326" cy="534"/>
              </a:xfrm>
              <a:custGeom>
                <a:avLst/>
                <a:gdLst>
                  <a:gd name="T0" fmla="*/ 89 w 138"/>
                  <a:gd name="T1" fmla="*/ 225 h 225"/>
                  <a:gd name="T2" fmla="*/ 90 w 138"/>
                  <a:gd name="T3" fmla="*/ 196 h 225"/>
                  <a:gd name="T4" fmla="*/ 117 w 138"/>
                  <a:gd name="T5" fmla="*/ 154 h 225"/>
                  <a:gd name="T6" fmla="*/ 122 w 138"/>
                  <a:gd name="T7" fmla="*/ 99 h 225"/>
                  <a:gd name="T8" fmla="*/ 119 w 138"/>
                  <a:gd name="T9" fmla="*/ 30 h 225"/>
                  <a:gd name="T10" fmla="*/ 69 w 138"/>
                  <a:gd name="T11" fmla="*/ 53 h 225"/>
                  <a:gd name="T12" fmla="*/ 30 w 138"/>
                  <a:gd name="T13" fmla="*/ 99 h 225"/>
                  <a:gd name="T14" fmla="*/ 21 w 138"/>
                  <a:gd name="T15" fmla="*/ 155 h 225"/>
                  <a:gd name="T16" fmla="*/ 3 w 138"/>
                  <a:gd name="T17" fmla="*/ 178 h 225"/>
                  <a:gd name="T18" fmla="*/ 8 w 138"/>
                  <a:gd name="T19" fmla="*/ 215 h 225"/>
                  <a:gd name="T20" fmla="*/ 89 w 138"/>
                  <a:gd name="T21"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225">
                    <a:moveTo>
                      <a:pt x="89" y="225"/>
                    </a:moveTo>
                    <a:cubicBezTo>
                      <a:pt x="92" y="217"/>
                      <a:pt x="93" y="206"/>
                      <a:pt x="90" y="196"/>
                    </a:cubicBezTo>
                    <a:cubicBezTo>
                      <a:pt x="82" y="170"/>
                      <a:pt x="97" y="164"/>
                      <a:pt x="117" y="154"/>
                    </a:cubicBezTo>
                    <a:cubicBezTo>
                      <a:pt x="138" y="144"/>
                      <a:pt x="138" y="119"/>
                      <a:pt x="122" y="99"/>
                    </a:cubicBezTo>
                    <a:cubicBezTo>
                      <a:pt x="106" y="80"/>
                      <a:pt x="131" y="61"/>
                      <a:pt x="119" y="30"/>
                    </a:cubicBezTo>
                    <a:cubicBezTo>
                      <a:pt x="106" y="0"/>
                      <a:pt x="74" y="23"/>
                      <a:pt x="69" y="53"/>
                    </a:cubicBezTo>
                    <a:cubicBezTo>
                      <a:pt x="65" y="74"/>
                      <a:pt x="38" y="71"/>
                      <a:pt x="30" y="99"/>
                    </a:cubicBezTo>
                    <a:cubicBezTo>
                      <a:pt x="23" y="123"/>
                      <a:pt x="54" y="142"/>
                      <a:pt x="21" y="155"/>
                    </a:cubicBezTo>
                    <a:cubicBezTo>
                      <a:pt x="10" y="160"/>
                      <a:pt x="5" y="168"/>
                      <a:pt x="3" y="178"/>
                    </a:cubicBezTo>
                    <a:cubicBezTo>
                      <a:pt x="0" y="191"/>
                      <a:pt x="2" y="204"/>
                      <a:pt x="8" y="215"/>
                    </a:cubicBezTo>
                    <a:cubicBezTo>
                      <a:pt x="89" y="225"/>
                      <a:pt x="89" y="225"/>
                      <a:pt x="89" y="225"/>
                    </a:cubicBezTo>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9" name="Freeform 18"/>
              <p:cNvSpPr/>
              <p:nvPr/>
            </p:nvSpPr>
            <p:spPr bwMode="auto">
              <a:xfrm>
                <a:off x="3357" y="2779"/>
                <a:ext cx="130" cy="372"/>
              </a:xfrm>
              <a:custGeom>
                <a:avLst/>
                <a:gdLst>
                  <a:gd name="T0" fmla="*/ 5 w 55"/>
                  <a:gd name="T1" fmla="*/ 157 h 157"/>
                  <a:gd name="T2" fmla="*/ 54 w 55"/>
                  <a:gd name="T3" fmla="*/ 3 h 157"/>
                  <a:gd name="T4" fmla="*/ 53 w 55"/>
                  <a:gd name="T5" fmla="*/ 0 h 157"/>
                  <a:gd name="T6" fmla="*/ 49 w 55"/>
                  <a:gd name="T7" fmla="*/ 2 h 157"/>
                  <a:gd name="T8" fmla="*/ 0 w 55"/>
                  <a:gd name="T9" fmla="*/ 156 h 157"/>
                  <a:gd name="T10" fmla="*/ 5 w 55"/>
                  <a:gd name="T11" fmla="*/ 157 h 157"/>
                </a:gdLst>
                <a:ahLst/>
                <a:cxnLst>
                  <a:cxn ang="0">
                    <a:pos x="T0" y="T1"/>
                  </a:cxn>
                  <a:cxn ang="0">
                    <a:pos x="T2" y="T3"/>
                  </a:cxn>
                  <a:cxn ang="0">
                    <a:pos x="T4" y="T5"/>
                  </a:cxn>
                  <a:cxn ang="0">
                    <a:pos x="T6" y="T7"/>
                  </a:cxn>
                  <a:cxn ang="0">
                    <a:pos x="T8" y="T9"/>
                  </a:cxn>
                  <a:cxn ang="0">
                    <a:pos x="T10" y="T11"/>
                  </a:cxn>
                </a:cxnLst>
                <a:rect l="0" t="0" r="r" b="b"/>
                <a:pathLst>
                  <a:path w="55" h="157">
                    <a:moveTo>
                      <a:pt x="5" y="157"/>
                    </a:moveTo>
                    <a:cubicBezTo>
                      <a:pt x="54" y="3"/>
                      <a:pt x="54" y="3"/>
                      <a:pt x="54" y="3"/>
                    </a:cubicBezTo>
                    <a:cubicBezTo>
                      <a:pt x="55" y="2"/>
                      <a:pt x="54" y="1"/>
                      <a:pt x="53" y="0"/>
                    </a:cubicBezTo>
                    <a:cubicBezTo>
                      <a:pt x="51" y="0"/>
                      <a:pt x="50" y="0"/>
                      <a:pt x="49" y="2"/>
                    </a:cubicBezTo>
                    <a:cubicBezTo>
                      <a:pt x="0" y="156"/>
                      <a:pt x="0" y="156"/>
                      <a:pt x="0" y="156"/>
                    </a:cubicBezTo>
                    <a:cubicBezTo>
                      <a:pt x="5" y="157"/>
                      <a:pt x="5" y="157"/>
                      <a:pt x="5" y="157"/>
                    </a:cubicBezTo>
                  </a:path>
                </a:pathLst>
              </a:custGeom>
              <a:solidFill>
                <a:srgbClr val="0036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0" name="Freeform 19"/>
              <p:cNvSpPr/>
              <p:nvPr/>
            </p:nvSpPr>
            <p:spPr bwMode="auto">
              <a:xfrm>
                <a:off x="3404" y="2608"/>
                <a:ext cx="492" cy="571"/>
              </a:xfrm>
              <a:custGeom>
                <a:avLst/>
                <a:gdLst>
                  <a:gd name="T0" fmla="*/ 111 w 208"/>
                  <a:gd name="T1" fmla="*/ 241 h 241"/>
                  <a:gd name="T2" fmla="*/ 111 w 208"/>
                  <a:gd name="T3" fmla="*/ 235 h 241"/>
                  <a:gd name="T4" fmla="*/ 160 w 208"/>
                  <a:gd name="T5" fmla="*/ 192 h 241"/>
                  <a:gd name="T6" fmla="*/ 184 w 208"/>
                  <a:gd name="T7" fmla="*/ 127 h 241"/>
                  <a:gd name="T8" fmla="*/ 204 w 208"/>
                  <a:gd name="T9" fmla="*/ 42 h 241"/>
                  <a:gd name="T10" fmla="*/ 135 w 208"/>
                  <a:gd name="T11" fmla="*/ 52 h 241"/>
                  <a:gd name="T12" fmla="*/ 71 w 208"/>
                  <a:gd name="T13" fmla="*/ 95 h 241"/>
                  <a:gd name="T14" fmla="*/ 41 w 208"/>
                  <a:gd name="T15" fmla="*/ 161 h 241"/>
                  <a:gd name="T16" fmla="*/ 10 w 208"/>
                  <a:gd name="T17" fmla="*/ 183 h 241"/>
                  <a:gd name="T18" fmla="*/ 10 w 208"/>
                  <a:gd name="T19" fmla="*/ 241 h 241"/>
                  <a:gd name="T20" fmla="*/ 111 w 208"/>
                  <a:gd name="T21"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241">
                    <a:moveTo>
                      <a:pt x="111" y="241"/>
                    </a:moveTo>
                    <a:cubicBezTo>
                      <a:pt x="111" y="239"/>
                      <a:pt x="111" y="237"/>
                      <a:pt x="111" y="235"/>
                    </a:cubicBezTo>
                    <a:cubicBezTo>
                      <a:pt x="110" y="200"/>
                      <a:pt x="131" y="198"/>
                      <a:pt x="160" y="192"/>
                    </a:cubicBezTo>
                    <a:cubicBezTo>
                      <a:pt x="188" y="187"/>
                      <a:pt x="197" y="157"/>
                      <a:pt x="184" y="127"/>
                    </a:cubicBezTo>
                    <a:cubicBezTo>
                      <a:pt x="171" y="97"/>
                      <a:pt x="208" y="83"/>
                      <a:pt x="204" y="42"/>
                    </a:cubicBezTo>
                    <a:cubicBezTo>
                      <a:pt x="199" y="0"/>
                      <a:pt x="152" y="17"/>
                      <a:pt x="135" y="52"/>
                    </a:cubicBezTo>
                    <a:cubicBezTo>
                      <a:pt x="123" y="76"/>
                      <a:pt x="90" y="64"/>
                      <a:pt x="71" y="95"/>
                    </a:cubicBezTo>
                    <a:cubicBezTo>
                      <a:pt x="54" y="122"/>
                      <a:pt x="86" y="156"/>
                      <a:pt x="41" y="161"/>
                    </a:cubicBezTo>
                    <a:cubicBezTo>
                      <a:pt x="26" y="162"/>
                      <a:pt x="17" y="171"/>
                      <a:pt x="10" y="183"/>
                    </a:cubicBezTo>
                    <a:cubicBezTo>
                      <a:pt x="0" y="201"/>
                      <a:pt x="0" y="223"/>
                      <a:pt x="10" y="241"/>
                    </a:cubicBezTo>
                    <a:cubicBezTo>
                      <a:pt x="111" y="241"/>
                      <a:pt x="111" y="241"/>
                      <a:pt x="111" y="241"/>
                    </a:cubicBezTo>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1" name="Freeform 20"/>
              <p:cNvSpPr/>
              <p:nvPr/>
            </p:nvSpPr>
            <p:spPr bwMode="auto">
              <a:xfrm>
                <a:off x="3515" y="2779"/>
                <a:ext cx="277" cy="400"/>
              </a:xfrm>
              <a:custGeom>
                <a:avLst/>
                <a:gdLst>
                  <a:gd name="T0" fmla="*/ 7 w 117"/>
                  <a:gd name="T1" fmla="*/ 169 h 169"/>
                  <a:gd name="T2" fmla="*/ 116 w 117"/>
                  <a:gd name="T3" fmla="*/ 5 h 169"/>
                  <a:gd name="T4" fmla="*/ 115 w 117"/>
                  <a:gd name="T5" fmla="*/ 1 h 169"/>
                  <a:gd name="T6" fmla="*/ 110 w 117"/>
                  <a:gd name="T7" fmla="*/ 2 h 169"/>
                  <a:gd name="T8" fmla="*/ 0 w 117"/>
                  <a:gd name="T9" fmla="*/ 169 h 169"/>
                  <a:gd name="T10" fmla="*/ 7 w 117"/>
                  <a:gd name="T11" fmla="*/ 169 h 169"/>
                </a:gdLst>
                <a:ahLst/>
                <a:cxnLst>
                  <a:cxn ang="0">
                    <a:pos x="T0" y="T1"/>
                  </a:cxn>
                  <a:cxn ang="0">
                    <a:pos x="T2" y="T3"/>
                  </a:cxn>
                  <a:cxn ang="0">
                    <a:pos x="T4" y="T5"/>
                  </a:cxn>
                  <a:cxn ang="0">
                    <a:pos x="T6" y="T7"/>
                  </a:cxn>
                  <a:cxn ang="0">
                    <a:pos x="T8" y="T9"/>
                  </a:cxn>
                  <a:cxn ang="0">
                    <a:pos x="T10" y="T11"/>
                  </a:cxn>
                </a:cxnLst>
                <a:rect l="0" t="0" r="r" b="b"/>
                <a:pathLst>
                  <a:path w="117" h="169">
                    <a:moveTo>
                      <a:pt x="7" y="169"/>
                    </a:moveTo>
                    <a:cubicBezTo>
                      <a:pt x="116" y="5"/>
                      <a:pt x="116" y="5"/>
                      <a:pt x="116" y="5"/>
                    </a:cubicBezTo>
                    <a:cubicBezTo>
                      <a:pt x="117" y="4"/>
                      <a:pt x="116" y="2"/>
                      <a:pt x="115" y="1"/>
                    </a:cubicBezTo>
                    <a:cubicBezTo>
                      <a:pt x="113" y="0"/>
                      <a:pt x="111" y="0"/>
                      <a:pt x="110" y="2"/>
                    </a:cubicBezTo>
                    <a:cubicBezTo>
                      <a:pt x="0" y="169"/>
                      <a:pt x="0" y="169"/>
                      <a:pt x="0" y="169"/>
                    </a:cubicBezTo>
                    <a:cubicBezTo>
                      <a:pt x="7" y="169"/>
                      <a:pt x="7" y="169"/>
                      <a:pt x="7" y="169"/>
                    </a:cubicBezTo>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2" name="Freeform 21"/>
              <p:cNvSpPr/>
              <p:nvPr/>
            </p:nvSpPr>
            <p:spPr bwMode="auto">
              <a:xfrm>
                <a:off x="1567" y="1817"/>
                <a:ext cx="284" cy="500"/>
              </a:xfrm>
              <a:custGeom>
                <a:avLst/>
                <a:gdLst>
                  <a:gd name="T0" fmla="*/ 0 w 120"/>
                  <a:gd name="T1" fmla="*/ 0 h 211"/>
                  <a:gd name="T2" fmla="*/ 58 w 120"/>
                  <a:gd name="T3" fmla="*/ 97 h 211"/>
                  <a:gd name="T4" fmla="*/ 120 w 120"/>
                  <a:gd name="T5" fmla="*/ 197 h 211"/>
                  <a:gd name="T6" fmla="*/ 104 w 120"/>
                  <a:gd name="T7" fmla="*/ 211 h 211"/>
                  <a:gd name="T8" fmla="*/ 46 w 120"/>
                  <a:gd name="T9" fmla="*/ 131 h 211"/>
                  <a:gd name="T10" fmla="*/ 34 w 120"/>
                  <a:gd name="T11" fmla="*/ 113 h 211"/>
                  <a:gd name="T12" fmla="*/ 1 w 120"/>
                  <a:gd name="T13" fmla="*/ 56 h 211"/>
                  <a:gd name="T14" fmla="*/ 0 w 120"/>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211">
                    <a:moveTo>
                      <a:pt x="0" y="0"/>
                    </a:moveTo>
                    <a:cubicBezTo>
                      <a:pt x="0" y="0"/>
                      <a:pt x="39" y="56"/>
                      <a:pt x="58" y="97"/>
                    </a:cubicBezTo>
                    <a:cubicBezTo>
                      <a:pt x="92" y="140"/>
                      <a:pt x="91" y="166"/>
                      <a:pt x="120" y="197"/>
                    </a:cubicBezTo>
                    <a:cubicBezTo>
                      <a:pt x="104" y="211"/>
                      <a:pt x="104" y="211"/>
                      <a:pt x="104" y="211"/>
                    </a:cubicBezTo>
                    <a:cubicBezTo>
                      <a:pt x="46" y="131"/>
                      <a:pt x="46" y="131"/>
                      <a:pt x="46" y="131"/>
                    </a:cubicBezTo>
                    <a:cubicBezTo>
                      <a:pt x="43" y="126"/>
                      <a:pt x="37" y="119"/>
                      <a:pt x="34" y="113"/>
                    </a:cubicBezTo>
                    <a:cubicBezTo>
                      <a:pt x="1" y="56"/>
                      <a:pt x="1" y="56"/>
                      <a:pt x="1" y="56"/>
                    </a:cubicBezTo>
                    <a:cubicBezTo>
                      <a:pt x="0" y="0"/>
                      <a:pt x="0" y="0"/>
                      <a:pt x="0" y="0"/>
                    </a:cubicBezTo>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3" name="Freeform 22"/>
              <p:cNvSpPr/>
              <p:nvPr/>
            </p:nvSpPr>
            <p:spPr bwMode="auto">
              <a:xfrm>
                <a:off x="1468" y="2698"/>
                <a:ext cx="116" cy="716"/>
              </a:xfrm>
              <a:custGeom>
                <a:avLst/>
                <a:gdLst>
                  <a:gd name="T0" fmla="*/ 0 w 49"/>
                  <a:gd name="T1" fmla="*/ 0 h 302"/>
                  <a:gd name="T2" fmla="*/ 1 w 49"/>
                  <a:gd name="T3" fmla="*/ 53 h 302"/>
                  <a:gd name="T4" fmla="*/ 24 w 49"/>
                  <a:gd name="T5" fmla="*/ 299 h 302"/>
                  <a:gd name="T6" fmla="*/ 46 w 49"/>
                  <a:gd name="T7" fmla="*/ 295 h 302"/>
                  <a:gd name="T8" fmla="*/ 48 w 49"/>
                  <a:gd name="T9" fmla="*/ 63 h 302"/>
                  <a:gd name="T10" fmla="*/ 49 w 49"/>
                  <a:gd name="T11" fmla="*/ 0 h 302"/>
                  <a:gd name="T12" fmla="*/ 0 w 49"/>
                  <a:gd name="T13" fmla="*/ 0 h 302"/>
                </a:gdLst>
                <a:ahLst/>
                <a:cxnLst>
                  <a:cxn ang="0">
                    <a:pos x="T0" y="T1"/>
                  </a:cxn>
                  <a:cxn ang="0">
                    <a:pos x="T2" y="T3"/>
                  </a:cxn>
                  <a:cxn ang="0">
                    <a:pos x="T4" y="T5"/>
                  </a:cxn>
                  <a:cxn ang="0">
                    <a:pos x="T6" y="T7"/>
                  </a:cxn>
                  <a:cxn ang="0">
                    <a:pos x="T8" y="T9"/>
                  </a:cxn>
                  <a:cxn ang="0">
                    <a:pos x="T10" y="T11"/>
                  </a:cxn>
                  <a:cxn ang="0">
                    <a:pos x="T12" y="T13"/>
                  </a:cxn>
                </a:cxnLst>
                <a:rect l="0" t="0" r="r" b="b"/>
                <a:pathLst>
                  <a:path w="49" h="302">
                    <a:moveTo>
                      <a:pt x="0" y="0"/>
                    </a:moveTo>
                    <a:cubicBezTo>
                      <a:pt x="0" y="20"/>
                      <a:pt x="0" y="37"/>
                      <a:pt x="1" y="53"/>
                    </a:cubicBezTo>
                    <a:cubicBezTo>
                      <a:pt x="4" y="176"/>
                      <a:pt x="18" y="232"/>
                      <a:pt x="24" y="299"/>
                    </a:cubicBezTo>
                    <a:cubicBezTo>
                      <a:pt x="31" y="302"/>
                      <a:pt x="40" y="298"/>
                      <a:pt x="46" y="295"/>
                    </a:cubicBezTo>
                    <a:cubicBezTo>
                      <a:pt x="48" y="63"/>
                      <a:pt x="48" y="63"/>
                      <a:pt x="48" y="63"/>
                    </a:cubicBezTo>
                    <a:cubicBezTo>
                      <a:pt x="49" y="0"/>
                      <a:pt x="49" y="0"/>
                      <a:pt x="49" y="0"/>
                    </a:cubicBezTo>
                    <a:lnTo>
                      <a:pt x="0"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4" name="Freeform 23"/>
              <p:cNvSpPr/>
              <p:nvPr/>
            </p:nvSpPr>
            <p:spPr bwMode="auto">
              <a:xfrm>
                <a:off x="1468" y="2698"/>
                <a:ext cx="116" cy="149"/>
              </a:xfrm>
              <a:custGeom>
                <a:avLst/>
                <a:gdLst>
                  <a:gd name="T0" fmla="*/ 0 w 49"/>
                  <a:gd name="T1" fmla="*/ 0 h 63"/>
                  <a:gd name="T2" fmla="*/ 1 w 49"/>
                  <a:gd name="T3" fmla="*/ 53 h 63"/>
                  <a:gd name="T4" fmla="*/ 20 w 49"/>
                  <a:gd name="T5" fmla="*/ 53 h 63"/>
                  <a:gd name="T6" fmla="*/ 48 w 49"/>
                  <a:gd name="T7" fmla="*/ 63 h 63"/>
                  <a:gd name="T8" fmla="*/ 49 w 49"/>
                  <a:gd name="T9" fmla="*/ 0 h 63"/>
                  <a:gd name="T10" fmla="*/ 0 w 49"/>
                  <a:gd name="T11" fmla="*/ 0 h 63"/>
                </a:gdLst>
                <a:ahLst/>
                <a:cxnLst>
                  <a:cxn ang="0">
                    <a:pos x="T0" y="T1"/>
                  </a:cxn>
                  <a:cxn ang="0">
                    <a:pos x="T2" y="T3"/>
                  </a:cxn>
                  <a:cxn ang="0">
                    <a:pos x="T4" y="T5"/>
                  </a:cxn>
                  <a:cxn ang="0">
                    <a:pos x="T6" y="T7"/>
                  </a:cxn>
                  <a:cxn ang="0">
                    <a:pos x="T8" y="T9"/>
                  </a:cxn>
                  <a:cxn ang="0">
                    <a:pos x="T10" y="T11"/>
                  </a:cxn>
                </a:cxnLst>
                <a:rect l="0" t="0" r="r" b="b"/>
                <a:pathLst>
                  <a:path w="49" h="63">
                    <a:moveTo>
                      <a:pt x="0" y="0"/>
                    </a:moveTo>
                    <a:cubicBezTo>
                      <a:pt x="0" y="20"/>
                      <a:pt x="0" y="37"/>
                      <a:pt x="1" y="53"/>
                    </a:cubicBezTo>
                    <a:cubicBezTo>
                      <a:pt x="6" y="51"/>
                      <a:pt x="12" y="50"/>
                      <a:pt x="20" y="53"/>
                    </a:cubicBezTo>
                    <a:cubicBezTo>
                      <a:pt x="33" y="58"/>
                      <a:pt x="36" y="63"/>
                      <a:pt x="48" y="63"/>
                    </a:cubicBezTo>
                    <a:cubicBezTo>
                      <a:pt x="49" y="0"/>
                      <a:pt x="49" y="0"/>
                      <a:pt x="49" y="0"/>
                    </a:cubicBezTo>
                    <a:lnTo>
                      <a:pt x="0"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5" name="Freeform 24"/>
              <p:cNvSpPr/>
              <p:nvPr/>
            </p:nvSpPr>
            <p:spPr bwMode="auto">
              <a:xfrm>
                <a:off x="1510" y="3381"/>
                <a:ext cx="216" cy="101"/>
              </a:xfrm>
              <a:custGeom>
                <a:avLst/>
                <a:gdLst>
                  <a:gd name="T0" fmla="*/ 26 w 91"/>
                  <a:gd name="T1" fmla="*/ 6 h 43"/>
                  <a:gd name="T2" fmla="*/ 35 w 91"/>
                  <a:gd name="T3" fmla="*/ 0 h 43"/>
                  <a:gd name="T4" fmla="*/ 81 w 91"/>
                  <a:gd name="T5" fmla="*/ 26 h 43"/>
                  <a:gd name="T6" fmla="*/ 88 w 91"/>
                  <a:gd name="T7" fmla="*/ 39 h 43"/>
                  <a:gd name="T8" fmla="*/ 3 w 91"/>
                  <a:gd name="T9" fmla="*/ 40 h 43"/>
                  <a:gd name="T10" fmla="*/ 3 w 91"/>
                  <a:gd name="T11" fmla="*/ 8 h 43"/>
                  <a:gd name="T12" fmla="*/ 26 w 91"/>
                  <a:gd name="T13" fmla="*/ 6 h 43"/>
                </a:gdLst>
                <a:ahLst/>
                <a:cxnLst>
                  <a:cxn ang="0">
                    <a:pos x="T0" y="T1"/>
                  </a:cxn>
                  <a:cxn ang="0">
                    <a:pos x="T2" y="T3"/>
                  </a:cxn>
                  <a:cxn ang="0">
                    <a:pos x="T4" y="T5"/>
                  </a:cxn>
                  <a:cxn ang="0">
                    <a:pos x="T6" y="T7"/>
                  </a:cxn>
                  <a:cxn ang="0">
                    <a:pos x="T8" y="T9"/>
                  </a:cxn>
                  <a:cxn ang="0">
                    <a:pos x="T10" y="T11"/>
                  </a:cxn>
                  <a:cxn ang="0">
                    <a:pos x="T12" y="T13"/>
                  </a:cxn>
                </a:cxnLst>
                <a:rect l="0" t="0" r="r" b="b"/>
                <a:pathLst>
                  <a:path w="91" h="43">
                    <a:moveTo>
                      <a:pt x="26" y="6"/>
                    </a:moveTo>
                    <a:cubicBezTo>
                      <a:pt x="26" y="6"/>
                      <a:pt x="31" y="0"/>
                      <a:pt x="35" y="0"/>
                    </a:cubicBezTo>
                    <a:cubicBezTo>
                      <a:pt x="39" y="0"/>
                      <a:pt x="70" y="24"/>
                      <a:pt x="81" y="26"/>
                    </a:cubicBezTo>
                    <a:cubicBezTo>
                      <a:pt x="91" y="28"/>
                      <a:pt x="90" y="35"/>
                      <a:pt x="88" y="39"/>
                    </a:cubicBezTo>
                    <a:cubicBezTo>
                      <a:pt x="86" y="43"/>
                      <a:pt x="3" y="40"/>
                      <a:pt x="3" y="40"/>
                    </a:cubicBezTo>
                    <a:cubicBezTo>
                      <a:pt x="3" y="40"/>
                      <a:pt x="0" y="15"/>
                      <a:pt x="3" y="8"/>
                    </a:cubicBezTo>
                    <a:cubicBezTo>
                      <a:pt x="5" y="0"/>
                      <a:pt x="17" y="8"/>
                      <a:pt x="26" y="6"/>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6" name="Freeform 25"/>
              <p:cNvSpPr/>
              <p:nvPr/>
            </p:nvSpPr>
            <p:spPr bwMode="auto">
              <a:xfrm>
                <a:off x="1288" y="2677"/>
                <a:ext cx="123" cy="720"/>
              </a:xfrm>
              <a:custGeom>
                <a:avLst/>
                <a:gdLst>
                  <a:gd name="T0" fmla="*/ 0 w 52"/>
                  <a:gd name="T1" fmla="*/ 0 h 304"/>
                  <a:gd name="T2" fmla="*/ 1 w 52"/>
                  <a:gd name="T3" fmla="*/ 55 h 304"/>
                  <a:gd name="T4" fmla="*/ 5 w 52"/>
                  <a:gd name="T5" fmla="*/ 303 h 304"/>
                  <a:gd name="T6" fmla="*/ 24 w 52"/>
                  <a:gd name="T7" fmla="*/ 304 h 304"/>
                  <a:gd name="T8" fmla="*/ 51 w 52"/>
                  <a:gd name="T9" fmla="*/ 63 h 304"/>
                  <a:gd name="T10" fmla="*/ 52 w 52"/>
                  <a:gd name="T11" fmla="*/ 0 h 304"/>
                  <a:gd name="T12" fmla="*/ 0 w 52"/>
                  <a:gd name="T13" fmla="*/ 0 h 304"/>
                </a:gdLst>
                <a:ahLst/>
                <a:cxnLst>
                  <a:cxn ang="0">
                    <a:pos x="T0" y="T1"/>
                  </a:cxn>
                  <a:cxn ang="0">
                    <a:pos x="T2" y="T3"/>
                  </a:cxn>
                  <a:cxn ang="0">
                    <a:pos x="T4" y="T5"/>
                  </a:cxn>
                  <a:cxn ang="0">
                    <a:pos x="T6" y="T7"/>
                  </a:cxn>
                  <a:cxn ang="0">
                    <a:pos x="T8" y="T9"/>
                  </a:cxn>
                  <a:cxn ang="0">
                    <a:pos x="T10" y="T11"/>
                  </a:cxn>
                  <a:cxn ang="0">
                    <a:pos x="T12" y="T13"/>
                  </a:cxn>
                </a:cxnLst>
                <a:rect l="0" t="0" r="r" b="b"/>
                <a:pathLst>
                  <a:path w="52" h="304">
                    <a:moveTo>
                      <a:pt x="0" y="0"/>
                    </a:moveTo>
                    <a:cubicBezTo>
                      <a:pt x="1" y="55"/>
                      <a:pt x="1" y="55"/>
                      <a:pt x="1" y="55"/>
                    </a:cubicBezTo>
                    <a:cubicBezTo>
                      <a:pt x="5" y="303"/>
                      <a:pt x="5" y="303"/>
                      <a:pt x="5" y="303"/>
                    </a:cubicBezTo>
                    <a:cubicBezTo>
                      <a:pt x="24" y="304"/>
                      <a:pt x="24" y="304"/>
                      <a:pt x="24" y="304"/>
                    </a:cubicBezTo>
                    <a:cubicBezTo>
                      <a:pt x="31" y="232"/>
                      <a:pt x="48" y="193"/>
                      <a:pt x="51" y="63"/>
                    </a:cubicBezTo>
                    <a:cubicBezTo>
                      <a:pt x="52" y="44"/>
                      <a:pt x="52" y="23"/>
                      <a:pt x="52" y="0"/>
                    </a:cubicBezTo>
                    <a:lnTo>
                      <a:pt x="0"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7" name="Freeform 26"/>
              <p:cNvSpPr/>
              <p:nvPr/>
            </p:nvSpPr>
            <p:spPr bwMode="auto">
              <a:xfrm>
                <a:off x="1288" y="2677"/>
                <a:ext cx="123" cy="149"/>
              </a:xfrm>
              <a:custGeom>
                <a:avLst/>
                <a:gdLst>
                  <a:gd name="T0" fmla="*/ 0 w 52"/>
                  <a:gd name="T1" fmla="*/ 0 h 63"/>
                  <a:gd name="T2" fmla="*/ 1 w 52"/>
                  <a:gd name="T3" fmla="*/ 55 h 63"/>
                  <a:gd name="T4" fmla="*/ 23 w 52"/>
                  <a:gd name="T5" fmla="*/ 58 h 63"/>
                  <a:gd name="T6" fmla="*/ 51 w 52"/>
                  <a:gd name="T7" fmla="*/ 63 h 63"/>
                  <a:gd name="T8" fmla="*/ 52 w 52"/>
                  <a:gd name="T9" fmla="*/ 0 h 63"/>
                  <a:gd name="T10" fmla="*/ 0 w 52"/>
                  <a:gd name="T11" fmla="*/ 0 h 63"/>
                </a:gdLst>
                <a:ahLst/>
                <a:cxnLst>
                  <a:cxn ang="0">
                    <a:pos x="T0" y="T1"/>
                  </a:cxn>
                  <a:cxn ang="0">
                    <a:pos x="T2" y="T3"/>
                  </a:cxn>
                  <a:cxn ang="0">
                    <a:pos x="T4" y="T5"/>
                  </a:cxn>
                  <a:cxn ang="0">
                    <a:pos x="T6" y="T7"/>
                  </a:cxn>
                  <a:cxn ang="0">
                    <a:pos x="T8" y="T9"/>
                  </a:cxn>
                  <a:cxn ang="0">
                    <a:pos x="T10" y="T11"/>
                  </a:cxn>
                </a:cxnLst>
                <a:rect l="0" t="0" r="r" b="b"/>
                <a:pathLst>
                  <a:path w="52" h="63">
                    <a:moveTo>
                      <a:pt x="0" y="0"/>
                    </a:moveTo>
                    <a:cubicBezTo>
                      <a:pt x="1" y="55"/>
                      <a:pt x="1" y="55"/>
                      <a:pt x="1" y="55"/>
                    </a:cubicBezTo>
                    <a:cubicBezTo>
                      <a:pt x="7" y="54"/>
                      <a:pt x="15" y="55"/>
                      <a:pt x="23" y="58"/>
                    </a:cubicBezTo>
                    <a:cubicBezTo>
                      <a:pt x="34" y="62"/>
                      <a:pt x="43" y="63"/>
                      <a:pt x="51" y="63"/>
                    </a:cubicBezTo>
                    <a:cubicBezTo>
                      <a:pt x="52" y="44"/>
                      <a:pt x="52" y="23"/>
                      <a:pt x="52" y="0"/>
                    </a:cubicBezTo>
                    <a:lnTo>
                      <a:pt x="0"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8" name="Freeform 27"/>
              <p:cNvSpPr/>
              <p:nvPr/>
            </p:nvSpPr>
            <p:spPr bwMode="auto">
              <a:xfrm>
                <a:off x="1198" y="3383"/>
                <a:ext cx="158" cy="109"/>
              </a:xfrm>
              <a:custGeom>
                <a:avLst/>
                <a:gdLst>
                  <a:gd name="T0" fmla="*/ 54 w 67"/>
                  <a:gd name="T1" fmla="*/ 3 h 46"/>
                  <a:gd name="T2" fmla="*/ 41 w 67"/>
                  <a:gd name="T3" fmla="*/ 0 h 46"/>
                  <a:gd name="T4" fmla="*/ 12 w 67"/>
                  <a:gd name="T5" fmla="*/ 22 h 46"/>
                  <a:gd name="T6" fmla="*/ 7 w 67"/>
                  <a:gd name="T7" fmla="*/ 43 h 46"/>
                  <a:gd name="T8" fmla="*/ 63 w 67"/>
                  <a:gd name="T9" fmla="*/ 38 h 46"/>
                  <a:gd name="T10" fmla="*/ 65 w 67"/>
                  <a:gd name="T11" fmla="*/ 8 h 46"/>
                  <a:gd name="T12" fmla="*/ 54 w 67"/>
                  <a:gd name="T13" fmla="*/ 3 h 46"/>
                </a:gdLst>
                <a:ahLst/>
                <a:cxnLst>
                  <a:cxn ang="0">
                    <a:pos x="T0" y="T1"/>
                  </a:cxn>
                  <a:cxn ang="0">
                    <a:pos x="T2" y="T3"/>
                  </a:cxn>
                  <a:cxn ang="0">
                    <a:pos x="T4" y="T5"/>
                  </a:cxn>
                  <a:cxn ang="0">
                    <a:pos x="T6" y="T7"/>
                  </a:cxn>
                  <a:cxn ang="0">
                    <a:pos x="T8" y="T9"/>
                  </a:cxn>
                  <a:cxn ang="0">
                    <a:pos x="T10" y="T11"/>
                  </a:cxn>
                  <a:cxn ang="0">
                    <a:pos x="T12" y="T13"/>
                  </a:cxn>
                </a:cxnLst>
                <a:rect l="0" t="0" r="r" b="b"/>
                <a:pathLst>
                  <a:path w="67" h="46">
                    <a:moveTo>
                      <a:pt x="54" y="3"/>
                    </a:moveTo>
                    <a:cubicBezTo>
                      <a:pt x="54" y="3"/>
                      <a:pt x="44" y="0"/>
                      <a:pt x="41" y="0"/>
                    </a:cubicBezTo>
                    <a:cubicBezTo>
                      <a:pt x="38" y="0"/>
                      <a:pt x="19" y="21"/>
                      <a:pt x="12" y="22"/>
                    </a:cubicBezTo>
                    <a:cubicBezTo>
                      <a:pt x="1" y="24"/>
                      <a:pt x="0" y="42"/>
                      <a:pt x="7" y="43"/>
                    </a:cubicBezTo>
                    <a:cubicBezTo>
                      <a:pt x="28" y="46"/>
                      <a:pt x="63" y="38"/>
                      <a:pt x="63" y="38"/>
                    </a:cubicBezTo>
                    <a:cubicBezTo>
                      <a:pt x="63" y="38"/>
                      <a:pt x="67" y="15"/>
                      <a:pt x="65" y="8"/>
                    </a:cubicBezTo>
                    <a:cubicBezTo>
                      <a:pt x="64" y="1"/>
                      <a:pt x="60" y="5"/>
                      <a:pt x="54" y="3"/>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9" name="Freeform 28"/>
              <p:cNvSpPr/>
              <p:nvPr/>
            </p:nvSpPr>
            <p:spPr bwMode="auto">
              <a:xfrm>
                <a:off x="1214" y="2317"/>
                <a:ext cx="438" cy="488"/>
              </a:xfrm>
              <a:custGeom>
                <a:avLst/>
                <a:gdLst>
                  <a:gd name="T0" fmla="*/ 0 w 185"/>
                  <a:gd name="T1" fmla="*/ 186 h 206"/>
                  <a:gd name="T2" fmla="*/ 1 w 185"/>
                  <a:gd name="T3" fmla="*/ 188 h 206"/>
                  <a:gd name="T4" fmla="*/ 35 w 185"/>
                  <a:gd name="T5" fmla="*/ 196 h 206"/>
                  <a:gd name="T6" fmla="*/ 37 w 185"/>
                  <a:gd name="T7" fmla="*/ 195 h 206"/>
                  <a:gd name="T8" fmla="*/ 49 w 185"/>
                  <a:gd name="T9" fmla="*/ 195 h 206"/>
                  <a:gd name="T10" fmla="*/ 98 w 185"/>
                  <a:gd name="T11" fmla="*/ 197 h 206"/>
                  <a:gd name="T12" fmla="*/ 140 w 185"/>
                  <a:gd name="T13" fmla="*/ 200 h 206"/>
                  <a:gd name="T14" fmla="*/ 148 w 185"/>
                  <a:gd name="T15" fmla="*/ 202 h 206"/>
                  <a:gd name="T16" fmla="*/ 152 w 185"/>
                  <a:gd name="T17" fmla="*/ 202 h 206"/>
                  <a:gd name="T18" fmla="*/ 179 w 185"/>
                  <a:gd name="T19" fmla="*/ 191 h 206"/>
                  <a:gd name="T20" fmla="*/ 185 w 185"/>
                  <a:gd name="T21" fmla="*/ 186 h 206"/>
                  <a:gd name="T22" fmla="*/ 184 w 185"/>
                  <a:gd name="T23" fmla="*/ 179 h 206"/>
                  <a:gd name="T24" fmla="*/ 177 w 185"/>
                  <a:gd name="T25" fmla="*/ 144 h 206"/>
                  <a:gd name="T26" fmla="*/ 175 w 185"/>
                  <a:gd name="T27" fmla="*/ 133 h 206"/>
                  <a:gd name="T28" fmla="*/ 171 w 185"/>
                  <a:gd name="T29" fmla="*/ 103 h 206"/>
                  <a:gd name="T30" fmla="*/ 171 w 185"/>
                  <a:gd name="T31" fmla="*/ 103 h 206"/>
                  <a:gd name="T32" fmla="*/ 171 w 185"/>
                  <a:gd name="T33" fmla="*/ 102 h 206"/>
                  <a:gd name="T34" fmla="*/ 169 w 185"/>
                  <a:gd name="T35" fmla="*/ 90 h 206"/>
                  <a:gd name="T36" fmla="*/ 169 w 185"/>
                  <a:gd name="T37" fmla="*/ 89 h 206"/>
                  <a:gd name="T38" fmla="*/ 164 w 185"/>
                  <a:gd name="T39" fmla="*/ 51 h 206"/>
                  <a:gd name="T40" fmla="*/ 163 w 185"/>
                  <a:gd name="T41" fmla="*/ 38 h 206"/>
                  <a:gd name="T42" fmla="*/ 158 w 185"/>
                  <a:gd name="T43" fmla="*/ 0 h 206"/>
                  <a:gd name="T44" fmla="*/ 93 w 185"/>
                  <a:gd name="T45" fmla="*/ 3 h 206"/>
                  <a:gd name="T46" fmla="*/ 33 w 185"/>
                  <a:gd name="T47" fmla="*/ 0 h 206"/>
                  <a:gd name="T48" fmla="*/ 27 w 185"/>
                  <a:gd name="T49" fmla="*/ 21 h 206"/>
                  <a:gd name="T50" fmla="*/ 25 w 185"/>
                  <a:gd name="T51" fmla="*/ 35 h 206"/>
                  <a:gd name="T52" fmla="*/ 18 w 185"/>
                  <a:gd name="T53" fmla="*/ 78 h 206"/>
                  <a:gd name="T54" fmla="*/ 16 w 185"/>
                  <a:gd name="T55" fmla="*/ 91 h 206"/>
                  <a:gd name="T56" fmla="*/ 2 w 185"/>
                  <a:gd name="T57" fmla="*/ 175 h 206"/>
                  <a:gd name="T58" fmla="*/ 0 w 185"/>
                  <a:gd name="T59" fmla="*/ 18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206">
                    <a:moveTo>
                      <a:pt x="0" y="186"/>
                    </a:moveTo>
                    <a:cubicBezTo>
                      <a:pt x="0" y="186"/>
                      <a:pt x="0" y="187"/>
                      <a:pt x="1" y="188"/>
                    </a:cubicBezTo>
                    <a:cubicBezTo>
                      <a:pt x="3" y="193"/>
                      <a:pt x="12" y="203"/>
                      <a:pt x="35" y="196"/>
                    </a:cubicBezTo>
                    <a:cubicBezTo>
                      <a:pt x="35" y="196"/>
                      <a:pt x="36" y="196"/>
                      <a:pt x="37" y="195"/>
                    </a:cubicBezTo>
                    <a:cubicBezTo>
                      <a:pt x="42" y="194"/>
                      <a:pt x="46" y="194"/>
                      <a:pt x="49" y="195"/>
                    </a:cubicBezTo>
                    <a:cubicBezTo>
                      <a:pt x="63" y="196"/>
                      <a:pt x="70" y="206"/>
                      <a:pt x="98" y="197"/>
                    </a:cubicBezTo>
                    <a:cubicBezTo>
                      <a:pt x="122" y="189"/>
                      <a:pt x="129" y="196"/>
                      <a:pt x="140" y="200"/>
                    </a:cubicBezTo>
                    <a:cubicBezTo>
                      <a:pt x="143" y="201"/>
                      <a:pt x="145" y="201"/>
                      <a:pt x="148" y="202"/>
                    </a:cubicBezTo>
                    <a:cubicBezTo>
                      <a:pt x="149" y="202"/>
                      <a:pt x="151" y="202"/>
                      <a:pt x="152" y="202"/>
                    </a:cubicBezTo>
                    <a:cubicBezTo>
                      <a:pt x="163" y="202"/>
                      <a:pt x="173" y="195"/>
                      <a:pt x="179" y="191"/>
                    </a:cubicBezTo>
                    <a:cubicBezTo>
                      <a:pt x="183" y="188"/>
                      <a:pt x="185" y="186"/>
                      <a:pt x="185" y="186"/>
                    </a:cubicBezTo>
                    <a:cubicBezTo>
                      <a:pt x="185" y="183"/>
                      <a:pt x="184" y="181"/>
                      <a:pt x="184" y="179"/>
                    </a:cubicBezTo>
                    <a:cubicBezTo>
                      <a:pt x="181" y="169"/>
                      <a:pt x="179" y="157"/>
                      <a:pt x="177" y="144"/>
                    </a:cubicBezTo>
                    <a:cubicBezTo>
                      <a:pt x="177" y="141"/>
                      <a:pt x="176" y="137"/>
                      <a:pt x="175" y="133"/>
                    </a:cubicBezTo>
                    <a:cubicBezTo>
                      <a:pt x="174" y="123"/>
                      <a:pt x="172" y="113"/>
                      <a:pt x="171" y="103"/>
                    </a:cubicBezTo>
                    <a:cubicBezTo>
                      <a:pt x="171" y="103"/>
                      <a:pt x="171" y="103"/>
                      <a:pt x="171" y="103"/>
                    </a:cubicBezTo>
                    <a:cubicBezTo>
                      <a:pt x="171" y="102"/>
                      <a:pt x="171" y="102"/>
                      <a:pt x="171" y="102"/>
                    </a:cubicBezTo>
                    <a:cubicBezTo>
                      <a:pt x="170" y="98"/>
                      <a:pt x="170" y="94"/>
                      <a:pt x="169" y="90"/>
                    </a:cubicBezTo>
                    <a:cubicBezTo>
                      <a:pt x="169" y="89"/>
                      <a:pt x="169" y="89"/>
                      <a:pt x="169" y="89"/>
                    </a:cubicBezTo>
                    <a:cubicBezTo>
                      <a:pt x="167" y="76"/>
                      <a:pt x="166" y="63"/>
                      <a:pt x="164" y="51"/>
                    </a:cubicBezTo>
                    <a:cubicBezTo>
                      <a:pt x="164" y="47"/>
                      <a:pt x="163" y="42"/>
                      <a:pt x="163" y="38"/>
                    </a:cubicBezTo>
                    <a:cubicBezTo>
                      <a:pt x="160" y="16"/>
                      <a:pt x="158" y="0"/>
                      <a:pt x="158" y="0"/>
                    </a:cubicBezTo>
                    <a:cubicBezTo>
                      <a:pt x="93" y="3"/>
                      <a:pt x="93" y="3"/>
                      <a:pt x="93" y="3"/>
                    </a:cubicBezTo>
                    <a:cubicBezTo>
                      <a:pt x="33" y="0"/>
                      <a:pt x="33" y="0"/>
                      <a:pt x="33" y="0"/>
                    </a:cubicBezTo>
                    <a:cubicBezTo>
                      <a:pt x="33" y="0"/>
                      <a:pt x="29" y="8"/>
                      <a:pt x="27" y="21"/>
                    </a:cubicBezTo>
                    <a:cubicBezTo>
                      <a:pt x="27" y="25"/>
                      <a:pt x="25" y="30"/>
                      <a:pt x="25" y="35"/>
                    </a:cubicBezTo>
                    <a:cubicBezTo>
                      <a:pt x="23" y="48"/>
                      <a:pt x="20" y="62"/>
                      <a:pt x="18" y="78"/>
                    </a:cubicBezTo>
                    <a:cubicBezTo>
                      <a:pt x="17" y="82"/>
                      <a:pt x="16" y="86"/>
                      <a:pt x="16" y="91"/>
                    </a:cubicBezTo>
                    <a:cubicBezTo>
                      <a:pt x="12" y="121"/>
                      <a:pt x="7" y="152"/>
                      <a:pt x="2" y="175"/>
                    </a:cubicBezTo>
                    <a:cubicBezTo>
                      <a:pt x="2" y="179"/>
                      <a:pt x="1" y="182"/>
                      <a:pt x="0" y="186"/>
                    </a:cubicBezTo>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0" name="Freeform 29"/>
              <p:cNvSpPr/>
              <p:nvPr/>
            </p:nvSpPr>
            <p:spPr bwMode="auto">
              <a:xfrm>
                <a:off x="1257" y="1795"/>
                <a:ext cx="348" cy="664"/>
              </a:xfrm>
              <a:custGeom>
                <a:avLst/>
                <a:gdLst>
                  <a:gd name="T0" fmla="*/ 133 w 147"/>
                  <a:gd name="T1" fmla="*/ 119 h 280"/>
                  <a:gd name="T2" fmla="*/ 147 w 147"/>
                  <a:gd name="T3" fmla="*/ 255 h 280"/>
                  <a:gd name="T4" fmla="*/ 4 w 147"/>
                  <a:gd name="T5" fmla="*/ 255 h 280"/>
                  <a:gd name="T6" fmla="*/ 27 w 147"/>
                  <a:gd name="T7" fmla="*/ 138 h 280"/>
                  <a:gd name="T8" fmla="*/ 0 w 147"/>
                  <a:gd name="T9" fmla="*/ 29 h 280"/>
                  <a:gd name="T10" fmla="*/ 19 w 147"/>
                  <a:gd name="T11" fmla="*/ 20 h 280"/>
                  <a:gd name="T12" fmla="*/ 23 w 147"/>
                  <a:gd name="T13" fmla="*/ 18 h 280"/>
                  <a:gd name="T14" fmla="*/ 23 w 147"/>
                  <a:gd name="T15" fmla="*/ 18 h 280"/>
                  <a:gd name="T16" fmla="*/ 32 w 147"/>
                  <a:gd name="T17" fmla="*/ 13 h 280"/>
                  <a:gd name="T18" fmla="*/ 38 w 147"/>
                  <a:gd name="T19" fmla="*/ 10 h 280"/>
                  <a:gd name="T20" fmla="*/ 59 w 147"/>
                  <a:gd name="T21" fmla="*/ 0 h 280"/>
                  <a:gd name="T22" fmla="*/ 96 w 147"/>
                  <a:gd name="T23" fmla="*/ 5 h 280"/>
                  <a:gd name="T24" fmla="*/ 109 w 147"/>
                  <a:gd name="T25" fmla="*/ 6 h 280"/>
                  <a:gd name="T26" fmla="*/ 121 w 147"/>
                  <a:gd name="T27" fmla="*/ 8 h 280"/>
                  <a:gd name="T28" fmla="*/ 125 w 147"/>
                  <a:gd name="T29" fmla="*/ 8 h 280"/>
                  <a:gd name="T30" fmla="*/ 131 w 147"/>
                  <a:gd name="T31" fmla="*/ 9 h 280"/>
                  <a:gd name="T32" fmla="*/ 132 w 147"/>
                  <a:gd name="T33" fmla="*/ 70 h 280"/>
                  <a:gd name="T34" fmla="*/ 140 w 147"/>
                  <a:gd name="T35" fmla="*/ 97 h 280"/>
                  <a:gd name="T36" fmla="*/ 134 w 147"/>
                  <a:gd name="T37" fmla="*/ 116 h 280"/>
                  <a:gd name="T38" fmla="*/ 134 w 147"/>
                  <a:gd name="T39" fmla="*/ 116 h 280"/>
                  <a:gd name="T40" fmla="*/ 134 w 147"/>
                  <a:gd name="T41" fmla="*/ 116 h 280"/>
                  <a:gd name="T42" fmla="*/ 133 w 147"/>
                  <a:gd name="T43" fmla="*/ 116 h 280"/>
                  <a:gd name="T44" fmla="*/ 133 w 147"/>
                  <a:gd name="T45" fmla="*/ 119 h 280"/>
                  <a:gd name="T46" fmla="*/ 133 w 147"/>
                  <a:gd name="T47" fmla="*/ 11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280">
                    <a:moveTo>
                      <a:pt x="133" y="119"/>
                    </a:moveTo>
                    <a:cubicBezTo>
                      <a:pt x="147" y="255"/>
                      <a:pt x="147" y="255"/>
                      <a:pt x="147" y="255"/>
                    </a:cubicBezTo>
                    <a:cubicBezTo>
                      <a:pt x="92" y="280"/>
                      <a:pt x="4" y="255"/>
                      <a:pt x="4" y="255"/>
                    </a:cubicBezTo>
                    <a:cubicBezTo>
                      <a:pt x="27" y="138"/>
                      <a:pt x="27" y="138"/>
                      <a:pt x="27" y="138"/>
                    </a:cubicBezTo>
                    <a:cubicBezTo>
                      <a:pt x="0" y="29"/>
                      <a:pt x="0" y="29"/>
                      <a:pt x="0" y="29"/>
                    </a:cubicBezTo>
                    <a:cubicBezTo>
                      <a:pt x="19" y="20"/>
                      <a:pt x="19" y="20"/>
                      <a:pt x="19" y="20"/>
                    </a:cubicBezTo>
                    <a:cubicBezTo>
                      <a:pt x="23" y="18"/>
                      <a:pt x="23" y="18"/>
                      <a:pt x="23" y="18"/>
                    </a:cubicBezTo>
                    <a:cubicBezTo>
                      <a:pt x="23" y="18"/>
                      <a:pt x="23" y="18"/>
                      <a:pt x="23" y="18"/>
                    </a:cubicBezTo>
                    <a:cubicBezTo>
                      <a:pt x="32" y="13"/>
                      <a:pt x="32" y="13"/>
                      <a:pt x="32" y="13"/>
                    </a:cubicBezTo>
                    <a:cubicBezTo>
                      <a:pt x="38" y="10"/>
                      <a:pt x="38" y="10"/>
                      <a:pt x="38" y="10"/>
                    </a:cubicBezTo>
                    <a:cubicBezTo>
                      <a:pt x="59" y="0"/>
                      <a:pt x="59" y="0"/>
                      <a:pt x="59" y="0"/>
                    </a:cubicBezTo>
                    <a:cubicBezTo>
                      <a:pt x="96" y="5"/>
                      <a:pt x="96" y="5"/>
                      <a:pt x="96" y="5"/>
                    </a:cubicBezTo>
                    <a:cubicBezTo>
                      <a:pt x="109" y="6"/>
                      <a:pt x="109" y="6"/>
                      <a:pt x="109" y="6"/>
                    </a:cubicBezTo>
                    <a:cubicBezTo>
                      <a:pt x="121" y="8"/>
                      <a:pt x="121" y="8"/>
                      <a:pt x="121" y="8"/>
                    </a:cubicBezTo>
                    <a:cubicBezTo>
                      <a:pt x="125" y="8"/>
                      <a:pt x="125" y="8"/>
                      <a:pt x="125" y="8"/>
                    </a:cubicBezTo>
                    <a:cubicBezTo>
                      <a:pt x="131" y="9"/>
                      <a:pt x="131" y="9"/>
                      <a:pt x="131" y="9"/>
                    </a:cubicBezTo>
                    <a:cubicBezTo>
                      <a:pt x="132" y="70"/>
                      <a:pt x="132" y="70"/>
                      <a:pt x="132" y="70"/>
                    </a:cubicBezTo>
                    <a:cubicBezTo>
                      <a:pt x="136" y="79"/>
                      <a:pt x="140" y="89"/>
                      <a:pt x="140" y="97"/>
                    </a:cubicBezTo>
                    <a:cubicBezTo>
                      <a:pt x="140" y="105"/>
                      <a:pt x="138" y="111"/>
                      <a:pt x="134" y="116"/>
                    </a:cubicBezTo>
                    <a:cubicBezTo>
                      <a:pt x="134" y="116"/>
                      <a:pt x="134" y="116"/>
                      <a:pt x="134" y="116"/>
                    </a:cubicBezTo>
                    <a:cubicBezTo>
                      <a:pt x="134" y="116"/>
                      <a:pt x="134" y="116"/>
                      <a:pt x="134" y="116"/>
                    </a:cubicBezTo>
                    <a:cubicBezTo>
                      <a:pt x="133" y="116"/>
                      <a:pt x="133" y="116"/>
                      <a:pt x="133" y="116"/>
                    </a:cubicBezTo>
                    <a:cubicBezTo>
                      <a:pt x="133" y="119"/>
                      <a:pt x="133" y="119"/>
                      <a:pt x="133" y="119"/>
                    </a:cubicBezTo>
                    <a:cubicBezTo>
                      <a:pt x="133" y="119"/>
                      <a:pt x="133" y="119"/>
                      <a:pt x="133" y="119"/>
                    </a:cubicBezTo>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1" name="Freeform 30"/>
              <p:cNvSpPr/>
              <p:nvPr/>
            </p:nvSpPr>
            <p:spPr bwMode="auto">
              <a:xfrm>
                <a:off x="1347" y="1795"/>
                <a:ext cx="137" cy="62"/>
              </a:xfrm>
              <a:custGeom>
                <a:avLst/>
                <a:gdLst>
                  <a:gd name="T0" fmla="*/ 58 w 58"/>
                  <a:gd name="T1" fmla="*/ 5 h 26"/>
                  <a:gd name="T2" fmla="*/ 34 w 58"/>
                  <a:gd name="T3" fmla="*/ 24 h 26"/>
                  <a:gd name="T4" fmla="*/ 0 w 58"/>
                  <a:gd name="T5" fmla="*/ 10 h 26"/>
                  <a:gd name="T6" fmla="*/ 21 w 58"/>
                  <a:gd name="T7" fmla="*/ 0 h 26"/>
                  <a:gd name="T8" fmla="*/ 58 w 58"/>
                  <a:gd name="T9" fmla="*/ 5 h 26"/>
                </a:gdLst>
                <a:ahLst/>
                <a:cxnLst>
                  <a:cxn ang="0">
                    <a:pos x="T0" y="T1"/>
                  </a:cxn>
                  <a:cxn ang="0">
                    <a:pos x="T2" y="T3"/>
                  </a:cxn>
                  <a:cxn ang="0">
                    <a:pos x="T4" y="T5"/>
                  </a:cxn>
                  <a:cxn ang="0">
                    <a:pos x="T6" y="T7"/>
                  </a:cxn>
                  <a:cxn ang="0">
                    <a:pos x="T8" y="T9"/>
                  </a:cxn>
                </a:cxnLst>
                <a:rect l="0" t="0" r="r" b="b"/>
                <a:pathLst>
                  <a:path w="58" h="26">
                    <a:moveTo>
                      <a:pt x="58" y="5"/>
                    </a:moveTo>
                    <a:cubicBezTo>
                      <a:pt x="55" y="15"/>
                      <a:pt x="48" y="23"/>
                      <a:pt x="34" y="24"/>
                    </a:cubicBezTo>
                    <a:cubicBezTo>
                      <a:pt x="19" y="26"/>
                      <a:pt x="7" y="20"/>
                      <a:pt x="0" y="10"/>
                    </a:cubicBezTo>
                    <a:cubicBezTo>
                      <a:pt x="21" y="0"/>
                      <a:pt x="21" y="0"/>
                      <a:pt x="21" y="0"/>
                    </a:cubicBezTo>
                    <a:lnTo>
                      <a:pt x="58" y="5"/>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2" name="Freeform 31"/>
              <p:cNvSpPr/>
              <p:nvPr/>
            </p:nvSpPr>
            <p:spPr bwMode="auto">
              <a:xfrm>
                <a:off x="1399" y="2070"/>
                <a:ext cx="175" cy="33"/>
              </a:xfrm>
              <a:custGeom>
                <a:avLst/>
                <a:gdLst>
                  <a:gd name="T0" fmla="*/ 73 w 74"/>
                  <a:gd name="T1" fmla="*/ 0 h 14"/>
                  <a:gd name="T2" fmla="*/ 73 w 74"/>
                  <a:gd name="T3" fmla="*/ 3 h 14"/>
                  <a:gd name="T4" fmla="*/ 73 w 74"/>
                  <a:gd name="T5" fmla="*/ 3 h 14"/>
                  <a:gd name="T6" fmla="*/ 34 w 74"/>
                  <a:gd name="T7" fmla="*/ 12 h 14"/>
                  <a:gd name="T8" fmla="*/ 1 w 74"/>
                  <a:gd name="T9" fmla="*/ 13 h 14"/>
                  <a:gd name="T10" fmla="*/ 0 w 74"/>
                  <a:gd name="T11" fmla="*/ 11 h 14"/>
                  <a:gd name="T12" fmla="*/ 2 w 74"/>
                  <a:gd name="T13" fmla="*/ 10 h 14"/>
                  <a:gd name="T14" fmla="*/ 74 w 74"/>
                  <a:gd name="T15" fmla="*/ 0 h 14"/>
                  <a:gd name="T16" fmla="*/ 73 w 7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4">
                    <a:moveTo>
                      <a:pt x="73" y="0"/>
                    </a:moveTo>
                    <a:cubicBezTo>
                      <a:pt x="73" y="3"/>
                      <a:pt x="73" y="3"/>
                      <a:pt x="73" y="3"/>
                    </a:cubicBezTo>
                    <a:cubicBezTo>
                      <a:pt x="73" y="3"/>
                      <a:pt x="73" y="3"/>
                      <a:pt x="73" y="3"/>
                    </a:cubicBezTo>
                    <a:cubicBezTo>
                      <a:pt x="66" y="6"/>
                      <a:pt x="51" y="11"/>
                      <a:pt x="34" y="12"/>
                    </a:cubicBezTo>
                    <a:cubicBezTo>
                      <a:pt x="24" y="14"/>
                      <a:pt x="13" y="14"/>
                      <a:pt x="1" y="13"/>
                    </a:cubicBezTo>
                    <a:cubicBezTo>
                      <a:pt x="1" y="13"/>
                      <a:pt x="0" y="12"/>
                      <a:pt x="0" y="11"/>
                    </a:cubicBezTo>
                    <a:cubicBezTo>
                      <a:pt x="0" y="10"/>
                      <a:pt x="1" y="10"/>
                      <a:pt x="2" y="10"/>
                    </a:cubicBezTo>
                    <a:cubicBezTo>
                      <a:pt x="35" y="13"/>
                      <a:pt x="63" y="4"/>
                      <a:pt x="74" y="0"/>
                    </a:cubicBezTo>
                    <a:cubicBezTo>
                      <a:pt x="73" y="0"/>
                      <a:pt x="73" y="0"/>
                      <a:pt x="73" y="0"/>
                    </a:cubicBezTo>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3" name="Freeform 32"/>
              <p:cNvSpPr/>
              <p:nvPr/>
            </p:nvSpPr>
            <p:spPr bwMode="auto">
              <a:xfrm>
                <a:off x="1292" y="1485"/>
                <a:ext cx="284" cy="270"/>
              </a:xfrm>
              <a:custGeom>
                <a:avLst/>
                <a:gdLst>
                  <a:gd name="T0" fmla="*/ 19 w 120"/>
                  <a:gd name="T1" fmla="*/ 97 h 114"/>
                  <a:gd name="T2" fmla="*/ 3 w 120"/>
                  <a:gd name="T3" fmla="*/ 70 h 114"/>
                  <a:gd name="T4" fmla="*/ 3 w 120"/>
                  <a:gd name="T5" fmla="*/ 69 h 114"/>
                  <a:gd name="T6" fmla="*/ 11 w 120"/>
                  <a:gd name="T7" fmla="*/ 38 h 114"/>
                  <a:gd name="T8" fmla="*/ 63 w 120"/>
                  <a:gd name="T9" fmla="*/ 1 h 114"/>
                  <a:gd name="T10" fmla="*/ 116 w 120"/>
                  <a:gd name="T11" fmla="*/ 67 h 114"/>
                  <a:gd name="T12" fmla="*/ 116 w 120"/>
                  <a:gd name="T13" fmla="*/ 72 h 114"/>
                  <a:gd name="T14" fmla="*/ 116 w 120"/>
                  <a:gd name="T15" fmla="*/ 72 h 114"/>
                  <a:gd name="T16" fmla="*/ 112 w 120"/>
                  <a:gd name="T17" fmla="*/ 83 h 114"/>
                  <a:gd name="T18" fmla="*/ 64 w 120"/>
                  <a:gd name="T19" fmla="*/ 109 h 114"/>
                  <a:gd name="T20" fmla="*/ 19 w 120"/>
                  <a:gd name="T2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14">
                    <a:moveTo>
                      <a:pt x="19" y="97"/>
                    </a:moveTo>
                    <a:cubicBezTo>
                      <a:pt x="7" y="94"/>
                      <a:pt x="0" y="82"/>
                      <a:pt x="3" y="70"/>
                    </a:cubicBezTo>
                    <a:cubicBezTo>
                      <a:pt x="3" y="69"/>
                      <a:pt x="3" y="69"/>
                      <a:pt x="3" y="69"/>
                    </a:cubicBezTo>
                    <a:cubicBezTo>
                      <a:pt x="7" y="56"/>
                      <a:pt x="11" y="38"/>
                      <a:pt x="11" y="38"/>
                    </a:cubicBezTo>
                    <a:cubicBezTo>
                      <a:pt x="22" y="0"/>
                      <a:pt x="63" y="1"/>
                      <a:pt x="63" y="1"/>
                    </a:cubicBezTo>
                    <a:cubicBezTo>
                      <a:pt x="112" y="2"/>
                      <a:pt x="120" y="45"/>
                      <a:pt x="116" y="67"/>
                    </a:cubicBezTo>
                    <a:cubicBezTo>
                      <a:pt x="116" y="69"/>
                      <a:pt x="116" y="70"/>
                      <a:pt x="116" y="72"/>
                    </a:cubicBezTo>
                    <a:cubicBezTo>
                      <a:pt x="116" y="72"/>
                      <a:pt x="116" y="72"/>
                      <a:pt x="116" y="72"/>
                    </a:cubicBezTo>
                    <a:cubicBezTo>
                      <a:pt x="115" y="75"/>
                      <a:pt x="114" y="79"/>
                      <a:pt x="112" y="83"/>
                    </a:cubicBezTo>
                    <a:cubicBezTo>
                      <a:pt x="105" y="103"/>
                      <a:pt x="84" y="114"/>
                      <a:pt x="64" y="109"/>
                    </a:cubicBezTo>
                    <a:cubicBezTo>
                      <a:pt x="49" y="105"/>
                      <a:pt x="34" y="101"/>
                      <a:pt x="19" y="97"/>
                    </a:cubicBez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4" name="Freeform 33"/>
              <p:cNvSpPr/>
              <p:nvPr/>
            </p:nvSpPr>
            <p:spPr bwMode="auto">
              <a:xfrm>
                <a:off x="1214" y="1388"/>
                <a:ext cx="280" cy="407"/>
              </a:xfrm>
              <a:custGeom>
                <a:avLst/>
                <a:gdLst>
                  <a:gd name="T0" fmla="*/ 118 w 118"/>
                  <a:gd name="T1" fmla="*/ 46 h 172"/>
                  <a:gd name="T2" fmla="*/ 59 w 118"/>
                  <a:gd name="T3" fmla="*/ 26 h 172"/>
                  <a:gd name="T4" fmla="*/ 0 w 118"/>
                  <a:gd name="T5" fmla="*/ 154 h 172"/>
                  <a:gd name="T6" fmla="*/ 43 w 118"/>
                  <a:gd name="T7" fmla="*/ 158 h 172"/>
                  <a:gd name="T8" fmla="*/ 118 w 118"/>
                  <a:gd name="T9" fmla="*/ 46 h 172"/>
                </a:gdLst>
                <a:ahLst/>
                <a:cxnLst>
                  <a:cxn ang="0">
                    <a:pos x="T0" y="T1"/>
                  </a:cxn>
                  <a:cxn ang="0">
                    <a:pos x="T2" y="T3"/>
                  </a:cxn>
                  <a:cxn ang="0">
                    <a:pos x="T4" y="T5"/>
                  </a:cxn>
                  <a:cxn ang="0">
                    <a:pos x="T6" y="T7"/>
                  </a:cxn>
                  <a:cxn ang="0">
                    <a:pos x="T8" y="T9"/>
                  </a:cxn>
                </a:cxnLst>
                <a:rect l="0" t="0" r="r" b="b"/>
                <a:pathLst>
                  <a:path w="118" h="172">
                    <a:moveTo>
                      <a:pt x="118" y="46"/>
                    </a:moveTo>
                    <a:cubicBezTo>
                      <a:pt x="118" y="46"/>
                      <a:pt x="101" y="0"/>
                      <a:pt x="59" y="26"/>
                    </a:cubicBezTo>
                    <a:cubicBezTo>
                      <a:pt x="16" y="52"/>
                      <a:pt x="42" y="151"/>
                      <a:pt x="0" y="154"/>
                    </a:cubicBezTo>
                    <a:cubicBezTo>
                      <a:pt x="0" y="154"/>
                      <a:pt x="16" y="172"/>
                      <a:pt x="43" y="158"/>
                    </a:cubicBezTo>
                    <a:cubicBezTo>
                      <a:pt x="70" y="144"/>
                      <a:pt x="45" y="44"/>
                      <a:pt x="118" y="46"/>
                    </a:cubicBez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5" name="Freeform 34"/>
              <p:cNvSpPr/>
              <p:nvPr/>
            </p:nvSpPr>
            <p:spPr bwMode="auto">
              <a:xfrm>
                <a:off x="1512" y="1637"/>
                <a:ext cx="53" cy="87"/>
              </a:xfrm>
              <a:custGeom>
                <a:avLst/>
                <a:gdLst>
                  <a:gd name="T0" fmla="*/ 6 w 22"/>
                  <a:gd name="T1" fmla="*/ 8 h 37"/>
                  <a:gd name="T2" fmla="*/ 18 w 22"/>
                  <a:gd name="T3" fmla="*/ 8 h 37"/>
                  <a:gd name="T4" fmla="*/ 0 w 22"/>
                  <a:gd name="T5" fmla="*/ 29 h 37"/>
                  <a:gd name="T6" fmla="*/ 6 w 22"/>
                  <a:gd name="T7" fmla="*/ 8 h 37"/>
                </a:gdLst>
                <a:ahLst/>
                <a:cxnLst>
                  <a:cxn ang="0">
                    <a:pos x="T0" y="T1"/>
                  </a:cxn>
                  <a:cxn ang="0">
                    <a:pos x="T2" y="T3"/>
                  </a:cxn>
                  <a:cxn ang="0">
                    <a:pos x="T4" y="T5"/>
                  </a:cxn>
                  <a:cxn ang="0">
                    <a:pos x="T6" y="T7"/>
                  </a:cxn>
                </a:cxnLst>
                <a:rect l="0" t="0" r="r" b="b"/>
                <a:pathLst>
                  <a:path w="22" h="37">
                    <a:moveTo>
                      <a:pt x="6" y="8"/>
                    </a:moveTo>
                    <a:cubicBezTo>
                      <a:pt x="6" y="8"/>
                      <a:pt x="14" y="0"/>
                      <a:pt x="18" y="8"/>
                    </a:cubicBezTo>
                    <a:cubicBezTo>
                      <a:pt x="22" y="16"/>
                      <a:pt x="12" y="37"/>
                      <a:pt x="0" y="29"/>
                    </a:cubicBezTo>
                    <a:lnTo>
                      <a:pt x="6" y="8"/>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6" name="Freeform 35"/>
              <p:cNvSpPr/>
              <p:nvPr/>
            </p:nvSpPr>
            <p:spPr bwMode="auto">
              <a:xfrm>
                <a:off x="1524" y="1701"/>
                <a:ext cx="12" cy="11"/>
              </a:xfrm>
              <a:custGeom>
                <a:avLst/>
                <a:gdLst>
                  <a:gd name="T0" fmla="*/ 1 w 5"/>
                  <a:gd name="T1" fmla="*/ 2 h 5"/>
                  <a:gd name="T2" fmla="*/ 3 w 5"/>
                  <a:gd name="T3" fmla="*/ 4 h 5"/>
                  <a:gd name="T4" fmla="*/ 5 w 5"/>
                  <a:gd name="T5" fmla="*/ 3 h 5"/>
                  <a:gd name="T6" fmla="*/ 3 w 5"/>
                  <a:gd name="T7" fmla="*/ 0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0" y="3"/>
                      <a:pt x="1" y="4"/>
                      <a:pt x="3" y="4"/>
                    </a:cubicBezTo>
                    <a:cubicBezTo>
                      <a:pt x="4" y="5"/>
                      <a:pt x="5" y="4"/>
                      <a:pt x="5" y="3"/>
                    </a:cubicBezTo>
                    <a:cubicBezTo>
                      <a:pt x="5" y="1"/>
                      <a:pt x="5" y="0"/>
                      <a:pt x="3" y="0"/>
                    </a:cubicBezTo>
                    <a:cubicBezTo>
                      <a:pt x="2"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7" name="Freeform 36"/>
              <p:cNvSpPr/>
              <p:nvPr/>
            </p:nvSpPr>
            <p:spPr bwMode="auto">
              <a:xfrm>
                <a:off x="1517" y="1667"/>
                <a:ext cx="33" cy="24"/>
              </a:xfrm>
              <a:custGeom>
                <a:avLst/>
                <a:gdLst>
                  <a:gd name="T0" fmla="*/ 2 w 14"/>
                  <a:gd name="T1" fmla="*/ 10 h 10"/>
                  <a:gd name="T2" fmla="*/ 3 w 14"/>
                  <a:gd name="T3" fmla="*/ 10 h 10"/>
                  <a:gd name="T4" fmla="*/ 13 w 14"/>
                  <a:gd name="T5" fmla="*/ 2 h 10"/>
                  <a:gd name="T6" fmla="*/ 14 w 14"/>
                  <a:gd name="T7" fmla="*/ 0 h 10"/>
                  <a:gd name="T8" fmla="*/ 13 w 14"/>
                  <a:gd name="T9" fmla="*/ 0 h 10"/>
                  <a:gd name="T10" fmla="*/ 1 w 14"/>
                  <a:gd name="T11" fmla="*/ 9 h 10"/>
                  <a:gd name="T12" fmla="*/ 1 w 14"/>
                  <a:gd name="T13" fmla="*/ 10 h 10"/>
                  <a:gd name="T14" fmla="*/ 2 w 14"/>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0">
                    <a:moveTo>
                      <a:pt x="2" y="10"/>
                    </a:moveTo>
                    <a:cubicBezTo>
                      <a:pt x="2" y="10"/>
                      <a:pt x="2" y="10"/>
                      <a:pt x="3" y="10"/>
                    </a:cubicBezTo>
                    <a:cubicBezTo>
                      <a:pt x="6" y="3"/>
                      <a:pt x="13" y="2"/>
                      <a:pt x="13" y="2"/>
                    </a:cubicBezTo>
                    <a:cubicBezTo>
                      <a:pt x="14" y="2"/>
                      <a:pt x="14" y="1"/>
                      <a:pt x="14" y="0"/>
                    </a:cubicBezTo>
                    <a:cubicBezTo>
                      <a:pt x="14" y="0"/>
                      <a:pt x="13" y="0"/>
                      <a:pt x="13" y="0"/>
                    </a:cubicBezTo>
                    <a:cubicBezTo>
                      <a:pt x="12" y="0"/>
                      <a:pt x="4" y="1"/>
                      <a:pt x="1" y="9"/>
                    </a:cubicBezTo>
                    <a:cubicBezTo>
                      <a:pt x="0" y="9"/>
                      <a:pt x="1" y="10"/>
                      <a:pt x="1" y="10"/>
                    </a:cubicBezTo>
                    <a:lnTo>
                      <a:pt x="2" y="10"/>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8" name="Freeform 37"/>
              <p:cNvSpPr/>
              <p:nvPr/>
            </p:nvSpPr>
            <p:spPr bwMode="auto">
              <a:xfrm>
                <a:off x="1529" y="1675"/>
                <a:ext cx="14" cy="11"/>
              </a:xfrm>
              <a:custGeom>
                <a:avLst/>
                <a:gdLst>
                  <a:gd name="T0" fmla="*/ 4 w 6"/>
                  <a:gd name="T1" fmla="*/ 5 h 5"/>
                  <a:gd name="T2" fmla="*/ 5 w 6"/>
                  <a:gd name="T3" fmla="*/ 5 h 5"/>
                  <a:gd name="T4" fmla="*/ 5 w 6"/>
                  <a:gd name="T5" fmla="*/ 4 h 5"/>
                  <a:gd name="T6" fmla="*/ 2 w 6"/>
                  <a:gd name="T7" fmla="*/ 0 h 5"/>
                  <a:gd name="T8" fmla="*/ 0 w 6"/>
                  <a:gd name="T9" fmla="*/ 0 h 5"/>
                  <a:gd name="T10" fmla="*/ 1 w 6"/>
                  <a:gd name="T11" fmla="*/ 2 h 5"/>
                  <a:gd name="T12" fmla="*/ 3 w 6"/>
                  <a:gd name="T13" fmla="*/ 4 h 5"/>
                  <a:gd name="T14" fmla="*/ 4 w 6"/>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4" y="5"/>
                    </a:moveTo>
                    <a:cubicBezTo>
                      <a:pt x="5" y="5"/>
                      <a:pt x="5" y="5"/>
                      <a:pt x="5" y="5"/>
                    </a:cubicBezTo>
                    <a:cubicBezTo>
                      <a:pt x="5" y="5"/>
                      <a:pt x="6" y="4"/>
                      <a:pt x="5" y="4"/>
                    </a:cubicBezTo>
                    <a:cubicBezTo>
                      <a:pt x="5" y="3"/>
                      <a:pt x="4" y="1"/>
                      <a:pt x="2" y="0"/>
                    </a:cubicBezTo>
                    <a:cubicBezTo>
                      <a:pt x="1" y="0"/>
                      <a:pt x="1" y="0"/>
                      <a:pt x="0" y="0"/>
                    </a:cubicBezTo>
                    <a:cubicBezTo>
                      <a:pt x="0" y="1"/>
                      <a:pt x="0" y="1"/>
                      <a:pt x="1" y="2"/>
                    </a:cubicBezTo>
                    <a:cubicBezTo>
                      <a:pt x="3" y="3"/>
                      <a:pt x="3" y="4"/>
                      <a:pt x="3" y="4"/>
                    </a:cubicBezTo>
                    <a:lnTo>
                      <a:pt x="4" y="5"/>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9" name="Freeform 38"/>
              <p:cNvSpPr/>
              <p:nvPr/>
            </p:nvSpPr>
            <p:spPr bwMode="auto">
              <a:xfrm>
                <a:off x="1375" y="1743"/>
                <a:ext cx="90" cy="100"/>
              </a:xfrm>
              <a:custGeom>
                <a:avLst/>
                <a:gdLst>
                  <a:gd name="T0" fmla="*/ 3 w 38"/>
                  <a:gd name="T1" fmla="*/ 0 h 42"/>
                  <a:gd name="T2" fmla="*/ 0 w 38"/>
                  <a:gd name="T3" fmla="*/ 26 h 42"/>
                  <a:gd name="T4" fmla="*/ 20 w 38"/>
                  <a:gd name="T5" fmla="*/ 40 h 42"/>
                  <a:gd name="T6" fmla="*/ 34 w 38"/>
                  <a:gd name="T7" fmla="*/ 31 h 42"/>
                  <a:gd name="T8" fmla="*/ 38 w 38"/>
                  <a:gd name="T9" fmla="*/ 7 h 42"/>
                  <a:gd name="T10" fmla="*/ 3 w 38"/>
                  <a:gd name="T11" fmla="*/ 0 h 42"/>
                </a:gdLst>
                <a:ahLst/>
                <a:cxnLst>
                  <a:cxn ang="0">
                    <a:pos x="T0" y="T1"/>
                  </a:cxn>
                  <a:cxn ang="0">
                    <a:pos x="T2" y="T3"/>
                  </a:cxn>
                  <a:cxn ang="0">
                    <a:pos x="T4" y="T5"/>
                  </a:cxn>
                  <a:cxn ang="0">
                    <a:pos x="T6" y="T7"/>
                  </a:cxn>
                  <a:cxn ang="0">
                    <a:pos x="T8" y="T9"/>
                  </a:cxn>
                  <a:cxn ang="0">
                    <a:pos x="T10" y="T11"/>
                  </a:cxn>
                </a:cxnLst>
                <a:rect l="0" t="0" r="r" b="b"/>
                <a:pathLst>
                  <a:path w="38" h="42">
                    <a:moveTo>
                      <a:pt x="3" y="0"/>
                    </a:moveTo>
                    <a:cubicBezTo>
                      <a:pt x="0" y="26"/>
                      <a:pt x="0" y="26"/>
                      <a:pt x="0" y="26"/>
                    </a:cubicBezTo>
                    <a:cubicBezTo>
                      <a:pt x="0" y="26"/>
                      <a:pt x="10" y="38"/>
                      <a:pt x="20" y="40"/>
                    </a:cubicBezTo>
                    <a:cubicBezTo>
                      <a:pt x="29" y="42"/>
                      <a:pt x="34" y="31"/>
                      <a:pt x="34" y="31"/>
                    </a:cubicBezTo>
                    <a:cubicBezTo>
                      <a:pt x="38" y="7"/>
                      <a:pt x="38" y="7"/>
                      <a:pt x="38" y="7"/>
                    </a:cubicBezTo>
                    <a:lnTo>
                      <a:pt x="3"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0" name="Freeform 39"/>
              <p:cNvSpPr/>
              <p:nvPr/>
            </p:nvSpPr>
            <p:spPr bwMode="auto">
              <a:xfrm>
                <a:off x="1380" y="1750"/>
                <a:ext cx="85" cy="53"/>
              </a:xfrm>
              <a:custGeom>
                <a:avLst/>
                <a:gdLst>
                  <a:gd name="T0" fmla="*/ 1 w 36"/>
                  <a:gd name="T1" fmla="*/ 0 h 22"/>
                  <a:gd name="T2" fmla="*/ 0 w 36"/>
                  <a:gd name="T3" fmla="*/ 10 h 22"/>
                  <a:gd name="T4" fmla="*/ 33 w 36"/>
                  <a:gd name="T5" fmla="*/ 22 h 22"/>
                  <a:gd name="T6" fmla="*/ 36 w 36"/>
                  <a:gd name="T7" fmla="*/ 6 h 22"/>
                  <a:gd name="T8" fmla="*/ 1 w 36"/>
                  <a:gd name="T9" fmla="*/ 0 h 22"/>
                </a:gdLst>
                <a:ahLst/>
                <a:cxnLst>
                  <a:cxn ang="0">
                    <a:pos x="T0" y="T1"/>
                  </a:cxn>
                  <a:cxn ang="0">
                    <a:pos x="T2" y="T3"/>
                  </a:cxn>
                  <a:cxn ang="0">
                    <a:pos x="T4" y="T5"/>
                  </a:cxn>
                  <a:cxn ang="0">
                    <a:pos x="T6" y="T7"/>
                  </a:cxn>
                  <a:cxn ang="0">
                    <a:pos x="T8" y="T9"/>
                  </a:cxn>
                </a:cxnLst>
                <a:rect l="0" t="0" r="r" b="b"/>
                <a:pathLst>
                  <a:path w="36" h="22">
                    <a:moveTo>
                      <a:pt x="1" y="0"/>
                    </a:moveTo>
                    <a:cubicBezTo>
                      <a:pt x="0" y="10"/>
                      <a:pt x="0" y="10"/>
                      <a:pt x="0" y="10"/>
                    </a:cubicBezTo>
                    <a:cubicBezTo>
                      <a:pt x="5" y="18"/>
                      <a:pt x="16" y="22"/>
                      <a:pt x="33" y="22"/>
                    </a:cubicBezTo>
                    <a:cubicBezTo>
                      <a:pt x="36" y="6"/>
                      <a:pt x="36" y="6"/>
                      <a:pt x="36" y="6"/>
                    </a:cubicBezTo>
                    <a:lnTo>
                      <a:pt x="1"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1" name="Freeform 40"/>
              <p:cNvSpPr/>
              <p:nvPr/>
            </p:nvSpPr>
            <p:spPr bwMode="auto">
              <a:xfrm>
                <a:off x="1349" y="1537"/>
                <a:ext cx="197" cy="249"/>
              </a:xfrm>
              <a:custGeom>
                <a:avLst/>
                <a:gdLst>
                  <a:gd name="T0" fmla="*/ 77 w 83"/>
                  <a:gd name="T1" fmla="*/ 61 h 105"/>
                  <a:gd name="T2" fmla="*/ 75 w 83"/>
                  <a:gd name="T3" fmla="*/ 68 h 105"/>
                  <a:gd name="T4" fmla="*/ 42 w 83"/>
                  <a:gd name="T5" fmla="*/ 103 h 105"/>
                  <a:gd name="T6" fmla="*/ 0 w 83"/>
                  <a:gd name="T7" fmla="*/ 62 h 105"/>
                  <a:gd name="T8" fmla="*/ 1 w 83"/>
                  <a:gd name="T9" fmla="*/ 56 h 105"/>
                  <a:gd name="T10" fmla="*/ 0 w 83"/>
                  <a:gd name="T11" fmla="*/ 38 h 105"/>
                  <a:gd name="T12" fmla="*/ 1 w 83"/>
                  <a:gd name="T13" fmla="*/ 26 h 105"/>
                  <a:gd name="T14" fmla="*/ 20 w 83"/>
                  <a:gd name="T15" fmla="*/ 4 h 105"/>
                  <a:gd name="T16" fmla="*/ 73 w 83"/>
                  <a:gd name="T17" fmla="*/ 14 h 105"/>
                  <a:gd name="T18" fmla="*/ 82 w 83"/>
                  <a:gd name="T19" fmla="*/ 37 h 105"/>
                  <a:gd name="T20" fmla="*/ 77 w 83"/>
                  <a:gd name="T21" fmla="*/ 6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05">
                    <a:moveTo>
                      <a:pt x="77" y="61"/>
                    </a:moveTo>
                    <a:cubicBezTo>
                      <a:pt x="77" y="63"/>
                      <a:pt x="76" y="66"/>
                      <a:pt x="75" y="68"/>
                    </a:cubicBezTo>
                    <a:cubicBezTo>
                      <a:pt x="70" y="85"/>
                      <a:pt x="56" y="102"/>
                      <a:pt x="42" y="103"/>
                    </a:cubicBezTo>
                    <a:cubicBezTo>
                      <a:pt x="11" y="105"/>
                      <a:pt x="2" y="80"/>
                      <a:pt x="0" y="62"/>
                    </a:cubicBezTo>
                    <a:cubicBezTo>
                      <a:pt x="0" y="60"/>
                      <a:pt x="1" y="58"/>
                      <a:pt x="1" y="56"/>
                    </a:cubicBezTo>
                    <a:cubicBezTo>
                      <a:pt x="1" y="50"/>
                      <a:pt x="0" y="44"/>
                      <a:pt x="0" y="38"/>
                    </a:cubicBezTo>
                    <a:cubicBezTo>
                      <a:pt x="0" y="34"/>
                      <a:pt x="1" y="30"/>
                      <a:pt x="1" y="26"/>
                    </a:cubicBezTo>
                    <a:cubicBezTo>
                      <a:pt x="2" y="15"/>
                      <a:pt x="10" y="7"/>
                      <a:pt x="20" y="4"/>
                    </a:cubicBezTo>
                    <a:cubicBezTo>
                      <a:pt x="34" y="1"/>
                      <a:pt x="55" y="0"/>
                      <a:pt x="73" y="14"/>
                    </a:cubicBezTo>
                    <a:cubicBezTo>
                      <a:pt x="80" y="19"/>
                      <a:pt x="83" y="28"/>
                      <a:pt x="82" y="37"/>
                    </a:cubicBezTo>
                    <a:cubicBezTo>
                      <a:pt x="81" y="43"/>
                      <a:pt x="80" y="52"/>
                      <a:pt x="77" y="61"/>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2" name="Freeform 41"/>
              <p:cNvSpPr/>
              <p:nvPr/>
            </p:nvSpPr>
            <p:spPr bwMode="auto">
              <a:xfrm>
                <a:off x="1439" y="1653"/>
                <a:ext cx="19" cy="45"/>
              </a:xfrm>
              <a:custGeom>
                <a:avLst/>
                <a:gdLst>
                  <a:gd name="T0" fmla="*/ 1 w 8"/>
                  <a:gd name="T1" fmla="*/ 19 h 19"/>
                  <a:gd name="T2" fmla="*/ 0 w 8"/>
                  <a:gd name="T3" fmla="*/ 18 h 19"/>
                  <a:gd name="T4" fmla="*/ 1 w 8"/>
                  <a:gd name="T5" fmla="*/ 17 h 19"/>
                  <a:gd name="T6" fmla="*/ 6 w 8"/>
                  <a:gd name="T7" fmla="*/ 17 h 19"/>
                  <a:gd name="T8" fmla="*/ 2 w 8"/>
                  <a:gd name="T9" fmla="*/ 2 h 19"/>
                  <a:gd name="T10" fmla="*/ 3 w 8"/>
                  <a:gd name="T11" fmla="*/ 0 h 19"/>
                  <a:gd name="T12" fmla="*/ 4 w 8"/>
                  <a:gd name="T13" fmla="*/ 1 h 19"/>
                  <a:gd name="T14" fmla="*/ 8 w 8"/>
                  <a:gd name="T15" fmla="*/ 19 h 19"/>
                  <a:gd name="T16" fmla="*/ 2 w 8"/>
                  <a:gd name="T17" fmla="*/ 19 h 19"/>
                  <a:gd name="T18" fmla="*/ 1 w 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9">
                    <a:moveTo>
                      <a:pt x="1" y="19"/>
                    </a:moveTo>
                    <a:cubicBezTo>
                      <a:pt x="1" y="19"/>
                      <a:pt x="0" y="19"/>
                      <a:pt x="0" y="18"/>
                    </a:cubicBezTo>
                    <a:cubicBezTo>
                      <a:pt x="0" y="18"/>
                      <a:pt x="1" y="17"/>
                      <a:pt x="1" y="17"/>
                    </a:cubicBezTo>
                    <a:cubicBezTo>
                      <a:pt x="6" y="17"/>
                      <a:pt x="6" y="17"/>
                      <a:pt x="6" y="17"/>
                    </a:cubicBezTo>
                    <a:cubicBezTo>
                      <a:pt x="2" y="2"/>
                      <a:pt x="2" y="2"/>
                      <a:pt x="2" y="2"/>
                    </a:cubicBezTo>
                    <a:cubicBezTo>
                      <a:pt x="2" y="1"/>
                      <a:pt x="2" y="1"/>
                      <a:pt x="3" y="0"/>
                    </a:cubicBezTo>
                    <a:cubicBezTo>
                      <a:pt x="4" y="0"/>
                      <a:pt x="4" y="1"/>
                      <a:pt x="4" y="1"/>
                    </a:cubicBezTo>
                    <a:cubicBezTo>
                      <a:pt x="8" y="19"/>
                      <a:pt x="8" y="19"/>
                      <a:pt x="8" y="19"/>
                    </a:cubicBezTo>
                    <a:cubicBezTo>
                      <a:pt x="2" y="19"/>
                      <a:pt x="2" y="19"/>
                      <a:pt x="2" y="19"/>
                    </a:cubicBezTo>
                    <a:lnTo>
                      <a:pt x="1" y="19"/>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3" name="Freeform 42"/>
              <p:cNvSpPr/>
              <p:nvPr/>
            </p:nvSpPr>
            <p:spPr bwMode="auto">
              <a:xfrm>
                <a:off x="1342" y="1528"/>
                <a:ext cx="208" cy="147"/>
              </a:xfrm>
              <a:custGeom>
                <a:avLst/>
                <a:gdLst>
                  <a:gd name="T0" fmla="*/ 73 w 88"/>
                  <a:gd name="T1" fmla="*/ 34 h 62"/>
                  <a:gd name="T2" fmla="*/ 81 w 88"/>
                  <a:gd name="T3" fmla="*/ 62 h 62"/>
                  <a:gd name="T4" fmla="*/ 82 w 88"/>
                  <a:gd name="T5" fmla="*/ 62 h 62"/>
                  <a:gd name="T6" fmla="*/ 87 w 88"/>
                  <a:gd name="T7" fmla="*/ 38 h 62"/>
                  <a:gd name="T8" fmla="*/ 77 w 88"/>
                  <a:gd name="T9" fmla="*/ 15 h 62"/>
                  <a:gd name="T10" fmla="*/ 21 w 88"/>
                  <a:gd name="T11" fmla="*/ 4 h 62"/>
                  <a:gd name="T12" fmla="*/ 1 w 88"/>
                  <a:gd name="T13" fmla="*/ 26 h 62"/>
                  <a:gd name="T14" fmla="*/ 0 w 88"/>
                  <a:gd name="T15" fmla="*/ 39 h 62"/>
                  <a:gd name="T16" fmla="*/ 7 w 88"/>
                  <a:gd name="T17" fmla="*/ 44 h 62"/>
                  <a:gd name="T18" fmla="*/ 7 w 88"/>
                  <a:gd name="T19" fmla="*/ 58 h 62"/>
                  <a:gd name="T20" fmla="*/ 11 w 88"/>
                  <a:gd name="T21" fmla="*/ 41 h 62"/>
                  <a:gd name="T22" fmla="*/ 26 w 88"/>
                  <a:gd name="T23" fmla="*/ 35 h 62"/>
                  <a:gd name="T24" fmla="*/ 55 w 88"/>
                  <a:gd name="T25" fmla="*/ 25 h 62"/>
                  <a:gd name="T26" fmla="*/ 63 w 88"/>
                  <a:gd name="T27" fmla="*/ 20 h 62"/>
                  <a:gd name="T28" fmla="*/ 73 w 88"/>
                  <a:gd name="T29"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62">
                    <a:moveTo>
                      <a:pt x="73" y="34"/>
                    </a:moveTo>
                    <a:cubicBezTo>
                      <a:pt x="84" y="41"/>
                      <a:pt x="78" y="54"/>
                      <a:pt x="81" y="62"/>
                    </a:cubicBezTo>
                    <a:cubicBezTo>
                      <a:pt x="81" y="62"/>
                      <a:pt x="82" y="62"/>
                      <a:pt x="82" y="62"/>
                    </a:cubicBezTo>
                    <a:cubicBezTo>
                      <a:pt x="84" y="53"/>
                      <a:pt x="86" y="44"/>
                      <a:pt x="87" y="38"/>
                    </a:cubicBezTo>
                    <a:cubicBezTo>
                      <a:pt x="88" y="29"/>
                      <a:pt x="84" y="20"/>
                      <a:pt x="77" y="15"/>
                    </a:cubicBezTo>
                    <a:cubicBezTo>
                      <a:pt x="58" y="0"/>
                      <a:pt x="36" y="1"/>
                      <a:pt x="21" y="4"/>
                    </a:cubicBezTo>
                    <a:cubicBezTo>
                      <a:pt x="10" y="7"/>
                      <a:pt x="3" y="16"/>
                      <a:pt x="1" y="26"/>
                    </a:cubicBezTo>
                    <a:cubicBezTo>
                      <a:pt x="1" y="30"/>
                      <a:pt x="1" y="34"/>
                      <a:pt x="0" y="39"/>
                    </a:cubicBezTo>
                    <a:cubicBezTo>
                      <a:pt x="2" y="40"/>
                      <a:pt x="7" y="41"/>
                      <a:pt x="7" y="44"/>
                    </a:cubicBezTo>
                    <a:cubicBezTo>
                      <a:pt x="6" y="53"/>
                      <a:pt x="5" y="58"/>
                      <a:pt x="7" y="58"/>
                    </a:cubicBezTo>
                    <a:cubicBezTo>
                      <a:pt x="10" y="58"/>
                      <a:pt x="13" y="48"/>
                      <a:pt x="11" y="41"/>
                    </a:cubicBezTo>
                    <a:cubicBezTo>
                      <a:pt x="11" y="41"/>
                      <a:pt x="14" y="37"/>
                      <a:pt x="26" y="35"/>
                    </a:cubicBezTo>
                    <a:cubicBezTo>
                      <a:pt x="40" y="31"/>
                      <a:pt x="55" y="25"/>
                      <a:pt x="55" y="25"/>
                    </a:cubicBezTo>
                    <a:cubicBezTo>
                      <a:pt x="55" y="25"/>
                      <a:pt x="61" y="23"/>
                      <a:pt x="63" y="20"/>
                    </a:cubicBezTo>
                    <a:cubicBezTo>
                      <a:pt x="63" y="20"/>
                      <a:pt x="65" y="29"/>
                      <a:pt x="73" y="34"/>
                    </a:cubicBez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4" name="Freeform 43"/>
              <p:cNvSpPr/>
              <p:nvPr/>
            </p:nvSpPr>
            <p:spPr bwMode="auto">
              <a:xfrm>
                <a:off x="1479" y="1649"/>
                <a:ext cx="17" cy="23"/>
              </a:xfrm>
              <a:custGeom>
                <a:avLst/>
                <a:gdLst>
                  <a:gd name="T0" fmla="*/ 1 w 7"/>
                  <a:gd name="T1" fmla="*/ 4 h 10"/>
                  <a:gd name="T2" fmla="*/ 3 w 7"/>
                  <a:gd name="T3" fmla="*/ 9 h 10"/>
                  <a:gd name="T4" fmla="*/ 6 w 7"/>
                  <a:gd name="T5" fmla="*/ 5 h 10"/>
                  <a:gd name="T6" fmla="*/ 4 w 7"/>
                  <a:gd name="T7" fmla="*/ 0 h 10"/>
                  <a:gd name="T8" fmla="*/ 1 w 7"/>
                  <a:gd name="T9" fmla="*/ 4 h 10"/>
                </a:gdLst>
                <a:ahLst/>
                <a:cxnLst>
                  <a:cxn ang="0">
                    <a:pos x="T0" y="T1"/>
                  </a:cxn>
                  <a:cxn ang="0">
                    <a:pos x="T2" y="T3"/>
                  </a:cxn>
                  <a:cxn ang="0">
                    <a:pos x="T4" y="T5"/>
                  </a:cxn>
                  <a:cxn ang="0">
                    <a:pos x="T6" y="T7"/>
                  </a:cxn>
                  <a:cxn ang="0">
                    <a:pos x="T8" y="T9"/>
                  </a:cxn>
                </a:cxnLst>
                <a:rect l="0" t="0" r="r" b="b"/>
                <a:pathLst>
                  <a:path w="7" h="10">
                    <a:moveTo>
                      <a:pt x="1" y="4"/>
                    </a:moveTo>
                    <a:cubicBezTo>
                      <a:pt x="0" y="7"/>
                      <a:pt x="1" y="9"/>
                      <a:pt x="3" y="9"/>
                    </a:cubicBezTo>
                    <a:cubicBezTo>
                      <a:pt x="4" y="10"/>
                      <a:pt x="6" y="8"/>
                      <a:pt x="6" y="5"/>
                    </a:cubicBezTo>
                    <a:cubicBezTo>
                      <a:pt x="7" y="3"/>
                      <a:pt x="6" y="0"/>
                      <a:pt x="4" y="0"/>
                    </a:cubicBezTo>
                    <a:cubicBezTo>
                      <a:pt x="3" y="0"/>
                      <a:pt x="1" y="2"/>
                      <a:pt x="1" y="4"/>
                    </a:cubicBez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5" name="Freeform 44"/>
              <p:cNvSpPr/>
              <p:nvPr/>
            </p:nvSpPr>
            <p:spPr bwMode="auto">
              <a:xfrm>
                <a:off x="1406" y="1637"/>
                <a:ext cx="14" cy="23"/>
              </a:xfrm>
              <a:custGeom>
                <a:avLst/>
                <a:gdLst>
                  <a:gd name="T0" fmla="*/ 0 w 6"/>
                  <a:gd name="T1" fmla="*/ 5 h 10"/>
                  <a:gd name="T2" fmla="*/ 2 w 6"/>
                  <a:gd name="T3" fmla="*/ 10 h 10"/>
                  <a:gd name="T4" fmla="*/ 6 w 6"/>
                  <a:gd name="T5" fmla="*/ 5 h 10"/>
                  <a:gd name="T6" fmla="*/ 4 w 6"/>
                  <a:gd name="T7" fmla="*/ 0 h 10"/>
                  <a:gd name="T8" fmla="*/ 0 w 6"/>
                  <a:gd name="T9" fmla="*/ 5 h 10"/>
                </a:gdLst>
                <a:ahLst/>
                <a:cxnLst>
                  <a:cxn ang="0">
                    <a:pos x="T0" y="T1"/>
                  </a:cxn>
                  <a:cxn ang="0">
                    <a:pos x="T2" y="T3"/>
                  </a:cxn>
                  <a:cxn ang="0">
                    <a:pos x="T4" y="T5"/>
                  </a:cxn>
                  <a:cxn ang="0">
                    <a:pos x="T6" y="T7"/>
                  </a:cxn>
                  <a:cxn ang="0">
                    <a:pos x="T8" y="T9"/>
                  </a:cxn>
                </a:cxnLst>
                <a:rect l="0" t="0" r="r" b="b"/>
                <a:pathLst>
                  <a:path w="6" h="10">
                    <a:moveTo>
                      <a:pt x="0" y="5"/>
                    </a:moveTo>
                    <a:cubicBezTo>
                      <a:pt x="0" y="7"/>
                      <a:pt x="1" y="9"/>
                      <a:pt x="2" y="10"/>
                    </a:cubicBezTo>
                    <a:cubicBezTo>
                      <a:pt x="4" y="10"/>
                      <a:pt x="6" y="8"/>
                      <a:pt x="6" y="5"/>
                    </a:cubicBezTo>
                    <a:cubicBezTo>
                      <a:pt x="6" y="3"/>
                      <a:pt x="5" y="1"/>
                      <a:pt x="4" y="0"/>
                    </a:cubicBezTo>
                    <a:cubicBezTo>
                      <a:pt x="2" y="0"/>
                      <a:pt x="0" y="2"/>
                      <a:pt x="0" y="5"/>
                    </a:cubicBez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6" name="Freeform 45"/>
              <p:cNvSpPr/>
              <p:nvPr/>
            </p:nvSpPr>
            <p:spPr bwMode="auto">
              <a:xfrm>
                <a:off x="1477" y="1627"/>
                <a:ext cx="43" cy="17"/>
              </a:xfrm>
              <a:custGeom>
                <a:avLst/>
                <a:gdLst>
                  <a:gd name="T0" fmla="*/ 14 w 18"/>
                  <a:gd name="T1" fmla="*/ 3 h 7"/>
                  <a:gd name="T2" fmla="*/ 2 w 18"/>
                  <a:gd name="T3" fmla="*/ 0 h 7"/>
                  <a:gd name="T4" fmla="*/ 0 w 18"/>
                  <a:gd name="T5" fmla="*/ 2 h 7"/>
                  <a:gd name="T6" fmla="*/ 0 w 18"/>
                  <a:gd name="T7" fmla="*/ 2 h 7"/>
                  <a:gd name="T8" fmla="*/ 2 w 18"/>
                  <a:gd name="T9" fmla="*/ 3 h 7"/>
                  <a:gd name="T10" fmla="*/ 18 w 18"/>
                  <a:gd name="T11" fmla="*/ 7 h 7"/>
                  <a:gd name="T12" fmla="*/ 17 w 18"/>
                  <a:gd name="T13" fmla="*/ 5 h 7"/>
                  <a:gd name="T14" fmla="*/ 14 w 18"/>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7">
                    <a:moveTo>
                      <a:pt x="14" y="3"/>
                    </a:moveTo>
                    <a:cubicBezTo>
                      <a:pt x="12" y="2"/>
                      <a:pt x="7" y="1"/>
                      <a:pt x="2" y="0"/>
                    </a:cubicBezTo>
                    <a:cubicBezTo>
                      <a:pt x="1" y="0"/>
                      <a:pt x="0" y="1"/>
                      <a:pt x="0" y="2"/>
                    </a:cubicBezTo>
                    <a:cubicBezTo>
                      <a:pt x="0" y="2"/>
                      <a:pt x="0" y="2"/>
                      <a:pt x="0" y="2"/>
                    </a:cubicBezTo>
                    <a:cubicBezTo>
                      <a:pt x="0" y="3"/>
                      <a:pt x="0" y="3"/>
                      <a:pt x="2" y="3"/>
                    </a:cubicBezTo>
                    <a:cubicBezTo>
                      <a:pt x="5" y="4"/>
                      <a:pt x="14" y="5"/>
                      <a:pt x="18" y="7"/>
                    </a:cubicBezTo>
                    <a:cubicBezTo>
                      <a:pt x="18" y="6"/>
                      <a:pt x="18" y="6"/>
                      <a:pt x="17" y="5"/>
                    </a:cubicBezTo>
                    <a:cubicBezTo>
                      <a:pt x="17" y="4"/>
                      <a:pt x="15" y="3"/>
                      <a:pt x="14" y="3"/>
                    </a:cubicBez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7" name="Freeform 46"/>
              <p:cNvSpPr/>
              <p:nvPr/>
            </p:nvSpPr>
            <p:spPr bwMode="auto">
              <a:xfrm>
                <a:off x="1387" y="1618"/>
                <a:ext cx="47" cy="12"/>
              </a:xfrm>
              <a:custGeom>
                <a:avLst/>
                <a:gdLst>
                  <a:gd name="T0" fmla="*/ 5 w 20"/>
                  <a:gd name="T1" fmla="*/ 0 h 5"/>
                  <a:gd name="T2" fmla="*/ 17 w 20"/>
                  <a:gd name="T3" fmla="*/ 1 h 5"/>
                  <a:gd name="T4" fmla="*/ 19 w 20"/>
                  <a:gd name="T5" fmla="*/ 3 h 5"/>
                  <a:gd name="T6" fmla="*/ 19 w 20"/>
                  <a:gd name="T7" fmla="*/ 4 h 5"/>
                  <a:gd name="T8" fmla="*/ 17 w 20"/>
                  <a:gd name="T9" fmla="*/ 5 h 5"/>
                  <a:gd name="T10" fmla="*/ 0 w 20"/>
                  <a:gd name="T11" fmla="*/ 3 h 5"/>
                  <a:gd name="T12" fmla="*/ 1 w 20"/>
                  <a:gd name="T13" fmla="*/ 2 h 5"/>
                  <a:gd name="T14" fmla="*/ 5 w 2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
                    <a:moveTo>
                      <a:pt x="5" y="0"/>
                    </a:moveTo>
                    <a:cubicBezTo>
                      <a:pt x="8" y="0"/>
                      <a:pt x="12" y="0"/>
                      <a:pt x="17" y="1"/>
                    </a:cubicBezTo>
                    <a:cubicBezTo>
                      <a:pt x="19" y="1"/>
                      <a:pt x="20" y="2"/>
                      <a:pt x="19" y="3"/>
                    </a:cubicBezTo>
                    <a:cubicBezTo>
                      <a:pt x="19" y="4"/>
                      <a:pt x="19" y="4"/>
                      <a:pt x="19" y="4"/>
                    </a:cubicBezTo>
                    <a:cubicBezTo>
                      <a:pt x="19" y="4"/>
                      <a:pt x="18" y="5"/>
                      <a:pt x="17" y="5"/>
                    </a:cubicBezTo>
                    <a:cubicBezTo>
                      <a:pt x="14" y="4"/>
                      <a:pt x="5" y="3"/>
                      <a:pt x="0" y="3"/>
                    </a:cubicBezTo>
                    <a:cubicBezTo>
                      <a:pt x="0" y="3"/>
                      <a:pt x="1" y="2"/>
                      <a:pt x="1" y="2"/>
                    </a:cubicBezTo>
                    <a:cubicBezTo>
                      <a:pt x="2" y="1"/>
                      <a:pt x="4" y="1"/>
                      <a:pt x="5" y="0"/>
                    </a:cubicBez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8" name="Freeform 47"/>
              <p:cNvSpPr/>
              <p:nvPr/>
            </p:nvSpPr>
            <p:spPr bwMode="auto">
              <a:xfrm>
                <a:off x="1408" y="1710"/>
                <a:ext cx="62" cy="36"/>
              </a:xfrm>
              <a:custGeom>
                <a:avLst/>
                <a:gdLst>
                  <a:gd name="T0" fmla="*/ 26 w 26"/>
                  <a:gd name="T1" fmla="*/ 4 h 15"/>
                  <a:gd name="T2" fmla="*/ 11 w 26"/>
                  <a:gd name="T3" fmla="*/ 14 h 15"/>
                  <a:gd name="T4" fmla="*/ 0 w 26"/>
                  <a:gd name="T5" fmla="*/ 0 h 15"/>
                  <a:gd name="T6" fmla="*/ 26 w 26"/>
                  <a:gd name="T7" fmla="*/ 4 h 15"/>
                </a:gdLst>
                <a:ahLst/>
                <a:cxnLst>
                  <a:cxn ang="0">
                    <a:pos x="T0" y="T1"/>
                  </a:cxn>
                  <a:cxn ang="0">
                    <a:pos x="T2" y="T3"/>
                  </a:cxn>
                  <a:cxn ang="0">
                    <a:pos x="T4" y="T5"/>
                  </a:cxn>
                  <a:cxn ang="0">
                    <a:pos x="T6" y="T7"/>
                  </a:cxn>
                </a:cxnLst>
                <a:rect l="0" t="0" r="r" b="b"/>
                <a:pathLst>
                  <a:path w="26" h="15">
                    <a:moveTo>
                      <a:pt x="26" y="4"/>
                    </a:moveTo>
                    <a:cubicBezTo>
                      <a:pt x="25" y="8"/>
                      <a:pt x="21" y="15"/>
                      <a:pt x="11" y="14"/>
                    </a:cubicBezTo>
                    <a:cubicBezTo>
                      <a:pt x="2" y="12"/>
                      <a:pt x="0" y="5"/>
                      <a:pt x="0" y="0"/>
                    </a:cubicBezTo>
                    <a:lnTo>
                      <a:pt x="26"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9" name="Freeform 48"/>
              <p:cNvSpPr/>
              <p:nvPr/>
            </p:nvSpPr>
            <p:spPr bwMode="auto">
              <a:xfrm>
                <a:off x="1418" y="1748"/>
                <a:ext cx="31" cy="12"/>
              </a:xfrm>
              <a:custGeom>
                <a:avLst/>
                <a:gdLst>
                  <a:gd name="T0" fmla="*/ 6 w 13"/>
                  <a:gd name="T1" fmla="*/ 5 h 5"/>
                  <a:gd name="T2" fmla="*/ 12 w 13"/>
                  <a:gd name="T3" fmla="*/ 4 h 5"/>
                  <a:gd name="T4" fmla="*/ 12 w 13"/>
                  <a:gd name="T5" fmla="*/ 2 h 5"/>
                  <a:gd name="T6" fmla="*/ 11 w 13"/>
                  <a:gd name="T7" fmla="*/ 2 h 5"/>
                  <a:gd name="T8" fmla="*/ 7 w 13"/>
                  <a:gd name="T9" fmla="*/ 2 h 5"/>
                  <a:gd name="T10" fmla="*/ 2 w 13"/>
                  <a:gd name="T11" fmla="*/ 1 h 5"/>
                  <a:gd name="T12" fmla="*/ 1 w 13"/>
                  <a:gd name="T13" fmla="*/ 1 h 5"/>
                  <a:gd name="T14" fmla="*/ 1 w 13"/>
                  <a:gd name="T15" fmla="*/ 2 h 5"/>
                  <a:gd name="T16" fmla="*/ 6 w 13"/>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
                    <a:moveTo>
                      <a:pt x="6" y="5"/>
                    </a:moveTo>
                    <a:cubicBezTo>
                      <a:pt x="9" y="5"/>
                      <a:pt x="12" y="4"/>
                      <a:pt x="12" y="4"/>
                    </a:cubicBezTo>
                    <a:cubicBezTo>
                      <a:pt x="12" y="4"/>
                      <a:pt x="13" y="3"/>
                      <a:pt x="12" y="2"/>
                    </a:cubicBezTo>
                    <a:cubicBezTo>
                      <a:pt x="12" y="2"/>
                      <a:pt x="11" y="2"/>
                      <a:pt x="11" y="2"/>
                    </a:cubicBezTo>
                    <a:cubicBezTo>
                      <a:pt x="11" y="2"/>
                      <a:pt x="9" y="3"/>
                      <a:pt x="7" y="2"/>
                    </a:cubicBezTo>
                    <a:cubicBezTo>
                      <a:pt x="4" y="2"/>
                      <a:pt x="2" y="1"/>
                      <a:pt x="2" y="1"/>
                    </a:cubicBezTo>
                    <a:cubicBezTo>
                      <a:pt x="2" y="0"/>
                      <a:pt x="1" y="0"/>
                      <a:pt x="1" y="1"/>
                    </a:cubicBezTo>
                    <a:cubicBezTo>
                      <a:pt x="0" y="1"/>
                      <a:pt x="1" y="2"/>
                      <a:pt x="1" y="2"/>
                    </a:cubicBezTo>
                    <a:cubicBezTo>
                      <a:pt x="1" y="2"/>
                      <a:pt x="3" y="4"/>
                      <a:pt x="6" y="5"/>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0" name="Freeform 49"/>
              <p:cNvSpPr/>
              <p:nvPr/>
            </p:nvSpPr>
            <p:spPr bwMode="auto">
              <a:xfrm>
                <a:off x="1314" y="1603"/>
                <a:ext cx="42" cy="83"/>
              </a:xfrm>
              <a:custGeom>
                <a:avLst/>
                <a:gdLst>
                  <a:gd name="T0" fmla="*/ 18 w 18"/>
                  <a:gd name="T1" fmla="*/ 11 h 35"/>
                  <a:gd name="T2" fmla="*/ 6 w 18"/>
                  <a:gd name="T3" fmla="*/ 7 h 35"/>
                  <a:gd name="T4" fmla="*/ 16 w 18"/>
                  <a:gd name="T5" fmla="*/ 32 h 35"/>
                  <a:gd name="T6" fmla="*/ 18 w 18"/>
                  <a:gd name="T7" fmla="*/ 11 h 35"/>
                </a:gdLst>
                <a:ahLst/>
                <a:cxnLst>
                  <a:cxn ang="0">
                    <a:pos x="T0" y="T1"/>
                  </a:cxn>
                  <a:cxn ang="0">
                    <a:pos x="T2" y="T3"/>
                  </a:cxn>
                  <a:cxn ang="0">
                    <a:pos x="T4" y="T5"/>
                  </a:cxn>
                  <a:cxn ang="0">
                    <a:pos x="T6" y="T7"/>
                  </a:cxn>
                </a:cxnLst>
                <a:rect l="0" t="0" r="r" b="b"/>
                <a:pathLst>
                  <a:path w="18" h="35">
                    <a:moveTo>
                      <a:pt x="18" y="11"/>
                    </a:moveTo>
                    <a:cubicBezTo>
                      <a:pt x="18" y="11"/>
                      <a:pt x="12" y="0"/>
                      <a:pt x="6" y="7"/>
                    </a:cubicBezTo>
                    <a:cubicBezTo>
                      <a:pt x="0" y="13"/>
                      <a:pt x="4" y="35"/>
                      <a:pt x="16" y="32"/>
                    </a:cubicBezTo>
                    <a:lnTo>
                      <a:pt x="18" y="11"/>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1" name="Freeform 50"/>
              <p:cNvSpPr/>
              <p:nvPr/>
            </p:nvSpPr>
            <p:spPr bwMode="auto">
              <a:xfrm>
                <a:off x="1335" y="1672"/>
                <a:ext cx="12" cy="12"/>
              </a:xfrm>
              <a:custGeom>
                <a:avLst/>
                <a:gdLst>
                  <a:gd name="T0" fmla="*/ 0 w 5"/>
                  <a:gd name="T1" fmla="*/ 2 h 5"/>
                  <a:gd name="T2" fmla="*/ 2 w 5"/>
                  <a:gd name="T3" fmla="*/ 5 h 5"/>
                  <a:gd name="T4" fmla="*/ 4 w 5"/>
                  <a:gd name="T5" fmla="*/ 3 h 5"/>
                  <a:gd name="T6" fmla="*/ 3 w 5"/>
                  <a:gd name="T7" fmla="*/ 0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0" y="3"/>
                      <a:pt x="1" y="4"/>
                      <a:pt x="2" y="5"/>
                    </a:cubicBezTo>
                    <a:cubicBezTo>
                      <a:pt x="3" y="5"/>
                      <a:pt x="4" y="4"/>
                      <a:pt x="4" y="3"/>
                    </a:cubicBezTo>
                    <a:cubicBezTo>
                      <a:pt x="5" y="1"/>
                      <a:pt x="4" y="0"/>
                      <a:pt x="3"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2" name="Freeform 51"/>
              <p:cNvSpPr/>
              <p:nvPr/>
            </p:nvSpPr>
            <p:spPr bwMode="auto">
              <a:xfrm>
                <a:off x="1328" y="1630"/>
                <a:ext cx="24" cy="33"/>
              </a:xfrm>
              <a:custGeom>
                <a:avLst/>
                <a:gdLst>
                  <a:gd name="T0" fmla="*/ 9 w 10"/>
                  <a:gd name="T1" fmla="*/ 14 h 14"/>
                  <a:gd name="T2" fmla="*/ 8 w 10"/>
                  <a:gd name="T3" fmla="*/ 13 h 14"/>
                  <a:gd name="T4" fmla="*/ 1 w 10"/>
                  <a:gd name="T5" fmla="*/ 2 h 14"/>
                  <a:gd name="T6" fmla="*/ 0 w 10"/>
                  <a:gd name="T7" fmla="*/ 1 h 14"/>
                  <a:gd name="T8" fmla="*/ 2 w 10"/>
                  <a:gd name="T9" fmla="*/ 1 h 14"/>
                  <a:gd name="T10" fmla="*/ 10 w 10"/>
                  <a:gd name="T11" fmla="*/ 13 h 14"/>
                  <a:gd name="T12" fmla="*/ 9 w 1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9" y="14"/>
                    </a:moveTo>
                    <a:cubicBezTo>
                      <a:pt x="8" y="14"/>
                      <a:pt x="8" y="13"/>
                      <a:pt x="8" y="13"/>
                    </a:cubicBezTo>
                    <a:cubicBezTo>
                      <a:pt x="7" y="6"/>
                      <a:pt x="1" y="3"/>
                      <a:pt x="1" y="2"/>
                    </a:cubicBezTo>
                    <a:cubicBezTo>
                      <a:pt x="0" y="2"/>
                      <a:pt x="0" y="2"/>
                      <a:pt x="0" y="1"/>
                    </a:cubicBezTo>
                    <a:cubicBezTo>
                      <a:pt x="0" y="1"/>
                      <a:pt x="1" y="0"/>
                      <a:pt x="2" y="1"/>
                    </a:cubicBezTo>
                    <a:cubicBezTo>
                      <a:pt x="2" y="1"/>
                      <a:pt x="9" y="5"/>
                      <a:pt x="10" y="13"/>
                    </a:cubicBezTo>
                    <a:cubicBezTo>
                      <a:pt x="10" y="13"/>
                      <a:pt x="9" y="14"/>
                      <a:pt x="9" y="14"/>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3" name="Freeform 52"/>
              <p:cNvSpPr/>
              <p:nvPr/>
            </p:nvSpPr>
            <p:spPr bwMode="auto">
              <a:xfrm>
                <a:off x="1330" y="1641"/>
                <a:ext cx="14" cy="10"/>
              </a:xfrm>
              <a:custGeom>
                <a:avLst/>
                <a:gdLst>
                  <a:gd name="T0" fmla="*/ 1 w 6"/>
                  <a:gd name="T1" fmla="*/ 4 h 4"/>
                  <a:gd name="T2" fmla="*/ 1 w 6"/>
                  <a:gd name="T3" fmla="*/ 4 h 4"/>
                  <a:gd name="T4" fmla="*/ 1 w 6"/>
                  <a:gd name="T5" fmla="*/ 3 h 4"/>
                  <a:gd name="T6" fmla="*/ 5 w 6"/>
                  <a:gd name="T7" fmla="*/ 0 h 4"/>
                  <a:gd name="T8" fmla="*/ 6 w 6"/>
                  <a:gd name="T9" fmla="*/ 1 h 4"/>
                  <a:gd name="T10" fmla="*/ 5 w 6"/>
                  <a:gd name="T11" fmla="*/ 2 h 4"/>
                  <a:gd name="T12" fmla="*/ 2 w 6"/>
                  <a:gd name="T13" fmla="*/ 4 h 4"/>
                  <a:gd name="T14" fmla="*/ 1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1" y="4"/>
                    </a:moveTo>
                    <a:cubicBezTo>
                      <a:pt x="1" y="4"/>
                      <a:pt x="1" y="4"/>
                      <a:pt x="1" y="4"/>
                    </a:cubicBezTo>
                    <a:cubicBezTo>
                      <a:pt x="0" y="4"/>
                      <a:pt x="0" y="3"/>
                      <a:pt x="1" y="3"/>
                    </a:cubicBezTo>
                    <a:cubicBezTo>
                      <a:pt x="1" y="3"/>
                      <a:pt x="2" y="1"/>
                      <a:pt x="5" y="0"/>
                    </a:cubicBezTo>
                    <a:cubicBezTo>
                      <a:pt x="5" y="0"/>
                      <a:pt x="6" y="1"/>
                      <a:pt x="6" y="1"/>
                    </a:cubicBezTo>
                    <a:cubicBezTo>
                      <a:pt x="6" y="2"/>
                      <a:pt x="6" y="2"/>
                      <a:pt x="5" y="2"/>
                    </a:cubicBezTo>
                    <a:cubicBezTo>
                      <a:pt x="3" y="3"/>
                      <a:pt x="2" y="4"/>
                      <a:pt x="2" y="4"/>
                    </a:cubicBezTo>
                    <a:lnTo>
                      <a:pt x="1" y="4"/>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4" name="Freeform 53"/>
              <p:cNvSpPr/>
              <p:nvPr/>
            </p:nvSpPr>
            <p:spPr bwMode="auto">
              <a:xfrm>
                <a:off x="1167" y="1893"/>
                <a:ext cx="715" cy="637"/>
              </a:xfrm>
              <a:custGeom>
                <a:avLst/>
                <a:gdLst>
                  <a:gd name="T0" fmla="*/ 275 w 302"/>
                  <a:gd name="T1" fmla="*/ 85 h 269"/>
                  <a:gd name="T2" fmla="*/ 199 w 302"/>
                  <a:gd name="T3" fmla="*/ 259 h 269"/>
                  <a:gd name="T4" fmla="*/ 171 w 302"/>
                  <a:gd name="T5" fmla="*/ 267 h 269"/>
                  <a:gd name="T6" fmla="*/ 135 w 302"/>
                  <a:gd name="T7" fmla="*/ 268 h 269"/>
                  <a:gd name="T8" fmla="*/ 104 w 302"/>
                  <a:gd name="T9" fmla="*/ 260 h 269"/>
                  <a:gd name="T10" fmla="*/ 95 w 302"/>
                  <a:gd name="T11" fmla="*/ 257 h 269"/>
                  <a:gd name="T12" fmla="*/ 60 w 302"/>
                  <a:gd name="T13" fmla="*/ 233 h 269"/>
                  <a:gd name="T14" fmla="*/ 54 w 302"/>
                  <a:gd name="T15" fmla="*/ 227 h 269"/>
                  <a:gd name="T16" fmla="*/ 25 w 302"/>
                  <a:gd name="T17" fmla="*/ 183 h 269"/>
                  <a:gd name="T18" fmla="*/ 24 w 302"/>
                  <a:gd name="T19" fmla="*/ 179 h 269"/>
                  <a:gd name="T20" fmla="*/ 101 w 302"/>
                  <a:gd name="T21" fmla="*/ 9 h 269"/>
                  <a:gd name="T22" fmla="*/ 152 w 302"/>
                  <a:gd name="T23" fmla="*/ 0 h 269"/>
                  <a:gd name="T24" fmla="*/ 161 w 302"/>
                  <a:gd name="T25" fmla="*/ 0 h 269"/>
                  <a:gd name="T26" fmla="*/ 202 w 302"/>
                  <a:gd name="T27" fmla="*/ 10 h 269"/>
                  <a:gd name="T28" fmla="*/ 210 w 302"/>
                  <a:gd name="T29" fmla="*/ 14 h 269"/>
                  <a:gd name="T30" fmla="*/ 238 w 302"/>
                  <a:gd name="T31" fmla="*/ 32 h 269"/>
                  <a:gd name="T32" fmla="*/ 261 w 302"/>
                  <a:gd name="T33" fmla="*/ 58 h 269"/>
                  <a:gd name="T34" fmla="*/ 273 w 302"/>
                  <a:gd name="T35" fmla="*/ 81 h 269"/>
                  <a:gd name="T36" fmla="*/ 275 w 302"/>
                  <a:gd name="T37" fmla="*/ 8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69">
                    <a:moveTo>
                      <a:pt x="275" y="85"/>
                    </a:moveTo>
                    <a:cubicBezTo>
                      <a:pt x="302" y="154"/>
                      <a:pt x="268" y="232"/>
                      <a:pt x="199" y="259"/>
                    </a:cubicBezTo>
                    <a:cubicBezTo>
                      <a:pt x="190" y="263"/>
                      <a:pt x="180" y="265"/>
                      <a:pt x="171" y="267"/>
                    </a:cubicBezTo>
                    <a:cubicBezTo>
                      <a:pt x="159" y="269"/>
                      <a:pt x="147" y="269"/>
                      <a:pt x="135" y="268"/>
                    </a:cubicBezTo>
                    <a:cubicBezTo>
                      <a:pt x="124" y="266"/>
                      <a:pt x="114" y="264"/>
                      <a:pt x="104" y="260"/>
                    </a:cubicBezTo>
                    <a:cubicBezTo>
                      <a:pt x="101" y="259"/>
                      <a:pt x="98" y="258"/>
                      <a:pt x="95" y="257"/>
                    </a:cubicBezTo>
                    <a:cubicBezTo>
                      <a:pt x="82" y="251"/>
                      <a:pt x="70" y="243"/>
                      <a:pt x="60" y="233"/>
                    </a:cubicBezTo>
                    <a:cubicBezTo>
                      <a:pt x="57" y="231"/>
                      <a:pt x="55" y="229"/>
                      <a:pt x="54" y="227"/>
                    </a:cubicBezTo>
                    <a:cubicBezTo>
                      <a:pt x="42" y="215"/>
                      <a:pt x="32" y="200"/>
                      <a:pt x="25" y="183"/>
                    </a:cubicBezTo>
                    <a:cubicBezTo>
                      <a:pt x="25" y="182"/>
                      <a:pt x="24" y="180"/>
                      <a:pt x="24" y="179"/>
                    </a:cubicBezTo>
                    <a:cubicBezTo>
                      <a:pt x="0" y="111"/>
                      <a:pt x="34" y="36"/>
                      <a:pt x="101" y="9"/>
                    </a:cubicBezTo>
                    <a:cubicBezTo>
                      <a:pt x="118" y="3"/>
                      <a:pt x="135" y="0"/>
                      <a:pt x="152" y="0"/>
                    </a:cubicBezTo>
                    <a:cubicBezTo>
                      <a:pt x="155" y="0"/>
                      <a:pt x="158" y="0"/>
                      <a:pt x="161" y="0"/>
                    </a:cubicBezTo>
                    <a:cubicBezTo>
                      <a:pt x="175" y="2"/>
                      <a:pt x="189" y="5"/>
                      <a:pt x="202" y="10"/>
                    </a:cubicBezTo>
                    <a:cubicBezTo>
                      <a:pt x="205" y="12"/>
                      <a:pt x="208" y="13"/>
                      <a:pt x="210" y="14"/>
                    </a:cubicBezTo>
                    <a:cubicBezTo>
                      <a:pt x="220" y="19"/>
                      <a:pt x="229" y="25"/>
                      <a:pt x="238" y="32"/>
                    </a:cubicBezTo>
                    <a:cubicBezTo>
                      <a:pt x="246" y="40"/>
                      <a:pt x="254" y="48"/>
                      <a:pt x="261" y="58"/>
                    </a:cubicBezTo>
                    <a:cubicBezTo>
                      <a:pt x="266" y="65"/>
                      <a:pt x="270" y="72"/>
                      <a:pt x="273" y="81"/>
                    </a:cubicBezTo>
                    <a:cubicBezTo>
                      <a:pt x="274" y="82"/>
                      <a:pt x="275" y="84"/>
                      <a:pt x="275" y="85"/>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5" name="Freeform 54"/>
              <p:cNvSpPr>
                <a:spLocks noEditPoints="1"/>
              </p:cNvSpPr>
              <p:nvPr/>
            </p:nvSpPr>
            <p:spPr bwMode="auto">
              <a:xfrm>
                <a:off x="1486" y="1968"/>
                <a:ext cx="299" cy="562"/>
              </a:xfrm>
              <a:custGeom>
                <a:avLst/>
                <a:gdLst>
                  <a:gd name="T0" fmla="*/ 49 w 126"/>
                  <a:gd name="T1" fmla="*/ 204 h 237"/>
                  <a:gd name="T2" fmla="*/ 16 w 126"/>
                  <a:gd name="T3" fmla="*/ 210 h 237"/>
                  <a:gd name="T4" fmla="*/ 16 w 126"/>
                  <a:gd name="T5" fmla="*/ 210 h 237"/>
                  <a:gd name="T6" fmla="*/ 16 w 126"/>
                  <a:gd name="T7" fmla="*/ 210 h 237"/>
                  <a:gd name="T8" fmla="*/ 16 w 126"/>
                  <a:gd name="T9" fmla="*/ 210 h 237"/>
                  <a:gd name="T10" fmla="*/ 16 w 126"/>
                  <a:gd name="T11" fmla="*/ 210 h 237"/>
                  <a:gd name="T12" fmla="*/ 15 w 126"/>
                  <a:gd name="T13" fmla="*/ 210 h 237"/>
                  <a:gd name="T14" fmla="*/ 14 w 126"/>
                  <a:gd name="T15" fmla="*/ 210 h 237"/>
                  <a:gd name="T16" fmla="*/ 13 w 126"/>
                  <a:gd name="T17" fmla="*/ 210 h 237"/>
                  <a:gd name="T18" fmla="*/ 12 w 126"/>
                  <a:gd name="T19" fmla="*/ 210 h 237"/>
                  <a:gd name="T20" fmla="*/ 12 w 126"/>
                  <a:gd name="T21" fmla="*/ 210 h 237"/>
                  <a:gd name="T22" fmla="*/ 12 w 126"/>
                  <a:gd name="T23" fmla="*/ 209 h 237"/>
                  <a:gd name="T24" fmla="*/ 12 w 126"/>
                  <a:gd name="T25" fmla="*/ 209 h 237"/>
                  <a:gd name="T26" fmla="*/ 11 w 126"/>
                  <a:gd name="T27" fmla="*/ 209 h 237"/>
                  <a:gd name="T28" fmla="*/ 0 w 126"/>
                  <a:gd name="T29" fmla="*/ 236 h 237"/>
                  <a:gd name="T30" fmla="*/ 15 w 126"/>
                  <a:gd name="T31" fmla="*/ 237 h 237"/>
                  <a:gd name="T32" fmla="*/ 36 w 126"/>
                  <a:gd name="T33" fmla="*/ 235 h 237"/>
                  <a:gd name="T34" fmla="*/ 49 w 126"/>
                  <a:gd name="T35" fmla="*/ 204 h 237"/>
                  <a:gd name="T36" fmla="*/ 103 w 126"/>
                  <a:gd name="T37" fmla="*/ 0 h 237"/>
                  <a:gd name="T38" fmla="*/ 91 w 126"/>
                  <a:gd name="T39" fmla="*/ 26 h 237"/>
                  <a:gd name="T40" fmla="*/ 112 w 126"/>
                  <a:gd name="T41" fmla="*/ 57 h 237"/>
                  <a:gd name="T42" fmla="*/ 126 w 126"/>
                  <a:gd name="T43" fmla="*/ 26 h 237"/>
                  <a:gd name="T44" fmla="*/ 103 w 126"/>
                  <a:gd name="T45" fmla="*/ 0 h 237"/>
                  <a:gd name="T46" fmla="*/ 103 w 126"/>
                  <a:gd name="T4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237">
                    <a:moveTo>
                      <a:pt x="49" y="204"/>
                    </a:moveTo>
                    <a:cubicBezTo>
                      <a:pt x="38" y="208"/>
                      <a:pt x="27" y="209"/>
                      <a:pt x="16" y="210"/>
                    </a:cubicBezTo>
                    <a:cubicBezTo>
                      <a:pt x="16" y="210"/>
                      <a:pt x="16" y="210"/>
                      <a:pt x="16" y="210"/>
                    </a:cubicBezTo>
                    <a:cubicBezTo>
                      <a:pt x="16" y="210"/>
                      <a:pt x="16" y="210"/>
                      <a:pt x="16" y="210"/>
                    </a:cubicBezTo>
                    <a:cubicBezTo>
                      <a:pt x="16" y="210"/>
                      <a:pt x="16" y="210"/>
                      <a:pt x="16" y="210"/>
                    </a:cubicBezTo>
                    <a:cubicBezTo>
                      <a:pt x="16" y="210"/>
                      <a:pt x="16" y="210"/>
                      <a:pt x="16" y="210"/>
                    </a:cubicBezTo>
                    <a:cubicBezTo>
                      <a:pt x="16" y="210"/>
                      <a:pt x="16" y="210"/>
                      <a:pt x="15" y="210"/>
                    </a:cubicBezTo>
                    <a:cubicBezTo>
                      <a:pt x="15" y="210"/>
                      <a:pt x="15" y="210"/>
                      <a:pt x="14" y="210"/>
                    </a:cubicBezTo>
                    <a:cubicBezTo>
                      <a:pt x="14" y="210"/>
                      <a:pt x="13" y="210"/>
                      <a:pt x="13" y="210"/>
                    </a:cubicBezTo>
                    <a:cubicBezTo>
                      <a:pt x="13" y="210"/>
                      <a:pt x="12" y="210"/>
                      <a:pt x="12" y="210"/>
                    </a:cubicBezTo>
                    <a:cubicBezTo>
                      <a:pt x="12" y="210"/>
                      <a:pt x="12" y="210"/>
                      <a:pt x="12" y="210"/>
                    </a:cubicBezTo>
                    <a:cubicBezTo>
                      <a:pt x="12" y="210"/>
                      <a:pt x="12" y="209"/>
                      <a:pt x="12" y="209"/>
                    </a:cubicBezTo>
                    <a:cubicBezTo>
                      <a:pt x="12" y="209"/>
                      <a:pt x="12" y="209"/>
                      <a:pt x="12" y="209"/>
                    </a:cubicBezTo>
                    <a:cubicBezTo>
                      <a:pt x="12" y="209"/>
                      <a:pt x="11" y="209"/>
                      <a:pt x="11" y="209"/>
                    </a:cubicBezTo>
                    <a:cubicBezTo>
                      <a:pt x="0" y="236"/>
                      <a:pt x="0" y="236"/>
                      <a:pt x="0" y="236"/>
                    </a:cubicBezTo>
                    <a:cubicBezTo>
                      <a:pt x="5" y="236"/>
                      <a:pt x="10" y="237"/>
                      <a:pt x="15" y="237"/>
                    </a:cubicBezTo>
                    <a:cubicBezTo>
                      <a:pt x="22" y="237"/>
                      <a:pt x="29" y="236"/>
                      <a:pt x="36" y="235"/>
                    </a:cubicBezTo>
                    <a:cubicBezTo>
                      <a:pt x="49" y="204"/>
                      <a:pt x="49" y="204"/>
                      <a:pt x="49" y="204"/>
                    </a:cubicBezTo>
                    <a:moveTo>
                      <a:pt x="103" y="0"/>
                    </a:moveTo>
                    <a:cubicBezTo>
                      <a:pt x="91" y="26"/>
                      <a:pt x="91" y="26"/>
                      <a:pt x="91" y="26"/>
                    </a:cubicBezTo>
                    <a:cubicBezTo>
                      <a:pt x="100" y="35"/>
                      <a:pt x="107" y="45"/>
                      <a:pt x="112" y="57"/>
                    </a:cubicBezTo>
                    <a:cubicBezTo>
                      <a:pt x="126" y="26"/>
                      <a:pt x="126" y="26"/>
                      <a:pt x="126" y="26"/>
                    </a:cubicBezTo>
                    <a:cubicBezTo>
                      <a:pt x="119" y="16"/>
                      <a:pt x="111" y="8"/>
                      <a:pt x="103" y="0"/>
                    </a:cubicBezTo>
                    <a:cubicBezTo>
                      <a:pt x="103" y="0"/>
                      <a:pt x="103" y="0"/>
                      <a:pt x="10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6" name="Freeform 55"/>
              <p:cNvSpPr>
                <a:spLocks noEditPoints="1"/>
              </p:cNvSpPr>
              <p:nvPr/>
            </p:nvSpPr>
            <p:spPr bwMode="auto">
              <a:xfrm>
                <a:off x="1295" y="1893"/>
                <a:ext cx="253" cy="552"/>
              </a:xfrm>
              <a:custGeom>
                <a:avLst/>
                <a:gdLst>
                  <a:gd name="T0" fmla="*/ 11 w 107"/>
                  <a:gd name="T1" fmla="*/ 200 h 233"/>
                  <a:gd name="T2" fmla="*/ 0 w 107"/>
                  <a:gd name="T3" fmla="*/ 227 h 233"/>
                  <a:gd name="T4" fmla="*/ 6 w 107"/>
                  <a:gd name="T5" fmla="*/ 233 h 233"/>
                  <a:gd name="T6" fmla="*/ 17 w 107"/>
                  <a:gd name="T7" fmla="*/ 207 h 233"/>
                  <a:gd name="T8" fmla="*/ 11 w 107"/>
                  <a:gd name="T9" fmla="*/ 200 h 233"/>
                  <a:gd name="T10" fmla="*/ 98 w 107"/>
                  <a:gd name="T11" fmla="*/ 0 h 233"/>
                  <a:gd name="T12" fmla="*/ 86 w 107"/>
                  <a:gd name="T13" fmla="*/ 27 h 233"/>
                  <a:gd name="T14" fmla="*/ 96 w 107"/>
                  <a:gd name="T15" fmla="*/ 27 h 233"/>
                  <a:gd name="T16" fmla="*/ 107 w 107"/>
                  <a:gd name="T17" fmla="*/ 0 h 233"/>
                  <a:gd name="T18" fmla="*/ 98 w 107"/>
                  <a:gd name="T19" fmla="*/ 0 h 233"/>
                  <a:gd name="T20" fmla="*/ 98 w 107"/>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233">
                    <a:moveTo>
                      <a:pt x="11" y="200"/>
                    </a:moveTo>
                    <a:cubicBezTo>
                      <a:pt x="0" y="227"/>
                      <a:pt x="0" y="227"/>
                      <a:pt x="0" y="227"/>
                    </a:cubicBezTo>
                    <a:cubicBezTo>
                      <a:pt x="1" y="229"/>
                      <a:pt x="3" y="231"/>
                      <a:pt x="6" y="233"/>
                    </a:cubicBezTo>
                    <a:cubicBezTo>
                      <a:pt x="17" y="207"/>
                      <a:pt x="17" y="207"/>
                      <a:pt x="17" y="207"/>
                    </a:cubicBezTo>
                    <a:cubicBezTo>
                      <a:pt x="15" y="205"/>
                      <a:pt x="13" y="202"/>
                      <a:pt x="11" y="200"/>
                    </a:cubicBezTo>
                    <a:moveTo>
                      <a:pt x="98" y="0"/>
                    </a:moveTo>
                    <a:cubicBezTo>
                      <a:pt x="86" y="27"/>
                      <a:pt x="86" y="27"/>
                      <a:pt x="86" y="27"/>
                    </a:cubicBezTo>
                    <a:cubicBezTo>
                      <a:pt x="89" y="27"/>
                      <a:pt x="92" y="27"/>
                      <a:pt x="96" y="27"/>
                    </a:cubicBezTo>
                    <a:cubicBezTo>
                      <a:pt x="107" y="0"/>
                      <a:pt x="107" y="0"/>
                      <a:pt x="107" y="0"/>
                    </a:cubicBezTo>
                    <a:cubicBezTo>
                      <a:pt x="104" y="0"/>
                      <a:pt x="101" y="0"/>
                      <a:pt x="98" y="0"/>
                    </a:cubicBezTo>
                    <a:cubicBezTo>
                      <a:pt x="98" y="0"/>
                      <a:pt x="98" y="0"/>
                      <a:pt x="98"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7" name="Freeform 56"/>
              <p:cNvSpPr>
                <a:spLocks noEditPoints="1"/>
              </p:cNvSpPr>
              <p:nvPr/>
            </p:nvSpPr>
            <p:spPr bwMode="auto">
              <a:xfrm>
                <a:off x="1392" y="1916"/>
                <a:ext cx="272" cy="593"/>
              </a:xfrm>
              <a:custGeom>
                <a:avLst/>
                <a:gdLst>
                  <a:gd name="T0" fmla="*/ 11 w 115"/>
                  <a:gd name="T1" fmla="*/ 222 h 250"/>
                  <a:gd name="T2" fmla="*/ 0 w 115"/>
                  <a:gd name="T3" fmla="*/ 247 h 250"/>
                  <a:gd name="T4" fmla="*/ 9 w 115"/>
                  <a:gd name="T5" fmla="*/ 250 h 250"/>
                  <a:gd name="T6" fmla="*/ 20 w 115"/>
                  <a:gd name="T7" fmla="*/ 225 h 250"/>
                  <a:gd name="T8" fmla="*/ 13 w 115"/>
                  <a:gd name="T9" fmla="*/ 223 h 250"/>
                  <a:gd name="T10" fmla="*/ 11 w 115"/>
                  <a:gd name="T11" fmla="*/ 222 h 250"/>
                  <a:gd name="T12" fmla="*/ 107 w 115"/>
                  <a:gd name="T13" fmla="*/ 0 h 250"/>
                  <a:gd name="T14" fmla="*/ 96 w 115"/>
                  <a:gd name="T15" fmla="*/ 25 h 250"/>
                  <a:gd name="T16" fmla="*/ 105 w 115"/>
                  <a:gd name="T17" fmla="*/ 29 h 250"/>
                  <a:gd name="T18" fmla="*/ 115 w 115"/>
                  <a:gd name="T19" fmla="*/ 4 h 250"/>
                  <a:gd name="T20" fmla="*/ 107 w 115"/>
                  <a:gd name="T21" fmla="*/ 0 h 250"/>
                  <a:gd name="T22" fmla="*/ 107 w 115"/>
                  <a:gd name="T2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250">
                    <a:moveTo>
                      <a:pt x="11" y="222"/>
                    </a:moveTo>
                    <a:cubicBezTo>
                      <a:pt x="0" y="247"/>
                      <a:pt x="0" y="247"/>
                      <a:pt x="0" y="247"/>
                    </a:cubicBezTo>
                    <a:cubicBezTo>
                      <a:pt x="3" y="248"/>
                      <a:pt x="6" y="249"/>
                      <a:pt x="9" y="250"/>
                    </a:cubicBezTo>
                    <a:cubicBezTo>
                      <a:pt x="20" y="225"/>
                      <a:pt x="20" y="225"/>
                      <a:pt x="20" y="225"/>
                    </a:cubicBezTo>
                    <a:cubicBezTo>
                      <a:pt x="18" y="225"/>
                      <a:pt x="15" y="224"/>
                      <a:pt x="13" y="223"/>
                    </a:cubicBezTo>
                    <a:cubicBezTo>
                      <a:pt x="12" y="223"/>
                      <a:pt x="12" y="222"/>
                      <a:pt x="11" y="222"/>
                    </a:cubicBezTo>
                    <a:moveTo>
                      <a:pt x="107" y="0"/>
                    </a:moveTo>
                    <a:cubicBezTo>
                      <a:pt x="96" y="25"/>
                      <a:pt x="96" y="25"/>
                      <a:pt x="96" y="25"/>
                    </a:cubicBezTo>
                    <a:cubicBezTo>
                      <a:pt x="99" y="26"/>
                      <a:pt x="102" y="28"/>
                      <a:pt x="105" y="29"/>
                    </a:cubicBezTo>
                    <a:cubicBezTo>
                      <a:pt x="115" y="4"/>
                      <a:pt x="115" y="4"/>
                      <a:pt x="115" y="4"/>
                    </a:cubicBezTo>
                    <a:cubicBezTo>
                      <a:pt x="113" y="3"/>
                      <a:pt x="110" y="2"/>
                      <a:pt x="107" y="0"/>
                    </a:cubicBezTo>
                    <a:cubicBezTo>
                      <a:pt x="107" y="0"/>
                      <a:pt x="107" y="0"/>
                      <a:pt x="10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8" name="Freeform 57"/>
              <p:cNvSpPr/>
              <p:nvPr/>
            </p:nvSpPr>
            <p:spPr bwMode="auto">
              <a:xfrm>
                <a:off x="1236" y="1923"/>
                <a:ext cx="570" cy="574"/>
              </a:xfrm>
              <a:custGeom>
                <a:avLst/>
                <a:gdLst>
                  <a:gd name="T0" fmla="*/ 221 w 241"/>
                  <a:gd name="T1" fmla="*/ 82 h 242"/>
                  <a:gd name="T2" fmla="*/ 223 w 241"/>
                  <a:gd name="T3" fmla="*/ 87 h 242"/>
                  <a:gd name="T4" fmla="*/ 160 w 241"/>
                  <a:gd name="T5" fmla="*/ 221 h 242"/>
                  <a:gd name="T6" fmla="*/ 23 w 241"/>
                  <a:gd name="T7" fmla="*/ 165 h 242"/>
                  <a:gd name="T8" fmla="*/ 21 w 241"/>
                  <a:gd name="T9" fmla="*/ 160 h 242"/>
                  <a:gd name="T10" fmla="*/ 82 w 241"/>
                  <a:gd name="T11" fmla="*/ 21 h 242"/>
                  <a:gd name="T12" fmla="*/ 221 w 241"/>
                  <a:gd name="T13" fmla="*/ 8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21" y="82"/>
                    </a:moveTo>
                    <a:cubicBezTo>
                      <a:pt x="222" y="84"/>
                      <a:pt x="222" y="85"/>
                      <a:pt x="223" y="87"/>
                    </a:cubicBezTo>
                    <a:cubicBezTo>
                      <a:pt x="241" y="141"/>
                      <a:pt x="214" y="200"/>
                      <a:pt x="160" y="221"/>
                    </a:cubicBezTo>
                    <a:cubicBezTo>
                      <a:pt x="107" y="242"/>
                      <a:pt x="46" y="217"/>
                      <a:pt x="23" y="165"/>
                    </a:cubicBezTo>
                    <a:cubicBezTo>
                      <a:pt x="23" y="164"/>
                      <a:pt x="22" y="162"/>
                      <a:pt x="21" y="160"/>
                    </a:cubicBezTo>
                    <a:cubicBezTo>
                      <a:pt x="0" y="105"/>
                      <a:pt x="27" y="43"/>
                      <a:pt x="82" y="21"/>
                    </a:cubicBezTo>
                    <a:cubicBezTo>
                      <a:pt x="137" y="0"/>
                      <a:pt x="199" y="27"/>
                      <a:pt x="221" y="8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9" name="Freeform 58"/>
              <p:cNvSpPr/>
              <p:nvPr/>
            </p:nvSpPr>
            <p:spPr bwMode="auto">
              <a:xfrm>
                <a:off x="1247" y="1975"/>
                <a:ext cx="559" cy="491"/>
              </a:xfrm>
              <a:custGeom>
                <a:avLst/>
                <a:gdLst>
                  <a:gd name="T0" fmla="*/ 218 w 236"/>
                  <a:gd name="T1" fmla="*/ 65 h 207"/>
                  <a:gd name="T2" fmla="*/ 155 w 236"/>
                  <a:gd name="T3" fmla="*/ 199 h 207"/>
                  <a:gd name="T4" fmla="*/ 152 w 236"/>
                  <a:gd name="T5" fmla="*/ 200 h 207"/>
                  <a:gd name="T6" fmla="*/ 115 w 236"/>
                  <a:gd name="T7" fmla="*/ 207 h 207"/>
                  <a:gd name="T8" fmla="*/ 80 w 236"/>
                  <a:gd name="T9" fmla="*/ 200 h 207"/>
                  <a:gd name="T10" fmla="*/ 71 w 236"/>
                  <a:gd name="T11" fmla="*/ 197 h 207"/>
                  <a:gd name="T12" fmla="*/ 37 w 236"/>
                  <a:gd name="T13" fmla="*/ 172 h 207"/>
                  <a:gd name="T14" fmla="*/ 31 w 236"/>
                  <a:gd name="T15" fmla="*/ 164 h 207"/>
                  <a:gd name="T16" fmla="*/ 18 w 236"/>
                  <a:gd name="T17" fmla="*/ 143 h 207"/>
                  <a:gd name="T18" fmla="*/ 81 w 236"/>
                  <a:gd name="T19" fmla="*/ 8 h 207"/>
                  <a:gd name="T20" fmla="*/ 101 w 236"/>
                  <a:gd name="T21" fmla="*/ 3 h 207"/>
                  <a:gd name="T22" fmla="*/ 112 w 236"/>
                  <a:gd name="T23" fmla="*/ 1 h 207"/>
                  <a:gd name="T24" fmla="*/ 154 w 236"/>
                  <a:gd name="T25" fmla="*/ 7 h 207"/>
                  <a:gd name="T26" fmla="*/ 162 w 236"/>
                  <a:gd name="T27" fmla="*/ 10 h 207"/>
                  <a:gd name="T28" fmla="*/ 192 w 236"/>
                  <a:gd name="T29" fmla="*/ 29 h 207"/>
                  <a:gd name="T30" fmla="*/ 214 w 236"/>
                  <a:gd name="T31" fmla="*/ 57 h 207"/>
                  <a:gd name="T32" fmla="*/ 218 w 236"/>
                  <a:gd name="T33" fmla="*/ 6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207">
                    <a:moveTo>
                      <a:pt x="218" y="65"/>
                    </a:moveTo>
                    <a:cubicBezTo>
                      <a:pt x="236" y="119"/>
                      <a:pt x="209" y="178"/>
                      <a:pt x="155" y="199"/>
                    </a:cubicBezTo>
                    <a:cubicBezTo>
                      <a:pt x="154" y="200"/>
                      <a:pt x="153" y="200"/>
                      <a:pt x="152" y="200"/>
                    </a:cubicBezTo>
                    <a:cubicBezTo>
                      <a:pt x="140" y="205"/>
                      <a:pt x="127" y="207"/>
                      <a:pt x="115" y="207"/>
                    </a:cubicBezTo>
                    <a:cubicBezTo>
                      <a:pt x="103" y="206"/>
                      <a:pt x="91" y="204"/>
                      <a:pt x="80" y="200"/>
                    </a:cubicBezTo>
                    <a:cubicBezTo>
                      <a:pt x="77" y="199"/>
                      <a:pt x="74" y="198"/>
                      <a:pt x="71" y="197"/>
                    </a:cubicBezTo>
                    <a:cubicBezTo>
                      <a:pt x="59" y="191"/>
                      <a:pt x="47" y="182"/>
                      <a:pt x="37" y="172"/>
                    </a:cubicBezTo>
                    <a:cubicBezTo>
                      <a:pt x="35" y="170"/>
                      <a:pt x="33" y="167"/>
                      <a:pt x="31" y="164"/>
                    </a:cubicBezTo>
                    <a:cubicBezTo>
                      <a:pt x="26" y="158"/>
                      <a:pt x="22" y="151"/>
                      <a:pt x="18" y="143"/>
                    </a:cubicBezTo>
                    <a:cubicBezTo>
                      <a:pt x="0" y="89"/>
                      <a:pt x="27" y="30"/>
                      <a:pt x="81" y="8"/>
                    </a:cubicBezTo>
                    <a:cubicBezTo>
                      <a:pt x="87" y="6"/>
                      <a:pt x="94" y="4"/>
                      <a:pt x="101" y="3"/>
                    </a:cubicBezTo>
                    <a:cubicBezTo>
                      <a:pt x="105" y="2"/>
                      <a:pt x="108" y="2"/>
                      <a:pt x="112" y="1"/>
                    </a:cubicBezTo>
                    <a:cubicBezTo>
                      <a:pt x="126" y="0"/>
                      <a:pt x="141" y="2"/>
                      <a:pt x="154" y="7"/>
                    </a:cubicBezTo>
                    <a:cubicBezTo>
                      <a:pt x="157" y="8"/>
                      <a:pt x="160" y="9"/>
                      <a:pt x="162" y="10"/>
                    </a:cubicBezTo>
                    <a:cubicBezTo>
                      <a:pt x="173" y="15"/>
                      <a:pt x="184" y="21"/>
                      <a:pt x="192" y="29"/>
                    </a:cubicBezTo>
                    <a:cubicBezTo>
                      <a:pt x="201" y="37"/>
                      <a:pt x="208" y="47"/>
                      <a:pt x="214" y="57"/>
                    </a:cubicBezTo>
                    <a:cubicBezTo>
                      <a:pt x="216" y="60"/>
                      <a:pt x="217" y="62"/>
                      <a:pt x="218" y="65"/>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0" name="Freeform 59"/>
              <p:cNvSpPr/>
              <p:nvPr/>
            </p:nvSpPr>
            <p:spPr bwMode="auto">
              <a:xfrm>
                <a:off x="1520" y="2044"/>
                <a:ext cx="234" cy="422"/>
              </a:xfrm>
              <a:custGeom>
                <a:avLst/>
                <a:gdLst>
                  <a:gd name="T0" fmla="*/ 77 w 99"/>
                  <a:gd name="T1" fmla="*/ 0 h 178"/>
                  <a:gd name="T2" fmla="*/ 0 w 99"/>
                  <a:gd name="T3" fmla="*/ 178 h 178"/>
                  <a:gd name="T4" fmla="*/ 1 w 99"/>
                  <a:gd name="T5" fmla="*/ 178 h 178"/>
                  <a:gd name="T6" fmla="*/ 37 w 99"/>
                  <a:gd name="T7" fmla="*/ 171 h 178"/>
                  <a:gd name="T8" fmla="*/ 99 w 99"/>
                  <a:gd name="T9" fmla="*/ 28 h 178"/>
                  <a:gd name="T10" fmla="*/ 77 w 99"/>
                  <a:gd name="T11" fmla="*/ 0 h 178"/>
                  <a:gd name="T12" fmla="*/ 77 w 99"/>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99" h="178">
                    <a:moveTo>
                      <a:pt x="77" y="0"/>
                    </a:moveTo>
                    <a:cubicBezTo>
                      <a:pt x="0" y="178"/>
                      <a:pt x="0" y="178"/>
                      <a:pt x="0" y="178"/>
                    </a:cubicBezTo>
                    <a:cubicBezTo>
                      <a:pt x="1" y="178"/>
                      <a:pt x="1" y="178"/>
                      <a:pt x="1" y="178"/>
                    </a:cubicBezTo>
                    <a:cubicBezTo>
                      <a:pt x="13" y="178"/>
                      <a:pt x="25" y="176"/>
                      <a:pt x="37" y="171"/>
                    </a:cubicBezTo>
                    <a:cubicBezTo>
                      <a:pt x="99" y="28"/>
                      <a:pt x="99" y="28"/>
                      <a:pt x="99" y="28"/>
                    </a:cubicBezTo>
                    <a:cubicBezTo>
                      <a:pt x="93" y="18"/>
                      <a:pt x="86" y="8"/>
                      <a:pt x="77" y="0"/>
                    </a:cubicBezTo>
                    <a:cubicBezTo>
                      <a:pt x="77" y="0"/>
                      <a:pt x="77" y="0"/>
                      <a:pt x="77"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1" name="Freeform 60"/>
              <p:cNvSpPr/>
              <p:nvPr/>
            </p:nvSpPr>
            <p:spPr bwMode="auto">
              <a:xfrm>
                <a:off x="1321" y="1978"/>
                <a:ext cx="191" cy="405"/>
              </a:xfrm>
              <a:custGeom>
                <a:avLst/>
                <a:gdLst>
                  <a:gd name="T0" fmla="*/ 81 w 81"/>
                  <a:gd name="T1" fmla="*/ 0 h 171"/>
                  <a:gd name="T2" fmla="*/ 70 w 81"/>
                  <a:gd name="T3" fmla="*/ 2 h 171"/>
                  <a:gd name="T4" fmla="*/ 70 w 81"/>
                  <a:gd name="T5" fmla="*/ 2 h 171"/>
                  <a:gd name="T6" fmla="*/ 0 w 81"/>
                  <a:gd name="T7" fmla="*/ 163 h 171"/>
                  <a:gd name="T8" fmla="*/ 6 w 81"/>
                  <a:gd name="T9" fmla="*/ 171 h 171"/>
                  <a:gd name="T10" fmla="*/ 81 w 81"/>
                  <a:gd name="T11" fmla="*/ 0 h 171"/>
                </a:gdLst>
                <a:ahLst/>
                <a:cxnLst>
                  <a:cxn ang="0">
                    <a:pos x="T0" y="T1"/>
                  </a:cxn>
                  <a:cxn ang="0">
                    <a:pos x="T2" y="T3"/>
                  </a:cxn>
                  <a:cxn ang="0">
                    <a:pos x="T4" y="T5"/>
                  </a:cxn>
                  <a:cxn ang="0">
                    <a:pos x="T6" y="T7"/>
                  </a:cxn>
                  <a:cxn ang="0">
                    <a:pos x="T8" y="T9"/>
                  </a:cxn>
                  <a:cxn ang="0">
                    <a:pos x="T10" y="T11"/>
                  </a:cxn>
                </a:cxnLst>
                <a:rect l="0" t="0" r="r" b="b"/>
                <a:pathLst>
                  <a:path w="81" h="171">
                    <a:moveTo>
                      <a:pt x="81" y="0"/>
                    </a:moveTo>
                    <a:cubicBezTo>
                      <a:pt x="77" y="1"/>
                      <a:pt x="74" y="1"/>
                      <a:pt x="70" y="2"/>
                    </a:cubicBezTo>
                    <a:cubicBezTo>
                      <a:pt x="70" y="2"/>
                      <a:pt x="70" y="2"/>
                      <a:pt x="70" y="2"/>
                    </a:cubicBezTo>
                    <a:cubicBezTo>
                      <a:pt x="0" y="163"/>
                      <a:pt x="0" y="163"/>
                      <a:pt x="0" y="163"/>
                    </a:cubicBezTo>
                    <a:cubicBezTo>
                      <a:pt x="2" y="166"/>
                      <a:pt x="4" y="169"/>
                      <a:pt x="6" y="171"/>
                    </a:cubicBezTo>
                    <a:cubicBezTo>
                      <a:pt x="81" y="0"/>
                      <a:pt x="81" y="0"/>
                      <a:pt x="8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2" name="Freeform 61"/>
              <p:cNvSpPr/>
              <p:nvPr/>
            </p:nvSpPr>
            <p:spPr bwMode="auto">
              <a:xfrm>
                <a:off x="1415" y="1992"/>
                <a:ext cx="216" cy="457"/>
              </a:xfrm>
              <a:custGeom>
                <a:avLst/>
                <a:gdLst>
                  <a:gd name="T0" fmla="*/ 83 w 91"/>
                  <a:gd name="T1" fmla="*/ 0 h 193"/>
                  <a:gd name="T2" fmla="*/ 0 w 91"/>
                  <a:gd name="T3" fmla="*/ 190 h 193"/>
                  <a:gd name="T4" fmla="*/ 9 w 91"/>
                  <a:gd name="T5" fmla="*/ 193 h 193"/>
                  <a:gd name="T6" fmla="*/ 91 w 91"/>
                  <a:gd name="T7" fmla="*/ 3 h 193"/>
                  <a:gd name="T8" fmla="*/ 83 w 91"/>
                  <a:gd name="T9" fmla="*/ 0 h 193"/>
                  <a:gd name="T10" fmla="*/ 83 w 91"/>
                  <a:gd name="T11" fmla="*/ 0 h 193"/>
                </a:gdLst>
                <a:ahLst/>
                <a:cxnLst>
                  <a:cxn ang="0">
                    <a:pos x="T0" y="T1"/>
                  </a:cxn>
                  <a:cxn ang="0">
                    <a:pos x="T2" y="T3"/>
                  </a:cxn>
                  <a:cxn ang="0">
                    <a:pos x="T4" y="T5"/>
                  </a:cxn>
                  <a:cxn ang="0">
                    <a:pos x="T6" y="T7"/>
                  </a:cxn>
                  <a:cxn ang="0">
                    <a:pos x="T8" y="T9"/>
                  </a:cxn>
                  <a:cxn ang="0">
                    <a:pos x="T10" y="T11"/>
                  </a:cxn>
                </a:cxnLst>
                <a:rect l="0" t="0" r="r" b="b"/>
                <a:pathLst>
                  <a:path w="91" h="193">
                    <a:moveTo>
                      <a:pt x="83" y="0"/>
                    </a:moveTo>
                    <a:cubicBezTo>
                      <a:pt x="0" y="190"/>
                      <a:pt x="0" y="190"/>
                      <a:pt x="0" y="190"/>
                    </a:cubicBezTo>
                    <a:cubicBezTo>
                      <a:pt x="3" y="191"/>
                      <a:pt x="6" y="192"/>
                      <a:pt x="9" y="193"/>
                    </a:cubicBezTo>
                    <a:cubicBezTo>
                      <a:pt x="91" y="3"/>
                      <a:pt x="91" y="3"/>
                      <a:pt x="91" y="3"/>
                    </a:cubicBezTo>
                    <a:cubicBezTo>
                      <a:pt x="89" y="2"/>
                      <a:pt x="86" y="1"/>
                      <a:pt x="83" y="0"/>
                    </a:cubicBezTo>
                    <a:cubicBezTo>
                      <a:pt x="83" y="0"/>
                      <a:pt x="83" y="0"/>
                      <a:pt x="8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3" name="Freeform 62"/>
              <p:cNvSpPr/>
              <p:nvPr/>
            </p:nvSpPr>
            <p:spPr bwMode="auto">
              <a:xfrm>
                <a:off x="1387" y="2037"/>
                <a:ext cx="286" cy="353"/>
              </a:xfrm>
              <a:custGeom>
                <a:avLst/>
                <a:gdLst>
                  <a:gd name="T0" fmla="*/ 93 w 121"/>
                  <a:gd name="T1" fmla="*/ 124 h 149"/>
                  <a:gd name="T2" fmla="*/ 100 w 121"/>
                  <a:gd name="T3" fmla="*/ 141 h 149"/>
                  <a:gd name="T4" fmla="*/ 79 w 121"/>
                  <a:gd name="T5" fmla="*/ 149 h 149"/>
                  <a:gd name="T6" fmla="*/ 73 w 121"/>
                  <a:gd name="T7" fmla="*/ 133 h 149"/>
                  <a:gd name="T8" fmla="*/ 30 w 121"/>
                  <a:gd name="T9" fmla="*/ 138 h 149"/>
                  <a:gd name="T10" fmla="*/ 31 w 121"/>
                  <a:gd name="T11" fmla="*/ 108 h 149"/>
                  <a:gd name="T12" fmla="*/ 70 w 121"/>
                  <a:gd name="T13" fmla="*/ 104 h 149"/>
                  <a:gd name="T14" fmla="*/ 81 w 121"/>
                  <a:gd name="T15" fmla="*/ 93 h 149"/>
                  <a:gd name="T16" fmla="*/ 7 w 121"/>
                  <a:gd name="T17" fmla="*/ 74 h 149"/>
                  <a:gd name="T18" fmla="*/ 30 w 121"/>
                  <a:gd name="T19" fmla="*/ 25 h 149"/>
                  <a:gd name="T20" fmla="*/ 24 w 121"/>
                  <a:gd name="T21" fmla="*/ 9 h 149"/>
                  <a:gd name="T22" fmla="*/ 45 w 121"/>
                  <a:gd name="T23" fmla="*/ 0 h 149"/>
                  <a:gd name="T24" fmla="*/ 51 w 121"/>
                  <a:gd name="T25" fmla="*/ 16 h 149"/>
                  <a:gd name="T26" fmla="*/ 85 w 121"/>
                  <a:gd name="T27" fmla="*/ 13 h 149"/>
                  <a:gd name="T28" fmla="*/ 84 w 121"/>
                  <a:gd name="T29" fmla="*/ 43 h 149"/>
                  <a:gd name="T30" fmla="*/ 52 w 121"/>
                  <a:gd name="T31" fmla="*/ 47 h 149"/>
                  <a:gd name="T32" fmla="*/ 41 w 121"/>
                  <a:gd name="T33" fmla="*/ 59 h 149"/>
                  <a:gd name="T34" fmla="*/ 115 w 121"/>
                  <a:gd name="T35" fmla="*/ 77 h 149"/>
                  <a:gd name="T36" fmla="*/ 93 w 121"/>
                  <a:gd name="T37" fmla="*/ 12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49">
                    <a:moveTo>
                      <a:pt x="93" y="124"/>
                    </a:moveTo>
                    <a:cubicBezTo>
                      <a:pt x="100" y="141"/>
                      <a:pt x="100" y="141"/>
                      <a:pt x="100" y="141"/>
                    </a:cubicBezTo>
                    <a:cubicBezTo>
                      <a:pt x="79" y="149"/>
                      <a:pt x="79" y="149"/>
                      <a:pt x="79" y="149"/>
                    </a:cubicBezTo>
                    <a:cubicBezTo>
                      <a:pt x="73" y="133"/>
                      <a:pt x="73" y="133"/>
                      <a:pt x="73" y="133"/>
                    </a:cubicBezTo>
                    <a:cubicBezTo>
                      <a:pt x="57" y="138"/>
                      <a:pt x="41" y="140"/>
                      <a:pt x="30" y="138"/>
                    </a:cubicBezTo>
                    <a:cubicBezTo>
                      <a:pt x="31" y="108"/>
                      <a:pt x="31" y="108"/>
                      <a:pt x="31" y="108"/>
                    </a:cubicBezTo>
                    <a:cubicBezTo>
                      <a:pt x="43" y="110"/>
                      <a:pt x="58" y="108"/>
                      <a:pt x="70" y="104"/>
                    </a:cubicBezTo>
                    <a:cubicBezTo>
                      <a:pt x="80" y="100"/>
                      <a:pt x="82" y="96"/>
                      <a:pt x="81" y="93"/>
                    </a:cubicBezTo>
                    <a:cubicBezTo>
                      <a:pt x="76" y="80"/>
                      <a:pt x="22" y="113"/>
                      <a:pt x="7" y="74"/>
                    </a:cubicBezTo>
                    <a:cubicBezTo>
                      <a:pt x="0" y="57"/>
                      <a:pt x="7" y="38"/>
                      <a:pt x="30" y="25"/>
                    </a:cubicBezTo>
                    <a:cubicBezTo>
                      <a:pt x="24" y="9"/>
                      <a:pt x="24" y="9"/>
                      <a:pt x="24" y="9"/>
                    </a:cubicBezTo>
                    <a:cubicBezTo>
                      <a:pt x="45" y="0"/>
                      <a:pt x="45" y="0"/>
                      <a:pt x="45" y="0"/>
                    </a:cubicBezTo>
                    <a:cubicBezTo>
                      <a:pt x="51" y="16"/>
                      <a:pt x="51" y="16"/>
                      <a:pt x="51" y="16"/>
                    </a:cubicBezTo>
                    <a:cubicBezTo>
                      <a:pt x="62" y="13"/>
                      <a:pt x="74" y="12"/>
                      <a:pt x="85" y="13"/>
                    </a:cubicBezTo>
                    <a:cubicBezTo>
                      <a:pt x="84" y="43"/>
                      <a:pt x="84" y="43"/>
                      <a:pt x="84" y="43"/>
                    </a:cubicBezTo>
                    <a:cubicBezTo>
                      <a:pt x="72" y="42"/>
                      <a:pt x="61" y="43"/>
                      <a:pt x="52" y="47"/>
                    </a:cubicBezTo>
                    <a:cubicBezTo>
                      <a:pt x="42" y="51"/>
                      <a:pt x="40" y="55"/>
                      <a:pt x="41" y="59"/>
                    </a:cubicBezTo>
                    <a:cubicBezTo>
                      <a:pt x="46" y="71"/>
                      <a:pt x="100" y="38"/>
                      <a:pt x="115" y="77"/>
                    </a:cubicBezTo>
                    <a:cubicBezTo>
                      <a:pt x="121" y="93"/>
                      <a:pt x="115" y="111"/>
                      <a:pt x="93" y="124"/>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4" name="Freeform 63"/>
              <p:cNvSpPr/>
              <p:nvPr/>
            </p:nvSpPr>
            <p:spPr bwMode="auto">
              <a:xfrm>
                <a:off x="1380" y="2025"/>
                <a:ext cx="286" cy="353"/>
              </a:xfrm>
              <a:custGeom>
                <a:avLst/>
                <a:gdLst>
                  <a:gd name="T0" fmla="*/ 94 w 121"/>
                  <a:gd name="T1" fmla="*/ 124 h 149"/>
                  <a:gd name="T2" fmla="*/ 100 w 121"/>
                  <a:gd name="T3" fmla="*/ 141 h 149"/>
                  <a:gd name="T4" fmla="*/ 79 w 121"/>
                  <a:gd name="T5" fmla="*/ 149 h 149"/>
                  <a:gd name="T6" fmla="*/ 73 w 121"/>
                  <a:gd name="T7" fmla="*/ 133 h 149"/>
                  <a:gd name="T8" fmla="*/ 30 w 121"/>
                  <a:gd name="T9" fmla="*/ 138 h 149"/>
                  <a:gd name="T10" fmla="*/ 32 w 121"/>
                  <a:gd name="T11" fmla="*/ 108 h 149"/>
                  <a:gd name="T12" fmla="*/ 70 w 121"/>
                  <a:gd name="T13" fmla="*/ 104 h 149"/>
                  <a:gd name="T14" fmla="*/ 81 w 121"/>
                  <a:gd name="T15" fmla="*/ 93 h 149"/>
                  <a:gd name="T16" fmla="*/ 7 w 121"/>
                  <a:gd name="T17" fmla="*/ 74 h 149"/>
                  <a:gd name="T18" fmla="*/ 30 w 121"/>
                  <a:gd name="T19" fmla="*/ 25 h 149"/>
                  <a:gd name="T20" fmla="*/ 24 w 121"/>
                  <a:gd name="T21" fmla="*/ 8 h 149"/>
                  <a:gd name="T22" fmla="*/ 45 w 121"/>
                  <a:gd name="T23" fmla="*/ 0 h 149"/>
                  <a:gd name="T24" fmla="*/ 51 w 121"/>
                  <a:gd name="T25" fmla="*/ 16 h 149"/>
                  <a:gd name="T26" fmla="*/ 85 w 121"/>
                  <a:gd name="T27" fmla="*/ 13 h 149"/>
                  <a:gd name="T28" fmla="*/ 84 w 121"/>
                  <a:gd name="T29" fmla="*/ 43 h 149"/>
                  <a:gd name="T30" fmla="*/ 52 w 121"/>
                  <a:gd name="T31" fmla="*/ 46 h 149"/>
                  <a:gd name="T32" fmla="*/ 41 w 121"/>
                  <a:gd name="T33" fmla="*/ 58 h 149"/>
                  <a:gd name="T34" fmla="*/ 115 w 121"/>
                  <a:gd name="T35" fmla="*/ 76 h 149"/>
                  <a:gd name="T36" fmla="*/ 94 w 121"/>
                  <a:gd name="T37" fmla="*/ 12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49">
                    <a:moveTo>
                      <a:pt x="94" y="124"/>
                    </a:moveTo>
                    <a:cubicBezTo>
                      <a:pt x="100" y="141"/>
                      <a:pt x="100" y="141"/>
                      <a:pt x="100" y="141"/>
                    </a:cubicBezTo>
                    <a:cubicBezTo>
                      <a:pt x="79" y="149"/>
                      <a:pt x="79" y="149"/>
                      <a:pt x="79" y="149"/>
                    </a:cubicBezTo>
                    <a:cubicBezTo>
                      <a:pt x="73" y="133"/>
                      <a:pt x="73" y="133"/>
                      <a:pt x="73" y="133"/>
                    </a:cubicBezTo>
                    <a:cubicBezTo>
                      <a:pt x="58" y="138"/>
                      <a:pt x="41" y="140"/>
                      <a:pt x="30" y="138"/>
                    </a:cubicBezTo>
                    <a:cubicBezTo>
                      <a:pt x="32" y="108"/>
                      <a:pt x="32" y="108"/>
                      <a:pt x="32" y="108"/>
                    </a:cubicBezTo>
                    <a:cubicBezTo>
                      <a:pt x="44" y="110"/>
                      <a:pt x="58" y="108"/>
                      <a:pt x="70" y="104"/>
                    </a:cubicBezTo>
                    <a:cubicBezTo>
                      <a:pt x="80" y="100"/>
                      <a:pt x="83" y="96"/>
                      <a:pt x="81" y="93"/>
                    </a:cubicBezTo>
                    <a:cubicBezTo>
                      <a:pt x="76" y="79"/>
                      <a:pt x="22" y="113"/>
                      <a:pt x="7" y="74"/>
                    </a:cubicBezTo>
                    <a:cubicBezTo>
                      <a:pt x="0" y="57"/>
                      <a:pt x="7" y="38"/>
                      <a:pt x="30" y="25"/>
                    </a:cubicBezTo>
                    <a:cubicBezTo>
                      <a:pt x="24" y="8"/>
                      <a:pt x="24" y="8"/>
                      <a:pt x="24" y="8"/>
                    </a:cubicBezTo>
                    <a:cubicBezTo>
                      <a:pt x="45" y="0"/>
                      <a:pt x="45" y="0"/>
                      <a:pt x="45" y="0"/>
                    </a:cubicBezTo>
                    <a:cubicBezTo>
                      <a:pt x="51" y="16"/>
                      <a:pt x="51" y="16"/>
                      <a:pt x="51" y="16"/>
                    </a:cubicBezTo>
                    <a:cubicBezTo>
                      <a:pt x="63" y="13"/>
                      <a:pt x="75" y="12"/>
                      <a:pt x="85" y="13"/>
                    </a:cubicBezTo>
                    <a:cubicBezTo>
                      <a:pt x="84" y="43"/>
                      <a:pt x="84" y="43"/>
                      <a:pt x="84" y="43"/>
                    </a:cubicBezTo>
                    <a:cubicBezTo>
                      <a:pt x="72" y="42"/>
                      <a:pt x="61" y="43"/>
                      <a:pt x="52" y="46"/>
                    </a:cubicBezTo>
                    <a:cubicBezTo>
                      <a:pt x="42" y="50"/>
                      <a:pt x="40" y="55"/>
                      <a:pt x="41" y="58"/>
                    </a:cubicBezTo>
                    <a:cubicBezTo>
                      <a:pt x="46" y="71"/>
                      <a:pt x="100" y="38"/>
                      <a:pt x="115" y="76"/>
                    </a:cubicBezTo>
                    <a:cubicBezTo>
                      <a:pt x="121" y="92"/>
                      <a:pt x="115" y="111"/>
                      <a:pt x="94" y="124"/>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5" name="Freeform 64"/>
              <p:cNvSpPr/>
              <p:nvPr/>
            </p:nvSpPr>
            <p:spPr bwMode="auto">
              <a:xfrm>
                <a:off x="1318" y="2414"/>
                <a:ext cx="133" cy="130"/>
              </a:xfrm>
              <a:custGeom>
                <a:avLst/>
                <a:gdLst>
                  <a:gd name="T0" fmla="*/ 54 w 56"/>
                  <a:gd name="T1" fmla="*/ 47 h 55"/>
                  <a:gd name="T2" fmla="*/ 45 w 56"/>
                  <a:gd name="T3" fmla="*/ 34 h 55"/>
                  <a:gd name="T4" fmla="*/ 39 w 56"/>
                  <a:gd name="T5" fmla="*/ 16 h 55"/>
                  <a:gd name="T6" fmla="*/ 48 w 56"/>
                  <a:gd name="T7" fmla="*/ 15 h 55"/>
                  <a:gd name="T8" fmla="*/ 52 w 56"/>
                  <a:gd name="T9" fmla="*/ 10 h 55"/>
                  <a:gd name="T10" fmla="*/ 38 w 56"/>
                  <a:gd name="T11" fmla="*/ 9 h 55"/>
                  <a:gd name="T12" fmla="*/ 32 w 56"/>
                  <a:gd name="T13" fmla="*/ 11 h 55"/>
                  <a:gd name="T14" fmla="*/ 24 w 56"/>
                  <a:gd name="T15" fmla="*/ 11 h 55"/>
                  <a:gd name="T16" fmla="*/ 21 w 56"/>
                  <a:gd name="T17" fmla="*/ 2 h 55"/>
                  <a:gd name="T18" fmla="*/ 0 w 56"/>
                  <a:gd name="T19" fmla="*/ 11 h 55"/>
                  <a:gd name="T20" fmla="*/ 3 w 56"/>
                  <a:gd name="T21" fmla="*/ 24 h 55"/>
                  <a:gd name="T22" fmla="*/ 26 w 56"/>
                  <a:gd name="T23" fmla="*/ 53 h 55"/>
                  <a:gd name="T24" fmla="*/ 33 w 56"/>
                  <a:gd name="T25" fmla="*/ 52 h 55"/>
                  <a:gd name="T26" fmla="*/ 39 w 56"/>
                  <a:gd name="T27" fmla="*/ 49 h 55"/>
                  <a:gd name="T28" fmla="*/ 46 w 56"/>
                  <a:gd name="T29" fmla="*/ 46 h 55"/>
                  <a:gd name="T30" fmla="*/ 54 w 56"/>
                  <a:gd name="T31" fmla="*/ 4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54" y="47"/>
                    </a:moveTo>
                    <a:cubicBezTo>
                      <a:pt x="56" y="43"/>
                      <a:pt x="48" y="39"/>
                      <a:pt x="45" y="34"/>
                    </a:cubicBezTo>
                    <a:cubicBezTo>
                      <a:pt x="42" y="30"/>
                      <a:pt x="36" y="17"/>
                      <a:pt x="39" y="16"/>
                    </a:cubicBezTo>
                    <a:cubicBezTo>
                      <a:pt x="42" y="15"/>
                      <a:pt x="45" y="15"/>
                      <a:pt x="48" y="15"/>
                    </a:cubicBezTo>
                    <a:cubicBezTo>
                      <a:pt x="50" y="14"/>
                      <a:pt x="54" y="11"/>
                      <a:pt x="52" y="10"/>
                    </a:cubicBezTo>
                    <a:cubicBezTo>
                      <a:pt x="50" y="8"/>
                      <a:pt x="42" y="8"/>
                      <a:pt x="38" y="9"/>
                    </a:cubicBezTo>
                    <a:cubicBezTo>
                      <a:pt x="37" y="9"/>
                      <a:pt x="34" y="10"/>
                      <a:pt x="32" y="11"/>
                    </a:cubicBezTo>
                    <a:cubicBezTo>
                      <a:pt x="29" y="12"/>
                      <a:pt x="26" y="12"/>
                      <a:pt x="24" y="11"/>
                    </a:cubicBezTo>
                    <a:cubicBezTo>
                      <a:pt x="23" y="8"/>
                      <a:pt x="21" y="4"/>
                      <a:pt x="21" y="2"/>
                    </a:cubicBezTo>
                    <a:cubicBezTo>
                      <a:pt x="17" y="0"/>
                      <a:pt x="1" y="2"/>
                      <a:pt x="0" y="11"/>
                    </a:cubicBezTo>
                    <a:cubicBezTo>
                      <a:pt x="1" y="16"/>
                      <a:pt x="3" y="24"/>
                      <a:pt x="3" y="24"/>
                    </a:cubicBezTo>
                    <a:cubicBezTo>
                      <a:pt x="12" y="47"/>
                      <a:pt x="22" y="51"/>
                      <a:pt x="26" y="53"/>
                    </a:cubicBezTo>
                    <a:cubicBezTo>
                      <a:pt x="30" y="55"/>
                      <a:pt x="33" y="52"/>
                      <a:pt x="33" y="52"/>
                    </a:cubicBezTo>
                    <a:cubicBezTo>
                      <a:pt x="37" y="53"/>
                      <a:pt x="39" y="49"/>
                      <a:pt x="39" y="49"/>
                    </a:cubicBezTo>
                    <a:cubicBezTo>
                      <a:pt x="45" y="51"/>
                      <a:pt x="46" y="46"/>
                      <a:pt x="46" y="46"/>
                    </a:cubicBezTo>
                    <a:cubicBezTo>
                      <a:pt x="46" y="46"/>
                      <a:pt x="52" y="51"/>
                      <a:pt x="54" y="47"/>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6" name="Freeform 65"/>
              <p:cNvSpPr/>
              <p:nvPr/>
            </p:nvSpPr>
            <p:spPr bwMode="auto">
              <a:xfrm>
                <a:off x="1209" y="1843"/>
                <a:ext cx="124" cy="348"/>
              </a:xfrm>
              <a:custGeom>
                <a:avLst/>
                <a:gdLst>
                  <a:gd name="T0" fmla="*/ 52 w 52"/>
                  <a:gd name="T1" fmla="*/ 38 h 147"/>
                  <a:gd name="T2" fmla="*/ 39 w 52"/>
                  <a:gd name="T3" fmla="*/ 135 h 147"/>
                  <a:gd name="T4" fmla="*/ 39 w 52"/>
                  <a:gd name="T5" fmla="*/ 136 h 147"/>
                  <a:gd name="T6" fmla="*/ 39 w 52"/>
                  <a:gd name="T7" fmla="*/ 138 h 147"/>
                  <a:gd name="T8" fmla="*/ 31 w 52"/>
                  <a:gd name="T9" fmla="*/ 141 h 147"/>
                  <a:gd name="T10" fmla="*/ 30 w 52"/>
                  <a:gd name="T11" fmla="*/ 141 h 147"/>
                  <a:gd name="T12" fmla="*/ 29 w 52"/>
                  <a:gd name="T13" fmla="*/ 141 h 147"/>
                  <a:gd name="T14" fmla="*/ 11 w 52"/>
                  <a:gd name="T15" fmla="*/ 147 h 147"/>
                  <a:gd name="T16" fmla="*/ 10 w 52"/>
                  <a:gd name="T17" fmla="*/ 145 h 147"/>
                  <a:gd name="T18" fmla="*/ 20 w 52"/>
                  <a:gd name="T19" fmla="*/ 9 h 147"/>
                  <a:gd name="T20" fmla="*/ 52 w 52"/>
                  <a:gd name="T21" fmla="*/ 3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47">
                    <a:moveTo>
                      <a:pt x="52" y="38"/>
                    </a:moveTo>
                    <a:cubicBezTo>
                      <a:pt x="45" y="90"/>
                      <a:pt x="41" y="125"/>
                      <a:pt x="39" y="135"/>
                    </a:cubicBezTo>
                    <a:cubicBezTo>
                      <a:pt x="39" y="136"/>
                      <a:pt x="39" y="136"/>
                      <a:pt x="39" y="136"/>
                    </a:cubicBezTo>
                    <a:cubicBezTo>
                      <a:pt x="39" y="137"/>
                      <a:pt x="39" y="138"/>
                      <a:pt x="39" y="138"/>
                    </a:cubicBezTo>
                    <a:cubicBezTo>
                      <a:pt x="31" y="141"/>
                      <a:pt x="31" y="141"/>
                      <a:pt x="31" y="141"/>
                    </a:cubicBezTo>
                    <a:cubicBezTo>
                      <a:pt x="30" y="141"/>
                      <a:pt x="30" y="141"/>
                      <a:pt x="30" y="141"/>
                    </a:cubicBezTo>
                    <a:cubicBezTo>
                      <a:pt x="29" y="141"/>
                      <a:pt x="29" y="141"/>
                      <a:pt x="29" y="141"/>
                    </a:cubicBezTo>
                    <a:cubicBezTo>
                      <a:pt x="11" y="147"/>
                      <a:pt x="11" y="147"/>
                      <a:pt x="11" y="147"/>
                    </a:cubicBezTo>
                    <a:cubicBezTo>
                      <a:pt x="10" y="147"/>
                      <a:pt x="10" y="146"/>
                      <a:pt x="10" y="145"/>
                    </a:cubicBezTo>
                    <a:cubicBezTo>
                      <a:pt x="0" y="109"/>
                      <a:pt x="20" y="9"/>
                      <a:pt x="20" y="9"/>
                    </a:cubicBezTo>
                    <a:cubicBezTo>
                      <a:pt x="40" y="0"/>
                      <a:pt x="52" y="38"/>
                      <a:pt x="52" y="38"/>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7" name="Freeform 66"/>
              <p:cNvSpPr/>
              <p:nvPr/>
            </p:nvSpPr>
            <p:spPr bwMode="auto">
              <a:xfrm>
                <a:off x="1233" y="2170"/>
                <a:ext cx="140" cy="279"/>
              </a:xfrm>
              <a:custGeom>
                <a:avLst/>
                <a:gdLst>
                  <a:gd name="T0" fmla="*/ 59 w 59"/>
                  <a:gd name="T1" fmla="*/ 108 h 118"/>
                  <a:gd name="T2" fmla="*/ 36 w 59"/>
                  <a:gd name="T3" fmla="*/ 118 h 118"/>
                  <a:gd name="T4" fmla="*/ 0 w 59"/>
                  <a:gd name="T5" fmla="*/ 7 h 118"/>
                  <a:gd name="T6" fmla="*/ 12 w 59"/>
                  <a:gd name="T7" fmla="*/ 4 h 118"/>
                  <a:gd name="T8" fmla="*/ 17 w 59"/>
                  <a:gd name="T9" fmla="*/ 3 h 118"/>
                  <a:gd name="T10" fmla="*/ 17 w 59"/>
                  <a:gd name="T11" fmla="*/ 3 h 118"/>
                  <a:gd name="T12" fmla="*/ 29 w 59"/>
                  <a:gd name="T13" fmla="*/ 0 h 118"/>
                  <a:gd name="T14" fmla="*/ 29 w 59"/>
                  <a:gd name="T15" fmla="*/ 1 h 118"/>
                  <a:gd name="T16" fmla="*/ 30 w 59"/>
                  <a:gd name="T17" fmla="*/ 3 h 118"/>
                  <a:gd name="T18" fmla="*/ 45 w 59"/>
                  <a:gd name="T19" fmla="*/ 56 h 118"/>
                  <a:gd name="T20" fmla="*/ 59 w 59"/>
                  <a:gd name="T21" fmla="*/ 10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8">
                    <a:moveTo>
                      <a:pt x="59" y="108"/>
                    </a:moveTo>
                    <a:cubicBezTo>
                      <a:pt x="50" y="115"/>
                      <a:pt x="43" y="118"/>
                      <a:pt x="36" y="118"/>
                    </a:cubicBezTo>
                    <a:cubicBezTo>
                      <a:pt x="16" y="71"/>
                      <a:pt x="4" y="40"/>
                      <a:pt x="0" y="7"/>
                    </a:cubicBezTo>
                    <a:cubicBezTo>
                      <a:pt x="12" y="4"/>
                      <a:pt x="12" y="4"/>
                      <a:pt x="12" y="4"/>
                    </a:cubicBezTo>
                    <a:cubicBezTo>
                      <a:pt x="17" y="3"/>
                      <a:pt x="17" y="3"/>
                      <a:pt x="17" y="3"/>
                    </a:cubicBezTo>
                    <a:cubicBezTo>
                      <a:pt x="17" y="3"/>
                      <a:pt x="17" y="3"/>
                      <a:pt x="17" y="3"/>
                    </a:cubicBezTo>
                    <a:cubicBezTo>
                      <a:pt x="29" y="0"/>
                      <a:pt x="29" y="0"/>
                      <a:pt x="29" y="0"/>
                    </a:cubicBezTo>
                    <a:cubicBezTo>
                      <a:pt x="29" y="0"/>
                      <a:pt x="29" y="0"/>
                      <a:pt x="29" y="1"/>
                    </a:cubicBezTo>
                    <a:cubicBezTo>
                      <a:pt x="29" y="2"/>
                      <a:pt x="30" y="2"/>
                      <a:pt x="30" y="3"/>
                    </a:cubicBezTo>
                    <a:cubicBezTo>
                      <a:pt x="32" y="11"/>
                      <a:pt x="39" y="32"/>
                      <a:pt x="45" y="56"/>
                    </a:cubicBezTo>
                    <a:cubicBezTo>
                      <a:pt x="52" y="84"/>
                      <a:pt x="59" y="108"/>
                      <a:pt x="59" y="108"/>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8" name="Freeform 67"/>
              <p:cNvSpPr/>
              <p:nvPr/>
            </p:nvSpPr>
            <p:spPr bwMode="auto">
              <a:xfrm>
                <a:off x="1262" y="2163"/>
                <a:ext cx="40" cy="16"/>
              </a:xfrm>
              <a:custGeom>
                <a:avLst/>
                <a:gdLst>
                  <a:gd name="T0" fmla="*/ 17 w 17"/>
                  <a:gd name="T1" fmla="*/ 3 h 7"/>
                  <a:gd name="T2" fmla="*/ 17 w 17"/>
                  <a:gd name="T3" fmla="*/ 4 h 7"/>
                  <a:gd name="T4" fmla="*/ 8 w 17"/>
                  <a:gd name="T5" fmla="*/ 6 h 7"/>
                  <a:gd name="T6" fmla="*/ 7 w 17"/>
                  <a:gd name="T7" fmla="*/ 6 h 7"/>
                  <a:gd name="T8" fmla="*/ 2 w 17"/>
                  <a:gd name="T9" fmla="*/ 7 h 7"/>
                  <a:gd name="T10" fmla="*/ 2 w 17"/>
                  <a:gd name="T11" fmla="*/ 7 h 7"/>
                  <a:gd name="T12" fmla="*/ 0 w 17"/>
                  <a:gd name="T13" fmla="*/ 7 h 7"/>
                  <a:gd name="T14" fmla="*/ 0 w 17"/>
                  <a:gd name="T15" fmla="*/ 6 h 7"/>
                  <a:gd name="T16" fmla="*/ 1 w 17"/>
                  <a:gd name="T17" fmla="*/ 3 h 7"/>
                  <a:gd name="T18" fmla="*/ 17 w 17"/>
                  <a:gd name="T19" fmla="*/ 0 h 7"/>
                  <a:gd name="T20" fmla="*/ 17 w 17"/>
                  <a:gd name="T21" fmla="*/ 1 h 7"/>
                  <a:gd name="T22" fmla="*/ 17 w 17"/>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7">
                    <a:moveTo>
                      <a:pt x="17" y="3"/>
                    </a:moveTo>
                    <a:cubicBezTo>
                      <a:pt x="17" y="3"/>
                      <a:pt x="17" y="3"/>
                      <a:pt x="17" y="4"/>
                    </a:cubicBezTo>
                    <a:cubicBezTo>
                      <a:pt x="14" y="5"/>
                      <a:pt x="10" y="6"/>
                      <a:pt x="8" y="6"/>
                    </a:cubicBezTo>
                    <a:cubicBezTo>
                      <a:pt x="7" y="6"/>
                      <a:pt x="7" y="6"/>
                      <a:pt x="7" y="6"/>
                    </a:cubicBezTo>
                    <a:cubicBezTo>
                      <a:pt x="4" y="7"/>
                      <a:pt x="2" y="7"/>
                      <a:pt x="2" y="7"/>
                    </a:cubicBezTo>
                    <a:cubicBezTo>
                      <a:pt x="2" y="7"/>
                      <a:pt x="2" y="7"/>
                      <a:pt x="2" y="7"/>
                    </a:cubicBezTo>
                    <a:cubicBezTo>
                      <a:pt x="1" y="7"/>
                      <a:pt x="1" y="7"/>
                      <a:pt x="0" y="7"/>
                    </a:cubicBezTo>
                    <a:cubicBezTo>
                      <a:pt x="0" y="7"/>
                      <a:pt x="0" y="6"/>
                      <a:pt x="0" y="6"/>
                    </a:cubicBezTo>
                    <a:cubicBezTo>
                      <a:pt x="0" y="5"/>
                      <a:pt x="0" y="4"/>
                      <a:pt x="1" y="3"/>
                    </a:cubicBezTo>
                    <a:cubicBezTo>
                      <a:pt x="2" y="3"/>
                      <a:pt x="9" y="1"/>
                      <a:pt x="17" y="0"/>
                    </a:cubicBezTo>
                    <a:cubicBezTo>
                      <a:pt x="17" y="1"/>
                      <a:pt x="17" y="1"/>
                      <a:pt x="17" y="1"/>
                    </a:cubicBezTo>
                    <a:cubicBezTo>
                      <a:pt x="17" y="2"/>
                      <a:pt x="17" y="3"/>
                      <a:pt x="17" y="3"/>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9" name="Freeform 68"/>
              <p:cNvSpPr/>
              <p:nvPr/>
            </p:nvSpPr>
            <p:spPr bwMode="auto">
              <a:xfrm>
                <a:off x="1834" y="2234"/>
                <a:ext cx="24" cy="45"/>
              </a:xfrm>
              <a:custGeom>
                <a:avLst/>
                <a:gdLst>
                  <a:gd name="T0" fmla="*/ 0 w 10"/>
                  <a:gd name="T1" fmla="*/ 19 h 19"/>
                  <a:gd name="T2" fmla="*/ 5 w 10"/>
                  <a:gd name="T3" fmla="*/ 17 h 19"/>
                  <a:gd name="T4" fmla="*/ 7 w 10"/>
                  <a:gd name="T5" fmla="*/ 2 h 19"/>
                  <a:gd name="T6" fmla="*/ 2 w 10"/>
                  <a:gd name="T7" fmla="*/ 1 h 19"/>
                  <a:gd name="T8" fmla="*/ 0 w 10"/>
                  <a:gd name="T9" fmla="*/ 19 h 19"/>
                </a:gdLst>
                <a:ahLst/>
                <a:cxnLst>
                  <a:cxn ang="0">
                    <a:pos x="T0" y="T1"/>
                  </a:cxn>
                  <a:cxn ang="0">
                    <a:pos x="T2" y="T3"/>
                  </a:cxn>
                  <a:cxn ang="0">
                    <a:pos x="T4" y="T5"/>
                  </a:cxn>
                  <a:cxn ang="0">
                    <a:pos x="T6" y="T7"/>
                  </a:cxn>
                  <a:cxn ang="0">
                    <a:pos x="T8" y="T9"/>
                  </a:cxn>
                </a:cxnLst>
                <a:rect l="0" t="0" r="r" b="b"/>
                <a:pathLst>
                  <a:path w="10" h="19">
                    <a:moveTo>
                      <a:pt x="0" y="19"/>
                    </a:moveTo>
                    <a:cubicBezTo>
                      <a:pt x="5" y="17"/>
                      <a:pt x="5" y="17"/>
                      <a:pt x="5" y="17"/>
                    </a:cubicBezTo>
                    <a:cubicBezTo>
                      <a:pt x="5" y="17"/>
                      <a:pt x="10" y="6"/>
                      <a:pt x="7" y="2"/>
                    </a:cubicBezTo>
                    <a:cubicBezTo>
                      <a:pt x="6" y="0"/>
                      <a:pt x="4" y="0"/>
                      <a:pt x="2" y="1"/>
                    </a:cubicBezTo>
                    <a:lnTo>
                      <a:pt x="0" y="19"/>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0" name="Freeform 69"/>
              <p:cNvSpPr/>
              <p:nvPr/>
            </p:nvSpPr>
            <p:spPr bwMode="auto">
              <a:xfrm>
                <a:off x="1773" y="2255"/>
                <a:ext cx="116" cy="116"/>
              </a:xfrm>
              <a:custGeom>
                <a:avLst/>
                <a:gdLst>
                  <a:gd name="T0" fmla="*/ 44 w 49"/>
                  <a:gd name="T1" fmla="*/ 29 h 49"/>
                  <a:gd name="T2" fmla="*/ 46 w 49"/>
                  <a:gd name="T3" fmla="*/ 13 h 49"/>
                  <a:gd name="T4" fmla="*/ 38 w 49"/>
                  <a:gd name="T5" fmla="*/ 5 h 49"/>
                  <a:gd name="T6" fmla="*/ 12 w 49"/>
                  <a:gd name="T7" fmla="*/ 6 h 49"/>
                  <a:gd name="T8" fmla="*/ 24 w 49"/>
                  <a:gd name="T9" fmla="*/ 15 h 49"/>
                  <a:gd name="T10" fmla="*/ 10 w 49"/>
                  <a:gd name="T11" fmla="*/ 11 h 49"/>
                  <a:gd name="T12" fmla="*/ 9 w 49"/>
                  <a:gd name="T13" fmla="*/ 21 h 49"/>
                  <a:gd name="T14" fmla="*/ 20 w 49"/>
                  <a:gd name="T15" fmla="*/ 25 h 49"/>
                  <a:gd name="T16" fmla="*/ 8 w 49"/>
                  <a:gd name="T17" fmla="*/ 22 h 49"/>
                  <a:gd name="T18" fmla="*/ 8 w 49"/>
                  <a:gd name="T19" fmla="*/ 30 h 49"/>
                  <a:gd name="T20" fmla="*/ 16 w 49"/>
                  <a:gd name="T21" fmla="*/ 34 h 49"/>
                  <a:gd name="T22" fmla="*/ 7 w 49"/>
                  <a:gd name="T23" fmla="*/ 31 h 49"/>
                  <a:gd name="T24" fmla="*/ 5 w 49"/>
                  <a:gd name="T25" fmla="*/ 37 h 49"/>
                  <a:gd name="T26" fmla="*/ 26 w 49"/>
                  <a:gd name="T27" fmla="*/ 45 h 49"/>
                  <a:gd name="T28" fmla="*/ 44 w 49"/>
                  <a:gd name="T29"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9">
                    <a:moveTo>
                      <a:pt x="44" y="29"/>
                    </a:moveTo>
                    <a:cubicBezTo>
                      <a:pt x="48" y="24"/>
                      <a:pt x="49" y="18"/>
                      <a:pt x="46" y="13"/>
                    </a:cubicBezTo>
                    <a:cubicBezTo>
                      <a:pt x="45" y="10"/>
                      <a:pt x="43" y="7"/>
                      <a:pt x="38" y="5"/>
                    </a:cubicBezTo>
                    <a:cubicBezTo>
                      <a:pt x="25" y="0"/>
                      <a:pt x="13" y="1"/>
                      <a:pt x="12" y="6"/>
                    </a:cubicBezTo>
                    <a:cubicBezTo>
                      <a:pt x="11" y="9"/>
                      <a:pt x="18" y="13"/>
                      <a:pt x="24" y="15"/>
                    </a:cubicBezTo>
                    <a:cubicBezTo>
                      <a:pt x="24" y="15"/>
                      <a:pt x="17" y="14"/>
                      <a:pt x="10" y="11"/>
                    </a:cubicBezTo>
                    <a:cubicBezTo>
                      <a:pt x="3" y="8"/>
                      <a:pt x="1" y="17"/>
                      <a:pt x="9" y="21"/>
                    </a:cubicBezTo>
                    <a:cubicBezTo>
                      <a:pt x="18" y="25"/>
                      <a:pt x="20" y="25"/>
                      <a:pt x="20" y="25"/>
                    </a:cubicBezTo>
                    <a:cubicBezTo>
                      <a:pt x="20" y="25"/>
                      <a:pt x="11" y="24"/>
                      <a:pt x="8" y="22"/>
                    </a:cubicBezTo>
                    <a:cubicBezTo>
                      <a:pt x="4" y="19"/>
                      <a:pt x="0" y="26"/>
                      <a:pt x="8" y="30"/>
                    </a:cubicBezTo>
                    <a:cubicBezTo>
                      <a:pt x="12" y="32"/>
                      <a:pt x="16" y="34"/>
                      <a:pt x="16" y="34"/>
                    </a:cubicBezTo>
                    <a:cubicBezTo>
                      <a:pt x="16" y="34"/>
                      <a:pt x="10" y="32"/>
                      <a:pt x="7" y="31"/>
                    </a:cubicBezTo>
                    <a:cubicBezTo>
                      <a:pt x="4" y="30"/>
                      <a:pt x="0" y="32"/>
                      <a:pt x="5" y="37"/>
                    </a:cubicBezTo>
                    <a:cubicBezTo>
                      <a:pt x="9" y="40"/>
                      <a:pt x="20" y="49"/>
                      <a:pt x="26" y="45"/>
                    </a:cubicBezTo>
                    <a:cubicBezTo>
                      <a:pt x="30" y="42"/>
                      <a:pt x="39" y="34"/>
                      <a:pt x="44" y="29"/>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1" name="Freeform 70"/>
              <p:cNvSpPr>
                <a:spLocks noEditPoints="1"/>
              </p:cNvSpPr>
              <p:nvPr/>
            </p:nvSpPr>
            <p:spPr bwMode="auto">
              <a:xfrm>
                <a:off x="3622" y="1729"/>
                <a:ext cx="73" cy="74"/>
              </a:xfrm>
              <a:custGeom>
                <a:avLst/>
                <a:gdLst>
                  <a:gd name="T0" fmla="*/ 0 w 31"/>
                  <a:gd name="T1" fmla="*/ 15 h 31"/>
                  <a:gd name="T2" fmla="*/ 16 w 31"/>
                  <a:gd name="T3" fmla="*/ 0 h 31"/>
                  <a:gd name="T4" fmla="*/ 31 w 31"/>
                  <a:gd name="T5" fmla="*/ 15 h 31"/>
                  <a:gd name="T6" fmla="*/ 16 w 31"/>
                  <a:gd name="T7" fmla="*/ 31 h 31"/>
                  <a:gd name="T8" fmla="*/ 0 w 31"/>
                  <a:gd name="T9" fmla="*/ 15 h 31"/>
                  <a:gd name="T10" fmla="*/ 5 w 31"/>
                  <a:gd name="T11" fmla="*/ 15 h 31"/>
                  <a:gd name="T12" fmla="*/ 16 w 31"/>
                  <a:gd name="T13" fmla="*/ 26 h 31"/>
                  <a:gd name="T14" fmla="*/ 26 w 31"/>
                  <a:gd name="T15" fmla="*/ 15 h 31"/>
                  <a:gd name="T16" fmla="*/ 16 w 31"/>
                  <a:gd name="T17" fmla="*/ 5 h 31"/>
                  <a:gd name="T18" fmla="*/ 5 w 31"/>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0" y="15"/>
                    </a:moveTo>
                    <a:cubicBezTo>
                      <a:pt x="0" y="7"/>
                      <a:pt x="7" y="0"/>
                      <a:pt x="16" y="0"/>
                    </a:cubicBezTo>
                    <a:cubicBezTo>
                      <a:pt x="24" y="0"/>
                      <a:pt x="31" y="7"/>
                      <a:pt x="31" y="15"/>
                    </a:cubicBezTo>
                    <a:cubicBezTo>
                      <a:pt x="31" y="24"/>
                      <a:pt x="24" y="31"/>
                      <a:pt x="16" y="31"/>
                    </a:cubicBezTo>
                    <a:cubicBezTo>
                      <a:pt x="7" y="31"/>
                      <a:pt x="0" y="24"/>
                      <a:pt x="0" y="15"/>
                    </a:cubicBezTo>
                    <a:close/>
                    <a:moveTo>
                      <a:pt x="5" y="15"/>
                    </a:moveTo>
                    <a:cubicBezTo>
                      <a:pt x="5" y="21"/>
                      <a:pt x="10" y="26"/>
                      <a:pt x="16" y="26"/>
                    </a:cubicBezTo>
                    <a:cubicBezTo>
                      <a:pt x="21" y="26"/>
                      <a:pt x="26" y="21"/>
                      <a:pt x="26" y="15"/>
                    </a:cubicBezTo>
                    <a:cubicBezTo>
                      <a:pt x="26" y="10"/>
                      <a:pt x="21" y="5"/>
                      <a:pt x="16" y="5"/>
                    </a:cubicBezTo>
                    <a:cubicBezTo>
                      <a:pt x="10" y="5"/>
                      <a:pt x="5" y="10"/>
                      <a:pt x="5" y="1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2" name="Freeform 71"/>
              <p:cNvSpPr>
                <a:spLocks noEditPoints="1"/>
              </p:cNvSpPr>
              <p:nvPr/>
            </p:nvSpPr>
            <p:spPr bwMode="auto">
              <a:xfrm>
                <a:off x="3778" y="1824"/>
                <a:ext cx="73" cy="73"/>
              </a:xfrm>
              <a:custGeom>
                <a:avLst/>
                <a:gdLst>
                  <a:gd name="T0" fmla="*/ 0 w 31"/>
                  <a:gd name="T1" fmla="*/ 15 h 31"/>
                  <a:gd name="T2" fmla="*/ 15 w 31"/>
                  <a:gd name="T3" fmla="*/ 0 h 31"/>
                  <a:gd name="T4" fmla="*/ 31 w 31"/>
                  <a:gd name="T5" fmla="*/ 15 h 31"/>
                  <a:gd name="T6" fmla="*/ 15 w 31"/>
                  <a:gd name="T7" fmla="*/ 31 h 31"/>
                  <a:gd name="T8" fmla="*/ 0 w 31"/>
                  <a:gd name="T9" fmla="*/ 15 h 31"/>
                  <a:gd name="T10" fmla="*/ 5 w 31"/>
                  <a:gd name="T11" fmla="*/ 15 h 31"/>
                  <a:gd name="T12" fmla="*/ 15 w 31"/>
                  <a:gd name="T13" fmla="*/ 26 h 31"/>
                  <a:gd name="T14" fmla="*/ 26 w 31"/>
                  <a:gd name="T15" fmla="*/ 15 h 31"/>
                  <a:gd name="T16" fmla="*/ 15 w 31"/>
                  <a:gd name="T17" fmla="*/ 4 h 31"/>
                  <a:gd name="T18" fmla="*/ 5 w 31"/>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0" y="15"/>
                    </a:moveTo>
                    <a:cubicBezTo>
                      <a:pt x="0" y="7"/>
                      <a:pt x="7" y="0"/>
                      <a:pt x="15" y="0"/>
                    </a:cubicBezTo>
                    <a:cubicBezTo>
                      <a:pt x="24" y="0"/>
                      <a:pt x="31" y="7"/>
                      <a:pt x="31" y="15"/>
                    </a:cubicBezTo>
                    <a:cubicBezTo>
                      <a:pt x="31" y="24"/>
                      <a:pt x="24" y="31"/>
                      <a:pt x="15" y="31"/>
                    </a:cubicBezTo>
                    <a:cubicBezTo>
                      <a:pt x="7" y="31"/>
                      <a:pt x="0" y="24"/>
                      <a:pt x="0" y="15"/>
                    </a:cubicBezTo>
                    <a:close/>
                    <a:moveTo>
                      <a:pt x="5" y="15"/>
                    </a:moveTo>
                    <a:cubicBezTo>
                      <a:pt x="5" y="21"/>
                      <a:pt x="10" y="26"/>
                      <a:pt x="15" y="26"/>
                    </a:cubicBezTo>
                    <a:cubicBezTo>
                      <a:pt x="21" y="26"/>
                      <a:pt x="26" y="21"/>
                      <a:pt x="26" y="15"/>
                    </a:cubicBezTo>
                    <a:cubicBezTo>
                      <a:pt x="26" y="9"/>
                      <a:pt x="21" y="4"/>
                      <a:pt x="15" y="4"/>
                    </a:cubicBezTo>
                    <a:cubicBezTo>
                      <a:pt x="10" y="4"/>
                      <a:pt x="5" y="9"/>
                      <a:pt x="5" y="1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3" name="Freeform 72"/>
              <p:cNvSpPr/>
              <p:nvPr/>
            </p:nvSpPr>
            <p:spPr bwMode="auto">
              <a:xfrm>
                <a:off x="3683" y="1935"/>
                <a:ext cx="12" cy="36"/>
              </a:xfrm>
              <a:custGeom>
                <a:avLst/>
                <a:gdLst>
                  <a:gd name="T0" fmla="*/ 3 w 5"/>
                  <a:gd name="T1" fmla="*/ 15 h 15"/>
                  <a:gd name="T2" fmla="*/ 5 w 5"/>
                  <a:gd name="T3" fmla="*/ 13 h 15"/>
                  <a:gd name="T4" fmla="*/ 5 w 5"/>
                  <a:gd name="T5" fmla="*/ 2 h 15"/>
                  <a:gd name="T6" fmla="*/ 3 w 5"/>
                  <a:gd name="T7" fmla="*/ 0 h 15"/>
                  <a:gd name="T8" fmla="*/ 0 w 5"/>
                  <a:gd name="T9" fmla="*/ 2 h 15"/>
                  <a:gd name="T10" fmla="*/ 0 w 5"/>
                  <a:gd name="T11" fmla="*/ 13 h 15"/>
                  <a:gd name="T12" fmla="*/ 3 w 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3" y="15"/>
                    </a:moveTo>
                    <a:cubicBezTo>
                      <a:pt x="4" y="15"/>
                      <a:pt x="5" y="14"/>
                      <a:pt x="5" y="13"/>
                    </a:cubicBezTo>
                    <a:cubicBezTo>
                      <a:pt x="5" y="2"/>
                      <a:pt x="5" y="2"/>
                      <a:pt x="5" y="2"/>
                    </a:cubicBezTo>
                    <a:cubicBezTo>
                      <a:pt x="5" y="1"/>
                      <a:pt x="4" y="0"/>
                      <a:pt x="3" y="0"/>
                    </a:cubicBezTo>
                    <a:cubicBezTo>
                      <a:pt x="2" y="0"/>
                      <a:pt x="0" y="1"/>
                      <a:pt x="0" y="2"/>
                    </a:cubicBezTo>
                    <a:cubicBezTo>
                      <a:pt x="0" y="13"/>
                      <a:pt x="0" y="13"/>
                      <a:pt x="0" y="13"/>
                    </a:cubicBezTo>
                    <a:cubicBezTo>
                      <a:pt x="0" y="14"/>
                      <a:pt x="2" y="15"/>
                      <a:pt x="3" y="1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4" name="Freeform 73"/>
              <p:cNvSpPr/>
              <p:nvPr/>
            </p:nvSpPr>
            <p:spPr bwMode="auto">
              <a:xfrm>
                <a:off x="3683" y="1978"/>
                <a:ext cx="12" cy="38"/>
              </a:xfrm>
              <a:custGeom>
                <a:avLst/>
                <a:gdLst>
                  <a:gd name="T0" fmla="*/ 3 w 5"/>
                  <a:gd name="T1" fmla="*/ 16 h 16"/>
                  <a:gd name="T2" fmla="*/ 5 w 5"/>
                  <a:gd name="T3" fmla="*/ 14 h 16"/>
                  <a:gd name="T4" fmla="*/ 5 w 5"/>
                  <a:gd name="T5" fmla="*/ 3 h 16"/>
                  <a:gd name="T6" fmla="*/ 3 w 5"/>
                  <a:gd name="T7" fmla="*/ 0 h 16"/>
                  <a:gd name="T8" fmla="*/ 0 w 5"/>
                  <a:gd name="T9" fmla="*/ 3 h 16"/>
                  <a:gd name="T10" fmla="*/ 0 w 5"/>
                  <a:gd name="T11" fmla="*/ 14 h 16"/>
                  <a:gd name="T12" fmla="*/ 3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3" y="16"/>
                    </a:moveTo>
                    <a:cubicBezTo>
                      <a:pt x="4" y="16"/>
                      <a:pt x="5" y="15"/>
                      <a:pt x="5" y="14"/>
                    </a:cubicBezTo>
                    <a:cubicBezTo>
                      <a:pt x="5" y="3"/>
                      <a:pt x="5" y="3"/>
                      <a:pt x="5" y="3"/>
                    </a:cubicBezTo>
                    <a:cubicBezTo>
                      <a:pt x="5" y="1"/>
                      <a:pt x="4" y="0"/>
                      <a:pt x="3" y="0"/>
                    </a:cubicBezTo>
                    <a:cubicBezTo>
                      <a:pt x="2" y="0"/>
                      <a:pt x="0" y="1"/>
                      <a:pt x="0" y="3"/>
                    </a:cubicBezTo>
                    <a:cubicBezTo>
                      <a:pt x="0" y="14"/>
                      <a:pt x="0" y="14"/>
                      <a:pt x="0" y="14"/>
                    </a:cubicBezTo>
                    <a:cubicBezTo>
                      <a:pt x="0" y="15"/>
                      <a:pt x="2" y="16"/>
                      <a:pt x="3" y="16"/>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5" name="Freeform 74"/>
              <p:cNvSpPr/>
              <p:nvPr/>
            </p:nvSpPr>
            <p:spPr bwMode="auto">
              <a:xfrm>
                <a:off x="3648" y="1968"/>
                <a:ext cx="35" cy="12"/>
              </a:xfrm>
              <a:custGeom>
                <a:avLst/>
                <a:gdLst>
                  <a:gd name="T0" fmla="*/ 3 w 15"/>
                  <a:gd name="T1" fmla="*/ 5 h 5"/>
                  <a:gd name="T2" fmla="*/ 12 w 15"/>
                  <a:gd name="T3" fmla="*/ 5 h 5"/>
                  <a:gd name="T4" fmla="*/ 15 w 15"/>
                  <a:gd name="T5" fmla="*/ 3 h 5"/>
                  <a:gd name="T6" fmla="*/ 12 w 15"/>
                  <a:gd name="T7" fmla="*/ 0 h 5"/>
                  <a:gd name="T8" fmla="*/ 3 w 15"/>
                  <a:gd name="T9" fmla="*/ 0 h 5"/>
                  <a:gd name="T10" fmla="*/ 0 w 15"/>
                  <a:gd name="T11" fmla="*/ 3 h 5"/>
                  <a:gd name="T12" fmla="*/ 3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3" y="5"/>
                    </a:moveTo>
                    <a:cubicBezTo>
                      <a:pt x="12" y="5"/>
                      <a:pt x="12" y="5"/>
                      <a:pt x="12" y="5"/>
                    </a:cubicBezTo>
                    <a:cubicBezTo>
                      <a:pt x="14" y="5"/>
                      <a:pt x="15" y="4"/>
                      <a:pt x="15" y="3"/>
                    </a:cubicBezTo>
                    <a:cubicBezTo>
                      <a:pt x="15" y="1"/>
                      <a:pt x="14" y="0"/>
                      <a:pt x="12" y="0"/>
                    </a:cubicBezTo>
                    <a:cubicBezTo>
                      <a:pt x="3" y="0"/>
                      <a:pt x="3" y="0"/>
                      <a:pt x="3" y="0"/>
                    </a:cubicBezTo>
                    <a:cubicBezTo>
                      <a:pt x="1" y="0"/>
                      <a:pt x="0" y="1"/>
                      <a:pt x="0" y="3"/>
                    </a:cubicBezTo>
                    <a:cubicBezTo>
                      <a:pt x="0" y="4"/>
                      <a:pt x="1" y="5"/>
                      <a:pt x="3" y="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6" name="Freeform 75"/>
              <p:cNvSpPr/>
              <p:nvPr/>
            </p:nvSpPr>
            <p:spPr bwMode="auto">
              <a:xfrm>
                <a:off x="3698" y="1968"/>
                <a:ext cx="33" cy="12"/>
              </a:xfrm>
              <a:custGeom>
                <a:avLst/>
                <a:gdLst>
                  <a:gd name="T0" fmla="*/ 2 w 14"/>
                  <a:gd name="T1" fmla="*/ 5 h 5"/>
                  <a:gd name="T2" fmla="*/ 12 w 14"/>
                  <a:gd name="T3" fmla="*/ 5 h 5"/>
                  <a:gd name="T4" fmla="*/ 14 w 14"/>
                  <a:gd name="T5" fmla="*/ 3 h 5"/>
                  <a:gd name="T6" fmla="*/ 12 w 14"/>
                  <a:gd name="T7" fmla="*/ 0 h 5"/>
                  <a:gd name="T8" fmla="*/ 2 w 14"/>
                  <a:gd name="T9" fmla="*/ 0 h 5"/>
                  <a:gd name="T10" fmla="*/ 0 w 14"/>
                  <a:gd name="T11" fmla="*/ 3 h 5"/>
                  <a:gd name="T12" fmla="*/ 2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2" y="5"/>
                    </a:moveTo>
                    <a:cubicBezTo>
                      <a:pt x="12" y="5"/>
                      <a:pt x="12" y="5"/>
                      <a:pt x="12" y="5"/>
                    </a:cubicBezTo>
                    <a:cubicBezTo>
                      <a:pt x="13" y="5"/>
                      <a:pt x="14" y="4"/>
                      <a:pt x="14" y="3"/>
                    </a:cubicBezTo>
                    <a:cubicBezTo>
                      <a:pt x="14" y="1"/>
                      <a:pt x="13" y="0"/>
                      <a:pt x="12" y="0"/>
                    </a:cubicBezTo>
                    <a:cubicBezTo>
                      <a:pt x="2" y="0"/>
                      <a:pt x="2" y="0"/>
                      <a:pt x="2" y="0"/>
                    </a:cubicBezTo>
                    <a:cubicBezTo>
                      <a:pt x="1" y="0"/>
                      <a:pt x="0" y="1"/>
                      <a:pt x="0" y="3"/>
                    </a:cubicBezTo>
                    <a:cubicBezTo>
                      <a:pt x="0" y="4"/>
                      <a:pt x="1" y="5"/>
                      <a:pt x="2" y="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7" name="Freeform 76"/>
              <p:cNvSpPr/>
              <p:nvPr/>
            </p:nvSpPr>
            <p:spPr bwMode="auto">
              <a:xfrm>
                <a:off x="3769" y="1653"/>
                <a:ext cx="9" cy="36"/>
              </a:xfrm>
              <a:custGeom>
                <a:avLst/>
                <a:gdLst>
                  <a:gd name="T0" fmla="*/ 2 w 4"/>
                  <a:gd name="T1" fmla="*/ 15 h 15"/>
                  <a:gd name="T2" fmla="*/ 4 w 4"/>
                  <a:gd name="T3" fmla="*/ 13 h 15"/>
                  <a:gd name="T4" fmla="*/ 4 w 4"/>
                  <a:gd name="T5" fmla="*/ 2 h 15"/>
                  <a:gd name="T6" fmla="*/ 2 w 4"/>
                  <a:gd name="T7" fmla="*/ 0 h 15"/>
                  <a:gd name="T8" fmla="*/ 0 w 4"/>
                  <a:gd name="T9" fmla="*/ 2 h 15"/>
                  <a:gd name="T10" fmla="*/ 0 w 4"/>
                  <a:gd name="T11" fmla="*/ 13 h 15"/>
                  <a:gd name="T12" fmla="*/ 2 w 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4" h="15">
                    <a:moveTo>
                      <a:pt x="2" y="15"/>
                    </a:moveTo>
                    <a:cubicBezTo>
                      <a:pt x="3" y="15"/>
                      <a:pt x="4" y="14"/>
                      <a:pt x="4" y="13"/>
                    </a:cubicBezTo>
                    <a:cubicBezTo>
                      <a:pt x="4" y="2"/>
                      <a:pt x="4" y="2"/>
                      <a:pt x="4" y="2"/>
                    </a:cubicBezTo>
                    <a:cubicBezTo>
                      <a:pt x="4" y="1"/>
                      <a:pt x="3" y="0"/>
                      <a:pt x="2" y="0"/>
                    </a:cubicBezTo>
                    <a:cubicBezTo>
                      <a:pt x="1" y="0"/>
                      <a:pt x="0" y="1"/>
                      <a:pt x="0" y="2"/>
                    </a:cubicBezTo>
                    <a:cubicBezTo>
                      <a:pt x="0" y="13"/>
                      <a:pt x="0" y="13"/>
                      <a:pt x="0" y="13"/>
                    </a:cubicBezTo>
                    <a:cubicBezTo>
                      <a:pt x="0" y="14"/>
                      <a:pt x="1" y="15"/>
                      <a:pt x="2" y="1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8" name="Freeform 77"/>
              <p:cNvSpPr/>
              <p:nvPr/>
            </p:nvSpPr>
            <p:spPr bwMode="auto">
              <a:xfrm>
                <a:off x="3769" y="1698"/>
                <a:ext cx="9" cy="36"/>
              </a:xfrm>
              <a:custGeom>
                <a:avLst/>
                <a:gdLst>
                  <a:gd name="T0" fmla="*/ 2 w 4"/>
                  <a:gd name="T1" fmla="*/ 15 h 15"/>
                  <a:gd name="T2" fmla="*/ 4 w 4"/>
                  <a:gd name="T3" fmla="*/ 13 h 15"/>
                  <a:gd name="T4" fmla="*/ 4 w 4"/>
                  <a:gd name="T5" fmla="*/ 2 h 15"/>
                  <a:gd name="T6" fmla="*/ 2 w 4"/>
                  <a:gd name="T7" fmla="*/ 0 h 15"/>
                  <a:gd name="T8" fmla="*/ 0 w 4"/>
                  <a:gd name="T9" fmla="*/ 2 h 15"/>
                  <a:gd name="T10" fmla="*/ 0 w 4"/>
                  <a:gd name="T11" fmla="*/ 13 h 15"/>
                  <a:gd name="T12" fmla="*/ 2 w 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4" h="15">
                    <a:moveTo>
                      <a:pt x="2" y="15"/>
                    </a:moveTo>
                    <a:cubicBezTo>
                      <a:pt x="3" y="15"/>
                      <a:pt x="4" y="14"/>
                      <a:pt x="4" y="13"/>
                    </a:cubicBezTo>
                    <a:cubicBezTo>
                      <a:pt x="4" y="2"/>
                      <a:pt x="4" y="2"/>
                      <a:pt x="4" y="2"/>
                    </a:cubicBezTo>
                    <a:cubicBezTo>
                      <a:pt x="4" y="1"/>
                      <a:pt x="3" y="0"/>
                      <a:pt x="2" y="0"/>
                    </a:cubicBezTo>
                    <a:cubicBezTo>
                      <a:pt x="1" y="0"/>
                      <a:pt x="0" y="1"/>
                      <a:pt x="0" y="2"/>
                    </a:cubicBezTo>
                    <a:cubicBezTo>
                      <a:pt x="0" y="13"/>
                      <a:pt x="0" y="13"/>
                      <a:pt x="0" y="13"/>
                    </a:cubicBezTo>
                    <a:cubicBezTo>
                      <a:pt x="0" y="14"/>
                      <a:pt x="1" y="15"/>
                      <a:pt x="2" y="1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9" name="Freeform 78"/>
              <p:cNvSpPr/>
              <p:nvPr/>
            </p:nvSpPr>
            <p:spPr bwMode="auto">
              <a:xfrm>
                <a:off x="3731" y="1689"/>
                <a:ext cx="35" cy="9"/>
              </a:xfrm>
              <a:custGeom>
                <a:avLst/>
                <a:gdLst>
                  <a:gd name="T0" fmla="*/ 3 w 15"/>
                  <a:gd name="T1" fmla="*/ 4 h 4"/>
                  <a:gd name="T2" fmla="*/ 13 w 15"/>
                  <a:gd name="T3" fmla="*/ 4 h 4"/>
                  <a:gd name="T4" fmla="*/ 15 w 15"/>
                  <a:gd name="T5" fmla="*/ 2 h 4"/>
                  <a:gd name="T6" fmla="*/ 13 w 15"/>
                  <a:gd name="T7" fmla="*/ 0 h 4"/>
                  <a:gd name="T8" fmla="*/ 3 w 15"/>
                  <a:gd name="T9" fmla="*/ 0 h 4"/>
                  <a:gd name="T10" fmla="*/ 0 w 15"/>
                  <a:gd name="T11" fmla="*/ 2 h 4"/>
                  <a:gd name="T12" fmla="*/ 3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3" y="4"/>
                    </a:moveTo>
                    <a:cubicBezTo>
                      <a:pt x="13" y="4"/>
                      <a:pt x="13" y="4"/>
                      <a:pt x="13" y="4"/>
                    </a:cubicBezTo>
                    <a:cubicBezTo>
                      <a:pt x="14" y="4"/>
                      <a:pt x="15" y="3"/>
                      <a:pt x="15" y="2"/>
                    </a:cubicBezTo>
                    <a:cubicBezTo>
                      <a:pt x="15" y="1"/>
                      <a:pt x="14" y="0"/>
                      <a:pt x="13" y="0"/>
                    </a:cubicBezTo>
                    <a:cubicBezTo>
                      <a:pt x="3" y="0"/>
                      <a:pt x="3" y="0"/>
                      <a:pt x="3" y="0"/>
                    </a:cubicBezTo>
                    <a:cubicBezTo>
                      <a:pt x="1" y="0"/>
                      <a:pt x="0" y="1"/>
                      <a:pt x="0" y="2"/>
                    </a:cubicBezTo>
                    <a:cubicBezTo>
                      <a:pt x="0" y="3"/>
                      <a:pt x="1" y="4"/>
                      <a:pt x="3" y="4"/>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0" name="Freeform 79"/>
              <p:cNvSpPr/>
              <p:nvPr/>
            </p:nvSpPr>
            <p:spPr bwMode="auto">
              <a:xfrm>
                <a:off x="3780" y="1689"/>
                <a:ext cx="34" cy="9"/>
              </a:xfrm>
              <a:custGeom>
                <a:avLst/>
                <a:gdLst>
                  <a:gd name="T0" fmla="*/ 2 w 14"/>
                  <a:gd name="T1" fmla="*/ 4 h 4"/>
                  <a:gd name="T2" fmla="*/ 12 w 14"/>
                  <a:gd name="T3" fmla="*/ 4 h 4"/>
                  <a:gd name="T4" fmla="*/ 14 w 14"/>
                  <a:gd name="T5" fmla="*/ 2 h 4"/>
                  <a:gd name="T6" fmla="*/ 12 w 14"/>
                  <a:gd name="T7" fmla="*/ 0 h 4"/>
                  <a:gd name="T8" fmla="*/ 2 w 14"/>
                  <a:gd name="T9" fmla="*/ 0 h 4"/>
                  <a:gd name="T10" fmla="*/ 0 w 14"/>
                  <a:gd name="T11" fmla="*/ 2 h 4"/>
                  <a:gd name="T12" fmla="*/ 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4"/>
                    </a:moveTo>
                    <a:cubicBezTo>
                      <a:pt x="12" y="4"/>
                      <a:pt x="12" y="4"/>
                      <a:pt x="12" y="4"/>
                    </a:cubicBezTo>
                    <a:cubicBezTo>
                      <a:pt x="13" y="4"/>
                      <a:pt x="14" y="3"/>
                      <a:pt x="14" y="2"/>
                    </a:cubicBezTo>
                    <a:cubicBezTo>
                      <a:pt x="14" y="1"/>
                      <a:pt x="13" y="0"/>
                      <a:pt x="12" y="0"/>
                    </a:cubicBezTo>
                    <a:cubicBezTo>
                      <a:pt x="2" y="0"/>
                      <a:pt x="2" y="0"/>
                      <a:pt x="2" y="0"/>
                    </a:cubicBezTo>
                    <a:cubicBezTo>
                      <a:pt x="1" y="0"/>
                      <a:pt x="0" y="1"/>
                      <a:pt x="0" y="2"/>
                    </a:cubicBezTo>
                    <a:cubicBezTo>
                      <a:pt x="0" y="3"/>
                      <a:pt x="1" y="4"/>
                      <a:pt x="2" y="4"/>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1" name="Freeform 80"/>
              <p:cNvSpPr>
                <a:spLocks noEditPoints="1"/>
              </p:cNvSpPr>
              <p:nvPr/>
            </p:nvSpPr>
            <p:spPr bwMode="auto">
              <a:xfrm>
                <a:off x="1752" y="1381"/>
                <a:ext cx="73" cy="7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26 h 31"/>
                  <a:gd name="T12" fmla="*/ 26 w 31"/>
                  <a:gd name="T13" fmla="*/ 16 h 31"/>
                  <a:gd name="T14" fmla="*/ 16 w 31"/>
                  <a:gd name="T15" fmla="*/ 5 h 31"/>
                  <a:gd name="T16" fmla="*/ 5 w 31"/>
                  <a:gd name="T17" fmla="*/ 16 h 31"/>
                  <a:gd name="T18" fmla="*/ 16 w 31"/>
                  <a:gd name="T1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26"/>
                    </a:moveTo>
                    <a:cubicBezTo>
                      <a:pt x="21" y="26"/>
                      <a:pt x="26" y="22"/>
                      <a:pt x="26" y="16"/>
                    </a:cubicBezTo>
                    <a:cubicBezTo>
                      <a:pt x="26" y="10"/>
                      <a:pt x="21" y="5"/>
                      <a:pt x="16" y="5"/>
                    </a:cubicBezTo>
                    <a:cubicBezTo>
                      <a:pt x="10" y="5"/>
                      <a:pt x="5" y="10"/>
                      <a:pt x="5" y="16"/>
                    </a:cubicBezTo>
                    <a:cubicBezTo>
                      <a:pt x="5" y="22"/>
                      <a:pt x="10" y="26"/>
                      <a:pt x="16" y="26"/>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2" name="Freeform 81"/>
              <p:cNvSpPr>
                <a:spLocks noEditPoints="1"/>
              </p:cNvSpPr>
              <p:nvPr/>
            </p:nvSpPr>
            <p:spPr bwMode="auto">
              <a:xfrm>
                <a:off x="1887" y="1504"/>
                <a:ext cx="73" cy="73"/>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26 h 31"/>
                  <a:gd name="T12" fmla="*/ 26 w 31"/>
                  <a:gd name="T13" fmla="*/ 15 h 31"/>
                  <a:gd name="T14" fmla="*/ 15 w 31"/>
                  <a:gd name="T15" fmla="*/ 4 h 31"/>
                  <a:gd name="T16" fmla="*/ 5 w 31"/>
                  <a:gd name="T17" fmla="*/ 15 h 31"/>
                  <a:gd name="T18" fmla="*/ 15 w 31"/>
                  <a:gd name="T1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26"/>
                    </a:moveTo>
                    <a:cubicBezTo>
                      <a:pt x="21" y="26"/>
                      <a:pt x="26" y="21"/>
                      <a:pt x="26" y="15"/>
                    </a:cubicBezTo>
                    <a:cubicBezTo>
                      <a:pt x="26" y="9"/>
                      <a:pt x="21" y="4"/>
                      <a:pt x="15" y="4"/>
                    </a:cubicBezTo>
                    <a:cubicBezTo>
                      <a:pt x="9" y="4"/>
                      <a:pt x="5" y="9"/>
                      <a:pt x="5" y="15"/>
                    </a:cubicBezTo>
                    <a:cubicBezTo>
                      <a:pt x="5" y="21"/>
                      <a:pt x="9" y="26"/>
                      <a:pt x="15" y="2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3" name="Freeform 82"/>
              <p:cNvSpPr/>
              <p:nvPr/>
            </p:nvSpPr>
            <p:spPr bwMode="auto">
              <a:xfrm>
                <a:off x="1934" y="1359"/>
                <a:ext cx="38" cy="12"/>
              </a:xfrm>
              <a:custGeom>
                <a:avLst/>
                <a:gdLst>
                  <a:gd name="T0" fmla="*/ 16 w 16"/>
                  <a:gd name="T1" fmla="*/ 3 h 5"/>
                  <a:gd name="T2" fmla="*/ 13 w 16"/>
                  <a:gd name="T3" fmla="*/ 0 h 5"/>
                  <a:gd name="T4" fmla="*/ 3 w 16"/>
                  <a:gd name="T5" fmla="*/ 0 h 5"/>
                  <a:gd name="T6" fmla="*/ 0 w 16"/>
                  <a:gd name="T7" fmla="*/ 3 h 5"/>
                  <a:gd name="T8" fmla="*/ 3 w 16"/>
                  <a:gd name="T9" fmla="*/ 5 h 5"/>
                  <a:gd name="T10" fmla="*/ 13 w 16"/>
                  <a:gd name="T11" fmla="*/ 5 h 5"/>
                  <a:gd name="T12" fmla="*/ 16 w 1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3"/>
                    </a:moveTo>
                    <a:cubicBezTo>
                      <a:pt x="16" y="1"/>
                      <a:pt x="15" y="0"/>
                      <a:pt x="13" y="0"/>
                    </a:cubicBezTo>
                    <a:cubicBezTo>
                      <a:pt x="3" y="0"/>
                      <a:pt x="3" y="0"/>
                      <a:pt x="3" y="0"/>
                    </a:cubicBezTo>
                    <a:cubicBezTo>
                      <a:pt x="1" y="0"/>
                      <a:pt x="0" y="1"/>
                      <a:pt x="0" y="3"/>
                    </a:cubicBezTo>
                    <a:cubicBezTo>
                      <a:pt x="0" y="4"/>
                      <a:pt x="1" y="5"/>
                      <a:pt x="3" y="5"/>
                    </a:cubicBezTo>
                    <a:cubicBezTo>
                      <a:pt x="13" y="5"/>
                      <a:pt x="13" y="5"/>
                      <a:pt x="13" y="5"/>
                    </a:cubicBezTo>
                    <a:cubicBezTo>
                      <a:pt x="15" y="5"/>
                      <a:pt x="16" y="4"/>
                      <a:pt x="16" y="3"/>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4" name="Freeform 83"/>
              <p:cNvSpPr/>
              <p:nvPr/>
            </p:nvSpPr>
            <p:spPr bwMode="auto">
              <a:xfrm>
                <a:off x="1979" y="1359"/>
                <a:ext cx="38" cy="12"/>
              </a:xfrm>
              <a:custGeom>
                <a:avLst/>
                <a:gdLst>
                  <a:gd name="T0" fmla="*/ 16 w 16"/>
                  <a:gd name="T1" fmla="*/ 3 h 5"/>
                  <a:gd name="T2" fmla="*/ 13 w 16"/>
                  <a:gd name="T3" fmla="*/ 0 h 5"/>
                  <a:gd name="T4" fmla="*/ 2 w 16"/>
                  <a:gd name="T5" fmla="*/ 0 h 5"/>
                  <a:gd name="T6" fmla="*/ 0 w 16"/>
                  <a:gd name="T7" fmla="*/ 3 h 5"/>
                  <a:gd name="T8" fmla="*/ 2 w 16"/>
                  <a:gd name="T9" fmla="*/ 5 h 5"/>
                  <a:gd name="T10" fmla="*/ 13 w 16"/>
                  <a:gd name="T11" fmla="*/ 5 h 5"/>
                  <a:gd name="T12" fmla="*/ 16 w 1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3"/>
                    </a:moveTo>
                    <a:cubicBezTo>
                      <a:pt x="16" y="1"/>
                      <a:pt x="14" y="0"/>
                      <a:pt x="13" y="0"/>
                    </a:cubicBezTo>
                    <a:cubicBezTo>
                      <a:pt x="2" y="0"/>
                      <a:pt x="2" y="0"/>
                      <a:pt x="2" y="0"/>
                    </a:cubicBezTo>
                    <a:cubicBezTo>
                      <a:pt x="1" y="0"/>
                      <a:pt x="0" y="1"/>
                      <a:pt x="0" y="3"/>
                    </a:cubicBezTo>
                    <a:cubicBezTo>
                      <a:pt x="0" y="4"/>
                      <a:pt x="1" y="5"/>
                      <a:pt x="2" y="5"/>
                    </a:cubicBezTo>
                    <a:cubicBezTo>
                      <a:pt x="13" y="5"/>
                      <a:pt x="13" y="5"/>
                      <a:pt x="13" y="5"/>
                    </a:cubicBezTo>
                    <a:cubicBezTo>
                      <a:pt x="14" y="5"/>
                      <a:pt x="16" y="4"/>
                      <a:pt x="16" y="3"/>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5" name="Freeform 84"/>
              <p:cNvSpPr/>
              <p:nvPr/>
            </p:nvSpPr>
            <p:spPr bwMode="auto">
              <a:xfrm>
                <a:off x="1969" y="1374"/>
                <a:ext cx="12" cy="33"/>
              </a:xfrm>
              <a:custGeom>
                <a:avLst/>
                <a:gdLst>
                  <a:gd name="T0" fmla="*/ 5 w 5"/>
                  <a:gd name="T1" fmla="*/ 12 h 14"/>
                  <a:gd name="T2" fmla="*/ 5 w 5"/>
                  <a:gd name="T3" fmla="*/ 2 h 14"/>
                  <a:gd name="T4" fmla="*/ 2 w 5"/>
                  <a:gd name="T5" fmla="*/ 0 h 14"/>
                  <a:gd name="T6" fmla="*/ 0 w 5"/>
                  <a:gd name="T7" fmla="*/ 2 h 14"/>
                  <a:gd name="T8" fmla="*/ 0 w 5"/>
                  <a:gd name="T9" fmla="*/ 12 h 14"/>
                  <a:gd name="T10" fmla="*/ 2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2" y="0"/>
                    </a:cubicBezTo>
                    <a:cubicBezTo>
                      <a:pt x="1" y="0"/>
                      <a:pt x="0" y="1"/>
                      <a:pt x="0" y="2"/>
                    </a:cubicBezTo>
                    <a:cubicBezTo>
                      <a:pt x="0" y="12"/>
                      <a:pt x="0" y="12"/>
                      <a:pt x="0" y="12"/>
                    </a:cubicBezTo>
                    <a:cubicBezTo>
                      <a:pt x="0" y="13"/>
                      <a:pt x="1" y="14"/>
                      <a:pt x="2" y="14"/>
                    </a:cubicBezTo>
                    <a:cubicBezTo>
                      <a:pt x="4" y="14"/>
                      <a:pt x="5" y="13"/>
                      <a:pt x="5" y="1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6" name="Freeform 85"/>
              <p:cNvSpPr/>
              <p:nvPr/>
            </p:nvSpPr>
            <p:spPr bwMode="auto">
              <a:xfrm>
                <a:off x="1969" y="1324"/>
                <a:ext cx="12" cy="35"/>
              </a:xfrm>
              <a:custGeom>
                <a:avLst/>
                <a:gdLst>
                  <a:gd name="T0" fmla="*/ 5 w 5"/>
                  <a:gd name="T1" fmla="*/ 12 h 15"/>
                  <a:gd name="T2" fmla="*/ 5 w 5"/>
                  <a:gd name="T3" fmla="*/ 3 h 15"/>
                  <a:gd name="T4" fmla="*/ 2 w 5"/>
                  <a:gd name="T5" fmla="*/ 0 h 15"/>
                  <a:gd name="T6" fmla="*/ 0 w 5"/>
                  <a:gd name="T7" fmla="*/ 3 h 15"/>
                  <a:gd name="T8" fmla="*/ 0 w 5"/>
                  <a:gd name="T9" fmla="*/ 12 h 15"/>
                  <a:gd name="T10" fmla="*/ 2 w 5"/>
                  <a:gd name="T11" fmla="*/ 15 h 15"/>
                  <a:gd name="T12" fmla="*/ 5 w 5"/>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2"/>
                    </a:moveTo>
                    <a:cubicBezTo>
                      <a:pt x="5" y="3"/>
                      <a:pt x="5" y="3"/>
                      <a:pt x="5" y="3"/>
                    </a:cubicBezTo>
                    <a:cubicBezTo>
                      <a:pt x="5" y="1"/>
                      <a:pt x="4" y="0"/>
                      <a:pt x="2" y="0"/>
                    </a:cubicBezTo>
                    <a:cubicBezTo>
                      <a:pt x="1" y="0"/>
                      <a:pt x="0" y="1"/>
                      <a:pt x="0" y="3"/>
                    </a:cubicBezTo>
                    <a:cubicBezTo>
                      <a:pt x="0" y="12"/>
                      <a:pt x="0" y="12"/>
                      <a:pt x="0" y="12"/>
                    </a:cubicBezTo>
                    <a:cubicBezTo>
                      <a:pt x="0" y="14"/>
                      <a:pt x="1" y="15"/>
                      <a:pt x="2" y="15"/>
                    </a:cubicBezTo>
                    <a:cubicBezTo>
                      <a:pt x="4" y="15"/>
                      <a:pt x="5" y="14"/>
                      <a:pt x="5" y="1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7" name="Freeform 86"/>
              <p:cNvSpPr/>
              <p:nvPr/>
            </p:nvSpPr>
            <p:spPr bwMode="auto">
              <a:xfrm>
                <a:off x="1664" y="1558"/>
                <a:ext cx="38" cy="12"/>
              </a:xfrm>
              <a:custGeom>
                <a:avLst/>
                <a:gdLst>
                  <a:gd name="T0" fmla="*/ 16 w 16"/>
                  <a:gd name="T1" fmla="*/ 3 h 5"/>
                  <a:gd name="T2" fmla="*/ 13 w 16"/>
                  <a:gd name="T3" fmla="*/ 0 h 5"/>
                  <a:gd name="T4" fmla="*/ 3 w 16"/>
                  <a:gd name="T5" fmla="*/ 0 h 5"/>
                  <a:gd name="T6" fmla="*/ 0 w 16"/>
                  <a:gd name="T7" fmla="*/ 3 h 5"/>
                  <a:gd name="T8" fmla="*/ 3 w 16"/>
                  <a:gd name="T9" fmla="*/ 5 h 5"/>
                  <a:gd name="T10" fmla="*/ 13 w 16"/>
                  <a:gd name="T11" fmla="*/ 5 h 5"/>
                  <a:gd name="T12" fmla="*/ 16 w 1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3"/>
                    </a:moveTo>
                    <a:cubicBezTo>
                      <a:pt x="16" y="1"/>
                      <a:pt x="15" y="0"/>
                      <a:pt x="13" y="0"/>
                    </a:cubicBezTo>
                    <a:cubicBezTo>
                      <a:pt x="3" y="0"/>
                      <a:pt x="3" y="0"/>
                      <a:pt x="3" y="0"/>
                    </a:cubicBezTo>
                    <a:cubicBezTo>
                      <a:pt x="1" y="0"/>
                      <a:pt x="0" y="1"/>
                      <a:pt x="0" y="3"/>
                    </a:cubicBezTo>
                    <a:cubicBezTo>
                      <a:pt x="0" y="4"/>
                      <a:pt x="1" y="5"/>
                      <a:pt x="3" y="5"/>
                    </a:cubicBezTo>
                    <a:cubicBezTo>
                      <a:pt x="13" y="5"/>
                      <a:pt x="13" y="5"/>
                      <a:pt x="13" y="5"/>
                    </a:cubicBezTo>
                    <a:cubicBezTo>
                      <a:pt x="15" y="5"/>
                      <a:pt x="16" y="4"/>
                      <a:pt x="16" y="3"/>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8" name="Freeform 87"/>
              <p:cNvSpPr/>
              <p:nvPr/>
            </p:nvSpPr>
            <p:spPr bwMode="auto">
              <a:xfrm>
                <a:off x="1709" y="1558"/>
                <a:ext cx="38" cy="12"/>
              </a:xfrm>
              <a:custGeom>
                <a:avLst/>
                <a:gdLst>
                  <a:gd name="T0" fmla="*/ 16 w 16"/>
                  <a:gd name="T1" fmla="*/ 3 h 5"/>
                  <a:gd name="T2" fmla="*/ 13 w 16"/>
                  <a:gd name="T3" fmla="*/ 0 h 5"/>
                  <a:gd name="T4" fmla="*/ 2 w 16"/>
                  <a:gd name="T5" fmla="*/ 0 h 5"/>
                  <a:gd name="T6" fmla="*/ 0 w 16"/>
                  <a:gd name="T7" fmla="*/ 3 h 5"/>
                  <a:gd name="T8" fmla="*/ 2 w 16"/>
                  <a:gd name="T9" fmla="*/ 5 h 5"/>
                  <a:gd name="T10" fmla="*/ 13 w 16"/>
                  <a:gd name="T11" fmla="*/ 5 h 5"/>
                  <a:gd name="T12" fmla="*/ 16 w 1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3"/>
                    </a:moveTo>
                    <a:cubicBezTo>
                      <a:pt x="16" y="1"/>
                      <a:pt x="15" y="0"/>
                      <a:pt x="13" y="0"/>
                    </a:cubicBezTo>
                    <a:cubicBezTo>
                      <a:pt x="2" y="0"/>
                      <a:pt x="2" y="0"/>
                      <a:pt x="2" y="0"/>
                    </a:cubicBezTo>
                    <a:cubicBezTo>
                      <a:pt x="1" y="0"/>
                      <a:pt x="0" y="1"/>
                      <a:pt x="0" y="3"/>
                    </a:cubicBezTo>
                    <a:cubicBezTo>
                      <a:pt x="0" y="4"/>
                      <a:pt x="1" y="5"/>
                      <a:pt x="2" y="5"/>
                    </a:cubicBezTo>
                    <a:cubicBezTo>
                      <a:pt x="13" y="5"/>
                      <a:pt x="13" y="5"/>
                      <a:pt x="13" y="5"/>
                    </a:cubicBezTo>
                    <a:cubicBezTo>
                      <a:pt x="15" y="5"/>
                      <a:pt x="16" y="4"/>
                      <a:pt x="16" y="3"/>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9" name="Freeform 88"/>
              <p:cNvSpPr/>
              <p:nvPr/>
            </p:nvSpPr>
            <p:spPr bwMode="auto">
              <a:xfrm>
                <a:off x="1700" y="1573"/>
                <a:ext cx="11" cy="33"/>
              </a:xfrm>
              <a:custGeom>
                <a:avLst/>
                <a:gdLst>
                  <a:gd name="T0" fmla="*/ 5 w 5"/>
                  <a:gd name="T1" fmla="*/ 12 h 14"/>
                  <a:gd name="T2" fmla="*/ 5 w 5"/>
                  <a:gd name="T3" fmla="*/ 2 h 14"/>
                  <a:gd name="T4" fmla="*/ 2 w 5"/>
                  <a:gd name="T5" fmla="*/ 0 h 14"/>
                  <a:gd name="T6" fmla="*/ 0 w 5"/>
                  <a:gd name="T7" fmla="*/ 2 h 14"/>
                  <a:gd name="T8" fmla="*/ 0 w 5"/>
                  <a:gd name="T9" fmla="*/ 12 h 14"/>
                  <a:gd name="T10" fmla="*/ 2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2" y="0"/>
                    </a:cubicBezTo>
                    <a:cubicBezTo>
                      <a:pt x="1" y="0"/>
                      <a:pt x="0" y="1"/>
                      <a:pt x="0" y="2"/>
                    </a:cubicBezTo>
                    <a:cubicBezTo>
                      <a:pt x="0" y="12"/>
                      <a:pt x="0" y="12"/>
                      <a:pt x="0" y="12"/>
                    </a:cubicBezTo>
                    <a:cubicBezTo>
                      <a:pt x="0" y="13"/>
                      <a:pt x="1" y="14"/>
                      <a:pt x="2" y="14"/>
                    </a:cubicBezTo>
                    <a:cubicBezTo>
                      <a:pt x="4" y="14"/>
                      <a:pt x="5" y="13"/>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0" name="Freeform 89"/>
              <p:cNvSpPr/>
              <p:nvPr/>
            </p:nvSpPr>
            <p:spPr bwMode="auto">
              <a:xfrm>
                <a:off x="1700" y="1523"/>
                <a:ext cx="11" cy="35"/>
              </a:xfrm>
              <a:custGeom>
                <a:avLst/>
                <a:gdLst>
                  <a:gd name="T0" fmla="*/ 5 w 5"/>
                  <a:gd name="T1" fmla="*/ 12 h 15"/>
                  <a:gd name="T2" fmla="*/ 5 w 5"/>
                  <a:gd name="T3" fmla="*/ 3 h 15"/>
                  <a:gd name="T4" fmla="*/ 2 w 5"/>
                  <a:gd name="T5" fmla="*/ 0 h 15"/>
                  <a:gd name="T6" fmla="*/ 0 w 5"/>
                  <a:gd name="T7" fmla="*/ 3 h 15"/>
                  <a:gd name="T8" fmla="*/ 0 w 5"/>
                  <a:gd name="T9" fmla="*/ 12 h 15"/>
                  <a:gd name="T10" fmla="*/ 2 w 5"/>
                  <a:gd name="T11" fmla="*/ 15 h 15"/>
                  <a:gd name="T12" fmla="*/ 5 w 5"/>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2"/>
                    </a:moveTo>
                    <a:cubicBezTo>
                      <a:pt x="5" y="3"/>
                      <a:pt x="5" y="3"/>
                      <a:pt x="5" y="3"/>
                    </a:cubicBezTo>
                    <a:cubicBezTo>
                      <a:pt x="5" y="1"/>
                      <a:pt x="4" y="0"/>
                      <a:pt x="2" y="0"/>
                    </a:cubicBezTo>
                    <a:cubicBezTo>
                      <a:pt x="1" y="0"/>
                      <a:pt x="0" y="1"/>
                      <a:pt x="0" y="3"/>
                    </a:cubicBezTo>
                    <a:cubicBezTo>
                      <a:pt x="0" y="12"/>
                      <a:pt x="0" y="12"/>
                      <a:pt x="0" y="12"/>
                    </a:cubicBezTo>
                    <a:cubicBezTo>
                      <a:pt x="0" y="14"/>
                      <a:pt x="1" y="15"/>
                      <a:pt x="2" y="15"/>
                    </a:cubicBezTo>
                    <a:cubicBezTo>
                      <a:pt x="4" y="15"/>
                      <a:pt x="5" y="14"/>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1" name="Freeform 90"/>
              <p:cNvSpPr/>
              <p:nvPr/>
            </p:nvSpPr>
            <p:spPr bwMode="auto">
              <a:xfrm>
                <a:off x="3683" y="2321"/>
                <a:ext cx="211" cy="211"/>
              </a:xfrm>
              <a:custGeom>
                <a:avLst/>
                <a:gdLst>
                  <a:gd name="T0" fmla="*/ 75 w 89"/>
                  <a:gd name="T1" fmla="*/ 89 h 89"/>
                  <a:gd name="T2" fmla="*/ 14 w 89"/>
                  <a:gd name="T3" fmla="*/ 89 h 89"/>
                  <a:gd name="T4" fmla="*/ 0 w 89"/>
                  <a:gd name="T5" fmla="*/ 75 h 89"/>
                  <a:gd name="T6" fmla="*/ 0 w 89"/>
                  <a:gd name="T7" fmla="*/ 14 h 89"/>
                  <a:gd name="T8" fmla="*/ 14 w 89"/>
                  <a:gd name="T9" fmla="*/ 0 h 89"/>
                  <a:gd name="T10" fmla="*/ 75 w 89"/>
                  <a:gd name="T11" fmla="*/ 0 h 89"/>
                  <a:gd name="T12" fmla="*/ 89 w 89"/>
                  <a:gd name="T13" fmla="*/ 14 h 89"/>
                  <a:gd name="T14" fmla="*/ 89 w 89"/>
                  <a:gd name="T15" fmla="*/ 75 h 89"/>
                  <a:gd name="T16" fmla="*/ 75 w 89"/>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9">
                    <a:moveTo>
                      <a:pt x="75" y="89"/>
                    </a:moveTo>
                    <a:cubicBezTo>
                      <a:pt x="14" y="89"/>
                      <a:pt x="14" y="89"/>
                      <a:pt x="14" y="89"/>
                    </a:cubicBezTo>
                    <a:cubicBezTo>
                      <a:pt x="7" y="89"/>
                      <a:pt x="0" y="82"/>
                      <a:pt x="0" y="75"/>
                    </a:cubicBezTo>
                    <a:cubicBezTo>
                      <a:pt x="0" y="14"/>
                      <a:pt x="0" y="14"/>
                      <a:pt x="0" y="14"/>
                    </a:cubicBezTo>
                    <a:cubicBezTo>
                      <a:pt x="0" y="6"/>
                      <a:pt x="7" y="0"/>
                      <a:pt x="14" y="0"/>
                    </a:cubicBezTo>
                    <a:cubicBezTo>
                      <a:pt x="75" y="0"/>
                      <a:pt x="75" y="0"/>
                      <a:pt x="75" y="0"/>
                    </a:cubicBezTo>
                    <a:cubicBezTo>
                      <a:pt x="83" y="0"/>
                      <a:pt x="89" y="6"/>
                      <a:pt x="89" y="14"/>
                    </a:cubicBezTo>
                    <a:cubicBezTo>
                      <a:pt x="89" y="75"/>
                      <a:pt x="89" y="75"/>
                      <a:pt x="89" y="75"/>
                    </a:cubicBezTo>
                    <a:cubicBezTo>
                      <a:pt x="89" y="82"/>
                      <a:pt x="83" y="89"/>
                      <a:pt x="75" y="89"/>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2" name="Freeform 91"/>
              <p:cNvSpPr>
                <a:spLocks noEditPoints="1"/>
              </p:cNvSpPr>
              <p:nvPr/>
            </p:nvSpPr>
            <p:spPr bwMode="auto">
              <a:xfrm>
                <a:off x="3721" y="2371"/>
                <a:ext cx="135" cy="109"/>
              </a:xfrm>
              <a:custGeom>
                <a:avLst/>
                <a:gdLst>
                  <a:gd name="T0" fmla="*/ 0 w 57"/>
                  <a:gd name="T1" fmla="*/ 13 h 46"/>
                  <a:gd name="T2" fmla="*/ 12 w 57"/>
                  <a:gd name="T3" fmla="*/ 0 h 46"/>
                  <a:gd name="T4" fmla="*/ 24 w 57"/>
                  <a:gd name="T5" fmla="*/ 13 h 46"/>
                  <a:gd name="T6" fmla="*/ 12 w 57"/>
                  <a:gd name="T7" fmla="*/ 25 h 46"/>
                  <a:gd name="T8" fmla="*/ 0 w 57"/>
                  <a:gd name="T9" fmla="*/ 13 h 46"/>
                  <a:gd name="T10" fmla="*/ 39 w 57"/>
                  <a:gd name="T11" fmla="*/ 1 h 46"/>
                  <a:gd name="T12" fmla="*/ 50 w 57"/>
                  <a:gd name="T13" fmla="*/ 1 h 46"/>
                  <a:gd name="T14" fmla="*/ 19 w 57"/>
                  <a:gd name="T15" fmla="*/ 46 h 46"/>
                  <a:gd name="T16" fmla="*/ 8 w 57"/>
                  <a:gd name="T17" fmla="*/ 46 h 46"/>
                  <a:gd name="T18" fmla="*/ 39 w 57"/>
                  <a:gd name="T19" fmla="*/ 1 h 46"/>
                  <a:gd name="T20" fmla="*/ 15 w 57"/>
                  <a:gd name="T21" fmla="*/ 13 h 46"/>
                  <a:gd name="T22" fmla="*/ 12 w 57"/>
                  <a:gd name="T23" fmla="*/ 7 h 46"/>
                  <a:gd name="T24" fmla="*/ 9 w 57"/>
                  <a:gd name="T25" fmla="*/ 13 h 46"/>
                  <a:gd name="T26" fmla="*/ 12 w 57"/>
                  <a:gd name="T27" fmla="*/ 18 h 46"/>
                  <a:gd name="T28" fmla="*/ 15 w 57"/>
                  <a:gd name="T29" fmla="*/ 13 h 46"/>
                  <a:gd name="T30" fmla="*/ 33 w 57"/>
                  <a:gd name="T31" fmla="*/ 34 h 46"/>
                  <a:gd name="T32" fmla="*/ 45 w 57"/>
                  <a:gd name="T33" fmla="*/ 21 h 46"/>
                  <a:gd name="T34" fmla="*/ 57 w 57"/>
                  <a:gd name="T35" fmla="*/ 34 h 46"/>
                  <a:gd name="T36" fmla="*/ 45 w 57"/>
                  <a:gd name="T37" fmla="*/ 46 h 46"/>
                  <a:gd name="T38" fmla="*/ 33 w 57"/>
                  <a:gd name="T39" fmla="*/ 34 h 46"/>
                  <a:gd name="T40" fmla="*/ 48 w 57"/>
                  <a:gd name="T41" fmla="*/ 34 h 46"/>
                  <a:gd name="T42" fmla="*/ 45 w 57"/>
                  <a:gd name="T43" fmla="*/ 28 h 46"/>
                  <a:gd name="T44" fmla="*/ 42 w 57"/>
                  <a:gd name="T45" fmla="*/ 34 h 46"/>
                  <a:gd name="T46" fmla="*/ 45 w 57"/>
                  <a:gd name="T47" fmla="*/ 39 h 46"/>
                  <a:gd name="T48" fmla="*/ 48 w 57"/>
                  <a:gd name="T4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46">
                    <a:moveTo>
                      <a:pt x="0" y="13"/>
                    </a:moveTo>
                    <a:cubicBezTo>
                      <a:pt x="0" y="5"/>
                      <a:pt x="5" y="0"/>
                      <a:pt x="12" y="0"/>
                    </a:cubicBezTo>
                    <a:cubicBezTo>
                      <a:pt x="19" y="0"/>
                      <a:pt x="24" y="5"/>
                      <a:pt x="24" y="13"/>
                    </a:cubicBezTo>
                    <a:cubicBezTo>
                      <a:pt x="24" y="21"/>
                      <a:pt x="19" y="25"/>
                      <a:pt x="12" y="25"/>
                    </a:cubicBezTo>
                    <a:cubicBezTo>
                      <a:pt x="5" y="25"/>
                      <a:pt x="0" y="21"/>
                      <a:pt x="0" y="13"/>
                    </a:cubicBezTo>
                    <a:close/>
                    <a:moveTo>
                      <a:pt x="39" y="1"/>
                    </a:moveTo>
                    <a:cubicBezTo>
                      <a:pt x="50" y="1"/>
                      <a:pt x="50" y="1"/>
                      <a:pt x="50" y="1"/>
                    </a:cubicBezTo>
                    <a:cubicBezTo>
                      <a:pt x="19" y="46"/>
                      <a:pt x="19" y="46"/>
                      <a:pt x="19" y="46"/>
                    </a:cubicBezTo>
                    <a:cubicBezTo>
                      <a:pt x="8" y="46"/>
                      <a:pt x="8" y="46"/>
                      <a:pt x="8" y="46"/>
                    </a:cubicBezTo>
                    <a:lnTo>
                      <a:pt x="39" y="1"/>
                    </a:lnTo>
                    <a:close/>
                    <a:moveTo>
                      <a:pt x="15" y="13"/>
                    </a:moveTo>
                    <a:cubicBezTo>
                      <a:pt x="15" y="8"/>
                      <a:pt x="14" y="7"/>
                      <a:pt x="12" y="7"/>
                    </a:cubicBezTo>
                    <a:cubicBezTo>
                      <a:pt x="11" y="7"/>
                      <a:pt x="9" y="8"/>
                      <a:pt x="9" y="13"/>
                    </a:cubicBezTo>
                    <a:cubicBezTo>
                      <a:pt x="9" y="17"/>
                      <a:pt x="11" y="18"/>
                      <a:pt x="12" y="18"/>
                    </a:cubicBezTo>
                    <a:cubicBezTo>
                      <a:pt x="14" y="18"/>
                      <a:pt x="15" y="17"/>
                      <a:pt x="15" y="13"/>
                    </a:cubicBezTo>
                    <a:close/>
                    <a:moveTo>
                      <a:pt x="33" y="34"/>
                    </a:moveTo>
                    <a:cubicBezTo>
                      <a:pt x="33" y="26"/>
                      <a:pt x="38" y="21"/>
                      <a:pt x="45" y="21"/>
                    </a:cubicBezTo>
                    <a:cubicBezTo>
                      <a:pt x="52" y="21"/>
                      <a:pt x="57" y="26"/>
                      <a:pt x="57" y="34"/>
                    </a:cubicBezTo>
                    <a:cubicBezTo>
                      <a:pt x="57" y="42"/>
                      <a:pt x="52" y="46"/>
                      <a:pt x="45" y="46"/>
                    </a:cubicBezTo>
                    <a:cubicBezTo>
                      <a:pt x="38" y="46"/>
                      <a:pt x="33" y="42"/>
                      <a:pt x="33" y="34"/>
                    </a:cubicBezTo>
                    <a:close/>
                    <a:moveTo>
                      <a:pt x="48" y="34"/>
                    </a:moveTo>
                    <a:cubicBezTo>
                      <a:pt x="48" y="30"/>
                      <a:pt x="47" y="28"/>
                      <a:pt x="45" y="28"/>
                    </a:cubicBezTo>
                    <a:cubicBezTo>
                      <a:pt x="44" y="28"/>
                      <a:pt x="42" y="30"/>
                      <a:pt x="42" y="34"/>
                    </a:cubicBezTo>
                    <a:cubicBezTo>
                      <a:pt x="42" y="38"/>
                      <a:pt x="44" y="39"/>
                      <a:pt x="45" y="39"/>
                    </a:cubicBezTo>
                    <a:cubicBezTo>
                      <a:pt x="47" y="39"/>
                      <a:pt x="48" y="38"/>
                      <a:pt x="48"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3" name="Freeform 92"/>
              <p:cNvSpPr/>
              <p:nvPr/>
            </p:nvSpPr>
            <p:spPr bwMode="auto">
              <a:xfrm>
                <a:off x="2111" y="1566"/>
                <a:ext cx="211" cy="210"/>
              </a:xfrm>
              <a:custGeom>
                <a:avLst/>
                <a:gdLst>
                  <a:gd name="T0" fmla="*/ 75 w 89"/>
                  <a:gd name="T1" fmla="*/ 89 h 89"/>
                  <a:gd name="T2" fmla="*/ 14 w 89"/>
                  <a:gd name="T3" fmla="*/ 89 h 89"/>
                  <a:gd name="T4" fmla="*/ 0 w 89"/>
                  <a:gd name="T5" fmla="*/ 75 h 89"/>
                  <a:gd name="T6" fmla="*/ 0 w 89"/>
                  <a:gd name="T7" fmla="*/ 14 h 89"/>
                  <a:gd name="T8" fmla="*/ 14 w 89"/>
                  <a:gd name="T9" fmla="*/ 0 h 89"/>
                  <a:gd name="T10" fmla="*/ 75 w 89"/>
                  <a:gd name="T11" fmla="*/ 0 h 89"/>
                  <a:gd name="T12" fmla="*/ 89 w 89"/>
                  <a:gd name="T13" fmla="*/ 14 h 89"/>
                  <a:gd name="T14" fmla="*/ 89 w 89"/>
                  <a:gd name="T15" fmla="*/ 75 h 89"/>
                  <a:gd name="T16" fmla="*/ 75 w 89"/>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9">
                    <a:moveTo>
                      <a:pt x="75" y="89"/>
                    </a:moveTo>
                    <a:cubicBezTo>
                      <a:pt x="14" y="89"/>
                      <a:pt x="14" y="89"/>
                      <a:pt x="14" y="89"/>
                    </a:cubicBezTo>
                    <a:cubicBezTo>
                      <a:pt x="7" y="89"/>
                      <a:pt x="0" y="82"/>
                      <a:pt x="0" y="75"/>
                    </a:cubicBezTo>
                    <a:cubicBezTo>
                      <a:pt x="0" y="14"/>
                      <a:pt x="0" y="14"/>
                      <a:pt x="0" y="14"/>
                    </a:cubicBezTo>
                    <a:cubicBezTo>
                      <a:pt x="0" y="6"/>
                      <a:pt x="7" y="0"/>
                      <a:pt x="14" y="0"/>
                    </a:cubicBezTo>
                    <a:cubicBezTo>
                      <a:pt x="75" y="0"/>
                      <a:pt x="75" y="0"/>
                      <a:pt x="75" y="0"/>
                    </a:cubicBezTo>
                    <a:cubicBezTo>
                      <a:pt x="83" y="0"/>
                      <a:pt x="89" y="6"/>
                      <a:pt x="89" y="14"/>
                    </a:cubicBezTo>
                    <a:cubicBezTo>
                      <a:pt x="89" y="75"/>
                      <a:pt x="89" y="75"/>
                      <a:pt x="89" y="75"/>
                    </a:cubicBezTo>
                    <a:cubicBezTo>
                      <a:pt x="89" y="82"/>
                      <a:pt x="83" y="89"/>
                      <a:pt x="75" y="89"/>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4" name="Freeform 93"/>
              <p:cNvSpPr>
                <a:spLocks noEditPoints="1"/>
              </p:cNvSpPr>
              <p:nvPr/>
            </p:nvSpPr>
            <p:spPr bwMode="auto">
              <a:xfrm>
                <a:off x="2147" y="1601"/>
                <a:ext cx="140" cy="140"/>
              </a:xfrm>
              <a:custGeom>
                <a:avLst/>
                <a:gdLst>
                  <a:gd name="T0" fmla="*/ 0 w 59"/>
                  <a:gd name="T1" fmla="*/ 29 h 59"/>
                  <a:gd name="T2" fmla="*/ 59 w 59"/>
                  <a:gd name="T3" fmla="*/ 29 h 59"/>
                  <a:gd name="T4" fmla="*/ 31 w 59"/>
                  <a:gd name="T5" fmla="*/ 40 h 59"/>
                  <a:gd name="T6" fmla="*/ 44 w 59"/>
                  <a:gd name="T7" fmla="*/ 30 h 59"/>
                  <a:gd name="T8" fmla="*/ 31 w 59"/>
                  <a:gd name="T9" fmla="*/ 40 h 59"/>
                  <a:gd name="T10" fmla="*/ 45 w 59"/>
                  <a:gd name="T11" fmla="*/ 42 h 59"/>
                  <a:gd name="T12" fmla="*/ 36 w 59"/>
                  <a:gd name="T13" fmla="*/ 56 h 59"/>
                  <a:gd name="T14" fmla="*/ 42 w 59"/>
                  <a:gd name="T15" fmla="*/ 42 h 59"/>
                  <a:gd name="T16" fmla="*/ 31 w 59"/>
                  <a:gd name="T17" fmla="*/ 56 h 59"/>
                  <a:gd name="T18" fmla="*/ 42 w 59"/>
                  <a:gd name="T19" fmla="*/ 42 h 59"/>
                  <a:gd name="T20" fmla="*/ 31 w 59"/>
                  <a:gd name="T21" fmla="*/ 2 h 59"/>
                  <a:gd name="T22" fmla="*/ 41 w 59"/>
                  <a:gd name="T23" fmla="*/ 15 h 59"/>
                  <a:gd name="T24" fmla="*/ 44 w 59"/>
                  <a:gd name="T25" fmla="*/ 15 h 59"/>
                  <a:gd name="T26" fmla="*/ 36 w 59"/>
                  <a:gd name="T27" fmla="*/ 3 h 59"/>
                  <a:gd name="T28" fmla="*/ 44 w 59"/>
                  <a:gd name="T29" fmla="*/ 15 h 59"/>
                  <a:gd name="T30" fmla="*/ 31 w 59"/>
                  <a:gd name="T31" fmla="*/ 17 h 59"/>
                  <a:gd name="T32" fmla="*/ 44 w 59"/>
                  <a:gd name="T33" fmla="*/ 27 h 59"/>
                  <a:gd name="T34" fmla="*/ 47 w 59"/>
                  <a:gd name="T35" fmla="*/ 27 h 59"/>
                  <a:gd name="T36" fmla="*/ 54 w 59"/>
                  <a:gd name="T37" fmla="*/ 17 h 59"/>
                  <a:gd name="T38" fmla="*/ 47 w 59"/>
                  <a:gd name="T39" fmla="*/ 27 h 59"/>
                  <a:gd name="T40" fmla="*/ 55 w 59"/>
                  <a:gd name="T41" fmla="*/ 40 h 59"/>
                  <a:gd name="T42" fmla="*/ 47 w 59"/>
                  <a:gd name="T43" fmla="*/ 30 h 59"/>
                  <a:gd name="T44" fmla="*/ 15 w 59"/>
                  <a:gd name="T45" fmla="*/ 40 h 59"/>
                  <a:gd name="T46" fmla="*/ 3 w 59"/>
                  <a:gd name="T47" fmla="*/ 30 h 59"/>
                  <a:gd name="T48" fmla="*/ 15 w 59"/>
                  <a:gd name="T49" fmla="*/ 40 h 59"/>
                  <a:gd name="T50" fmla="*/ 22 w 59"/>
                  <a:gd name="T51" fmla="*/ 9 h 59"/>
                  <a:gd name="T52" fmla="*/ 29 w 59"/>
                  <a:gd name="T53" fmla="*/ 2 h 59"/>
                  <a:gd name="T54" fmla="*/ 19 w 59"/>
                  <a:gd name="T55" fmla="*/ 15 h 59"/>
                  <a:gd name="T56" fmla="*/ 29 w 59"/>
                  <a:gd name="T57" fmla="*/ 27 h 59"/>
                  <a:gd name="T58" fmla="*/ 18 w 59"/>
                  <a:gd name="T59" fmla="*/ 17 h 59"/>
                  <a:gd name="T60" fmla="*/ 7 w 59"/>
                  <a:gd name="T61" fmla="*/ 15 h 59"/>
                  <a:gd name="T62" fmla="*/ 20 w 59"/>
                  <a:gd name="T63" fmla="*/ 7 h 59"/>
                  <a:gd name="T64" fmla="*/ 7 w 59"/>
                  <a:gd name="T65" fmla="*/ 15 h 59"/>
                  <a:gd name="T66" fmla="*/ 29 w 59"/>
                  <a:gd name="T67" fmla="*/ 40 h 59"/>
                  <a:gd name="T68" fmla="*/ 16 w 59"/>
                  <a:gd name="T69" fmla="*/ 30 h 59"/>
                  <a:gd name="T70" fmla="*/ 3 w 59"/>
                  <a:gd name="T71" fmla="*/ 27 h 59"/>
                  <a:gd name="T72" fmla="*/ 15 w 59"/>
                  <a:gd name="T73" fmla="*/ 17 h 59"/>
                  <a:gd name="T74" fmla="*/ 3 w 59"/>
                  <a:gd name="T75" fmla="*/ 27 h 59"/>
                  <a:gd name="T76" fmla="*/ 21 w 59"/>
                  <a:gd name="T77" fmla="*/ 52 h 59"/>
                  <a:gd name="T78" fmla="*/ 6 w 59"/>
                  <a:gd name="T79" fmla="*/ 42 h 59"/>
                  <a:gd name="T80" fmla="*/ 29 w 59"/>
                  <a:gd name="T81" fmla="*/ 42 h 59"/>
                  <a:gd name="T82" fmla="*/ 18 w 59"/>
                  <a:gd name="T83"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 h="59">
                    <a:moveTo>
                      <a:pt x="30" y="0"/>
                    </a:moveTo>
                    <a:cubicBezTo>
                      <a:pt x="14" y="0"/>
                      <a:pt x="0" y="13"/>
                      <a:pt x="0" y="29"/>
                    </a:cubicBezTo>
                    <a:cubicBezTo>
                      <a:pt x="0" y="45"/>
                      <a:pt x="14" y="59"/>
                      <a:pt x="30" y="59"/>
                    </a:cubicBezTo>
                    <a:cubicBezTo>
                      <a:pt x="46" y="59"/>
                      <a:pt x="59" y="45"/>
                      <a:pt x="59" y="29"/>
                    </a:cubicBezTo>
                    <a:cubicBezTo>
                      <a:pt x="59" y="13"/>
                      <a:pt x="46" y="0"/>
                      <a:pt x="30" y="0"/>
                    </a:cubicBezTo>
                    <a:close/>
                    <a:moveTo>
                      <a:pt x="31" y="40"/>
                    </a:moveTo>
                    <a:cubicBezTo>
                      <a:pt x="31" y="30"/>
                      <a:pt x="31" y="30"/>
                      <a:pt x="31" y="30"/>
                    </a:cubicBezTo>
                    <a:cubicBezTo>
                      <a:pt x="44" y="30"/>
                      <a:pt x="44" y="30"/>
                      <a:pt x="44" y="30"/>
                    </a:cubicBezTo>
                    <a:cubicBezTo>
                      <a:pt x="44" y="33"/>
                      <a:pt x="44" y="37"/>
                      <a:pt x="43" y="40"/>
                    </a:cubicBezTo>
                    <a:lnTo>
                      <a:pt x="31" y="40"/>
                    </a:lnTo>
                    <a:close/>
                    <a:moveTo>
                      <a:pt x="39" y="52"/>
                    </a:moveTo>
                    <a:cubicBezTo>
                      <a:pt x="42" y="49"/>
                      <a:pt x="43" y="46"/>
                      <a:pt x="45" y="42"/>
                    </a:cubicBezTo>
                    <a:cubicBezTo>
                      <a:pt x="54" y="42"/>
                      <a:pt x="54" y="42"/>
                      <a:pt x="54" y="42"/>
                    </a:cubicBezTo>
                    <a:cubicBezTo>
                      <a:pt x="50" y="49"/>
                      <a:pt x="43" y="54"/>
                      <a:pt x="36" y="56"/>
                    </a:cubicBezTo>
                    <a:cubicBezTo>
                      <a:pt x="37" y="55"/>
                      <a:pt x="38" y="53"/>
                      <a:pt x="39" y="52"/>
                    </a:cubicBezTo>
                    <a:close/>
                    <a:moveTo>
                      <a:pt x="42" y="42"/>
                    </a:moveTo>
                    <a:cubicBezTo>
                      <a:pt x="41" y="45"/>
                      <a:pt x="39" y="48"/>
                      <a:pt x="38" y="50"/>
                    </a:cubicBezTo>
                    <a:cubicBezTo>
                      <a:pt x="35" y="54"/>
                      <a:pt x="32" y="56"/>
                      <a:pt x="31" y="56"/>
                    </a:cubicBezTo>
                    <a:cubicBezTo>
                      <a:pt x="31" y="42"/>
                      <a:pt x="31" y="42"/>
                      <a:pt x="31" y="42"/>
                    </a:cubicBezTo>
                    <a:lnTo>
                      <a:pt x="42" y="42"/>
                    </a:lnTo>
                    <a:close/>
                    <a:moveTo>
                      <a:pt x="31" y="15"/>
                    </a:moveTo>
                    <a:cubicBezTo>
                      <a:pt x="31" y="2"/>
                      <a:pt x="31" y="2"/>
                      <a:pt x="31" y="2"/>
                    </a:cubicBezTo>
                    <a:cubicBezTo>
                      <a:pt x="32" y="2"/>
                      <a:pt x="32" y="2"/>
                      <a:pt x="32" y="2"/>
                    </a:cubicBezTo>
                    <a:cubicBezTo>
                      <a:pt x="34" y="3"/>
                      <a:pt x="38" y="8"/>
                      <a:pt x="41" y="15"/>
                    </a:cubicBezTo>
                    <a:lnTo>
                      <a:pt x="31" y="15"/>
                    </a:lnTo>
                    <a:close/>
                    <a:moveTo>
                      <a:pt x="44" y="15"/>
                    </a:moveTo>
                    <a:cubicBezTo>
                      <a:pt x="43" y="12"/>
                      <a:pt x="42" y="10"/>
                      <a:pt x="40" y="7"/>
                    </a:cubicBezTo>
                    <a:cubicBezTo>
                      <a:pt x="39" y="6"/>
                      <a:pt x="38" y="4"/>
                      <a:pt x="36" y="3"/>
                    </a:cubicBezTo>
                    <a:cubicBezTo>
                      <a:pt x="43" y="4"/>
                      <a:pt x="49" y="9"/>
                      <a:pt x="53" y="15"/>
                    </a:cubicBezTo>
                    <a:lnTo>
                      <a:pt x="44" y="15"/>
                    </a:lnTo>
                    <a:close/>
                    <a:moveTo>
                      <a:pt x="31" y="27"/>
                    </a:moveTo>
                    <a:cubicBezTo>
                      <a:pt x="31" y="17"/>
                      <a:pt x="31" y="17"/>
                      <a:pt x="31" y="17"/>
                    </a:cubicBezTo>
                    <a:cubicBezTo>
                      <a:pt x="42" y="17"/>
                      <a:pt x="42" y="17"/>
                      <a:pt x="42" y="17"/>
                    </a:cubicBezTo>
                    <a:cubicBezTo>
                      <a:pt x="44" y="20"/>
                      <a:pt x="44" y="24"/>
                      <a:pt x="44" y="27"/>
                    </a:cubicBezTo>
                    <a:lnTo>
                      <a:pt x="31" y="27"/>
                    </a:lnTo>
                    <a:close/>
                    <a:moveTo>
                      <a:pt x="47" y="27"/>
                    </a:moveTo>
                    <a:cubicBezTo>
                      <a:pt x="47" y="24"/>
                      <a:pt x="46" y="20"/>
                      <a:pt x="45" y="17"/>
                    </a:cubicBezTo>
                    <a:cubicBezTo>
                      <a:pt x="54" y="17"/>
                      <a:pt x="54" y="17"/>
                      <a:pt x="54" y="17"/>
                    </a:cubicBezTo>
                    <a:cubicBezTo>
                      <a:pt x="56" y="20"/>
                      <a:pt x="57" y="24"/>
                      <a:pt x="57" y="27"/>
                    </a:cubicBezTo>
                    <a:lnTo>
                      <a:pt x="47" y="27"/>
                    </a:lnTo>
                    <a:close/>
                    <a:moveTo>
                      <a:pt x="57" y="30"/>
                    </a:moveTo>
                    <a:cubicBezTo>
                      <a:pt x="57" y="33"/>
                      <a:pt x="56" y="37"/>
                      <a:pt x="55" y="40"/>
                    </a:cubicBezTo>
                    <a:cubicBezTo>
                      <a:pt x="45" y="40"/>
                      <a:pt x="45" y="40"/>
                      <a:pt x="45" y="40"/>
                    </a:cubicBezTo>
                    <a:cubicBezTo>
                      <a:pt x="46" y="37"/>
                      <a:pt x="47" y="33"/>
                      <a:pt x="47" y="30"/>
                    </a:cubicBezTo>
                    <a:lnTo>
                      <a:pt x="57" y="30"/>
                    </a:lnTo>
                    <a:close/>
                    <a:moveTo>
                      <a:pt x="15" y="40"/>
                    </a:moveTo>
                    <a:cubicBezTo>
                      <a:pt x="5" y="40"/>
                      <a:pt x="5" y="40"/>
                      <a:pt x="5" y="40"/>
                    </a:cubicBezTo>
                    <a:cubicBezTo>
                      <a:pt x="4" y="37"/>
                      <a:pt x="3" y="33"/>
                      <a:pt x="3" y="30"/>
                    </a:cubicBezTo>
                    <a:cubicBezTo>
                      <a:pt x="13" y="30"/>
                      <a:pt x="13" y="30"/>
                      <a:pt x="13" y="30"/>
                    </a:cubicBezTo>
                    <a:cubicBezTo>
                      <a:pt x="13" y="33"/>
                      <a:pt x="14" y="37"/>
                      <a:pt x="15" y="40"/>
                    </a:cubicBezTo>
                    <a:close/>
                    <a:moveTo>
                      <a:pt x="19" y="15"/>
                    </a:moveTo>
                    <a:cubicBezTo>
                      <a:pt x="20" y="13"/>
                      <a:pt x="21" y="11"/>
                      <a:pt x="22" y="9"/>
                    </a:cubicBezTo>
                    <a:cubicBezTo>
                      <a:pt x="24" y="5"/>
                      <a:pt x="27" y="3"/>
                      <a:pt x="28" y="2"/>
                    </a:cubicBezTo>
                    <a:cubicBezTo>
                      <a:pt x="29" y="2"/>
                      <a:pt x="29" y="2"/>
                      <a:pt x="29" y="2"/>
                    </a:cubicBezTo>
                    <a:cubicBezTo>
                      <a:pt x="29" y="15"/>
                      <a:pt x="29" y="15"/>
                      <a:pt x="29" y="15"/>
                    </a:cubicBezTo>
                    <a:lnTo>
                      <a:pt x="19" y="15"/>
                    </a:lnTo>
                    <a:close/>
                    <a:moveTo>
                      <a:pt x="29" y="17"/>
                    </a:moveTo>
                    <a:cubicBezTo>
                      <a:pt x="29" y="27"/>
                      <a:pt x="29" y="27"/>
                      <a:pt x="29" y="27"/>
                    </a:cubicBezTo>
                    <a:cubicBezTo>
                      <a:pt x="16" y="27"/>
                      <a:pt x="16" y="27"/>
                      <a:pt x="16" y="27"/>
                    </a:cubicBezTo>
                    <a:cubicBezTo>
                      <a:pt x="16" y="24"/>
                      <a:pt x="16" y="20"/>
                      <a:pt x="18" y="17"/>
                    </a:cubicBezTo>
                    <a:lnTo>
                      <a:pt x="29" y="17"/>
                    </a:lnTo>
                    <a:close/>
                    <a:moveTo>
                      <a:pt x="7" y="15"/>
                    </a:moveTo>
                    <a:cubicBezTo>
                      <a:pt x="11" y="9"/>
                      <a:pt x="17" y="4"/>
                      <a:pt x="24" y="3"/>
                    </a:cubicBezTo>
                    <a:cubicBezTo>
                      <a:pt x="22" y="4"/>
                      <a:pt x="21" y="6"/>
                      <a:pt x="20" y="7"/>
                    </a:cubicBezTo>
                    <a:cubicBezTo>
                      <a:pt x="18" y="10"/>
                      <a:pt x="17" y="12"/>
                      <a:pt x="16" y="15"/>
                    </a:cubicBezTo>
                    <a:lnTo>
                      <a:pt x="7" y="15"/>
                    </a:lnTo>
                    <a:close/>
                    <a:moveTo>
                      <a:pt x="29" y="30"/>
                    </a:moveTo>
                    <a:cubicBezTo>
                      <a:pt x="29" y="40"/>
                      <a:pt x="29" y="40"/>
                      <a:pt x="29" y="40"/>
                    </a:cubicBezTo>
                    <a:cubicBezTo>
                      <a:pt x="17" y="40"/>
                      <a:pt x="17" y="40"/>
                      <a:pt x="17" y="40"/>
                    </a:cubicBezTo>
                    <a:cubicBezTo>
                      <a:pt x="16" y="37"/>
                      <a:pt x="16" y="33"/>
                      <a:pt x="16" y="30"/>
                    </a:cubicBezTo>
                    <a:lnTo>
                      <a:pt x="29" y="30"/>
                    </a:lnTo>
                    <a:close/>
                    <a:moveTo>
                      <a:pt x="3" y="27"/>
                    </a:moveTo>
                    <a:cubicBezTo>
                      <a:pt x="3" y="24"/>
                      <a:pt x="4" y="20"/>
                      <a:pt x="6" y="17"/>
                    </a:cubicBezTo>
                    <a:cubicBezTo>
                      <a:pt x="15" y="17"/>
                      <a:pt x="15" y="17"/>
                      <a:pt x="15" y="17"/>
                    </a:cubicBezTo>
                    <a:cubicBezTo>
                      <a:pt x="14" y="20"/>
                      <a:pt x="13" y="24"/>
                      <a:pt x="13" y="27"/>
                    </a:cubicBezTo>
                    <a:lnTo>
                      <a:pt x="3" y="27"/>
                    </a:lnTo>
                    <a:close/>
                    <a:moveTo>
                      <a:pt x="15" y="42"/>
                    </a:moveTo>
                    <a:cubicBezTo>
                      <a:pt x="17" y="46"/>
                      <a:pt x="18" y="49"/>
                      <a:pt x="21" y="52"/>
                    </a:cubicBezTo>
                    <a:cubicBezTo>
                      <a:pt x="22" y="53"/>
                      <a:pt x="23" y="55"/>
                      <a:pt x="24" y="56"/>
                    </a:cubicBezTo>
                    <a:cubicBezTo>
                      <a:pt x="17" y="54"/>
                      <a:pt x="10" y="49"/>
                      <a:pt x="6" y="42"/>
                    </a:cubicBezTo>
                    <a:lnTo>
                      <a:pt x="15" y="42"/>
                    </a:lnTo>
                    <a:close/>
                    <a:moveTo>
                      <a:pt x="29" y="42"/>
                    </a:moveTo>
                    <a:cubicBezTo>
                      <a:pt x="29" y="56"/>
                      <a:pt x="29" y="56"/>
                      <a:pt x="29" y="56"/>
                    </a:cubicBezTo>
                    <a:cubicBezTo>
                      <a:pt x="27" y="55"/>
                      <a:pt x="21" y="51"/>
                      <a:pt x="18" y="42"/>
                    </a:cubicBezTo>
                    <a:lnTo>
                      <a:pt x="29"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5" name="Rectangle 94"/>
              <p:cNvSpPr>
                <a:spLocks noChangeArrowheads="1"/>
              </p:cNvSpPr>
              <p:nvPr/>
            </p:nvSpPr>
            <p:spPr bwMode="auto">
              <a:xfrm>
                <a:off x="2523" y="1556"/>
                <a:ext cx="1032" cy="1033"/>
              </a:xfrm>
              <a:prstGeom prst="rect">
                <a:avLst/>
              </a:prstGeom>
              <a:solidFill>
                <a:srgbClr val="2E30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6" name="Rectangle 95"/>
              <p:cNvSpPr>
                <a:spLocks noChangeArrowheads="1"/>
              </p:cNvSpPr>
              <p:nvPr/>
            </p:nvSpPr>
            <p:spPr bwMode="auto">
              <a:xfrm>
                <a:off x="2523" y="1556"/>
                <a:ext cx="1032" cy="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7" name="Freeform 96"/>
              <p:cNvSpPr/>
              <p:nvPr/>
            </p:nvSpPr>
            <p:spPr bwMode="auto">
              <a:xfrm>
                <a:off x="2488" y="2589"/>
                <a:ext cx="1105" cy="52"/>
              </a:xfrm>
              <a:custGeom>
                <a:avLst/>
                <a:gdLst>
                  <a:gd name="T0" fmla="*/ 455 w 467"/>
                  <a:gd name="T1" fmla="*/ 22 h 22"/>
                  <a:gd name="T2" fmla="*/ 11 w 467"/>
                  <a:gd name="T3" fmla="*/ 22 h 22"/>
                  <a:gd name="T4" fmla="*/ 0 w 467"/>
                  <a:gd name="T5" fmla="*/ 11 h 22"/>
                  <a:gd name="T6" fmla="*/ 11 w 467"/>
                  <a:gd name="T7" fmla="*/ 0 h 22"/>
                  <a:gd name="T8" fmla="*/ 455 w 467"/>
                  <a:gd name="T9" fmla="*/ 0 h 22"/>
                  <a:gd name="T10" fmla="*/ 467 w 467"/>
                  <a:gd name="T11" fmla="*/ 11 h 22"/>
                  <a:gd name="T12" fmla="*/ 455 w 46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67" h="22">
                    <a:moveTo>
                      <a:pt x="455" y="22"/>
                    </a:moveTo>
                    <a:cubicBezTo>
                      <a:pt x="11" y="22"/>
                      <a:pt x="11" y="22"/>
                      <a:pt x="11" y="22"/>
                    </a:cubicBezTo>
                    <a:cubicBezTo>
                      <a:pt x="5" y="22"/>
                      <a:pt x="0" y="17"/>
                      <a:pt x="0" y="11"/>
                    </a:cubicBezTo>
                    <a:cubicBezTo>
                      <a:pt x="0" y="5"/>
                      <a:pt x="5" y="0"/>
                      <a:pt x="11" y="0"/>
                    </a:cubicBezTo>
                    <a:cubicBezTo>
                      <a:pt x="455" y="0"/>
                      <a:pt x="455" y="0"/>
                      <a:pt x="455" y="0"/>
                    </a:cubicBezTo>
                    <a:cubicBezTo>
                      <a:pt x="462" y="0"/>
                      <a:pt x="467" y="5"/>
                      <a:pt x="467" y="11"/>
                    </a:cubicBezTo>
                    <a:cubicBezTo>
                      <a:pt x="467" y="17"/>
                      <a:pt x="462" y="22"/>
                      <a:pt x="455" y="22"/>
                    </a:cubicBezTo>
                    <a:close/>
                  </a:path>
                </a:pathLst>
              </a:custGeom>
              <a:solidFill>
                <a:srgbClr val="314E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8" name="Rectangle 97"/>
              <p:cNvSpPr>
                <a:spLocks noChangeArrowheads="1"/>
              </p:cNvSpPr>
              <p:nvPr/>
            </p:nvSpPr>
            <p:spPr bwMode="auto">
              <a:xfrm>
                <a:off x="2554" y="1587"/>
                <a:ext cx="971" cy="9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9" name="Rectangle 98"/>
              <p:cNvSpPr>
                <a:spLocks noChangeArrowheads="1"/>
              </p:cNvSpPr>
              <p:nvPr/>
            </p:nvSpPr>
            <p:spPr bwMode="auto">
              <a:xfrm>
                <a:off x="2554" y="1587"/>
                <a:ext cx="971" cy="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0" name="Freeform 99"/>
              <p:cNvSpPr>
                <a:spLocks noEditPoints="1"/>
              </p:cNvSpPr>
              <p:nvPr/>
            </p:nvSpPr>
            <p:spPr bwMode="auto">
              <a:xfrm>
                <a:off x="2627" y="1663"/>
                <a:ext cx="829" cy="798"/>
              </a:xfrm>
              <a:custGeom>
                <a:avLst/>
                <a:gdLst>
                  <a:gd name="T0" fmla="*/ 138 w 829"/>
                  <a:gd name="T1" fmla="*/ 668 h 798"/>
                  <a:gd name="T2" fmla="*/ 145 w 829"/>
                  <a:gd name="T3" fmla="*/ 791 h 798"/>
                  <a:gd name="T4" fmla="*/ 273 w 829"/>
                  <a:gd name="T5" fmla="*/ 791 h 798"/>
                  <a:gd name="T6" fmla="*/ 282 w 829"/>
                  <a:gd name="T7" fmla="*/ 668 h 798"/>
                  <a:gd name="T8" fmla="*/ 282 w 829"/>
                  <a:gd name="T9" fmla="*/ 791 h 798"/>
                  <a:gd name="T10" fmla="*/ 547 w 829"/>
                  <a:gd name="T11" fmla="*/ 668 h 798"/>
                  <a:gd name="T12" fmla="*/ 557 w 829"/>
                  <a:gd name="T13" fmla="*/ 791 h 798"/>
                  <a:gd name="T14" fmla="*/ 685 w 829"/>
                  <a:gd name="T15" fmla="*/ 791 h 798"/>
                  <a:gd name="T16" fmla="*/ 692 w 829"/>
                  <a:gd name="T17" fmla="*/ 668 h 798"/>
                  <a:gd name="T18" fmla="*/ 692 w 829"/>
                  <a:gd name="T19" fmla="*/ 791 h 798"/>
                  <a:gd name="T20" fmla="*/ 138 w 829"/>
                  <a:gd name="T21" fmla="*/ 535 h 798"/>
                  <a:gd name="T22" fmla="*/ 145 w 829"/>
                  <a:gd name="T23" fmla="*/ 658 h 798"/>
                  <a:gd name="T24" fmla="*/ 273 w 829"/>
                  <a:gd name="T25" fmla="*/ 658 h 798"/>
                  <a:gd name="T26" fmla="*/ 282 w 829"/>
                  <a:gd name="T27" fmla="*/ 535 h 798"/>
                  <a:gd name="T28" fmla="*/ 282 w 829"/>
                  <a:gd name="T29" fmla="*/ 658 h 798"/>
                  <a:gd name="T30" fmla="*/ 547 w 829"/>
                  <a:gd name="T31" fmla="*/ 535 h 798"/>
                  <a:gd name="T32" fmla="*/ 557 w 829"/>
                  <a:gd name="T33" fmla="*/ 658 h 798"/>
                  <a:gd name="T34" fmla="*/ 685 w 829"/>
                  <a:gd name="T35" fmla="*/ 658 h 798"/>
                  <a:gd name="T36" fmla="*/ 692 w 829"/>
                  <a:gd name="T37" fmla="*/ 535 h 798"/>
                  <a:gd name="T38" fmla="*/ 692 w 829"/>
                  <a:gd name="T39" fmla="*/ 658 h 798"/>
                  <a:gd name="T40" fmla="*/ 138 w 829"/>
                  <a:gd name="T41" fmla="*/ 405 h 798"/>
                  <a:gd name="T42" fmla="*/ 145 w 829"/>
                  <a:gd name="T43" fmla="*/ 528 h 798"/>
                  <a:gd name="T44" fmla="*/ 273 w 829"/>
                  <a:gd name="T45" fmla="*/ 528 h 798"/>
                  <a:gd name="T46" fmla="*/ 282 w 829"/>
                  <a:gd name="T47" fmla="*/ 405 h 798"/>
                  <a:gd name="T48" fmla="*/ 282 w 829"/>
                  <a:gd name="T49" fmla="*/ 528 h 798"/>
                  <a:gd name="T50" fmla="*/ 547 w 829"/>
                  <a:gd name="T51" fmla="*/ 405 h 798"/>
                  <a:gd name="T52" fmla="*/ 557 w 829"/>
                  <a:gd name="T53" fmla="*/ 528 h 798"/>
                  <a:gd name="T54" fmla="*/ 685 w 829"/>
                  <a:gd name="T55" fmla="*/ 528 h 798"/>
                  <a:gd name="T56" fmla="*/ 692 w 829"/>
                  <a:gd name="T57" fmla="*/ 405 h 798"/>
                  <a:gd name="T58" fmla="*/ 692 w 829"/>
                  <a:gd name="T59" fmla="*/ 528 h 798"/>
                  <a:gd name="T60" fmla="*/ 138 w 829"/>
                  <a:gd name="T61" fmla="*/ 272 h 798"/>
                  <a:gd name="T62" fmla="*/ 145 w 829"/>
                  <a:gd name="T63" fmla="*/ 395 h 798"/>
                  <a:gd name="T64" fmla="*/ 273 w 829"/>
                  <a:gd name="T65" fmla="*/ 395 h 798"/>
                  <a:gd name="T66" fmla="*/ 282 w 829"/>
                  <a:gd name="T67" fmla="*/ 272 h 798"/>
                  <a:gd name="T68" fmla="*/ 282 w 829"/>
                  <a:gd name="T69" fmla="*/ 395 h 798"/>
                  <a:gd name="T70" fmla="*/ 547 w 829"/>
                  <a:gd name="T71" fmla="*/ 272 h 798"/>
                  <a:gd name="T72" fmla="*/ 557 w 829"/>
                  <a:gd name="T73" fmla="*/ 395 h 798"/>
                  <a:gd name="T74" fmla="*/ 685 w 829"/>
                  <a:gd name="T75" fmla="*/ 395 h 798"/>
                  <a:gd name="T76" fmla="*/ 692 w 829"/>
                  <a:gd name="T77" fmla="*/ 272 h 798"/>
                  <a:gd name="T78" fmla="*/ 692 w 829"/>
                  <a:gd name="T79" fmla="*/ 395 h 798"/>
                  <a:gd name="T80" fmla="*/ 138 w 829"/>
                  <a:gd name="T81" fmla="*/ 142 h 798"/>
                  <a:gd name="T82" fmla="*/ 145 w 829"/>
                  <a:gd name="T83" fmla="*/ 263 h 798"/>
                  <a:gd name="T84" fmla="*/ 273 w 829"/>
                  <a:gd name="T85" fmla="*/ 263 h 798"/>
                  <a:gd name="T86" fmla="*/ 282 w 829"/>
                  <a:gd name="T87" fmla="*/ 142 h 798"/>
                  <a:gd name="T88" fmla="*/ 282 w 829"/>
                  <a:gd name="T89" fmla="*/ 263 h 798"/>
                  <a:gd name="T90" fmla="*/ 547 w 829"/>
                  <a:gd name="T91" fmla="*/ 142 h 798"/>
                  <a:gd name="T92" fmla="*/ 557 w 829"/>
                  <a:gd name="T93" fmla="*/ 263 h 798"/>
                  <a:gd name="T94" fmla="*/ 685 w 829"/>
                  <a:gd name="T95" fmla="*/ 263 h 798"/>
                  <a:gd name="T96" fmla="*/ 692 w 829"/>
                  <a:gd name="T97" fmla="*/ 142 h 798"/>
                  <a:gd name="T98" fmla="*/ 692 w 829"/>
                  <a:gd name="T99" fmla="*/ 263 h 798"/>
                  <a:gd name="T100" fmla="*/ 138 w 829"/>
                  <a:gd name="T101" fmla="*/ 9 h 798"/>
                  <a:gd name="T102" fmla="*/ 145 w 829"/>
                  <a:gd name="T103" fmla="*/ 132 h 798"/>
                  <a:gd name="T104" fmla="*/ 273 w 829"/>
                  <a:gd name="T105" fmla="*/ 132 h 798"/>
                  <a:gd name="T106" fmla="*/ 282 w 829"/>
                  <a:gd name="T107" fmla="*/ 9 h 798"/>
                  <a:gd name="T108" fmla="*/ 282 w 829"/>
                  <a:gd name="T109" fmla="*/ 132 h 798"/>
                  <a:gd name="T110" fmla="*/ 547 w 829"/>
                  <a:gd name="T111" fmla="*/ 9 h 798"/>
                  <a:gd name="T112" fmla="*/ 557 w 829"/>
                  <a:gd name="T113" fmla="*/ 132 h 798"/>
                  <a:gd name="T114" fmla="*/ 685 w 829"/>
                  <a:gd name="T115" fmla="*/ 132 h 798"/>
                  <a:gd name="T116" fmla="*/ 692 w 829"/>
                  <a:gd name="T117" fmla="*/ 9 h 798"/>
                  <a:gd name="T118" fmla="*/ 692 w 829"/>
                  <a:gd name="T119" fmla="*/ 132 h 798"/>
                  <a:gd name="T120" fmla="*/ 0 w 829"/>
                  <a:gd name="T121" fmla="*/ 4 h 798"/>
                  <a:gd name="T122" fmla="*/ 829 w 829"/>
                  <a:gd name="T123" fmla="*/ 798 h 798"/>
                  <a:gd name="T124" fmla="*/ 829 w 829"/>
                  <a:gd name="T125" fmla="*/ 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9" h="798">
                    <a:moveTo>
                      <a:pt x="10" y="791"/>
                    </a:moveTo>
                    <a:lnTo>
                      <a:pt x="10" y="668"/>
                    </a:lnTo>
                    <a:lnTo>
                      <a:pt x="138" y="668"/>
                    </a:lnTo>
                    <a:lnTo>
                      <a:pt x="138" y="791"/>
                    </a:lnTo>
                    <a:lnTo>
                      <a:pt x="10" y="791"/>
                    </a:lnTo>
                    <a:close/>
                    <a:moveTo>
                      <a:pt x="145" y="791"/>
                    </a:moveTo>
                    <a:lnTo>
                      <a:pt x="145" y="668"/>
                    </a:lnTo>
                    <a:lnTo>
                      <a:pt x="273" y="668"/>
                    </a:lnTo>
                    <a:lnTo>
                      <a:pt x="273" y="791"/>
                    </a:lnTo>
                    <a:lnTo>
                      <a:pt x="145" y="791"/>
                    </a:lnTo>
                    <a:close/>
                    <a:moveTo>
                      <a:pt x="282" y="791"/>
                    </a:moveTo>
                    <a:lnTo>
                      <a:pt x="282" y="668"/>
                    </a:lnTo>
                    <a:lnTo>
                      <a:pt x="410" y="668"/>
                    </a:lnTo>
                    <a:lnTo>
                      <a:pt x="410" y="791"/>
                    </a:lnTo>
                    <a:lnTo>
                      <a:pt x="282" y="791"/>
                    </a:lnTo>
                    <a:close/>
                    <a:moveTo>
                      <a:pt x="420" y="791"/>
                    </a:moveTo>
                    <a:lnTo>
                      <a:pt x="420" y="668"/>
                    </a:lnTo>
                    <a:lnTo>
                      <a:pt x="547" y="668"/>
                    </a:lnTo>
                    <a:lnTo>
                      <a:pt x="547" y="791"/>
                    </a:lnTo>
                    <a:lnTo>
                      <a:pt x="420" y="791"/>
                    </a:lnTo>
                    <a:close/>
                    <a:moveTo>
                      <a:pt x="557" y="791"/>
                    </a:moveTo>
                    <a:lnTo>
                      <a:pt x="557" y="668"/>
                    </a:lnTo>
                    <a:lnTo>
                      <a:pt x="685" y="668"/>
                    </a:lnTo>
                    <a:lnTo>
                      <a:pt x="685" y="791"/>
                    </a:lnTo>
                    <a:lnTo>
                      <a:pt x="557" y="791"/>
                    </a:lnTo>
                    <a:close/>
                    <a:moveTo>
                      <a:pt x="692" y="791"/>
                    </a:moveTo>
                    <a:lnTo>
                      <a:pt x="692" y="668"/>
                    </a:lnTo>
                    <a:lnTo>
                      <a:pt x="820" y="668"/>
                    </a:lnTo>
                    <a:lnTo>
                      <a:pt x="820" y="791"/>
                    </a:lnTo>
                    <a:lnTo>
                      <a:pt x="692" y="791"/>
                    </a:lnTo>
                    <a:close/>
                    <a:moveTo>
                      <a:pt x="10" y="658"/>
                    </a:moveTo>
                    <a:lnTo>
                      <a:pt x="10" y="535"/>
                    </a:lnTo>
                    <a:lnTo>
                      <a:pt x="138" y="535"/>
                    </a:lnTo>
                    <a:lnTo>
                      <a:pt x="138" y="658"/>
                    </a:lnTo>
                    <a:lnTo>
                      <a:pt x="10" y="658"/>
                    </a:lnTo>
                    <a:close/>
                    <a:moveTo>
                      <a:pt x="145" y="658"/>
                    </a:moveTo>
                    <a:lnTo>
                      <a:pt x="145" y="535"/>
                    </a:lnTo>
                    <a:lnTo>
                      <a:pt x="273" y="535"/>
                    </a:lnTo>
                    <a:lnTo>
                      <a:pt x="273" y="658"/>
                    </a:lnTo>
                    <a:lnTo>
                      <a:pt x="145" y="658"/>
                    </a:lnTo>
                    <a:close/>
                    <a:moveTo>
                      <a:pt x="282" y="658"/>
                    </a:moveTo>
                    <a:lnTo>
                      <a:pt x="282" y="535"/>
                    </a:lnTo>
                    <a:lnTo>
                      <a:pt x="410" y="535"/>
                    </a:lnTo>
                    <a:lnTo>
                      <a:pt x="410" y="658"/>
                    </a:lnTo>
                    <a:lnTo>
                      <a:pt x="282" y="658"/>
                    </a:lnTo>
                    <a:close/>
                    <a:moveTo>
                      <a:pt x="420" y="658"/>
                    </a:moveTo>
                    <a:lnTo>
                      <a:pt x="420" y="535"/>
                    </a:lnTo>
                    <a:lnTo>
                      <a:pt x="547" y="535"/>
                    </a:lnTo>
                    <a:lnTo>
                      <a:pt x="547" y="658"/>
                    </a:lnTo>
                    <a:lnTo>
                      <a:pt x="420" y="658"/>
                    </a:lnTo>
                    <a:close/>
                    <a:moveTo>
                      <a:pt x="557" y="658"/>
                    </a:moveTo>
                    <a:lnTo>
                      <a:pt x="557" y="535"/>
                    </a:lnTo>
                    <a:lnTo>
                      <a:pt x="685" y="535"/>
                    </a:lnTo>
                    <a:lnTo>
                      <a:pt x="685" y="658"/>
                    </a:lnTo>
                    <a:lnTo>
                      <a:pt x="557" y="658"/>
                    </a:lnTo>
                    <a:close/>
                    <a:moveTo>
                      <a:pt x="692" y="658"/>
                    </a:moveTo>
                    <a:lnTo>
                      <a:pt x="692" y="535"/>
                    </a:lnTo>
                    <a:lnTo>
                      <a:pt x="820" y="535"/>
                    </a:lnTo>
                    <a:lnTo>
                      <a:pt x="820" y="658"/>
                    </a:lnTo>
                    <a:lnTo>
                      <a:pt x="692" y="658"/>
                    </a:lnTo>
                    <a:close/>
                    <a:moveTo>
                      <a:pt x="10" y="528"/>
                    </a:moveTo>
                    <a:lnTo>
                      <a:pt x="10" y="405"/>
                    </a:lnTo>
                    <a:lnTo>
                      <a:pt x="138" y="405"/>
                    </a:lnTo>
                    <a:lnTo>
                      <a:pt x="138" y="528"/>
                    </a:lnTo>
                    <a:lnTo>
                      <a:pt x="10" y="528"/>
                    </a:lnTo>
                    <a:close/>
                    <a:moveTo>
                      <a:pt x="145" y="528"/>
                    </a:moveTo>
                    <a:lnTo>
                      <a:pt x="145" y="405"/>
                    </a:lnTo>
                    <a:lnTo>
                      <a:pt x="273" y="405"/>
                    </a:lnTo>
                    <a:lnTo>
                      <a:pt x="273" y="528"/>
                    </a:lnTo>
                    <a:lnTo>
                      <a:pt x="145" y="528"/>
                    </a:lnTo>
                    <a:close/>
                    <a:moveTo>
                      <a:pt x="282" y="528"/>
                    </a:moveTo>
                    <a:lnTo>
                      <a:pt x="282" y="405"/>
                    </a:lnTo>
                    <a:lnTo>
                      <a:pt x="410" y="405"/>
                    </a:lnTo>
                    <a:lnTo>
                      <a:pt x="410" y="528"/>
                    </a:lnTo>
                    <a:lnTo>
                      <a:pt x="282" y="528"/>
                    </a:lnTo>
                    <a:close/>
                    <a:moveTo>
                      <a:pt x="420" y="528"/>
                    </a:moveTo>
                    <a:lnTo>
                      <a:pt x="420" y="405"/>
                    </a:lnTo>
                    <a:lnTo>
                      <a:pt x="547" y="405"/>
                    </a:lnTo>
                    <a:lnTo>
                      <a:pt x="547" y="528"/>
                    </a:lnTo>
                    <a:lnTo>
                      <a:pt x="420" y="528"/>
                    </a:lnTo>
                    <a:close/>
                    <a:moveTo>
                      <a:pt x="557" y="528"/>
                    </a:moveTo>
                    <a:lnTo>
                      <a:pt x="557" y="405"/>
                    </a:lnTo>
                    <a:lnTo>
                      <a:pt x="685" y="405"/>
                    </a:lnTo>
                    <a:lnTo>
                      <a:pt x="685" y="528"/>
                    </a:lnTo>
                    <a:lnTo>
                      <a:pt x="557" y="528"/>
                    </a:lnTo>
                    <a:close/>
                    <a:moveTo>
                      <a:pt x="692" y="528"/>
                    </a:moveTo>
                    <a:lnTo>
                      <a:pt x="692" y="405"/>
                    </a:lnTo>
                    <a:lnTo>
                      <a:pt x="820" y="405"/>
                    </a:lnTo>
                    <a:lnTo>
                      <a:pt x="820" y="528"/>
                    </a:lnTo>
                    <a:lnTo>
                      <a:pt x="692" y="528"/>
                    </a:lnTo>
                    <a:close/>
                    <a:moveTo>
                      <a:pt x="10" y="395"/>
                    </a:moveTo>
                    <a:lnTo>
                      <a:pt x="10" y="272"/>
                    </a:lnTo>
                    <a:lnTo>
                      <a:pt x="138" y="272"/>
                    </a:lnTo>
                    <a:lnTo>
                      <a:pt x="138" y="395"/>
                    </a:lnTo>
                    <a:lnTo>
                      <a:pt x="10" y="395"/>
                    </a:lnTo>
                    <a:close/>
                    <a:moveTo>
                      <a:pt x="145" y="395"/>
                    </a:moveTo>
                    <a:lnTo>
                      <a:pt x="145" y="272"/>
                    </a:lnTo>
                    <a:lnTo>
                      <a:pt x="273" y="272"/>
                    </a:lnTo>
                    <a:lnTo>
                      <a:pt x="273" y="395"/>
                    </a:lnTo>
                    <a:lnTo>
                      <a:pt x="145" y="395"/>
                    </a:lnTo>
                    <a:close/>
                    <a:moveTo>
                      <a:pt x="282" y="395"/>
                    </a:moveTo>
                    <a:lnTo>
                      <a:pt x="282" y="272"/>
                    </a:lnTo>
                    <a:lnTo>
                      <a:pt x="410" y="272"/>
                    </a:lnTo>
                    <a:lnTo>
                      <a:pt x="410" y="395"/>
                    </a:lnTo>
                    <a:lnTo>
                      <a:pt x="282" y="395"/>
                    </a:lnTo>
                    <a:close/>
                    <a:moveTo>
                      <a:pt x="420" y="395"/>
                    </a:moveTo>
                    <a:lnTo>
                      <a:pt x="420" y="272"/>
                    </a:lnTo>
                    <a:lnTo>
                      <a:pt x="547" y="272"/>
                    </a:lnTo>
                    <a:lnTo>
                      <a:pt x="547" y="395"/>
                    </a:lnTo>
                    <a:lnTo>
                      <a:pt x="420" y="395"/>
                    </a:lnTo>
                    <a:close/>
                    <a:moveTo>
                      <a:pt x="557" y="395"/>
                    </a:moveTo>
                    <a:lnTo>
                      <a:pt x="557" y="272"/>
                    </a:lnTo>
                    <a:lnTo>
                      <a:pt x="685" y="272"/>
                    </a:lnTo>
                    <a:lnTo>
                      <a:pt x="685" y="395"/>
                    </a:lnTo>
                    <a:lnTo>
                      <a:pt x="557" y="395"/>
                    </a:lnTo>
                    <a:close/>
                    <a:moveTo>
                      <a:pt x="692" y="395"/>
                    </a:moveTo>
                    <a:lnTo>
                      <a:pt x="692" y="272"/>
                    </a:lnTo>
                    <a:lnTo>
                      <a:pt x="820" y="272"/>
                    </a:lnTo>
                    <a:lnTo>
                      <a:pt x="820" y="395"/>
                    </a:lnTo>
                    <a:lnTo>
                      <a:pt x="692" y="395"/>
                    </a:lnTo>
                    <a:close/>
                    <a:moveTo>
                      <a:pt x="10" y="263"/>
                    </a:moveTo>
                    <a:lnTo>
                      <a:pt x="10" y="142"/>
                    </a:lnTo>
                    <a:lnTo>
                      <a:pt x="138" y="142"/>
                    </a:lnTo>
                    <a:lnTo>
                      <a:pt x="138" y="263"/>
                    </a:lnTo>
                    <a:lnTo>
                      <a:pt x="10" y="263"/>
                    </a:lnTo>
                    <a:close/>
                    <a:moveTo>
                      <a:pt x="145" y="263"/>
                    </a:moveTo>
                    <a:lnTo>
                      <a:pt x="145" y="142"/>
                    </a:lnTo>
                    <a:lnTo>
                      <a:pt x="273" y="142"/>
                    </a:lnTo>
                    <a:lnTo>
                      <a:pt x="273" y="263"/>
                    </a:lnTo>
                    <a:lnTo>
                      <a:pt x="145" y="263"/>
                    </a:lnTo>
                    <a:close/>
                    <a:moveTo>
                      <a:pt x="282" y="263"/>
                    </a:moveTo>
                    <a:lnTo>
                      <a:pt x="282" y="142"/>
                    </a:lnTo>
                    <a:lnTo>
                      <a:pt x="410" y="142"/>
                    </a:lnTo>
                    <a:lnTo>
                      <a:pt x="410" y="263"/>
                    </a:lnTo>
                    <a:lnTo>
                      <a:pt x="282" y="263"/>
                    </a:lnTo>
                    <a:close/>
                    <a:moveTo>
                      <a:pt x="420" y="263"/>
                    </a:moveTo>
                    <a:lnTo>
                      <a:pt x="420" y="142"/>
                    </a:lnTo>
                    <a:lnTo>
                      <a:pt x="547" y="142"/>
                    </a:lnTo>
                    <a:lnTo>
                      <a:pt x="547" y="263"/>
                    </a:lnTo>
                    <a:lnTo>
                      <a:pt x="420" y="263"/>
                    </a:lnTo>
                    <a:close/>
                    <a:moveTo>
                      <a:pt x="557" y="263"/>
                    </a:moveTo>
                    <a:lnTo>
                      <a:pt x="557" y="142"/>
                    </a:lnTo>
                    <a:lnTo>
                      <a:pt x="685" y="142"/>
                    </a:lnTo>
                    <a:lnTo>
                      <a:pt x="685" y="263"/>
                    </a:lnTo>
                    <a:lnTo>
                      <a:pt x="557" y="263"/>
                    </a:lnTo>
                    <a:close/>
                    <a:moveTo>
                      <a:pt x="692" y="263"/>
                    </a:moveTo>
                    <a:lnTo>
                      <a:pt x="692" y="142"/>
                    </a:lnTo>
                    <a:lnTo>
                      <a:pt x="820" y="142"/>
                    </a:lnTo>
                    <a:lnTo>
                      <a:pt x="820" y="263"/>
                    </a:lnTo>
                    <a:lnTo>
                      <a:pt x="692" y="263"/>
                    </a:lnTo>
                    <a:close/>
                    <a:moveTo>
                      <a:pt x="10" y="132"/>
                    </a:moveTo>
                    <a:lnTo>
                      <a:pt x="10" y="9"/>
                    </a:lnTo>
                    <a:lnTo>
                      <a:pt x="138" y="9"/>
                    </a:lnTo>
                    <a:lnTo>
                      <a:pt x="138" y="132"/>
                    </a:lnTo>
                    <a:lnTo>
                      <a:pt x="10" y="132"/>
                    </a:lnTo>
                    <a:close/>
                    <a:moveTo>
                      <a:pt x="145" y="132"/>
                    </a:moveTo>
                    <a:lnTo>
                      <a:pt x="145" y="9"/>
                    </a:lnTo>
                    <a:lnTo>
                      <a:pt x="273" y="9"/>
                    </a:lnTo>
                    <a:lnTo>
                      <a:pt x="273" y="132"/>
                    </a:lnTo>
                    <a:lnTo>
                      <a:pt x="145" y="132"/>
                    </a:lnTo>
                    <a:close/>
                    <a:moveTo>
                      <a:pt x="282" y="132"/>
                    </a:moveTo>
                    <a:lnTo>
                      <a:pt x="282" y="9"/>
                    </a:lnTo>
                    <a:lnTo>
                      <a:pt x="410" y="9"/>
                    </a:lnTo>
                    <a:lnTo>
                      <a:pt x="410" y="132"/>
                    </a:lnTo>
                    <a:lnTo>
                      <a:pt x="282" y="132"/>
                    </a:lnTo>
                    <a:close/>
                    <a:moveTo>
                      <a:pt x="420" y="132"/>
                    </a:moveTo>
                    <a:lnTo>
                      <a:pt x="420" y="9"/>
                    </a:lnTo>
                    <a:lnTo>
                      <a:pt x="547" y="9"/>
                    </a:lnTo>
                    <a:lnTo>
                      <a:pt x="547" y="132"/>
                    </a:lnTo>
                    <a:lnTo>
                      <a:pt x="420" y="132"/>
                    </a:lnTo>
                    <a:close/>
                    <a:moveTo>
                      <a:pt x="557" y="132"/>
                    </a:moveTo>
                    <a:lnTo>
                      <a:pt x="557" y="9"/>
                    </a:lnTo>
                    <a:lnTo>
                      <a:pt x="685" y="9"/>
                    </a:lnTo>
                    <a:lnTo>
                      <a:pt x="685" y="132"/>
                    </a:lnTo>
                    <a:lnTo>
                      <a:pt x="557" y="132"/>
                    </a:lnTo>
                    <a:close/>
                    <a:moveTo>
                      <a:pt x="692" y="132"/>
                    </a:moveTo>
                    <a:lnTo>
                      <a:pt x="692" y="9"/>
                    </a:lnTo>
                    <a:lnTo>
                      <a:pt x="820" y="9"/>
                    </a:lnTo>
                    <a:lnTo>
                      <a:pt x="820" y="132"/>
                    </a:lnTo>
                    <a:lnTo>
                      <a:pt x="692" y="132"/>
                    </a:lnTo>
                    <a:close/>
                    <a:moveTo>
                      <a:pt x="829" y="0"/>
                    </a:moveTo>
                    <a:lnTo>
                      <a:pt x="0" y="0"/>
                    </a:lnTo>
                    <a:lnTo>
                      <a:pt x="0" y="4"/>
                    </a:lnTo>
                    <a:lnTo>
                      <a:pt x="0" y="796"/>
                    </a:lnTo>
                    <a:lnTo>
                      <a:pt x="0" y="798"/>
                    </a:lnTo>
                    <a:lnTo>
                      <a:pt x="829" y="798"/>
                    </a:lnTo>
                    <a:lnTo>
                      <a:pt x="829" y="796"/>
                    </a:lnTo>
                    <a:lnTo>
                      <a:pt x="829" y="796"/>
                    </a:lnTo>
                    <a:lnTo>
                      <a:pt x="829" y="4"/>
                    </a:lnTo>
                    <a:lnTo>
                      <a:pt x="829" y="4"/>
                    </a:lnTo>
                    <a:lnTo>
                      <a:pt x="829" y="0"/>
                    </a:lnTo>
                    <a:close/>
                  </a:path>
                </a:pathLst>
              </a:custGeom>
              <a:solidFill>
                <a:srgbClr val="EDF4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1" name="Freeform 100"/>
              <p:cNvSpPr>
                <a:spLocks noEditPoints="1"/>
              </p:cNvSpPr>
              <p:nvPr/>
            </p:nvSpPr>
            <p:spPr bwMode="auto">
              <a:xfrm>
                <a:off x="2627" y="1663"/>
                <a:ext cx="829" cy="798"/>
              </a:xfrm>
              <a:custGeom>
                <a:avLst/>
                <a:gdLst>
                  <a:gd name="T0" fmla="*/ 138 w 829"/>
                  <a:gd name="T1" fmla="*/ 668 h 798"/>
                  <a:gd name="T2" fmla="*/ 145 w 829"/>
                  <a:gd name="T3" fmla="*/ 791 h 798"/>
                  <a:gd name="T4" fmla="*/ 273 w 829"/>
                  <a:gd name="T5" fmla="*/ 791 h 798"/>
                  <a:gd name="T6" fmla="*/ 282 w 829"/>
                  <a:gd name="T7" fmla="*/ 668 h 798"/>
                  <a:gd name="T8" fmla="*/ 282 w 829"/>
                  <a:gd name="T9" fmla="*/ 791 h 798"/>
                  <a:gd name="T10" fmla="*/ 547 w 829"/>
                  <a:gd name="T11" fmla="*/ 668 h 798"/>
                  <a:gd name="T12" fmla="*/ 557 w 829"/>
                  <a:gd name="T13" fmla="*/ 791 h 798"/>
                  <a:gd name="T14" fmla="*/ 685 w 829"/>
                  <a:gd name="T15" fmla="*/ 791 h 798"/>
                  <a:gd name="T16" fmla="*/ 692 w 829"/>
                  <a:gd name="T17" fmla="*/ 668 h 798"/>
                  <a:gd name="T18" fmla="*/ 692 w 829"/>
                  <a:gd name="T19" fmla="*/ 791 h 798"/>
                  <a:gd name="T20" fmla="*/ 138 w 829"/>
                  <a:gd name="T21" fmla="*/ 535 h 798"/>
                  <a:gd name="T22" fmla="*/ 145 w 829"/>
                  <a:gd name="T23" fmla="*/ 658 h 798"/>
                  <a:gd name="T24" fmla="*/ 273 w 829"/>
                  <a:gd name="T25" fmla="*/ 658 h 798"/>
                  <a:gd name="T26" fmla="*/ 282 w 829"/>
                  <a:gd name="T27" fmla="*/ 535 h 798"/>
                  <a:gd name="T28" fmla="*/ 282 w 829"/>
                  <a:gd name="T29" fmla="*/ 658 h 798"/>
                  <a:gd name="T30" fmla="*/ 547 w 829"/>
                  <a:gd name="T31" fmla="*/ 535 h 798"/>
                  <a:gd name="T32" fmla="*/ 557 w 829"/>
                  <a:gd name="T33" fmla="*/ 658 h 798"/>
                  <a:gd name="T34" fmla="*/ 685 w 829"/>
                  <a:gd name="T35" fmla="*/ 658 h 798"/>
                  <a:gd name="T36" fmla="*/ 692 w 829"/>
                  <a:gd name="T37" fmla="*/ 535 h 798"/>
                  <a:gd name="T38" fmla="*/ 692 w 829"/>
                  <a:gd name="T39" fmla="*/ 658 h 798"/>
                  <a:gd name="T40" fmla="*/ 138 w 829"/>
                  <a:gd name="T41" fmla="*/ 405 h 798"/>
                  <a:gd name="T42" fmla="*/ 145 w 829"/>
                  <a:gd name="T43" fmla="*/ 528 h 798"/>
                  <a:gd name="T44" fmla="*/ 273 w 829"/>
                  <a:gd name="T45" fmla="*/ 528 h 798"/>
                  <a:gd name="T46" fmla="*/ 282 w 829"/>
                  <a:gd name="T47" fmla="*/ 405 h 798"/>
                  <a:gd name="T48" fmla="*/ 282 w 829"/>
                  <a:gd name="T49" fmla="*/ 528 h 798"/>
                  <a:gd name="T50" fmla="*/ 547 w 829"/>
                  <a:gd name="T51" fmla="*/ 405 h 798"/>
                  <a:gd name="T52" fmla="*/ 557 w 829"/>
                  <a:gd name="T53" fmla="*/ 528 h 798"/>
                  <a:gd name="T54" fmla="*/ 685 w 829"/>
                  <a:gd name="T55" fmla="*/ 528 h 798"/>
                  <a:gd name="T56" fmla="*/ 692 w 829"/>
                  <a:gd name="T57" fmla="*/ 405 h 798"/>
                  <a:gd name="T58" fmla="*/ 692 w 829"/>
                  <a:gd name="T59" fmla="*/ 528 h 798"/>
                  <a:gd name="T60" fmla="*/ 138 w 829"/>
                  <a:gd name="T61" fmla="*/ 272 h 798"/>
                  <a:gd name="T62" fmla="*/ 145 w 829"/>
                  <a:gd name="T63" fmla="*/ 395 h 798"/>
                  <a:gd name="T64" fmla="*/ 273 w 829"/>
                  <a:gd name="T65" fmla="*/ 395 h 798"/>
                  <a:gd name="T66" fmla="*/ 282 w 829"/>
                  <a:gd name="T67" fmla="*/ 272 h 798"/>
                  <a:gd name="T68" fmla="*/ 282 w 829"/>
                  <a:gd name="T69" fmla="*/ 395 h 798"/>
                  <a:gd name="T70" fmla="*/ 547 w 829"/>
                  <a:gd name="T71" fmla="*/ 272 h 798"/>
                  <a:gd name="T72" fmla="*/ 557 w 829"/>
                  <a:gd name="T73" fmla="*/ 395 h 798"/>
                  <a:gd name="T74" fmla="*/ 685 w 829"/>
                  <a:gd name="T75" fmla="*/ 395 h 798"/>
                  <a:gd name="T76" fmla="*/ 692 w 829"/>
                  <a:gd name="T77" fmla="*/ 272 h 798"/>
                  <a:gd name="T78" fmla="*/ 692 w 829"/>
                  <a:gd name="T79" fmla="*/ 395 h 798"/>
                  <a:gd name="T80" fmla="*/ 138 w 829"/>
                  <a:gd name="T81" fmla="*/ 142 h 798"/>
                  <a:gd name="T82" fmla="*/ 145 w 829"/>
                  <a:gd name="T83" fmla="*/ 263 h 798"/>
                  <a:gd name="T84" fmla="*/ 273 w 829"/>
                  <a:gd name="T85" fmla="*/ 263 h 798"/>
                  <a:gd name="T86" fmla="*/ 282 w 829"/>
                  <a:gd name="T87" fmla="*/ 142 h 798"/>
                  <a:gd name="T88" fmla="*/ 282 w 829"/>
                  <a:gd name="T89" fmla="*/ 263 h 798"/>
                  <a:gd name="T90" fmla="*/ 547 w 829"/>
                  <a:gd name="T91" fmla="*/ 142 h 798"/>
                  <a:gd name="T92" fmla="*/ 557 w 829"/>
                  <a:gd name="T93" fmla="*/ 263 h 798"/>
                  <a:gd name="T94" fmla="*/ 685 w 829"/>
                  <a:gd name="T95" fmla="*/ 263 h 798"/>
                  <a:gd name="T96" fmla="*/ 692 w 829"/>
                  <a:gd name="T97" fmla="*/ 142 h 798"/>
                  <a:gd name="T98" fmla="*/ 692 w 829"/>
                  <a:gd name="T99" fmla="*/ 263 h 798"/>
                  <a:gd name="T100" fmla="*/ 138 w 829"/>
                  <a:gd name="T101" fmla="*/ 9 h 798"/>
                  <a:gd name="T102" fmla="*/ 145 w 829"/>
                  <a:gd name="T103" fmla="*/ 132 h 798"/>
                  <a:gd name="T104" fmla="*/ 273 w 829"/>
                  <a:gd name="T105" fmla="*/ 132 h 798"/>
                  <a:gd name="T106" fmla="*/ 282 w 829"/>
                  <a:gd name="T107" fmla="*/ 9 h 798"/>
                  <a:gd name="T108" fmla="*/ 282 w 829"/>
                  <a:gd name="T109" fmla="*/ 132 h 798"/>
                  <a:gd name="T110" fmla="*/ 547 w 829"/>
                  <a:gd name="T111" fmla="*/ 9 h 798"/>
                  <a:gd name="T112" fmla="*/ 557 w 829"/>
                  <a:gd name="T113" fmla="*/ 132 h 798"/>
                  <a:gd name="T114" fmla="*/ 685 w 829"/>
                  <a:gd name="T115" fmla="*/ 132 h 798"/>
                  <a:gd name="T116" fmla="*/ 692 w 829"/>
                  <a:gd name="T117" fmla="*/ 9 h 798"/>
                  <a:gd name="T118" fmla="*/ 692 w 829"/>
                  <a:gd name="T119" fmla="*/ 132 h 798"/>
                  <a:gd name="T120" fmla="*/ 0 w 829"/>
                  <a:gd name="T121" fmla="*/ 4 h 798"/>
                  <a:gd name="T122" fmla="*/ 829 w 829"/>
                  <a:gd name="T123" fmla="*/ 798 h 798"/>
                  <a:gd name="T124" fmla="*/ 829 w 829"/>
                  <a:gd name="T125" fmla="*/ 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9" h="798">
                    <a:moveTo>
                      <a:pt x="10" y="791"/>
                    </a:moveTo>
                    <a:lnTo>
                      <a:pt x="10" y="668"/>
                    </a:lnTo>
                    <a:lnTo>
                      <a:pt x="138" y="668"/>
                    </a:lnTo>
                    <a:lnTo>
                      <a:pt x="138" y="791"/>
                    </a:lnTo>
                    <a:lnTo>
                      <a:pt x="10" y="791"/>
                    </a:lnTo>
                    <a:moveTo>
                      <a:pt x="145" y="791"/>
                    </a:moveTo>
                    <a:lnTo>
                      <a:pt x="145" y="668"/>
                    </a:lnTo>
                    <a:lnTo>
                      <a:pt x="273" y="668"/>
                    </a:lnTo>
                    <a:lnTo>
                      <a:pt x="273" y="791"/>
                    </a:lnTo>
                    <a:lnTo>
                      <a:pt x="145" y="791"/>
                    </a:lnTo>
                    <a:moveTo>
                      <a:pt x="282" y="791"/>
                    </a:moveTo>
                    <a:lnTo>
                      <a:pt x="282" y="668"/>
                    </a:lnTo>
                    <a:lnTo>
                      <a:pt x="410" y="668"/>
                    </a:lnTo>
                    <a:lnTo>
                      <a:pt x="410" y="791"/>
                    </a:lnTo>
                    <a:lnTo>
                      <a:pt x="282" y="791"/>
                    </a:lnTo>
                    <a:moveTo>
                      <a:pt x="420" y="791"/>
                    </a:moveTo>
                    <a:lnTo>
                      <a:pt x="420" y="668"/>
                    </a:lnTo>
                    <a:lnTo>
                      <a:pt x="547" y="668"/>
                    </a:lnTo>
                    <a:lnTo>
                      <a:pt x="547" y="791"/>
                    </a:lnTo>
                    <a:lnTo>
                      <a:pt x="420" y="791"/>
                    </a:lnTo>
                    <a:moveTo>
                      <a:pt x="557" y="791"/>
                    </a:moveTo>
                    <a:lnTo>
                      <a:pt x="557" y="668"/>
                    </a:lnTo>
                    <a:lnTo>
                      <a:pt x="685" y="668"/>
                    </a:lnTo>
                    <a:lnTo>
                      <a:pt x="685" y="791"/>
                    </a:lnTo>
                    <a:lnTo>
                      <a:pt x="557" y="791"/>
                    </a:lnTo>
                    <a:moveTo>
                      <a:pt x="692" y="791"/>
                    </a:moveTo>
                    <a:lnTo>
                      <a:pt x="692" y="668"/>
                    </a:lnTo>
                    <a:lnTo>
                      <a:pt x="820" y="668"/>
                    </a:lnTo>
                    <a:lnTo>
                      <a:pt x="820" y="791"/>
                    </a:lnTo>
                    <a:lnTo>
                      <a:pt x="692" y="791"/>
                    </a:lnTo>
                    <a:moveTo>
                      <a:pt x="10" y="658"/>
                    </a:moveTo>
                    <a:lnTo>
                      <a:pt x="10" y="535"/>
                    </a:lnTo>
                    <a:lnTo>
                      <a:pt x="138" y="535"/>
                    </a:lnTo>
                    <a:lnTo>
                      <a:pt x="138" y="658"/>
                    </a:lnTo>
                    <a:lnTo>
                      <a:pt x="10" y="658"/>
                    </a:lnTo>
                    <a:moveTo>
                      <a:pt x="145" y="658"/>
                    </a:moveTo>
                    <a:lnTo>
                      <a:pt x="145" y="535"/>
                    </a:lnTo>
                    <a:lnTo>
                      <a:pt x="273" y="535"/>
                    </a:lnTo>
                    <a:lnTo>
                      <a:pt x="273" y="658"/>
                    </a:lnTo>
                    <a:lnTo>
                      <a:pt x="145" y="658"/>
                    </a:lnTo>
                    <a:moveTo>
                      <a:pt x="282" y="658"/>
                    </a:moveTo>
                    <a:lnTo>
                      <a:pt x="282" y="535"/>
                    </a:lnTo>
                    <a:lnTo>
                      <a:pt x="410" y="535"/>
                    </a:lnTo>
                    <a:lnTo>
                      <a:pt x="410" y="658"/>
                    </a:lnTo>
                    <a:lnTo>
                      <a:pt x="282" y="658"/>
                    </a:lnTo>
                    <a:moveTo>
                      <a:pt x="420" y="658"/>
                    </a:moveTo>
                    <a:lnTo>
                      <a:pt x="420" y="535"/>
                    </a:lnTo>
                    <a:lnTo>
                      <a:pt x="547" y="535"/>
                    </a:lnTo>
                    <a:lnTo>
                      <a:pt x="547" y="658"/>
                    </a:lnTo>
                    <a:lnTo>
                      <a:pt x="420" y="658"/>
                    </a:lnTo>
                    <a:moveTo>
                      <a:pt x="557" y="658"/>
                    </a:moveTo>
                    <a:lnTo>
                      <a:pt x="557" y="535"/>
                    </a:lnTo>
                    <a:lnTo>
                      <a:pt x="685" y="535"/>
                    </a:lnTo>
                    <a:lnTo>
                      <a:pt x="685" y="658"/>
                    </a:lnTo>
                    <a:lnTo>
                      <a:pt x="557" y="658"/>
                    </a:lnTo>
                    <a:moveTo>
                      <a:pt x="692" y="658"/>
                    </a:moveTo>
                    <a:lnTo>
                      <a:pt x="692" y="535"/>
                    </a:lnTo>
                    <a:lnTo>
                      <a:pt x="820" y="535"/>
                    </a:lnTo>
                    <a:lnTo>
                      <a:pt x="820" y="658"/>
                    </a:lnTo>
                    <a:lnTo>
                      <a:pt x="692" y="658"/>
                    </a:lnTo>
                    <a:moveTo>
                      <a:pt x="10" y="528"/>
                    </a:moveTo>
                    <a:lnTo>
                      <a:pt x="10" y="405"/>
                    </a:lnTo>
                    <a:lnTo>
                      <a:pt x="138" y="405"/>
                    </a:lnTo>
                    <a:lnTo>
                      <a:pt x="138" y="528"/>
                    </a:lnTo>
                    <a:lnTo>
                      <a:pt x="10" y="528"/>
                    </a:lnTo>
                    <a:moveTo>
                      <a:pt x="145" y="528"/>
                    </a:moveTo>
                    <a:lnTo>
                      <a:pt x="145" y="405"/>
                    </a:lnTo>
                    <a:lnTo>
                      <a:pt x="273" y="405"/>
                    </a:lnTo>
                    <a:lnTo>
                      <a:pt x="273" y="528"/>
                    </a:lnTo>
                    <a:lnTo>
                      <a:pt x="145" y="528"/>
                    </a:lnTo>
                    <a:moveTo>
                      <a:pt x="282" y="528"/>
                    </a:moveTo>
                    <a:lnTo>
                      <a:pt x="282" y="405"/>
                    </a:lnTo>
                    <a:lnTo>
                      <a:pt x="410" y="405"/>
                    </a:lnTo>
                    <a:lnTo>
                      <a:pt x="410" y="528"/>
                    </a:lnTo>
                    <a:lnTo>
                      <a:pt x="282" y="528"/>
                    </a:lnTo>
                    <a:moveTo>
                      <a:pt x="420" y="528"/>
                    </a:moveTo>
                    <a:lnTo>
                      <a:pt x="420" y="405"/>
                    </a:lnTo>
                    <a:lnTo>
                      <a:pt x="547" y="405"/>
                    </a:lnTo>
                    <a:lnTo>
                      <a:pt x="547" y="528"/>
                    </a:lnTo>
                    <a:lnTo>
                      <a:pt x="420" y="528"/>
                    </a:lnTo>
                    <a:moveTo>
                      <a:pt x="557" y="528"/>
                    </a:moveTo>
                    <a:lnTo>
                      <a:pt x="557" y="405"/>
                    </a:lnTo>
                    <a:lnTo>
                      <a:pt x="685" y="405"/>
                    </a:lnTo>
                    <a:lnTo>
                      <a:pt x="685" y="528"/>
                    </a:lnTo>
                    <a:lnTo>
                      <a:pt x="557" y="528"/>
                    </a:lnTo>
                    <a:moveTo>
                      <a:pt x="692" y="528"/>
                    </a:moveTo>
                    <a:lnTo>
                      <a:pt x="692" y="405"/>
                    </a:lnTo>
                    <a:lnTo>
                      <a:pt x="820" y="405"/>
                    </a:lnTo>
                    <a:lnTo>
                      <a:pt x="820" y="528"/>
                    </a:lnTo>
                    <a:lnTo>
                      <a:pt x="692" y="528"/>
                    </a:lnTo>
                    <a:moveTo>
                      <a:pt x="10" y="395"/>
                    </a:moveTo>
                    <a:lnTo>
                      <a:pt x="10" y="272"/>
                    </a:lnTo>
                    <a:lnTo>
                      <a:pt x="138" y="272"/>
                    </a:lnTo>
                    <a:lnTo>
                      <a:pt x="138" y="395"/>
                    </a:lnTo>
                    <a:lnTo>
                      <a:pt x="10" y="395"/>
                    </a:lnTo>
                    <a:moveTo>
                      <a:pt x="145" y="395"/>
                    </a:moveTo>
                    <a:lnTo>
                      <a:pt x="145" y="272"/>
                    </a:lnTo>
                    <a:lnTo>
                      <a:pt x="273" y="272"/>
                    </a:lnTo>
                    <a:lnTo>
                      <a:pt x="273" y="395"/>
                    </a:lnTo>
                    <a:lnTo>
                      <a:pt x="145" y="395"/>
                    </a:lnTo>
                    <a:moveTo>
                      <a:pt x="282" y="395"/>
                    </a:moveTo>
                    <a:lnTo>
                      <a:pt x="282" y="272"/>
                    </a:lnTo>
                    <a:lnTo>
                      <a:pt x="410" y="272"/>
                    </a:lnTo>
                    <a:lnTo>
                      <a:pt x="410" y="395"/>
                    </a:lnTo>
                    <a:lnTo>
                      <a:pt x="282" y="395"/>
                    </a:lnTo>
                    <a:moveTo>
                      <a:pt x="420" y="395"/>
                    </a:moveTo>
                    <a:lnTo>
                      <a:pt x="420" y="272"/>
                    </a:lnTo>
                    <a:lnTo>
                      <a:pt x="547" y="272"/>
                    </a:lnTo>
                    <a:lnTo>
                      <a:pt x="547" y="395"/>
                    </a:lnTo>
                    <a:lnTo>
                      <a:pt x="420" y="395"/>
                    </a:lnTo>
                    <a:moveTo>
                      <a:pt x="557" y="395"/>
                    </a:moveTo>
                    <a:lnTo>
                      <a:pt x="557" y="272"/>
                    </a:lnTo>
                    <a:lnTo>
                      <a:pt x="685" y="272"/>
                    </a:lnTo>
                    <a:lnTo>
                      <a:pt x="685" y="395"/>
                    </a:lnTo>
                    <a:lnTo>
                      <a:pt x="557" y="395"/>
                    </a:lnTo>
                    <a:moveTo>
                      <a:pt x="692" y="395"/>
                    </a:moveTo>
                    <a:lnTo>
                      <a:pt x="692" y="272"/>
                    </a:lnTo>
                    <a:lnTo>
                      <a:pt x="820" y="272"/>
                    </a:lnTo>
                    <a:lnTo>
                      <a:pt x="820" y="395"/>
                    </a:lnTo>
                    <a:lnTo>
                      <a:pt x="692" y="395"/>
                    </a:lnTo>
                    <a:moveTo>
                      <a:pt x="10" y="263"/>
                    </a:moveTo>
                    <a:lnTo>
                      <a:pt x="10" y="142"/>
                    </a:lnTo>
                    <a:lnTo>
                      <a:pt x="138" y="142"/>
                    </a:lnTo>
                    <a:lnTo>
                      <a:pt x="138" y="263"/>
                    </a:lnTo>
                    <a:lnTo>
                      <a:pt x="10" y="263"/>
                    </a:lnTo>
                    <a:moveTo>
                      <a:pt x="145" y="263"/>
                    </a:moveTo>
                    <a:lnTo>
                      <a:pt x="145" y="142"/>
                    </a:lnTo>
                    <a:lnTo>
                      <a:pt x="273" y="142"/>
                    </a:lnTo>
                    <a:lnTo>
                      <a:pt x="273" y="263"/>
                    </a:lnTo>
                    <a:lnTo>
                      <a:pt x="145" y="263"/>
                    </a:lnTo>
                    <a:moveTo>
                      <a:pt x="282" y="263"/>
                    </a:moveTo>
                    <a:lnTo>
                      <a:pt x="282" y="142"/>
                    </a:lnTo>
                    <a:lnTo>
                      <a:pt x="410" y="142"/>
                    </a:lnTo>
                    <a:lnTo>
                      <a:pt x="410" y="263"/>
                    </a:lnTo>
                    <a:lnTo>
                      <a:pt x="282" y="263"/>
                    </a:lnTo>
                    <a:moveTo>
                      <a:pt x="420" y="263"/>
                    </a:moveTo>
                    <a:lnTo>
                      <a:pt x="420" y="142"/>
                    </a:lnTo>
                    <a:lnTo>
                      <a:pt x="547" y="142"/>
                    </a:lnTo>
                    <a:lnTo>
                      <a:pt x="547" y="263"/>
                    </a:lnTo>
                    <a:lnTo>
                      <a:pt x="420" y="263"/>
                    </a:lnTo>
                    <a:moveTo>
                      <a:pt x="557" y="263"/>
                    </a:moveTo>
                    <a:lnTo>
                      <a:pt x="557" y="142"/>
                    </a:lnTo>
                    <a:lnTo>
                      <a:pt x="685" y="142"/>
                    </a:lnTo>
                    <a:lnTo>
                      <a:pt x="685" y="263"/>
                    </a:lnTo>
                    <a:lnTo>
                      <a:pt x="557" y="263"/>
                    </a:lnTo>
                    <a:moveTo>
                      <a:pt x="692" y="263"/>
                    </a:moveTo>
                    <a:lnTo>
                      <a:pt x="692" y="142"/>
                    </a:lnTo>
                    <a:lnTo>
                      <a:pt x="820" y="142"/>
                    </a:lnTo>
                    <a:lnTo>
                      <a:pt x="820" y="263"/>
                    </a:lnTo>
                    <a:lnTo>
                      <a:pt x="692" y="263"/>
                    </a:lnTo>
                    <a:moveTo>
                      <a:pt x="10" y="132"/>
                    </a:moveTo>
                    <a:lnTo>
                      <a:pt x="10" y="9"/>
                    </a:lnTo>
                    <a:lnTo>
                      <a:pt x="138" y="9"/>
                    </a:lnTo>
                    <a:lnTo>
                      <a:pt x="138" y="132"/>
                    </a:lnTo>
                    <a:lnTo>
                      <a:pt x="10" y="132"/>
                    </a:lnTo>
                    <a:moveTo>
                      <a:pt x="145" y="132"/>
                    </a:moveTo>
                    <a:lnTo>
                      <a:pt x="145" y="9"/>
                    </a:lnTo>
                    <a:lnTo>
                      <a:pt x="273" y="9"/>
                    </a:lnTo>
                    <a:lnTo>
                      <a:pt x="273" y="132"/>
                    </a:lnTo>
                    <a:lnTo>
                      <a:pt x="145" y="132"/>
                    </a:lnTo>
                    <a:moveTo>
                      <a:pt x="282" y="132"/>
                    </a:moveTo>
                    <a:lnTo>
                      <a:pt x="282" y="9"/>
                    </a:lnTo>
                    <a:lnTo>
                      <a:pt x="410" y="9"/>
                    </a:lnTo>
                    <a:lnTo>
                      <a:pt x="410" y="132"/>
                    </a:lnTo>
                    <a:lnTo>
                      <a:pt x="282" y="132"/>
                    </a:lnTo>
                    <a:moveTo>
                      <a:pt x="420" y="132"/>
                    </a:moveTo>
                    <a:lnTo>
                      <a:pt x="420" y="9"/>
                    </a:lnTo>
                    <a:lnTo>
                      <a:pt x="547" y="9"/>
                    </a:lnTo>
                    <a:lnTo>
                      <a:pt x="547" y="132"/>
                    </a:lnTo>
                    <a:lnTo>
                      <a:pt x="420" y="132"/>
                    </a:lnTo>
                    <a:moveTo>
                      <a:pt x="557" y="132"/>
                    </a:moveTo>
                    <a:lnTo>
                      <a:pt x="557" y="9"/>
                    </a:lnTo>
                    <a:lnTo>
                      <a:pt x="685" y="9"/>
                    </a:lnTo>
                    <a:lnTo>
                      <a:pt x="685" y="132"/>
                    </a:lnTo>
                    <a:lnTo>
                      <a:pt x="557" y="132"/>
                    </a:lnTo>
                    <a:moveTo>
                      <a:pt x="692" y="132"/>
                    </a:moveTo>
                    <a:lnTo>
                      <a:pt x="692" y="9"/>
                    </a:lnTo>
                    <a:lnTo>
                      <a:pt x="820" y="9"/>
                    </a:lnTo>
                    <a:lnTo>
                      <a:pt x="820" y="132"/>
                    </a:lnTo>
                    <a:lnTo>
                      <a:pt x="692" y="132"/>
                    </a:lnTo>
                    <a:moveTo>
                      <a:pt x="829" y="0"/>
                    </a:moveTo>
                    <a:lnTo>
                      <a:pt x="0" y="0"/>
                    </a:lnTo>
                    <a:lnTo>
                      <a:pt x="0" y="4"/>
                    </a:lnTo>
                    <a:lnTo>
                      <a:pt x="0" y="796"/>
                    </a:lnTo>
                    <a:lnTo>
                      <a:pt x="0" y="798"/>
                    </a:lnTo>
                    <a:lnTo>
                      <a:pt x="829" y="798"/>
                    </a:lnTo>
                    <a:lnTo>
                      <a:pt x="829" y="796"/>
                    </a:lnTo>
                    <a:lnTo>
                      <a:pt x="829" y="796"/>
                    </a:lnTo>
                    <a:lnTo>
                      <a:pt x="829" y="4"/>
                    </a:lnTo>
                    <a:lnTo>
                      <a:pt x="829" y="4"/>
                    </a:lnTo>
                    <a:lnTo>
                      <a:pt x="8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2" name="Freeform 101"/>
              <p:cNvSpPr/>
              <p:nvPr/>
            </p:nvSpPr>
            <p:spPr bwMode="auto">
              <a:xfrm>
                <a:off x="2630" y="1762"/>
                <a:ext cx="760" cy="697"/>
              </a:xfrm>
              <a:custGeom>
                <a:avLst/>
                <a:gdLst>
                  <a:gd name="T0" fmla="*/ 321 w 321"/>
                  <a:gd name="T1" fmla="*/ 20 h 294"/>
                  <a:gd name="T2" fmla="*/ 317 w 321"/>
                  <a:gd name="T3" fmla="*/ 2 h 294"/>
                  <a:gd name="T4" fmla="*/ 316 w 321"/>
                  <a:gd name="T5" fmla="*/ 0 h 294"/>
                  <a:gd name="T6" fmla="*/ 314 w 321"/>
                  <a:gd name="T7" fmla="*/ 0 h 294"/>
                  <a:gd name="T8" fmla="*/ 293 w 321"/>
                  <a:gd name="T9" fmla="*/ 5 h 294"/>
                  <a:gd name="T10" fmla="*/ 291 w 321"/>
                  <a:gd name="T11" fmla="*/ 8 h 294"/>
                  <a:gd name="T12" fmla="*/ 294 w 321"/>
                  <a:gd name="T13" fmla="*/ 10 h 294"/>
                  <a:gd name="T14" fmla="*/ 309 w 321"/>
                  <a:gd name="T15" fmla="*/ 6 h 294"/>
                  <a:gd name="T16" fmla="*/ 252 w 321"/>
                  <a:gd name="T17" fmla="*/ 89 h 294"/>
                  <a:gd name="T18" fmla="*/ 217 w 321"/>
                  <a:gd name="T19" fmla="*/ 66 h 294"/>
                  <a:gd name="T20" fmla="*/ 215 w 321"/>
                  <a:gd name="T21" fmla="*/ 66 h 294"/>
                  <a:gd name="T22" fmla="*/ 213 w 321"/>
                  <a:gd name="T23" fmla="*/ 67 h 294"/>
                  <a:gd name="T24" fmla="*/ 175 w 321"/>
                  <a:gd name="T25" fmla="*/ 143 h 294"/>
                  <a:gd name="T26" fmla="*/ 146 w 321"/>
                  <a:gd name="T27" fmla="*/ 127 h 294"/>
                  <a:gd name="T28" fmla="*/ 144 w 321"/>
                  <a:gd name="T29" fmla="*/ 126 h 294"/>
                  <a:gd name="T30" fmla="*/ 143 w 321"/>
                  <a:gd name="T31" fmla="*/ 128 h 294"/>
                  <a:gd name="T32" fmla="*/ 105 w 321"/>
                  <a:gd name="T33" fmla="*/ 231 h 294"/>
                  <a:gd name="T34" fmla="*/ 58 w 321"/>
                  <a:gd name="T35" fmla="*/ 183 h 294"/>
                  <a:gd name="T36" fmla="*/ 56 w 321"/>
                  <a:gd name="T37" fmla="*/ 182 h 294"/>
                  <a:gd name="T38" fmla="*/ 54 w 321"/>
                  <a:gd name="T39" fmla="*/ 183 h 294"/>
                  <a:gd name="T40" fmla="*/ 0 w 321"/>
                  <a:gd name="T41" fmla="*/ 291 h 294"/>
                  <a:gd name="T42" fmla="*/ 2 w 321"/>
                  <a:gd name="T43" fmla="*/ 294 h 294"/>
                  <a:gd name="T44" fmla="*/ 3 w 321"/>
                  <a:gd name="T45" fmla="*/ 294 h 294"/>
                  <a:gd name="T46" fmla="*/ 5 w 321"/>
                  <a:gd name="T47" fmla="*/ 293 h 294"/>
                  <a:gd name="T48" fmla="*/ 57 w 321"/>
                  <a:gd name="T49" fmla="*/ 189 h 294"/>
                  <a:gd name="T50" fmla="*/ 104 w 321"/>
                  <a:gd name="T51" fmla="*/ 237 h 294"/>
                  <a:gd name="T52" fmla="*/ 106 w 321"/>
                  <a:gd name="T53" fmla="*/ 238 h 294"/>
                  <a:gd name="T54" fmla="*/ 108 w 321"/>
                  <a:gd name="T55" fmla="*/ 236 h 294"/>
                  <a:gd name="T56" fmla="*/ 146 w 321"/>
                  <a:gd name="T57" fmla="*/ 132 h 294"/>
                  <a:gd name="T58" fmla="*/ 175 w 321"/>
                  <a:gd name="T59" fmla="*/ 148 h 294"/>
                  <a:gd name="T60" fmla="*/ 177 w 321"/>
                  <a:gd name="T61" fmla="*/ 149 h 294"/>
                  <a:gd name="T62" fmla="*/ 178 w 321"/>
                  <a:gd name="T63" fmla="*/ 147 h 294"/>
                  <a:gd name="T64" fmla="*/ 216 w 321"/>
                  <a:gd name="T65" fmla="*/ 72 h 294"/>
                  <a:gd name="T66" fmla="*/ 251 w 321"/>
                  <a:gd name="T67" fmla="*/ 95 h 294"/>
                  <a:gd name="T68" fmla="*/ 255 w 321"/>
                  <a:gd name="T69" fmla="*/ 94 h 294"/>
                  <a:gd name="T70" fmla="*/ 313 w 321"/>
                  <a:gd name="T71" fmla="*/ 8 h 294"/>
                  <a:gd name="T72" fmla="*/ 316 w 321"/>
                  <a:gd name="T73" fmla="*/ 21 h 294"/>
                  <a:gd name="T74" fmla="*/ 318 w 321"/>
                  <a:gd name="T75" fmla="*/ 23 h 294"/>
                  <a:gd name="T76" fmla="*/ 319 w 321"/>
                  <a:gd name="T77" fmla="*/ 23 h 294"/>
                  <a:gd name="T78" fmla="*/ 321 w 321"/>
                  <a:gd name="T79" fmla="*/ 2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1" h="294">
                    <a:moveTo>
                      <a:pt x="321" y="20"/>
                    </a:moveTo>
                    <a:cubicBezTo>
                      <a:pt x="317" y="2"/>
                      <a:pt x="317" y="2"/>
                      <a:pt x="317" y="2"/>
                    </a:cubicBezTo>
                    <a:cubicBezTo>
                      <a:pt x="317" y="1"/>
                      <a:pt x="317" y="0"/>
                      <a:pt x="316" y="0"/>
                    </a:cubicBezTo>
                    <a:cubicBezTo>
                      <a:pt x="315" y="0"/>
                      <a:pt x="315" y="0"/>
                      <a:pt x="314" y="0"/>
                    </a:cubicBezTo>
                    <a:cubicBezTo>
                      <a:pt x="293" y="5"/>
                      <a:pt x="293" y="5"/>
                      <a:pt x="293" y="5"/>
                    </a:cubicBezTo>
                    <a:cubicBezTo>
                      <a:pt x="292" y="6"/>
                      <a:pt x="291" y="7"/>
                      <a:pt x="291" y="8"/>
                    </a:cubicBezTo>
                    <a:cubicBezTo>
                      <a:pt x="292" y="10"/>
                      <a:pt x="293" y="11"/>
                      <a:pt x="294" y="10"/>
                    </a:cubicBezTo>
                    <a:cubicBezTo>
                      <a:pt x="309" y="6"/>
                      <a:pt x="309" y="6"/>
                      <a:pt x="309" y="6"/>
                    </a:cubicBezTo>
                    <a:cubicBezTo>
                      <a:pt x="252" y="89"/>
                      <a:pt x="252" y="89"/>
                      <a:pt x="252" y="89"/>
                    </a:cubicBezTo>
                    <a:cubicBezTo>
                      <a:pt x="217" y="66"/>
                      <a:pt x="217" y="66"/>
                      <a:pt x="217" y="66"/>
                    </a:cubicBezTo>
                    <a:cubicBezTo>
                      <a:pt x="216" y="66"/>
                      <a:pt x="215" y="66"/>
                      <a:pt x="215" y="66"/>
                    </a:cubicBezTo>
                    <a:cubicBezTo>
                      <a:pt x="214" y="66"/>
                      <a:pt x="213" y="67"/>
                      <a:pt x="213" y="67"/>
                    </a:cubicBezTo>
                    <a:cubicBezTo>
                      <a:pt x="175" y="143"/>
                      <a:pt x="175" y="143"/>
                      <a:pt x="175" y="143"/>
                    </a:cubicBezTo>
                    <a:cubicBezTo>
                      <a:pt x="146" y="127"/>
                      <a:pt x="146" y="127"/>
                      <a:pt x="146" y="127"/>
                    </a:cubicBezTo>
                    <a:cubicBezTo>
                      <a:pt x="146" y="126"/>
                      <a:pt x="145" y="126"/>
                      <a:pt x="144" y="126"/>
                    </a:cubicBezTo>
                    <a:cubicBezTo>
                      <a:pt x="144" y="127"/>
                      <a:pt x="143" y="127"/>
                      <a:pt x="143" y="128"/>
                    </a:cubicBezTo>
                    <a:cubicBezTo>
                      <a:pt x="105" y="231"/>
                      <a:pt x="105" y="231"/>
                      <a:pt x="105" y="231"/>
                    </a:cubicBezTo>
                    <a:cubicBezTo>
                      <a:pt x="58" y="183"/>
                      <a:pt x="58" y="183"/>
                      <a:pt x="58" y="183"/>
                    </a:cubicBezTo>
                    <a:cubicBezTo>
                      <a:pt x="58" y="182"/>
                      <a:pt x="57" y="182"/>
                      <a:pt x="56" y="182"/>
                    </a:cubicBezTo>
                    <a:cubicBezTo>
                      <a:pt x="55" y="182"/>
                      <a:pt x="55" y="182"/>
                      <a:pt x="54" y="183"/>
                    </a:cubicBezTo>
                    <a:cubicBezTo>
                      <a:pt x="0" y="291"/>
                      <a:pt x="0" y="291"/>
                      <a:pt x="0" y="291"/>
                    </a:cubicBezTo>
                    <a:cubicBezTo>
                      <a:pt x="0" y="292"/>
                      <a:pt x="0" y="293"/>
                      <a:pt x="2" y="294"/>
                    </a:cubicBezTo>
                    <a:cubicBezTo>
                      <a:pt x="2" y="294"/>
                      <a:pt x="2" y="294"/>
                      <a:pt x="3" y="294"/>
                    </a:cubicBezTo>
                    <a:cubicBezTo>
                      <a:pt x="4" y="294"/>
                      <a:pt x="4" y="294"/>
                      <a:pt x="5" y="293"/>
                    </a:cubicBezTo>
                    <a:cubicBezTo>
                      <a:pt x="57" y="189"/>
                      <a:pt x="57" y="189"/>
                      <a:pt x="57" y="189"/>
                    </a:cubicBezTo>
                    <a:cubicBezTo>
                      <a:pt x="104" y="237"/>
                      <a:pt x="104" y="237"/>
                      <a:pt x="104" y="237"/>
                    </a:cubicBezTo>
                    <a:cubicBezTo>
                      <a:pt x="104" y="238"/>
                      <a:pt x="105" y="238"/>
                      <a:pt x="106" y="238"/>
                    </a:cubicBezTo>
                    <a:cubicBezTo>
                      <a:pt x="107" y="238"/>
                      <a:pt x="108" y="237"/>
                      <a:pt x="108" y="236"/>
                    </a:cubicBezTo>
                    <a:cubicBezTo>
                      <a:pt x="146" y="132"/>
                      <a:pt x="146" y="132"/>
                      <a:pt x="146" y="132"/>
                    </a:cubicBezTo>
                    <a:cubicBezTo>
                      <a:pt x="175" y="148"/>
                      <a:pt x="175" y="148"/>
                      <a:pt x="175" y="148"/>
                    </a:cubicBezTo>
                    <a:cubicBezTo>
                      <a:pt x="175" y="149"/>
                      <a:pt x="176" y="149"/>
                      <a:pt x="177" y="149"/>
                    </a:cubicBezTo>
                    <a:cubicBezTo>
                      <a:pt x="177" y="148"/>
                      <a:pt x="178" y="148"/>
                      <a:pt x="178" y="147"/>
                    </a:cubicBezTo>
                    <a:cubicBezTo>
                      <a:pt x="216" y="72"/>
                      <a:pt x="216" y="72"/>
                      <a:pt x="216" y="72"/>
                    </a:cubicBezTo>
                    <a:cubicBezTo>
                      <a:pt x="251" y="95"/>
                      <a:pt x="251" y="95"/>
                      <a:pt x="251" y="95"/>
                    </a:cubicBezTo>
                    <a:cubicBezTo>
                      <a:pt x="253" y="96"/>
                      <a:pt x="254" y="95"/>
                      <a:pt x="255" y="94"/>
                    </a:cubicBezTo>
                    <a:cubicBezTo>
                      <a:pt x="313" y="8"/>
                      <a:pt x="313" y="8"/>
                      <a:pt x="313" y="8"/>
                    </a:cubicBezTo>
                    <a:cubicBezTo>
                      <a:pt x="316" y="21"/>
                      <a:pt x="316" y="21"/>
                      <a:pt x="316" y="21"/>
                    </a:cubicBezTo>
                    <a:cubicBezTo>
                      <a:pt x="316" y="22"/>
                      <a:pt x="317" y="23"/>
                      <a:pt x="318" y="23"/>
                    </a:cubicBezTo>
                    <a:cubicBezTo>
                      <a:pt x="319" y="23"/>
                      <a:pt x="319" y="23"/>
                      <a:pt x="319" y="23"/>
                    </a:cubicBezTo>
                    <a:cubicBezTo>
                      <a:pt x="320" y="23"/>
                      <a:pt x="321" y="21"/>
                      <a:pt x="321" y="20"/>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3" name="Freeform 102"/>
              <p:cNvSpPr/>
              <p:nvPr/>
            </p:nvSpPr>
            <p:spPr bwMode="auto">
              <a:xfrm>
                <a:off x="2100" y="3056"/>
                <a:ext cx="300" cy="426"/>
              </a:xfrm>
              <a:custGeom>
                <a:avLst/>
                <a:gdLst>
                  <a:gd name="T0" fmla="*/ 127 w 127"/>
                  <a:gd name="T1" fmla="*/ 180 h 180"/>
                  <a:gd name="T2" fmla="*/ 0 w 127"/>
                  <a:gd name="T3" fmla="*/ 180 h 180"/>
                  <a:gd name="T4" fmla="*/ 7 w 127"/>
                  <a:gd name="T5" fmla="*/ 164 h 180"/>
                  <a:gd name="T6" fmla="*/ 24 w 127"/>
                  <a:gd name="T7" fmla="*/ 157 h 180"/>
                  <a:gd name="T8" fmla="*/ 24 w 127"/>
                  <a:gd name="T9" fmla="*/ 157 h 180"/>
                  <a:gd name="T10" fmla="*/ 51 w 127"/>
                  <a:gd name="T11" fmla="*/ 131 h 180"/>
                  <a:gd name="T12" fmla="*/ 51 w 127"/>
                  <a:gd name="T13" fmla="*/ 0 h 180"/>
                  <a:gd name="T14" fmla="*/ 77 w 127"/>
                  <a:gd name="T15" fmla="*/ 0 h 180"/>
                  <a:gd name="T16" fmla="*/ 77 w 127"/>
                  <a:gd name="T17" fmla="*/ 131 h 180"/>
                  <a:gd name="T18" fmla="*/ 104 w 127"/>
                  <a:gd name="T19" fmla="*/ 157 h 180"/>
                  <a:gd name="T20" fmla="*/ 104 w 127"/>
                  <a:gd name="T21" fmla="*/ 157 h 180"/>
                  <a:gd name="T22" fmla="*/ 127 w 127"/>
                  <a:gd name="T2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80">
                    <a:moveTo>
                      <a:pt x="127" y="180"/>
                    </a:moveTo>
                    <a:cubicBezTo>
                      <a:pt x="0" y="180"/>
                      <a:pt x="0" y="180"/>
                      <a:pt x="0" y="180"/>
                    </a:cubicBezTo>
                    <a:cubicBezTo>
                      <a:pt x="0" y="174"/>
                      <a:pt x="3" y="168"/>
                      <a:pt x="7" y="164"/>
                    </a:cubicBezTo>
                    <a:cubicBezTo>
                      <a:pt x="12" y="159"/>
                      <a:pt x="17" y="157"/>
                      <a:pt x="24" y="157"/>
                    </a:cubicBezTo>
                    <a:cubicBezTo>
                      <a:pt x="24" y="157"/>
                      <a:pt x="24" y="157"/>
                      <a:pt x="24" y="157"/>
                    </a:cubicBezTo>
                    <a:cubicBezTo>
                      <a:pt x="24" y="157"/>
                      <a:pt x="51" y="153"/>
                      <a:pt x="51" y="131"/>
                    </a:cubicBezTo>
                    <a:cubicBezTo>
                      <a:pt x="51" y="0"/>
                      <a:pt x="51" y="0"/>
                      <a:pt x="51" y="0"/>
                    </a:cubicBezTo>
                    <a:cubicBezTo>
                      <a:pt x="77" y="0"/>
                      <a:pt x="77" y="0"/>
                      <a:pt x="77" y="0"/>
                    </a:cubicBezTo>
                    <a:cubicBezTo>
                      <a:pt x="77" y="131"/>
                      <a:pt x="77" y="131"/>
                      <a:pt x="77" y="131"/>
                    </a:cubicBezTo>
                    <a:cubicBezTo>
                      <a:pt x="77" y="153"/>
                      <a:pt x="104" y="157"/>
                      <a:pt x="104" y="157"/>
                    </a:cubicBezTo>
                    <a:cubicBezTo>
                      <a:pt x="104" y="157"/>
                      <a:pt x="104" y="157"/>
                      <a:pt x="104" y="157"/>
                    </a:cubicBezTo>
                    <a:cubicBezTo>
                      <a:pt x="117" y="157"/>
                      <a:pt x="127" y="167"/>
                      <a:pt x="127" y="180"/>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4" name="Freeform 103"/>
              <p:cNvSpPr/>
              <p:nvPr/>
            </p:nvSpPr>
            <p:spPr bwMode="auto">
              <a:xfrm>
                <a:off x="2220" y="3056"/>
                <a:ext cx="62" cy="31"/>
              </a:xfrm>
              <a:custGeom>
                <a:avLst/>
                <a:gdLst>
                  <a:gd name="T0" fmla="*/ 62 w 62"/>
                  <a:gd name="T1" fmla="*/ 0 h 31"/>
                  <a:gd name="T2" fmla="*/ 62 w 62"/>
                  <a:gd name="T3" fmla="*/ 12 h 31"/>
                  <a:gd name="T4" fmla="*/ 0 w 62"/>
                  <a:gd name="T5" fmla="*/ 31 h 31"/>
                  <a:gd name="T6" fmla="*/ 0 w 62"/>
                  <a:gd name="T7" fmla="*/ 0 h 31"/>
                  <a:gd name="T8" fmla="*/ 62 w 62"/>
                  <a:gd name="T9" fmla="*/ 0 h 31"/>
                </a:gdLst>
                <a:ahLst/>
                <a:cxnLst>
                  <a:cxn ang="0">
                    <a:pos x="T0" y="T1"/>
                  </a:cxn>
                  <a:cxn ang="0">
                    <a:pos x="T2" y="T3"/>
                  </a:cxn>
                  <a:cxn ang="0">
                    <a:pos x="T4" y="T5"/>
                  </a:cxn>
                  <a:cxn ang="0">
                    <a:pos x="T6" y="T7"/>
                  </a:cxn>
                  <a:cxn ang="0">
                    <a:pos x="T8" y="T9"/>
                  </a:cxn>
                </a:cxnLst>
                <a:rect l="0" t="0" r="r" b="b"/>
                <a:pathLst>
                  <a:path w="62" h="31">
                    <a:moveTo>
                      <a:pt x="62" y="0"/>
                    </a:moveTo>
                    <a:lnTo>
                      <a:pt x="62" y="12"/>
                    </a:lnTo>
                    <a:lnTo>
                      <a:pt x="0" y="31"/>
                    </a:lnTo>
                    <a:lnTo>
                      <a:pt x="0" y="0"/>
                    </a:lnTo>
                    <a:lnTo>
                      <a:pt x="62" y="0"/>
                    </a:lnTo>
                    <a:close/>
                  </a:path>
                </a:pathLst>
              </a:custGeom>
              <a:solidFill>
                <a:srgbClr val="0036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5" name="Freeform 104"/>
              <p:cNvSpPr/>
              <p:nvPr/>
            </p:nvSpPr>
            <p:spPr bwMode="auto">
              <a:xfrm>
                <a:off x="1962" y="2964"/>
                <a:ext cx="578" cy="92"/>
              </a:xfrm>
              <a:custGeom>
                <a:avLst/>
                <a:gdLst>
                  <a:gd name="T0" fmla="*/ 244 w 244"/>
                  <a:gd name="T1" fmla="*/ 39 h 39"/>
                  <a:gd name="T2" fmla="*/ 0 w 244"/>
                  <a:gd name="T3" fmla="*/ 39 h 39"/>
                  <a:gd name="T4" fmla="*/ 46 w 244"/>
                  <a:gd name="T5" fmla="*/ 0 h 39"/>
                  <a:gd name="T6" fmla="*/ 122 w 244"/>
                  <a:gd name="T7" fmla="*/ 1 h 39"/>
                  <a:gd name="T8" fmla="*/ 198 w 244"/>
                  <a:gd name="T9" fmla="*/ 0 h 39"/>
                  <a:gd name="T10" fmla="*/ 244 w 244"/>
                  <a:gd name="T11" fmla="*/ 39 h 39"/>
                </a:gdLst>
                <a:ahLst/>
                <a:cxnLst>
                  <a:cxn ang="0">
                    <a:pos x="T0" y="T1"/>
                  </a:cxn>
                  <a:cxn ang="0">
                    <a:pos x="T2" y="T3"/>
                  </a:cxn>
                  <a:cxn ang="0">
                    <a:pos x="T4" y="T5"/>
                  </a:cxn>
                  <a:cxn ang="0">
                    <a:pos x="T6" y="T7"/>
                  </a:cxn>
                  <a:cxn ang="0">
                    <a:pos x="T8" y="T9"/>
                  </a:cxn>
                  <a:cxn ang="0">
                    <a:pos x="T10" y="T11"/>
                  </a:cxn>
                </a:cxnLst>
                <a:rect l="0" t="0" r="r" b="b"/>
                <a:pathLst>
                  <a:path w="244" h="39">
                    <a:moveTo>
                      <a:pt x="244" y="39"/>
                    </a:moveTo>
                    <a:cubicBezTo>
                      <a:pt x="0" y="39"/>
                      <a:pt x="0" y="39"/>
                      <a:pt x="0" y="39"/>
                    </a:cubicBezTo>
                    <a:cubicBezTo>
                      <a:pt x="4" y="17"/>
                      <a:pt x="23" y="0"/>
                      <a:pt x="46" y="0"/>
                    </a:cubicBezTo>
                    <a:cubicBezTo>
                      <a:pt x="122" y="1"/>
                      <a:pt x="122" y="1"/>
                      <a:pt x="122" y="1"/>
                    </a:cubicBezTo>
                    <a:cubicBezTo>
                      <a:pt x="198" y="0"/>
                      <a:pt x="198" y="0"/>
                      <a:pt x="198" y="0"/>
                    </a:cubicBezTo>
                    <a:cubicBezTo>
                      <a:pt x="221" y="0"/>
                      <a:pt x="240" y="17"/>
                      <a:pt x="244" y="39"/>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6" name="Freeform 105"/>
              <p:cNvSpPr/>
              <p:nvPr/>
            </p:nvSpPr>
            <p:spPr bwMode="auto">
              <a:xfrm>
                <a:off x="1761" y="2291"/>
                <a:ext cx="471" cy="419"/>
              </a:xfrm>
              <a:custGeom>
                <a:avLst/>
                <a:gdLst>
                  <a:gd name="T0" fmla="*/ 160 w 199"/>
                  <a:gd name="T1" fmla="*/ 6 h 177"/>
                  <a:gd name="T2" fmla="*/ 105 w 199"/>
                  <a:gd name="T3" fmla="*/ 106 h 177"/>
                  <a:gd name="T4" fmla="*/ 6 w 199"/>
                  <a:gd name="T5" fmla="*/ 153 h 177"/>
                  <a:gd name="T6" fmla="*/ 19 w 199"/>
                  <a:gd name="T7" fmla="*/ 177 h 177"/>
                  <a:gd name="T8" fmla="*/ 122 w 199"/>
                  <a:gd name="T9" fmla="*/ 140 h 177"/>
                  <a:gd name="T10" fmla="*/ 172 w 199"/>
                  <a:gd name="T11" fmla="*/ 80 h 177"/>
                  <a:gd name="T12" fmla="*/ 197 w 199"/>
                  <a:gd name="T13" fmla="*/ 31 h 177"/>
                  <a:gd name="T14" fmla="*/ 160 w 199"/>
                  <a:gd name="T15" fmla="*/ 6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77">
                    <a:moveTo>
                      <a:pt x="160" y="6"/>
                    </a:moveTo>
                    <a:cubicBezTo>
                      <a:pt x="153" y="32"/>
                      <a:pt x="119" y="97"/>
                      <a:pt x="105" y="106"/>
                    </a:cubicBezTo>
                    <a:cubicBezTo>
                      <a:pt x="88" y="118"/>
                      <a:pt x="34" y="141"/>
                      <a:pt x="6" y="153"/>
                    </a:cubicBezTo>
                    <a:cubicBezTo>
                      <a:pt x="0" y="155"/>
                      <a:pt x="19" y="177"/>
                      <a:pt x="19" y="177"/>
                    </a:cubicBezTo>
                    <a:cubicBezTo>
                      <a:pt x="19" y="177"/>
                      <a:pt x="92" y="159"/>
                      <a:pt x="122" y="140"/>
                    </a:cubicBezTo>
                    <a:cubicBezTo>
                      <a:pt x="130" y="134"/>
                      <a:pt x="149" y="116"/>
                      <a:pt x="172" y="80"/>
                    </a:cubicBezTo>
                    <a:cubicBezTo>
                      <a:pt x="179" y="69"/>
                      <a:pt x="195" y="47"/>
                      <a:pt x="197" y="31"/>
                    </a:cubicBezTo>
                    <a:cubicBezTo>
                      <a:pt x="199" y="13"/>
                      <a:pt x="178" y="0"/>
                      <a:pt x="160" y="6"/>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7" name="Freeform 106"/>
              <p:cNvSpPr/>
              <p:nvPr/>
            </p:nvSpPr>
            <p:spPr bwMode="auto">
              <a:xfrm>
                <a:off x="1887" y="3338"/>
                <a:ext cx="61" cy="76"/>
              </a:xfrm>
              <a:custGeom>
                <a:avLst/>
                <a:gdLst>
                  <a:gd name="T0" fmla="*/ 25 w 26"/>
                  <a:gd name="T1" fmla="*/ 0 h 32"/>
                  <a:gd name="T2" fmla="*/ 26 w 26"/>
                  <a:gd name="T3" fmla="*/ 27 h 32"/>
                  <a:gd name="T4" fmla="*/ 5 w 26"/>
                  <a:gd name="T5" fmla="*/ 29 h 32"/>
                  <a:gd name="T6" fmla="*/ 0 w 26"/>
                  <a:gd name="T7" fmla="*/ 0 h 32"/>
                  <a:gd name="T8" fmla="*/ 25 w 26"/>
                  <a:gd name="T9" fmla="*/ 0 h 32"/>
                </a:gdLst>
                <a:ahLst/>
                <a:cxnLst>
                  <a:cxn ang="0">
                    <a:pos x="T0" y="T1"/>
                  </a:cxn>
                  <a:cxn ang="0">
                    <a:pos x="T2" y="T3"/>
                  </a:cxn>
                  <a:cxn ang="0">
                    <a:pos x="T4" y="T5"/>
                  </a:cxn>
                  <a:cxn ang="0">
                    <a:pos x="T6" y="T7"/>
                  </a:cxn>
                  <a:cxn ang="0">
                    <a:pos x="T8" y="T9"/>
                  </a:cxn>
                </a:cxnLst>
                <a:rect l="0" t="0" r="r" b="b"/>
                <a:pathLst>
                  <a:path w="26" h="32">
                    <a:moveTo>
                      <a:pt x="25" y="0"/>
                    </a:moveTo>
                    <a:cubicBezTo>
                      <a:pt x="26" y="27"/>
                      <a:pt x="26" y="27"/>
                      <a:pt x="26" y="27"/>
                    </a:cubicBezTo>
                    <a:cubicBezTo>
                      <a:pt x="26" y="27"/>
                      <a:pt x="19" y="32"/>
                      <a:pt x="5" y="29"/>
                    </a:cubicBezTo>
                    <a:cubicBezTo>
                      <a:pt x="0" y="0"/>
                      <a:pt x="0" y="0"/>
                      <a:pt x="0" y="0"/>
                    </a:cubicBezTo>
                    <a:lnTo>
                      <a:pt x="25"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8" name="Freeform 107"/>
              <p:cNvSpPr/>
              <p:nvPr/>
            </p:nvSpPr>
            <p:spPr bwMode="auto">
              <a:xfrm>
                <a:off x="1756" y="3383"/>
                <a:ext cx="209" cy="102"/>
              </a:xfrm>
              <a:custGeom>
                <a:avLst/>
                <a:gdLst>
                  <a:gd name="T0" fmla="*/ 63 w 88"/>
                  <a:gd name="T1" fmla="*/ 7 h 43"/>
                  <a:gd name="T2" fmla="*/ 55 w 88"/>
                  <a:gd name="T3" fmla="*/ 1 h 43"/>
                  <a:gd name="T4" fmla="*/ 11 w 88"/>
                  <a:gd name="T5" fmla="*/ 26 h 43"/>
                  <a:gd name="T6" fmla="*/ 5 w 88"/>
                  <a:gd name="T7" fmla="*/ 42 h 43"/>
                  <a:gd name="T8" fmla="*/ 85 w 88"/>
                  <a:gd name="T9" fmla="*/ 42 h 43"/>
                  <a:gd name="T10" fmla="*/ 85 w 88"/>
                  <a:gd name="T11" fmla="*/ 8 h 43"/>
                  <a:gd name="T12" fmla="*/ 63 w 88"/>
                  <a:gd name="T13" fmla="*/ 7 h 43"/>
                </a:gdLst>
                <a:ahLst/>
                <a:cxnLst>
                  <a:cxn ang="0">
                    <a:pos x="T0" y="T1"/>
                  </a:cxn>
                  <a:cxn ang="0">
                    <a:pos x="T2" y="T3"/>
                  </a:cxn>
                  <a:cxn ang="0">
                    <a:pos x="T4" y="T5"/>
                  </a:cxn>
                  <a:cxn ang="0">
                    <a:pos x="T6" y="T7"/>
                  </a:cxn>
                  <a:cxn ang="0">
                    <a:pos x="T8" y="T9"/>
                  </a:cxn>
                  <a:cxn ang="0">
                    <a:pos x="T10" y="T11"/>
                  </a:cxn>
                  <a:cxn ang="0">
                    <a:pos x="T12" y="T13"/>
                  </a:cxn>
                </a:cxnLst>
                <a:rect l="0" t="0" r="r" b="b"/>
                <a:pathLst>
                  <a:path w="88" h="43">
                    <a:moveTo>
                      <a:pt x="63" y="7"/>
                    </a:moveTo>
                    <a:cubicBezTo>
                      <a:pt x="63" y="7"/>
                      <a:pt x="58" y="0"/>
                      <a:pt x="55" y="1"/>
                    </a:cubicBezTo>
                    <a:cubicBezTo>
                      <a:pt x="51" y="1"/>
                      <a:pt x="21" y="24"/>
                      <a:pt x="11" y="26"/>
                    </a:cubicBezTo>
                    <a:cubicBezTo>
                      <a:pt x="0" y="28"/>
                      <a:pt x="1" y="40"/>
                      <a:pt x="5" y="42"/>
                    </a:cubicBezTo>
                    <a:cubicBezTo>
                      <a:pt x="9" y="43"/>
                      <a:pt x="85" y="42"/>
                      <a:pt x="85" y="42"/>
                    </a:cubicBezTo>
                    <a:cubicBezTo>
                      <a:pt x="85" y="42"/>
                      <a:pt x="88" y="15"/>
                      <a:pt x="85" y="8"/>
                    </a:cubicBezTo>
                    <a:cubicBezTo>
                      <a:pt x="83" y="1"/>
                      <a:pt x="71" y="9"/>
                      <a:pt x="63" y="7"/>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9" name="Freeform 108"/>
              <p:cNvSpPr/>
              <p:nvPr/>
            </p:nvSpPr>
            <p:spPr bwMode="auto">
              <a:xfrm>
                <a:off x="1749" y="2757"/>
                <a:ext cx="374" cy="605"/>
              </a:xfrm>
              <a:custGeom>
                <a:avLst/>
                <a:gdLst>
                  <a:gd name="T0" fmla="*/ 154 w 158"/>
                  <a:gd name="T1" fmla="*/ 12 h 255"/>
                  <a:gd name="T2" fmla="*/ 13 w 158"/>
                  <a:gd name="T3" fmla="*/ 38 h 255"/>
                  <a:gd name="T4" fmla="*/ 55 w 158"/>
                  <a:gd name="T5" fmla="*/ 252 h 255"/>
                  <a:gd name="T6" fmla="*/ 87 w 158"/>
                  <a:gd name="T7" fmla="*/ 245 h 255"/>
                  <a:gd name="T8" fmla="*/ 88 w 158"/>
                  <a:gd name="T9" fmla="*/ 142 h 255"/>
                  <a:gd name="T10" fmla="*/ 77 w 158"/>
                  <a:gd name="T11" fmla="*/ 69 h 255"/>
                  <a:gd name="T12" fmla="*/ 158 w 158"/>
                  <a:gd name="T13" fmla="*/ 33 h 255"/>
                  <a:gd name="T14" fmla="*/ 154 w 158"/>
                  <a:gd name="T15" fmla="*/ 12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55">
                    <a:moveTo>
                      <a:pt x="154" y="12"/>
                    </a:moveTo>
                    <a:cubicBezTo>
                      <a:pt x="154" y="12"/>
                      <a:pt x="31" y="0"/>
                      <a:pt x="13" y="38"/>
                    </a:cubicBezTo>
                    <a:cubicBezTo>
                      <a:pt x="0" y="63"/>
                      <a:pt x="55" y="252"/>
                      <a:pt x="55" y="252"/>
                    </a:cubicBezTo>
                    <a:cubicBezTo>
                      <a:pt x="66" y="255"/>
                      <a:pt x="81" y="251"/>
                      <a:pt x="87" y="245"/>
                    </a:cubicBezTo>
                    <a:cubicBezTo>
                      <a:pt x="87" y="245"/>
                      <a:pt x="97" y="218"/>
                      <a:pt x="88" y="142"/>
                    </a:cubicBezTo>
                    <a:cubicBezTo>
                      <a:pt x="87" y="132"/>
                      <a:pt x="88" y="109"/>
                      <a:pt x="77" y="69"/>
                    </a:cubicBezTo>
                    <a:cubicBezTo>
                      <a:pt x="158" y="33"/>
                      <a:pt x="158" y="33"/>
                      <a:pt x="158" y="33"/>
                    </a:cubicBezTo>
                    <a:lnTo>
                      <a:pt x="154" y="12"/>
                    </a:lnTo>
                    <a:close/>
                  </a:path>
                </a:pathLst>
              </a:custGeom>
              <a:solidFill>
                <a:srgbClr val="1D1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0" name="Freeform 109"/>
              <p:cNvSpPr/>
              <p:nvPr/>
            </p:nvSpPr>
            <p:spPr bwMode="auto">
              <a:xfrm>
                <a:off x="2052" y="2227"/>
                <a:ext cx="429" cy="689"/>
              </a:xfrm>
              <a:custGeom>
                <a:avLst/>
                <a:gdLst>
                  <a:gd name="T0" fmla="*/ 120 w 181"/>
                  <a:gd name="T1" fmla="*/ 1 h 291"/>
                  <a:gd name="T2" fmla="*/ 165 w 181"/>
                  <a:gd name="T3" fmla="*/ 25 h 291"/>
                  <a:gd name="T4" fmla="*/ 168 w 181"/>
                  <a:gd name="T5" fmla="*/ 103 h 291"/>
                  <a:gd name="T6" fmla="*/ 131 w 181"/>
                  <a:gd name="T7" fmla="*/ 278 h 291"/>
                  <a:gd name="T8" fmla="*/ 8 w 181"/>
                  <a:gd name="T9" fmla="*/ 237 h 291"/>
                  <a:gd name="T10" fmla="*/ 30 w 181"/>
                  <a:gd name="T11" fmla="*/ 115 h 291"/>
                  <a:gd name="T12" fmla="*/ 37 w 181"/>
                  <a:gd name="T13" fmla="*/ 33 h 291"/>
                  <a:gd name="T14" fmla="*/ 90 w 181"/>
                  <a:gd name="T15" fmla="*/ 0 h 291"/>
                  <a:gd name="T16" fmla="*/ 120 w 181"/>
                  <a:gd name="T17" fmla="*/ 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1">
                    <a:moveTo>
                      <a:pt x="120" y="1"/>
                    </a:moveTo>
                    <a:cubicBezTo>
                      <a:pt x="120" y="1"/>
                      <a:pt x="150" y="11"/>
                      <a:pt x="165" y="25"/>
                    </a:cubicBezTo>
                    <a:cubicBezTo>
                      <a:pt x="181" y="38"/>
                      <a:pt x="168" y="79"/>
                      <a:pt x="168" y="103"/>
                    </a:cubicBezTo>
                    <a:cubicBezTo>
                      <a:pt x="169" y="126"/>
                      <a:pt x="165" y="261"/>
                      <a:pt x="131" y="278"/>
                    </a:cubicBezTo>
                    <a:cubicBezTo>
                      <a:pt x="106" y="291"/>
                      <a:pt x="0" y="272"/>
                      <a:pt x="8" y="237"/>
                    </a:cubicBezTo>
                    <a:cubicBezTo>
                      <a:pt x="13" y="214"/>
                      <a:pt x="23" y="172"/>
                      <a:pt x="30" y="115"/>
                    </a:cubicBezTo>
                    <a:cubicBezTo>
                      <a:pt x="34" y="77"/>
                      <a:pt x="32" y="49"/>
                      <a:pt x="37" y="33"/>
                    </a:cubicBezTo>
                    <a:cubicBezTo>
                      <a:pt x="41" y="18"/>
                      <a:pt x="90" y="0"/>
                      <a:pt x="90" y="0"/>
                    </a:cubicBezTo>
                    <a:cubicBezTo>
                      <a:pt x="120" y="1"/>
                      <a:pt x="120" y="1"/>
                      <a:pt x="120" y="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1" name="Freeform 110"/>
              <p:cNvSpPr/>
              <p:nvPr/>
            </p:nvSpPr>
            <p:spPr bwMode="auto">
              <a:xfrm>
                <a:off x="2280" y="2250"/>
                <a:ext cx="78" cy="45"/>
              </a:xfrm>
              <a:custGeom>
                <a:avLst/>
                <a:gdLst>
                  <a:gd name="T0" fmla="*/ 3 w 33"/>
                  <a:gd name="T1" fmla="*/ 19 h 19"/>
                  <a:gd name="T2" fmla="*/ 33 w 33"/>
                  <a:gd name="T3" fmla="*/ 2 h 19"/>
                  <a:gd name="T4" fmla="*/ 32 w 33"/>
                  <a:gd name="T5" fmla="*/ 1 h 19"/>
                  <a:gd name="T6" fmla="*/ 31 w 33"/>
                  <a:gd name="T7" fmla="*/ 1 h 19"/>
                  <a:gd name="T8" fmla="*/ 1 w 33"/>
                  <a:gd name="T9" fmla="*/ 17 h 19"/>
                  <a:gd name="T10" fmla="*/ 0 w 33"/>
                  <a:gd name="T11" fmla="*/ 18 h 19"/>
                  <a:gd name="T12" fmla="*/ 1 w 33"/>
                  <a:gd name="T13" fmla="*/ 19 h 19"/>
                  <a:gd name="T14" fmla="*/ 3 w 33"/>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9">
                    <a:moveTo>
                      <a:pt x="3" y="19"/>
                    </a:moveTo>
                    <a:cubicBezTo>
                      <a:pt x="18" y="19"/>
                      <a:pt x="32" y="3"/>
                      <a:pt x="33" y="2"/>
                    </a:cubicBezTo>
                    <a:cubicBezTo>
                      <a:pt x="33" y="2"/>
                      <a:pt x="33" y="1"/>
                      <a:pt x="32" y="1"/>
                    </a:cubicBezTo>
                    <a:cubicBezTo>
                      <a:pt x="32" y="0"/>
                      <a:pt x="31" y="1"/>
                      <a:pt x="31" y="1"/>
                    </a:cubicBezTo>
                    <a:cubicBezTo>
                      <a:pt x="31" y="1"/>
                      <a:pt x="16" y="18"/>
                      <a:pt x="1" y="17"/>
                    </a:cubicBezTo>
                    <a:cubicBezTo>
                      <a:pt x="1" y="17"/>
                      <a:pt x="0" y="18"/>
                      <a:pt x="0" y="18"/>
                    </a:cubicBezTo>
                    <a:cubicBezTo>
                      <a:pt x="0" y="19"/>
                      <a:pt x="1" y="19"/>
                      <a:pt x="1" y="19"/>
                    </a:cubicBezTo>
                    <a:cubicBezTo>
                      <a:pt x="2" y="19"/>
                      <a:pt x="2" y="19"/>
                      <a:pt x="3" y="19"/>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2" name="Freeform 111"/>
              <p:cNvSpPr/>
              <p:nvPr/>
            </p:nvSpPr>
            <p:spPr bwMode="auto">
              <a:xfrm>
                <a:off x="2180" y="2547"/>
                <a:ext cx="140" cy="182"/>
              </a:xfrm>
              <a:custGeom>
                <a:avLst/>
                <a:gdLst>
                  <a:gd name="T0" fmla="*/ 58 w 59"/>
                  <a:gd name="T1" fmla="*/ 77 h 77"/>
                  <a:gd name="T2" fmla="*/ 59 w 59"/>
                  <a:gd name="T3" fmla="*/ 76 h 77"/>
                  <a:gd name="T4" fmla="*/ 58 w 59"/>
                  <a:gd name="T5" fmla="*/ 75 h 77"/>
                  <a:gd name="T6" fmla="*/ 2 w 59"/>
                  <a:gd name="T7" fmla="*/ 1 h 77"/>
                  <a:gd name="T8" fmla="*/ 1 w 59"/>
                  <a:gd name="T9" fmla="*/ 0 h 77"/>
                  <a:gd name="T10" fmla="*/ 0 w 59"/>
                  <a:gd name="T11" fmla="*/ 2 h 77"/>
                  <a:gd name="T12" fmla="*/ 58 w 59"/>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59" h="77">
                    <a:moveTo>
                      <a:pt x="58" y="77"/>
                    </a:moveTo>
                    <a:cubicBezTo>
                      <a:pt x="58" y="77"/>
                      <a:pt x="59" y="76"/>
                      <a:pt x="59" y="76"/>
                    </a:cubicBezTo>
                    <a:cubicBezTo>
                      <a:pt x="59" y="75"/>
                      <a:pt x="59" y="75"/>
                      <a:pt x="58" y="75"/>
                    </a:cubicBezTo>
                    <a:cubicBezTo>
                      <a:pt x="19" y="70"/>
                      <a:pt x="2" y="2"/>
                      <a:pt x="2" y="1"/>
                    </a:cubicBezTo>
                    <a:cubicBezTo>
                      <a:pt x="2" y="1"/>
                      <a:pt x="1" y="0"/>
                      <a:pt x="1" y="0"/>
                    </a:cubicBezTo>
                    <a:cubicBezTo>
                      <a:pt x="0" y="0"/>
                      <a:pt x="0" y="1"/>
                      <a:pt x="0" y="2"/>
                    </a:cubicBezTo>
                    <a:cubicBezTo>
                      <a:pt x="1" y="4"/>
                      <a:pt x="17" y="72"/>
                      <a:pt x="58" y="77"/>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3" name="Freeform 112"/>
              <p:cNvSpPr/>
              <p:nvPr/>
            </p:nvSpPr>
            <p:spPr bwMode="auto">
              <a:xfrm>
                <a:off x="2218" y="2596"/>
                <a:ext cx="64" cy="83"/>
              </a:xfrm>
              <a:custGeom>
                <a:avLst/>
                <a:gdLst>
                  <a:gd name="T0" fmla="*/ 26 w 27"/>
                  <a:gd name="T1" fmla="*/ 35 h 35"/>
                  <a:gd name="T2" fmla="*/ 27 w 27"/>
                  <a:gd name="T3" fmla="*/ 35 h 35"/>
                  <a:gd name="T4" fmla="*/ 27 w 27"/>
                  <a:gd name="T5" fmla="*/ 33 h 35"/>
                  <a:gd name="T6" fmla="*/ 3 w 27"/>
                  <a:gd name="T7" fmla="*/ 1 h 35"/>
                  <a:gd name="T8" fmla="*/ 1 w 27"/>
                  <a:gd name="T9" fmla="*/ 0 h 35"/>
                  <a:gd name="T10" fmla="*/ 0 w 27"/>
                  <a:gd name="T11" fmla="*/ 1 h 35"/>
                  <a:gd name="T12" fmla="*/ 26 w 2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26" y="35"/>
                    </a:moveTo>
                    <a:cubicBezTo>
                      <a:pt x="27" y="35"/>
                      <a:pt x="27" y="35"/>
                      <a:pt x="27" y="35"/>
                    </a:cubicBezTo>
                    <a:cubicBezTo>
                      <a:pt x="27" y="34"/>
                      <a:pt x="27" y="33"/>
                      <a:pt x="27" y="33"/>
                    </a:cubicBezTo>
                    <a:cubicBezTo>
                      <a:pt x="6" y="20"/>
                      <a:pt x="3" y="1"/>
                      <a:pt x="3" y="1"/>
                    </a:cubicBezTo>
                    <a:cubicBezTo>
                      <a:pt x="2" y="0"/>
                      <a:pt x="2" y="0"/>
                      <a:pt x="1" y="0"/>
                    </a:cubicBezTo>
                    <a:cubicBezTo>
                      <a:pt x="1" y="0"/>
                      <a:pt x="0" y="1"/>
                      <a:pt x="0" y="1"/>
                    </a:cubicBezTo>
                    <a:cubicBezTo>
                      <a:pt x="1" y="2"/>
                      <a:pt x="4" y="21"/>
                      <a:pt x="26" y="35"/>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4" name="Oval 113"/>
              <p:cNvSpPr>
                <a:spLocks noChangeArrowheads="1"/>
              </p:cNvSpPr>
              <p:nvPr/>
            </p:nvSpPr>
            <p:spPr bwMode="auto">
              <a:xfrm>
                <a:off x="2206" y="1957"/>
                <a:ext cx="206" cy="203"/>
              </a:xfrm>
              <a:prstGeom prst="ellipse">
                <a:avLst/>
              </a:pr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5" name="Freeform 114"/>
              <p:cNvSpPr/>
              <p:nvPr/>
            </p:nvSpPr>
            <p:spPr bwMode="auto">
              <a:xfrm>
                <a:off x="2180" y="1900"/>
                <a:ext cx="242" cy="139"/>
              </a:xfrm>
              <a:custGeom>
                <a:avLst/>
                <a:gdLst>
                  <a:gd name="T0" fmla="*/ 12 w 102"/>
                  <a:gd name="T1" fmla="*/ 59 h 59"/>
                  <a:gd name="T2" fmla="*/ 1 w 102"/>
                  <a:gd name="T3" fmla="*/ 44 h 59"/>
                  <a:gd name="T4" fmla="*/ 13 w 102"/>
                  <a:gd name="T5" fmla="*/ 32 h 59"/>
                  <a:gd name="T6" fmla="*/ 20 w 102"/>
                  <a:gd name="T7" fmla="*/ 15 h 59"/>
                  <a:gd name="T8" fmla="*/ 41 w 102"/>
                  <a:gd name="T9" fmla="*/ 11 h 59"/>
                  <a:gd name="T10" fmla="*/ 78 w 102"/>
                  <a:gd name="T11" fmla="*/ 25 h 59"/>
                  <a:gd name="T12" fmla="*/ 100 w 102"/>
                  <a:gd name="T13" fmla="*/ 45 h 59"/>
                  <a:gd name="T14" fmla="*/ 95 w 102"/>
                  <a:gd name="T15" fmla="*/ 59 h 59"/>
                  <a:gd name="T16" fmla="*/ 12 w 10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9">
                    <a:moveTo>
                      <a:pt x="12" y="59"/>
                    </a:moveTo>
                    <a:cubicBezTo>
                      <a:pt x="12" y="59"/>
                      <a:pt x="0" y="56"/>
                      <a:pt x="1" y="44"/>
                    </a:cubicBezTo>
                    <a:cubicBezTo>
                      <a:pt x="3" y="34"/>
                      <a:pt x="14" y="40"/>
                      <a:pt x="13" y="32"/>
                    </a:cubicBezTo>
                    <a:cubicBezTo>
                      <a:pt x="12" y="25"/>
                      <a:pt x="10" y="17"/>
                      <a:pt x="20" y="15"/>
                    </a:cubicBezTo>
                    <a:cubicBezTo>
                      <a:pt x="29" y="14"/>
                      <a:pt x="29" y="20"/>
                      <a:pt x="41" y="11"/>
                    </a:cubicBezTo>
                    <a:cubicBezTo>
                      <a:pt x="55" y="0"/>
                      <a:pt x="66" y="25"/>
                      <a:pt x="78" y="25"/>
                    </a:cubicBezTo>
                    <a:cubicBezTo>
                      <a:pt x="96" y="27"/>
                      <a:pt x="99" y="37"/>
                      <a:pt x="100" y="45"/>
                    </a:cubicBezTo>
                    <a:cubicBezTo>
                      <a:pt x="102" y="53"/>
                      <a:pt x="95" y="59"/>
                      <a:pt x="95" y="59"/>
                    </a:cubicBezTo>
                    <a:lnTo>
                      <a:pt x="12" y="59"/>
                    </a:ln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6" name="Freeform 115"/>
              <p:cNvSpPr/>
              <p:nvPr/>
            </p:nvSpPr>
            <p:spPr bwMode="auto">
              <a:xfrm>
                <a:off x="2182" y="2066"/>
                <a:ext cx="48" cy="87"/>
              </a:xfrm>
              <a:custGeom>
                <a:avLst/>
                <a:gdLst>
                  <a:gd name="T0" fmla="*/ 17 w 20"/>
                  <a:gd name="T1" fmla="*/ 9 h 37"/>
                  <a:gd name="T2" fmla="*/ 5 w 20"/>
                  <a:gd name="T3" fmla="*/ 7 h 37"/>
                  <a:gd name="T4" fmla="*/ 20 w 20"/>
                  <a:gd name="T5" fmla="*/ 32 h 37"/>
                  <a:gd name="T6" fmla="*/ 17 w 20"/>
                  <a:gd name="T7" fmla="*/ 9 h 37"/>
                </a:gdLst>
                <a:ahLst/>
                <a:cxnLst>
                  <a:cxn ang="0">
                    <a:pos x="T0" y="T1"/>
                  </a:cxn>
                  <a:cxn ang="0">
                    <a:pos x="T2" y="T3"/>
                  </a:cxn>
                  <a:cxn ang="0">
                    <a:pos x="T4" y="T5"/>
                  </a:cxn>
                  <a:cxn ang="0">
                    <a:pos x="T6" y="T7"/>
                  </a:cxn>
                </a:cxnLst>
                <a:rect l="0" t="0" r="r" b="b"/>
                <a:pathLst>
                  <a:path w="20" h="37">
                    <a:moveTo>
                      <a:pt x="17" y="9"/>
                    </a:moveTo>
                    <a:cubicBezTo>
                      <a:pt x="17" y="9"/>
                      <a:pt x="11" y="0"/>
                      <a:pt x="5" y="7"/>
                    </a:cubicBezTo>
                    <a:cubicBezTo>
                      <a:pt x="0" y="15"/>
                      <a:pt x="8" y="37"/>
                      <a:pt x="20" y="32"/>
                    </a:cubicBezTo>
                    <a:lnTo>
                      <a:pt x="17" y="9"/>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7" name="Freeform 116"/>
              <p:cNvSpPr/>
              <p:nvPr/>
            </p:nvSpPr>
            <p:spPr bwMode="auto">
              <a:xfrm>
                <a:off x="2197" y="2094"/>
                <a:ext cx="30" cy="31"/>
              </a:xfrm>
              <a:custGeom>
                <a:avLst/>
                <a:gdLst>
                  <a:gd name="T0" fmla="*/ 11 w 13"/>
                  <a:gd name="T1" fmla="*/ 13 h 13"/>
                  <a:gd name="T2" fmla="*/ 10 w 13"/>
                  <a:gd name="T3" fmla="*/ 12 h 13"/>
                  <a:gd name="T4" fmla="*/ 1 w 13"/>
                  <a:gd name="T5" fmla="*/ 2 h 13"/>
                  <a:gd name="T6" fmla="*/ 1 w 13"/>
                  <a:gd name="T7" fmla="*/ 1 h 13"/>
                  <a:gd name="T8" fmla="*/ 2 w 13"/>
                  <a:gd name="T9" fmla="*/ 0 h 13"/>
                  <a:gd name="T10" fmla="*/ 12 w 13"/>
                  <a:gd name="T11" fmla="*/ 12 h 13"/>
                  <a:gd name="T12" fmla="*/ 12 w 13"/>
                  <a:gd name="T13" fmla="*/ 13 h 13"/>
                  <a:gd name="T14" fmla="*/ 11 w 13"/>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11" y="13"/>
                    </a:moveTo>
                    <a:cubicBezTo>
                      <a:pt x="11" y="13"/>
                      <a:pt x="10" y="13"/>
                      <a:pt x="10" y="12"/>
                    </a:cubicBezTo>
                    <a:cubicBezTo>
                      <a:pt x="8" y="5"/>
                      <a:pt x="1" y="2"/>
                      <a:pt x="1" y="2"/>
                    </a:cubicBezTo>
                    <a:cubicBezTo>
                      <a:pt x="1" y="2"/>
                      <a:pt x="0" y="2"/>
                      <a:pt x="1" y="1"/>
                    </a:cubicBezTo>
                    <a:cubicBezTo>
                      <a:pt x="1" y="1"/>
                      <a:pt x="1" y="0"/>
                      <a:pt x="2" y="0"/>
                    </a:cubicBezTo>
                    <a:cubicBezTo>
                      <a:pt x="2" y="1"/>
                      <a:pt x="10" y="4"/>
                      <a:pt x="12" y="12"/>
                    </a:cubicBezTo>
                    <a:cubicBezTo>
                      <a:pt x="13" y="12"/>
                      <a:pt x="12" y="13"/>
                      <a:pt x="12" y="13"/>
                    </a:cubicBezTo>
                    <a:lnTo>
                      <a:pt x="11" y="13"/>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8" name="Freeform 117"/>
              <p:cNvSpPr/>
              <p:nvPr/>
            </p:nvSpPr>
            <p:spPr bwMode="auto">
              <a:xfrm>
                <a:off x="2204" y="2103"/>
                <a:ext cx="14" cy="12"/>
              </a:xfrm>
              <a:custGeom>
                <a:avLst/>
                <a:gdLst>
                  <a:gd name="T0" fmla="*/ 1 w 6"/>
                  <a:gd name="T1" fmla="*/ 5 h 5"/>
                  <a:gd name="T2" fmla="*/ 1 w 6"/>
                  <a:gd name="T3" fmla="*/ 5 h 5"/>
                  <a:gd name="T4" fmla="*/ 0 w 6"/>
                  <a:gd name="T5" fmla="*/ 4 h 5"/>
                  <a:gd name="T6" fmla="*/ 4 w 6"/>
                  <a:gd name="T7" fmla="*/ 1 h 5"/>
                  <a:gd name="T8" fmla="*/ 6 w 6"/>
                  <a:gd name="T9" fmla="*/ 1 h 5"/>
                  <a:gd name="T10" fmla="*/ 5 w 6"/>
                  <a:gd name="T11" fmla="*/ 3 h 5"/>
                  <a:gd name="T12" fmla="*/ 2 w 6"/>
                  <a:gd name="T13" fmla="*/ 5 h 5"/>
                  <a:gd name="T14" fmla="*/ 1 w 6"/>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1" y="5"/>
                    </a:moveTo>
                    <a:cubicBezTo>
                      <a:pt x="1" y="5"/>
                      <a:pt x="1" y="5"/>
                      <a:pt x="1" y="5"/>
                    </a:cubicBezTo>
                    <a:cubicBezTo>
                      <a:pt x="0" y="5"/>
                      <a:pt x="0" y="4"/>
                      <a:pt x="0" y="4"/>
                    </a:cubicBezTo>
                    <a:cubicBezTo>
                      <a:pt x="0" y="4"/>
                      <a:pt x="2" y="2"/>
                      <a:pt x="4" y="1"/>
                    </a:cubicBezTo>
                    <a:cubicBezTo>
                      <a:pt x="5" y="0"/>
                      <a:pt x="5" y="1"/>
                      <a:pt x="6" y="1"/>
                    </a:cubicBezTo>
                    <a:cubicBezTo>
                      <a:pt x="6" y="2"/>
                      <a:pt x="6" y="2"/>
                      <a:pt x="5" y="3"/>
                    </a:cubicBezTo>
                    <a:cubicBezTo>
                      <a:pt x="3" y="3"/>
                      <a:pt x="2" y="5"/>
                      <a:pt x="2" y="5"/>
                    </a:cubicBezTo>
                    <a:lnTo>
                      <a:pt x="1" y="5"/>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9" name="Freeform 118"/>
              <p:cNvSpPr/>
              <p:nvPr/>
            </p:nvSpPr>
            <p:spPr bwMode="auto">
              <a:xfrm>
                <a:off x="2265" y="2186"/>
                <a:ext cx="76" cy="86"/>
              </a:xfrm>
              <a:custGeom>
                <a:avLst/>
                <a:gdLst>
                  <a:gd name="T0" fmla="*/ 32 w 32"/>
                  <a:gd name="T1" fmla="*/ 0 h 36"/>
                  <a:gd name="T2" fmla="*/ 32 w 32"/>
                  <a:gd name="T3" fmla="*/ 22 h 36"/>
                  <a:gd name="T4" fmla="*/ 14 w 32"/>
                  <a:gd name="T5" fmla="*/ 35 h 36"/>
                  <a:gd name="T6" fmla="*/ 0 w 32"/>
                  <a:gd name="T7" fmla="*/ 23 h 36"/>
                  <a:gd name="T8" fmla="*/ 0 w 32"/>
                  <a:gd name="T9" fmla="*/ 1 h 36"/>
                  <a:gd name="T10" fmla="*/ 32 w 32"/>
                  <a:gd name="T11" fmla="*/ 0 h 36"/>
                </a:gdLst>
                <a:ahLst/>
                <a:cxnLst>
                  <a:cxn ang="0">
                    <a:pos x="T0" y="T1"/>
                  </a:cxn>
                  <a:cxn ang="0">
                    <a:pos x="T2" y="T3"/>
                  </a:cxn>
                  <a:cxn ang="0">
                    <a:pos x="T4" y="T5"/>
                  </a:cxn>
                  <a:cxn ang="0">
                    <a:pos x="T6" y="T7"/>
                  </a:cxn>
                  <a:cxn ang="0">
                    <a:pos x="T8" y="T9"/>
                  </a:cxn>
                  <a:cxn ang="0">
                    <a:pos x="T10" y="T11"/>
                  </a:cxn>
                </a:cxnLst>
                <a:rect l="0" t="0" r="r" b="b"/>
                <a:pathLst>
                  <a:path w="32" h="36">
                    <a:moveTo>
                      <a:pt x="32" y="0"/>
                    </a:moveTo>
                    <a:cubicBezTo>
                      <a:pt x="32" y="22"/>
                      <a:pt x="32" y="22"/>
                      <a:pt x="32" y="22"/>
                    </a:cubicBezTo>
                    <a:cubicBezTo>
                      <a:pt x="32" y="22"/>
                      <a:pt x="23" y="34"/>
                      <a:pt x="14" y="35"/>
                    </a:cubicBezTo>
                    <a:cubicBezTo>
                      <a:pt x="5" y="36"/>
                      <a:pt x="0" y="23"/>
                      <a:pt x="0" y="23"/>
                    </a:cubicBezTo>
                    <a:cubicBezTo>
                      <a:pt x="0" y="1"/>
                      <a:pt x="0" y="1"/>
                      <a:pt x="0" y="1"/>
                    </a:cubicBezTo>
                    <a:lnTo>
                      <a:pt x="32"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0" name="Freeform 119"/>
              <p:cNvSpPr/>
              <p:nvPr/>
            </p:nvSpPr>
            <p:spPr bwMode="auto">
              <a:xfrm>
                <a:off x="2265" y="2186"/>
                <a:ext cx="76" cy="43"/>
              </a:xfrm>
              <a:custGeom>
                <a:avLst/>
                <a:gdLst>
                  <a:gd name="T0" fmla="*/ 32 w 32"/>
                  <a:gd name="T1" fmla="*/ 0 h 18"/>
                  <a:gd name="T2" fmla="*/ 32 w 32"/>
                  <a:gd name="T3" fmla="*/ 10 h 18"/>
                  <a:gd name="T4" fmla="*/ 0 w 32"/>
                  <a:gd name="T5" fmla="*/ 16 h 18"/>
                  <a:gd name="T6" fmla="*/ 0 w 32"/>
                  <a:gd name="T7" fmla="*/ 1 h 18"/>
                  <a:gd name="T8" fmla="*/ 32 w 32"/>
                  <a:gd name="T9" fmla="*/ 0 h 18"/>
                </a:gdLst>
                <a:ahLst/>
                <a:cxnLst>
                  <a:cxn ang="0">
                    <a:pos x="T0" y="T1"/>
                  </a:cxn>
                  <a:cxn ang="0">
                    <a:pos x="T2" y="T3"/>
                  </a:cxn>
                  <a:cxn ang="0">
                    <a:pos x="T4" y="T5"/>
                  </a:cxn>
                  <a:cxn ang="0">
                    <a:pos x="T6" y="T7"/>
                  </a:cxn>
                  <a:cxn ang="0">
                    <a:pos x="T8" y="T9"/>
                  </a:cxn>
                </a:cxnLst>
                <a:rect l="0" t="0" r="r" b="b"/>
                <a:pathLst>
                  <a:path w="32" h="18">
                    <a:moveTo>
                      <a:pt x="32" y="0"/>
                    </a:moveTo>
                    <a:cubicBezTo>
                      <a:pt x="32" y="10"/>
                      <a:pt x="32" y="10"/>
                      <a:pt x="32" y="10"/>
                    </a:cubicBezTo>
                    <a:cubicBezTo>
                      <a:pt x="26" y="16"/>
                      <a:pt x="15" y="18"/>
                      <a:pt x="0" y="16"/>
                    </a:cubicBezTo>
                    <a:cubicBezTo>
                      <a:pt x="0" y="1"/>
                      <a:pt x="0" y="1"/>
                      <a:pt x="0" y="1"/>
                    </a:cubicBezTo>
                    <a:lnTo>
                      <a:pt x="32"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1" name="Freeform 120"/>
              <p:cNvSpPr/>
              <p:nvPr/>
            </p:nvSpPr>
            <p:spPr bwMode="auto">
              <a:xfrm>
                <a:off x="2208" y="1975"/>
                <a:ext cx="190" cy="261"/>
              </a:xfrm>
              <a:custGeom>
                <a:avLst/>
                <a:gdLst>
                  <a:gd name="T0" fmla="*/ 79 w 80"/>
                  <a:gd name="T1" fmla="*/ 32 h 110"/>
                  <a:gd name="T2" fmla="*/ 77 w 80"/>
                  <a:gd name="T3" fmla="*/ 60 h 110"/>
                  <a:gd name="T4" fmla="*/ 75 w 80"/>
                  <a:gd name="T5" fmla="*/ 66 h 110"/>
                  <a:gd name="T6" fmla="*/ 26 w 80"/>
                  <a:gd name="T7" fmla="*/ 98 h 110"/>
                  <a:gd name="T8" fmla="*/ 2 w 80"/>
                  <a:gd name="T9" fmla="*/ 61 h 110"/>
                  <a:gd name="T10" fmla="*/ 0 w 80"/>
                  <a:gd name="T11" fmla="*/ 31 h 110"/>
                  <a:gd name="T12" fmla="*/ 12 w 80"/>
                  <a:gd name="T13" fmla="*/ 11 h 110"/>
                  <a:gd name="T14" fmla="*/ 65 w 80"/>
                  <a:gd name="T15" fmla="*/ 9 h 110"/>
                  <a:gd name="T16" fmla="*/ 79 w 80"/>
                  <a:gd name="T17" fmla="*/ 3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10">
                    <a:moveTo>
                      <a:pt x="79" y="32"/>
                    </a:moveTo>
                    <a:cubicBezTo>
                      <a:pt x="79" y="40"/>
                      <a:pt x="78" y="51"/>
                      <a:pt x="77" y="60"/>
                    </a:cubicBezTo>
                    <a:cubicBezTo>
                      <a:pt x="76" y="62"/>
                      <a:pt x="76" y="64"/>
                      <a:pt x="75" y="66"/>
                    </a:cubicBezTo>
                    <a:cubicBezTo>
                      <a:pt x="70" y="82"/>
                      <a:pt x="59" y="110"/>
                      <a:pt x="26" y="98"/>
                    </a:cubicBezTo>
                    <a:cubicBezTo>
                      <a:pt x="12" y="93"/>
                      <a:pt x="5" y="77"/>
                      <a:pt x="2" y="61"/>
                    </a:cubicBezTo>
                    <a:cubicBezTo>
                      <a:pt x="0" y="50"/>
                      <a:pt x="0" y="39"/>
                      <a:pt x="0" y="31"/>
                    </a:cubicBezTo>
                    <a:cubicBezTo>
                      <a:pt x="0" y="22"/>
                      <a:pt x="5" y="15"/>
                      <a:pt x="12" y="11"/>
                    </a:cubicBezTo>
                    <a:cubicBezTo>
                      <a:pt x="31" y="0"/>
                      <a:pt x="51" y="4"/>
                      <a:pt x="65" y="9"/>
                    </a:cubicBezTo>
                    <a:cubicBezTo>
                      <a:pt x="74" y="13"/>
                      <a:pt x="80" y="22"/>
                      <a:pt x="79" y="32"/>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2" name="Freeform 121"/>
              <p:cNvSpPr>
                <a:spLocks noEditPoints="1"/>
              </p:cNvSpPr>
              <p:nvPr/>
            </p:nvSpPr>
            <p:spPr bwMode="auto">
              <a:xfrm>
                <a:off x="2303" y="2077"/>
                <a:ext cx="62" cy="45"/>
              </a:xfrm>
              <a:custGeom>
                <a:avLst/>
                <a:gdLst>
                  <a:gd name="T0" fmla="*/ 0 w 26"/>
                  <a:gd name="T1" fmla="*/ 4 h 19"/>
                  <a:gd name="T2" fmla="*/ 0 w 26"/>
                  <a:gd name="T3" fmla="*/ 6 h 19"/>
                  <a:gd name="T4" fmla="*/ 4 w 26"/>
                  <a:gd name="T5" fmla="*/ 15 h 19"/>
                  <a:gd name="T6" fmla="*/ 13 w 26"/>
                  <a:gd name="T7" fmla="*/ 19 h 19"/>
                  <a:gd name="T8" fmla="*/ 14 w 26"/>
                  <a:gd name="T9" fmla="*/ 19 h 19"/>
                  <a:gd name="T10" fmla="*/ 22 w 26"/>
                  <a:gd name="T11" fmla="*/ 16 h 19"/>
                  <a:gd name="T12" fmla="*/ 26 w 26"/>
                  <a:gd name="T13" fmla="*/ 7 h 19"/>
                  <a:gd name="T14" fmla="*/ 26 w 26"/>
                  <a:gd name="T15" fmla="*/ 4 h 19"/>
                  <a:gd name="T16" fmla="*/ 25 w 26"/>
                  <a:gd name="T17" fmla="*/ 3 h 19"/>
                  <a:gd name="T18" fmla="*/ 24 w 26"/>
                  <a:gd name="T19" fmla="*/ 1 h 19"/>
                  <a:gd name="T20" fmla="*/ 21 w 26"/>
                  <a:gd name="T21" fmla="*/ 0 h 19"/>
                  <a:gd name="T22" fmla="*/ 5 w 26"/>
                  <a:gd name="T23" fmla="*/ 0 h 19"/>
                  <a:gd name="T24" fmla="*/ 1 w 26"/>
                  <a:gd name="T25" fmla="*/ 2 h 19"/>
                  <a:gd name="T26" fmla="*/ 0 w 26"/>
                  <a:gd name="T27" fmla="*/ 4 h 19"/>
                  <a:gd name="T28" fmla="*/ 2 w 26"/>
                  <a:gd name="T29" fmla="*/ 4 h 19"/>
                  <a:gd name="T30" fmla="*/ 5 w 26"/>
                  <a:gd name="T31" fmla="*/ 2 h 19"/>
                  <a:gd name="T32" fmla="*/ 21 w 26"/>
                  <a:gd name="T33" fmla="*/ 2 h 19"/>
                  <a:gd name="T34" fmla="*/ 24 w 26"/>
                  <a:gd name="T35" fmla="*/ 4 h 19"/>
                  <a:gd name="T36" fmla="*/ 24 w 26"/>
                  <a:gd name="T37" fmla="*/ 7 h 19"/>
                  <a:gd name="T38" fmla="*/ 20 w 26"/>
                  <a:gd name="T39" fmla="*/ 14 h 19"/>
                  <a:gd name="T40" fmla="*/ 14 w 26"/>
                  <a:gd name="T41" fmla="*/ 17 h 19"/>
                  <a:gd name="T42" fmla="*/ 13 w 26"/>
                  <a:gd name="T43" fmla="*/ 17 h 19"/>
                  <a:gd name="T44" fmla="*/ 5 w 26"/>
                  <a:gd name="T45" fmla="*/ 14 h 19"/>
                  <a:gd name="T46" fmla="*/ 2 w 26"/>
                  <a:gd name="T47" fmla="*/ 6 h 19"/>
                  <a:gd name="T48" fmla="*/ 2 w 26"/>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9">
                    <a:moveTo>
                      <a:pt x="0" y="4"/>
                    </a:moveTo>
                    <a:cubicBezTo>
                      <a:pt x="0" y="6"/>
                      <a:pt x="0" y="6"/>
                      <a:pt x="0" y="6"/>
                    </a:cubicBezTo>
                    <a:cubicBezTo>
                      <a:pt x="0" y="10"/>
                      <a:pt x="2" y="13"/>
                      <a:pt x="4" y="15"/>
                    </a:cubicBezTo>
                    <a:cubicBezTo>
                      <a:pt x="7" y="18"/>
                      <a:pt x="10" y="19"/>
                      <a:pt x="13" y="19"/>
                    </a:cubicBezTo>
                    <a:cubicBezTo>
                      <a:pt x="14" y="19"/>
                      <a:pt x="14" y="19"/>
                      <a:pt x="14" y="19"/>
                    </a:cubicBezTo>
                    <a:cubicBezTo>
                      <a:pt x="17" y="19"/>
                      <a:pt x="19" y="18"/>
                      <a:pt x="22" y="16"/>
                    </a:cubicBezTo>
                    <a:cubicBezTo>
                      <a:pt x="24" y="13"/>
                      <a:pt x="26" y="10"/>
                      <a:pt x="26" y="7"/>
                    </a:cubicBezTo>
                    <a:cubicBezTo>
                      <a:pt x="26" y="4"/>
                      <a:pt x="26" y="4"/>
                      <a:pt x="26" y="4"/>
                    </a:cubicBezTo>
                    <a:cubicBezTo>
                      <a:pt x="26" y="4"/>
                      <a:pt x="25" y="3"/>
                      <a:pt x="25" y="3"/>
                    </a:cubicBezTo>
                    <a:cubicBezTo>
                      <a:pt x="25" y="2"/>
                      <a:pt x="25" y="2"/>
                      <a:pt x="24" y="1"/>
                    </a:cubicBezTo>
                    <a:cubicBezTo>
                      <a:pt x="23" y="0"/>
                      <a:pt x="22" y="0"/>
                      <a:pt x="21" y="0"/>
                    </a:cubicBezTo>
                    <a:cubicBezTo>
                      <a:pt x="5" y="0"/>
                      <a:pt x="5" y="0"/>
                      <a:pt x="5" y="0"/>
                    </a:cubicBezTo>
                    <a:cubicBezTo>
                      <a:pt x="3" y="0"/>
                      <a:pt x="1" y="1"/>
                      <a:pt x="1" y="2"/>
                    </a:cubicBezTo>
                    <a:cubicBezTo>
                      <a:pt x="0" y="3"/>
                      <a:pt x="0" y="4"/>
                      <a:pt x="0" y="4"/>
                    </a:cubicBezTo>
                    <a:close/>
                    <a:moveTo>
                      <a:pt x="2" y="4"/>
                    </a:moveTo>
                    <a:cubicBezTo>
                      <a:pt x="2" y="3"/>
                      <a:pt x="3" y="2"/>
                      <a:pt x="5" y="2"/>
                    </a:cubicBezTo>
                    <a:cubicBezTo>
                      <a:pt x="21" y="2"/>
                      <a:pt x="21" y="2"/>
                      <a:pt x="21" y="2"/>
                    </a:cubicBezTo>
                    <a:cubicBezTo>
                      <a:pt x="22" y="2"/>
                      <a:pt x="24" y="3"/>
                      <a:pt x="24" y="4"/>
                    </a:cubicBezTo>
                    <a:cubicBezTo>
                      <a:pt x="24" y="7"/>
                      <a:pt x="24" y="7"/>
                      <a:pt x="24" y="7"/>
                    </a:cubicBezTo>
                    <a:cubicBezTo>
                      <a:pt x="24" y="9"/>
                      <a:pt x="23" y="12"/>
                      <a:pt x="20" y="14"/>
                    </a:cubicBezTo>
                    <a:cubicBezTo>
                      <a:pt x="18" y="16"/>
                      <a:pt x="16" y="17"/>
                      <a:pt x="14" y="17"/>
                    </a:cubicBezTo>
                    <a:cubicBezTo>
                      <a:pt x="13" y="17"/>
                      <a:pt x="13" y="17"/>
                      <a:pt x="13" y="17"/>
                    </a:cubicBezTo>
                    <a:cubicBezTo>
                      <a:pt x="10" y="17"/>
                      <a:pt x="8" y="16"/>
                      <a:pt x="5" y="14"/>
                    </a:cubicBezTo>
                    <a:cubicBezTo>
                      <a:pt x="3" y="12"/>
                      <a:pt x="2" y="9"/>
                      <a:pt x="2" y="6"/>
                    </a:cubicBezTo>
                    <a:lnTo>
                      <a:pt x="2" y="4"/>
                    </a:ln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3" name="Freeform 122"/>
              <p:cNvSpPr>
                <a:spLocks noEditPoints="1"/>
              </p:cNvSpPr>
              <p:nvPr/>
            </p:nvSpPr>
            <p:spPr bwMode="auto">
              <a:xfrm>
                <a:off x="2227" y="2077"/>
                <a:ext cx="60" cy="45"/>
              </a:xfrm>
              <a:custGeom>
                <a:avLst/>
                <a:gdLst>
                  <a:gd name="T0" fmla="*/ 0 w 25"/>
                  <a:gd name="T1" fmla="*/ 4 h 19"/>
                  <a:gd name="T2" fmla="*/ 0 w 25"/>
                  <a:gd name="T3" fmla="*/ 6 h 19"/>
                  <a:gd name="T4" fmla="*/ 4 w 25"/>
                  <a:gd name="T5" fmla="*/ 15 h 19"/>
                  <a:gd name="T6" fmla="*/ 13 w 25"/>
                  <a:gd name="T7" fmla="*/ 19 h 19"/>
                  <a:gd name="T8" fmla="*/ 13 w 25"/>
                  <a:gd name="T9" fmla="*/ 19 h 19"/>
                  <a:gd name="T10" fmla="*/ 21 w 25"/>
                  <a:gd name="T11" fmla="*/ 16 h 19"/>
                  <a:gd name="T12" fmla="*/ 25 w 25"/>
                  <a:gd name="T13" fmla="*/ 7 h 19"/>
                  <a:gd name="T14" fmla="*/ 25 w 25"/>
                  <a:gd name="T15" fmla="*/ 4 h 19"/>
                  <a:gd name="T16" fmla="*/ 25 w 25"/>
                  <a:gd name="T17" fmla="*/ 4 h 19"/>
                  <a:gd name="T18" fmla="*/ 25 w 25"/>
                  <a:gd name="T19" fmla="*/ 3 h 19"/>
                  <a:gd name="T20" fmla="*/ 21 w 25"/>
                  <a:gd name="T21" fmla="*/ 0 h 19"/>
                  <a:gd name="T22" fmla="*/ 4 w 25"/>
                  <a:gd name="T23" fmla="*/ 0 h 19"/>
                  <a:gd name="T24" fmla="*/ 1 w 25"/>
                  <a:gd name="T25" fmla="*/ 2 h 19"/>
                  <a:gd name="T26" fmla="*/ 0 w 25"/>
                  <a:gd name="T27" fmla="*/ 3 h 19"/>
                  <a:gd name="T28" fmla="*/ 0 w 25"/>
                  <a:gd name="T29" fmla="*/ 4 h 19"/>
                  <a:gd name="T30" fmla="*/ 2 w 25"/>
                  <a:gd name="T31" fmla="*/ 4 h 19"/>
                  <a:gd name="T32" fmla="*/ 4 w 25"/>
                  <a:gd name="T33" fmla="*/ 2 h 19"/>
                  <a:gd name="T34" fmla="*/ 21 w 25"/>
                  <a:gd name="T35" fmla="*/ 2 h 19"/>
                  <a:gd name="T36" fmla="*/ 23 w 25"/>
                  <a:gd name="T37" fmla="*/ 4 h 19"/>
                  <a:gd name="T38" fmla="*/ 23 w 25"/>
                  <a:gd name="T39" fmla="*/ 7 h 19"/>
                  <a:gd name="T40" fmla="*/ 20 w 25"/>
                  <a:gd name="T41" fmla="*/ 14 h 19"/>
                  <a:gd name="T42" fmla="*/ 13 w 25"/>
                  <a:gd name="T43" fmla="*/ 17 h 19"/>
                  <a:gd name="T44" fmla="*/ 13 w 25"/>
                  <a:gd name="T45" fmla="*/ 17 h 19"/>
                  <a:gd name="T46" fmla="*/ 5 w 25"/>
                  <a:gd name="T47" fmla="*/ 14 h 19"/>
                  <a:gd name="T48" fmla="*/ 2 w 25"/>
                  <a:gd name="T49" fmla="*/ 6 h 19"/>
                  <a:gd name="T50" fmla="*/ 2 w 25"/>
                  <a:gd name="T5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19">
                    <a:moveTo>
                      <a:pt x="0" y="4"/>
                    </a:moveTo>
                    <a:cubicBezTo>
                      <a:pt x="0" y="6"/>
                      <a:pt x="0" y="6"/>
                      <a:pt x="0" y="6"/>
                    </a:cubicBezTo>
                    <a:cubicBezTo>
                      <a:pt x="0" y="10"/>
                      <a:pt x="1" y="13"/>
                      <a:pt x="4" y="15"/>
                    </a:cubicBezTo>
                    <a:cubicBezTo>
                      <a:pt x="6" y="18"/>
                      <a:pt x="9" y="19"/>
                      <a:pt x="13" y="19"/>
                    </a:cubicBezTo>
                    <a:cubicBezTo>
                      <a:pt x="13" y="19"/>
                      <a:pt x="13" y="19"/>
                      <a:pt x="13" y="19"/>
                    </a:cubicBezTo>
                    <a:cubicBezTo>
                      <a:pt x="16" y="19"/>
                      <a:pt x="19" y="18"/>
                      <a:pt x="21" y="16"/>
                    </a:cubicBezTo>
                    <a:cubicBezTo>
                      <a:pt x="24" y="13"/>
                      <a:pt x="25" y="10"/>
                      <a:pt x="25" y="7"/>
                    </a:cubicBezTo>
                    <a:cubicBezTo>
                      <a:pt x="25" y="4"/>
                      <a:pt x="25" y="4"/>
                      <a:pt x="25" y="4"/>
                    </a:cubicBezTo>
                    <a:cubicBezTo>
                      <a:pt x="25" y="4"/>
                      <a:pt x="25" y="4"/>
                      <a:pt x="25" y="4"/>
                    </a:cubicBezTo>
                    <a:cubicBezTo>
                      <a:pt x="25" y="4"/>
                      <a:pt x="25" y="3"/>
                      <a:pt x="25" y="3"/>
                    </a:cubicBezTo>
                    <a:cubicBezTo>
                      <a:pt x="24" y="1"/>
                      <a:pt x="23" y="0"/>
                      <a:pt x="21" y="0"/>
                    </a:cubicBezTo>
                    <a:cubicBezTo>
                      <a:pt x="4" y="0"/>
                      <a:pt x="4" y="0"/>
                      <a:pt x="4" y="0"/>
                    </a:cubicBezTo>
                    <a:cubicBezTo>
                      <a:pt x="3" y="0"/>
                      <a:pt x="2" y="0"/>
                      <a:pt x="1" y="2"/>
                    </a:cubicBezTo>
                    <a:cubicBezTo>
                      <a:pt x="1" y="2"/>
                      <a:pt x="0" y="3"/>
                      <a:pt x="0" y="3"/>
                    </a:cubicBezTo>
                    <a:cubicBezTo>
                      <a:pt x="0" y="4"/>
                      <a:pt x="0" y="4"/>
                      <a:pt x="0" y="4"/>
                    </a:cubicBezTo>
                    <a:close/>
                    <a:moveTo>
                      <a:pt x="2" y="4"/>
                    </a:moveTo>
                    <a:cubicBezTo>
                      <a:pt x="2" y="3"/>
                      <a:pt x="3" y="2"/>
                      <a:pt x="4" y="2"/>
                    </a:cubicBezTo>
                    <a:cubicBezTo>
                      <a:pt x="21" y="2"/>
                      <a:pt x="21" y="2"/>
                      <a:pt x="21" y="2"/>
                    </a:cubicBezTo>
                    <a:cubicBezTo>
                      <a:pt x="22" y="2"/>
                      <a:pt x="23" y="3"/>
                      <a:pt x="23" y="4"/>
                    </a:cubicBezTo>
                    <a:cubicBezTo>
                      <a:pt x="23" y="7"/>
                      <a:pt x="23" y="7"/>
                      <a:pt x="23" y="7"/>
                    </a:cubicBezTo>
                    <a:cubicBezTo>
                      <a:pt x="23" y="9"/>
                      <a:pt x="22" y="12"/>
                      <a:pt x="20" y="14"/>
                    </a:cubicBezTo>
                    <a:cubicBezTo>
                      <a:pt x="18" y="16"/>
                      <a:pt x="16" y="17"/>
                      <a:pt x="13" y="17"/>
                    </a:cubicBezTo>
                    <a:cubicBezTo>
                      <a:pt x="13" y="17"/>
                      <a:pt x="13" y="17"/>
                      <a:pt x="13" y="17"/>
                    </a:cubicBezTo>
                    <a:cubicBezTo>
                      <a:pt x="10" y="17"/>
                      <a:pt x="7" y="16"/>
                      <a:pt x="5" y="14"/>
                    </a:cubicBezTo>
                    <a:cubicBezTo>
                      <a:pt x="3" y="12"/>
                      <a:pt x="2" y="9"/>
                      <a:pt x="2" y="6"/>
                    </a:cubicBezTo>
                    <a:lnTo>
                      <a:pt x="2" y="4"/>
                    </a:ln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4" name="Freeform 123"/>
              <p:cNvSpPr/>
              <p:nvPr/>
            </p:nvSpPr>
            <p:spPr bwMode="auto">
              <a:xfrm>
                <a:off x="2362" y="2075"/>
                <a:ext cx="29" cy="12"/>
              </a:xfrm>
              <a:custGeom>
                <a:avLst/>
                <a:gdLst>
                  <a:gd name="T0" fmla="*/ 12 w 12"/>
                  <a:gd name="T1" fmla="*/ 0 h 5"/>
                  <a:gd name="T2" fmla="*/ 1 w 12"/>
                  <a:gd name="T3" fmla="*/ 2 h 5"/>
                  <a:gd name="T4" fmla="*/ 0 w 12"/>
                  <a:gd name="T5" fmla="*/ 3 h 5"/>
                  <a:gd name="T6" fmla="*/ 0 w 12"/>
                  <a:gd name="T7" fmla="*/ 5 h 5"/>
                  <a:gd name="T8" fmla="*/ 2 w 12"/>
                  <a:gd name="T9" fmla="*/ 4 h 5"/>
                  <a:gd name="T10" fmla="*/ 12 w 12"/>
                  <a:gd name="T11" fmla="*/ 2 h 5"/>
                  <a:gd name="T12" fmla="*/ 12 w 1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12" y="0"/>
                    </a:moveTo>
                    <a:cubicBezTo>
                      <a:pt x="7" y="0"/>
                      <a:pt x="3" y="1"/>
                      <a:pt x="1" y="2"/>
                    </a:cubicBezTo>
                    <a:cubicBezTo>
                      <a:pt x="1" y="2"/>
                      <a:pt x="0" y="3"/>
                      <a:pt x="0" y="3"/>
                    </a:cubicBezTo>
                    <a:cubicBezTo>
                      <a:pt x="0" y="5"/>
                      <a:pt x="0" y="5"/>
                      <a:pt x="0" y="5"/>
                    </a:cubicBezTo>
                    <a:cubicBezTo>
                      <a:pt x="0" y="5"/>
                      <a:pt x="2" y="4"/>
                      <a:pt x="2" y="4"/>
                    </a:cubicBezTo>
                    <a:cubicBezTo>
                      <a:pt x="4" y="3"/>
                      <a:pt x="7" y="2"/>
                      <a:pt x="12" y="2"/>
                    </a:cubicBezTo>
                    <a:lnTo>
                      <a:pt x="12" y="0"/>
                    </a:ln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5" name="Freeform 124"/>
              <p:cNvSpPr/>
              <p:nvPr/>
            </p:nvSpPr>
            <p:spPr bwMode="auto">
              <a:xfrm>
                <a:off x="2282" y="2082"/>
                <a:ext cx="26" cy="7"/>
              </a:xfrm>
              <a:custGeom>
                <a:avLst/>
                <a:gdLst>
                  <a:gd name="T0" fmla="*/ 11 w 11"/>
                  <a:gd name="T1" fmla="*/ 3 h 3"/>
                  <a:gd name="T2" fmla="*/ 11 w 11"/>
                  <a:gd name="T3" fmla="*/ 1 h 3"/>
                  <a:gd name="T4" fmla="*/ 5 w 11"/>
                  <a:gd name="T5" fmla="*/ 0 h 3"/>
                  <a:gd name="T6" fmla="*/ 0 w 11"/>
                  <a:gd name="T7" fmla="*/ 1 h 3"/>
                  <a:gd name="T8" fmla="*/ 1 w 11"/>
                  <a:gd name="T9" fmla="*/ 2 h 3"/>
                  <a:gd name="T10" fmla="*/ 5 w 11"/>
                  <a:gd name="T11" fmla="*/ 2 h 3"/>
                  <a:gd name="T12" fmla="*/ 11 w 1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1" h="3">
                    <a:moveTo>
                      <a:pt x="11" y="3"/>
                    </a:moveTo>
                    <a:cubicBezTo>
                      <a:pt x="11" y="1"/>
                      <a:pt x="11" y="1"/>
                      <a:pt x="11" y="1"/>
                    </a:cubicBezTo>
                    <a:cubicBezTo>
                      <a:pt x="11" y="1"/>
                      <a:pt x="8" y="0"/>
                      <a:pt x="5" y="0"/>
                    </a:cubicBezTo>
                    <a:cubicBezTo>
                      <a:pt x="2" y="0"/>
                      <a:pt x="0" y="1"/>
                      <a:pt x="0" y="1"/>
                    </a:cubicBezTo>
                    <a:cubicBezTo>
                      <a:pt x="1" y="2"/>
                      <a:pt x="1" y="2"/>
                      <a:pt x="1" y="2"/>
                    </a:cubicBezTo>
                    <a:cubicBezTo>
                      <a:pt x="1" y="2"/>
                      <a:pt x="3" y="2"/>
                      <a:pt x="5" y="2"/>
                    </a:cubicBezTo>
                    <a:cubicBezTo>
                      <a:pt x="8" y="2"/>
                      <a:pt x="10" y="3"/>
                      <a:pt x="11" y="3"/>
                    </a:cubicBez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6" name="Freeform 125"/>
              <p:cNvSpPr/>
              <p:nvPr/>
            </p:nvSpPr>
            <p:spPr bwMode="auto">
              <a:xfrm>
                <a:off x="2211" y="2077"/>
                <a:ext cx="21" cy="10"/>
              </a:xfrm>
              <a:custGeom>
                <a:avLst/>
                <a:gdLst>
                  <a:gd name="T0" fmla="*/ 0 w 9"/>
                  <a:gd name="T1" fmla="*/ 0 h 4"/>
                  <a:gd name="T2" fmla="*/ 0 w 9"/>
                  <a:gd name="T3" fmla="*/ 1 h 4"/>
                  <a:gd name="T4" fmla="*/ 8 w 9"/>
                  <a:gd name="T5" fmla="*/ 4 h 4"/>
                  <a:gd name="T6" fmla="*/ 9 w 9"/>
                  <a:gd name="T7" fmla="*/ 2 h 4"/>
                  <a:gd name="T8" fmla="*/ 0 w 9"/>
                  <a:gd name="T9" fmla="*/ 0 h 4"/>
                </a:gdLst>
                <a:ahLst/>
                <a:cxnLst>
                  <a:cxn ang="0">
                    <a:pos x="T0" y="T1"/>
                  </a:cxn>
                  <a:cxn ang="0">
                    <a:pos x="T2" y="T3"/>
                  </a:cxn>
                  <a:cxn ang="0">
                    <a:pos x="T4" y="T5"/>
                  </a:cxn>
                  <a:cxn ang="0">
                    <a:pos x="T6" y="T7"/>
                  </a:cxn>
                  <a:cxn ang="0">
                    <a:pos x="T8" y="T9"/>
                  </a:cxn>
                </a:cxnLst>
                <a:rect l="0" t="0" r="r" b="b"/>
                <a:pathLst>
                  <a:path w="9" h="4">
                    <a:moveTo>
                      <a:pt x="0" y="0"/>
                    </a:moveTo>
                    <a:cubicBezTo>
                      <a:pt x="0" y="1"/>
                      <a:pt x="0" y="1"/>
                      <a:pt x="0" y="1"/>
                    </a:cubicBezTo>
                    <a:cubicBezTo>
                      <a:pt x="4" y="2"/>
                      <a:pt x="8" y="4"/>
                      <a:pt x="8" y="4"/>
                    </a:cubicBezTo>
                    <a:cubicBezTo>
                      <a:pt x="9" y="2"/>
                      <a:pt x="9" y="2"/>
                      <a:pt x="9" y="2"/>
                    </a:cubicBezTo>
                    <a:cubicBezTo>
                      <a:pt x="8" y="2"/>
                      <a:pt x="5" y="0"/>
                      <a:pt x="0" y="0"/>
                    </a:cubicBez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7" name="Oval 126"/>
              <p:cNvSpPr>
                <a:spLocks noChangeArrowheads="1"/>
              </p:cNvSpPr>
              <p:nvPr/>
            </p:nvSpPr>
            <p:spPr bwMode="auto">
              <a:xfrm>
                <a:off x="2249" y="2084"/>
                <a:ext cx="14" cy="19"/>
              </a:xfrm>
              <a:prstGeom prst="ellipse">
                <a:avLst/>
              </a:pr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8" name="Oval 127"/>
              <p:cNvSpPr>
                <a:spLocks noChangeArrowheads="1"/>
              </p:cNvSpPr>
              <p:nvPr/>
            </p:nvSpPr>
            <p:spPr bwMode="auto">
              <a:xfrm>
                <a:off x="2324" y="2084"/>
                <a:ext cx="15" cy="19"/>
              </a:xfrm>
              <a:prstGeom prst="ellipse">
                <a:avLst/>
              </a:pr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9" name="Freeform 128"/>
              <p:cNvSpPr/>
              <p:nvPr/>
            </p:nvSpPr>
            <p:spPr bwMode="auto">
              <a:xfrm>
                <a:off x="2235" y="2051"/>
                <a:ext cx="47" cy="22"/>
              </a:xfrm>
              <a:custGeom>
                <a:avLst/>
                <a:gdLst>
                  <a:gd name="T0" fmla="*/ 0 w 20"/>
                  <a:gd name="T1" fmla="*/ 5 h 9"/>
                  <a:gd name="T2" fmla="*/ 20 w 20"/>
                  <a:gd name="T3" fmla="*/ 4 h 9"/>
                  <a:gd name="T4" fmla="*/ 20 w 20"/>
                  <a:gd name="T5" fmla="*/ 8 h 9"/>
                  <a:gd name="T6" fmla="*/ 1 w 20"/>
                  <a:gd name="T7" fmla="*/ 9 h 9"/>
                  <a:gd name="T8" fmla="*/ 0 w 20"/>
                  <a:gd name="T9" fmla="*/ 5 h 9"/>
                </a:gdLst>
                <a:ahLst/>
                <a:cxnLst>
                  <a:cxn ang="0">
                    <a:pos x="T0" y="T1"/>
                  </a:cxn>
                  <a:cxn ang="0">
                    <a:pos x="T2" y="T3"/>
                  </a:cxn>
                  <a:cxn ang="0">
                    <a:pos x="T4" y="T5"/>
                  </a:cxn>
                  <a:cxn ang="0">
                    <a:pos x="T6" y="T7"/>
                  </a:cxn>
                  <a:cxn ang="0">
                    <a:pos x="T8" y="T9"/>
                  </a:cxn>
                </a:cxnLst>
                <a:rect l="0" t="0" r="r" b="b"/>
                <a:pathLst>
                  <a:path w="20" h="9">
                    <a:moveTo>
                      <a:pt x="0" y="5"/>
                    </a:moveTo>
                    <a:cubicBezTo>
                      <a:pt x="0" y="5"/>
                      <a:pt x="12" y="0"/>
                      <a:pt x="20" y="4"/>
                    </a:cubicBezTo>
                    <a:cubicBezTo>
                      <a:pt x="20" y="8"/>
                      <a:pt x="20" y="8"/>
                      <a:pt x="20" y="8"/>
                    </a:cubicBezTo>
                    <a:cubicBezTo>
                      <a:pt x="20" y="8"/>
                      <a:pt x="10" y="6"/>
                      <a:pt x="1" y="9"/>
                    </a:cubicBezTo>
                    <a:cubicBezTo>
                      <a:pt x="0" y="8"/>
                      <a:pt x="0" y="7"/>
                      <a:pt x="0" y="5"/>
                    </a:cubicBez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0" name="Freeform 129"/>
              <p:cNvSpPr/>
              <p:nvPr/>
            </p:nvSpPr>
            <p:spPr bwMode="auto">
              <a:xfrm>
                <a:off x="2310" y="2051"/>
                <a:ext cx="50" cy="22"/>
              </a:xfrm>
              <a:custGeom>
                <a:avLst/>
                <a:gdLst>
                  <a:gd name="T0" fmla="*/ 20 w 21"/>
                  <a:gd name="T1" fmla="*/ 5 h 9"/>
                  <a:gd name="T2" fmla="*/ 0 w 21"/>
                  <a:gd name="T3" fmla="*/ 4 h 9"/>
                  <a:gd name="T4" fmla="*/ 1 w 21"/>
                  <a:gd name="T5" fmla="*/ 8 h 9"/>
                  <a:gd name="T6" fmla="*/ 19 w 21"/>
                  <a:gd name="T7" fmla="*/ 9 h 9"/>
                  <a:gd name="T8" fmla="*/ 20 w 21"/>
                  <a:gd name="T9" fmla="*/ 5 h 9"/>
                </a:gdLst>
                <a:ahLst/>
                <a:cxnLst>
                  <a:cxn ang="0">
                    <a:pos x="T0" y="T1"/>
                  </a:cxn>
                  <a:cxn ang="0">
                    <a:pos x="T2" y="T3"/>
                  </a:cxn>
                  <a:cxn ang="0">
                    <a:pos x="T4" y="T5"/>
                  </a:cxn>
                  <a:cxn ang="0">
                    <a:pos x="T6" y="T7"/>
                  </a:cxn>
                  <a:cxn ang="0">
                    <a:pos x="T8" y="T9"/>
                  </a:cxn>
                </a:cxnLst>
                <a:rect l="0" t="0" r="r" b="b"/>
                <a:pathLst>
                  <a:path w="21" h="9">
                    <a:moveTo>
                      <a:pt x="20" y="5"/>
                    </a:moveTo>
                    <a:cubicBezTo>
                      <a:pt x="20" y="5"/>
                      <a:pt x="9" y="0"/>
                      <a:pt x="0" y="4"/>
                    </a:cubicBezTo>
                    <a:cubicBezTo>
                      <a:pt x="1" y="8"/>
                      <a:pt x="1" y="8"/>
                      <a:pt x="1" y="8"/>
                    </a:cubicBezTo>
                    <a:cubicBezTo>
                      <a:pt x="1" y="8"/>
                      <a:pt x="10" y="6"/>
                      <a:pt x="19" y="9"/>
                    </a:cubicBezTo>
                    <a:cubicBezTo>
                      <a:pt x="20" y="8"/>
                      <a:pt x="21" y="7"/>
                      <a:pt x="20" y="5"/>
                    </a:cubicBez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1" name="Freeform 130"/>
              <p:cNvSpPr/>
              <p:nvPr/>
            </p:nvSpPr>
            <p:spPr bwMode="auto">
              <a:xfrm>
                <a:off x="2289" y="2087"/>
                <a:ext cx="19" cy="50"/>
              </a:xfrm>
              <a:custGeom>
                <a:avLst/>
                <a:gdLst>
                  <a:gd name="T0" fmla="*/ 4 w 8"/>
                  <a:gd name="T1" fmla="*/ 21 h 21"/>
                  <a:gd name="T2" fmla="*/ 8 w 8"/>
                  <a:gd name="T3" fmla="*/ 20 h 21"/>
                  <a:gd name="T4" fmla="*/ 8 w 8"/>
                  <a:gd name="T5" fmla="*/ 19 h 21"/>
                  <a:gd name="T6" fmla="*/ 7 w 8"/>
                  <a:gd name="T7" fmla="*/ 18 h 21"/>
                  <a:gd name="T8" fmla="*/ 3 w 8"/>
                  <a:gd name="T9" fmla="*/ 18 h 21"/>
                  <a:gd name="T10" fmla="*/ 2 w 8"/>
                  <a:gd name="T11" fmla="*/ 17 h 21"/>
                  <a:gd name="T12" fmla="*/ 3 w 8"/>
                  <a:gd name="T13" fmla="*/ 1 h 21"/>
                  <a:gd name="T14" fmla="*/ 2 w 8"/>
                  <a:gd name="T15" fmla="*/ 0 h 21"/>
                  <a:gd name="T16" fmla="*/ 1 w 8"/>
                  <a:gd name="T17" fmla="*/ 1 h 21"/>
                  <a:gd name="T18" fmla="*/ 0 w 8"/>
                  <a:gd name="T19" fmla="*/ 18 h 21"/>
                  <a:gd name="T20" fmla="*/ 1 w 8"/>
                  <a:gd name="T21" fmla="*/ 20 h 21"/>
                  <a:gd name="T22" fmla="*/ 4 w 8"/>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1">
                    <a:moveTo>
                      <a:pt x="4" y="21"/>
                    </a:moveTo>
                    <a:cubicBezTo>
                      <a:pt x="6" y="21"/>
                      <a:pt x="7" y="20"/>
                      <a:pt x="8" y="20"/>
                    </a:cubicBezTo>
                    <a:cubicBezTo>
                      <a:pt x="8" y="20"/>
                      <a:pt x="8" y="19"/>
                      <a:pt x="8" y="19"/>
                    </a:cubicBezTo>
                    <a:cubicBezTo>
                      <a:pt x="8" y="18"/>
                      <a:pt x="7" y="18"/>
                      <a:pt x="7" y="18"/>
                    </a:cubicBezTo>
                    <a:cubicBezTo>
                      <a:pt x="6" y="18"/>
                      <a:pt x="4" y="19"/>
                      <a:pt x="3" y="18"/>
                    </a:cubicBezTo>
                    <a:cubicBezTo>
                      <a:pt x="2" y="18"/>
                      <a:pt x="2" y="18"/>
                      <a:pt x="2" y="17"/>
                    </a:cubicBezTo>
                    <a:cubicBezTo>
                      <a:pt x="2" y="14"/>
                      <a:pt x="3" y="2"/>
                      <a:pt x="3" y="1"/>
                    </a:cubicBezTo>
                    <a:cubicBezTo>
                      <a:pt x="3" y="1"/>
                      <a:pt x="2" y="0"/>
                      <a:pt x="2" y="0"/>
                    </a:cubicBezTo>
                    <a:cubicBezTo>
                      <a:pt x="1" y="0"/>
                      <a:pt x="1" y="1"/>
                      <a:pt x="1" y="1"/>
                    </a:cubicBezTo>
                    <a:cubicBezTo>
                      <a:pt x="0" y="2"/>
                      <a:pt x="0" y="14"/>
                      <a:pt x="0" y="18"/>
                    </a:cubicBezTo>
                    <a:cubicBezTo>
                      <a:pt x="0" y="19"/>
                      <a:pt x="1" y="20"/>
                      <a:pt x="1" y="20"/>
                    </a:cubicBezTo>
                    <a:cubicBezTo>
                      <a:pt x="2" y="21"/>
                      <a:pt x="3" y="21"/>
                      <a:pt x="4" y="21"/>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2" name="Freeform 131"/>
              <p:cNvSpPr/>
              <p:nvPr/>
            </p:nvSpPr>
            <p:spPr bwMode="auto">
              <a:xfrm>
                <a:off x="2268" y="2148"/>
                <a:ext cx="61" cy="29"/>
              </a:xfrm>
              <a:custGeom>
                <a:avLst/>
                <a:gdLst>
                  <a:gd name="T0" fmla="*/ 0 w 26"/>
                  <a:gd name="T1" fmla="*/ 0 h 12"/>
                  <a:gd name="T2" fmla="*/ 13 w 26"/>
                  <a:gd name="T3" fmla="*/ 12 h 12"/>
                  <a:gd name="T4" fmla="*/ 26 w 26"/>
                  <a:gd name="T5" fmla="*/ 0 h 12"/>
                  <a:gd name="T6" fmla="*/ 0 w 26"/>
                  <a:gd name="T7" fmla="*/ 0 h 12"/>
                </a:gdLst>
                <a:ahLst/>
                <a:cxnLst>
                  <a:cxn ang="0">
                    <a:pos x="T0" y="T1"/>
                  </a:cxn>
                  <a:cxn ang="0">
                    <a:pos x="T2" y="T3"/>
                  </a:cxn>
                  <a:cxn ang="0">
                    <a:pos x="T4" y="T5"/>
                  </a:cxn>
                  <a:cxn ang="0">
                    <a:pos x="T6" y="T7"/>
                  </a:cxn>
                </a:cxnLst>
                <a:rect l="0" t="0" r="r" b="b"/>
                <a:pathLst>
                  <a:path w="26" h="12">
                    <a:moveTo>
                      <a:pt x="0" y="0"/>
                    </a:moveTo>
                    <a:cubicBezTo>
                      <a:pt x="1" y="5"/>
                      <a:pt x="3" y="12"/>
                      <a:pt x="13" y="12"/>
                    </a:cubicBezTo>
                    <a:cubicBezTo>
                      <a:pt x="23" y="12"/>
                      <a:pt x="25" y="5"/>
                      <a:pt x="2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3" name="Freeform 132"/>
              <p:cNvSpPr/>
              <p:nvPr/>
            </p:nvSpPr>
            <p:spPr bwMode="auto">
              <a:xfrm>
                <a:off x="2284" y="2182"/>
                <a:ext cx="29" cy="9"/>
              </a:xfrm>
              <a:custGeom>
                <a:avLst/>
                <a:gdLst>
                  <a:gd name="T0" fmla="*/ 6 w 12"/>
                  <a:gd name="T1" fmla="*/ 4 h 4"/>
                  <a:gd name="T2" fmla="*/ 11 w 12"/>
                  <a:gd name="T3" fmla="*/ 3 h 4"/>
                  <a:gd name="T4" fmla="*/ 11 w 12"/>
                  <a:gd name="T5" fmla="*/ 1 h 4"/>
                  <a:gd name="T6" fmla="*/ 10 w 12"/>
                  <a:gd name="T7" fmla="*/ 1 h 4"/>
                  <a:gd name="T8" fmla="*/ 6 w 12"/>
                  <a:gd name="T9" fmla="*/ 2 h 4"/>
                  <a:gd name="T10" fmla="*/ 2 w 12"/>
                  <a:gd name="T11" fmla="*/ 1 h 4"/>
                  <a:gd name="T12" fmla="*/ 1 w 12"/>
                  <a:gd name="T13" fmla="*/ 1 h 4"/>
                  <a:gd name="T14" fmla="*/ 1 w 12"/>
                  <a:gd name="T15" fmla="*/ 3 h 4"/>
                  <a:gd name="T16" fmla="*/ 6 w 1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
                    <a:moveTo>
                      <a:pt x="6" y="4"/>
                    </a:moveTo>
                    <a:cubicBezTo>
                      <a:pt x="9" y="4"/>
                      <a:pt x="11" y="3"/>
                      <a:pt x="11" y="3"/>
                    </a:cubicBezTo>
                    <a:cubicBezTo>
                      <a:pt x="12" y="2"/>
                      <a:pt x="12" y="2"/>
                      <a:pt x="11" y="1"/>
                    </a:cubicBezTo>
                    <a:cubicBezTo>
                      <a:pt x="11" y="1"/>
                      <a:pt x="10" y="0"/>
                      <a:pt x="10" y="1"/>
                    </a:cubicBezTo>
                    <a:cubicBezTo>
                      <a:pt x="10" y="1"/>
                      <a:pt x="8" y="2"/>
                      <a:pt x="6" y="2"/>
                    </a:cubicBezTo>
                    <a:cubicBezTo>
                      <a:pt x="4" y="2"/>
                      <a:pt x="2" y="1"/>
                      <a:pt x="2" y="1"/>
                    </a:cubicBezTo>
                    <a:cubicBezTo>
                      <a:pt x="2" y="0"/>
                      <a:pt x="1" y="1"/>
                      <a:pt x="1" y="1"/>
                    </a:cubicBezTo>
                    <a:cubicBezTo>
                      <a:pt x="0" y="2"/>
                      <a:pt x="0" y="2"/>
                      <a:pt x="1" y="3"/>
                    </a:cubicBezTo>
                    <a:cubicBezTo>
                      <a:pt x="1" y="3"/>
                      <a:pt x="3" y="4"/>
                      <a:pt x="6" y="4"/>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4" name="Freeform 133"/>
              <p:cNvSpPr/>
              <p:nvPr/>
            </p:nvSpPr>
            <p:spPr bwMode="auto">
              <a:xfrm>
                <a:off x="2208" y="1975"/>
                <a:ext cx="190" cy="128"/>
              </a:xfrm>
              <a:custGeom>
                <a:avLst/>
                <a:gdLst>
                  <a:gd name="T0" fmla="*/ 5 w 80"/>
                  <a:gd name="T1" fmla="*/ 54 h 54"/>
                  <a:gd name="T2" fmla="*/ 4 w 80"/>
                  <a:gd name="T3" fmla="*/ 41 h 54"/>
                  <a:gd name="T4" fmla="*/ 8 w 80"/>
                  <a:gd name="T5" fmla="*/ 28 h 54"/>
                  <a:gd name="T6" fmla="*/ 16 w 80"/>
                  <a:gd name="T7" fmla="*/ 17 h 54"/>
                  <a:gd name="T8" fmla="*/ 37 w 80"/>
                  <a:gd name="T9" fmla="*/ 14 h 54"/>
                  <a:gd name="T10" fmla="*/ 63 w 80"/>
                  <a:gd name="T11" fmla="*/ 18 h 54"/>
                  <a:gd name="T12" fmla="*/ 69 w 80"/>
                  <a:gd name="T13" fmla="*/ 32 h 54"/>
                  <a:gd name="T14" fmla="*/ 68 w 80"/>
                  <a:gd name="T15" fmla="*/ 47 h 54"/>
                  <a:gd name="T16" fmla="*/ 68 w 80"/>
                  <a:gd name="T17" fmla="*/ 53 h 54"/>
                  <a:gd name="T18" fmla="*/ 68 w 80"/>
                  <a:gd name="T19" fmla="*/ 54 h 54"/>
                  <a:gd name="T20" fmla="*/ 77 w 80"/>
                  <a:gd name="T21" fmla="*/ 54 h 54"/>
                  <a:gd name="T22" fmla="*/ 79 w 80"/>
                  <a:gd name="T23" fmla="*/ 32 h 54"/>
                  <a:gd name="T24" fmla="*/ 65 w 80"/>
                  <a:gd name="T25" fmla="*/ 9 h 54"/>
                  <a:gd name="T26" fmla="*/ 12 w 80"/>
                  <a:gd name="T27" fmla="*/ 11 h 54"/>
                  <a:gd name="T28" fmla="*/ 0 w 80"/>
                  <a:gd name="T29" fmla="*/ 31 h 54"/>
                  <a:gd name="T30" fmla="*/ 1 w 80"/>
                  <a:gd name="T31" fmla="*/ 54 h 54"/>
                  <a:gd name="T32" fmla="*/ 5 w 80"/>
                  <a:gd name="T3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4">
                    <a:moveTo>
                      <a:pt x="5" y="54"/>
                    </a:moveTo>
                    <a:cubicBezTo>
                      <a:pt x="5" y="50"/>
                      <a:pt x="4" y="44"/>
                      <a:pt x="4" y="41"/>
                    </a:cubicBezTo>
                    <a:cubicBezTo>
                      <a:pt x="5" y="36"/>
                      <a:pt x="10" y="33"/>
                      <a:pt x="8" y="28"/>
                    </a:cubicBezTo>
                    <a:cubicBezTo>
                      <a:pt x="7" y="23"/>
                      <a:pt x="12" y="18"/>
                      <a:pt x="16" y="17"/>
                    </a:cubicBezTo>
                    <a:cubicBezTo>
                      <a:pt x="20" y="16"/>
                      <a:pt x="28" y="18"/>
                      <a:pt x="37" y="14"/>
                    </a:cubicBezTo>
                    <a:cubicBezTo>
                      <a:pt x="46" y="10"/>
                      <a:pt x="60" y="13"/>
                      <a:pt x="63" y="18"/>
                    </a:cubicBezTo>
                    <a:cubicBezTo>
                      <a:pt x="65" y="25"/>
                      <a:pt x="62" y="25"/>
                      <a:pt x="69" y="32"/>
                    </a:cubicBezTo>
                    <a:cubicBezTo>
                      <a:pt x="72" y="35"/>
                      <a:pt x="69" y="43"/>
                      <a:pt x="68" y="47"/>
                    </a:cubicBezTo>
                    <a:cubicBezTo>
                      <a:pt x="68" y="49"/>
                      <a:pt x="68" y="50"/>
                      <a:pt x="68" y="53"/>
                    </a:cubicBezTo>
                    <a:cubicBezTo>
                      <a:pt x="68" y="54"/>
                      <a:pt x="68" y="54"/>
                      <a:pt x="68" y="54"/>
                    </a:cubicBezTo>
                    <a:cubicBezTo>
                      <a:pt x="77" y="54"/>
                      <a:pt x="77" y="54"/>
                      <a:pt x="77" y="54"/>
                    </a:cubicBezTo>
                    <a:cubicBezTo>
                      <a:pt x="78" y="47"/>
                      <a:pt x="79" y="39"/>
                      <a:pt x="79" y="32"/>
                    </a:cubicBezTo>
                    <a:cubicBezTo>
                      <a:pt x="80" y="22"/>
                      <a:pt x="74" y="13"/>
                      <a:pt x="65" y="9"/>
                    </a:cubicBezTo>
                    <a:cubicBezTo>
                      <a:pt x="51" y="4"/>
                      <a:pt x="31" y="0"/>
                      <a:pt x="12" y="11"/>
                    </a:cubicBezTo>
                    <a:cubicBezTo>
                      <a:pt x="5" y="15"/>
                      <a:pt x="0" y="22"/>
                      <a:pt x="0" y="31"/>
                    </a:cubicBezTo>
                    <a:cubicBezTo>
                      <a:pt x="0" y="37"/>
                      <a:pt x="0" y="45"/>
                      <a:pt x="1" y="54"/>
                    </a:cubicBezTo>
                    <a:lnTo>
                      <a:pt x="5" y="54"/>
                    </a:ln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5" name="Freeform 134"/>
              <p:cNvSpPr/>
              <p:nvPr/>
            </p:nvSpPr>
            <p:spPr bwMode="auto">
              <a:xfrm>
                <a:off x="2381" y="2075"/>
                <a:ext cx="45" cy="81"/>
              </a:xfrm>
              <a:custGeom>
                <a:avLst/>
                <a:gdLst>
                  <a:gd name="T0" fmla="*/ 0 w 19"/>
                  <a:gd name="T1" fmla="*/ 16 h 34"/>
                  <a:gd name="T2" fmla="*/ 1 w 19"/>
                  <a:gd name="T3" fmla="*/ 9 h 34"/>
                  <a:gd name="T4" fmla="*/ 6 w 19"/>
                  <a:gd name="T5" fmla="*/ 1 h 34"/>
                  <a:gd name="T6" fmla="*/ 13 w 19"/>
                  <a:gd name="T7" fmla="*/ 3 h 34"/>
                  <a:gd name="T8" fmla="*/ 0 w 19"/>
                  <a:gd name="T9" fmla="*/ 29 h 34"/>
                  <a:gd name="T10" fmla="*/ 0 w 19"/>
                  <a:gd name="T11" fmla="*/ 16 h 34"/>
                </a:gdLst>
                <a:ahLst/>
                <a:cxnLst>
                  <a:cxn ang="0">
                    <a:pos x="T0" y="T1"/>
                  </a:cxn>
                  <a:cxn ang="0">
                    <a:pos x="T2" y="T3"/>
                  </a:cxn>
                  <a:cxn ang="0">
                    <a:pos x="T4" y="T5"/>
                  </a:cxn>
                  <a:cxn ang="0">
                    <a:pos x="T6" y="T7"/>
                  </a:cxn>
                  <a:cxn ang="0">
                    <a:pos x="T8" y="T9"/>
                  </a:cxn>
                  <a:cxn ang="0">
                    <a:pos x="T10" y="T11"/>
                  </a:cxn>
                </a:cxnLst>
                <a:rect l="0" t="0" r="r" b="b"/>
                <a:pathLst>
                  <a:path w="19" h="34">
                    <a:moveTo>
                      <a:pt x="0" y="16"/>
                    </a:moveTo>
                    <a:cubicBezTo>
                      <a:pt x="0" y="14"/>
                      <a:pt x="0" y="11"/>
                      <a:pt x="1" y="9"/>
                    </a:cubicBezTo>
                    <a:cubicBezTo>
                      <a:pt x="1" y="5"/>
                      <a:pt x="2" y="2"/>
                      <a:pt x="6" y="1"/>
                    </a:cubicBezTo>
                    <a:cubicBezTo>
                      <a:pt x="9" y="0"/>
                      <a:pt x="11" y="0"/>
                      <a:pt x="13" y="3"/>
                    </a:cubicBezTo>
                    <a:cubicBezTo>
                      <a:pt x="19" y="11"/>
                      <a:pt x="13" y="34"/>
                      <a:pt x="0" y="29"/>
                    </a:cubicBezTo>
                    <a:lnTo>
                      <a:pt x="0" y="16"/>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6" name="Freeform 135"/>
              <p:cNvSpPr/>
              <p:nvPr/>
            </p:nvSpPr>
            <p:spPr bwMode="auto">
              <a:xfrm>
                <a:off x="2386" y="2092"/>
                <a:ext cx="21" cy="35"/>
              </a:xfrm>
              <a:custGeom>
                <a:avLst/>
                <a:gdLst>
                  <a:gd name="T0" fmla="*/ 1 w 9"/>
                  <a:gd name="T1" fmla="*/ 15 h 15"/>
                  <a:gd name="T2" fmla="*/ 2 w 9"/>
                  <a:gd name="T3" fmla="*/ 14 h 15"/>
                  <a:gd name="T4" fmla="*/ 9 w 9"/>
                  <a:gd name="T5" fmla="*/ 3 h 15"/>
                  <a:gd name="T6" fmla="*/ 9 w 9"/>
                  <a:gd name="T7" fmla="*/ 1 h 15"/>
                  <a:gd name="T8" fmla="*/ 8 w 9"/>
                  <a:gd name="T9" fmla="*/ 1 h 15"/>
                  <a:gd name="T10" fmla="*/ 0 w 9"/>
                  <a:gd name="T11" fmla="*/ 14 h 15"/>
                  <a:gd name="T12" fmla="*/ 1 w 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1" y="15"/>
                    </a:moveTo>
                    <a:cubicBezTo>
                      <a:pt x="1" y="15"/>
                      <a:pt x="2" y="14"/>
                      <a:pt x="2" y="14"/>
                    </a:cubicBezTo>
                    <a:cubicBezTo>
                      <a:pt x="2" y="7"/>
                      <a:pt x="9" y="3"/>
                      <a:pt x="9" y="3"/>
                    </a:cubicBezTo>
                    <a:cubicBezTo>
                      <a:pt x="9" y="2"/>
                      <a:pt x="9" y="2"/>
                      <a:pt x="9" y="1"/>
                    </a:cubicBezTo>
                    <a:cubicBezTo>
                      <a:pt x="9" y="1"/>
                      <a:pt x="8" y="0"/>
                      <a:pt x="8" y="1"/>
                    </a:cubicBezTo>
                    <a:cubicBezTo>
                      <a:pt x="7" y="1"/>
                      <a:pt x="0" y="5"/>
                      <a:pt x="0" y="14"/>
                    </a:cubicBezTo>
                    <a:cubicBezTo>
                      <a:pt x="0" y="14"/>
                      <a:pt x="0" y="15"/>
                      <a:pt x="1" y="15"/>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7" name="Freeform 136"/>
              <p:cNvSpPr/>
              <p:nvPr/>
            </p:nvSpPr>
            <p:spPr bwMode="auto">
              <a:xfrm>
                <a:off x="2391" y="2106"/>
                <a:ext cx="14" cy="9"/>
              </a:xfrm>
              <a:custGeom>
                <a:avLst/>
                <a:gdLst>
                  <a:gd name="T0" fmla="*/ 5 w 6"/>
                  <a:gd name="T1" fmla="*/ 4 h 4"/>
                  <a:gd name="T2" fmla="*/ 6 w 6"/>
                  <a:gd name="T3" fmla="*/ 4 h 4"/>
                  <a:gd name="T4" fmla="*/ 6 w 6"/>
                  <a:gd name="T5" fmla="*/ 2 h 4"/>
                  <a:gd name="T6" fmla="*/ 1 w 6"/>
                  <a:gd name="T7" fmla="*/ 0 h 4"/>
                  <a:gd name="T8" fmla="*/ 0 w 6"/>
                  <a:gd name="T9" fmla="*/ 1 h 4"/>
                  <a:gd name="T10" fmla="*/ 1 w 6"/>
                  <a:gd name="T11" fmla="*/ 2 h 4"/>
                  <a:gd name="T12" fmla="*/ 4 w 6"/>
                  <a:gd name="T13" fmla="*/ 4 h 4"/>
                  <a:gd name="T14" fmla="*/ 5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5" y="4"/>
                    </a:moveTo>
                    <a:cubicBezTo>
                      <a:pt x="6" y="4"/>
                      <a:pt x="6" y="4"/>
                      <a:pt x="6" y="4"/>
                    </a:cubicBezTo>
                    <a:cubicBezTo>
                      <a:pt x="6" y="3"/>
                      <a:pt x="6" y="3"/>
                      <a:pt x="6" y="2"/>
                    </a:cubicBezTo>
                    <a:cubicBezTo>
                      <a:pt x="6" y="2"/>
                      <a:pt x="4" y="0"/>
                      <a:pt x="1" y="0"/>
                    </a:cubicBezTo>
                    <a:cubicBezTo>
                      <a:pt x="1" y="0"/>
                      <a:pt x="0" y="0"/>
                      <a:pt x="0" y="1"/>
                    </a:cubicBezTo>
                    <a:cubicBezTo>
                      <a:pt x="0" y="1"/>
                      <a:pt x="0" y="2"/>
                      <a:pt x="1" y="2"/>
                    </a:cubicBezTo>
                    <a:cubicBezTo>
                      <a:pt x="3" y="2"/>
                      <a:pt x="4" y="4"/>
                      <a:pt x="4" y="4"/>
                    </a:cubicBezTo>
                    <a:lnTo>
                      <a:pt x="5" y="4"/>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8" name="Freeform 137"/>
              <p:cNvSpPr/>
              <p:nvPr/>
            </p:nvSpPr>
            <p:spPr bwMode="auto">
              <a:xfrm>
                <a:off x="2026" y="3338"/>
                <a:ext cx="62" cy="76"/>
              </a:xfrm>
              <a:custGeom>
                <a:avLst/>
                <a:gdLst>
                  <a:gd name="T0" fmla="*/ 25 w 26"/>
                  <a:gd name="T1" fmla="*/ 0 h 32"/>
                  <a:gd name="T2" fmla="*/ 26 w 26"/>
                  <a:gd name="T3" fmla="*/ 27 h 32"/>
                  <a:gd name="T4" fmla="*/ 5 w 26"/>
                  <a:gd name="T5" fmla="*/ 29 h 32"/>
                  <a:gd name="T6" fmla="*/ 0 w 26"/>
                  <a:gd name="T7" fmla="*/ 0 h 32"/>
                  <a:gd name="T8" fmla="*/ 25 w 26"/>
                  <a:gd name="T9" fmla="*/ 0 h 32"/>
                </a:gdLst>
                <a:ahLst/>
                <a:cxnLst>
                  <a:cxn ang="0">
                    <a:pos x="T0" y="T1"/>
                  </a:cxn>
                  <a:cxn ang="0">
                    <a:pos x="T2" y="T3"/>
                  </a:cxn>
                  <a:cxn ang="0">
                    <a:pos x="T4" y="T5"/>
                  </a:cxn>
                  <a:cxn ang="0">
                    <a:pos x="T6" y="T7"/>
                  </a:cxn>
                  <a:cxn ang="0">
                    <a:pos x="T8" y="T9"/>
                  </a:cxn>
                </a:cxnLst>
                <a:rect l="0" t="0" r="r" b="b"/>
                <a:pathLst>
                  <a:path w="26" h="32">
                    <a:moveTo>
                      <a:pt x="25" y="0"/>
                    </a:moveTo>
                    <a:cubicBezTo>
                      <a:pt x="26" y="27"/>
                      <a:pt x="26" y="27"/>
                      <a:pt x="26" y="27"/>
                    </a:cubicBezTo>
                    <a:cubicBezTo>
                      <a:pt x="26" y="27"/>
                      <a:pt x="19" y="32"/>
                      <a:pt x="5" y="29"/>
                    </a:cubicBezTo>
                    <a:cubicBezTo>
                      <a:pt x="0" y="0"/>
                      <a:pt x="0" y="0"/>
                      <a:pt x="0" y="0"/>
                    </a:cubicBezTo>
                    <a:lnTo>
                      <a:pt x="25"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9" name="Freeform 138"/>
              <p:cNvSpPr/>
              <p:nvPr/>
            </p:nvSpPr>
            <p:spPr bwMode="auto">
              <a:xfrm>
                <a:off x="1898" y="3383"/>
                <a:ext cx="206" cy="102"/>
              </a:xfrm>
              <a:custGeom>
                <a:avLst/>
                <a:gdLst>
                  <a:gd name="T0" fmla="*/ 62 w 87"/>
                  <a:gd name="T1" fmla="*/ 7 h 43"/>
                  <a:gd name="T2" fmla="*/ 54 w 87"/>
                  <a:gd name="T3" fmla="*/ 1 h 43"/>
                  <a:gd name="T4" fmla="*/ 10 w 87"/>
                  <a:gd name="T5" fmla="*/ 26 h 43"/>
                  <a:gd name="T6" fmla="*/ 4 w 87"/>
                  <a:gd name="T7" fmla="*/ 42 h 43"/>
                  <a:gd name="T8" fmla="*/ 84 w 87"/>
                  <a:gd name="T9" fmla="*/ 42 h 43"/>
                  <a:gd name="T10" fmla="*/ 84 w 87"/>
                  <a:gd name="T11" fmla="*/ 8 h 43"/>
                  <a:gd name="T12" fmla="*/ 62 w 87"/>
                  <a:gd name="T13" fmla="*/ 7 h 43"/>
                </a:gdLst>
                <a:ahLst/>
                <a:cxnLst>
                  <a:cxn ang="0">
                    <a:pos x="T0" y="T1"/>
                  </a:cxn>
                  <a:cxn ang="0">
                    <a:pos x="T2" y="T3"/>
                  </a:cxn>
                  <a:cxn ang="0">
                    <a:pos x="T4" y="T5"/>
                  </a:cxn>
                  <a:cxn ang="0">
                    <a:pos x="T6" y="T7"/>
                  </a:cxn>
                  <a:cxn ang="0">
                    <a:pos x="T8" y="T9"/>
                  </a:cxn>
                  <a:cxn ang="0">
                    <a:pos x="T10" y="T11"/>
                  </a:cxn>
                  <a:cxn ang="0">
                    <a:pos x="T12" y="T13"/>
                  </a:cxn>
                </a:cxnLst>
                <a:rect l="0" t="0" r="r" b="b"/>
                <a:pathLst>
                  <a:path w="87" h="43">
                    <a:moveTo>
                      <a:pt x="62" y="7"/>
                    </a:moveTo>
                    <a:cubicBezTo>
                      <a:pt x="62" y="7"/>
                      <a:pt x="58" y="0"/>
                      <a:pt x="54" y="1"/>
                    </a:cubicBezTo>
                    <a:cubicBezTo>
                      <a:pt x="50" y="1"/>
                      <a:pt x="20" y="24"/>
                      <a:pt x="10" y="26"/>
                    </a:cubicBezTo>
                    <a:cubicBezTo>
                      <a:pt x="0" y="28"/>
                      <a:pt x="0" y="40"/>
                      <a:pt x="4" y="42"/>
                    </a:cubicBezTo>
                    <a:cubicBezTo>
                      <a:pt x="9" y="43"/>
                      <a:pt x="84" y="42"/>
                      <a:pt x="84" y="42"/>
                    </a:cubicBezTo>
                    <a:cubicBezTo>
                      <a:pt x="84" y="42"/>
                      <a:pt x="87" y="15"/>
                      <a:pt x="84" y="8"/>
                    </a:cubicBezTo>
                    <a:cubicBezTo>
                      <a:pt x="82" y="1"/>
                      <a:pt x="70" y="9"/>
                      <a:pt x="62" y="7"/>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0" name="Freeform 139"/>
              <p:cNvSpPr/>
              <p:nvPr/>
            </p:nvSpPr>
            <p:spPr bwMode="auto">
              <a:xfrm>
                <a:off x="1889" y="2757"/>
                <a:ext cx="537" cy="605"/>
              </a:xfrm>
              <a:custGeom>
                <a:avLst/>
                <a:gdLst>
                  <a:gd name="T0" fmla="*/ 223 w 227"/>
                  <a:gd name="T1" fmla="*/ 15 h 255"/>
                  <a:gd name="T2" fmla="*/ 13 w 227"/>
                  <a:gd name="T3" fmla="*/ 38 h 255"/>
                  <a:gd name="T4" fmla="*/ 55 w 227"/>
                  <a:gd name="T5" fmla="*/ 252 h 255"/>
                  <a:gd name="T6" fmla="*/ 87 w 227"/>
                  <a:gd name="T7" fmla="*/ 245 h 255"/>
                  <a:gd name="T8" fmla="*/ 84 w 227"/>
                  <a:gd name="T9" fmla="*/ 155 h 255"/>
                  <a:gd name="T10" fmla="*/ 83 w 227"/>
                  <a:gd name="T11" fmla="*/ 87 h 255"/>
                  <a:gd name="T12" fmla="*/ 183 w 227"/>
                  <a:gd name="T13" fmla="*/ 87 h 255"/>
                  <a:gd name="T14" fmla="*/ 224 w 227"/>
                  <a:gd name="T15" fmla="*/ 25 h 255"/>
                  <a:gd name="T16" fmla="*/ 223 w 227"/>
                  <a:gd name="T17" fmla="*/ 1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5">
                    <a:moveTo>
                      <a:pt x="223" y="15"/>
                    </a:moveTo>
                    <a:cubicBezTo>
                      <a:pt x="223" y="15"/>
                      <a:pt x="32" y="0"/>
                      <a:pt x="13" y="38"/>
                    </a:cubicBezTo>
                    <a:cubicBezTo>
                      <a:pt x="0" y="63"/>
                      <a:pt x="55" y="252"/>
                      <a:pt x="55" y="252"/>
                    </a:cubicBezTo>
                    <a:cubicBezTo>
                      <a:pt x="66" y="255"/>
                      <a:pt x="81" y="251"/>
                      <a:pt x="87" y="245"/>
                    </a:cubicBezTo>
                    <a:cubicBezTo>
                      <a:pt x="87" y="245"/>
                      <a:pt x="93" y="231"/>
                      <a:pt x="84" y="155"/>
                    </a:cubicBezTo>
                    <a:cubicBezTo>
                      <a:pt x="83" y="145"/>
                      <a:pt x="94" y="128"/>
                      <a:pt x="83" y="87"/>
                    </a:cubicBezTo>
                    <a:cubicBezTo>
                      <a:pt x="183" y="87"/>
                      <a:pt x="183" y="87"/>
                      <a:pt x="183" y="87"/>
                    </a:cubicBezTo>
                    <a:cubicBezTo>
                      <a:pt x="209" y="87"/>
                      <a:pt x="227" y="51"/>
                      <a:pt x="224" y="25"/>
                    </a:cubicBezTo>
                    <a:lnTo>
                      <a:pt x="223" y="15"/>
                    </a:ln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1" name="Freeform 140"/>
              <p:cNvSpPr/>
              <p:nvPr/>
            </p:nvSpPr>
            <p:spPr bwMode="auto">
              <a:xfrm>
                <a:off x="2201" y="2338"/>
                <a:ext cx="102" cy="398"/>
              </a:xfrm>
              <a:custGeom>
                <a:avLst/>
                <a:gdLst>
                  <a:gd name="T0" fmla="*/ 0 w 102"/>
                  <a:gd name="T1" fmla="*/ 303 h 398"/>
                  <a:gd name="T2" fmla="*/ 34 w 102"/>
                  <a:gd name="T3" fmla="*/ 398 h 398"/>
                  <a:gd name="T4" fmla="*/ 97 w 102"/>
                  <a:gd name="T5" fmla="*/ 308 h 398"/>
                  <a:gd name="T6" fmla="*/ 102 w 102"/>
                  <a:gd name="T7" fmla="*/ 17 h 398"/>
                  <a:gd name="T8" fmla="*/ 102 w 102"/>
                  <a:gd name="T9" fmla="*/ 5 h 398"/>
                  <a:gd name="T10" fmla="*/ 86 w 102"/>
                  <a:gd name="T11" fmla="*/ 0 h 398"/>
                  <a:gd name="T12" fmla="*/ 83 w 102"/>
                  <a:gd name="T13" fmla="*/ 19 h 398"/>
                  <a:gd name="T14" fmla="*/ 0 w 102"/>
                  <a:gd name="T15" fmla="*/ 303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98">
                    <a:moveTo>
                      <a:pt x="0" y="303"/>
                    </a:moveTo>
                    <a:lnTo>
                      <a:pt x="34" y="398"/>
                    </a:lnTo>
                    <a:lnTo>
                      <a:pt x="97" y="308"/>
                    </a:lnTo>
                    <a:lnTo>
                      <a:pt x="102" y="17"/>
                    </a:lnTo>
                    <a:lnTo>
                      <a:pt x="102" y="5"/>
                    </a:lnTo>
                    <a:lnTo>
                      <a:pt x="86" y="0"/>
                    </a:lnTo>
                    <a:lnTo>
                      <a:pt x="83" y="19"/>
                    </a:lnTo>
                    <a:lnTo>
                      <a:pt x="0" y="3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2" name="Freeform 141"/>
              <p:cNvSpPr/>
              <p:nvPr/>
            </p:nvSpPr>
            <p:spPr bwMode="auto">
              <a:xfrm>
                <a:off x="2201" y="2338"/>
                <a:ext cx="102" cy="398"/>
              </a:xfrm>
              <a:custGeom>
                <a:avLst/>
                <a:gdLst>
                  <a:gd name="T0" fmla="*/ 0 w 102"/>
                  <a:gd name="T1" fmla="*/ 303 h 398"/>
                  <a:gd name="T2" fmla="*/ 34 w 102"/>
                  <a:gd name="T3" fmla="*/ 398 h 398"/>
                  <a:gd name="T4" fmla="*/ 97 w 102"/>
                  <a:gd name="T5" fmla="*/ 308 h 398"/>
                  <a:gd name="T6" fmla="*/ 102 w 102"/>
                  <a:gd name="T7" fmla="*/ 17 h 398"/>
                  <a:gd name="T8" fmla="*/ 102 w 102"/>
                  <a:gd name="T9" fmla="*/ 5 h 398"/>
                  <a:gd name="T10" fmla="*/ 86 w 102"/>
                  <a:gd name="T11" fmla="*/ 0 h 398"/>
                  <a:gd name="T12" fmla="*/ 83 w 102"/>
                  <a:gd name="T13" fmla="*/ 19 h 398"/>
                  <a:gd name="T14" fmla="*/ 0 w 102"/>
                  <a:gd name="T15" fmla="*/ 303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98">
                    <a:moveTo>
                      <a:pt x="0" y="303"/>
                    </a:moveTo>
                    <a:lnTo>
                      <a:pt x="34" y="398"/>
                    </a:lnTo>
                    <a:lnTo>
                      <a:pt x="97" y="308"/>
                    </a:lnTo>
                    <a:lnTo>
                      <a:pt x="102" y="17"/>
                    </a:lnTo>
                    <a:lnTo>
                      <a:pt x="102" y="5"/>
                    </a:lnTo>
                    <a:lnTo>
                      <a:pt x="86" y="0"/>
                    </a:lnTo>
                    <a:lnTo>
                      <a:pt x="83" y="19"/>
                    </a:lnTo>
                    <a:lnTo>
                      <a:pt x="0"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3" name="Rectangle 142"/>
              <p:cNvSpPr>
                <a:spLocks noChangeArrowheads="1"/>
              </p:cNvSpPr>
              <p:nvPr/>
            </p:nvSpPr>
            <p:spPr bwMode="auto">
              <a:xfrm>
                <a:off x="2284" y="2338"/>
                <a:ext cx="19" cy="31"/>
              </a:xfrm>
              <a:prstGeom prst="rect">
                <a:avLst/>
              </a:prstGeom>
              <a:solidFill>
                <a:srgbClr val="E2E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4" name="Freeform 143"/>
              <p:cNvSpPr/>
              <p:nvPr/>
            </p:nvSpPr>
            <p:spPr bwMode="auto">
              <a:xfrm>
                <a:off x="2270" y="2269"/>
                <a:ext cx="57" cy="88"/>
              </a:xfrm>
              <a:custGeom>
                <a:avLst/>
                <a:gdLst>
                  <a:gd name="T0" fmla="*/ 57 w 57"/>
                  <a:gd name="T1" fmla="*/ 55 h 88"/>
                  <a:gd name="T2" fmla="*/ 24 w 57"/>
                  <a:gd name="T3" fmla="*/ 88 h 88"/>
                  <a:gd name="T4" fmla="*/ 0 w 57"/>
                  <a:gd name="T5" fmla="*/ 52 h 88"/>
                  <a:gd name="T6" fmla="*/ 28 w 57"/>
                  <a:gd name="T7" fmla="*/ 0 h 88"/>
                  <a:gd name="T8" fmla="*/ 57 w 57"/>
                  <a:gd name="T9" fmla="*/ 55 h 88"/>
                </a:gdLst>
                <a:ahLst/>
                <a:cxnLst>
                  <a:cxn ang="0">
                    <a:pos x="T0" y="T1"/>
                  </a:cxn>
                  <a:cxn ang="0">
                    <a:pos x="T2" y="T3"/>
                  </a:cxn>
                  <a:cxn ang="0">
                    <a:pos x="T4" y="T5"/>
                  </a:cxn>
                  <a:cxn ang="0">
                    <a:pos x="T6" y="T7"/>
                  </a:cxn>
                  <a:cxn ang="0">
                    <a:pos x="T8" y="T9"/>
                  </a:cxn>
                </a:cxnLst>
                <a:rect l="0" t="0" r="r" b="b"/>
                <a:pathLst>
                  <a:path w="57" h="88">
                    <a:moveTo>
                      <a:pt x="57" y="55"/>
                    </a:moveTo>
                    <a:lnTo>
                      <a:pt x="24" y="88"/>
                    </a:lnTo>
                    <a:lnTo>
                      <a:pt x="0" y="52"/>
                    </a:lnTo>
                    <a:lnTo>
                      <a:pt x="28" y="0"/>
                    </a:lnTo>
                    <a:lnTo>
                      <a:pt x="57" y="5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5" name="Freeform 144"/>
              <p:cNvSpPr/>
              <p:nvPr/>
            </p:nvSpPr>
            <p:spPr bwMode="auto">
              <a:xfrm>
                <a:off x="2298" y="2222"/>
                <a:ext cx="74" cy="135"/>
              </a:xfrm>
              <a:custGeom>
                <a:avLst/>
                <a:gdLst>
                  <a:gd name="T0" fmla="*/ 18 w 31"/>
                  <a:gd name="T1" fmla="*/ 0 h 57"/>
                  <a:gd name="T2" fmla="*/ 23 w 31"/>
                  <a:gd name="T3" fmla="*/ 4 h 57"/>
                  <a:gd name="T4" fmla="*/ 27 w 31"/>
                  <a:gd name="T5" fmla="*/ 7 h 57"/>
                  <a:gd name="T6" fmla="*/ 30 w 31"/>
                  <a:gd name="T7" fmla="*/ 17 h 57"/>
                  <a:gd name="T8" fmla="*/ 29 w 31"/>
                  <a:gd name="T9" fmla="*/ 19 h 57"/>
                  <a:gd name="T10" fmla="*/ 20 w 31"/>
                  <a:gd name="T11" fmla="*/ 57 h 57"/>
                  <a:gd name="T12" fmla="*/ 0 w 31"/>
                  <a:gd name="T13" fmla="*/ 20 h 57"/>
                  <a:gd name="T14" fmla="*/ 18 w 31"/>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7">
                    <a:moveTo>
                      <a:pt x="18" y="0"/>
                    </a:moveTo>
                    <a:cubicBezTo>
                      <a:pt x="23" y="4"/>
                      <a:pt x="23" y="4"/>
                      <a:pt x="23" y="4"/>
                    </a:cubicBezTo>
                    <a:cubicBezTo>
                      <a:pt x="25" y="5"/>
                      <a:pt x="26" y="6"/>
                      <a:pt x="27" y="7"/>
                    </a:cubicBezTo>
                    <a:cubicBezTo>
                      <a:pt x="30" y="10"/>
                      <a:pt x="31" y="12"/>
                      <a:pt x="30" y="17"/>
                    </a:cubicBezTo>
                    <a:cubicBezTo>
                      <a:pt x="30" y="18"/>
                      <a:pt x="30" y="18"/>
                      <a:pt x="29" y="19"/>
                    </a:cubicBezTo>
                    <a:cubicBezTo>
                      <a:pt x="20" y="57"/>
                      <a:pt x="20" y="57"/>
                      <a:pt x="20" y="57"/>
                    </a:cubicBezTo>
                    <a:cubicBezTo>
                      <a:pt x="0" y="20"/>
                      <a:pt x="0" y="20"/>
                      <a:pt x="0" y="20"/>
                    </a:cubicBezTo>
                    <a:cubicBezTo>
                      <a:pt x="0" y="20"/>
                      <a:pt x="13" y="17"/>
                      <a:pt x="18" y="0"/>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6" name="Freeform 145"/>
              <p:cNvSpPr/>
              <p:nvPr/>
            </p:nvSpPr>
            <p:spPr bwMode="auto">
              <a:xfrm>
                <a:off x="2232" y="2222"/>
                <a:ext cx="66" cy="118"/>
              </a:xfrm>
              <a:custGeom>
                <a:avLst/>
                <a:gdLst>
                  <a:gd name="T0" fmla="*/ 14 w 28"/>
                  <a:gd name="T1" fmla="*/ 0 h 50"/>
                  <a:gd name="T2" fmla="*/ 3 w 28"/>
                  <a:gd name="T3" fmla="*/ 25 h 50"/>
                  <a:gd name="T4" fmla="*/ 12 w 28"/>
                  <a:gd name="T5" fmla="*/ 50 h 50"/>
                  <a:gd name="T6" fmla="*/ 28 w 28"/>
                  <a:gd name="T7" fmla="*/ 20 h 50"/>
                  <a:gd name="T8" fmla="*/ 14 w 28"/>
                  <a:gd name="T9" fmla="*/ 0 h 50"/>
                </a:gdLst>
                <a:ahLst/>
                <a:cxnLst>
                  <a:cxn ang="0">
                    <a:pos x="T0" y="T1"/>
                  </a:cxn>
                  <a:cxn ang="0">
                    <a:pos x="T2" y="T3"/>
                  </a:cxn>
                  <a:cxn ang="0">
                    <a:pos x="T4" y="T5"/>
                  </a:cxn>
                  <a:cxn ang="0">
                    <a:pos x="T6" y="T7"/>
                  </a:cxn>
                  <a:cxn ang="0">
                    <a:pos x="T8" y="T9"/>
                  </a:cxn>
                </a:cxnLst>
                <a:rect l="0" t="0" r="r" b="b"/>
                <a:pathLst>
                  <a:path w="28" h="50">
                    <a:moveTo>
                      <a:pt x="14" y="0"/>
                    </a:moveTo>
                    <a:cubicBezTo>
                      <a:pt x="14" y="0"/>
                      <a:pt x="0" y="13"/>
                      <a:pt x="3" y="25"/>
                    </a:cubicBezTo>
                    <a:cubicBezTo>
                      <a:pt x="12" y="50"/>
                      <a:pt x="12" y="50"/>
                      <a:pt x="12" y="50"/>
                    </a:cubicBezTo>
                    <a:cubicBezTo>
                      <a:pt x="28" y="20"/>
                      <a:pt x="28" y="20"/>
                      <a:pt x="28" y="20"/>
                    </a:cubicBezTo>
                    <a:cubicBezTo>
                      <a:pt x="28" y="20"/>
                      <a:pt x="16" y="16"/>
                      <a:pt x="14" y="0"/>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7" name="Freeform 146"/>
              <p:cNvSpPr/>
              <p:nvPr/>
            </p:nvSpPr>
            <p:spPr bwMode="auto">
              <a:xfrm>
                <a:off x="1974" y="2274"/>
                <a:ext cx="500" cy="436"/>
              </a:xfrm>
              <a:custGeom>
                <a:avLst/>
                <a:gdLst>
                  <a:gd name="T0" fmla="*/ 192 w 211"/>
                  <a:gd name="T1" fmla="*/ 0 h 184"/>
                  <a:gd name="T2" fmla="*/ 105 w 211"/>
                  <a:gd name="T3" fmla="*/ 113 h 184"/>
                  <a:gd name="T4" fmla="*/ 5 w 211"/>
                  <a:gd name="T5" fmla="*/ 160 h 184"/>
                  <a:gd name="T6" fmla="*/ 19 w 211"/>
                  <a:gd name="T7" fmla="*/ 184 h 184"/>
                  <a:gd name="T8" fmla="*/ 121 w 211"/>
                  <a:gd name="T9" fmla="*/ 147 h 184"/>
                  <a:gd name="T10" fmla="*/ 187 w 211"/>
                  <a:gd name="T11" fmla="*/ 75 h 184"/>
                  <a:gd name="T12" fmla="*/ 209 w 211"/>
                  <a:gd name="T13" fmla="*/ 34 h 184"/>
                  <a:gd name="T14" fmla="*/ 192 w 211"/>
                  <a:gd name="T15" fmla="*/ 0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184">
                    <a:moveTo>
                      <a:pt x="192" y="0"/>
                    </a:moveTo>
                    <a:cubicBezTo>
                      <a:pt x="177" y="23"/>
                      <a:pt x="118" y="104"/>
                      <a:pt x="105" y="113"/>
                    </a:cubicBezTo>
                    <a:cubicBezTo>
                      <a:pt x="87" y="125"/>
                      <a:pt x="33" y="148"/>
                      <a:pt x="5" y="160"/>
                    </a:cubicBezTo>
                    <a:cubicBezTo>
                      <a:pt x="0" y="162"/>
                      <a:pt x="19" y="184"/>
                      <a:pt x="19" y="184"/>
                    </a:cubicBezTo>
                    <a:cubicBezTo>
                      <a:pt x="19" y="184"/>
                      <a:pt x="92" y="166"/>
                      <a:pt x="121" y="147"/>
                    </a:cubicBezTo>
                    <a:cubicBezTo>
                      <a:pt x="130" y="141"/>
                      <a:pt x="165" y="106"/>
                      <a:pt x="187" y="75"/>
                    </a:cubicBezTo>
                    <a:cubicBezTo>
                      <a:pt x="195" y="65"/>
                      <a:pt x="207" y="50"/>
                      <a:pt x="209" y="34"/>
                    </a:cubicBezTo>
                    <a:cubicBezTo>
                      <a:pt x="211" y="16"/>
                      <a:pt x="205" y="6"/>
                      <a:pt x="192" y="0"/>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8" name="Freeform 147"/>
              <p:cNvSpPr/>
              <p:nvPr/>
            </p:nvSpPr>
            <p:spPr bwMode="auto">
              <a:xfrm>
                <a:off x="1086" y="2776"/>
                <a:ext cx="261" cy="709"/>
              </a:xfrm>
              <a:custGeom>
                <a:avLst/>
                <a:gdLst>
                  <a:gd name="T0" fmla="*/ 16 w 110"/>
                  <a:gd name="T1" fmla="*/ 299 h 299"/>
                  <a:gd name="T2" fmla="*/ 109 w 110"/>
                  <a:gd name="T3" fmla="*/ 10 h 299"/>
                  <a:gd name="T4" fmla="*/ 104 w 110"/>
                  <a:gd name="T5" fmla="*/ 1 h 299"/>
                  <a:gd name="T6" fmla="*/ 95 w 110"/>
                  <a:gd name="T7" fmla="*/ 6 h 299"/>
                  <a:gd name="T8" fmla="*/ 0 w 110"/>
                  <a:gd name="T9" fmla="*/ 299 h 299"/>
                  <a:gd name="T10" fmla="*/ 16 w 110"/>
                  <a:gd name="T11" fmla="*/ 299 h 299"/>
                </a:gdLst>
                <a:ahLst/>
                <a:cxnLst>
                  <a:cxn ang="0">
                    <a:pos x="T0" y="T1"/>
                  </a:cxn>
                  <a:cxn ang="0">
                    <a:pos x="T2" y="T3"/>
                  </a:cxn>
                  <a:cxn ang="0">
                    <a:pos x="T4" y="T5"/>
                  </a:cxn>
                  <a:cxn ang="0">
                    <a:pos x="T6" y="T7"/>
                  </a:cxn>
                  <a:cxn ang="0">
                    <a:pos x="T8" y="T9"/>
                  </a:cxn>
                  <a:cxn ang="0">
                    <a:pos x="T10" y="T11"/>
                  </a:cxn>
                </a:cxnLst>
                <a:rect l="0" t="0" r="r" b="b"/>
                <a:pathLst>
                  <a:path w="110" h="299">
                    <a:moveTo>
                      <a:pt x="16" y="299"/>
                    </a:moveTo>
                    <a:cubicBezTo>
                      <a:pt x="109" y="10"/>
                      <a:pt x="109" y="10"/>
                      <a:pt x="109" y="10"/>
                    </a:cubicBezTo>
                    <a:cubicBezTo>
                      <a:pt x="110" y="6"/>
                      <a:pt x="108" y="2"/>
                      <a:pt x="104" y="1"/>
                    </a:cubicBezTo>
                    <a:cubicBezTo>
                      <a:pt x="100" y="0"/>
                      <a:pt x="96" y="2"/>
                      <a:pt x="95" y="6"/>
                    </a:cubicBezTo>
                    <a:cubicBezTo>
                      <a:pt x="0" y="299"/>
                      <a:pt x="0" y="299"/>
                      <a:pt x="0" y="299"/>
                    </a:cubicBezTo>
                    <a:lnTo>
                      <a:pt x="16" y="299"/>
                    </a:ln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9" name="Freeform 148"/>
              <p:cNvSpPr/>
              <p:nvPr/>
            </p:nvSpPr>
            <p:spPr bwMode="auto">
              <a:xfrm>
                <a:off x="2365" y="2776"/>
                <a:ext cx="258" cy="709"/>
              </a:xfrm>
              <a:custGeom>
                <a:avLst/>
                <a:gdLst>
                  <a:gd name="T0" fmla="*/ 93 w 109"/>
                  <a:gd name="T1" fmla="*/ 299 h 299"/>
                  <a:gd name="T2" fmla="*/ 109 w 109"/>
                  <a:gd name="T3" fmla="*/ 299 h 299"/>
                  <a:gd name="T4" fmla="*/ 15 w 109"/>
                  <a:gd name="T5" fmla="*/ 6 h 299"/>
                  <a:gd name="T6" fmla="*/ 6 w 109"/>
                  <a:gd name="T7" fmla="*/ 1 h 299"/>
                  <a:gd name="T8" fmla="*/ 1 w 109"/>
                  <a:gd name="T9" fmla="*/ 10 h 299"/>
                  <a:gd name="T10" fmla="*/ 93 w 109"/>
                  <a:gd name="T11" fmla="*/ 299 h 299"/>
                </a:gdLst>
                <a:ahLst/>
                <a:cxnLst>
                  <a:cxn ang="0">
                    <a:pos x="T0" y="T1"/>
                  </a:cxn>
                  <a:cxn ang="0">
                    <a:pos x="T2" y="T3"/>
                  </a:cxn>
                  <a:cxn ang="0">
                    <a:pos x="T4" y="T5"/>
                  </a:cxn>
                  <a:cxn ang="0">
                    <a:pos x="T6" y="T7"/>
                  </a:cxn>
                  <a:cxn ang="0">
                    <a:pos x="T8" y="T9"/>
                  </a:cxn>
                  <a:cxn ang="0">
                    <a:pos x="T10" y="T11"/>
                  </a:cxn>
                </a:cxnLst>
                <a:rect l="0" t="0" r="r" b="b"/>
                <a:pathLst>
                  <a:path w="109" h="299">
                    <a:moveTo>
                      <a:pt x="93" y="299"/>
                    </a:moveTo>
                    <a:cubicBezTo>
                      <a:pt x="109" y="299"/>
                      <a:pt x="109" y="299"/>
                      <a:pt x="109" y="299"/>
                    </a:cubicBezTo>
                    <a:cubicBezTo>
                      <a:pt x="15" y="6"/>
                      <a:pt x="15" y="6"/>
                      <a:pt x="15" y="6"/>
                    </a:cubicBezTo>
                    <a:cubicBezTo>
                      <a:pt x="14" y="2"/>
                      <a:pt x="10" y="0"/>
                      <a:pt x="6" y="1"/>
                    </a:cubicBezTo>
                    <a:cubicBezTo>
                      <a:pt x="2" y="2"/>
                      <a:pt x="0" y="6"/>
                      <a:pt x="1" y="10"/>
                    </a:cubicBezTo>
                    <a:lnTo>
                      <a:pt x="93" y="299"/>
                    </a:lnTo>
                    <a:close/>
                  </a:path>
                </a:pathLst>
              </a:custGeom>
              <a:solidFill>
                <a:srgbClr val="2E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0" name="Freeform 149"/>
              <p:cNvSpPr/>
              <p:nvPr/>
            </p:nvSpPr>
            <p:spPr bwMode="auto">
              <a:xfrm>
                <a:off x="1231" y="2729"/>
                <a:ext cx="1212" cy="66"/>
              </a:xfrm>
              <a:custGeom>
                <a:avLst/>
                <a:gdLst>
                  <a:gd name="T0" fmla="*/ 498 w 512"/>
                  <a:gd name="T1" fmla="*/ 28 h 28"/>
                  <a:gd name="T2" fmla="*/ 14 w 512"/>
                  <a:gd name="T3" fmla="*/ 28 h 28"/>
                  <a:gd name="T4" fmla="*/ 0 w 512"/>
                  <a:gd name="T5" fmla="*/ 14 h 28"/>
                  <a:gd name="T6" fmla="*/ 14 w 512"/>
                  <a:gd name="T7" fmla="*/ 0 h 28"/>
                  <a:gd name="T8" fmla="*/ 498 w 512"/>
                  <a:gd name="T9" fmla="*/ 0 h 28"/>
                  <a:gd name="T10" fmla="*/ 512 w 512"/>
                  <a:gd name="T11" fmla="*/ 14 h 28"/>
                  <a:gd name="T12" fmla="*/ 498 w 5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12" h="28">
                    <a:moveTo>
                      <a:pt x="498" y="28"/>
                    </a:moveTo>
                    <a:cubicBezTo>
                      <a:pt x="14" y="28"/>
                      <a:pt x="14" y="28"/>
                      <a:pt x="14" y="28"/>
                    </a:cubicBezTo>
                    <a:cubicBezTo>
                      <a:pt x="6" y="28"/>
                      <a:pt x="0" y="21"/>
                      <a:pt x="0" y="14"/>
                    </a:cubicBezTo>
                    <a:cubicBezTo>
                      <a:pt x="0" y="6"/>
                      <a:pt x="6" y="0"/>
                      <a:pt x="14" y="0"/>
                    </a:cubicBezTo>
                    <a:cubicBezTo>
                      <a:pt x="498" y="0"/>
                      <a:pt x="498" y="0"/>
                      <a:pt x="498" y="0"/>
                    </a:cubicBezTo>
                    <a:cubicBezTo>
                      <a:pt x="506" y="0"/>
                      <a:pt x="512" y="6"/>
                      <a:pt x="512" y="14"/>
                    </a:cubicBezTo>
                    <a:cubicBezTo>
                      <a:pt x="512" y="21"/>
                      <a:pt x="506" y="28"/>
                      <a:pt x="498" y="28"/>
                    </a:cubicBezTo>
                    <a:close/>
                  </a:path>
                </a:pathLst>
              </a:custGeom>
              <a:solidFill>
                <a:srgbClr val="314E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1" name="Freeform 150"/>
              <p:cNvSpPr/>
              <p:nvPr/>
            </p:nvSpPr>
            <p:spPr bwMode="auto">
              <a:xfrm>
                <a:off x="1872" y="2682"/>
                <a:ext cx="358" cy="47"/>
              </a:xfrm>
              <a:custGeom>
                <a:avLst/>
                <a:gdLst>
                  <a:gd name="T0" fmla="*/ 143 w 151"/>
                  <a:gd name="T1" fmla="*/ 20 h 20"/>
                  <a:gd name="T2" fmla="*/ 8 w 151"/>
                  <a:gd name="T3" fmla="*/ 20 h 20"/>
                  <a:gd name="T4" fmla="*/ 0 w 151"/>
                  <a:gd name="T5" fmla="*/ 12 h 20"/>
                  <a:gd name="T6" fmla="*/ 0 w 151"/>
                  <a:gd name="T7" fmla="*/ 8 h 20"/>
                  <a:gd name="T8" fmla="*/ 8 w 151"/>
                  <a:gd name="T9" fmla="*/ 0 h 20"/>
                  <a:gd name="T10" fmla="*/ 143 w 151"/>
                  <a:gd name="T11" fmla="*/ 0 h 20"/>
                  <a:gd name="T12" fmla="*/ 151 w 151"/>
                  <a:gd name="T13" fmla="*/ 8 h 20"/>
                  <a:gd name="T14" fmla="*/ 151 w 151"/>
                  <a:gd name="T15" fmla="*/ 12 h 20"/>
                  <a:gd name="T16" fmla="*/ 143 w 15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0">
                    <a:moveTo>
                      <a:pt x="143" y="20"/>
                    </a:moveTo>
                    <a:cubicBezTo>
                      <a:pt x="8" y="20"/>
                      <a:pt x="8" y="20"/>
                      <a:pt x="8" y="20"/>
                    </a:cubicBezTo>
                    <a:cubicBezTo>
                      <a:pt x="4" y="20"/>
                      <a:pt x="0" y="16"/>
                      <a:pt x="0" y="12"/>
                    </a:cubicBezTo>
                    <a:cubicBezTo>
                      <a:pt x="0" y="8"/>
                      <a:pt x="0" y="8"/>
                      <a:pt x="0" y="8"/>
                    </a:cubicBezTo>
                    <a:cubicBezTo>
                      <a:pt x="0" y="3"/>
                      <a:pt x="4" y="0"/>
                      <a:pt x="8" y="0"/>
                    </a:cubicBezTo>
                    <a:cubicBezTo>
                      <a:pt x="143" y="0"/>
                      <a:pt x="143" y="0"/>
                      <a:pt x="143" y="0"/>
                    </a:cubicBezTo>
                    <a:cubicBezTo>
                      <a:pt x="147" y="0"/>
                      <a:pt x="151" y="3"/>
                      <a:pt x="151" y="8"/>
                    </a:cubicBezTo>
                    <a:cubicBezTo>
                      <a:pt x="151" y="12"/>
                      <a:pt x="151" y="12"/>
                      <a:pt x="151" y="12"/>
                    </a:cubicBezTo>
                    <a:cubicBezTo>
                      <a:pt x="151" y="16"/>
                      <a:pt x="147" y="20"/>
                      <a:pt x="143" y="20"/>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2" name="Freeform 151"/>
              <p:cNvSpPr/>
              <p:nvPr/>
            </p:nvSpPr>
            <p:spPr bwMode="auto">
              <a:xfrm>
                <a:off x="1704" y="2428"/>
                <a:ext cx="289" cy="301"/>
              </a:xfrm>
              <a:custGeom>
                <a:avLst/>
                <a:gdLst>
                  <a:gd name="T0" fmla="*/ 32 w 122"/>
                  <a:gd name="T1" fmla="*/ 127 h 127"/>
                  <a:gd name="T2" fmla="*/ 2 w 122"/>
                  <a:gd name="T3" fmla="*/ 12 h 127"/>
                  <a:gd name="T4" fmla="*/ 11 w 122"/>
                  <a:gd name="T5" fmla="*/ 0 h 127"/>
                  <a:gd name="T6" fmla="*/ 79 w 122"/>
                  <a:gd name="T7" fmla="*/ 0 h 127"/>
                  <a:gd name="T8" fmla="*/ 88 w 122"/>
                  <a:gd name="T9" fmla="*/ 7 h 127"/>
                  <a:gd name="T10" fmla="*/ 122 w 122"/>
                  <a:gd name="T11" fmla="*/ 127 h 127"/>
                  <a:gd name="T12" fmla="*/ 32 w 122"/>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122" h="127">
                    <a:moveTo>
                      <a:pt x="32" y="127"/>
                    </a:moveTo>
                    <a:cubicBezTo>
                      <a:pt x="2" y="12"/>
                      <a:pt x="2" y="12"/>
                      <a:pt x="2" y="12"/>
                    </a:cubicBezTo>
                    <a:cubicBezTo>
                      <a:pt x="0" y="6"/>
                      <a:pt x="5" y="0"/>
                      <a:pt x="11" y="0"/>
                    </a:cubicBezTo>
                    <a:cubicBezTo>
                      <a:pt x="79" y="0"/>
                      <a:pt x="79" y="0"/>
                      <a:pt x="79" y="0"/>
                    </a:cubicBezTo>
                    <a:cubicBezTo>
                      <a:pt x="83" y="0"/>
                      <a:pt x="87" y="3"/>
                      <a:pt x="88" y="7"/>
                    </a:cubicBezTo>
                    <a:cubicBezTo>
                      <a:pt x="122" y="127"/>
                      <a:pt x="122" y="127"/>
                      <a:pt x="122" y="127"/>
                    </a:cubicBezTo>
                    <a:lnTo>
                      <a:pt x="32" y="127"/>
                    </a:ln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3" name="Freeform 152"/>
              <p:cNvSpPr/>
              <p:nvPr/>
            </p:nvSpPr>
            <p:spPr bwMode="auto">
              <a:xfrm>
                <a:off x="1891" y="2428"/>
                <a:ext cx="119" cy="299"/>
              </a:xfrm>
              <a:custGeom>
                <a:avLst/>
                <a:gdLst>
                  <a:gd name="T0" fmla="*/ 9 w 50"/>
                  <a:gd name="T1" fmla="*/ 7 h 126"/>
                  <a:gd name="T2" fmla="*/ 43 w 50"/>
                  <a:gd name="T3" fmla="*/ 126 h 126"/>
                  <a:gd name="T4" fmla="*/ 50 w 50"/>
                  <a:gd name="T5" fmla="*/ 126 h 126"/>
                  <a:gd name="T6" fmla="*/ 17 w 50"/>
                  <a:gd name="T7" fmla="*/ 7 h 126"/>
                  <a:gd name="T8" fmla="*/ 7 w 50"/>
                  <a:gd name="T9" fmla="*/ 0 h 126"/>
                  <a:gd name="T10" fmla="*/ 0 w 50"/>
                  <a:gd name="T11" fmla="*/ 0 h 126"/>
                  <a:gd name="T12" fmla="*/ 9 w 50"/>
                  <a:gd name="T13" fmla="*/ 7 h 126"/>
                </a:gdLst>
                <a:ahLst/>
                <a:cxnLst>
                  <a:cxn ang="0">
                    <a:pos x="T0" y="T1"/>
                  </a:cxn>
                  <a:cxn ang="0">
                    <a:pos x="T2" y="T3"/>
                  </a:cxn>
                  <a:cxn ang="0">
                    <a:pos x="T4" y="T5"/>
                  </a:cxn>
                  <a:cxn ang="0">
                    <a:pos x="T6" y="T7"/>
                  </a:cxn>
                  <a:cxn ang="0">
                    <a:pos x="T8" y="T9"/>
                  </a:cxn>
                  <a:cxn ang="0">
                    <a:pos x="T10" y="T11"/>
                  </a:cxn>
                  <a:cxn ang="0">
                    <a:pos x="T12" y="T13"/>
                  </a:cxn>
                </a:cxnLst>
                <a:rect l="0" t="0" r="r" b="b"/>
                <a:pathLst>
                  <a:path w="50" h="126">
                    <a:moveTo>
                      <a:pt x="9" y="7"/>
                    </a:moveTo>
                    <a:cubicBezTo>
                      <a:pt x="43" y="126"/>
                      <a:pt x="43" y="126"/>
                      <a:pt x="43" y="126"/>
                    </a:cubicBezTo>
                    <a:cubicBezTo>
                      <a:pt x="50" y="126"/>
                      <a:pt x="50" y="126"/>
                      <a:pt x="50" y="126"/>
                    </a:cubicBezTo>
                    <a:cubicBezTo>
                      <a:pt x="17" y="7"/>
                      <a:pt x="17" y="7"/>
                      <a:pt x="17" y="7"/>
                    </a:cubicBezTo>
                    <a:cubicBezTo>
                      <a:pt x="16" y="3"/>
                      <a:pt x="12" y="0"/>
                      <a:pt x="7" y="0"/>
                    </a:cubicBezTo>
                    <a:cubicBezTo>
                      <a:pt x="0" y="0"/>
                      <a:pt x="0" y="0"/>
                      <a:pt x="0" y="0"/>
                    </a:cubicBezTo>
                    <a:cubicBezTo>
                      <a:pt x="4" y="0"/>
                      <a:pt x="8" y="3"/>
                      <a:pt x="9" y="7"/>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4" name="Freeform 153"/>
              <p:cNvSpPr/>
              <p:nvPr/>
            </p:nvSpPr>
            <p:spPr bwMode="auto">
              <a:xfrm>
                <a:off x="1804" y="2558"/>
                <a:ext cx="73" cy="64"/>
              </a:xfrm>
              <a:custGeom>
                <a:avLst/>
                <a:gdLst>
                  <a:gd name="T0" fmla="*/ 29 w 31"/>
                  <a:gd name="T1" fmla="*/ 13 h 27"/>
                  <a:gd name="T2" fmla="*/ 19 w 31"/>
                  <a:gd name="T3" fmla="*/ 27 h 27"/>
                  <a:gd name="T4" fmla="*/ 2 w 31"/>
                  <a:gd name="T5" fmla="*/ 13 h 27"/>
                  <a:gd name="T6" fmla="*/ 12 w 31"/>
                  <a:gd name="T7" fmla="*/ 0 h 27"/>
                  <a:gd name="T8" fmla="*/ 29 w 31"/>
                  <a:gd name="T9" fmla="*/ 13 h 27"/>
                </a:gdLst>
                <a:ahLst/>
                <a:cxnLst>
                  <a:cxn ang="0">
                    <a:pos x="T0" y="T1"/>
                  </a:cxn>
                  <a:cxn ang="0">
                    <a:pos x="T2" y="T3"/>
                  </a:cxn>
                  <a:cxn ang="0">
                    <a:pos x="T4" y="T5"/>
                  </a:cxn>
                  <a:cxn ang="0">
                    <a:pos x="T6" y="T7"/>
                  </a:cxn>
                  <a:cxn ang="0">
                    <a:pos x="T8" y="T9"/>
                  </a:cxn>
                </a:cxnLst>
                <a:rect l="0" t="0" r="r" b="b"/>
                <a:pathLst>
                  <a:path w="31" h="27">
                    <a:moveTo>
                      <a:pt x="29" y="13"/>
                    </a:moveTo>
                    <a:cubicBezTo>
                      <a:pt x="31" y="21"/>
                      <a:pt x="26" y="27"/>
                      <a:pt x="19" y="27"/>
                    </a:cubicBezTo>
                    <a:cubicBezTo>
                      <a:pt x="11" y="27"/>
                      <a:pt x="3" y="21"/>
                      <a:pt x="2" y="13"/>
                    </a:cubicBezTo>
                    <a:cubicBezTo>
                      <a:pt x="0" y="6"/>
                      <a:pt x="5" y="0"/>
                      <a:pt x="12" y="0"/>
                    </a:cubicBezTo>
                    <a:cubicBezTo>
                      <a:pt x="20" y="0"/>
                      <a:pt x="27" y="6"/>
                      <a:pt x="29" y="13"/>
                    </a:cubicBezTo>
                    <a:close/>
                  </a:path>
                </a:pathLst>
              </a:custGeom>
              <a:solidFill>
                <a:srgbClr val="0092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5" name="Freeform 154"/>
              <p:cNvSpPr/>
              <p:nvPr/>
            </p:nvSpPr>
            <p:spPr bwMode="auto">
              <a:xfrm>
                <a:off x="1413" y="2535"/>
                <a:ext cx="343" cy="194"/>
              </a:xfrm>
              <a:custGeom>
                <a:avLst/>
                <a:gdLst>
                  <a:gd name="T0" fmla="*/ 1 w 145"/>
                  <a:gd name="T1" fmla="*/ 8 h 82"/>
                  <a:gd name="T2" fmla="*/ 21 w 145"/>
                  <a:gd name="T3" fmla="*/ 78 h 82"/>
                  <a:gd name="T4" fmla="*/ 26 w 145"/>
                  <a:gd name="T5" fmla="*/ 82 h 82"/>
                  <a:gd name="T6" fmla="*/ 137 w 145"/>
                  <a:gd name="T7" fmla="*/ 82 h 82"/>
                  <a:gd name="T8" fmla="*/ 144 w 145"/>
                  <a:gd name="T9" fmla="*/ 73 h 82"/>
                  <a:gd name="T10" fmla="*/ 124 w 145"/>
                  <a:gd name="T11" fmla="*/ 4 h 82"/>
                  <a:gd name="T12" fmla="*/ 119 w 145"/>
                  <a:gd name="T13" fmla="*/ 0 h 82"/>
                  <a:gd name="T14" fmla="*/ 8 w 145"/>
                  <a:gd name="T15" fmla="*/ 0 h 82"/>
                  <a:gd name="T16" fmla="*/ 1 w 145"/>
                  <a:gd name="T17"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82">
                    <a:moveTo>
                      <a:pt x="1" y="8"/>
                    </a:moveTo>
                    <a:cubicBezTo>
                      <a:pt x="21" y="78"/>
                      <a:pt x="21" y="78"/>
                      <a:pt x="21" y="78"/>
                    </a:cubicBezTo>
                    <a:cubicBezTo>
                      <a:pt x="21" y="80"/>
                      <a:pt x="24" y="82"/>
                      <a:pt x="26" y="82"/>
                    </a:cubicBezTo>
                    <a:cubicBezTo>
                      <a:pt x="137" y="82"/>
                      <a:pt x="137" y="82"/>
                      <a:pt x="137" y="82"/>
                    </a:cubicBezTo>
                    <a:cubicBezTo>
                      <a:pt x="141" y="82"/>
                      <a:pt x="145" y="77"/>
                      <a:pt x="144" y="73"/>
                    </a:cubicBezTo>
                    <a:cubicBezTo>
                      <a:pt x="124" y="4"/>
                      <a:pt x="124" y="4"/>
                      <a:pt x="124" y="4"/>
                    </a:cubicBezTo>
                    <a:cubicBezTo>
                      <a:pt x="123" y="1"/>
                      <a:pt x="121" y="0"/>
                      <a:pt x="119" y="0"/>
                    </a:cubicBezTo>
                    <a:cubicBezTo>
                      <a:pt x="8" y="0"/>
                      <a:pt x="8" y="0"/>
                      <a:pt x="8" y="0"/>
                    </a:cubicBezTo>
                    <a:cubicBezTo>
                      <a:pt x="3" y="0"/>
                      <a:pt x="0" y="4"/>
                      <a:pt x="1" y="8"/>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6" name="Freeform 155"/>
              <p:cNvSpPr/>
              <p:nvPr/>
            </p:nvSpPr>
            <p:spPr bwMode="auto">
              <a:xfrm>
                <a:off x="1413" y="2535"/>
                <a:ext cx="313" cy="194"/>
              </a:xfrm>
              <a:custGeom>
                <a:avLst/>
                <a:gdLst>
                  <a:gd name="T0" fmla="*/ 1 w 132"/>
                  <a:gd name="T1" fmla="*/ 8 h 82"/>
                  <a:gd name="T2" fmla="*/ 21 w 132"/>
                  <a:gd name="T3" fmla="*/ 78 h 82"/>
                  <a:gd name="T4" fmla="*/ 26 w 132"/>
                  <a:gd name="T5" fmla="*/ 82 h 82"/>
                  <a:gd name="T6" fmla="*/ 124 w 132"/>
                  <a:gd name="T7" fmla="*/ 82 h 82"/>
                  <a:gd name="T8" fmla="*/ 131 w 132"/>
                  <a:gd name="T9" fmla="*/ 73 h 82"/>
                  <a:gd name="T10" fmla="*/ 111 w 132"/>
                  <a:gd name="T11" fmla="*/ 4 h 82"/>
                  <a:gd name="T12" fmla="*/ 106 w 132"/>
                  <a:gd name="T13" fmla="*/ 0 h 82"/>
                  <a:gd name="T14" fmla="*/ 8 w 132"/>
                  <a:gd name="T15" fmla="*/ 0 h 82"/>
                  <a:gd name="T16" fmla="*/ 1 w 132"/>
                  <a:gd name="T17"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82">
                    <a:moveTo>
                      <a:pt x="1" y="8"/>
                    </a:moveTo>
                    <a:cubicBezTo>
                      <a:pt x="21" y="78"/>
                      <a:pt x="21" y="78"/>
                      <a:pt x="21" y="78"/>
                    </a:cubicBezTo>
                    <a:cubicBezTo>
                      <a:pt x="21" y="80"/>
                      <a:pt x="24" y="82"/>
                      <a:pt x="26" y="82"/>
                    </a:cubicBezTo>
                    <a:cubicBezTo>
                      <a:pt x="124" y="82"/>
                      <a:pt x="124" y="82"/>
                      <a:pt x="124" y="82"/>
                    </a:cubicBezTo>
                    <a:cubicBezTo>
                      <a:pt x="129" y="82"/>
                      <a:pt x="132" y="77"/>
                      <a:pt x="131" y="73"/>
                    </a:cubicBezTo>
                    <a:cubicBezTo>
                      <a:pt x="111" y="4"/>
                      <a:pt x="111" y="4"/>
                      <a:pt x="111" y="4"/>
                    </a:cubicBezTo>
                    <a:cubicBezTo>
                      <a:pt x="111" y="1"/>
                      <a:pt x="109" y="0"/>
                      <a:pt x="106" y="0"/>
                    </a:cubicBezTo>
                    <a:cubicBezTo>
                      <a:pt x="8" y="0"/>
                      <a:pt x="8" y="0"/>
                      <a:pt x="8" y="0"/>
                    </a:cubicBezTo>
                    <a:cubicBezTo>
                      <a:pt x="3" y="0"/>
                      <a:pt x="0" y="4"/>
                      <a:pt x="1" y="8"/>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7" name="Freeform 156"/>
              <p:cNvSpPr/>
              <p:nvPr/>
            </p:nvSpPr>
            <p:spPr bwMode="auto">
              <a:xfrm>
                <a:off x="1522" y="2603"/>
                <a:ext cx="69" cy="64"/>
              </a:xfrm>
              <a:custGeom>
                <a:avLst/>
                <a:gdLst>
                  <a:gd name="T0" fmla="*/ 28 w 29"/>
                  <a:gd name="T1" fmla="*/ 14 h 27"/>
                  <a:gd name="T2" fmla="*/ 16 w 29"/>
                  <a:gd name="T3" fmla="*/ 27 h 27"/>
                  <a:gd name="T4" fmla="*/ 1 w 29"/>
                  <a:gd name="T5" fmla="*/ 14 h 27"/>
                  <a:gd name="T6" fmla="*/ 13 w 29"/>
                  <a:gd name="T7" fmla="*/ 0 h 27"/>
                  <a:gd name="T8" fmla="*/ 28 w 29"/>
                  <a:gd name="T9" fmla="*/ 14 h 27"/>
                </a:gdLst>
                <a:ahLst/>
                <a:cxnLst>
                  <a:cxn ang="0">
                    <a:pos x="T0" y="T1"/>
                  </a:cxn>
                  <a:cxn ang="0">
                    <a:pos x="T2" y="T3"/>
                  </a:cxn>
                  <a:cxn ang="0">
                    <a:pos x="T4" y="T5"/>
                  </a:cxn>
                  <a:cxn ang="0">
                    <a:pos x="T6" y="T7"/>
                  </a:cxn>
                  <a:cxn ang="0">
                    <a:pos x="T8" y="T9"/>
                  </a:cxn>
                </a:cxnLst>
                <a:rect l="0" t="0" r="r" b="b"/>
                <a:pathLst>
                  <a:path w="29" h="27">
                    <a:moveTo>
                      <a:pt x="28" y="14"/>
                    </a:moveTo>
                    <a:cubicBezTo>
                      <a:pt x="29" y="21"/>
                      <a:pt x="23" y="27"/>
                      <a:pt x="16" y="27"/>
                    </a:cubicBezTo>
                    <a:cubicBezTo>
                      <a:pt x="8" y="27"/>
                      <a:pt x="2" y="21"/>
                      <a:pt x="1" y="14"/>
                    </a:cubicBezTo>
                    <a:cubicBezTo>
                      <a:pt x="0" y="6"/>
                      <a:pt x="6" y="0"/>
                      <a:pt x="13" y="0"/>
                    </a:cubicBezTo>
                    <a:cubicBezTo>
                      <a:pt x="20" y="0"/>
                      <a:pt x="27" y="6"/>
                      <a:pt x="28" y="14"/>
                    </a:cubicBezTo>
                    <a:close/>
                  </a:path>
                </a:pathLst>
              </a:custGeom>
              <a:solidFill>
                <a:srgbClr val="0092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8" name="Freeform 157"/>
              <p:cNvSpPr/>
              <p:nvPr/>
            </p:nvSpPr>
            <p:spPr bwMode="auto">
              <a:xfrm>
                <a:off x="2729" y="3352"/>
                <a:ext cx="639" cy="171"/>
              </a:xfrm>
              <a:custGeom>
                <a:avLst/>
                <a:gdLst>
                  <a:gd name="T0" fmla="*/ 270 w 270"/>
                  <a:gd name="T1" fmla="*/ 30 h 72"/>
                  <a:gd name="T2" fmla="*/ 259 w 270"/>
                  <a:gd name="T3" fmla="*/ 47 h 72"/>
                  <a:gd name="T4" fmla="*/ 241 w 270"/>
                  <a:gd name="T5" fmla="*/ 56 h 72"/>
                  <a:gd name="T6" fmla="*/ 223 w 270"/>
                  <a:gd name="T7" fmla="*/ 62 h 72"/>
                  <a:gd name="T8" fmla="*/ 205 w 270"/>
                  <a:gd name="T9" fmla="*/ 66 h 72"/>
                  <a:gd name="T10" fmla="*/ 187 w 270"/>
                  <a:gd name="T11" fmla="*/ 69 h 72"/>
                  <a:gd name="T12" fmla="*/ 170 w 270"/>
                  <a:gd name="T13" fmla="*/ 71 h 72"/>
                  <a:gd name="T14" fmla="*/ 152 w 270"/>
                  <a:gd name="T15" fmla="*/ 72 h 72"/>
                  <a:gd name="T16" fmla="*/ 135 w 270"/>
                  <a:gd name="T17" fmla="*/ 72 h 72"/>
                  <a:gd name="T18" fmla="*/ 120 w 270"/>
                  <a:gd name="T19" fmla="*/ 72 h 72"/>
                  <a:gd name="T20" fmla="*/ 105 w 270"/>
                  <a:gd name="T21" fmla="*/ 71 h 72"/>
                  <a:gd name="T22" fmla="*/ 98 w 270"/>
                  <a:gd name="T23" fmla="*/ 70 h 72"/>
                  <a:gd name="T24" fmla="*/ 80 w 270"/>
                  <a:gd name="T25" fmla="*/ 68 h 72"/>
                  <a:gd name="T26" fmla="*/ 66 w 270"/>
                  <a:gd name="T27" fmla="*/ 66 h 72"/>
                  <a:gd name="T28" fmla="*/ 48 w 270"/>
                  <a:gd name="T29" fmla="*/ 62 h 72"/>
                  <a:gd name="T30" fmla="*/ 45 w 270"/>
                  <a:gd name="T31" fmla="*/ 61 h 72"/>
                  <a:gd name="T32" fmla="*/ 30 w 270"/>
                  <a:gd name="T33" fmla="*/ 57 h 72"/>
                  <a:gd name="T34" fmla="*/ 14 w 270"/>
                  <a:gd name="T35" fmla="*/ 49 h 72"/>
                  <a:gd name="T36" fmla="*/ 11 w 270"/>
                  <a:gd name="T37" fmla="*/ 46 h 72"/>
                  <a:gd name="T38" fmla="*/ 0 w 270"/>
                  <a:gd name="T39" fmla="*/ 30 h 72"/>
                  <a:gd name="T40" fmla="*/ 1 w 270"/>
                  <a:gd name="T41" fmla="*/ 1 h 72"/>
                  <a:gd name="T42" fmla="*/ 13 w 270"/>
                  <a:gd name="T43" fmla="*/ 1 h 72"/>
                  <a:gd name="T44" fmla="*/ 30 w 270"/>
                  <a:gd name="T45" fmla="*/ 1 h 72"/>
                  <a:gd name="T46" fmla="*/ 45 w 270"/>
                  <a:gd name="T47" fmla="*/ 1 h 72"/>
                  <a:gd name="T48" fmla="*/ 62 w 270"/>
                  <a:gd name="T49" fmla="*/ 1 h 72"/>
                  <a:gd name="T50" fmla="*/ 80 w 270"/>
                  <a:gd name="T51" fmla="*/ 0 h 72"/>
                  <a:gd name="T52" fmla="*/ 98 w 270"/>
                  <a:gd name="T53" fmla="*/ 0 h 72"/>
                  <a:gd name="T54" fmla="*/ 116 w 270"/>
                  <a:gd name="T55" fmla="*/ 0 h 72"/>
                  <a:gd name="T56" fmla="*/ 134 w 270"/>
                  <a:gd name="T57" fmla="*/ 0 h 72"/>
                  <a:gd name="T58" fmla="*/ 152 w 270"/>
                  <a:gd name="T59" fmla="*/ 0 h 72"/>
                  <a:gd name="T60" fmla="*/ 170 w 270"/>
                  <a:gd name="T61" fmla="*/ 0 h 72"/>
                  <a:gd name="T62" fmla="*/ 187 w 270"/>
                  <a:gd name="T63" fmla="*/ 0 h 72"/>
                  <a:gd name="T64" fmla="*/ 205 w 270"/>
                  <a:gd name="T65" fmla="*/ 0 h 72"/>
                  <a:gd name="T66" fmla="*/ 223 w 270"/>
                  <a:gd name="T67" fmla="*/ 0 h 72"/>
                  <a:gd name="T68" fmla="*/ 228 w 270"/>
                  <a:gd name="T69" fmla="*/ 0 h 72"/>
                  <a:gd name="T70" fmla="*/ 245 w 270"/>
                  <a:gd name="T71" fmla="*/ 0 h 72"/>
                  <a:gd name="T72" fmla="*/ 263 w 270"/>
                  <a:gd name="T73" fmla="*/ 0 h 72"/>
                  <a:gd name="T74" fmla="*/ 270 w 270"/>
                  <a:gd name="T7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0" h="72">
                    <a:moveTo>
                      <a:pt x="270" y="30"/>
                    </a:moveTo>
                    <a:cubicBezTo>
                      <a:pt x="270" y="30"/>
                      <a:pt x="270" y="30"/>
                      <a:pt x="270" y="30"/>
                    </a:cubicBezTo>
                    <a:cubicBezTo>
                      <a:pt x="270" y="35"/>
                      <a:pt x="267" y="40"/>
                      <a:pt x="263" y="44"/>
                    </a:cubicBezTo>
                    <a:cubicBezTo>
                      <a:pt x="261" y="45"/>
                      <a:pt x="260" y="46"/>
                      <a:pt x="259" y="47"/>
                    </a:cubicBezTo>
                    <a:cubicBezTo>
                      <a:pt x="255" y="50"/>
                      <a:pt x="250" y="52"/>
                      <a:pt x="245" y="55"/>
                    </a:cubicBezTo>
                    <a:cubicBezTo>
                      <a:pt x="243" y="55"/>
                      <a:pt x="242" y="56"/>
                      <a:pt x="241" y="56"/>
                    </a:cubicBezTo>
                    <a:cubicBezTo>
                      <a:pt x="237" y="58"/>
                      <a:pt x="232" y="59"/>
                      <a:pt x="227" y="61"/>
                    </a:cubicBezTo>
                    <a:cubicBezTo>
                      <a:pt x="226" y="61"/>
                      <a:pt x="224" y="62"/>
                      <a:pt x="223" y="62"/>
                    </a:cubicBezTo>
                    <a:cubicBezTo>
                      <a:pt x="219" y="63"/>
                      <a:pt x="214" y="64"/>
                      <a:pt x="209" y="65"/>
                    </a:cubicBezTo>
                    <a:cubicBezTo>
                      <a:pt x="208" y="65"/>
                      <a:pt x="207" y="66"/>
                      <a:pt x="205" y="66"/>
                    </a:cubicBezTo>
                    <a:cubicBezTo>
                      <a:pt x="201" y="67"/>
                      <a:pt x="196" y="68"/>
                      <a:pt x="191" y="68"/>
                    </a:cubicBezTo>
                    <a:cubicBezTo>
                      <a:pt x="190" y="68"/>
                      <a:pt x="189" y="69"/>
                      <a:pt x="187" y="69"/>
                    </a:cubicBezTo>
                    <a:cubicBezTo>
                      <a:pt x="183" y="69"/>
                      <a:pt x="178" y="70"/>
                      <a:pt x="173" y="70"/>
                    </a:cubicBezTo>
                    <a:cubicBezTo>
                      <a:pt x="172" y="70"/>
                      <a:pt x="171" y="70"/>
                      <a:pt x="170" y="71"/>
                    </a:cubicBezTo>
                    <a:cubicBezTo>
                      <a:pt x="165" y="71"/>
                      <a:pt x="160" y="71"/>
                      <a:pt x="155" y="72"/>
                    </a:cubicBezTo>
                    <a:cubicBezTo>
                      <a:pt x="154" y="72"/>
                      <a:pt x="153" y="72"/>
                      <a:pt x="152" y="72"/>
                    </a:cubicBezTo>
                    <a:cubicBezTo>
                      <a:pt x="147" y="72"/>
                      <a:pt x="142" y="72"/>
                      <a:pt x="138" y="72"/>
                    </a:cubicBezTo>
                    <a:cubicBezTo>
                      <a:pt x="137" y="72"/>
                      <a:pt x="136" y="72"/>
                      <a:pt x="135" y="72"/>
                    </a:cubicBezTo>
                    <a:cubicBezTo>
                      <a:pt x="135" y="72"/>
                      <a:pt x="134" y="72"/>
                      <a:pt x="134" y="72"/>
                    </a:cubicBezTo>
                    <a:cubicBezTo>
                      <a:pt x="129" y="72"/>
                      <a:pt x="124" y="72"/>
                      <a:pt x="120" y="72"/>
                    </a:cubicBezTo>
                    <a:cubicBezTo>
                      <a:pt x="118" y="72"/>
                      <a:pt x="117" y="72"/>
                      <a:pt x="116" y="72"/>
                    </a:cubicBezTo>
                    <a:cubicBezTo>
                      <a:pt x="112" y="71"/>
                      <a:pt x="109" y="71"/>
                      <a:pt x="105" y="71"/>
                    </a:cubicBezTo>
                    <a:cubicBezTo>
                      <a:pt x="104" y="71"/>
                      <a:pt x="103" y="71"/>
                      <a:pt x="102" y="71"/>
                    </a:cubicBezTo>
                    <a:cubicBezTo>
                      <a:pt x="101" y="71"/>
                      <a:pt x="99" y="70"/>
                      <a:pt x="98" y="70"/>
                    </a:cubicBezTo>
                    <a:cubicBezTo>
                      <a:pt x="93" y="70"/>
                      <a:pt x="89" y="69"/>
                      <a:pt x="84" y="69"/>
                    </a:cubicBezTo>
                    <a:cubicBezTo>
                      <a:pt x="83" y="69"/>
                      <a:pt x="81" y="69"/>
                      <a:pt x="80" y="68"/>
                    </a:cubicBezTo>
                    <a:cubicBezTo>
                      <a:pt x="77" y="68"/>
                      <a:pt x="74" y="68"/>
                      <a:pt x="72" y="67"/>
                    </a:cubicBezTo>
                    <a:cubicBezTo>
                      <a:pt x="70" y="67"/>
                      <a:pt x="68" y="66"/>
                      <a:pt x="66" y="66"/>
                    </a:cubicBezTo>
                    <a:cubicBezTo>
                      <a:pt x="65" y="66"/>
                      <a:pt x="64" y="66"/>
                      <a:pt x="62" y="65"/>
                    </a:cubicBezTo>
                    <a:cubicBezTo>
                      <a:pt x="57" y="64"/>
                      <a:pt x="53" y="63"/>
                      <a:pt x="48" y="62"/>
                    </a:cubicBezTo>
                    <a:cubicBezTo>
                      <a:pt x="47" y="62"/>
                      <a:pt x="46" y="62"/>
                      <a:pt x="46" y="61"/>
                    </a:cubicBezTo>
                    <a:cubicBezTo>
                      <a:pt x="45" y="61"/>
                      <a:pt x="45" y="61"/>
                      <a:pt x="45" y="61"/>
                    </a:cubicBezTo>
                    <a:cubicBezTo>
                      <a:pt x="42" y="61"/>
                      <a:pt x="41" y="60"/>
                      <a:pt x="39" y="59"/>
                    </a:cubicBezTo>
                    <a:cubicBezTo>
                      <a:pt x="36" y="58"/>
                      <a:pt x="33" y="58"/>
                      <a:pt x="30" y="57"/>
                    </a:cubicBezTo>
                    <a:cubicBezTo>
                      <a:pt x="29" y="56"/>
                      <a:pt x="28" y="56"/>
                      <a:pt x="27" y="55"/>
                    </a:cubicBezTo>
                    <a:cubicBezTo>
                      <a:pt x="22" y="53"/>
                      <a:pt x="18" y="51"/>
                      <a:pt x="14" y="49"/>
                    </a:cubicBezTo>
                    <a:cubicBezTo>
                      <a:pt x="14" y="48"/>
                      <a:pt x="13" y="48"/>
                      <a:pt x="13" y="48"/>
                    </a:cubicBezTo>
                    <a:cubicBezTo>
                      <a:pt x="12" y="47"/>
                      <a:pt x="11" y="47"/>
                      <a:pt x="11" y="46"/>
                    </a:cubicBezTo>
                    <a:cubicBezTo>
                      <a:pt x="10" y="46"/>
                      <a:pt x="9" y="45"/>
                      <a:pt x="9" y="45"/>
                    </a:cubicBezTo>
                    <a:cubicBezTo>
                      <a:pt x="3" y="40"/>
                      <a:pt x="0" y="35"/>
                      <a:pt x="0" y="30"/>
                    </a:cubicBezTo>
                    <a:cubicBezTo>
                      <a:pt x="1" y="29"/>
                      <a:pt x="1" y="29"/>
                      <a:pt x="1" y="29"/>
                    </a:cubicBezTo>
                    <a:cubicBezTo>
                      <a:pt x="1" y="1"/>
                      <a:pt x="1" y="1"/>
                      <a:pt x="1" y="1"/>
                    </a:cubicBezTo>
                    <a:cubicBezTo>
                      <a:pt x="9" y="1"/>
                      <a:pt x="9" y="1"/>
                      <a:pt x="9" y="1"/>
                    </a:cubicBezTo>
                    <a:cubicBezTo>
                      <a:pt x="13" y="1"/>
                      <a:pt x="13" y="1"/>
                      <a:pt x="13" y="1"/>
                    </a:cubicBezTo>
                    <a:cubicBezTo>
                      <a:pt x="27" y="1"/>
                      <a:pt x="27" y="1"/>
                      <a:pt x="27" y="1"/>
                    </a:cubicBezTo>
                    <a:cubicBezTo>
                      <a:pt x="30" y="1"/>
                      <a:pt x="30" y="1"/>
                      <a:pt x="30" y="1"/>
                    </a:cubicBezTo>
                    <a:cubicBezTo>
                      <a:pt x="41" y="1"/>
                      <a:pt x="41" y="1"/>
                      <a:pt x="41" y="1"/>
                    </a:cubicBezTo>
                    <a:cubicBezTo>
                      <a:pt x="45" y="1"/>
                      <a:pt x="45" y="1"/>
                      <a:pt x="45" y="1"/>
                    </a:cubicBezTo>
                    <a:cubicBezTo>
                      <a:pt x="48" y="1"/>
                      <a:pt x="48" y="1"/>
                      <a:pt x="48" y="1"/>
                    </a:cubicBezTo>
                    <a:cubicBezTo>
                      <a:pt x="62" y="1"/>
                      <a:pt x="62" y="1"/>
                      <a:pt x="62" y="1"/>
                    </a:cubicBezTo>
                    <a:cubicBezTo>
                      <a:pt x="66" y="1"/>
                      <a:pt x="66" y="1"/>
                      <a:pt x="66" y="1"/>
                    </a:cubicBezTo>
                    <a:cubicBezTo>
                      <a:pt x="80" y="0"/>
                      <a:pt x="80" y="0"/>
                      <a:pt x="80" y="0"/>
                    </a:cubicBezTo>
                    <a:cubicBezTo>
                      <a:pt x="84" y="0"/>
                      <a:pt x="84" y="0"/>
                      <a:pt x="84" y="0"/>
                    </a:cubicBezTo>
                    <a:cubicBezTo>
                      <a:pt x="98" y="0"/>
                      <a:pt x="98" y="0"/>
                      <a:pt x="98" y="0"/>
                    </a:cubicBezTo>
                    <a:cubicBezTo>
                      <a:pt x="102" y="0"/>
                      <a:pt x="102" y="0"/>
                      <a:pt x="102" y="0"/>
                    </a:cubicBezTo>
                    <a:cubicBezTo>
                      <a:pt x="116" y="0"/>
                      <a:pt x="116" y="0"/>
                      <a:pt x="116" y="0"/>
                    </a:cubicBezTo>
                    <a:cubicBezTo>
                      <a:pt x="120" y="0"/>
                      <a:pt x="120" y="0"/>
                      <a:pt x="120" y="0"/>
                    </a:cubicBezTo>
                    <a:cubicBezTo>
                      <a:pt x="134" y="0"/>
                      <a:pt x="134" y="0"/>
                      <a:pt x="134" y="0"/>
                    </a:cubicBezTo>
                    <a:cubicBezTo>
                      <a:pt x="138" y="0"/>
                      <a:pt x="138" y="0"/>
                      <a:pt x="138" y="0"/>
                    </a:cubicBezTo>
                    <a:cubicBezTo>
                      <a:pt x="152" y="0"/>
                      <a:pt x="152" y="0"/>
                      <a:pt x="152" y="0"/>
                    </a:cubicBezTo>
                    <a:cubicBezTo>
                      <a:pt x="155" y="0"/>
                      <a:pt x="155" y="0"/>
                      <a:pt x="155" y="0"/>
                    </a:cubicBezTo>
                    <a:cubicBezTo>
                      <a:pt x="170" y="0"/>
                      <a:pt x="170" y="0"/>
                      <a:pt x="170" y="0"/>
                    </a:cubicBezTo>
                    <a:cubicBezTo>
                      <a:pt x="173" y="0"/>
                      <a:pt x="173" y="0"/>
                      <a:pt x="173" y="0"/>
                    </a:cubicBezTo>
                    <a:cubicBezTo>
                      <a:pt x="187" y="0"/>
                      <a:pt x="187" y="0"/>
                      <a:pt x="187" y="0"/>
                    </a:cubicBezTo>
                    <a:cubicBezTo>
                      <a:pt x="191" y="0"/>
                      <a:pt x="191" y="0"/>
                      <a:pt x="191" y="0"/>
                    </a:cubicBezTo>
                    <a:cubicBezTo>
                      <a:pt x="205" y="0"/>
                      <a:pt x="205" y="0"/>
                      <a:pt x="205" y="0"/>
                    </a:cubicBezTo>
                    <a:cubicBezTo>
                      <a:pt x="209" y="0"/>
                      <a:pt x="209" y="0"/>
                      <a:pt x="209" y="0"/>
                    </a:cubicBezTo>
                    <a:cubicBezTo>
                      <a:pt x="223" y="0"/>
                      <a:pt x="223" y="0"/>
                      <a:pt x="223" y="0"/>
                    </a:cubicBezTo>
                    <a:cubicBezTo>
                      <a:pt x="227" y="0"/>
                      <a:pt x="227" y="0"/>
                      <a:pt x="227" y="0"/>
                    </a:cubicBezTo>
                    <a:cubicBezTo>
                      <a:pt x="228" y="0"/>
                      <a:pt x="228" y="0"/>
                      <a:pt x="228" y="0"/>
                    </a:cubicBezTo>
                    <a:cubicBezTo>
                      <a:pt x="241" y="0"/>
                      <a:pt x="241" y="0"/>
                      <a:pt x="241" y="0"/>
                    </a:cubicBezTo>
                    <a:cubicBezTo>
                      <a:pt x="245" y="0"/>
                      <a:pt x="245" y="0"/>
                      <a:pt x="245" y="0"/>
                    </a:cubicBezTo>
                    <a:cubicBezTo>
                      <a:pt x="259" y="0"/>
                      <a:pt x="259" y="0"/>
                      <a:pt x="259" y="0"/>
                    </a:cubicBezTo>
                    <a:cubicBezTo>
                      <a:pt x="263" y="0"/>
                      <a:pt x="263" y="0"/>
                      <a:pt x="263" y="0"/>
                    </a:cubicBezTo>
                    <a:cubicBezTo>
                      <a:pt x="270" y="0"/>
                      <a:pt x="270" y="0"/>
                      <a:pt x="270" y="0"/>
                    </a:cubicBezTo>
                    <a:cubicBezTo>
                      <a:pt x="270" y="30"/>
                      <a:pt x="270" y="30"/>
                      <a:pt x="270" y="30"/>
                    </a:cubicBezTo>
                    <a:cubicBezTo>
                      <a:pt x="270" y="30"/>
                      <a:pt x="270" y="30"/>
                      <a:pt x="270" y="3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9" name="Freeform 158"/>
              <p:cNvSpPr/>
              <p:nvPr/>
            </p:nvSpPr>
            <p:spPr bwMode="auto">
              <a:xfrm>
                <a:off x="2751" y="3354"/>
                <a:ext cx="9" cy="112"/>
              </a:xfrm>
              <a:custGeom>
                <a:avLst/>
                <a:gdLst>
                  <a:gd name="T0" fmla="*/ 4 w 4"/>
                  <a:gd name="T1" fmla="*/ 0 h 47"/>
                  <a:gd name="T2" fmla="*/ 4 w 4"/>
                  <a:gd name="T3" fmla="*/ 47 h 47"/>
                  <a:gd name="T4" fmla="*/ 2 w 4"/>
                  <a:gd name="T5" fmla="*/ 45 h 47"/>
                  <a:gd name="T6" fmla="*/ 0 w 4"/>
                  <a:gd name="T7" fmla="*/ 44 h 47"/>
                  <a:gd name="T8" fmla="*/ 0 w 4"/>
                  <a:gd name="T9" fmla="*/ 0 h 47"/>
                  <a:gd name="T10" fmla="*/ 4 w 4"/>
                  <a:gd name="T11" fmla="*/ 0 h 47"/>
                </a:gdLst>
                <a:ahLst/>
                <a:cxnLst>
                  <a:cxn ang="0">
                    <a:pos x="T0" y="T1"/>
                  </a:cxn>
                  <a:cxn ang="0">
                    <a:pos x="T2" y="T3"/>
                  </a:cxn>
                  <a:cxn ang="0">
                    <a:pos x="T4" y="T5"/>
                  </a:cxn>
                  <a:cxn ang="0">
                    <a:pos x="T6" y="T7"/>
                  </a:cxn>
                  <a:cxn ang="0">
                    <a:pos x="T8" y="T9"/>
                  </a:cxn>
                  <a:cxn ang="0">
                    <a:pos x="T10" y="T11"/>
                  </a:cxn>
                </a:cxnLst>
                <a:rect l="0" t="0" r="r" b="b"/>
                <a:pathLst>
                  <a:path w="4" h="47">
                    <a:moveTo>
                      <a:pt x="4" y="0"/>
                    </a:moveTo>
                    <a:cubicBezTo>
                      <a:pt x="4" y="47"/>
                      <a:pt x="4" y="47"/>
                      <a:pt x="4" y="47"/>
                    </a:cubicBezTo>
                    <a:cubicBezTo>
                      <a:pt x="3" y="46"/>
                      <a:pt x="2" y="46"/>
                      <a:pt x="2" y="45"/>
                    </a:cubicBezTo>
                    <a:cubicBezTo>
                      <a:pt x="1" y="45"/>
                      <a:pt x="0" y="44"/>
                      <a:pt x="0" y="4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0" name="Freeform 159"/>
              <p:cNvSpPr/>
              <p:nvPr/>
            </p:nvSpPr>
            <p:spPr bwMode="auto">
              <a:xfrm>
                <a:off x="2793" y="3354"/>
                <a:ext cx="7" cy="133"/>
              </a:xfrm>
              <a:custGeom>
                <a:avLst/>
                <a:gdLst>
                  <a:gd name="T0" fmla="*/ 3 w 3"/>
                  <a:gd name="T1" fmla="*/ 0 h 56"/>
                  <a:gd name="T2" fmla="*/ 3 w 3"/>
                  <a:gd name="T3" fmla="*/ 56 h 56"/>
                  <a:gd name="T4" fmla="*/ 0 w 3"/>
                  <a:gd name="T5" fmla="*/ 54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5"/>
                      <a:pt x="1" y="55"/>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1" name="Freeform 160"/>
              <p:cNvSpPr/>
              <p:nvPr/>
            </p:nvSpPr>
            <p:spPr bwMode="auto">
              <a:xfrm>
                <a:off x="2836" y="3354"/>
                <a:ext cx="7" cy="145"/>
              </a:xfrm>
              <a:custGeom>
                <a:avLst/>
                <a:gdLst>
                  <a:gd name="T0" fmla="*/ 3 w 3"/>
                  <a:gd name="T1" fmla="*/ 0 h 61"/>
                  <a:gd name="T2" fmla="*/ 3 w 3"/>
                  <a:gd name="T3" fmla="*/ 61 h 61"/>
                  <a:gd name="T4" fmla="*/ 1 w 3"/>
                  <a:gd name="T5" fmla="*/ 60 h 61"/>
                  <a:gd name="T6" fmla="*/ 0 w 3"/>
                  <a:gd name="T7" fmla="*/ 60 h 61"/>
                  <a:gd name="T8" fmla="*/ 0 w 3"/>
                  <a:gd name="T9" fmla="*/ 0 h 61"/>
                  <a:gd name="T10" fmla="*/ 3 w 3"/>
                  <a:gd name="T11" fmla="*/ 0 h 61"/>
                </a:gdLst>
                <a:ahLst/>
                <a:cxnLst>
                  <a:cxn ang="0">
                    <a:pos x="T0" y="T1"/>
                  </a:cxn>
                  <a:cxn ang="0">
                    <a:pos x="T2" y="T3"/>
                  </a:cxn>
                  <a:cxn ang="0">
                    <a:pos x="T4" y="T5"/>
                  </a:cxn>
                  <a:cxn ang="0">
                    <a:pos x="T6" y="T7"/>
                  </a:cxn>
                  <a:cxn ang="0">
                    <a:pos x="T8" y="T9"/>
                  </a:cxn>
                  <a:cxn ang="0">
                    <a:pos x="T10" y="T11"/>
                  </a:cxn>
                </a:cxnLst>
                <a:rect l="0" t="0" r="r" b="b"/>
                <a:pathLst>
                  <a:path w="3" h="61">
                    <a:moveTo>
                      <a:pt x="3" y="0"/>
                    </a:moveTo>
                    <a:cubicBezTo>
                      <a:pt x="3" y="61"/>
                      <a:pt x="3" y="61"/>
                      <a:pt x="3" y="61"/>
                    </a:cubicBezTo>
                    <a:cubicBezTo>
                      <a:pt x="2" y="61"/>
                      <a:pt x="1" y="61"/>
                      <a:pt x="1" y="60"/>
                    </a:cubicBezTo>
                    <a:cubicBezTo>
                      <a:pt x="0" y="60"/>
                      <a:pt x="0" y="60"/>
                      <a:pt x="0" y="6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2" name="Freeform 161"/>
              <p:cNvSpPr/>
              <p:nvPr/>
            </p:nvSpPr>
            <p:spPr bwMode="auto">
              <a:xfrm>
                <a:off x="2876" y="3354"/>
                <a:ext cx="10" cy="154"/>
              </a:xfrm>
              <a:custGeom>
                <a:avLst/>
                <a:gdLst>
                  <a:gd name="T0" fmla="*/ 4 w 4"/>
                  <a:gd name="T1" fmla="*/ 0 h 65"/>
                  <a:gd name="T2" fmla="*/ 4 w 4"/>
                  <a:gd name="T3" fmla="*/ 65 h 65"/>
                  <a:gd name="T4" fmla="*/ 0 w 4"/>
                  <a:gd name="T5" fmla="*/ 64 h 65"/>
                  <a:gd name="T6" fmla="*/ 0 w 4"/>
                  <a:gd name="T7" fmla="*/ 0 h 65"/>
                  <a:gd name="T8" fmla="*/ 4 w 4"/>
                  <a:gd name="T9" fmla="*/ 0 h 65"/>
                </a:gdLst>
                <a:ahLst/>
                <a:cxnLst>
                  <a:cxn ang="0">
                    <a:pos x="T0" y="T1"/>
                  </a:cxn>
                  <a:cxn ang="0">
                    <a:pos x="T2" y="T3"/>
                  </a:cxn>
                  <a:cxn ang="0">
                    <a:pos x="T4" y="T5"/>
                  </a:cxn>
                  <a:cxn ang="0">
                    <a:pos x="T6" y="T7"/>
                  </a:cxn>
                  <a:cxn ang="0">
                    <a:pos x="T8" y="T9"/>
                  </a:cxn>
                </a:cxnLst>
                <a:rect l="0" t="0" r="r" b="b"/>
                <a:pathLst>
                  <a:path w="4" h="65">
                    <a:moveTo>
                      <a:pt x="4" y="0"/>
                    </a:moveTo>
                    <a:cubicBezTo>
                      <a:pt x="4" y="65"/>
                      <a:pt x="4" y="65"/>
                      <a:pt x="4" y="65"/>
                    </a:cubicBezTo>
                    <a:cubicBezTo>
                      <a:pt x="3" y="65"/>
                      <a:pt x="2" y="65"/>
                      <a:pt x="0" y="6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3" name="Freeform 162"/>
              <p:cNvSpPr/>
              <p:nvPr/>
            </p:nvSpPr>
            <p:spPr bwMode="auto">
              <a:xfrm>
                <a:off x="2919" y="3352"/>
                <a:ext cx="9" cy="164"/>
              </a:xfrm>
              <a:custGeom>
                <a:avLst/>
                <a:gdLst>
                  <a:gd name="T0" fmla="*/ 4 w 4"/>
                  <a:gd name="T1" fmla="*/ 0 h 69"/>
                  <a:gd name="T2" fmla="*/ 4 w 4"/>
                  <a:gd name="T3" fmla="*/ 69 h 69"/>
                  <a:gd name="T4" fmla="*/ 0 w 4"/>
                  <a:gd name="T5" fmla="*/ 68 h 69"/>
                  <a:gd name="T6" fmla="*/ 0 w 4"/>
                  <a:gd name="T7" fmla="*/ 0 h 69"/>
                  <a:gd name="T8" fmla="*/ 4 w 4"/>
                  <a:gd name="T9" fmla="*/ 0 h 69"/>
                </a:gdLst>
                <a:ahLst/>
                <a:cxnLst>
                  <a:cxn ang="0">
                    <a:pos x="T0" y="T1"/>
                  </a:cxn>
                  <a:cxn ang="0">
                    <a:pos x="T2" y="T3"/>
                  </a:cxn>
                  <a:cxn ang="0">
                    <a:pos x="T4" y="T5"/>
                  </a:cxn>
                  <a:cxn ang="0">
                    <a:pos x="T6" y="T7"/>
                  </a:cxn>
                  <a:cxn ang="0">
                    <a:pos x="T8" y="T9"/>
                  </a:cxn>
                </a:cxnLst>
                <a:rect l="0" t="0" r="r" b="b"/>
                <a:pathLst>
                  <a:path w="4" h="69">
                    <a:moveTo>
                      <a:pt x="4" y="0"/>
                    </a:moveTo>
                    <a:cubicBezTo>
                      <a:pt x="4" y="69"/>
                      <a:pt x="4" y="69"/>
                      <a:pt x="4" y="69"/>
                    </a:cubicBezTo>
                    <a:cubicBezTo>
                      <a:pt x="3" y="69"/>
                      <a:pt x="1" y="69"/>
                      <a:pt x="0" y="6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4" name="Freeform 163"/>
              <p:cNvSpPr/>
              <p:nvPr/>
            </p:nvSpPr>
            <p:spPr bwMode="auto">
              <a:xfrm>
                <a:off x="2961" y="3352"/>
                <a:ext cx="10" cy="168"/>
              </a:xfrm>
              <a:custGeom>
                <a:avLst/>
                <a:gdLst>
                  <a:gd name="T0" fmla="*/ 4 w 4"/>
                  <a:gd name="T1" fmla="*/ 0 h 71"/>
                  <a:gd name="T2" fmla="*/ 4 w 4"/>
                  <a:gd name="T3" fmla="*/ 71 h 71"/>
                  <a:gd name="T4" fmla="*/ 0 w 4"/>
                  <a:gd name="T5" fmla="*/ 70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3" y="71"/>
                      <a:pt x="1" y="70"/>
                      <a:pt x="0" y="7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5" name="Freeform 164"/>
              <p:cNvSpPr/>
              <p:nvPr/>
            </p:nvSpPr>
            <p:spPr bwMode="auto">
              <a:xfrm>
                <a:off x="3004" y="3352"/>
                <a:ext cx="9" cy="171"/>
              </a:xfrm>
              <a:custGeom>
                <a:avLst/>
                <a:gdLst>
                  <a:gd name="T0" fmla="*/ 4 w 4"/>
                  <a:gd name="T1" fmla="*/ 0 h 72"/>
                  <a:gd name="T2" fmla="*/ 4 w 4"/>
                  <a:gd name="T3" fmla="*/ 72 h 72"/>
                  <a:gd name="T4" fmla="*/ 0 w 4"/>
                  <a:gd name="T5" fmla="*/ 72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2"/>
                      <a:pt x="4" y="72"/>
                      <a:pt x="4" y="72"/>
                    </a:cubicBezTo>
                    <a:cubicBezTo>
                      <a:pt x="2" y="72"/>
                      <a:pt x="1" y="72"/>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6" name="Freeform 165"/>
              <p:cNvSpPr/>
              <p:nvPr/>
            </p:nvSpPr>
            <p:spPr bwMode="auto">
              <a:xfrm>
                <a:off x="3047" y="3352"/>
                <a:ext cx="9" cy="171"/>
              </a:xfrm>
              <a:custGeom>
                <a:avLst/>
                <a:gdLst>
                  <a:gd name="T0" fmla="*/ 4 w 4"/>
                  <a:gd name="T1" fmla="*/ 0 h 72"/>
                  <a:gd name="T2" fmla="*/ 4 w 4"/>
                  <a:gd name="T3" fmla="*/ 72 h 72"/>
                  <a:gd name="T4" fmla="*/ 1 w 4"/>
                  <a:gd name="T5" fmla="*/ 72 h 72"/>
                  <a:gd name="T6" fmla="*/ 0 w 4"/>
                  <a:gd name="T7" fmla="*/ 72 h 72"/>
                  <a:gd name="T8" fmla="*/ 0 w 4"/>
                  <a:gd name="T9" fmla="*/ 0 h 72"/>
                  <a:gd name="T10" fmla="*/ 4 w 4"/>
                  <a:gd name="T11" fmla="*/ 0 h 72"/>
                </a:gdLst>
                <a:ahLst/>
                <a:cxnLst>
                  <a:cxn ang="0">
                    <a:pos x="T0" y="T1"/>
                  </a:cxn>
                  <a:cxn ang="0">
                    <a:pos x="T2" y="T3"/>
                  </a:cxn>
                  <a:cxn ang="0">
                    <a:pos x="T4" y="T5"/>
                  </a:cxn>
                  <a:cxn ang="0">
                    <a:pos x="T6" y="T7"/>
                  </a:cxn>
                  <a:cxn ang="0">
                    <a:pos x="T8" y="T9"/>
                  </a:cxn>
                  <a:cxn ang="0">
                    <a:pos x="T10" y="T11"/>
                  </a:cxn>
                </a:cxnLst>
                <a:rect l="0" t="0" r="r" b="b"/>
                <a:pathLst>
                  <a:path w="4" h="72">
                    <a:moveTo>
                      <a:pt x="4" y="0"/>
                    </a:moveTo>
                    <a:cubicBezTo>
                      <a:pt x="4" y="72"/>
                      <a:pt x="4" y="72"/>
                      <a:pt x="4" y="72"/>
                    </a:cubicBezTo>
                    <a:cubicBezTo>
                      <a:pt x="3" y="72"/>
                      <a:pt x="2" y="72"/>
                      <a:pt x="1" y="72"/>
                    </a:cubicBezTo>
                    <a:cubicBezTo>
                      <a:pt x="1" y="72"/>
                      <a:pt x="0" y="72"/>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7" name="Freeform 166"/>
              <p:cNvSpPr/>
              <p:nvPr/>
            </p:nvSpPr>
            <p:spPr bwMode="auto">
              <a:xfrm>
                <a:off x="3089" y="3352"/>
                <a:ext cx="7" cy="171"/>
              </a:xfrm>
              <a:custGeom>
                <a:avLst/>
                <a:gdLst>
                  <a:gd name="T0" fmla="*/ 3 w 3"/>
                  <a:gd name="T1" fmla="*/ 0 h 72"/>
                  <a:gd name="T2" fmla="*/ 3 w 3"/>
                  <a:gd name="T3" fmla="*/ 72 h 72"/>
                  <a:gd name="T4" fmla="*/ 0 w 3"/>
                  <a:gd name="T5" fmla="*/ 72 h 72"/>
                  <a:gd name="T6" fmla="*/ 0 w 3"/>
                  <a:gd name="T7" fmla="*/ 0 h 72"/>
                  <a:gd name="T8" fmla="*/ 3 w 3"/>
                  <a:gd name="T9" fmla="*/ 0 h 72"/>
                </a:gdLst>
                <a:ahLst/>
                <a:cxnLst>
                  <a:cxn ang="0">
                    <a:pos x="T0" y="T1"/>
                  </a:cxn>
                  <a:cxn ang="0">
                    <a:pos x="T2" y="T3"/>
                  </a:cxn>
                  <a:cxn ang="0">
                    <a:pos x="T4" y="T5"/>
                  </a:cxn>
                  <a:cxn ang="0">
                    <a:pos x="T6" y="T7"/>
                  </a:cxn>
                  <a:cxn ang="0">
                    <a:pos x="T8" y="T9"/>
                  </a:cxn>
                </a:cxnLst>
                <a:rect l="0" t="0" r="r" b="b"/>
                <a:pathLst>
                  <a:path w="3" h="72">
                    <a:moveTo>
                      <a:pt x="3" y="0"/>
                    </a:moveTo>
                    <a:cubicBezTo>
                      <a:pt x="3" y="72"/>
                      <a:pt x="3" y="72"/>
                      <a:pt x="3" y="72"/>
                    </a:cubicBezTo>
                    <a:cubicBezTo>
                      <a:pt x="2" y="72"/>
                      <a:pt x="1" y="72"/>
                      <a:pt x="0" y="7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8" name="Freeform 167"/>
              <p:cNvSpPr/>
              <p:nvPr/>
            </p:nvSpPr>
            <p:spPr bwMode="auto">
              <a:xfrm>
                <a:off x="3132" y="3352"/>
                <a:ext cx="7" cy="168"/>
              </a:xfrm>
              <a:custGeom>
                <a:avLst/>
                <a:gdLst>
                  <a:gd name="T0" fmla="*/ 3 w 3"/>
                  <a:gd name="T1" fmla="*/ 0 h 71"/>
                  <a:gd name="T2" fmla="*/ 3 w 3"/>
                  <a:gd name="T3" fmla="*/ 70 h 71"/>
                  <a:gd name="T4" fmla="*/ 0 w 3"/>
                  <a:gd name="T5" fmla="*/ 71 h 71"/>
                  <a:gd name="T6" fmla="*/ 0 w 3"/>
                  <a:gd name="T7" fmla="*/ 0 h 71"/>
                  <a:gd name="T8" fmla="*/ 3 w 3"/>
                  <a:gd name="T9" fmla="*/ 0 h 71"/>
                </a:gdLst>
                <a:ahLst/>
                <a:cxnLst>
                  <a:cxn ang="0">
                    <a:pos x="T0" y="T1"/>
                  </a:cxn>
                  <a:cxn ang="0">
                    <a:pos x="T2" y="T3"/>
                  </a:cxn>
                  <a:cxn ang="0">
                    <a:pos x="T4" y="T5"/>
                  </a:cxn>
                  <a:cxn ang="0">
                    <a:pos x="T6" y="T7"/>
                  </a:cxn>
                  <a:cxn ang="0">
                    <a:pos x="T8" y="T9"/>
                  </a:cxn>
                </a:cxnLst>
                <a:rect l="0" t="0" r="r" b="b"/>
                <a:pathLst>
                  <a:path w="3" h="71">
                    <a:moveTo>
                      <a:pt x="3" y="0"/>
                    </a:moveTo>
                    <a:cubicBezTo>
                      <a:pt x="3" y="70"/>
                      <a:pt x="3" y="70"/>
                      <a:pt x="3" y="70"/>
                    </a:cubicBezTo>
                    <a:cubicBezTo>
                      <a:pt x="2" y="70"/>
                      <a:pt x="1" y="70"/>
                      <a:pt x="0" y="7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9" name="Freeform 168"/>
              <p:cNvSpPr/>
              <p:nvPr/>
            </p:nvSpPr>
            <p:spPr bwMode="auto">
              <a:xfrm>
                <a:off x="3172" y="3352"/>
                <a:ext cx="9" cy="164"/>
              </a:xfrm>
              <a:custGeom>
                <a:avLst/>
                <a:gdLst>
                  <a:gd name="T0" fmla="*/ 4 w 4"/>
                  <a:gd name="T1" fmla="*/ 0 h 69"/>
                  <a:gd name="T2" fmla="*/ 4 w 4"/>
                  <a:gd name="T3" fmla="*/ 68 h 69"/>
                  <a:gd name="T4" fmla="*/ 0 w 4"/>
                  <a:gd name="T5" fmla="*/ 69 h 69"/>
                  <a:gd name="T6" fmla="*/ 0 w 4"/>
                  <a:gd name="T7" fmla="*/ 0 h 69"/>
                  <a:gd name="T8" fmla="*/ 4 w 4"/>
                  <a:gd name="T9" fmla="*/ 0 h 69"/>
                </a:gdLst>
                <a:ahLst/>
                <a:cxnLst>
                  <a:cxn ang="0">
                    <a:pos x="T0" y="T1"/>
                  </a:cxn>
                  <a:cxn ang="0">
                    <a:pos x="T2" y="T3"/>
                  </a:cxn>
                  <a:cxn ang="0">
                    <a:pos x="T4" y="T5"/>
                  </a:cxn>
                  <a:cxn ang="0">
                    <a:pos x="T6" y="T7"/>
                  </a:cxn>
                  <a:cxn ang="0">
                    <a:pos x="T8" y="T9"/>
                  </a:cxn>
                </a:cxnLst>
                <a:rect l="0" t="0" r="r" b="b"/>
                <a:pathLst>
                  <a:path w="4" h="69">
                    <a:moveTo>
                      <a:pt x="4" y="0"/>
                    </a:moveTo>
                    <a:cubicBezTo>
                      <a:pt x="4" y="68"/>
                      <a:pt x="4" y="68"/>
                      <a:pt x="4" y="68"/>
                    </a:cubicBezTo>
                    <a:cubicBezTo>
                      <a:pt x="3" y="68"/>
                      <a:pt x="2" y="69"/>
                      <a:pt x="0" y="6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0" name="Freeform 169"/>
              <p:cNvSpPr/>
              <p:nvPr/>
            </p:nvSpPr>
            <p:spPr bwMode="auto">
              <a:xfrm>
                <a:off x="3215" y="3352"/>
                <a:ext cx="9" cy="156"/>
              </a:xfrm>
              <a:custGeom>
                <a:avLst/>
                <a:gdLst>
                  <a:gd name="T0" fmla="*/ 4 w 4"/>
                  <a:gd name="T1" fmla="*/ 0 h 66"/>
                  <a:gd name="T2" fmla="*/ 4 w 4"/>
                  <a:gd name="T3" fmla="*/ 65 h 66"/>
                  <a:gd name="T4" fmla="*/ 0 w 4"/>
                  <a:gd name="T5" fmla="*/ 66 h 66"/>
                  <a:gd name="T6" fmla="*/ 0 w 4"/>
                  <a:gd name="T7" fmla="*/ 0 h 66"/>
                  <a:gd name="T8" fmla="*/ 4 w 4"/>
                  <a:gd name="T9" fmla="*/ 0 h 66"/>
                </a:gdLst>
                <a:ahLst/>
                <a:cxnLst>
                  <a:cxn ang="0">
                    <a:pos x="T0" y="T1"/>
                  </a:cxn>
                  <a:cxn ang="0">
                    <a:pos x="T2" y="T3"/>
                  </a:cxn>
                  <a:cxn ang="0">
                    <a:pos x="T4" y="T5"/>
                  </a:cxn>
                  <a:cxn ang="0">
                    <a:pos x="T6" y="T7"/>
                  </a:cxn>
                  <a:cxn ang="0">
                    <a:pos x="T8" y="T9"/>
                  </a:cxn>
                </a:cxnLst>
                <a:rect l="0" t="0" r="r" b="b"/>
                <a:pathLst>
                  <a:path w="4" h="66">
                    <a:moveTo>
                      <a:pt x="4" y="0"/>
                    </a:moveTo>
                    <a:cubicBezTo>
                      <a:pt x="4" y="65"/>
                      <a:pt x="4" y="65"/>
                      <a:pt x="4" y="65"/>
                    </a:cubicBezTo>
                    <a:cubicBezTo>
                      <a:pt x="3" y="65"/>
                      <a:pt x="2" y="66"/>
                      <a:pt x="0" y="6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1" name="Freeform 170"/>
              <p:cNvSpPr/>
              <p:nvPr/>
            </p:nvSpPr>
            <p:spPr bwMode="auto">
              <a:xfrm>
                <a:off x="3257" y="3352"/>
                <a:ext cx="10" cy="147"/>
              </a:xfrm>
              <a:custGeom>
                <a:avLst/>
                <a:gdLst>
                  <a:gd name="T0" fmla="*/ 4 w 4"/>
                  <a:gd name="T1" fmla="*/ 0 h 62"/>
                  <a:gd name="T2" fmla="*/ 4 w 4"/>
                  <a:gd name="T3" fmla="*/ 61 h 62"/>
                  <a:gd name="T4" fmla="*/ 0 w 4"/>
                  <a:gd name="T5" fmla="*/ 62 h 62"/>
                  <a:gd name="T6" fmla="*/ 0 w 4"/>
                  <a:gd name="T7" fmla="*/ 0 h 62"/>
                  <a:gd name="T8" fmla="*/ 4 w 4"/>
                  <a:gd name="T9" fmla="*/ 0 h 62"/>
                </a:gdLst>
                <a:ahLst/>
                <a:cxnLst>
                  <a:cxn ang="0">
                    <a:pos x="T0" y="T1"/>
                  </a:cxn>
                  <a:cxn ang="0">
                    <a:pos x="T2" y="T3"/>
                  </a:cxn>
                  <a:cxn ang="0">
                    <a:pos x="T4" y="T5"/>
                  </a:cxn>
                  <a:cxn ang="0">
                    <a:pos x="T6" y="T7"/>
                  </a:cxn>
                  <a:cxn ang="0">
                    <a:pos x="T8" y="T9"/>
                  </a:cxn>
                </a:cxnLst>
                <a:rect l="0" t="0" r="r" b="b"/>
                <a:pathLst>
                  <a:path w="4" h="62">
                    <a:moveTo>
                      <a:pt x="4" y="0"/>
                    </a:moveTo>
                    <a:cubicBezTo>
                      <a:pt x="4" y="61"/>
                      <a:pt x="4" y="61"/>
                      <a:pt x="4" y="61"/>
                    </a:cubicBezTo>
                    <a:cubicBezTo>
                      <a:pt x="3" y="61"/>
                      <a:pt x="1" y="62"/>
                      <a:pt x="0" y="6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2" name="Freeform 171"/>
              <p:cNvSpPr/>
              <p:nvPr/>
            </p:nvSpPr>
            <p:spPr bwMode="auto">
              <a:xfrm>
                <a:off x="3300" y="3352"/>
                <a:ext cx="9" cy="133"/>
              </a:xfrm>
              <a:custGeom>
                <a:avLst/>
                <a:gdLst>
                  <a:gd name="T0" fmla="*/ 4 w 4"/>
                  <a:gd name="T1" fmla="*/ 0 h 56"/>
                  <a:gd name="T2" fmla="*/ 4 w 4"/>
                  <a:gd name="T3" fmla="*/ 55 h 56"/>
                  <a:gd name="T4" fmla="*/ 0 w 4"/>
                  <a:gd name="T5" fmla="*/ 56 h 56"/>
                  <a:gd name="T6" fmla="*/ 0 w 4"/>
                  <a:gd name="T7" fmla="*/ 0 h 56"/>
                  <a:gd name="T8" fmla="*/ 4 w 4"/>
                  <a:gd name="T9" fmla="*/ 0 h 56"/>
                </a:gdLst>
                <a:ahLst/>
                <a:cxnLst>
                  <a:cxn ang="0">
                    <a:pos x="T0" y="T1"/>
                  </a:cxn>
                  <a:cxn ang="0">
                    <a:pos x="T2" y="T3"/>
                  </a:cxn>
                  <a:cxn ang="0">
                    <a:pos x="T4" y="T5"/>
                  </a:cxn>
                  <a:cxn ang="0">
                    <a:pos x="T6" y="T7"/>
                  </a:cxn>
                  <a:cxn ang="0">
                    <a:pos x="T8" y="T9"/>
                  </a:cxn>
                </a:cxnLst>
                <a:rect l="0" t="0" r="r" b="b"/>
                <a:pathLst>
                  <a:path w="4" h="56">
                    <a:moveTo>
                      <a:pt x="4" y="0"/>
                    </a:moveTo>
                    <a:cubicBezTo>
                      <a:pt x="4" y="55"/>
                      <a:pt x="4" y="55"/>
                      <a:pt x="4" y="55"/>
                    </a:cubicBezTo>
                    <a:cubicBezTo>
                      <a:pt x="2" y="55"/>
                      <a:pt x="1" y="56"/>
                      <a:pt x="0" y="5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3" name="Freeform 172"/>
              <p:cNvSpPr/>
              <p:nvPr/>
            </p:nvSpPr>
            <p:spPr bwMode="auto">
              <a:xfrm>
                <a:off x="3342" y="3352"/>
                <a:ext cx="10" cy="111"/>
              </a:xfrm>
              <a:custGeom>
                <a:avLst/>
                <a:gdLst>
                  <a:gd name="T0" fmla="*/ 4 w 4"/>
                  <a:gd name="T1" fmla="*/ 0 h 47"/>
                  <a:gd name="T2" fmla="*/ 4 w 4"/>
                  <a:gd name="T3" fmla="*/ 44 h 47"/>
                  <a:gd name="T4" fmla="*/ 0 w 4"/>
                  <a:gd name="T5" fmla="*/ 47 h 47"/>
                  <a:gd name="T6" fmla="*/ 0 w 4"/>
                  <a:gd name="T7" fmla="*/ 0 h 47"/>
                  <a:gd name="T8" fmla="*/ 4 w 4"/>
                  <a:gd name="T9" fmla="*/ 0 h 47"/>
                </a:gdLst>
                <a:ahLst/>
                <a:cxnLst>
                  <a:cxn ang="0">
                    <a:pos x="T0" y="T1"/>
                  </a:cxn>
                  <a:cxn ang="0">
                    <a:pos x="T2" y="T3"/>
                  </a:cxn>
                  <a:cxn ang="0">
                    <a:pos x="T4" y="T5"/>
                  </a:cxn>
                  <a:cxn ang="0">
                    <a:pos x="T6" y="T7"/>
                  </a:cxn>
                  <a:cxn ang="0">
                    <a:pos x="T8" y="T9"/>
                  </a:cxn>
                </a:cxnLst>
                <a:rect l="0" t="0" r="r" b="b"/>
                <a:pathLst>
                  <a:path w="4" h="47">
                    <a:moveTo>
                      <a:pt x="4" y="0"/>
                    </a:moveTo>
                    <a:cubicBezTo>
                      <a:pt x="4" y="44"/>
                      <a:pt x="4" y="44"/>
                      <a:pt x="4" y="44"/>
                    </a:cubicBezTo>
                    <a:cubicBezTo>
                      <a:pt x="2" y="45"/>
                      <a:pt x="1" y="46"/>
                      <a:pt x="0" y="4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4" name="Freeform 173"/>
              <p:cNvSpPr/>
              <p:nvPr/>
            </p:nvSpPr>
            <p:spPr bwMode="auto">
              <a:xfrm>
                <a:off x="2732" y="3262"/>
                <a:ext cx="636" cy="183"/>
              </a:xfrm>
              <a:custGeom>
                <a:avLst/>
                <a:gdLst>
                  <a:gd name="T0" fmla="*/ 269 w 269"/>
                  <a:gd name="T1" fmla="*/ 39 h 77"/>
                  <a:gd name="T2" fmla="*/ 134 w 269"/>
                  <a:gd name="T3" fmla="*/ 77 h 77"/>
                  <a:gd name="T4" fmla="*/ 105 w 269"/>
                  <a:gd name="T5" fmla="*/ 76 h 77"/>
                  <a:gd name="T6" fmla="*/ 71 w 269"/>
                  <a:gd name="T7" fmla="*/ 72 h 77"/>
                  <a:gd name="T8" fmla="*/ 45 w 269"/>
                  <a:gd name="T9" fmla="*/ 67 h 77"/>
                  <a:gd name="T10" fmla="*/ 38 w 269"/>
                  <a:gd name="T11" fmla="*/ 65 h 77"/>
                  <a:gd name="T12" fmla="*/ 13 w 269"/>
                  <a:gd name="T13" fmla="*/ 55 h 77"/>
                  <a:gd name="T14" fmla="*/ 10 w 269"/>
                  <a:gd name="T15" fmla="*/ 53 h 77"/>
                  <a:gd name="T16" fmla="*/ 0 w 269"/>
                  <a:gd name="T17" fmla="*/ 39 h 77"/>
                  <a:gd name="T18" fmla="*/ 0 w 269"/>
                  <a:gd name="T19" fmla="*/ 37 h 77"/>
                  <a:gd name="T20" fmla="*/ 134 w 269"/>
                  <a:gd name="T21" fmla="*/ 0 h 77"/>
                  <a:gd name="T22" fmla="*/ 185 w 269"/>
                  <a:gd name="T23" fmla="*/ 3 h 77"/>
                  <a:gd name="T24" fmla="*/ 193 w 269"/>
                  <a:gd name="T25" fmla="*/ 4 h 77"/>
                  <a:gd name="T26" fmla="*/ 228 w 269"/>
                  <a:gd name="T27" fmla="*/ 11 h 77"/>
                  <a:gd name="T28" fmla="*/ 234 w 269"/>
                  <a:gd name="T29" fmla="*/ 13 h 77"/>
                  <a:gd name="T30" fmla="*/ 253 w 269"/>
                  <a:gd name="T31" fmla="*/ 21 h 77"/>
                  <a:gd name="T32" fmla="*/ 265 w 269"/>
                  <a:gd name="T33" fmla="*/ 30 h 77"/>
                  <a:gd name="T34" fmla="*/ 268 w 269"/>
                  <a:gd name="T35" fmla="*/ 37 h 77"/>
                  <a:gd name="T36" fmla="*/ 269 w 269"/>
                  <a:gd name="T37"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77">
                    <a:moveTo>
                      <a:pt x="269" y="39"/>
                    </a:moveTo>
                    <a:cubicBezTo>
                      <a:pt x="269" y="60"/>
                      <a:pt x="208" y="77"/>
                      <a:pt x="134" y="77"/>
                    </a:cubicBezTo>
                    <a:cubicBezTo>
                      <a:pt x="124" y="77"/>
                      <a:pt x="114" y="76"/>
                      <a:pt x="105" y="76"/>
                    </a:cubicBezTo>
                    <a:cubicBezTo>
                      <a:pt x="93" y="75"/>
                      <a:pt x="81" y="74"/>
                      <a:pt x="71" y="72"/>
                    </a:cubicBezTo>
                    <a:cubicBezTo>
                      <a:pt x="61" y="71"/>
                      <a:pt x="53" y="69"/>
                      <a:pt x="45" y="67"/>
                    </a:cubicBezTo>
                    <a:cubicBezTo>
                      <a:pt x="42" y="67"/>
                      <a:pt x="40" y="66"/>
                      <a:pt x="38" y="65"/>
                    </a:cubicBezTo>
                    <a:cubicBezTo>
                      <a:pt x="28" y="62"/>
                      <a:pt x="19" y="59"/>
                      <a:pt x="13" y="55"/>
                    </a:cubicBezTo>
                    <a:cubicBezTo>
                      <a:pt x="12" y="55"/>
                      <a:pt x="11" y="54"/>
                      <a:pt x="10" y="53"/>
                    </a:cubicBezTo>
                    <a:cubicBezTo>
                      <a:pt x="3" y="49"/>
                      <a:pt x="0" y="44"/>
                      <a:pt x="0" y="39"/>
                    </a:cubicBezTo>
                    <a:cubicBezTo>
                      <a:pt x="0" y="38"/>
                      <a:pt x="0" y="38"/>
                      <a:pt x="0" y="37"/>
                    </a:cubicBezTo>
                    <a:cubicBezTo>
                      <a:pt x="2" y="17"/>
                      <a:pt x="61" y="0"/>
                      <a:pt x="134" y="0"/>
                    </a:cubicBezTo>
                    <a:cubicBezTo>
                      <a:pt x="152" y="0"/>
                      <a:pt x="169" y="1"/>
                      <a:pt x="185" y="3"/>
                    </a:cubicBezTo>
                    <a:cubicBezTo>
                      <a:pt x="188" y="3"/>
                      <a:pt x="191" y="4"/>
                      <a:pt x="193" y="4"/>
                    </a:cubicBezTo>
                    <a:cubicBezTo>
                      <a:pt x="206" y="6"/>
                      <a:pt x="218" y="8"/>
                      <a:pt x="228" y="11"/>
                    </a:cubicBezTo>
                    <a:cubicBezTo>
                      <a:pt x="230" y="12"/>
                      <a:pt x="232" y="12"/>
                      <a:pt x="234" y="13"/>
                    </a:cubicBezTo>
                    <a:cubicBezTo>
                      <a:pt x="241" y="15"/>
                      <a:pt x="248" y="18"/>
                      <a:pt x="253" y="21"/>
                    </a:cubicBezTo>
                    <a:cubicBezTo>
                      <a:pt x="258" y="24"/>
                      <a:pt x="262" y="27"/>
                      <a:pt x="265" y="30"/>
                    </a:cubicBezTo>
                    <a:cubicBezTo>
                      <a:pt x="267" y="32"/>
                      <a:pt x="268" y="35"/>
                      <a:pt x="268" y="37"/>
                    </a:cubicBezTo>
                    <a:cubicBezTo>
                      <a:pt x="269" y="38"/>
                      <a:pt x="269" y="38"/>
                      <a:pt x="269" y="39"/>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5" name="Freeform 174"/>
              <p:cNvSpPr/>
              <p:nvPr/>
            </p:nvSpPr>
            <p:spPr bwMode="auto">
              <a:xfrm>
                <a:off x="2900" y="3421"/>
                <a:ext cx="135" cy="21"/>
              </a:xfrm>
              <a:custGeom>
                <a:avLst/>
                <a:gdLst>
                  <a:gd name="T0" fmla="*/ 20 w 57"/>
                  <a:gd name="T1" fmla="*/ 0 h 9"/>
                  <a:gd name="T2" fmla="*/ 0 w 57"/>
                  <a:gd name="T3" fmla="*/ 5 h 9"/>
                  <a:gd name="T4" fmla="*/ 34 w 57"/>
                  <a:gd name="T5" fmla="*/ 9 h 9"/>
                  <a:gd name="T6" fmla="*/ 57 w 57"/>
                  <a:gd name="T7" fmla="*/ 2 h 9"/>
                  <a:gd name="T8" fmla="*/ 20 w 57"/>
                  <a:gd name="T9" fmla="*/ 0 h 9"/>
                </a:gdLst>
                <a:ahLst/>
                <a:cxnLst>
                  <a:cxn ang="0">
                    <a:pos x="T0" y="T1"/>
                  </a:cxn>
                  <a:cxn ang="0">
                    <a:pos x="T2" y="T3"/>
                  </a:cxn>
                  <a:cxn ang="0">
                    <a:pos x="T4" y="T5"/>
                  </a:cxn>
                  <a:cxn ang="0">
                    <a:pos x="T6" y="T7"/>
                  </a:cxn>
                  <a:cxn ang="0">
                    <a:pos x="T8" y="T9"/>
                  </a:cxn>
                </a:cxnLst>
                <a:rect l="0" t="0" r="r" b="b"/>
                <a:pathLst>
                  <a:path w="57" h="9">
                    <a:moveTo>
                      <a:pt x="20" y="0"/>
                    </a:moveTo>
                    <a:cubicBezTo>
                      <a:pt x="0" y="5"/>
                      <a:pt x="0" y="5"/>
                      <a:pt x="0" y="5"/>
                    </a:cubicBezTo>
                    <a:cubicBezTo>
                      <a:pt x="10" y="7"/>
                      <a:pt x="22" y="8"/>
                      <a:pt x="34" y="9"/>
                    </a:cubicBezTo>
                    <a:cubicBezTo>
                      <a:pt x="57" y="2"/>
                      <a:pt x="57" y="2"/>
                      <a:pt x="57" y="2"/>
                    </a:cubicBezTo>
                    <a:cubicBezTo>
                      <a:pt x="44" y="2"/>
                      <a:pt x="31" y="1"/>
                      <a:pt x="2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6" name="Freeform 175"/>
              <p:cNvSpPr/>
              <p:nvPr/>
            </p:nvSpPr>
            <p:spPr bwMode="auto">
              <a:xfrm>
                <a:off x="2755" y="3373"/>
                <a:ext cx="57" cy="19"/>
              </a:xfrm>
              <a:custGeom>
                <a:avLst/>
                <a:gdLst>
                  <a:gd name="T0" fmla="*/ 21 w 24"/>
                  <a:gd name="T1" fmla="*/ 0 h 8"/>
                  <a:gd name="T2" fmla="*/ 0 w 24"/>
                  <a:gd name="T3" fmla="*/ 6 h 8"/>
                  <a:gd name="T4" fmla="*/ 3 w 24"/>
                  <a:gd name="T5" fmla="*/ 8 h 8"/>
                  <a:gd name="T6" fmla="*/ 24 w 24"/>
                  <a:gd name="T7" fmla="*/ 3 h 8"/>
                  <a:gd name="T8" fmla="*/ 21 w 24"/>
                  <a:gd name="T9" fmla="*/ 0 h 8"/>
                </a:gdLst>
                <a:ahLst/>
                <a:cxnLst>
                  <a:cxn ang="0">
                    <a:pos x="T0" y="T1"/>
                  </a:cxn>
                  <a:cxn ang="0">
                    <a:pos x="T2" y="T3"/>
                  </a:cxn>
                  <a:cxn ang="0">
                    <a:pos x="T4" y="T5"/>
                  </a:cxn>
                  <a:cxn ang="0">
                    <a:pos x="T6" y="T7"/>
                  </a:cxn>
                  <a:cxn ang="0">
                    <a:pos x="T8" y="T9"/>
                  </a:cxn>
                </a:cxnLst>
                <a:rect l="0" t="0" r="r" b="b"/>
                <a:pathLst>
                  <a:path w="24" h="8">
                    <a:moveTo>
                      <a:pt x="21" y="0"/>
                    </a:moveTo>
                    <a:cubicBezTo>
                      <a:pt x="0" y="6"/>
                      <a:pt x="0" y="6"/>
                      <a:pt x="0" y="6"/>
                    </a:cubicBezTo>
                    <a:cubicBezTo>
                      <a:pt x="1" y="7"/>
                      <a:pt x="2" y="8"/>
                      <a:pt x="3" y="8"/>
                    </a:cubicBezTo>
                    <a:cubicBezTo>
                      <a:pt x="24" y="3"/>
                      <a:pt x="24" y="3"/>
                      <a:pt x="24" y="3"/>
                    </a:cubicBezTo>
                    <a:cubicBezTo>
                      <a:pt x="23" y="2"/>
                      <a:pt x="22" y="1"/>
                      <a:pt x="2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7" name="Freeform 176"/>
              <p:cNvSpPr/>
              <p:nvPr/>
            </p:nvSpPr>
            <p:spPr bwMode="auto">
              <a:xfrm>
                <a:off x="2822" y="3404"/>
                <a:ext cx="61" cy="17"/>
              </a:xfrm>
              <a:custGeom>
                <a:avLst/>
                <a:gdLst>
                  <a:gd name="T0" fmla="*/ 19 w 26"/>
                  <a:gd name="T1" fmla="*/ 0 h 7"/>
                  <a:gd name="T2" fmla="*/ 0 w 26"/>
                  <a:gd name="T3" fmla="*/ 5 h 7"/>
                  <a:gd name="T4" fmla="*/ 7 w 26"/>
                  <a:gd name="T5" fmla="*/ 7 h 7"/>
                  <a:gd name="T6" fmla="*/ 26 w 26"/>
                  <a:gd name="T7" fmla="*/ 2 h 7"/>
                  <a:gd name="T8" fmla="*/ 19 w 26"/>
                  <a:gd name="T9" fmla="*/ 0 h 7"/>
                </a:gdLst>
                <a:ahLst/>
                <a:cxnLst>
                  <a:cxn ang="0">
                    <a:pos x="T0" y="T1"/>
                  </a:cxn>
                  <a:cxn ang="0">
                    <a:pos x="T2" y="T3"/>
                  </a:cxn>
                  <a:cxn ang="0">
                    <a:pos x="T4" y="T5"/>
                  </a:cxn>
                  <a:cxn ang="0">
                    <a:pos x="T6" y="T7"/>
                  </a:cxn>
                  <a:cxn ang="0">
                    <a:pos x="T8" y="T9"/>
                  </a:cxn>
                </a:cxnLst>
                <a:rect l="0" t="0" r="r" b="b"/>
                <a:pathLst>
                  <a:path w="26" h="7">
                    <a:moveTo>
                      <a:pt x="19" y="0"/>
                    </a:moveTo>
                    <a:cubicBezTo>
                      <a:pt x="0" y="5"/>
                      <a:pt x="0" y="5"/>
                      <a:pt x="0" y="5"/>
                    </a:cubicBezTo>
                    <a:cubicBezTo>
                      <a:pt x="2" y="6"/>
                      <a:pt x="4" y="7"/>
                      <a:pt x="7" y="7"/>
                    </a:cubicBezTo>
                    <a:cubicBezTo>
                      <a:pt x="26" y="2"/>
                      <a:pt x="26" y="2"/>
                      <a:pt x="26" y="2"/>
                    </a:cubicBezTo>
                    <a:cubicBezTo>
                      <a:pt x="23" y="1"/>
                      <a:pt x="21" y="0"/>
                      <a:pt x="1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8" name="Freeform 177"/>
              <p:cNvSpPr/>
              <p:nvPr/>
            </p:nvSpPr>
            <p:spPr bwMode="auto">
              <a:xfrm>
                <a:off x="2796" y="3281"/>
                <a:ext cx="509" cy="145"/>
              </a:xfrm>
              <a:custGeom>
                <a:avLst/>
                <a:gdLst>
                  <a:gd name="T0" fmla="*/ 215 w 215"/>
                  <a:gd name="T1" fmla="*/ 31 h 61"/>
                  <a:gd name="T2" fmla="*/ 214 w 215"/>
                  <a:gd name="T3" fmla="*/ 32 h 61"/>
                  <a:gd name="T4" fmla="*/ 107 w 215"/>
                  <a:gd name="T5" fmla="*/ 61 h 61"/>
                  <a:gd name="T6" fmla="*/ 0 w 215"/>
                  <a:gd name="T7" fmla="*/ 32 h 61"/>
                  <a:gd name="T8" fmla="*/ 0 w 215"/>
                  <a:gd name="T9" fmla="*/ 31 h 61"/>
                  <a:gd name="T10" fmla="*/ 107 w 215"/>
                  <a:gd name="T11" fmla="*/ 0 h 61"/>
                  <a:gd name="T12" fmla="*/ 215 w 215"/>
                  <a:gd name="T13" fmla="*/ 31 h 61"/>
                </a:gdLst>
                <a:ahLst/>
                <a:cxnLst>
                  <a:cxn ang="0">
                    <a:pos x="T0" y="T1"/>
                  </a:cxn>
                  <a:cxn ang="0">
                    <a:pos x="T2" y="T3"/>
                  </a:cxn>
                  <a:cxn ang="0">
                    <a:pos x="T4" y="T5"/>
                  </a:cxn>
                  <a:cxn ang="0">
                    <a:pos x="T6" y="T7"/>
                  </a:cxn>
                  <a:cxn ang="0">
                    <a:pos x="T8" y="T9"/>
                  </a:cxn>
                  <a:cxn ang="0">
                    <a:pos x="T10" y="T11"/>
                  </a:cxn>
                  <a:cxn ang="0">
                    <a:pos x="T12" y="T13"/>
                  </a:cxn>
                </a:cxnLst>
                <a:rect l="0" t="0" r="r" b="b"/>
                <a:pathLst>
                  <a:path w="215" h="61">
                    <a:moveTo>
                      <a:pt x="215" y="31"/>
                    </a:moveTo>
                    <a:cubicBezTo>
                      <a:pt x="215" y="31"/>
                      <a:pt x="215" y="32"/>
                      <a:pt x="214" y="32"/>
                    </a:cubicBezTo>
                    <a:cubicBezTo>
                      <a:pt x="212" y="48"/>
                      <a:pt x="165" y="61"/>
                      <a:pt x="107" y="61"/>
                    </a:cubicBezTo>
                    <a:cubicBezTo>
                      <a:pt x="49" y="61"/>
                      <a:pt x="2" y="48"/>
                      <a:pt x="0" y="32"/>
                    </a:cubicBezTo>
                    <a:cubicBezTo>
                      <a:pt x="0" y="32"/>
                      <a:pt x="0" y="31"/>
                      <a:pt x="0" y="31"/>
                    </a:cubicBezTo>
                    <a:cubicBezTo>
                      <a:pt x="0" y="14"/>
                      <a:pt x="48" y="0"/>
                      <a:pt x="107" y="0"/>
                    </a:cubicBezTo>
                    <a:cubicBezTo>
                      <a:pt x="166" y="0"/>
                      <a:pt x="215" y="14"/>
                      <a:pt x="215" y="31"/>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9" name="Freeform 178"/>
              <p:cNvSpPr/>
              <p:nvPr/>
            </p:nvSpPr>
            <p:spPr bwMode="auto">
              <a:xfrm>
                <a:off x="2796" y="3288"/>
                <a:ext cx="506" cy="138"/>
              </a:xfrm>
              <a:custGeom>
                <a:avLst/>
                <a:gdLst>
                  <a:gd name="T0" fmla="*/ 214 w 214"/>
                  <a:gd name="T1" fmla="*/ 29 h 58"/>
                  <a:gd name="T2" fmla="*/ 107 w 214"/>
                  <a:gd name="T3" fmla="*/ 58 h 58"/>
                  <a:gd name="T4" fmla="*/ 103 w 214"/>
                  <a:gd name="T5" fmla="*/ 58 h 58"/>
                  <a:gd name="T6" fmla="*/ 67 w 214"/>
                  <a:gd name="T7" fmla="*/ 56 h 58"/>
                  <a:gd name="T8" fmla="*/ 36 w 214"/>
                  <a:gd name="T9" fmla="*/ 50 h 58"/>
                  <a:gd name="T10" fmla="*/ 29 w 214"/>
                  <a:gd name="T11" fmla="*/ 49 h 58"/>
                  <a:gd name="T12" fmla="*/ 7 w 214"/>
                  <a:gd name="T13" fmla="*/ 39 h 58"/>
                  <a:gd name="T14" fmla="*/ 4 w 214"/>
                  <a:gd name="T15" fmla="*/ 36 h 58"/>
                  <a:gd name="T16" fmla="*/ 0 w 214"/>
                  <a:gd name="T17" fmla="*/ 29 h 58"/>
                  <a:gd name="T18" fmla="*/ 107 w 214"/>
                  <a:gd name="T19" fmla="*/ 0 h 58"/>
                  <a:gd name="T20" fmla="*/ 128 w 214"/>
                  <a:gd name="T21" fmla="*/ 0 h 58"/>
                  <a:gd name="T22" fmla="*/ 139 w 214"/>
                  <a:gd name="T23" fmla="*/ 1 h 58"/>
                  <a:gd name="T24" fmla="*/ 176 w 214"/>
                  <a:gd name="T25" fmla="*/ 7 h 58"/>
                  <a:gd name="T26" fmla="*/ 183 w 214"/>
                  <a:gd name="T27" fmla="*/ 9 h 58"/>
                  <a:gd name="T28" fmla="*/ 204 w 214"/>
                  <a:gd name="T29" fmla="*/ 17 h 58"/>
                  <a:gd name="T30" fmla="*/ 214 w 214"/>
                  <a:gd name="T31" fmla="*/ 27 h 58"/>
                  <a:gd name="T32" fmla="*/ 214 w 214"/>
                  <a:gd name="T3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4" h="58">
                    <a:moveTo>
                      <a:pt x="214" y="29"/>
                    </a:moveTo>
                    <a:cubicBezTo>
                      <a:pt x="212" y="45"/>
                      <a:pt x="165" y="58"/>
                      <a:pt x="107" y="58"/>
                    </a:cubicBezTo>
                    <a:cubicBezTo>
                      <a:pt x="106" y="58"/>
                      <a:pt x="104" y="58"/>
                      <a:pt x="103" y="58"/>
                    </a:cubicBezTo>
                    <a:cubicBezTo>
                      <a:pt x="90" y="58"/>
                      <a:pt x="78" y="57"/>
                      <a:pt x="67" y="56"/>
                    </a:cubicBezTo>
                    <a:cubicBezTo>
                      <a:pt x="55" y="55"/>
                      <a:pt x="45" y="53"/>
                      <a:pt x="36" y="50"/>
                    </a:cubicBezTo>
                    <a:cubicBezTo>
                      <a:pt x="34" y="50"/>
                      <a:pt x="31" y="49"/>
                      <a:pt x="29" y="49"/>
                    </a:cubicBezTo>
                    <a:cubicBezTo>
                      <a:pt x="20" y="46"/>
                      <a:pt x="12" y="42"/>
                      <a:pt x="7" y="39"/>
                    </a:cubicBezTo>
                    <a:cubicBezTo>
                      <a:pt x="6" y="38"/>
                      <a:pt x="5" y="37"/>
                      <a:pt x="4" y="36"/>
                    </a:cubicBezTo>
                    <a:cubicBezTo>
                      <a:pt x="1" y="34"/>
                      <a:pt x="0" y="31"/>
                      <a:pt x="0" y="29"/>
                    </a:cubicBezTo>
                    <a:cubicBezTo>
                      <a:pt x="2" y="13"/>
                      <a:pt x="49" y="0"/>
                      <a:pt x="107" y="0"/>
                    </a:cubicBezTo>
                    <a:cubicBezTo>
                      <a:pt x="114" y="0"/>
                      <a:pt x="121" y="0"/>
                      <a:pt x="128" y="0"/>
                    </a:cubicBezTo>
                    <a:cubicBezTo>
                      <a:pt x="132" y="1"/>
                      <a:pt x="135" y="1"/>
                      <a:pt x="139" y="1"/>
                    </a:cubicBezTo>
                    <a:cubicBezTo>
                      <a:pt x="153" y="2"/>
                      <a:pt x="165" y="4"/>
                      <a:pt x="176" y="7"/>
                    </a:cubicBezTo>
                    <a:cubicBezTo>
                      <a:pt x="178" y="8"/>
                      <a:pt x="181" y="8"/>
                      <a:pt x="183" y="9"/>
                    </a:cubicBezTo>
                    <a:cubicBezTo>
                      <a:pt x="191" y="11"/>
                      <a:pt x="198" y="14"/>
                      <a:pt x="204" y="17"/>
                    </a:cubicBezTo>
                    <a:cubicBezTo>
                      <a:pt x="209" y="20"/>
                      <a:pt x="212" y="23"/>
                      <a:pt x="214" y="27"/>
                    </a:cubicBezTo>
                    <a:cubicBezTo>
                      <a:pt x="214" y="27"/>
                      <a:pt x="214" y="28"/>
                      <a:pt x="214" y="29"/>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0" name="Freeform 179"/>
              <p:cNvSpPr/>
              <p:nvPr/>
            </p:nvSpPr>
            <p:spPr bwMode="auto">
              <a:xfrm>
                <a:off x="2954" y="3409"/>
                <a:ext cx="140" cy="17"/>
              </a:xfrm>
              <a:custGeom>
                <a:avLst/>
                <a:gdLst>
                  <a:gd name="T0" fmla="*/ 18 w 59"/>
                  <a:gd name="T1" fmla="*/ 0 h 7"/>
                  <a:gd name="T2" fmla="*/ 0 w 59"/>
                  <a:gd name="T3" fmla="*/ 5 h 7"/>
                  <a:gd name="T4" fmla="*/ 36 w 59"/>
                  <a:gd name="T5" fmla="*/ 7 h 7"/>
                  <a:gd name="T6" fmla="*/ 59 w 59"/>
                  <a:gd name="T7" fmla="*/ 1 h 7"/>
                  <a:gd name="T8" fmla="*/ 51 w 59"/>
                  <a:gd name="T9" fmla="*/ 1 h 7"/>
                  <a:gd name="T10" fmla="*/ 48 w 59"/>
                  <a:gd name="T11" fmla="*/ 1 h 7"/>
                  <a:gd name="T12" fmla="*/ 47 w 59"/>
                  <a:gd name="T13" fmla="*/ 1 h 7"/>
                  <a:gd name="T14" fmla="*/ 33 w 59"/>
                  <a:gd name="T15" fmla="*/ 1 h 7"/>
                  <a:gd name="T16" fmla="*/ 29 w 59"/>
                  <a:gd name="T17" fmla="*/ 0 h 7"/>
                  <a:gd name="T18" fmla="*/ 19 w 59"/>
                  <a:gd name="T19" fmla="*/ 0 h 7"/>
                  <a:gd name="T20" fmla="*/ 18 w 5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7">
                    <a:moveTo>
                      <a:pt x="18" y="0"/>
                    </a:moveTo>
                    <a:cubicBezTo>
                      <a:pt x="0" y="5"/>
                      <a:pt x="0" y="5"/>
                      <a:pt x="0" y="5"/>
                    </a:cubicBezTo>
                    <a:cubicBezTo>
                      <a:pt x="11" y="6"/>
                      <a:pt x="23" y="7"/>
                      <a:pt x="36" y="7"/>
                    </a:cubicBezTo>
                    <a:cubicBezTo>
                      <a:pt x="59" y="1"/>
                      <a:pt x="59" y="1"/>
                      <a:pt x="59" y="1"/>
                    </a:cubicBezTo>
                    <a:cubicBezTo>
                      <a:pt x="56" y="1"/>
                      <a:pt x="54" y="1"/>
                      <a:pt x="51" y="1"/>
                    </a:cubicBezTo>
                    <a:cubicBezTo>
                      <a:pt x="50" y="1"/>
                      <a:pt x="49" y="1"/>
                      <a:pt x="48" y="1"/>
                    </a:cubicBezTo>
                    <a:cubicBezTo>
                      <a:pt x="48" y="1"/>
                      <a:pt x="48" y="1"/>
                      <a:pt x="47" y="1"/>
                    </a:cubicBezTo>
                    <a:cubicBezTo>
                      <a:pt x="42" y="1"/>
                      <a:pt x="38" y="1"/>
                      <a:pt x="33" y="1"/>
                    </a:cubicBezTo>
                    <a:cubicBezTo>
                      <a:pt x="32" y="1"/>
                      <a:pt x="31" y="0"/>
                      <a:pt x="29" y="0"/>
                    </a:cubicBezTo>
                    <a:cubicBezTo>
                      <a:pt x="26" y="0"/>
                      <a:pt x="22" y="0"/>
                      <a:pt x="19" y="0"/>
                    </a:cubicBezTo>
                    <a:cubicBezTo>
                      <a:pt x="19" y="0"/>
                      <a:pt x="18" y="0"/>
                      <a:pt x="1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1" name="Freeform 180"/>
              <p:cNvSpPr/>
              <p:nvPr/>
            </p:nvSpPr>
            <p:spPr bwMode="auto">
              <a:xfrm>
                <a:off x="2805" y="3371"/>
                <a:ext cx="21" cy="10"/>
              </a:xfrm>
              <a:custGeom>
                <a:avLst/>
                <a:gdLst>
                  <a:gd name="T0" fmla="*/ 3 w 9"/>
                  <a:gd name="T1" fmla="*/ 0 h 4"/>
                  <a:gd name="T2" fmla="*/ 0 w 9"/>
                  <a:gd name="T3" fmla="*/ 1 h 4"/>
                  <a:gd name="T4" fmla="*/ 3 w 9"/>
                  <a:gd name="T5" fmla="*/ 4 h 4"/>
                  <a:gd name="T6" fmla="*/ 9 w 9"/>
                  <a:gd name="T7" fmla="*/ 2 h 4"/>
                  <a:gd name="T8" fmla="*/ 7 w 9"/>
                  <a:gd name="T9" fmla="*/ 1 h 4"/>
                  <a:gd name="T10" fmla="*/ 3 w 9"/>
                  <a:gd name="T11" fmla="*/ 0 h 4"/>
                  <a:gd name="T12" fmla="*/ 3 w 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3" y="0"/>
                    </a:moveTo>
                    <a:cubicBezTo>
                      <a:pt x="0" y="1"/>
                      <a:pt x="0" y="1"/>
                      <a:pt x="0" y="1"/>
                    </a:cubicBezTo>
                    <a:cubicBezTo>
                      <a:pt x="1" y="2"/>
                      <a:pt x="2" y="3"/>
                      <a:pt x="3" y="4"/>
                    </a:cubicBezTo>
                    <a:cubicBezTo>
                      <a:pt x="9" y="2"/>
                      <a:pt x="9" y="2"/>
                      <a:pt x="9" y="2"/>
                    </a:cubicBezTo>
                    <a:cubicBezTo>
                      <a:pt x="8" y="2"/>
                      <a:pt x="7" y="2"/>
                      <a:pt x="7" y="1"/>
                    </a:cubicBezTo>
                    <a:cubicBezTo>
                      <a:pt x="6" y="1"/>
                      <a:pt x="4" y="0"/>
                      <a:pt x="3" y="0"/>
                    </a:cubicBezTo>
                    <a:cubicBezTo>
                      <a:pt x="3" y="0"/>
                      <a:pt x="3" y="0"/>
                      <a:pt x="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2" name="Freeform 181"/>
              <p:cNvSpPr/>
              <p:nvPr/>
            </p:nvSpPr>
            <p:spPr bwMode="auto">
              <a:xfrm>
                <a:off x="2864" y="3395"/>
                <a:ext cx="50" cy="12"/>
              </a:xfrm>
              <a:custGeom>
                <a:avLst/>
                <a:gdLst>
                  <a:gd name="T0" fmla="*/ 13 w 21"/>
                  <a:gd name="T1" fmla="*/ 0 h 5"/>
                  <a:gd name="T2" fmla="*/ 0 w 21"/>
                  <a:gd name="T3" fmla="*/ 4 h 5"/>
                  <a:gd name="T4" fmla="*/ 7 w 21"/>
                  <a:gd name="T5" fmla="*/ 5 h 5"/>
                  <a:gd name="T6" fmla="*/ 21 w 21"/>
                  <a:gd name="T7" fmla="*/ 2 h 5"/>
                  <a:gd name="T8" fmla="*/ 18 w 21"/>
                  <a:gd name="T9" fmla="*/ 1 h 5"/>
                  <a:gd name="T10" fmla="*/ 14 w 21"/>
                  <a:gd name="T11" fmla="*/ 0 h 5"/>
                  <a:gd name="T12" fmla="*/ 13 w 2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1" h="5">
                    <a:moveTo>
                      <a:pt x="13" y="0"/>
                    </a:moveTo>
                    <a:cubicBezTo>
                      <a:pt x="0" y="4"/>
                      <a:pt x="0" y="4"/>
                      <a:pt x="0" y="4"/>
                    </a:cubicBezTo>
                    <a:cubicBezTo>
                      <a:pt x="2" y="4"/>
                      <a:pt x="5" y="5"/>
                      <a:pt x="7" y="5"/>
                    </a:cubicBezTo>
                    <a:cubicBezTo>
                      <a:pt x="21" y="2"/>
                      <a:pt x="21" y="2"/>
                      <a:pt x="21" y="2"/>
                    </a:cubicBezTo>
                    <a:cubicBezTo>
                      <a:pt x="20" y="1"/>
                      <a:pt x="19" y="1"/>
                      <a:pt x="18" y="1"/>
                    </a:cubicBezTo>
                    <a:cubicBezTo>
                      <a:pt x="16" y="1"/>
                      <a:pt x="15" y="1"/>
                      <a:pt x="14" y="0"/>
                    </a:cubicBezTo>
                    <a:cubicBezTo>
                      <a:pt x="14" y="0"/>
                      <a:pt x="13" y="0"/>
                      <a:pt x="1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3" name="Freeform 182"/>
              <p:cNvSpPr/>
              <p:nvPr/>
            </p:nvSpPr>
            <p:spPr bwMode="auto">
              <a:xfrm>
                <a:off x="2933" y="3305"/>
                <a:ext cx="241" cy="102"/>
              </a:xfrm>
              <a:custGeom>
                <a:avLst/>
                <a:gdLst>
                  <a:gd name="T0" fmla="*/ 64 w 102"/>
                  <a:gd name="T1" fmla="*/ 38 h 43"/>
                  <a:gd name="T2" fmla="*/ 64 w 102"/>
                  <a:gd name="T3" fmla="*/ 43 h 43"/>
                  <a:gd name="T4" fmla="*/ 41 w 102"/>
                  <a:gd name="T5" fmla="*/ 43 h 43"/>
                  <a:gd name="T6" fmla="*/ 41 w 102"/>
                  <a:gd name="T7" fmla="*/ 38 h 43"/>
                  <a:gd name="T8" fmla="*/ 0 w 102"/>
                  <a:gd name="T9" fmla="*/ 35 h 43"/>
                  <a:gd name="T10" fmla="*/ 12 w 102"/>
                  <a:gd name="T11" fmla="*/ 27 h 43"/>
                  <a:gd name="T12" fmla="*/ 49 w 102"/>
                  <a:gd name="T13" fmla="*/ 30 h 43"/>
                  <a:gd name="T14" fmla="*/ 64 w 102"/>
                  <a:gd name="T15" fmla="*/ 28 h 43"/>
                  <a:gd name="T16" fmla="*/ 2 w 102"/>
                  <a:gd name="T17" fmla="*/ 16 h 43"/>
                  <a:gd name="T18" fmla="*/ 41 w 102"/>
                  <a:gd name="T19" fmla="*/ 5 h 43"/>
                  <a:gd name="T20" fmla="*/ 41 w 102"/>
                  <a:gd name="T21" fmla="*/ 0 h 43"/>
                  <a:gd name="T22" fmla="*/ 64 w 102"/>
                  <a:gd name="T23" fmla="*/ 0 h 43"/>
                  <a:gd name="T24" fmla="*/ 64 w 102"/>
                  <a:gd name="T25" fmla="*/ 5 h 43"/>
                  <a:gd name="T26" fmla="*/ 97 w 102"/>
                  <a:gd name="T27" fmla="*/ 8 h 43"/>
                  <a:gd name="T28" fmla="*/ 85 w 102"/>
                  <a:gd name="T29" fmla="*/ 15 h 43"/>
                  <a:gd name="T30" fmla="*/ 54 w 102"/>
                  <a:gd name="T31" fmla="*/ 13 h 43"/>
                  <a:gd name="T32" fmla="*/ 39 w 102"/>
                  <a:gd name="T33" fmla="*/ 15 h 43"/>
                  <a:gd name="T34" fmla="*/ 102 w 102"/>
                  <a:gd name="T35" fmla="*/ 27 h 43"/>
                  <a:gd name="T36" fmla="*/ 64 w 102"/>
                  <a:gd name="T3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43">
                    <a:moveTo>
                      <a:pt x="64" y="38"/>
                    </a:moveTo>
                    <a:cubicBezTo>
                      <a:pt x="64" y="43"/>
                      <a:pt x="64" y="43"/>
                      <a:pt x="64" y="43"/>
                    </a:cubicBezTo>
                    <a:cubicBezTo>
                      <a:pt x="41" y="43"/>
                      <a:pt x="41" y="43"/>
                      <a:pt x="41" y="43"/>
                    </a:cubicBezTo>
                    <a:cubicBezTo>
                      <a:pt x="41" y="38"/>
                      <a:pt x="41" y="38"/>
                      <a:pt x="41" y="38"/>
                    </a:cubicBezTo>
                    <a:cubicBezTo>
                      <a:pt x="25" y="38"/>
                      <a:pt x="10" y="37"/>
                      <a:pt x="0" y="35"/>
                    </a:cubicBezTo>
                    <a:cubicBezTo>
                      <a:pt x="12" y="27"/>
                      <a:pt x="12" y="27"/>
                      <a:pt x="12" y="27"/>
                    </a:cubicBezTo>
                    <a:cubicBezTo>
                      <a:pt x="23" y="29"/>
                      <a:pt x="37" y="30"/>
                      <a:pt x="49" y="30"/>
                    </a:cubicBezTo>
                    <a:cubicBezTo>
                      <a:pt x="60" y="30"/>
                      <a:pt x="64" y="29"/>
                      <a:pt x="64" y="28"/>
                    </a:cubicBezTo>
                    <a:cubicBezTo>
                      <a:pt x="64" y="24"/>
                      <a:pt x="2" y="27"/>
                      <a:pt x="2" y="16"/>
                    </a:cubicBezTo>
                    <a:cubicBezTo>
                      <a:pt x="2" y="10"/>
                      <a:pt x="15" y="6"/>
                      <a:pt x="41" y="5"/>
                    </a:cubicBezTo>
                    <a:cubicBezTo>
                      <a:pt x="41" y="0"/>
                      <a:pt x="41" y="0"/>
                      <a:pt x="41" y="0"/>
                    </a:cubicBezTo>
                    <a:cubicBezTo>
                      <a:pt x="64" y="0"/>
                      <a:pt x="64" y="0"/>
                      <a:pt x="64" y="0"/>
                    </a:cubicBezTo>
                    <a:cubicBezTo>
                      <a:pt x="64" y="5"/>
                      <a:pt x="64" y="5"/>
                      <a:pt x="64" y="5"/>
                    </a:cubicBezTo>
                    <a:cubicBezTo>
                      <a:pt x="76" y="5"/>
                      <a:pt x="88" y="6"/>
                      <a:pt x="97" y="8"/>
                    </a:cubicBezTo>
                    <a:cubicBezTo>
                      <a:pt x="85" y="15"/>
                      <a:pt x="85" y="15"/>
                      <a:pt x="85" y="15"/>
                    </a:cubicBezTo>
                    <a:cubicBezTo>
                      <a:pt x="74" y="14"/>
                      <a:pt x="64" y="13"/>
                      <a:pt x="54" y="13"/>
                    </a:cubicBezTo>
                    <a:cubicBezTo>
                      <a:pt x="43" y="13"/>
                      <a:pt x="39" y="14"/>
                      <a:pt x="39" y="15"/>
                    </a:cubicBezTo>
                    <a:cubicBezTo>
                      <a:pt x="39" y="19"/>
                      <a:pt x="102" y="16"/>
                      <a:pt x="102" y="27"/>
                    </a:cubicBezTo>
                    <a:cubicBezTo>
                      <a:pt x="102" y="32"/>
                      <a:pt x="89" y="37"/>
                      <a:pt x="64" y="38"/>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4" name="Freeform 183"/>
              <p:cNvSpPr/>
              <p:nvPr/>
            </p:nvSpPr>
            <p:spPr bwMode="auto">
              <a:xfrm>
                <a:off x="2931" y="3300"/>
                <a:ext cx="241" cy="102"/>
              </a:xfrm>
              <a:custGeom>
                <a:avLst/>
                <a:gdLst>
                  <a:gd name="T0" fmla="*/ 64 w 102"/>
                  <a:gd name="T1" fmla="*/ 38 h 43"/>
                  <a:gd name="T2" fmla="*/ 64 w 102"/>
                  <a:gd name="T3" fmla="*/ 43 h 43"/>
                  <a:gd name="T4" fmla="*/ 42 w 102"/>
                  <a:gd name="T5" fmla="*/ 43 h 43"/>
                  <a:gd name="T6" fmla="*/ 42 w 102"/>
                  <a:gd name="T7" fmla="*/ 38 h 43"/>
                  <a:gd name="T8" fmla="*/ 0 w 102"/>
                  <a:gd name="T9" fmla="*/ 35 h 43"/>
                  <a:gd name="T10" fmla="*/ 13 w 102"/>
                  <a:gd name="T11" fmla="*/ 27 h 43"/>
                  <a:gd name="T12" fmla="*/ 50 w 102"/>
                  <a:gd name="T13" fmla="*/ 30 h 43"/>
                  <a:gd name="T14" fmla="*/ 64 w 102"/>
                  <a:gd name="T15" fmla="*/ 29 h 43"/>
                  <a:gd name="T16" fmla="*/ 2 w 102"/>
                  <a:gd name="T17" fmla="*/ 16 h 43"/>
                  <a:gd name="T18" fmla="*/ 42 w 102"/>
                  <a:gd name="T19" fmla="*/ 5 h 43"/>
                  <a:gd name="T20" fmla="*/ 42 w 102"/>
                  <a:gd name="T21" fmla="*/ 0 h 43"/>
                  <a:gd name="T22" fmla="*/ 64 w 102"/>
                  <a:gd name="T23" fmla="*/ 0 h 43"/>
                  <a:gd name="T24" fmla="*/ 64 w 102"/>
                  <a:gd name="T25" fmla="*/ 5 h 43"/>
                  <a:gd name="T26" fmla="*/ 97 w 102"/>
                  <a:gd name="T27" fmla="*/ 8 h 43"/>
                  <a:gd name="T28" fmla="*/ 86 w 102"/>
                  <a:gd name="T29" fmla="*/ 16 h 43"/>
                  <a:gd name="T30" fmla="*/ 54 w 102"/>
                  <a:gd name="T31" fmla="*/ 13 h 43"/>
                  <a:gd name="T32" fmla="*/ 40 w 102"/>
                  <a:gd name="T33" fmla="*/ 15 h 43"/>
                  <a:gd name="T34" fmla="*/ 102 w 102"/>
                  <a:gd name="T35" fmla="*/ 28 h 43"/>
                  <a:gd name="T36" fmla="*/ 64 w 102"/>
                  <a:gd name="T3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43">
                    <a:moveTo>
                      <a:pt x="64" y="38"/>
                    </a:moveTo>
                    <a:cubicBezTo>
                      <a:pt x="64" y="43"/>
                      <a:pt x="64" y="43"/>
                      <a:pt x="64" y="43"/>
                    </a:cubicBezTo>
                    <a:cubicBezTo>
                      <a:pt x="42" y="43"/>
                      <a:pt x="42" y="43"/>
                      <a:pt x="42" y="43"/>
                    </a:cubicBezTo>
                    <a:cubicBezTo>
                      <a:pt x="42" y="38"/>
                      <a:pt x="42" y="38"/>
                      <a:pt x="42" y="38"/>
                    </a:cubicBezTo>
                    <a:cubicBezTo>
                      <a:pt x="26" y="38"/>
                      <a:pt x="10" y="37"/>
                      <a:pt x="0" y="35"/>
                    </a:cubicBezTo>
                    <a:cubicBezTo>
                      <a:pt x="13" y="27"/>
                      <a:pt x="13" y="27"/>
                      <a:pt x="13" y="27"/>
                    </a:cubicBezTo>
                    <a:cubicBezTo>
                      <a:pt x="23" y="29"/>
                      <a:pt x="37" y="30"/>
                      <a:pt x="50" y="30"/>
                    </a:cubicBezTo>
                    <a:cubicBezTo>
                      <a:pt x="60" y="30"/>
                      <a:pt x="64" y="30"/>
                      <a:pt x="64" y="29"/>
                    </a:cubicBezTo>
                    <a:cubicBezTo>
                      <a:pt x="64" y="25"/>
                      <a:pt x="2" y="28"/>
                      <a:pt x="2" y="16"/>
                    </a:cubicBezTo>
                    <a:cubicBezTo>
                      <a:pt x="2" y="11"/>
                      <a:pt x="15" y="6"/>
                      <a:pt x="42" y="5"/>
                    </a:cubicBezTo>
                    <a:cubicBezTo>
                      <a:pt x="42" y="0"/>
                      <a:pt x="42" y="0"/>
                      <a:pt x="42" y="0"/>
                    </a:cubicBezTo>
                    <a:cubicBezTo>
                      <a:pt x="64" y="0"/>
                      <a:pt x="64" y="0"/>
                      <a:pt x="64" y="0"/>
                    </a:cubicBezTo>
                    <a:cubicBezTo>
                      <a:pt x="64" y="5"/>
                      <a:pt x="64" y="5"/>
                      <a:pt x="64" y="5"/>
                    </a:cubicBezTo>
                    <a:cubicBezTo>
                      <a:pt x="76" y="6"/>
                      <a:pt x="88" y="6"/>
                      <a:pt x="97" y="8"/>
                    </a:cubicBezTo>
                    <a:cubicBezTo>
                      <a:pt x="86" y="16"/>
                      <a:pt x="86" y="16"/>
                      <a:pt x="86" y="16"/>
                    </a:cubicBezTo>
                    <a:cubicBezTo>
                      <a:pt x="74" y="14"/>
                      <a:pt x="64" y="13"/>
                      <a:pt x="54" y="13"/>
                    </a:cubicBezTo>
                    <a:cubicBezTo>
                      <a:pt x="43" y="13"/>
                      <a:pt x="40" y="14"/>
                      <a:pt x="40" y="15"/>
                    </a:cubicBezTo>
                    <a:cubicBezTo>
                      <a:pt x="40" y="19"/>
                      <a:pt x="102" y="16"/>
                      <a:pt x="102" y="28"/>
                    </a:cubicBezTo>
                    <a:cubicBezTo>
                      <a:pt x="102" y="33"/>
                      <a:pt x="89" y="37"/>
                      <a:pt x="64" y="3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5" name="Freeform 184"/>
              <p:cNvSpPr/>
              <p:nvPr/>
            </p:nvSpPr>
            <p:spPr bwMode="auto">
              <a:xfrm>
                <a:off x="2751" y="3241"/>
                <a:ext cx="636" cy="170"/>
              </a:xfrm>
              <a:custGeom>
                <a:avLst/>
                <a:gdLst>
                  <a:gd name="T0" fmla="*/ 269 w 269"/>
                  <a:gd name="T1" fmla="*/ 30 h 72"/>
                  <a:gd name="T2" fmla="*/ 258 w 269"/>
                  <a:gd name="T3" fmla="*/ 47 h 72"/>
                  <a:gd name="T4" fmla="*/ 240 w 269"/>
                  <a:gd name="T5" fmla="*/ 56 h 72"/>
                  <a:gd name="T6" fmla="*/ 223 w 269"/>
                  <a:gd name="T7" fmla="*/ 62 h 72"/>
                  <a:gd name="T8" fmla="*/ 205 w 269"/>
                  <a:gd name="T9" fmla="*/ 66 h 72"/>
                  <a:gd name="T10" fmla="*/ 187 w 269"/>
                  <a:gd name="T11" fmla="*/ 69 h 72"/>
                  <a:gd name="T12" fmla="*/ 169 w 269"/>
                  <a:gd name="T13" fmla="*/ 70 h 72"/>
                  <a:gd name="T14" fmla="*/ 151 w 269"/>
                  <a:gd name="T15" fmla="*/ 72 h 72"/>
                  <a:gd name="T16" fmla="*/ 134 w 269"/>
                  <a:gd name="T17" fmla="*/ 72 h 72"/>
                  <a:gd name="T18" fmla="*/ 119 w 269"/>
                  <a:gd name="T19" fmla="*/ 72 h 72"/>
                  <a:gd name="T20" fmla="*/ 105 w 269"/>
                  <a:gd name="T21" fmla="*/ 71 h 72"/>
                  <a:gd name="T22" fmla="*/ 98 w 269"/>
                  <a:gd name="T23" fmla="*/ 70 h 72"/>
                  <a:gd name="T24" fmla="*/ 80 w 269"/>
                  <a:gd name="T25" fmla="*/ 68 h 72"/>
                  <a:gd name="T26" fmla="*/ 66 w 269"/>
                  <a:gd name="T27" fmla="*/ 66 h 72"/>
                  <a:gd name="T28" fmla="*/ 48 w 269"/>
                  <a:gd name="T29" fmla="*/ 62 h 72"/>
                  <a:gd name="T30" fmla="*/ 44 w 269"/>
                  <a:gd name="T31" fmla="*/ 61 h 72"/>
                  <a:gd name="T32" fmla="*/ 30 w 269"/>
                  <a:gd name="T33" fmla="*/ 56 h 72"/>
                  <a:gd name="T34" fmla="*/ 14 w 269"/>
                  <a:gd name="T35" fmla="*/ 49 h 72"/>
                  <a:gd name="T36" fmla="*/ 10 w 269"/>
                  <a:gd name="T37" fmla="*/ 46 h 72"/>
                  <a:gd name="T38" fmla="*/ 0 w 269"/>
                  <a:gd name="T39" fmla="*/ 30 h 72"/>
                  <a:gd name="T40" fmla="*/ 0 w 269"/>
                  <a:gd name="T41" fmla="*/ 0 h 72"/>
                  <a:gd name="T42" fmla="*/ 12 w 269"/>
                  <a:gd name="T43" fmla="*/ 0 h 72"/>
                  <a:gd name="T44" fmla="*/ 30 w 269"/>
                  <a:gd name="T45" fmla="*/ 0 h 72"/>
                  <a:gd name="T46" fmla="*/ 44 w 269"/>
                  <a:gd name="T47" fmla="*/ 0 h 72"/>
                  <a:gd name="T48" fmla="*/ 62 w 269"/>
                  <a:gd name="T49" fmla="*/ 0 h 72"/>
                  <a:gd name="T50" fmla="*/ 80 w 269"/>
                  <a:gd name="T51" fmla="*/ 0 h 72"/>
                  <a:gd name="T52" fmla="*/ 98 w 269"/>
                  <a:gd name="T53" fmla="*/ 0 h 72"/>
                  <a:gd name="T54" fmla="*/ 115 w 269"/>
                  <a:gd name="T55" fmla="*/ 0 h 72"/>
                  <a:gd name="T56" fmla="*/ 133 w 269"/>
                  <a:gd name="T57" fmla="*/ 0 h 72"/>
                  <a:gd name="T58" fmla="*/ 151 w 269"/>
                  <a:gd name="T59" fmla="*/ 0 h 72"/>
                  <a:gd name="T60" fmla="*/ 169 w 269"/>
                  <a:gd name="T61" fmla="*/ 0 h 72"/>
                  <a:gd name="T62" fmla="*/ 187 w 269"/>
                  <a:gd name="T63" fmla="*/ 0 h 72"/>
                  <a:gd name="T64" fmla="*/ 205 w 269"/>
                  <a:gd name="T65" fmla="*/ 0 h 72"/>
                  <a:gd name="T66" fmla="*/ 223 w 269"/>
                  <a:gd name="T67" fmla="*/ 0 h 72"/>
                  <a:gd name="T68" fmla="*/ 227 w 269"/>
                  <a:gd name="T69" fmla="*/ 0 h 72"/>
                  <a:gd name="T70" fmla="*/ 244 w 269"/>
                  <a:gd name="T71" fmla="*/ 0 h 72"/>
                  <a:gd name="T72" fmla="*/ 262 w 269"/>
                  <a:gd name="T73" fmla="*/ 0 h 72"/>
                  <a:gd name="T74" fmla="*/ 269 w 269"/>
                  <a:gd name="T7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72">
                    <a:moveTo>
                      <a:pt x="269" y="30"/>
                    </a:moveTo>
                    <a:cubicBezTo>
                      <a:pt x="269" y="30"/>
                      <a:pt x="269" y="30"/>
                      <a:pt x="269" y="30"/>
                    </a:cubicBezTo>
                    <a:cubicBezTo>
                      <a:pt x="269" y="35"/>
                      <a:pt x="267" y="39"/>
                      <a:pt x="262" y="44"/>
                    </a:cubicBezTo>
                    <a:cubicBezTo>
                      <a:pt x="261" y="45"/>
                      <a:pt x="260" y="46"/>
                      <a:pt x="258" y="47"/>
                    </a:cubicBezTo>
                    <a:cubicBezTo>
                      <a:pt x="254" y="49"/>
                      <a:pt x="250" y="52"/>
                      <a:pt x="244" y="54"/>
                    </a:cubicBezTo>
                    <a:cubicBezTo>
                      <a:pt x="243" y="55"/>
                      <a:pt x="242" y="55"/>
                      <a:pt x="240" y="56"/>
                    </a:cubicBezTo>
                    <a:cubicBezTo>
                      <a:pt x="236" y="58"/>
                      <a:pt x="231" y="59"/>
                      <a:pt x="226" y="61"/>
                    </a:cubicBezTo>
                    <a:cubicBezTo>
                      <a:pt x="225" y="61"/>
                      <a:pt x="224" y="61"/>
                      <a:pt x="223" y="62"/>
                    </a:cubicBezTo>
                    <a:cubicBezTo>
                      <a:pt x="218" y="63"/>
                      <a:pt x="213" y="64"/>
                      <a:pt x="208" y="65"/>
                    </a:cubicBezTo>
                    <a:cubicBezTo>
                      <a:pt x="207" y="65"/>
                      <a:pt x="206" y="66"/>
                      <a:pt x="205" y="66"/>
                    </a:cubicBezTo>
                    <a:cubicBezTo>
                      <a:pt x="200" y="67"/>
                      <a:pt x="195" y="67"/>
                      <a:pt x="191" y="68"/>
                    </a:cubicBezTo>
                    <a:cubicBezTo>
                      <a:pt x="189" y="68"/>
                      <a:pt x="188" y="68"/>
                      <a:pt x="187" y="69"/>
                    </a:cubicBezTo>
                    <a:cubicBezTo>
                      <a:pt x="182" y="69"/>
                      <a:pt x="178" y="70"/>
                      <a:pt x="173" y="70"/>
                    </a:cubicBezTo>
                    <a:cubicBezTo>
                      <a:pt x="171" y="70"/>
                      <a:pt x="170" y="70"/>
                      <a:pt x="169" y="70"/>
                    </a:cubicBezTo>
                    <a:cubicBezTo>
                      <a:pt x="164" y="71"/>
                      <a:pt x="160" y="71"/>
                      <a:pt x="155" y="71"/>
                    </a:cubicBezTo>
                    <a:cubicBezTo>
                      <a:pt x="154" y="71"/>
                      <a:pt x="152" y="71"/>
                      <a:pt x="151" y="72"/>
                    </a:cubicBezTo>
                    <a:cubicBezTo>
                      <a:pt x="146" y="72"/>
                      <a:pt x="142" y="72"/>
                      <a:pt x="137" y="72"/>
                    </a:cubicBezTo>
                    <a:cubicBezTo>
                      <a:pt x="136" y="72"/>
                      <a:pt x="135" y="72"/>
                      <a:pt x="134" y="72"/>
                    </a:cubicBezTo>
                    <a:cubicBezTo>
                      <a:pt x="134" y="72"/>
                      <a:pt x="134" y="72"/>
                      <a:pt x="133" y="72"/>
                    </a:cubicBezTo>
                    <a:cubicBezTo>
                      <a:pt x="128" y="72"/>
                      <a:pt x="124" y="72"/>
                      <a:pt x="119" y="72"/>
                    </a:cubicBezTo>
                    <a:cubicBezTo>
                      <a:pt x="118" y="72"/>
                      <a:pt x="117" y="71"/>
                      <a:pt x="115" y="71"/>
                    </a:cubicBezTo>
                    <a:cubicBezTo>
                      <a:pt x="112" y="71"/>
                      <a:pt x="108" y="71"/>
                      <a:pt x="105" y="71"/>
                    </a:cubicBezTo>
                    <a:cubicBezTo>
                      <a:pt x="104" y="71"/>
                      <a:pt x="102" y="71"/>
                      <a:pt x="101" y="71"/>
                    </a:cubicBezTo>
                    <a:cubicBezTo>
                      <a:pt x="100" y="70"/>
                      <a:pt x="99" y="70"/>
                      <a:pt x="98" y="70"/>
                    </a:cubicBezTo>
                    <a:cubicBezTo>
                      <a:pt x="93" y="70"/>
                      <a:pt x="88" y="69"/>
                      <a:pt x="83" y="69"/>
                    </a:cubicBezTo>
                    <a:cubicBezTo>
                      <a:pt x="82" y="69"/>
                      <a:pt x="81" y="68"/>
                      <a:pt x="80" y="68"/>
                    </a:cubicBezTo>
                    <a:cubicBezTo>
                      <a:pt x="77" y="68"/>
                      <a:pt x="74" y="67"/>
                      <a:pt x="71" y="67"/>
                    </a:cubicBezTo>
                    <a:cubicBezTo>
                      <a:pt x="69" y="67"/>
                      <a:pt x="67" y="66"/>
                      <a:pt x="66" y="66"/>
                    </a:cubicBezTo>
                    <a:cubicBezTo>
                      <a:pt x="64" y="66"/>
                      <a:pt x="63" y="66"/>
                      <a:pt x="62" y="65"/>
                    </a:cubicBezTo>
                    <a:cubicBezTo>
                      <a:pt x="57" y="64"/>
                      <a:pt x="52" y="63"/>
                      <a:pt x="48" y="62"/>
                    </a:cubicBezTo>
                    <a:cubicBezTo>
                      <a:pt x="47" y="62"/>
                      <a:pt x="46" y="62"/>
                      <a:pt x="45" y="61"/>
                    </a:cubicBezTo>
                    <a:cubicBezTo>
                      <a:pt x="45" y="61"/>
                      <a:pt x="44" y="61"/>
                      <a:pt x="44" y="61"/>
                    </a:cubicBezTo>
                    <a:cubicBezTo>
                      <a:pt x="42" y="60"/>
                      <a:pt x="40" y="60"/>
                      <a:pt x="38" y="59"/>
                    </a:cubicBezTo>
                    <a:cubicBezTo>
                      <a:pt x="35" y="58"/>
                      <a:pt x="32" y="57"/>
                      <a:pt x="30" y="56"/>
                    </a:cubicBezTo>
                    <a:cubicBezTo>
                      <a:pt x="29" y="56"/>
                      <a:pt x="27" y="55"/>
                      <a:pt x="26" y="55"/>
                    </a:cubicBezTo>
                    <a:cubicBezTo>
                      <a:pt x="21" y="53"/>
                      <a:pt x="17" y="51"/>
                      <a:pt x="14" y="49"/>
                    </a:cubicBezTo>
                    <a:cubicBezTo>
                      <a:pt x="13" y="48"/>
                      <a:pt x="12" y="48"/>
                      <a:pt x="12" y="47"/>
                    </a:cubicBezTo>
                    <a:cubicBezTo>
                      <a:pt x="11" y="47"/>
                      <a:pt x="11" y="47"/>
                      <a:pt x="10" y="46"/>
                    </a:cubicBezTo>
                    <a:cubicBezTo>
                      <a:pt x="9" y="46"/>
                      <a:pt x="9" y="45"/>
                      <a:pt x="8" y="45"/>
                    </a:cubicBezTo>
                    <a:cubicBezTo>
                      <a:pt x="3" y="40"/>
                      <a:pt x="0" y="35"/>
                      <a:pt x="0" y="30"/>
                    </a:cubicBezTo>
                    <a:cubicBezTo>
                      <a:pt x="0" y="29"/>
                      <a:pt x="0" y="29"/>
                      <a:pt x="0" y="29"/>
                    </a:cubicBezTo>
                    <a:cubicBezTo>
                      <a:pt x="0" y="0"/>
                      <a:pt x="0" y="0"/>
                      <a:pt x="0" y="0"/>
                    </a:cubicBezTo>
                    <a:cubicBezTo>
                      <a:pt x="8" y="0"/>
                      <a:pt x="8" y="0"/>
                      <a:pt x="8" y="0"/>
                    </a:cubicBezTo>
                    <a:cubicBezTo>
                      <a:pt x="12" y="0"/>
                      <a:pt x="12" y="0"/>
                      <a:pt x="12" y="0"/>
                    </a:cubicBezTo>
                    <a:cubicBezTo>
                      <a:pt x="26" y="0"/>
                      <a:pt x="26" y="0"/>
                      <a:pt x="26" y="0"/>
                    </a:cubicBezTo>
                    <a:cubicBezTo>
                      <a:pt x="30" y="0"/>
                      <a:pt x="30" y="0"/>
                      <a:pt x="30" y="0"/>
                    </a:cubicBezTo>
                    <a:cubicBezTo>
                      <a:pt x="41" y="0"/>
                      <a:pt x="41" y="0"/>
                      <a:pt x="41" y="0"/>
                    </a:cubicBezTo>
                    <a:cubicBezTo>
                      <a:pt x="44" y="0"/>
                      <a:pt x="44" y="0"/>
                      <a:pt x="44" y="0"/>
                    </a:cubicBezTo>
                    <a:cubicBezTo>
                      <a:pt x="48" y="0"/>
                      <a:pt x="48" y="0"/>
                      <a:pt x="48" y="0"/>
                    </a:cubicBezTo>
                    <a:cubicBezTo>
                      <a:pt x="62" y="0"/>
                      <a:pt x="62" y="0"/>
                      <a:pt x="62" y="0"/>
                    </a:cubicBezTo>
                    <a:cubicBezTo>
                      <a:pt x="66" y="0"/>
                      <a:pt x="66" y="0"/>
                      <a:pt x="66" y="0"/>
                    </a:cubicBezTo>
                    <a:cubicBezTo>
                      <a:pt x="80" y="0"/>
                      <a:pt x="80" y="0"/>
                      <a:pt x="80" y="0"/>
                    </a:cubicBezTo>
                    <a:cubicBezTo>
                      <a:pt x="83" y="0"/>
                      <a:pt x="83" y="0"/>
                      <a:pt x="83" y="0"/>
                    </a:cubicBezTo>
                    <a:cubicBezTo>
                      <a:pt x="98" y="0"/>
                      <a:pt x="98" y="0"/>
                      <a:pt x="98" y="0"/>
                    </a:cubicBezTo>
                    <a:cubicBezTo>
                      <a:pt x="101" y="0"/>
                      <a:pt x="101" y="0"/>
                      <a:pt x="101" y="0"/>
                    </a:cubicBezTo>
                    <a:cubicBezTo>
                      <a:pt x="115" y="0"/>
                      <a:pt x="115" y="0"/>
                      <a:pt x="115" y="0"/>
                    </a:cubicBezTo>
                    <a:cubicBezTo>
                      <a:pt x="119" y="0"/>
                      <a:pt x="119" y="0"/>
                      <a:pt x="119" y="0"/>
                    </a:cubicBezTo>
                    <a:cubicBezTo>
                      <a:pt x="133" y="0"/>
                      <a:pt x="133" y="0"/>
                      <a:pt x="133" y="0"/>
                    </a:cubicBezTo>
                    <a:cubicBezTo>
                      <a:pt x="137" y="0"/>
                      <a:pt x="137" y="0"/>
                      <a:pt x="137" y="0"/>
                    </a:cubicBezTo>
                    <a:cubicBezTo>
                      <a:pt x="151" y="0"/>
                      <a:pt x="151" y="0"/>
                      <a:pt x="151" y="0"/>
                    </a:cubicBezTo>
                    <a:cubicBezTo>
                      <a:pt x="155" y="0"/>
                      <a:pt x="155" y="0"/>
                      <a:pt x="155" y="0"/>
                    </a:cubicBezTo>
                    <a:cubicBezTo>
                      <a:pt x="169" y="0"/>
                      <a:pt x="169" y="0"/>
                      <a:pt x="169" y="0"/>
                    </a:cubicBezTo>
                    <a:cubicBezTo>
                      <a:pt x="173" y="0"/>
                      <a:pt x="173" y="0"/>
                      <a:pt x="173" y="0"/>
                    </a:cubicBezTo>
                    <a:cubicBezTo>
                      <a:pt x="187" y="0"/>
                      <a:pt x="187" y="0"/>
                      <a:pt x="187" y="0"/>
                    </a:cubicBezTo>
                    <a:cubicBezTo>
                      <a:pt x="191" y="0"/>
                      <a:pt x="191" y="0"/>
                      <a:pt x="191" y="0"/>
                    </a:cubicBezTo>
                    <a:cubicBezTo>
                      <a:pt x="205" y="0"/>
                      <a:pt x="205" y="0"/>
                      <a:pt x="205" y="0"/>
                    </a:cubicBezTo>
                    <a:cubicBezTo>
                      <a:pt x="208" y="0"/>
                      <a:pt x="208" y="0"/>
                      <a:pt x="208" y="0"/>
                    </a:cubicBezTo>
                    <a:cubicBezTo>
                      <a:pt x="223" y="0"/>
                      <a:pt x="223" y="0"/>
                      <a:pt x="223" y="0"/>
                    </a:cubicBezTo>
                    <a:cubicBezTo>
                      <a:pt x="226" y="0"/>
                      <a:pt x="226" y="0"/>
                      <a:pt x="226" y="0"/>
                    </a:cubicBezTo>
                    <a:cubicBezTo>
                      <a:pt x="227" y="0"/>
                      <a:pt x="227" y="0"/>
                      <a:pt x="227" y="0"/>
                    </a:cubicBezTo>
                    <a:cubicBezTo>
                      <a:pt x="240" y="0"/>
                      <a:pt x="240" y="0"/>
                      <a:pt x="240" y="0"/>
                    </a:cubicBezTo>
                    <a:cubicBezTo>
                      <a:pt x="244" y="0"/>
                      <a:pt x="244" y="0"/>
                      <a:pt x="244" y="0"/>
                    </a:cubicBezTo>
                    <a:cubicBezTo>
                      <a:pt x="258" y="0"/>
                      <a:pt x="258" y="0"/>
                      <a:pt x="258" y="0"/>
                    </a:cubicBezTo>
                    <a:cubicBezTo>
                      <a:pt x="262" y="0"/>
                      <a:pt x="262" y="0"/>
                      <a:pt x="262" y="0"/>
                    </a:cubicBezTo>
                    <a:cubicBezTo>
                      <a:pt x="269" y="0"/>
                      <a:pt x="269" y="0"/>
                      <a:pt x="269" y="0"/>
                    </a:cubicBezTo>
                    <a:cubicBezTo>
                      <a:pt x="269" y="30"/>
                      <a:pt x="269" y="30"/>
                      <a:pt x="269" y="30"/>
                    </a:cubicBezTo>
                    <a:cubicBezTo>
                      <a:pt x="269" y="30"/>
                      <a:pt x="269" y="30"/>
                      <a:pt x="269" y="3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6" name="Freeform 185"/>
              <p:cNvSpPr/>
              <p:nvPr/>
            </p:nvSpPr>
            <p:spPr bwMode="auto">
              <a:xfrm>
                <a:off x="2770" y="3241"/>
                <a:ext cx="9" cy="111"/>
              </a:xfrm>
              <a:custGeom>
                <a:avLst/>
                <a:gdLst>
                  <a:gd name="T0" fmla="*/ 4 w 4"/>
                  <a:gd name="T1" fmla="*/ 0 h 47"/>
                  <a:gd name="T2" fmla="*/ 4 w 4"/>
                  <a:gd name="T3" fmla="*/ 47 h 47"/>
                  <a:gd name="T4" fmla="*/ 2 w 4"/>
                  <a:gd name="T5" fmla="*/ 46 h 47"/>
                  <a:gd name="T6" fmla="*/ 0 w 4"/>
                  <a:gd name="T7" fmla="*/ 45 h 47"/>
                  <a:gd name="T8" fmla="*/ 0 w 4"/>
                  <a:gd name="T9" fmla="*/ 0 h 47"/>
                  <a:gd name="T10" fmla="*/ 4 w 4"/>
                  <a:gd name="T11" fmla="*/ 0 h 47"/>
                </a:gdLst>
                <a:ahLst/>
                <a:cxnLst>
                  <a:cxn ang="0">
                    <a:pos x="T0" y="T1"/>
                  </a:cxn>
                  <a:cxn ang="0">
                    <a:pos x="T2" y="T3"/>
                  </a:cxn>
                  <a:cxn ang="0">
                    <a:pos x="T4" y="T5"/>
                  </a:cxn>
                  <a:cxn ang="0">
                    <a:pos x="T6" y="T7"/>
                  </a:cxn>
                  <a:cxn ang="0">
                    <a:pos x="T8" y="T9"/>
                  </a:cxn>
                  <a:cxn ang="0">
                    <a:pos x="T10" y="T11"/>
                  </a:cxn>
                </a:cxnLst>
                <a:rect l="0" t="0" r="r" b="b"/>
                <a:pathLst>
                  <a:path w="4" h="47">
                    <a:moveTo>
                      <a:pt x="4" y="0"/>
                    </a:moveTo>
                    <a:cubicBezTo>
                      <a:pt x="4" y="47"/>
                      <a:pt x="4" y="47"/>
                      <a:pt x="4" y="47"/>
                    </a:cubicBezTo>
                    <a:cubicBezTo>
                      <a:pt x="3" y="47"/>
                      <a:pt x="3" y="47"/>
                      <a:pt x="2" y="46"/>
                    </a:cubicBezTo>
                    <a:cubicBezTo>
                      <a:pt x="1" y="46"/>
                      <a:pt x="1" y="45"/>
                      <a:pt x="0" y="4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7" name="Freeform 186"/>
              <p:cNvSpPr/>
              <p:nvPr/>
            </p:nvSpPr>
            <p:spPr bwMode="auto">
              <a:xfrm>
                <a:off x="2812" y="3241"/>
                <a:ext cx="10" cy="132"/>
              </a:xfrm>
              <a:custGeom>
                <a:avLst/>
                <a:gdLst>
                  <a:gd name="T0" fmla="*/ 4 w 4"/>
                  <a:gd name="T1" fmla="*/ 0 h 56"/>
                  <a:gd name="T2" fmla="*/ 4 w 4"/>
                  <a:gd name="T3" fmla="*/ 56 h 56"/>
                  <a:gd name="T4" fmla="*/ 0 w 4"/>
                  <a:gd name="T5" fmla="*/ 55 h 56"/>
                  <a:gd name="T6" fmla="*/ 0 w 4"/>
                  <a:gd name="T7" fmla="*/ 0 h 56"/>
                  <a:gd name="T8" fmla="*/ 4 w 4"/>
                  <a:gd name="T9" fmla="*/ 0 h 56"/>
                </a:gdLst>
                <a:ahLst/>
                <a:cxnLst>
                  <a:cxn ang="0">
                    <a:pos x="T0" y="T1"/>
                  </a:cxn>
                  <a:cxn ang="0">
                    <a:pos x="T2" y="T3"/>
                  </a:cxn>
                  <a:cxn ang="0">
                    <a:pos x="T4" y="T5"/>
                  </a:cxn>
                  <a:cxn ang="0">
                    <a:pos x="T6" y="T7"/>
                  </a:cxn>
                  <a:cxn ang="0">
                    <a:pos x="T8" y="T9"/>
                  </a:cxn>
                </a:cxnLst>
                <a:rect l="0" t="0" r="r" b="b"/>
                <a:pathLst>
                  <a:path w="4" h="56">
                    <a:moveTo>
                      <a:pt x="4" y="0"/>
                    </a:moveTo>
                    <a:cubicBezTo>
                      <a:pt x="4" y="56"/>
                      <a:pt x="4" y="56"/>
                      <a:pt x="4" y="56"/>
                    </a:cubicBezTo>
                    <a:cubicBezTo>
                      <a:pt x="3" y="56"/>
                      <a:pt x="1" y="55"/>
                      <a:pt x="0" y="5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8" name="Freeform 187"/>
              <p:cNvSpPr/>
              <p:nvPr/>
            </p:nvSpPr>
            <p:spPr bwMode="auto">
              <a:xfrm>
                <a:off x="2855" y="3241"/>
                <a:ext cx="9" cy="147"/>
              </a:xfrm>
              <a:custGeom>
                <a:avLst/>
                <a:gdLst>
                  <a:gd name="T0" fmla="*/ 4 w 4"/>
                  <a:gd name="T1" fmla="*/ 0 h 62"/>
                  <a:gd name="T2" fmla="*/ 4 w 4"/>
                  <a:gd name="T3" fmla="*/ 62 h 62"/>
                  <a:gd name="T4" fmla="*/ 1 w 4"/>
                  <a:gd name="T5" fmla="*/ 61 h 62"/>
                  <a:gd name="T6" fmla="*/ 0 w 4"/>
                  <a:gd name="T7" fmla="*/ 61 h 62"/>
                  <a:gd name="T8" fmla="*/ 0 w 4"/>
                  <a:gd name="T9" fmla="*/ 0 h 62"/>
                  <a:gd name="T10" fmla="*/ 4 w 4"/>
                  <a:gd name="T11" fmla="*/ 0 h 62"/>
                </a:gdLst>
                <a:ahLst/>
                <a:cxnLst>
                  <a:cxn ang="0">
                    <a:pos x="T0" y="T1"/>
                  </a:cxn>
                  <a:cxn ang="0">
                    <a:pos x="T2" y="T3"/>
                  </a:cxn>
                  <a:cxn ang="0">
                    <a:pos x="T4" y="T5"/>
                  </a:cxn>
                  <a:cxn ang="0">
                    <a:pos x="T6" y="T7"/>
                  </a:cxn>
                  <a:cxn ang="0">
                    <a:pos x="T8" y="T9"/>
                  </a:cxn>
                  <a:cxn ang="0">
                    <a:pos x="T10" y="T11"/>
                  </a:cxn>
                </a:cxnLst>
                <a:rect l="0" t="0" r="r" b="b"/>
                <a:pathLst>
                  <a:path w="4" h="62">
                    <a:moveTo>
                      <a:pt x="4" y="0"/>
                    </a:moveTo>
                    <a:cubicBezTo>
                      <a:pt x="4" y="62"/>
                      <a:pt x="4" y="62"/>
                      <a:pt x="4" y="62"/>
                    </a:cubicBezTo>
                    <a:cubicBezTo>
                      <a:pt x="3" y="62"/>
                      <a:pt x="2" y="62"/>
                      <a:pt x="1" y="61"/>
                    </a:cubicBezTo>
                    <a:cubicBezTo>
                      <a:pt x="1" y="61"/>
                      <a:pt x="0" y="61"/>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9" name="Freeform 188"/>
              <p:cNvSpPr/>
              <p:nvPr/>
            </p:nvSpPr>
            <p:spPr bwMode="auto">
              <a:xfrm>
                <a:off x="2897" y="3241"/>
                <a:ext cx="10" cy="156"/>
              </a:xfrm>
              <a:custGeom>
                <a:avLst/>
                <a:gdLst>
                  <a:gd name="T0" fmla="*/ 4 w 4"/>
                  <a:gd name="T1" fmla="*/ 0 h 66"/>
                  <a:gd name="T2" fmla="*/ 4 w 4"/>
                  <a:gd name="T3" fmla="*/ 66 h 66"/>
                  <a:gd name="T4" fmla="*/ 0 w 4"/>
                  <a:gd name="T5" fmla="*/ 65 h 66"/>
                  <a:gd name="T6" fmla="*/ 0 w 4"/>
                  <a:gd name="T7" fmla="*/ 0 h 66"/>
                  <a:gd name="T8" fmla="*/ 4 w 4"/>
                  <a:gd name="T9" fmla="*/ 0 h 66"/>
                </a:gdLst>
                <a:ahLst/>
                <a:cxnLst>
                  <a:cxn ang="0">
                    <a:pos x="T0" y="T1"/>
                  </a:cxn>
                  <a:cxn ang="0">
                    <a:pos x="T2" y="T3"/>
                  </a:cxn>
                  <a:cxn ang="0">
                    <a:pos x="T4" y="T5"/>
                  </a:cxn>
                  <a:cxn ang="0">
                    <a:pos x="T6" y="T7"/>
                  </a:cxn>
                  <a:cxn ang="0">
                    <a:pos x="T8" y="T9"/>
                  </a:cxn>
                </a:cxnLst>
                <a:rect l="0" t="0" r="r" b="b"/>
                <a:pathLst>
                  <a:path w="4" h="66">
                    <a:moveTo>
                      <a:pt x="4" y="0"/>
                    </a:moveTo>
                    <a:cubicBezTo>
                      <a:pt x="4" y="66"/>
                      <a:pt x="4" y="66"/>
                      <a:pt x="4" y="66"/>
                    </a:cubicBezTo>
                    <a:cubicBezTo>
                      <a:pt x="2" y="66"/>
                      <a:pt x="1" y="66"/>
                      <a:pt x="0" y="6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0" name="Freeform 189"/>
              <p:cNvSpPr/>
              <p:nvPr/>
            </p:nvSpPr>
            <p:spPr bwMode="auto">
              <a:xfrm>
                <a:off x="2940" y="3241"/>
                <a:ext cx="7" cy="163"/>
              </a:xfrm>
              <a:custGeom>
                <a:avLst/>
                <a:gdLst>
                  <a:gd name="T0" fmla="*/ 3 w 3"/>
                  <a:gd name="T1" fmla="*/ 0 h 69"/>
                  <a:gd name="T2" fmla="*/ 3 w 3"/>
                  <a:gd name="T3" fmla="*/ 69 h 69"/>
                  <a:gd name="T4" fmla="*/ 0 w 3"/>
                  <a:gd name="T5" fmla="*/ 68 h 69"/>
                  <a:gd name="T6" fmla="*/ 0 w 3"/>
                  <a:gd name="T7" fmla="*/ 0 h 69"/>
                  <a:gd name="T8" fmla="*/ 3 w 3"/>
                  <a:gd name="T9" fmla="*/ 0 h 69"/>
                </a:gdLst>
                <a:ahLst/>
                <a:cxnLst>
                  <a:cxn ang="0">
                    <a:pos x="T0" y="T1"/>
                  </a:cxn>
                  <a:cxn ang="0">
                    <a:pos x="T2" y="T3"/>
                  </a:cxn>
                  <a:cxn ang="0">
                    <a:pos x="T4" y="T5"/>
                  </a:cxn>
                  <a:cxn ang="0">
                    <a:pos x="T6" y="T7"/>
                  </a:cxn>
                  <a:cxn ang="0">
                    <a:pos x="T8" y="T9"/>
                  </a:cxn>
                </a:cxnLst>
                <a:rect l="0" t="0" r="r" b="b"/>
                <a:pathLst>
                  <a:path w="3" h="69">
                    <a:moveTo>
                      <a:pt x="3" y="0"/>
                    </a:moveTo>
                    <a:cubicBezTo>
                      <a:pt x="3" y="69"/>
                      <a:pt x="3" y="69"/>
                      <a:pt x="3" y="69"/>
                    </a:cubicBezTo>
                    <a:cubicBezTo>
                      <a:pt x="2" y="69"/>
                      <a:pt x="1" y="68"/>
                      <a:pt x="0" y="6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1" name="Freeform 190"/>
              <p:cNvSpPr/>
              <p:nvPr/>
            </p:nvSpPr>
            <p:spPr bwMode="auto">
              <a:xfrm>
                <a:off x="2983" y="3241"/>
                <a:ext cx="7" cy="168"/>
              </a:xfrm>
              <a:custGeom>
                <a:avLst/>
                <a:gdLst>
                  <a:gd name="T0" fmla="*/ 3 w 3"/>
                  <a:gd name="T1" fmla="*/ 0 h 71"/>
                  <a:gd name="T2" fmla="*/ 3 w 3"/>
                  <a:gd name="T3" fmla="*/ 71 h 71"/>
                  <a:gd name="T4" fmla="*/ 0 w 3"/>
                  <a:gd name="T5" fmla="*/ 70 h 71"/>
                  <a:gd name="T6" fmla="*/ 0 w 3"/>
                  <a:gd name="T7" fmla="*/ 0 h 71"/>
                  <a:gd name="T8" fmla="*/ 3 w 3"/>
                  <a:gd name="T9" fmla="*/ 0 h 71"/>
                </a:gdLst>
                <a:ahLst/>
                <a:cxnLst>
                  <a:cxn ang="0">
                    <a:pos x="T0" y="T1"/>
                  </a:cxn>
                  <a:cxn ang="0">
                    <a:pos x="T2" y="T3"/>
                  </a:cxn>
                  <a:cxn ang="0">
                    <a:pos x="T4" y="T5"/>
                  </a:cxn>
                  <a:cxn ang="0">
                    <a:pos x="T6" y="T7"/>
                  </a:cxn>
                  <a:cxn ang="0">
                    <a:pos x="T8" y="T9"/>
                  </a:cxn>
                </a:cxnLst>
                <a:rect l="0" t="0" r="r" b="b"/>
                <a:pathLst>
                  <a:path w="3" h="71">
                    <a:moveTo>
                      <a:pt x="3" y="0"/>
                    </a:moveTo>
                    <a:cubicBezTo>
                      <a:pt x="3" y="71"/>
                      <a:pt x="3" y="71"/>
                      <a:pt x="3" y="71"/>
                    </a:cubicBezTo>
                    <a:cubicBezTo>
                      <a:pt x="2" y="70"/>
                      <a:pt x="1" y="70"/>
                      <a:pt x="0" y="7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2" name="Freeform 191"/>
              <p:cNvSpPr/>
              <p:nvPr/>
            </p:nvSpPr>
            <p:spPr bwMode="auto">
              <a:xfrm>
                <a:off x="3023" y="3241"/>
                <a:ext cx="9" cy="170"/>
              </a:xfrm>
              <a:custGeom>
                <a:avLst/>
                <a:gdLst>
                  <a:gd name="T0" fmla="*/ 4 w 4"/>
                  <a:gd name="T1" fmla="*/ 0 h 72"/>
                  <a:gd name="T2" fmla="*/ 4 w 4"/>
                  <a:gd name="T3" fmla="*/ 72 h 72"/>
                  <a:gd name="T4" fmla="*/ 0 w 4"/>
                  <a:gd name="T5" fmla="*/ 71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2"/>
                      <a:pt x="4" y="72"/>
                      <a:pt x="4" y="72"/>
                    </a:cubicBezTo>
                    <a:cubicBezTo>
                      <a:pt x="3" y="72"/>
                      <a:pt x="2"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3" name="Freeform 192"/>
              <p:cNvSpPr/>
              <p:nvPr/>
            </p:nvSpPr>
            <p:spPr bwMode="auto">
              <a:xfrm>
                <a:off x="3065" y="3241"/>
                <a:ext cx="10" cy="170"/>
              </a:xfrm>
              <a:custGeom>
                <a:avLst/>
                <a:gdLst>
                  <a:gd name="T0" fmla="*/ 4 w 4"/>
                  <a:gd name="T1" fmla="*/ 0 h 72"/>
                  <a:gd name="T2" fmla="*/ 4 w 4"/>
                  <a:gd name="T3" fmla="*/ 72 h 72"/>
                  <a:gd name="T4" fmla="*/ 1 w 4"/>
                  <a:gd name="T5" fmla="*/ 72 h 72"/>
                  <a:gd name="T6" fmla="*/ 0 w 4"/>
                  <a:gd name="T7" fmla="*/ 72 h 72"/>
                  <a:gd name="T8" fmla="*/ 0 w 4"/>
                  <a:gd name="T9" fmla="*/ 0 h 72"/>
                  <a:gd name="T10" fmla="*/ 4 w 4"/>
                  <a:gd name="T11" fmla="*/ 0 h 72"/>
                </a:gdLst>
                <a:ahLst/>
                <a:cxnLst>
                  <a:cxn ang="0">
                    <a:pos x="T0" y="T1"/>
                  </a:cxn>
                  <a:cxn ang="0">
                    <a:pos x="T2" y="T3"/>
                  </a:cxn>
                  <a:cxn ang="0">
                    <a:pos x="T4" y="T5"/>
                  </a:cxn>
                  <a:cxn ang="0">
                    <a:pos x="T6" y="T7"/>
                  </a:cxn>
                  <a:cxn ang="0">
                    <a:pos x="T8" y="T9"/>
                  </a:cxn>
                  <a:cxn ang="0">
                    <a:pos x="T10" y="T11"/>
                  </a:cxn>
                </a:cxnLst>
                <a:rect l="0" t="0" r="r" b="b"/>
                <a:pathLst>
                  <a:path w="4" h="72">
                    <a:moveTo>
                      <a:pt x="4" y="0"/>
                    </a:moveTo>
                    <a:cubicBezTo>
                      <a:pt x="4" y="72"/>
                      <a:pt x="4" y="72"/>
                      <a:pt x="4" y="72"/>
                    </a:cubicBezTo>
                    <a:cubicBezTo>
                      <a:pt x="3" y="72"/>
                      <a:pt x="2" y="72"/>
                      <a:pt x="1" y="72"/>
                    </a:cubicBezTo>
                    <a:cubicBezTo>
                      <a:pt x="1" y="72"/>
                      <a:pt x="1" y="72"/>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4" name="Freeform 193"/>
              <p:cNvSpPr/>
              <p:nvPr/>
            </p:nvSpPr>
            <p:spPr bwMode="auto">
              <a:xfrm>
                <a:off x="3108" y="3241"/>
                <a:ext cx="10" cy="170"/>
              </a:xfrm>
              <a:custGeom>
                <a:avLst/>
                <a:gdLst>
                  <a:gd name="T0" fmla="*/ 4 w 4"/>
                  <a:gd name="T1" fmla="*/ 0 h 72"/>
                  <a:gd name="T2" fmla="*/ 4 w 4"/>
                  <a:gd name="T3" fmla="*/ 71 h 72"/>
                  <a:gd name="T4" fmla="*/ 0 w 4"/>
                  <a:gd name="T5" fmla="*/ 72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1"/>
                      <a:pt x="4" y="71"/>
                      <a:pt x="4" y="71"/>
                    </a:cubicBezTo>
                    <a:cubicBezTo>
                      <a:pt x="3" y="71"/>
                      <a:pt x="1" y="71"/>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5" name="Freeform 194"/>
              <p:cNvSpPr/>
              <p:nvPr/>
            </p:nvSpPr>
            <p:spPr bwMode="auto">
              <a:xfrm>
                <a:off x="3151" y="3241"/>
                <a:ext cx="9" cy="166"/>
              </a:xfrm>
              <a:custGeom>
                <a:avLst/>
                <a:gdLst>
                  <a:gd name="T0" fmla="*/ 4 w 4"/>
                  <a:gd name="T1" fmla="*/ 0 h 70"/>
                  <a:gd name="T2" fmla="*/ 4 w 4"/>
                  <a:gd name="T3" fmla="*/ 70 h 70"/>
                  <a:gd name="T4" fmla="*/ 0 w 4"/>
                  <a:gd name="T5" fmla="*/ 70 h 70"/>
                  <a:gd name="T6" fmla="*/ 0 w 4"/>
                  <a:gd name="T7" fmla="*/ 0 h 70"/>
                  <a:gd name="T8" fmla="*/ 4 w 4"/>
                  <a:gd name="T9" fmla="*/ 0 h 70"/>
                </a:gdLst>
                <a:ahLst/>
                <a:cxnLst>
                  <a:cxn ang="0">
                    <a:pos x="T0" y="T1"/>
                  </a:cxn>
                  <a:cxn ang="0">
                    <a:pos x="T2" y="T3"/>
                  </a:cxn>
                  <a:cxn ang="0">
                    <a:pos x="T4" y="T5"/>
                  </a:cxn>
                  <a:cxn ang="0">
                    <a:pos x="T6" y="T7"/>
                  </a:cxn>
                  <a:cxn ang="0">
                    <a:pos x="T8" y="T9"/>
                  </a:cxn>
                </a:cxnLst>
                <a:rect l="0" t="0" r="r" b="b"/>
                <a:pathLst>
                  <a:path w="4" h="70">
                    <a:moveTo>
                      <a:pt x="4" y="0"/>
                    </a:moveTo>
                    <a:cubicBezTo>
                      <a:pt x="4" y="70"/>
                      <a:pt x="4" y="70"/>
                      <a:pt x="4" y="70"/>
                    </a:cubicBezTo>
                    <a:cubicBezTo>
                      <a:pt x="2" y="70"/>
                      <a:pt x="1" y="70"/>
                      <a:pt x="0" y="7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6" name="Freeform 195"/>
              <p:cNvSpPr/>
              <p:nvPr/>
            </p:nvSpPr>
            <p:spPr bwMode="auto">
              <a:xfrm>
                <a:off x="3193" y="3241"/>
                <a:ext cx="10" cy="163"/>
              </a:xfrm>
              <a:custGeom>
                <a:avLst/>
                <a:gdLst>
                  <a:gd name="T0" fmla="*/ 4 w 4"/>
                  <a:gd name="T1" fmla="*/ 0 h 69"/>
                  <a:gd name="T2" fmla="*/ 4 w 4"/>
                  <a:gd name="T3" fmla="*/ 68 h 69"/>
                  <a:gd name="T4" fmla="*/ 0 w 4"/>
                  <a:gd name="T5" fmla="*/ 69 h 69"/>
                  <a:gd name="T6" fmla="*/ 0 w 4"/>
                  <a:gd name="T7" fmla="*/ 0 h 69"/>
                  <a:gd name="T8" fmla="*/ 4 w 4"/>
                  <a:gd name="T9" fmla="*/ 0 h 69"/>
                </a:gdLst>
                <a:ahLst/>
                <a:cxnLst>
                  <a:cxn ang="0">
                    <a:pos x="T0" y="T1"/>
                  </a:cxn>
                  <a:cxn ang="0">
                    <a:pos x="T2" y="T3"/>
                  </a:cxn>
                  <a:cxn ang="0">
                    <a:pos x="T4" y="T5"/>
                  </a:cxn>
                  <a:cxn ang="0">
                    <a:pos x="T6" y="T7"/>
                  </a:cxn>
                  <a:cxn ang="0">
                    <a:pos x="T8" y="T9"/>
                  </a:cxn>
                </a:cxnLst>
                <a:rect l="0" t="0" r="r" b="b"/>
                <a:pathLst>
                  <a:path w="4" h="69">
                    <a:moveTo>
                      <a:pt x="4" y="0"/>
                    </a:moveTo>
                    <a:cubicBezTo>
                      <a:pt x="4" y="68"/>
                      <a:pt x="4" y="68"/>
                      <a:pt x="4" y="68"/>
                    </a:cubicBezTo>
                    <a:cubicBezTo>
                      <a:pt x="2" y="68"/>
                      <a:pt x="1" y="68"/>
                      <a:pt x="0" y="6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7" name="Freeform 196"/>
              <p:cNvSpPr/>
              <p:nvPr/>
            </p:nvSpPr>
            <p:spPr bwMode="auto">
              <a:xfrm>
                <a:off x="3236" y="3241"/>
                <a:ext cx="7" cy="156"/>
              </a:xfrm>
              <a:custGeom>
                <a:avLst/>
                <a:gdLst>
                  <a:gd name="T0" fmla="*/ 3 w 3"/>
                  <a:gd name="T1" fmla="*/ 0 h 66"/>
                  <a:gd name="T2" fmla="*/ 3 w 3"/>
                  <a:gd name="T3" fmla="*/ 65 h 66"/>
                  <a:gd name="T4" fmla="*/ 0 w 3"/>
                  <a:gd name="T5" fmla="*/ 66 h 66"/>
                  <a:gd name="T6" fmla="*/ 0 w 3"/>
                  <a:gd name="T7" fmla="*/ 0 h 66"/>
                  <a:gd name="T8" fmla="*/ 3 w 3"/>
                  <a:gd name="T9" fmla="*/ 0 h 66"/>
                </a:gdLst>
                <a:ahLst/>
                <a:cxnLst>
                  <a:cxn ang="0">
                    <a:pos x="T0" y="T1"/>
                  </a:cxn>
                  <a:cxn ang="0">
                    <a:pos x="T2" y="T3"/>
                  </a:cxn>
                  <a:cxn ang="0">
                    <a:pos x="T4" y="T5"/>
                  </a:cxn>
                  <a:cxn ang="0">
                    <a:pos x="T6" y="T7"/>
                  </a:cxn>
                  <a:cxn ang="0">
                    <a:pos x="T8" y="T9"/>
                  </a:cxn>
                </a:cxnLst>
                <a:rect l="0" t="0" r="r" b="b"/>
                <a:pathLst>
                  <a:path w="3" h="66">
                    <a:moveTo>
                      <a:pt x="3" y="0"/>
                    </a:moveTo>
                    <a:cubicBezTo>
                      <a:pt x="3" y="65"/>
                      <a:pt x="3" y="65"/>
                      <a:pt x="3" y="65"/>
                    </a:cubicBezTo>
                    <a:cubicBezTo>
                      <a:pt x="2" y="65"/>
                      <a:pt x="1" y="66"/>
                      <a:pt x="0" y="6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8" name="Freeform 197"/>
              <p:cNvSpPr/>
              <p:nvPr/>
            </p:nvSpPr>
            <p:spPr bwMode="auto">
              <a:xfrm>
                <a:off x="3278" y="3241"/>
                <a:ext cx="8" cy="147"/>
              </a:xfrm>
              <a:custGeom>
                <a:avLst/>
                <a:gdLst>
                  <a:gd name="T0" fmla="*/ 3 w 3"/>
                  <a:gd name="T1" fmla="*/ 0 h 62"/>
                  <a:gd name="T2" fmla="*/ 3 w 3"/>
                  <a:gd name="T3" fmla="*/ 61 h 62"/>
                  <a:gd name="T4" fmla="*/ 0 w 3"/>
                  <a:gd name="T5" fmla="*/ 62 h 62"/>
                  <a:gd name="T6" fmla="*/ 0 w 3"/>
                  <a:gd name="T7" fmla="*/ 0 h 62"/>
                  <a:gd name="T8" fmla="*/ 3 w 3"/>
                  <a:gd name="T9" fmla="*/ 0 h 62"/>
                </a:gdLst>
                <a:ahLst/>
                <a:cxnLst>
                  <a:cxn ang="0">
                    <a:pos x="T0" y="T1"/>
                  </a:cxn>
                  <a:cxn ang="0">
                    <a:pos x="T2" y="T3"/>
                  </a:cxn>
                  <a:cxn ang="0">
                    <a:pos x="T4" y="T5"/>
                  </a:cxn>
                  <a:cxn ang="0">
                    <a:pos x="T6" y="T7"/>
                  </a:cxn>
                  <a:cxn ang="0">
                    <a:pos x="T8" y="T9"/>
                  </a:cxn>
                </a:cxnLst>
                <a:rect l="0" t="0" r="r" b="b"/>
                <a:pathLst>
                  <a:path w="3" h="62">
                    <a:moveTo>
                      <a:pt x="3" y="0"/>
                    </a:moveTo>
                    <a:cubicBezTo>
                      <a:pt x="3" y="61"/>
                      <a:pt x="3" y="61"/>
                      <a:pt x="3" y="61"/>
                    </a:cubicBezTo>
                    <a:cubicBezTo>
                      <a:pt x="2" y="61"/>
                      <a:pt x="1" y="61"/>
                      <a:pt x="0" y="6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9" name="Freeform 198"/>
              <p:cNvSpPr/>
              <p:nvPr/>
            </p:nvSpPr>
            <p:spPr bwMode="auto">
              <a:xfrm>
                <a:off x="3319" y="3241"/>
                <a:ext cx="9" cy="132"/>
              </a:xfrm>
              <a:custGeom>
                <a:avLst/>
                <a:gdLst>
                  <a:gd name="T0" fmla="*/ 4 w 4"/>
                  <a:gd name="T1" fmla="*/ 0 h 56"/>
                  <a:gd name="T2" fmla="*/ 4 w 4"/>
                  <a:gd name="T3" fmla="*/ 54 h 56"/>
                  <a:gd name="T4" fmla="*/ 0 w 4"/>
                  <a:gd name="T5" fmla="*/ 56 h 56"/>
                  <a:gd name="T6" fmla="*/ 0 w 4"/>
                  <a:gd name="T7" fmla="*/ 0 h 56"/>
                  <a:gd name="T8" fmla="*/ 4 w 4"/>
                  <a:gd name="T9" fmla="*/ 0 h 56"/>
                </a:gdLst>
                <a:ahLst/>
                <a:cxnLst>
                  <a:cxn ang="0">
                    <a:pos x="T0" y="T1"/>
                  </a:cxn>
                  <a:cxn ang="0">
                    <a:pos x="T2" y="T3"/>
                  </a:cxn>
                  <a:cxn ang="0">
                    <a:pos x="T4" y="T5"/>
                  </a:cxn>
                  <a:cxn ang="0">
                    <a:pos x="T6" y="T7"/>
                  </a:cxn>
                  <a:cxn ang="0">
                    <a:pos x="T8" y="T9"/>
                  </a:cxn>
                </a:cxnLst>
                <a:rect l="0" t="0" r="r" b="b"/>
                <a:pathLst>
                  <a:path w="4" h="56">
                    <a:moveTo>
                      <a:pt x="4" y="0"/>
                    </a:moveTo>
                    <a:cubicBezTo>
                      <a:pt x="4" y="54"/>
                      <a:pt x="4" y="54"/>
                      <a:pt x="4" y="54"/>
                    </a:cubicBezTo>
                    <a:cubicBezTo>
                      <a:pt x="3" y="55"/>
                      <a:pt x="2" y="55"/>
                      <a:pt x="0" y="5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0" name="Freeform 199"/>
              <p:cNvSpPr/>
              <p:nvPr/>
            </p:nvSpPr>
            <p:spPr bwMode="auto">
              <a:xfrm>
                <a:off x="3361" y="3241"/>
                <a:ext cx="10" cy="111"/>
              </a:xfrm>
              <a:custGeom>
                <a:avLst/>
                <a:gdLst>
                  <a:gd name="T0" fmla="*/ 4 w 4"/>
                  <a:gd name="T1" fmla="*/ 0 h 47"/>
                  <a:gd name="T2" fmla="*/ 4 w 4"/>
                  <a:gd name="T3" fmla="*/ 44 h 47"/>
                  <a:gd name="T4" fmla="*/ 0 w 4"/>
                  <a:gd name="T5" fmla="*/ 47 h 47"/>
                  <a:gd name="T6" fmla="*/ 0 w 4"/>
                  <a:gd name="T7" fmla="*/ 0 h 47"/>
                  <a:gd name="T8" fmla="*/ 4 w 4"/>
                  <a:gd name="T9" fmla="*/ 0 h 47"/>
                </a:gdLst>
                <a:ahLst/>
                <a:cxnLst>
                  <a:cxn ang="0">
                    <a:pos x="T0" y="T1"/>
                  </a:cxn>
                  <a:cxn ang="0">
                    <a:pos x="T2" y="T3"/>
                  </a:cxn>
                  <a:cxn ang="0">
                    <a:pos x="T4" y="T5"/>
                  </a:cxn>
                  <a:cxn ang="0">
                    <a:pos x="T6" y="T7"/>
                  </a:cxn>
                  <a:cxn ang="0">
                    <a:pos x="T8" y="T9"/>
                  </a:cxn>
                </a:cxnLst>
                <a:rect l="0" t="0" r="r" b="b"/>
                <a:pathLst>
                  <a:path w="4" h="47">
                    <a:moveTo>
                      <a:pt x="4" y="0"/>
                    </a:moveTo>
                    <a:cubicBezTo>
                      <a:pt x="4" y="44"/>
                      <a:pt x="4" y="44"/>
                      <a:pt x="4" y="44"/>
                    </a:cubicBezTo>
                    <a:cubicBezTo>
                      <a:pt x="3" y="45"/>
                      <a:pt x="2" y="46"/>
                      <a:pt x="0" y="4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1" name="Freeform 200"/>
              <p:cNvSpPr/>
              <p:nvPr/>
            </p:nvSpPr>
            <p:spPr bwMode="auto">
              <a:xfrm>
                <a:off x="2751" y="3151"/>
                <a:ext cx="636" cy="182"/>
              </a:xfrm>
              <a:custGeom>
                <a:avLst/>
                <a:gdLst>
                  <a:gd name="T0" fmla="*/ 269 w 269"/>
                  <a:gd name="T1" fmla="*/ 38 h 77"/>
                  <a:gd name="T2" fmla="*/ 135 w 269"/>
                  <a:gd name="T3" fmla="*/ 77 h 77"/>
                  <a:gd name="T4" fmla="*/ 105 w 269"/>
                  <a:gd name="T5" fmla="*/ 76 h 77"/>
                  <a:gd name="T6" fmla="*/ 71 w 269"/>
                  <a:gd name="T7" fmla="*/ 72 h 77"/>
                  <a:gd name="T8" fmla="*/ 45 w 269"/>
                  <a:gd name="T9" fmla="*/ 67 h 77"/>
                  <a:gd name="T10" fmla="*/ 38 w 269"/>
                  <a:gd name="T11" fmla="*/ 65 h 77"/>
                  <a:gd name="T12" fmla="*/ 14 w 269"/>
                  <a:gd name="T13" fmla="*/ 55 h 77"/>
                  <a:gd name="T14" fmla="*/ 10 w 269"/>
                  <a:gd name="T15" fmla="*/ 53 h 77"/>
                  <a:gd name="T16" fmla="*/ 0 w 269"/>
                  <a:gd name="T17" fmla="*/ 38 h 77"/>
                  <a:gd name="T18" fmla="*/ 0 w 269"/>
                  <a:gd name="T19" fmla="*/ 37 h 77"/>
                  <a:gd name="T20" fmla="*/ 135 w 269"/>
                  <a:gd name="T21" fmla="*/ 0 h 77"/>
                  <a:gd name="T22" fmla="*/ 185 w 269"/>
                  <a:gd name="T23" fmla="*/ 3 h 77"/>
                  <a:gd name="T24" fmla="*/ 194 w 269"/>
                  <a:gd name="T25" fmla="*/ 4 h 77"/>
                  <a:gd name="T26" fmla="*/ 228 w 269"/>
                  <a:gd name="T27" fmla="*/ 11 h 77"/>
                  <a:gd name="T28" fmla="*/ 235 w 269"/>
                  <a:gd name="T29" fmla="*/ 13 h 77"/>
                  <a:gd name="T30" fmla="*/ 253 w 269"/>
                  <a:gd name="T31" fmla="*/ 21 h 77"/>
                  <a:gd name="T32" fmla="*/ 266 w 269"/>
                  <a:gd name="T33" fmla="*/ 30 h 77"/>
                  <a:gd name="T34" fmla="*/ 269 w 269"/>
                  <a:gd name="T35" fmla="*/ 37 h 77"/>
                  <a:gd name="T36" fmla="*/ 269 w 269"/>
                  <a:gd name="T3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77">
                    <a:moveTo>
                      <a:pt x="269" y="38"/>
                    </a:moveTo>
                    <a:cubicBezTo>
                      <a:pt x="269" y="60"/>
                      <a:pt x="209" y="77"/>
                      <a:pt x="135" y="77"/>
                    </a:cubicBezTo>
                    <a:cubicBezTo>
                      <a:pt x="124" y="77"/>
                      <a:pt x="114" y="76"/>
                      <a:pt x="105" y="76"/>
                    </a:cubicBezTo>
                    <a:cubicBezTo>
                      <a:pt x="93" y="75"/>
                      <a:pt x="82" y="74"/>
                      <a:pt x="71" y="72"/>
                    </a:cubicBezTo>
                    <a:cubicBezTo>
                      <a:pt x="62" y="71"/>
                      <a:pt x="53" y="69"/>
                      <a:pt x="45" y="67"/>
                    </a:cubicBezTo>
                    <a:cubicBezTo>
                      <a:pt x="43" y="66"/>
                      <a:pt x="40" y="66"/>
                      <a:pt x="38" y="65"/>
                    </a:cubicBezTo>
                    <a:cubicBezTo>
                      <a:pt x="28" y="62"/>
                      <a:pt x="20" y="59"/>
                      <a:pt x="14" y="55"/>
                    </a:cubicBezTo>
                    <a:cubicBezTo>
                      <a:pt x="12" y="55"/>
                      <a:pt x="11" y="54"/>
                      <a:pt x="10" y="53"/>
                    </a:cubicBezTo>
                    <a:cubicBezTo>
                      <a:pt x="4" y="49"/>
                      <a:pt x="0" y="44"/>
                      <a:pt x="0" y="38"/>
                    </a:cubicBezTo>
                    <a:cubicBezTo>
                      <a:pt x="0" y="38"/>
                      <a:pt x="0" y="37"/>
                      <a:pt x="0" y="37"/>
                    </a:cubicBezTo>
                    <a:cubicBezTo>
                      <a:pt x="3" y="17"/>
                      <a:pt x="62" y="0"/>
                      <a:pt x="135" y="0"/>
                    </a:cubicBezTo>
                    <a:cubicBezTo>
                      <a:pt x="152" y="0"/>
                      <a:pt x="169" y="1"/>
                      <a:pt x="185" y="3"/>
                    </a:cubicBezTo>
                    <a:cubicBezTo>
                      <a:pt x="188" y="3"/>
                      <a:pt x="191" y="4"/>
                      <a:pt x="194" y="4"/>
                    </a:cubicBezTo>
                    <a:cubicBezTo>
                      <a:pt x="207" y="6"/>
                      <a:pt x="218" y="8"/>
                      <a:pt x="228" y="11"/>
                    </a:cubicBezTo>
                    <a:cubicBezTo>
                      <a:pt x="230" y="12"/>
                      <a:pt x="233" y="12"/>
                      <a:pt x="235" y="13"/>
                    </a:cubicBezTo>
                    <a:cubicBezTo>
                      <a:pt x="242" y="15"/>
                      <a:pt x="248" y="18"/>
                      <a:pt x="253" y="21"/>
                    </a:cubicBezTo>
                    <a:cubicBezTo>
                      <a:pt x="259" y="23"/>
                      <a:pt x="263" y="26"/>
                      <a:pt x="266" y="30"/>
                    </a:cubicBezTo>
                    <a:cubicBezTo>
                      <a:pt x="267" y="32"/>
                      <a:pt x="269" y="35"/>
                      <a:pt x="269" y="37"/>
                    </a:cubicBezTo>
                    <a:cubicBezTo>
                      <a:pt x="269" y="37"/>
                      <a:pt x="269" y="38"/>
                      <a:pt x="269" y="3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2" name="Rectangle 201"/>
              <p:cNvSpPr>
                <a:spLocks noChangeArrowheads="1"/>
              </p:cNvSpPr>
              <p:nvPr/>
            </p:nvSpPr>
            <p:spPr bwMode="auto">
              <a:xfrm>
                <a:off x="2919" y="3307"/>
                <a:ext cx="137" cy="24"/>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3" name="Freeform 202"/>
              <p:cNvSpPr/>
              <p:nvPr/>
            </p:nvSpPr>
            <p:spPr bwMode="auto">
              <a:xfrm>
                <a:off x="2774" y="3264"/>
                <a:ext cx="57" cy="17"/>
              </a:xfrm>
              <a:custGeom>
                <a:avLst/>
                <a:gdLst>
                  <a:gd name="T0" fmla="*/ 19 w 24"/>
                  <a:gd name="T1" fmla="*/ 0 h 7"/>
                  <a:gd name="T2" fmla="*/ 0 w 24"/>
                  <a:gd name="T3" fmla="*/ 5 h 7"/>
                  <a:gd name="T4" fmla="*/ 4 w 24"/>
                  <a:gd name="T5" fmla="*/ 7 h 7"/>
                  <a:gd name="T6" fmla="*/ 24 w 24"/>
                  <a:gd name="T7" fmla="*/ 1 h 7"/>
                  <a:gd name="T8" fmla="*/ 24 w 24"/>
                  <a:gd name="T9" fmla="*/ 1 h 7"/>
                  <a:gd name="T10" fmla="*/ 19 w 24"/>
                  <a:gd name="T11" fmla="*/ 0 h 7"/>
                </a:gdLst>
                <a:ahLst/>
                <a:cxnLst>
                  <a:cxn ang="0">
                    <a:pos x="T0" y="T1"/>
                  </a:cxn>
                  <a:cxn ang="0">
                    <a:pos x="T2" y="T3"/>
                  </a:cxn>
                  <a:cxn ang="0">
                    <a:pos x="T4" y="T5"/>
                  </a:cxn>
                  <a:cxn ang="0">
                    <a:pos x="T6" y="T7"/>
                  </a:cxn>
                  <a:cxn ang="0">
                    <a:pos x="T8" y="T9"/>
                  </a:cxn>
                  <a:cxn ang="0">
                    <a:pos x="T10" y="T11"/>
                  </a:cxn>
                </a:cxnLst>
                <a:rect l="0" t="0" r="r" b="b"/>
                <a:pathLst>
                  <a:path w="24" h="7">
                    <a:moveTo>
                      <a:pt x="19" y="0"/>
                    </a:moveTo>
                    <a:cubicBezTo>
                      <a:pt x="0" y="5"/>
                      <a:pt x="0" y="5"/>
                      <a:pt x="0" y="5"/>
                    </a:cubicBezTo>
                    <a:cubicBezTo>
                      <a:pt x="1" y="6"/>
                      <a:pt x="2" y="7"/>
                      <a:pt x="4" y="7"/>
                    </a:cubicBezTo>
                    <a:cubicBezTo>
                      <a:pt x="24" y="1"/>
                      <a:pt x="24" y="1"/>
                      <a:pt x="24" y="1"/>
                    </a:cubicBezTo>
                    <a:cubicBezTo>
                      <a:pt x="24" y="1"/>
                      <a:pt x="24" y="1"/>
                      <a:pt x="24" y="1"/>
                    </a:cubicBezTo>
                    <a:cubicBezTo>
                      <a:pt x="22" y="1"/>
                      <a:pt x="21" y="0"/>
                      <a:pt x="1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4" name="Freeform 203"/>
              <p:cNvSpPr/>
              <p:nvPr/>
            </p:nvSpPr>
            <p:spPr bwMode="auto">
              <a:xfrm>
                <a:off x="2841" y="3293"/>
                <a:ext cx="61" cy="16"/>
              </a:xfrm>
              <a:custGeom>
                <a:avLst/>
                <a:gdLst>
                  <a:gd name="T0" fmla="*/ 19 w 26"/>
                  <a:gd name="T1" fmla="*/ 0 h 7"/>
                  <a:gd name="T2" fmla="*/ 0 w 26"/>
                  <a:gd name="T3" fmla="*/ 5 h 7"/>
                  <a:gd name="T4" fmla="*/ 7 w 26"/>
                  <a:gd name="T5" fmla="*/ 7 h 7"/>
                  <a:gd name="T6" fmla="*/ 26 w 26"/>
                  <a:gd name="T7" fmla="*/ 2 h 7"/>
                  <a:gd name="T8" fmla="*/ 19 w 26"/>
                  <a:gd name="T9" fmla="*/ 0 h 7"/>
                </a:gdLst>
                <a:ahLst/>
                <a:cxnLst>
                  <a:cxn ang="0">
                    <a:pos x="T0" y="T1"/>
                  </a:cxn>
                  <a:cxn ang="0">
                    <a:pos x="T2" y="T3"/>
                  </a:cxn>
                  <a:cxn ang="0">
                    <a:pos x="T4" y="T5"/>
                  </a:cxn>
                  <a:cxn ang="0">
                    <a:pos x="T6" y="T7"/>
                  </a:cxn>
                  <a:cxn ang="0">
                    <a:pos x="T8" y="T9"/>
                  </a:cxn>
                </a:cxnLst>
                <a:rect l="0" t="0" r="r" b="b"/>
                <a:pathLst>
                  <a:path w="26" h="7">
                    <a:moveTo>
                      <a:pt x="19" y="0"/>
                    </a:moveTo>
                    <a:cubicBezTo>
                      <a:pt x="0" y="5"/>
                      <a:pt x="0" y="5"/>
                      <a:pt x="0" y="5"/>
                    </a:cubicBezTo>
                    <a:cubicBezTo>
                      <a:pt x="2" y="6"/>
                      <a:pt x="5" y="6"/>
                      <a:pt x="7" y="7"/>
                    </a:cubicBezTo>
                    <a:cubicBezTo>
                      <a:pt x="26" y="2"/>
                      <a:pt x="26" y="2"/>
                      <a:pt x="26" y="2"/>
                    </a:cubicBezTo>
                    <a:cubicBezTo>
                      <a:pt x="24" y="1"/>
                      <a:pt x="21" y="0"/>
                      <a:pt x="1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5" name="Freeform 204"/>
              <p:cNvSpPr/>
              <p:nvPr/>
            </p:nvSpPr>
            <p:spPr bwMode="auto">
              <a:xfrm>
                <a:off x="2815" y="3170"/>
                <a:ext cx="508" cy="144"/>
              </a:xfrm>
              <a:custGeom>
                <a:avLst/>
                <a:gdLst>
                  <a:gd name="T0" fmla="*/ 215 w 215"/>
                  <a:gd name="T1" fmla="*/ 30 h 61"/>
                  <a:gd name="T2" fmla="*/ 215 w 215"/>
                  <a:gd name="T3" fmla="*/ 32 h 61"/>
                  <a:gd name="T4" fmla="*/ 108 w 215"/>
                  <a:gd name="T5" fmla="*/ 61 h 61"/>
                  <a:gd name="T6" fmla="*/ 0 w 215"/>
                  <a:gd name="T7" fmla="*/ 32 h 61"/>
                  <a:gd name="T8" fmla="*/ 0 w 215"/>
                  <a:gd name="T9" fmla="*/ 30 h 61"/>
                  <a:gd name="T10" fmla="*/ 108 w 215"/>
                  <a:gd name="T11" fmla="*/ 0 h 61"/>
                  <a:gd name="T12" fmla="*/ 215 w 215"/>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215" h="61">
                    <a:moveTo>
                      <a:pt x="215" y="30"/>
                    </a:moveTo>
                    <a:cubicBezTo>
                      <a:pt x="215" y="31"/>
                      <a:pt x="215" y="31"/>
                      <a:pt x="215" y="32"/>
                    </a:cubicBezTo>
                    <a:cubicBezTo>
                      <a:pt x="212" y="48"/>
                      <a:pt x="165" y="61"/>
                      <a:pt x="108" y="61"/>
                    </a:cubicBezTo>
                    <a:cubicBezTo>
                      <a:pt x="50" y="61"/>
                      <a:pt x="3" y="48"/>
                      <a:pt x="0" y="32"/>
                    </a:cubicBezTo>
                    <a:cubicBezTo>
                      <a:pt x="0" y="31"/>
                      <a:pt x="0" y="31"/>
                      <a:pt x="0" y="30"/>
                    </a:cubicBezTo>
                    <a:cubicBezTo>
                      <a:pt x="0" y="14"/>
                      <a:pt x="48" y="0"/>
                      <a:pt x="108" y="0"/>
                    </a:cubicBezTo>
                    <a:cubicBezTo>
                      <a:pt x="167" y="0"/>
                      <a:pt x="215" y="14"/>
                      <a:pt x="215"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sp>
          <p:nvSpPr>
            <p:cNvPr id="500" name="Freeform 206"/>
            <p:cNvSpPr/>
            <p:nvPr/>
          </p:nvSpPr>
          <p:spPr bwMode="auto">
            <a:xfrm>
              <a:off x="2815" y="3177"/>
              <a:ext cx="508" cy="137"/>
            </a:xfrm>
            <a:custGeom>
              <a:avLst/>
              <a:gdLst>
                <a:gd name="T0" fmla="*/ 215 w 215"/>
                <a:gd name="T1" fmla="*/ 29 h 58"/>
                <a:gd name="T2" fmla="*/ 108 w 215"/>
                <a:gd name="T3" fmla="*/ 58 h 58"/>
                <a:gd name="T4" fmla="*/ 104 w 215"/>
                <a:gd name="T5" fmla="*/ 58 h 58"/>
                <a:gd name="T6" fmla="*/ 67 w 215"/>
                <a:gd name="T7" fmla="*/ 56 h 58"/>
                <a:gd name="T8" fmla="*/ 36 w 215"/>
                <a:gd name="T9" fmla="*/ 50 h 58"/>
                <a:gd name="T10" fmla="*/ 30 w 215"/>
                <a:gd name="T11" fmla="*/ 49 h 58"/>
                <a:gd name="T12" fmla="*/ 7 w 215"/>
                <a:gd name="T13" fmla="*/ 39 h 58"/>
                <a:gd name="T14" fmla="*/ 4 w 215"/>
                <a:gd name="T15" fmla="*/ 36 h 58"/>
                <a:gd name="T16" fmla="*/ 0 w 215"/>
                <a:gd name="T17" fmla="*/ 29 h 58"/>
                <a:gd name="T18" fmla="*/ 108 w 215"/>
                <a:gd name="T19" fmla="*/ 0 h 58"/>
                <a:gd name="T20" fmla="*/ 129 w 215"/>
                <a:gd name="T21" fmla="*/ 0 h 58"/>
                <a:gd name="T22" fmla="*/ 139 w 215"/>
                <a:gd name="T23" fmla="*/ 1 h 58"/>
                <a:gd name="T24" fmla="*/ 177 w 215"/>
                <a:gd name="T25" fmla="*/ 7 h 58"/>
                <a:gd name="T26" fmla="*/ 183 w 215"/>
                <a:gd name="T27" fmla="*/ 9 h 58"/>
                <a:gd name="T28" fmla="*/ 204 w 215"/>
                <a:gd name="T29" fmla="*/ 17 h 58"/>
                <a:gd name="T30" fmla="*/ 214 w 215"/>
                <a:gd name="T31" fmla="*/ 27 h 58"/>
                <a:gd name="T32" fmla="*/ 215 w 215"/>
                <a:gd name="T3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58">
                  <a:moveTo>
                    <a:pt x="215" y="29"/>
                  </a:moveTo>
                  <a:cubicBezTo>
                    <a:pt x="212" y="45"/>
                    <a:pt x="165" y="58"/>
                    <a:pt x="108" y="58"/>
                  </a:cubicBezTo>
                  <a:cubicBezTo>
                    <a:pt x="106" y="58"/>
                    <a:pt x="105" y="58"/>
                    <a:pt x="104" y="58"/>
                  </a:cubicBezTo>
                  <a:cubicBezTo>
                    <a:pt x="91" y="58"/>
                    <a:pt x="79" y="57"/>
                    <a:pt x="67" y="56"/>
                  </a:cubicBezTo>
                  <a:cubicBezTo>
                    <a:pt x="56" y="54"/>
                    <a:pt x="45" y="53"/>
                    <a:pt x="36" y="50"/>
                  </a:cubicBezTo>
                  <a:cubicBezTo>
                    <a:pt x="34" y="50"/>
                    <a:pt x="32" y="49"/>
                    <a:pt x="30" y="49"/>
                  </a:cubicBezTo>
                  <a:cubicBezTo>
                    <a:pt x="20" y="46"/>
                    <a:pt x="12" y="42"/>
                    <a:pt x="7" y="39"/>
                  </a:cubicBezTo>
                  <a:cubicBezTo>
                    <a:pt x="6" y="38"/>
                    <a:pt x="5" y="37"/>
                    <a:pt x="4" y="36"/>
                  </a:cubicBezTo>
                  <a:cubicBezTo>
                    <a:pt x="2" y="34"/>
                    <a:pt x="0" y="31"/>
                    <a:pt x="0" y="29"/>
                  </a:cubicBezTo>
                  <a:cubicBezTo>
                    <a:pt x="3" y="13"/>
                    <a:pt x="50" y="0"/>
                    <a:pt x="108" y="0"/>
                  </a:cubicBezTo>
                  <a:cubicBezTo>
                    <a:pt x="115" y="0"/>
                    <a:pt x="122" y="0"/>
                    <a:pt x="129" y="0"/>
                  </a:cubicBezTo>
                  <a:cubicBezTo>
                    <a:pt x="132" y="1"/>
                    <a:pt x="136" y="1"/>
                    <a:pt x="139" y="1"/>
                  </a:cubicBezTo>
                  <a:cubicBezTo>
                    <a:pt x="153" y="2"/>
                    <a:pt x="166" y="4"/>
                    <a:pt x="177" y="7"/>
                  </a:cubicBezTo>
                  <a:cubicBezTo>
                    <a:pt x="179" y="7"/>
                    <a:pt x="181" y="8"/>
                    <a:pt x="183" y="9"/>
                  </a:cubicBezTo>
                  <a:cubicBezTo>
                    <a:pt x="192" y="11"/>
                    <a:pt x="199" y="14"/>
                    <a:pt x="204" y="17"/>
                  </a:cubicBezTo>
                  <a:cubicBezTo>
                    <a:pt x="209" y="20"/>
                    <a:pt x="213" y="23"/>
                    <a:pt x="214" y="27"/>
                  </a:cubicBezTo>
                  <a:cubicBezTo>
                    <a:pt x="215" y="27"/>
                    <a:pt x="215" y="28"/>
                    <a:pt x="215" y="29"/>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1" name="Freeform 207"/>
            <p:cNvSpPr/>
            <p:nvPr/>
          </p:nvSpPr>
          <p:spPr bwMode="auto">
            <a:xfrm>
              <a:off x="2973" y="3298"/>
              <a:ext cx="142" cy="16"/>
            </a:xfrm>
            <a:custGeom>
              <a:avLst/>
              <a:gdLst>
                <a:gd name="T0" fmla="*/ 17 w 60"/>
                <a:gd name="T1" fmla="*/ 0 h 7"/>
                <a:gd name="T2" fmla="*/ 0 w 60"/>
                <a:gd name="T3" fmla="*/ 5 h 7"/>
                <a:gd name="T4" fmla="*/ 37 w 60"/>
                <a:gd name="T5" fmla="*/ 7 h 7"/>
                <a:gd name="T6" fmla="*/ 60 w 60"/>
                <a:gd name="T7" fmla="*/ 0 h 7"/>
                <a:gd name="T8" fmla="*/ 60 w 60"/>
                <a:gd name="T9" fmla="*/ 0 h 7"/>
                <a:gd name="T10" fmla="*/ 56 w 60"/>
                <a:gd name="T11" fmla="*/ 0 h 7"/>
                <a:gd name="T12" fmla="*/ 42 w 60"/>
                <a:gd name="T13" fmla="*/ 1 h 7"/>
                <a:gd name="T14" fmla="*/ 39 w 60"/>
                <a:gd name="T15" fmla="*/ 1 h 7"/>
                <a:gd name="T16" fmla="*/ 38 w 60"/>
                <a:gd name="T17" fmla="*/ 1 h 7"/>
                <a:gd name="T18" fmla="*/ 24 w 60"/>
                <a:gd name="T19" fmla="*/ 0 h 7"/>
                <a:gd name="T20" fmla="*/ 20 w 60"/>
                <a:gd name="T21" fmla="*/ 0 h 7"/>
                <a:gd name="T22" fmla="*/ 17 w 6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7">
                  <a:moveTo>
                    <a:pt x="17" y="0"/>
                  </a:moveTo>
                  <a:cubicBezTo>
                    <a:pt x="0" y="5"/>
                    <a:pt x="0" y="5"/>
                    <a:pt x="0" y="5"/>
                  </a:cubicBezTo>
                  <a:cubicBezTo>
                    <a:pt x="12" y="6"/>
                    <a:pt x="24" y="7"/>
                    <a:pt x="37" y="7"/>
                  </a:cubicBezTo>
                  <a:cubicBezTo>
                    <a:pt x="60" y="0"/>
                    <a:pt x="60" y="0"/>
                    <a:pt x="60" y="0"/>
                  </a:cubicBezTo>
                  <a:cubicBezTo>
                    <a:pt x="60" y="0"/>
                    <a:pt x="60" y="0"/>
                    <a:pt x="60" y="0"/>
                  </a:cubicBezTo>
                  <a:cubicBezTo>
                    <a:pt x="58" y="0"/>
                    <a:pt x="57" y="0"/>
                    <a:pt x="56" y="0"/>
                  </a:cubicBezTo>
                  <a:cubicBezTo>
                    <a:pt x="51" y="1"/>
                    <a:pt x="47" y="1"/>
                    <a:pt x="42" y="1"/>
                  </a:cubicBezTo>
                  <a:cubicBezTo>
                    <a:pt x="41" y="1"/>
                    <a:pt x="40" y="1"/>
                    <a:pt x="39" y="1"/>
                  </a:cubicBezTo>
                  <a:cubicBezTo>
                    <a:pt x="39" y="1"/>
                    <a:pt x="38" y="1"/>
                    <a:pt x="38" y="1"/>
                  </a:cubicBezTo>
                  <a:cubicBezTo>
                    <a:pt x="33" y="1"/>
                    <a:pt x="29" y="1"/>
                    <a:pt x="24" y="0"/>
                  </a:cubicBezTo>
                  <a:cubicBezTo>
                    <a:pt x="23" y="0"/>
                    <a:pt x="21" y="0"/>
                    <a:pt x="20" y="0"/>
                  </a:cubicBezTo>
                  <a:cubicBezTo>
                    <a:pt x="19" y="0"/>
                    <a:pt x="18" y="0"/>
                    <a:pt x="17"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2" name="Freeform 208"/>
            <p:cNvSpPr/>
            <p:nvPr/>
          </p:nvSpPr>
          <p:spPr bwMode="auto">
            <a:xfrm>
              <a:off x="2831" y="3267"/>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0"/>
                    <a:pt x="1" y="0"/>
                    <a:pt x="1" y="0"/>
                  </a:cubicBezTo>
                  <a:cubicBezTo>
                    <a:pt x="0" y="0"/>
                    <a:pt x="0"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3" name="Freeform 209"/>
            <p:cNvSpPr/>
            <p:nvPr/>
          </p:nvSpPr>
          <p:spPr bwMode="auto">
            <a:xfrm>
              <a:off x="2886" y="3286"/>
              <a:ext cx="40" cy="9"/>
            </a:xfrm>
            <a:custGeom>
              <a:avLst/>
              <a:gdLst>
                <a:gd name="T0" fmla="*/ 8 w 17"/>
                <a:gd name="T1" fmla="*/ 0 h 4"/>
                <a:gd name="T2" fmla="*/ 0 w 17"/>
                <a:gd name="T3" fmla="*/ 3 h 4"/>
                <a:gd name="T4" fmla="*/ 6 w 17"/>
                <a:gd name="T5" fmla="*/ 4 h 4"/>
                <a:gd name="T6" fmla="*/ 17 w 17"/>
                <a:gd name="T7" fmla="*/ 1 h 4"/>
                <a:gd name="T8" fmla="*/ 13 w 17"/>
                <a:gd name="T9" fmla="*/ 1 h 4"/>
                <a:gd name="T10" fmla="*/ 8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8" y="0"/>
                  </a:moveTo>
                  <a:cubicBezTo>
                    <a:pt x="0" y="3"/>
                    <a:pt x="0" y="3"/>
                    <a:pt x="0" y="3"/>
                  </a:cubicBezTo>
                  <a:cubicBezTo>
                    <a:pt x="2" y="3"/>
                    <a:pt x="4" y="4"/>
                    <a:pt x="6" y="4"/>
                  </a:cubicBezTo>
                  <a:cubicBezTo>
                    <a:pt x="17" y="1"/>
                    <a:pt x="17" y="1"/>
                    <a:pt x="17" y="1"/>
                  </a:cubicBezTo>
                  <a:cubicBezTo>
                    <a:pt x="15" y="1"/>
                    <a:pt x="14" y="1"/>
                    <a:pt x="13" y="1"/>
                  </a:cubicBezTo>
                  <a:cubicBezTo>
                    <a:pt x="11" y="1"/>
                    <a:pt x="10" y="0"/>
                    <a:pt x="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4" name="Freeform 210"/>
            <p:cNvSpPr/>
            <p:nvPr/>
          </p:nvSpPr>
          <p:spPr bwMode="auto">
            <a:xfrm>
              <a:off x="2952" y="3193"/>
              <a:ext cx="241" cy="102"/>
            </a:xfrm>
            <a:custGeom>
              <a:avLst/>
              <a:gdLst>
                <a:gd name="T0" fmla="*/ 64 w 102"/>
                <a:gd name="T1" fmla="*/ 38 h 43"/>
                <a:gd name="T2" fmla="*/ 64 w 102"/>
                <a:gd name="T3" fmla="*/ 43 h 43"/>
                <a:gd name="T4" fmla="*/ 42 w 102"/>
                <a:gd name="T5" fmla="*/ 43 h 43"/>
                <a:gd name="T6" fmla="*/ 42 w 102"/>
                <a:gd name="T7" fmla="*/ 38 h 43"/>
                <a:gd name="T8" fmla="*/ 0 w 102"/>
                <a:gd name="T9" fmla="*/ 35 h 43"/>
                <a:gd name="T10" fmla="*/ 13 w 102"/>
                <a:gd name="T11" fmla="*/ 27 h 43"/>
                <a:gd name="T12" fmla="*/ 50 w 102"/>
                <a:gd name="T13" fmla="*/ 30 h 43"/>
                <a:gd name="T14" fmla="*/ 64 w 102"/>
                <a:gd name="T15" fmla="*/ 28 h 43"/>
                <a:gd name="T16" fmla="*/ 2 w 102"/>
                <a:gd name="T17" fmla="*/ 15 h 43"/>
                <a:gd name="T18" fmla="*/ 42 w 102"/>
                <a:gd name="T19" fmla="*/ 5 h 43"/>
                <a:gd name="T20" fmla="*/ 42 w 102"/>
                <a:gd name="T21" fmla="*/ 0 h 43"/>
                <a:gd name="T22" fmla="*/ 64 w 102"/>
                <a:gd name="T23" fmla="*/ 0 h 43"/>
                <a:gd name="T24" fmla="*/ 64 w 102"/>
                <a:gd name="T25" fmla="*/ 5 h 43"/>
                <a:gd name="T26" fmla="*/ 97 w 102"/>
                <a:gd name="T27" fmla="*/ 7 h 43"/>
                <a:gd name="T28" fmla="*/ 86 w 102"/>
                <a:gd name="T29" fmla="*/ 15 h 43"/>
                <a:gd name="T30" fmla="*/ 54 w 102"/>
                <a:gd name="T31" fmla="*/ 13 h 43"/>
                <a:gd name="T32" fmla="*/ 40 w 102"/>
                <a:gd name="T33" fmla="*/ 15 h 43"/>
                <a:gd name="T34" fmla="*/ 102 w 102"/>
                <a:gd name="T35" fmla="*/ 27 h 43"/>
                <a:gd name="T36" fmla="*/ 64 w 102"/>
                <a:gd name="T3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43">
                  <a:moveTo>
                    <a:pt x="64" y="38"/>
                  </a:moveTo>
                  <a:cubicBezTo>
                    <a:pt x="64" y="43"/>
                    <a:pt x="64" y="43"/>
                    <a:pt x="64" y="43"/>
                  </a:cubicBezTo>
                  <a:cubicBezTo>
                    <a:pt x="42" y="43"/>
                    <a:pt x="42" y="43"/>
                    <a:pt x="42" y="43"/>
                  </a:cubicBezTo>
                  <a:cubicBezTo>
                    <a:pt x="42" y="38"/>
                    <a:pt x="42" y="38"/>
                    <a:pt x="42" y="38"/>
                  </a:cubicBezTo>
                  <a:cubicBezTo>
                    <a:pt x="26" y="38"/>
                    <a:pt x="10" y="36"/>
                    <a:pt x="0" y="35"/>
                  </a:cubicBezTo>
                  <a:cubicBezTo>
                    <a:pt x="13" y="27"/>
                    <a:pt x="13" y="27"/>
                    <a:pt x="13" y="27"/>
                  </a:cubicBezTo>
                  <a:cubicBezTo>
                    <a:pt x="23" y="29"/>
                    <a:pt x="37" y="30"/>
                    <a:pt x="50" y="30"/>
                  </a:cubicBezTo>
                  <a:cubicBezTo>
                    <a:pt x="61" y="30"/>
                    <a:pt x="64" y="29"/>
                    <a:pt x="64" y="28"/>
                  </a:cubicBezTo>
                  <a:cubicBezTo>
                    <a:pt x="64" y="24"/>
                    <a:pt x="2" y="27"/>
                    <a:pt x="2" y="15"/>
                  </a:cubicBezTo>
                  <a:cubicBezTo>
                    <a:pt x="2" y="10"/>
                    <a:pt x="15" y="6"/>
                    <a:pt x="42" y="5"/>
                  </a:cubicBezTo>
                  <a:cubicBezTo>
                    <a:pt x="42" y="0"/>
                    <a:pt x="42" y="0"/>
                    <a:pt x="42" y="0"/>
                  </a:cubicBezTo>
                  <a:cubicBezTo>
                    <a:pt x="64" y="0"/>
                    <a:pt x="64" y="0"/>
                    <a:pt x="64" y="0"/>
                  </a:cubicBezTo>
                  <a:cubicBezTo>
                    <a:pt x="64" y="5"/>
                    <a:pt x="64" y="5"/>
                    <a:pt x="64" y="5"/>
                  </a:cubicBezTo>
                  <a:cubicBezTo>
                    <a:pt x="76" y="5"/>
                    <a:pt x="88" y="6"/>
                    <a:pt x="97" y="7"/>
                  </a:cubicBezTo>
                  <a:cubicBezTo>
                    <a:pt x="86" y="15"/>
                    <a:pt x="86" y="15"/>
                    <a:pt x="86" y="15"/>
                  </a:cubicBezTo>
                  <a:cubicBezTo>
                    <a:pt x="75" y="14"/>
                    <a:pt x="64" y="13"/>
                    <a:pt x="54" y="13"/>
                  </a:cubicBezTo>
                  <a:cubicBezTo>
                    <a:pt x="43" y="13"/>
                    <a:pt x="40" y="14"/>
                    <a:pt x="40" y="15"/>
                  </a:cubicBezTo>
                  <a:cubicBezTo>
                    <a:pt x="40" y="19"/>
                    <a:pt x="102" y="16"/>
                    <a:pt x="102" y="27"/>
                  </a:cubicBezTo>
                  <a:cubicBezTo>
                    <a:pt x="102" y="32"/>
                    <a:pt x="89" y="37"/>
                    <a:pt x="64" y="38"/>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5" name="Freeform 211"/>
            <p:cNvSpPr/>
            <p:nvPr/>
          </p:nvSpPr>
          <p:spPr bwMode="auto">
            <a:xfrm>
              <a:off x="2952" y="3189"/>
              <a:ext cx="239" cy="101"/>
            </a:xfrm>
            <a:custGeom>
              <a:avLst/>
              <a:gdLst>
                <a:gd name="T0" fmla="*/ 64 w 101"/>
                <a:gd name="T1" fmla="*/ 38 h 43"/>
                <a:gd name="T2" fmla="*/ 64 w 101"/>
                <a:gd name="T3" fmla="*/ 43 h 43"/>
                <a:gd name="T4" fmla="*/ 41 w 101"/>
                <a:gd name="T5" fmla="*/ 43 h 43"/>
                <a:gd name="T6" fmla="*/ 41 w 101"/>
                <a:gd name="T7" fmla="*/ 38 h 43"/>
                <a:gd name="T8" fmla="*/ 0 w 101"/>
                <a:gd name="T9" fmla="*/ 35 h 43"/>
                <a:gd name="T10" fmla="*/ 12 w 101"/>
                <a:gd name="T11" fmla="*/ 27 h 43"/>
                <a:gd name="T12" fmla="*/ 49 w 101"/>
                <a:gd name="T13" fmla="*/ 30 h 43"/>
                <a:gd name="T14" fmla="*/ 64 w 101"/>
                <a:gd name="T15" fmla="*/ 28 h 43"/>
                <a:gd name="T16" fmla="*/ 2 w 101"/>
                <a:gd name="T17" fmla="*/ 16 h 43"/>
                <a:gd name="T18" fmla="*/ 41 w 101"/>
                <a:gd name="T19" fmla="*/ 5 h 43"/>
                <a:gd name="T20" fmla="*/ 41 w 101"/>
                <a:gd name="T21" fmla="*/ 0 h 43"/>
                <a:gd name="T22" fmla="*/ 64 w 101"/>
                <a:gd name="T23" fmla="*/ 0 h 43"/>
                <a:gd name="T24" fmla="*/ 64 w 101"/>
                <a:gd name="T25" fmla="*/ 5 h 43"/>
                <a:gd name="T26" fmla="*/ 96 w 101"/>
                <a:gd name="T27" fmla="*/ 8 h 43"/>
                <a:gd name="T28" fmla="*/ 85 w 101"/>
                <a:gd name="T29" fmla="*/ 16 h 43"/>
                <a:gd name="T30" fmla="*/ 54 w 101"/>
                <a:gd name="T31" fmla="*/ 13 h 43"/>
                <a:gd name="T32" fmla="*/ 39 w 101"/>
                <a:gd name="T33" fmla="*/ 15 h 43"/>
                <a:gd name="T34" fmla="*/ 101 w 101"/>
                <a:gd name="T35" fmla="*/ 28 h 43"/>
                <a:gd name="T36" fmla="*/ 64 w 101"/>
                <a:gd name="T3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43">
                  <a:moveTo>
                    <a:pt x="64" y="38"/>
                  </a:moveTo>
                  <a:cubicBezTo>
                    <a:pt x="64" y="43"/>
                    <a:pt x="64" y="43"/>
                    <a:pt x="64" y="43"/>
                  </a:cubicBezTo>
                  <a:cubicBezTo>
                    <a:pt x="41" y="43"/>
                    <a:pt x="41" y="43"/>
                    <a:pt x="41" y="43"/>
                  </a:cubicBezTo>
                  <a:cubicBezTo>
                    <a:pt x="41" y="38"/>
                    <a:pt x="41" y="38"/>
                    <a:pt x="41" y="38"/>
                  </a:cubicBezTo>
                  <a:cubicBezTo>
                    <a:pt x="25" y="38"/>
                    <a:pt x="9" y="37"/>
                    <a:pt x="0" y="35"/>
                  </a:cubicBezTo>
                  <a:cubicBezTo>
                    <a:pt x="12" y="27"/>
                    <a:pt x="12" y="27"/>
                    <a:pt x="12" y="27"/>
                  </a:cubicBezTo>
                  <a:cubicBezTo>
                    <a:pt x="23" y="29"/>
                    <a:pt x="37" y="30"/>
                    <a:pt x="49" y="30"/>
                  </a:cubicBezTo>
                  <a:cubicBezTo>
                    <a:pt x="60" y="30"/>
                    <a:pt x="64" y="30"/>
                    <a:pt x="64" y="28"/>
                  </a:cubicBezTo>
                  <a:cubicBezTo>
                    <a:pt x="64" y="24"/>
                    <a:pt x="2" y="28"/>
                    <a:pt x="2" y="16"/>
                  </a:cubicBezTo>
                  <a:cubicBezTo>
                    <a:pt x="2" y="11"/>
                    <a:pt x="15" y="6"/>
                    <a:pt x="41" y="5"/>
                  </a:cubicBezTo>
                  <a:cubicBezTo>
                    <a:pt x="41" y="0"/>
                    <a:pt x="41" y="0"/>
                    <a:pt x="41" y="0"/>
                  </a:cubicBezTo>
                  <a:cubicBezTo>
                    <a:pt x="64" y="0"/>
                    <a:pt x="64" y="0"/>
                    <a:pt x="64" y="0"/>
                  </a:cubicBezTo>
                  <a:cubicBezTo>
                    <a:pt x="64" y="5"/>
                    <a:pt x="64" y="5"/>
                    <a:pt x="64" y="5"/>
                  </a:cubicBezTo>
                  <a:cubicBezTo>
                    <a:pt x="76" y="5"/>
                    <a:pt x="87" y="6"/>
                    <a:pt x="96" y="8"/>
                  </a:cubicBezTo>
                  <a:cubicBezTo>
                    <a:pt x="85" y="16"/>
                    <a:pt x="85" y="16"/>
                    <a:pt x="85" y="16"/>
                  </a:cubicBezTo>
                  <a:cubicBezTo>
                    <a:pt x="74" y="14"/>
                    <a:pt x="63" y="13"/>
                    <a:pt x="54" y="13"/>
                  </a:cubicBezTo>
                  <a:cubicBezTo>
                    <a:pt x="43" y="13"/>
                    <a:pt x="39" y="14"/>
                    <a:pt x="39" y="15"/>
                  </a:cubicBezTo>
                  <a:cubicBezTo>
                    <a:pt x="39" y="19"/>
                    <a:pt x="101" y="16"/>
                    <a:pt x="101" y="28"/>
                  </a:cubicBezTo>
                  <a:cubicBezTo>
                    <a:pt x="101" y="33"/>
                    <a:pt x="89" y="37"/>
                    <a:pt x="64" y="3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6" name="Freeform 212"/>
            <p:cNvSpPr/>
            <p:nvPr/>
          </p:nvSpPr>
          <p:spPr bwMode="auto">
            <a:xfrm>
              <a:off x="2748" y="3129"/>
              <a:ext cx="637" cy="171"/>
            </a:xfrm>
            <a:custGeom>
              <a:avLst/>
              <a:gdLst>
                <a:gd name="T0" fmla="*/ 269 w 269"/>
                <a:gd name="T1" fmla="*/ 30 h 72"/>
                <a:gd name="T2" fmla="*/ 258 w 269"/>
                <a:gd name="T3" fmla="*/ 46 h 72"/>
                <a:gd name="T4" fmla="*/ 240 w 269"/>
                <a:gd name="T5" fmla="*/ 56 h 72"/>
                <a:gd name="T6" fmla="*/ 222 w 269"/>
                <a:gd name="T7" fmla="*/ 62 h 72"/>
                <a:gd name="T8" fmla="*/ 204 w 269"/>
                <a:gd name="T9" fmla="*/ 66 h 72"/>
                <a:gd name="T10" fmla="*/ 187 w 269"/>
                <a:gd name="T11" fmla="*/ 68 h 72"/>
                <a:gd name="T12" fmla="*/ 169 w 269"/>
                <a:gd name="T13" fmla="*/ 70 h 72"/>
                <a:gd name="T14" fmla="*/ 151 w 269"/>
                <a:gd name="T15" fmla="*/ 71 h 72"/>
                <a:gd name="T16" fmla="*/ 134 w 269"/>
                <a:gd name="T17" fmla="*/ 72 h 72"/>
                <a:gd name="T18" fmla="*/ 119 w 269"/>
                <a:gd name="T19" fmla="*/ 71 h 72"/>
                <a:gd name="T20" fmla="*/ 105 w 269"/>
                <a:gd name="T21" fmla="*/ 71 h 72"/>
                <a:gd name="T22" fmla="*/ 97 w 269"/>
                <a:gd name="T23" fmla="*/ 70 h 72"/>
                <a:gd name="T24" fmla="*/ 79 w 269"/>
                <a:gd name="T25" fmla="*/ 68 h 72"/>
                <a:gd name="T26" fmla="*/ 65 w 269"/>
                <a:gd name="T27" fmla="*/ 66 h 72"/>
                <a:gd name="T28" fmla="*/ 47 w 269"/>
                <a:gd name="T29" fmla="*/ 62 h 72"/>
                <a:gd name="T30" fmla="*/ 44 w 269"/>
                <a:gd name="T31" fmla="*/ 61 h 72"/>
                <a:gd name="T32" fmla="*/ 30 w 269"/>
                <a:gd name="T33" fmla="*/ 56 h 72"/>
                <a:gd name="T34" fmla="*/ 13 w 269"/>
                <a:gd name="T35" fmla="*/ 48 h 72"/>
                <a:gd name="T36" fmla="*/ 10 w 269"/>
                <a:gd name="T37" fmla="*/ 46 h 72"/>
                <a:gd name="T38" fmla="*/ 0 w 269"/>
                <a:gd name="T39" fmla="*/ 30 h 72"/>
                <a:gd name="T40" fmla="*/ 0 w 269"/>
                <a:gd name="T41" fmla="*/ 0 h 72"/>
                <a:gd name="T42" fmla="*/ 12 w 269"/>
                <a:gd name="T43" fmla="*/ 0 h 72"/>
                <a:gd name="T44" fmla="*/ 30 w 269"/>
                <a:gd name="T45" fmla="*/ 0 h 72"/>
                <a:gd name="T46" fmla="*/ 44 w 269"/>
                <a:gd name="T47" fmla="*/ 0 h 72"/>
                <a:gd name="T48" fmla="*/ 62 w 269"/>
                <a:gd name="T49" fmla="*/ 0 h 72"/>
                <a:gd name="T50" fmla="*/ 79 w 269"/>
                <a:gd name="T51" fmla="*/ 0 h 72"/>
                <a:gd name="T52" fmla="*/ 97 w 269"/>
                <a:gd name="T53" fmla="*/ 0 h 72"/>
                <a:gd name="T54" fmla="*/ 115 w 269"/>
                <a:gd name="T55" fmla="*/ 0 h 72"/>
                <a:gd name="T56" fmla="*/ 133 w 269"/>
                <a:gd name="T57" fmla="*/ 0 h 72"/>
                <a:gd name="T58" fmla="*/ 151 w 269"/>
                <a:gd name="T59" fmla="*/ 0 h 72"/>
                <a:gd name="T60" fmla="*/ 169 w 269"/>
                <a:gd name="T61" fmla="*/ 0 h 72"/>
                <a:gd name="T62" fmla="*/ 187 w 269"/>
                <a:gd name="T63" fmla="*/ 0 h 72"/>
                <a:gd name="T64" fmla="*/ 204 w 269"/>
                <a:gd name="T65" fmla="*/ 0 h 72"/>
                <a:gd name="T66" fmla="*/ 222 w 269"/>
                <a:gd name="T67" fmla="*/ 0 h 72"/>
                <a:gd name="T68" fmla="*/ 227 w 269"/>
                <a:gd name="T69" fmla="*/ 0 h 72"/>
                <a:gd name="T70" fmla="*/ 244 w 269"/>
                <a:gd name="T71" fmla="*/ 0 h 72"/>
                <a:gd name="T72" fmla="*/ 262 w 269"/>
                <a:gd name="T73" fmla="*/ 0 h 72"/>
                <a:gd name="T74" fmla="*/ 269 w 269"/>
                <a:gd name="T7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72">
                  <a:moveTo>
                    <a:pt x="269" y="30"/>
                  </a:moveTo>
                  <a:cubicBezTo>
                    <a:pt x="269" y="30"/>
                    <a:pt x="269" y="30"/>
                    <a:pt x="269" y="30"/>
                  </a:cubicBezTo>
                  <a:cubicBezTo>
                    <a:pt x="269" y="35"/>
                    <a:pt x="266" y="39"/>
                    <a:pt x="262" y="43"/>
                  </a:cubicBezTo>
                  <a:cubicBezTo>
                    <a:pt x="261" y="44"/>
                    <a:pt x="259" y="45"/>
                    <a:pt x="258" y="46"/>
                  </a:cubicBezTo>
                  <a:cubicBezTo>
                    <a:pt x="254" y="49"/>
                    <a:pt x="249" y="52"/>
                    <a:pt x="244" y="54"/>
                  </a:cubicBezTo>
                  <a:cubicBezTo>
                    <a:pt x="243" y="55"/>
                    <a:pt x="241" y="55"/>
                    <a:pt x="240" y="56"/>
                  </a:cubicBezTo>
                  <a:cubicBezTo>
                    <a:pt x="236" y="57"/>
                    <a:pt x="231" y="59"/>
                    <a:pt x="226" y="61"/>
                  </a:cubicBezTo>
                  <a:cubicBezTo>
                    <a:pt x="225" y="61"/>
                    <a:pt x="224" y="61"/>
                    <a:pt x="222" y="62"/>
                  </a:cubicBezTo>
                  <a:cubicBezTo>
                    <a:pt x="218" y="63"/>
                    <a:pt x="213" y="64"/>
                    <a:pt x="208" y="65"/>
                  </a:cubicBezTo>
                  <a:cubicBezTo>
                    <a:pt x="207" y="65"/>
                    <a:pt x="206" y="65"/>
                    <a:pt x="204" y="66"/>
                  </a:cubicBezTo>
                  <a:cubicBezTo>
                    <a:pt x="200" y="66"/>
                    <a:pt x="195" y="67"/>
                    <a:pt x="190" y="68"/>
                  </a:cubicBezTo>
                  <a:cubicBezTo>
                    <a:pt x="189" y="68"/>
                    <a:pt x="188" y="68"/>
                    <a:pt x="187" y="68"/>
                  </a:cubicBezTo>
                  <a:cubicBezTo>
                    <a:pt x="182" y="69"/>
                    <a:pt x="177" y="70"/>
                    <a:pt x="172" y="70"/>
                  </a:cubicBezTo>
                  <a:cubicBezTo>
                    <a:pt x="171" y="70"/>
                    <a:pt x="170" y="70"/>
                    <a:pt x="169" y="70"/>
                  </a:cubicBezTo>
                  <a:cubicBezTo>
                    <a:pt x="164" y="71"/>
                    <a:pt x="159" y="71"/>
                    <a:pt x="155" y="71"/>
                  </a:cubicBezTo>
                  <a:cubicBezTo>
                    <a:pt x="153" y="71"/>
                    <a:pt x="152" y="71"/>
                    <a:pt x="151" y="71"/>
                  </a:cubicBezTo>
                  <a:cubicBezTo>
                    <a:pt x="146" y="72"/>
                    <a:pt x="142" y="72"/>
                    <a:pt x="137" y="72"/>
                  </a:cubicBezTo>
                  <a:cubicBezTo>
                    <a:pt x="136" y="72"/>
                    <a:pt x="135" y="72"/>
                    <a:pt x="134" y="72"/>
                  </a:cubicBezTo>
                  <a:cubicBezTo>
                    <a:pt x="134" y="72"/>
                    <a:pt x="133" y="72"/>
                    <a:pt x="133" y="72"/>
                  </a:cubicBezTo>
                  <a:cubicBezTo>
                    <a:pt x="128" y="72"/>
                    <a:pt x="124" y="72"/>
                    <a:pt x="119" y="71"/>
                  </a:cubicBezTo>
                  <a:cubicBezTo>
                    <a:pt x="118" y="71"/>
                    <a:pt x="116" y="71"/>
                    <a:pt x="115" y="71"/>
                  </a:cubicBezTo>
                  <a:cubicBezTo>
                    <a:pt x="112" y="71"/>
                    <a:pt x="108" y="71"/>
                    <a:pt x="105" y="71"/>
                  </a:cubicBezTo>
                  <a:cubicBezTo>
                    <a:pt x="103" y="71"/>
                    <a:pt x="102" y="71"/>
                    <a:pt x="101" y="70"/>
                  </a:cubicBezTo>
                  <a:cubicBezTo>
                    <a:pt x="100" y="70"/>
                    <a:pt x="99" y="70"/>
                    <a:pt x="97" y="70"/>
                  </a:cubicBezTo>
                  <a:cubicBezTo>
                    <a:pt x="92" y="70"/>
                    <a:pt x="88" y="69"/>
                    <a:pt x="83" y="69"/>
                  </a:cubicBezTo>
                  <a:cubicBezTo>
                    <a:pt x="82" y="68"/>
                    <a:pt x="81" y="68"/>
                    <a:pt x="79" y="68"/>
                  </a:cubicBezTo>
                  <a:cubicBezTo>
                    <a:pt x="77" y="68"/>
                    <a:pt x="74" y="67"/>
                    <a:pt x="71" y="67"/>
                  </a:cubicBezTo>
                  <a:cubicBezTo>
                    <a:pt x="69" y="67"/>
                    <a:pt x="67" y="66"/>
                    <a:pt x="65" y="66"/>
                  </a:cubicBezTo>
                  <a:cubicBezTo>
                    <a:pt x="64" y="66"/>
                    <a:pt x="63" y="65"/>
                    <a:pt x="62" y="65"/>
                  </a:cubicBezTo>
                  <a:cubicBezTo>
                    <a:pt x="57" y="64"/>
                    <a:pt x="52" y="63"/>
                    <a:pt x="47" y="62"/>
                  </a:cubicBezTo>
                  <a:cubicBezTo>
                    <a:pt x="47" y="62"/>
                    <a:pt x="46" y="61"/>
                    <a:pt x="45" y="61"/>
                  </a:cubicBezTo>
                  <a:cubicBezTo>
                    <a:pt x="44" y="61"/>
                    <a:pt x="44" y="61"/>
                    <a:pt x="44" y="61"/>
                  </a:cubicBezTo>
                  <a:cubicBezTo>
                    <a:pt x="42" y="60"/>
                    <a:pt x="40" y="60"/>
                    <a:pt x="38" y="59"/>
                  </a:cubicBezTo>
                  <a:cubicBezTo>
                    <a:pt x="35" y="58"/>
                    <a:pt x="32" y="57"/>
                    <a:pt x="30" y="56"/>
                  </a:cubicBezTo>
                  <a:cubicBezTo>
                    <a:pt x="28" y="56"/>
                    <a:pt x="27" y="55"/>
                    <a:pt x="26" y="55"/>
                  </a:cubicBezTo>
                  <a:cubicBezTo>
                    <a:pt x="21" y="53"/>
                    <a:pt x="17" y="51"/>
                    <a:pt x="13" y="48"/>
                  </a:cubicBezTo>
                  <a:cubicBezTo>
                    <a:pt x="13" y="48"/>
                    <a:pt x="12" y="48"/>
                    <a:pt x="12" y="47"/>
                  </a:cubicBezTo>
                  <a:cubicBezTo>
                    <a:pt x="11" y="47"/>
                    <a:pt x="10" y="46"/>
                    <a:pt x="10" y="46"/>
                  </a:cubicBezTo>
                  <a:cubicBezTo>
                    <a:pt x="9" y="46"/>
                    <a:pt x="9" y="45"/>
                    <a:pt x="8" y="45"/>
                  </a:cubicBezTo>
                  <a:cubicBezTo>
                    <a:pt x="3" y="40"/>
                    <a:pt x="0" y="35"/>
                    <a:pt x="0" y="30"/>
                  </a:cubicBezTo>
                  <a:cubicBezTo>
                    <a:pt x="0" y="29"/>
                    <a:pt x="0" y="29"/>
                    <a:pt x="0" y="29"/>
                  </a:cubicBezTo>
                  <a:cubicBezTo>
                    <a:pt x="0" y="0"/>
                    <a:pt x="0" y="0"/>
                    <a:pt x="0" y="0"/>
                  </a:cubicBezTo>
                  <a:cubicBezTo>
                    <a:pt x="8" y="0"/>
                    <a:pt x="8" y="0"/>
                    <a:pt x="8" y="0"/>
                  </a:cubicBezTo>
                  <a:cubicBezTo>
                    <a:pt x="12" y="0"/>
                    <a:pt x="12" y="0"/>
                    <a:pt x="12" y="0"/>
                  </a:cubicBezTo>
                  <a:cubicBezTo>
                    <a:pt x="26" y="0"/>
                    <a:pt x="26" y="0"/>
                    <a:pt x="26" y="0"/>
                  </a:cubicBezTo>
                  <a:cubicBezTo>
                    <a:pt x="30" y="0"/>
                    <a:pt x="30" y="0"/>
                    <a:pt x="30" y="0"/>
                  </a:cubicBezTo>
                  <a:cubicBezTo>
                    <a:pt x="41" y="0"/>
                    <a:pt x="41" y="0"/>
                    <a:pt x="41" y="0"/>
                  </a:cubicBezTo>
                  <a:cubicBezTo>
                    <a:pt x="44" y="0"/>
                    <a:pt x="44" y="0"/>
                    <a:pt x="44" y="0"/>
                  </a:cubicBezTo>
                  <a:cubicBezTo>
                    <a:pt x="47" y="0"/>
                    <a:pt x="47" y="0"/>
                    <a:pt x="47" y="0"/>
                  </a:cubicBezTo>
                  <a:cubicBezTo>
                    <a:pt x="62" y="0"/>
                    <a:pt x="62" y="0"/>
                    <a:pt x="62" y="0"/>
                  </a:cubicBezTo>
                  <a:cubicBezTo>
                    <a:pt x="65" y="0"/>
                    <a:pt x="65" y="0"/>
                    <a:pt x="65" y="0"/>
                  </a:cubicBezTo>
                  <a:cubicBezTo>
                    <a:pt x="79" y="0"/>
                    <a:pt x="79" y="0"/>
                    <a:pt x="79" y="0"/>
                  </a:cubicBezTo>
                  <a:cubicBezTo>
                    <a:pt x="83" y="0"/>
                    <a:pt x="83" y="0"/>
                    <a:pt x="83" y="0"/>
                  </a:cubicBezTo>
                  <a:cubicBezTo>
                    <a:pt x="97" y="0"/>
                    <a:pt x="97" y="0"/>
                    <a:pt x="97" y="0"/>
                  </a:cubicBezTo>
                  <a:cubicBezTo>
                    <a:pt x="101" y="0"/>
                    <a:pt x="101" y="0"/>
                    <a:pt x="101" y="0"/>
                  </a:cubicBezTo>
                  <a:cubicBezTo>
                    <a:pt x="115" y="0"/>
                    <a:pt x="115" y="0"/>
                    <a:pt x="115" y="0"/>
                  </a:cubicBezTo>
                  <a:cubicBezTo>
                    <a:pt x="119" y="0"/>
                    <a:pt x="119" y="0"/>
                    <a:pt x="119" y="0"/>
                  </a:cubicBezTo>
                  <a:cubicBezTo>
                    <a:pt x="133" y="0"/>
                    <a:pt x="133" y="0"/>
                    <a:pt x="133" y="0"/>
                  </a:cubicBezTo>
                  <a:cubicBezTo>
                    <a:pt x="137" y="0"/>
                    <a:pt x="137" y="0"/>
                    <a:pt x="137" y="0"/>
                  </a:cubicBezTo>
                  <a:cubicBezTo>
                    <a:pt x="151" y="0"/>
                    <a:pt x="151" y="0"/>
                    <a:pt x="151" y="0"/>
                  </a:cubicBezTo>
                  <a:cubicBezTo>
                    <a:pt x="155" y="0"/>
                    <a:pt x="155" y="0"/>
                    <a:pt x="155" y="0"/>
                  </a:cubicBezTo>
                  <a:cubicBezTo>
                    <a:pt x="169" y="0"/>
                    <a:pt x="169" y="0"/>
                    <a:pt x="169" y="0"/>
                  </a:cubicBezTo>
                  <a:cubicBezTo>
                    <a:pt x="172" y="0"/>
                    <a:pt x="172" y="0"/>
                    <a:pt x="172" y="0"/>
                  </a:cubicBezTo>
                  <a:cubicBezTo>
                    <a:pt x="187" y="0"/>
                    <a:pt x="187" y="0"/>
                    <a:pt x="187" y="0"/>
                  </a:cubicBezTo>
                  <a:cubicBezTo>
                    <a:pt x="190" y="0"/>
                    <a:pt x="190" y="0"/>
                    <a:pt x="190" y="0"/>
                  </a:cubicBezTo>
                  <a:cubicBezTo>
                    <a:pt x="204" y="0"/>
                    <a:pt x="204" y="0"/>
                    <a:pt x="204" y="0"/>
                  </a:cubicBezTo>
                  <a:cubicBezTo>
                    <a:pt x="208" y="0"/>
                    <a:pt x="208" y="0"/>
                    <a:pt x="208" y="0"/>
                  </a:cubicBezTo>
                  <a:cubicBezTo>
                    <a:pt x="222" y="0"/>
                    <a:pt x="222" y="0"/>
                    <a:pt x="222" y="0"/>
                  </a:cubicBezTo>
                  <a:cubicBezTo>
                    <a:pt x="226" y="0"/>
                    <a:pt x="226" y="0"/>
                    <a:pt x="226" y="0"/>
                  </a:cubicBezTo>
                  <a:cubicBezTo>
                    <a:pt x="227" y="0"/>
                    <a:pt x="227" y="0"/>
                    <a:pt x="227" y="0"/>
                  </a:cubicBezTo>
                  <a:cubicBezTo>
                    <a:pt x="240" y="0"/>
                    <a:pt x="240" y="0"/>
                    <a:pt x="240" y="0"/>
                  </a:cubicBezTo>
                  <a:cubicBezTo>
                    <a:pt x="244" y="0"/>
                    <a:pt x="244" y="0"/>
                    <a:pt x="244" y="0"/>
                  </a:cubicBezTo>
                  <a:cubicBezTo>
                    <a:pt x="258" y="0"/>
                    <a:pt x="258" y="0"/>
                    <a:pt x="258" y="0"/>
                  </a:cubicBezTo>
                  <a:cubicBezTo>
                    <a:pt x="262" y="0"/>
                    <a:pt x="262" y="0"/>
                    <a:pt x="262" y="0"/>
                  </a:cubicBezTo>
                  <a:cubicBezTo>
                    <a:pt x="269" y="0"/>
                    <a:pt x="269" y="0"/>
                    <a:pt x="269" y="0"/>
                  </a:cubicBezTo>
                  <a:cubicBezTo>
                    <a:pt x="269" y="30"/>
                    <a:pt x="269" y="30"/>
                    <a:pt x="269" y="30"/>
                  </a:cubicBezTo>
                  <a:cubicBezTo>
                    <a:pt x="269" y="30"/>
                    <a:pt x="269" y="30"/>
                    <a:pt x="269" y="3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7" name="Freeform 213"/>
            <p:cNvSpPr/>
            <p:nvPr/>
          </p:nvSpPr>
          <p:spPr bwMode="auto">
            <a:xfrm>
              <a:off x="2767" y="3129"/>
              <a:ext cx="10" cy="112"/>
            </a:xfrm>
            <a:custGeom>
              <a:avLst/>
              <a:gdLst>
                <a:gd name="T0" fmla="*/ 4 w 4"/>
                <a:gd name="T1" fmla="*/ 0 h 47"/>
                <a:gd name="T2" fmla="*/ 4 w 4"/>
                <a:gd name="T3" fmla="*/ 47 h 47"/>
                <a:gd name="T4" fmla="*/ 2 w 4"/>
                <a:gd name="T5" fmla="*/ 46 h 47"/>
                <a:gd name="T6" fmla="*/ 0 w 4"/>
                <a:gd name="T7" fmla="*/ 45 h 47"/>
                <a:gd name="T8" fmla="*/ 0 w 4"/>
                <a:gd name="T9" fmla="*/ 0 h 47"/>
                <a:gd name="T10" fmla="*/ 4 w 4"/>
                <a:gd name="T11" fmla="*/ 0 h 47"/>
              </a:gdLst>
              <a:ahLst/>
              <a:cxnLst>
                <a:cxn ang="0">
                  <a:pos x="T0" y="T1"/>
                </a:cxn>
                <a:cxn ang="0">
                  <a:pos x="T2" y="T3"/>
                </a:cxn>
                <a:cxn ang="0">
                  <a:pos x="T4" y="T5"/>
                </a:cxn>
                <a:cxn ang="0">
                  <a:pos x="T6" y="T7"/>
                </a:cxn>
                <a:cxn ang="0">
                  <a:pos x="T8" y="T9"/>
                </a:cxn>
                <a:cxn ang="0">
                  <a:pos x="T10" y="T11"/>
                </a:cxn>
              </a:cxnLst>
              <a:rect l="0" t="0" r="r" b="b"/>
              <a:pathLst>
                <a:path w="4" h="47">
                  <a:moveTo>
                    <a:pt x="4" y="0"/>
                  </a:moveTo>
                  <a:cubicBezTo>
                    <a:pt x="4" y="47"/>
                    <a:pt x="4" y="47"/>
                    <a:pt x="4" y="47"/>
                  </a:cubicBezTo>
                  <a:cubicBezTo>
                    <a:pt x="3" y="47"/>
                    <a:pt x="2" y="46"/>
                    <a:pt x="2" y="46"/>
                  </a:cubicBezTo>
                  <a:cubicBezTo>
                    <a:pt x="1" y="46"/>
                    <a:pt x="1" y="45"/>
                    <a:pt x="0" y="4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8" name="Freeform 214"/>
            <p:cNvSpPr/>
            <p:nvPr/>
          </p:nvSpPr>
          <p:spPr bwMode="auto">
            <a:xfrm>
              <a:off x="2810" y="3129"/>
              <a:ext cx="9" cy="133"/>
            </a:xfrm>
            <a:custGeom>
              <a:avLst/>
              <a:gdLst>
                <a:gd name="T0" fmla="*/ 4 w 4"/>
                <a:gd name="T1" fmla="*/ 0 h 56"/>
                <a:gd name="T2" fmla="*/ 4 w 4"/>
                <a:gd name="T3" fmla="*/ 56 h 56"/>
                <a:gd name="T4" fmla="*/ 0 w 4"/>
                <a:gd name="T5" fmla="*/ 55 h 56"/>
                <a:gd name="T6" fmla="*/ 0 w 4"/>
                <a:gd name="T7" fmla="*/ 0 h 56"/>
                <a:gd name="T8" fmla="*/ 4 w 4"/>
                <a:gd name="T9" fmla="*/ 0 h 56"/>
              </a:gdLst>
              <a:ahLst/>
              <a:cxnLst>
                <a:cxn ang="0">
                  <a:pos x="T0" y="T1"/>
                </a:cxn>
                <a:cxn ang="0">
                  <a:pos x="T2" y="T3"/>
                </a:cxn>
                <a:cxn ang="0">
                  <a:pos x="T4" y="T5"/>
                </a:cxn>
                <a:cxn ang="0">
                  <a:pos x="T6" y="T7"/>
                </a:cxn>
                <a:cxn ang="0">
                  <a:pos x="T8" y="T9"/>
                </a:cxn>
              </a:cxnLst>
              <a:rect l="0" t="0" r="r" b="b"/>
              <a:pathLst>
                <a:path w="4" h="56">
                  <a:moveTo>
                    <a:pt x="4" y="0"/>
                  </a:moveTo>
                  <a:cubicBezTo>
                    <a:pt x="4" y="56"/>
                    <a:pt x="4" y="56"/>
                    <a:pt x="4" y="56"/>
                  </a:cubicBezTo>
                  <a:cubicBezTo>
                    <a:pt x="2" y="56"/>
                    <a:pt x="1" y="55"/>
                    <a:pt x="0" y="5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9" name="Freeform 215"/>
            <p:cNvSpPr/>
            <p:nvPr/>
          </p:nvSpPr>
          <p:spPr bwMode="auto">
            <a:xfrm>
              <a:off x="2852" y="3129"/>
              <a:ext cx="7" cy="147"/>
            </a:xfrm>
            <a:custGeom>
              <a:avLst/>
              <a:gdLst>
                <a:gd name="T0" fmla="*/ 3 w 3"/>
                <a:gd name="T1" fmla="*/ 0 h 62"/>
                <a:gd name="T2" fmla="*/ 3 w 3"/>
                <a:gd name="T3" fmla="*/ 62 h 62"/>
                <a:gd name="T4" fmla="*/ 1 w 3"/>
                <a:gd name="T5" fmla="*/ 61 h 62"/>
                <a:gd name="T6" fmla="*/ 0 w 3"/>
                <a:gd name="T7" fmla="*/ 61 h 62"/>
                <a:gd name="T8" fmla="*/ 0 w 3"/>
                <a:gd name="T9" fmla="*/ 0 h 62"/>
                <a:gd name="T10" fmla="*/ 3 w 3"/>
                <a:gd name="T11" fmla="*/ 0 h 62"/>
              </a:gdLst>
              <a:ahLst/>
              <a:cxnLst>
                <a:cxn ang="0">
                  <a:pos x="T0" y="T1"/>
                </a:cxn>
                <a:cxn ang="0">
                  <a:pos x="T2" y="T3"/>
                </a:cxn>
                <a:cxn ang="0">
                  <a:pos x="T4" y="T5"/>
                </a:cxn>
                <a:cxn ang="0">
                  <a:pos x="T6" y="T7"/>
                </a:cxn>
                <a:cxn ang="0">
                  <a:pos x="T8" y="T9"/>
                </a:cxn>
                <a:cxn ang="0">
                  <a:pos x="T10" y="T11"/>
                </a:cxn>
              </a:cxnLst>
              <a:rect l="0" t="0" r="r" b="b"/>
              <a:pathLst>
                <a:path w="3" h="62">
                  <a:moveTo>
                    <a:pt x="3" y="0"/>
                  </a:moveTo>
                  <a:cubicBezTo>
                    <a:pt x="3" y="62"/>
                    <a:pt x="3" y="62"/>
                    <a:pt x="3" y="62"/>
                  </a:cubicBezTo>
                  <a:cubicBezTo>
                    <a:pt x="3" y="62"/>
                    <a:pt x="2" y="61"/>
                    <a:pt x="1" y="61"/>
                  </a:cubicBezTo>
                  <a:cubicBezTo>
                    <a:pt x="0" y="61"/>
                    <a:pt x="0" y="61"/>
                    <a:pt x="0" y="6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0" name="Freeform 216"/>
            <p:cNvSpPr/>
            <p:nvPr/>
          </p:nvSpPr>
          <p:spPr bwMode="auto">
            <a:xfrm>
              <a:off x="2895" y="3129"/>
              <a:ext cx="7" cy="157"/>
            </a:xfrm>
            <a:custGeom>
              <a:avLst/>
              <a:gdLst>
                <a:gd name="T0" fmla="*/ 3 w 3"/>
                <a:gd name="T1" fmla="*/ 0 h 66"/>
                <a:gd name="T2" fmla="*/ 3 w 3"/>
                <a:gd name="T3" fmla="*/ 66 h 66"/>
                <a:gd name="T4" fmla="*/ 0 w 3"/>
                <a:gd name="T5" fmla="*/ 65 h 66"/>
                <a:gd name="T6" fmla="*/ 0 w 3"/>
                <a:gd name="T7" fmla="*/ 0 h 66"/>
                <a:gd name="T8" fmla="*/ 3 w 3"/>
                <a:gd name="T9" fmla="*/ 0 h 66"/>
              </a:gdLst>
              <a:ahLst/>
              <a:cxnLst>
                <a:cxn ang="0">
                  <a:pos x="T0" y="T1"/>
                </a:cxn>
                <a:cxn ang="0">
                  <a:pos x="T2" y="T3"/>
                </a:cxn>
                <a:cxn ang="0">
                  <a:pos x="T4" y="T5"/>
                </a:cxn>
                <a:cxn ang="0">
                  <a:pos x="T6" y="T7"/>
                </a:cxn>
                <a:cxn ang="0">
                  <a:pos x="T8" y="T9"/>
                </a:cxn>
              </a:cxnLst>
              <a:rect l="0" t="0" r="r" b="b"/>
              <a:pathLst>
                <a:path w="3" h="66">
                  <a:moveTo>
                    <a:pt x="3" y="0"/>
                  </a:moveTo>
                  <a:cubicBezTo>
                    <a:pt x="3" y="66"/>
                    <a:pt x="3" y="66"/>
                    <a:pt x="3" y="66"/>
                  </a:cubicBezTo>
                  <a:cubicBezTo>
                    <a:pt x="2" y="66"/>
                    <a:pt x="1" y="65"/>
                    <a:pt x="0" y="6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1" name="Freeform 217"/>
            <p:cNvSpPr/>
            <p:nvPr/>
          </p:nvSpPr>
          <p:spPr bwMode="auto">
            <a:xfrm>
              <a:off x="2935" y="3129"/>
              <a:ext cx="10" cy="164"/>
            </a:xfrm>
            <a:custGeom>
              <a:avLst/>
              <a:gdLst>
                <a:gd name="T0" fmla="*/ 4 w 4"/>
                <a:gd name="T1" fmla="*/ 0 h 69"/>
                <a:gd name="T2" fmla="*/ 4 w 4"/>
                <a:gd name="T3" fmla="*/ 69 h 69"/>
                <a:gd name="T4" fmla="*/ 0 w 4"/>
                <a:gd name="T5" fmla="*/ 68 h 69"/>
                <a:gd name="T6" fmla="*/ 0 w 4"/>
                <a:gd name="T7" fmla="*/ 0 h 69"/>
                <a:gd name="T8" fmla="*/ 4 w 4"/>
                <a:gd name="T9" fmla="*/ 0 h 69"/>
              </a:gdLst>
              <a:ahLst/>
              <a:cxnLst>
                <a:cxn ang="0">
                  <a:pos x="T0" y="T1"/>
                </a:cxn>
                <a:cxn ang="0">
                  <a:pos x="T2" y="T3"/>
                </a:cxn>
                <a:cxn ang="0">
                  <a:pos x="T4" y="T5"/>
                </a:cxn>
                <a:cxn ang="0">
                  <a:pos x="T6" y="T7"/>
                </a:cxn>
                <a:cxn ang="0">
                  <a:pos x="T8" y="T9"/>
                </a:cxn>
              </a:cxnLst>
              <a:rect l="0" t="0" r="r" b="b"/>
              <a:pathLst>
                <a:path w="4" h="69">
                  <a:moveTo>
                    <a:pt x="4" y="0"/>
                  </a:moveTo>
                  <a:cubicBezTo>
                    <a:pt x="4" y="69"/>
                    <a:pt x="4" y="69"/>
                    <a:pt x="4" y="69"/>
                  </a:cubicBezTo>
                  <a:cubicBezTo>
                    <a:pt x="3" y="68"/>
                    <a:pt x="2" y="68"/>
                    <a:pt x="0" y="6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2" name="Freeform 218"/>
            <p:cNvSpPr/>
            <p:nvPr/>
          </p:nvSpPr>
          <p:spPr bwMode="auto">
            <a:xfrm>
              <a:off x="2978" y="3129"/>
              <a:ext cx="9" cy="166"/>
            </a:xfrm>
            <a:custGeom>
              <a:avLst/>
              <a:gdLst>
                <a:gd name="T0" fmla="*/ 4 w 4"/>
                <a:gd name="T1" fmla="*/ 0 h 70"/>
                <a:gd name="T2" fmla="*/ 4 w 4"/>
                <a:gd name="T3" fmla="*/ 70 h 70"/>
                <a:gd name="T4" fmla="*/ 0 w 4"/>
                <a:gd name="T5" fmla="*/ 70 h 70"/>
                <a:gd name="T6" fmla="*/ 0 w 4"/>
                <a:gd name="T7" fmla="*/ 0 h 70"/>
                <a:gd name="T8" fmla="*/ 4 w 4"/>
                <a:gd name="T9" fmla="*/ 0 h 70"/>
              </a:gdLst>
              <a:ahLst/>
              <a:cxnLst>
                <a:cxn ang="0">
                  <a:pos x="T0" y="T1"/>
                </a:cxn>
                <a:cxn ang="0">
                  <a:pos x="T2" y="T3"/>
                </a:cxn>
                <a:cxn ang="0">
                  <a:pos x="T4" y="T5"/>
                </a:cxn>
                <a:cxn ang="0">
                  <a:pos x="T6" y="T7"/>
                </a:cxn>
                <a:cxn ang="0">
                  <a:pos x="T8" y="T9"/>
                </a:cxn>
              </a:cxnLst>
              <a:rect l="0" t="0" r="r" b="b"/>
              <a:pathLst>
                <a:path w="4" h="70">
                  <a:moveTo>
                    <a:pt x="4" y="0"/>
                  </a:moveTo>
                  <a:cubicBezTo>
                    <a:pt x="4" y="70"/>
                    <a:pt x="4" y="70"/>
                    <a:pt x="4" y="70"/>
                  </a:cubicBezTo>
                  <a:cubicBezTo>
                    <a:pt x="3" y="70"/>
                    <a:pt x="2" y="70"/>
                    <a:pt x="0" y="7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3" name="Freeform 219"/>
            <p:cNvSpPr/>
            <p:nvPr/>
          </p:nvSpPr>
          <p:spPr bwMode="auto">
            <a:xfrm>
              <a:off x="3020" y="3129"/>
              <a:ext cx="10" cy="169"/>
            </a:xfrm>
            <a:custGeom>
              <a:avLst/>
              <a:gdLst>
                <a:gd name="T0" fmla="*/ 4 w 4"/>
                <a:gd name="T1" fmla="*/ 0 h 71"/>
                <a:gd name="T2" fmla="*/ 4 w 4"/>
                <a:gd name="T3" fmla="*/ 71 h 71"/>
                <a:gd name="T4" fmla="*/ 0 w 4"/>
                <a:gd name="T5" fmla="*/ 71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3" y="71"/>
                    <a:pt x="1"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4" name="Freeform 220"/>
            <p:cNvSpPr/>
            <p:nvPr/>
          </p:nvSpPr>
          <p:spPr bwMode="auto">
            <a:xfrm>
              <a:off x="3063" y="3129"/>
              <a:ext cx="10" cy="171"/>
            </a:xfrm>
            <a:custGeom>
              <a:avLst/>
              <a:gdLst>
                <a:gd name="T0" fmla="*/ 4 w 4"/>
                <a:gd name="T1" fmla="*/ 0 h 72"/>
                <a:gd name="T2" fmla="*/ 4 w 4"/>
                <a:gd name="T3" fmla="*/ 72 h 72"/>
                <a:gd name="T4" fmla="*/ 1 w 4"/>
                <a:gd name="T5" fmla="*/ 72 h 72"/>
                <a:gd name="T6" fmla="*/ 0 w 4"/>
                <a:gd name="T7" fmla="*/ 72 h 72"/>
                <a:gd name="T8" fmla="*/ 0 w 4"/>
                <a:gd name="T9" fmla="*/ 0 h 72"/>
                <a:gd name="T10" fmla="*/ 4 w 4"/>
                <a:gd name="T11" fmla="*/ 0 h 72"/>
              </a:gdLst>
              <a:ahLst/>
              <a:cxnLst>
                <a:cxn ang="0">
                  <a:pos x="T0" y="T1"/>
                </a:cxn>
                <a:cxn ang="0">
                  <a:pos x="T2" y="T3"/>
                </a:cxn>
                <a:cxn ang="0">
                  <a:pos x="T4" y="T5"/>
                </a:cxn>
                <a:cxn ang="0">
                  <a:pos x="T6" y="T7"/>
                </a:cxn>
                <a:cxn ang="0">
                  <a:pos x="T8" y="T9"/>
                </a:cxn>
                <a:cxn ang="0">
                  <a:pos x="T10" y="T11"/>
                </a:cxn>
              </a:cxnLst>
              <a:rect l="0" t="0" r="r" b="b"/>
              <a:pathLst>
                <a:path w="4" h="72">
                  <a:moveTo>
                    <a:pt x="4" y="0"/>
                  </a:moveTo>
                  <a:cubicBezTo>
                    <a:pt x="4" y="72"/>
                    <a:pt x="4" y="72"/>
                    <a:pt x="4" y="72"/>
                  </a:cubicBezTo>
                  <a:cubicBezTo>
                    <a:pt x="3" y="72"/>
                    <a:pt x="2" y="72"/>
                    <a:pt x="1" y="72"/>
                  </a:cubicBezTo>
                  <a:cubicBezTo>
                    <a:pt x="1" y="72"/>
                    <a:pt x="0" y="72"/>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5" name="Freeform 221"/>
            <p:cNvSpPr/>
            <p:nvPr/>
          </p:nvSpPr>
          <p:spPr bwMode="auto">
            <a:xfrm>
              <a:off x="3106" y="3129"/>
              <a:ext cx="9" cy="169"/>
            </a:xfrm>
            <a:custGeom>
              <a:avLst/>
              <a:gdLst>
                <a:gd name="T0" fmla="*/ 4 w 4"/>
                <a:gd name="T1" fmla="*/ 0 h 71"/>
                <a:gd name="T2" fmla="*/ 4 w 4"/>
                <a:gd name="T3" fmla="*/ 71 h 71"/>
                <a:gd name="T4" fmla="*/ 0 w 4"/>
                <a:gd name="T5" fmla="*/ 71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2" y="71"/>
                    <a:pt x="1"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6" name="Freeform 222"/>
            <p:cNvSpPr/>
            <p:nvPr/>
          </p:nvSpPr>
          <p:spPr bwMode="auto">
            <a:xfrm>
              <a:off x="3148" y="3129"/>
              <a:ext cx="7" cy="166"/>
            </a:xfrm>
            <a:custGeom>
              <a:avLst/>
              <a:gdLst>
                <a:gd name="T0" fmla="*/ 3 w 3"/>
                <a:gd name="T1" fmla="*/ 0 h 70"/>
                <a:gd name="T2" fmla="*/ 3 w 3"/>
                <a:gd name="T3" fmla="*/ 70 h 70"/>
                <a:gd name="T4" fmla="*/ 0 w 3"/>
                <a:gd name="T5" fmla="*/ 70 h 70"/>
                <a:gd name="T6" fmla="*/ 0 w 3"/>
                <a:gd name="T7" fmla="*/ 0 h 70"/>
                <a:gd name="T8" fmla="*/ 3 w 3"/>
                <a:gd name="T9" fmla="*/ 0 h 70"/>
              </a:gdLst>
              <a:ahLst/>
              <a:cxnLst>
                <a:cxn ang="0">
                  <a:pos x="T0" y="T1"/>
                </a:cxn>
                <a:cxn ang="0">
                  <a:pos x="T2" y="T3"/>
                </a:cxn>
                <a:cxn ang="0">
                  <a:pos x="T4" y="T5"/>
                </a:cxn>
                <a:cxn ang="0">
                  <a:pos x="T6" y="T7"/>
                </a:cxn>
                <a:cxn ang="0">
                  <a:pos x="T8" y="T9"/>
                </a:cxn>
              </a:cxnLst>
              <a:rect l="0" t="0" r="r" b="b"/>
              <a:pathLst>
                <a:path w="3" h="70">
                  <a:moveTo>
                    <a:pt x="3" y="0"/>
                  </a:moveTo>
                  <a:cubicBezTo>
                    <a:pt x="3" y="70"/>
                    <a:pt x="3" y="70"/>
                    <a:pt x="3" y="70"/>
                  </a:cubicBezTo>
                  <a:cubicBezTo>
                    <a:pt x="2" y="70"/>
                    <a:pt x="1" y="70"/>
                    <a:pt x="0" y="7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7" name="Freeform 223"/>
            <p:cNvSpPr/>
            <p:nvPr/>
          </p:nvSpPr>
          <p:spPr bwMode="auto">
            <a:xfrm>
              <a:off x="3191" y="3129"/>
              <a:ext cx="7" cy="161"/>
            </a:xfrm>
            <a:custGeom>
              <a:avLst/>
              <a:gdLst>
                <a:gd name="T0" fmla="*/ 3 w 3"/>
                <a:gd name="T1" fmla="*/ 0 h 68"/>
                <a:gd name="T2" fmla="*/ 3 w 3"/>
                <a:gd name="T3" fmla="*/ 68 h 68"/>
                <a:gd name="T4" fmla="*/ 0 w 3"/>
                <a:gd name="T5" fmla="*/ 68 h 68"/>
                <a:gd name="T6" fmla="*/ 0 w 3"/>
                <a:gd name="T7" fmla="*/ 0 h 68"/>
                <a:gd name="T8" fmla="*/ 3 w 3"/>
                <a:gd name="T9" fmla="*/ 0 h 68"/>
              </a:gdLst>
              <a:ahLst/>
              <a:cxnLst>
                <a:cxn ang="0">
                  <a:pos x="T0" y="T1"/>
                </a:cxn>
                <a:cxn ang="0">
                  <a:pos x="T2" y="T3"/>
                </a:cxn>
                <a:cxn ang="0">
                  <a:pos x="T4" y="T5"/>
                </a:cxn>
                <a:cxn ang="0">
                  <a:pos x="T6" y="T7"/>
                </a:cxn>
                <a:cxn ang="0">
                  <a:pos x="T8" y="T9"/>
                </a:cxn>
              </a:cxnLst>
              <a:rect l="0" t="0" r="r" b="b"/>
              <a:pathLst>
                <a:path w="3" h="68">
                  <a:moveTo>
                    <a:pt x="3" y="0"/>
                  </a:moveTo>
                  <a:cubicBezTo>
                    <a:pt x="3" y="68"/>
                    <a:pt x="3" y="68"/>
                    <a:pt x="3" y="68"/>
                  </a:cubicBezTo>
                  <a:cubicBezTo>
                    <a:pt x="2" y="68"/>
                    <a:pt x="1" y="68"/>
                    <a:pt x="0" y="6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8" name="Freeform 224"/>
            <p:cNvSpPr/>
            <p:nvPr/>
          </p:nvSpPr>
          <p:spPr bwMode="auto">
            <a:xfrm>
              <a:off x="3231" y="3129"/>
              <a:ext cx="10" cy="157"/>
            </a:xfrm>
            <a:custGeom>
              <a:avLst/>
              <a:gdLst>
                <a:gd name="T0" fmla="*/ 4 w 4"/>
                <a:gd name="T1" fmla="*/ 0 h 66"/>
                <a:gd name="T2" fmla="*/ 4 w 4"/>
                <a:gd name="T3" fmla="*/ 65 h 66"/>
                <a:gd name="T4" fmla="*/ 0 w 4"/>
                <a:gd name="T5" fmla="*/ 66 h 66"/>
                <a:gd name="T6" fmla="*/ 0 w 4"/>
                <a:gd name="T7" fmla="*/ 0 h 66"/>
                <a:gd name="T8" fmla="*/ 4 w 4"/>
                <a:gd name="T9" fmla="*/ 0 h 66"/>
              </a:gdLst>
              <a:ahLst/>
              <a:cxnLst>
                <a:cxn ang="0">
                  <a:pos x="T0" y="T1"/>
                </a:cxn>
                <a:cxn ang="0">
                  <a:pos x="T2" y="T3"/>
                </a:cxn>
                <a:cxn ang="0">
                  <a:pos x="T4" y="T5"/>
                </a:cxn>
                <a:cxn ang="0">
                  <a:pos x="T6" y="T7"/>
                </a:cxn>
                <a:cxn ang="0">
                  <a:pos x="T8" y="T9"/>
                </a:cxn>
              </a:cxnLst>
              <a:rect l="0" t="0" r="r" b="b"/>
              <a:pathLst>
                <a:path w="4" h="66">
                  <a:moveTo>
                    <a:pt x="4" y="0"/>
                  </a:moveTo>
                  <a:cubicBezTo>
                    <a:pt x="4" y="65"/>
                    <a:pt x="4" y="65"/>
                    <a:pt x="4" y="65"/>
                  </a:cubicBezTo>
                  <a:cubicBezTo>
                    <a:pt x="3" y="65"/>
                    <a:pt x="2" y="65"/>
                    <a:pt x="0" y="6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9" name="Freeform 225"/>
            <p:cNvSpPr/>
            <p:nvPr/>
          </p:nvSpPr>
          <p:spPr bwMode="auto">
            <a:xfrm>
              <a:off x="3274" y="3129"/>
              <a:ext cx="9" cy="147"/>
            </a:xfrm>
            <a:custGeom>
              <a:avLst/>
              <a:gdLst>
                <a:gd name="T0" fmla="*/ 4 w 4"/>
                <a:gd name="T1" fmla="*/ 0 h 62"/>
                <a:gd name="T2" fmla="*/ 4 w 4"/>
                <a:gd name="T3" fmla="*/ 61 h 62"/>
                <a:gd name="T4" fmla="*/ 0 w 4"/>
                <a:gd name="T5" fmla="*/ 62 h 62"/>
                <a:gd name="T6" fmla="*/ 0 w 4"/>
                <a:gd name="T7" fmla="*/ 0 h 62"/>
                <a:gd name="T8" fmla="*/ 4 w 4"/>
                <a:gd name="T9" fmla="*/ 0 h 62"/>
              </a:gdLst>
              <a:ahLst/>
              <a:cxnLst>
                <a:cxn ang="0">
                  <a:pos x="T0" y="T1"/>
                </a:cxn>
                <a:cxn ang="0">
                  <a:pos x="T2" y="T3"/>
                </a:cxn>
                <a:cxn ang="0">
                  <a:pos x="T4" y="T5"/>
                </a:cxn>
                <a:cxn ang="0">
                  <a:pos x="T6" y="T7"/>
                </a:cxn>
                <a:cxn ang="0">
                  <a:pos x="T8" y="T9"/>
                </a:cxn>
              </a:cxnLst>
              <a:rect l="0" t="0" r="r" b="b"/>
              <a:pathLst>
                <a:path w="4" h="62">
                  <a:moveTo>
                    <a:pt x="4" y="0"/>
                  </a:moveTo>
                  <a:cubicBezTo>
                    <a:pt x="4" y="61"/>
                    <a:pt x="4" y="61"/>
                    <a:pt x="4" y="61"/>
                  </a:cubicBezTo>
                  <a:cubicBezTo>
                    <a:pt x="3" y="61"/>
                    <a:pt x="2" y="61"/>
                    <a:pt x="0" y="6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0" name="Freeform 226"/>
            <p:cNvSpPr/>
            <p:nvPr/>
          </p:nvSpPr>
          <p:spPr bwMode="auto">
            <a:xfrm>
              <a:off x="3316" y="3129"/>
              <a:ext cx="10" cy="133"/>
            </a:xfrm>
            <a:custGeom>
              <a:avLst/>
              <a:gdLst>
                <a:gd name="T0" fmla="*/ 4 w 4"/>
                <a:gd name="T1" fmla="*/ 0 h 56"/>
                <a:gd name="T2" fmla="*/ 4 w 4"/>
                <a:gd name="T3" fmla="*/ 54 h 56"/>
                <a:gd name="T4" fmla="*/ 0 w 4"/>
                <a:gd name="T5" fmla="*/ 56 h 56"/>
                <a:gd name="T6" fmla="*/ 0 w 4"/>
                <a:gd name="T7" fmla="*/ 0 h 56"/>
                <a:gd name="T8" fmla="*/ 4 w 4"/>
                <a:gd name="T9" fmla="*/ 0 h 56"/>
              </a:gdLst>
              <a:ahLst/>
              <a:cxnLst>
                <a:cxn ang="0">
                  <a:pos x="T0" y="T1"/>
                </a:cxn>
                <a:cxn ang="0">
                  <a:pos x="T2" y="T3"/>
                </a:cxn>
                <a:cxn ang="0">
                  <a:pos x="T4" y="T5"/>
                </a:cxn>
                <a:cxn ang="0">
                  <a:pos x="T6" y="T7"/>
                </a:cxn>
                <a:cxn ang="0">
                  <a:pos x="T8" y="T9"/>
                </a:cxn>
              </a:cxnLst>
              <a:rect l="0" t="0" r="r" b="b"/>
              <a:pathLst>
                <a:path w="4" h="56">
                  <a:moveTo>
                    <a:pt x="4" y="0"/>
                  </a:moveTo>
                  <a:cubicBezTo>
                    <a:pt x="4" y="54"/>
                    <a:pt x="4" y="54"/>
                    <a:pt x="4" y="54"/>
                  </a:cubicBezTo>
                  <a:cubicBezTo>
                    <a:pt x="3" y="55"/>
                    <a:pt x="1" y="55"/>
                    <a:pt x="0" y="5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1" name="Freeform 227"/>
            <p:cNvSpPr/>
            <p:nvPr/>
          </p:nvSpPr>
          <p:spPr bwMode="auto">
            <a:xfrm>
              <a:off x="3359" y="3129"/>
              <a:ext cx="9" cy="109"/>
            </a:xfrm>
            <a:custGeom>
              <a:avLst/>
              <a:gdLst>
                <a:gd name="T0" fmla="*/ 4 w 4"/>
                <a:gd name="T1" fmla="*/ 0 h 46"/>
                <a:gd name="T2" fmla="*/ 4 w 4"/>
                <a:gd name="T3" fmla="*/ 43 h 46"/>
                <a:gd name="T4" fmla="*/ 0 w 4"/>
                <a:gd name="T5" fmla="*/ 46 h 46"/>
                <a:gd name="T6" fmla="*/ 0 w 4"/>
                <a:gd name="T7" fmla="*/ 0 h 46"/>
                <a:gd name="T8" fmla="*/ 4 w 4"/>
                <a:gd name="T9" fmla="*/ 0 h 46"/>
              </a:gdLst>
              <a:ahLst/>
              <a:cxnLst>
                <a:cxn ang="0">
                  <a:pos x="T0" y="T1"/>
                </a:cxn>
                <a:cxn ang="0">
                  <a:pos x="T2" y="T3"/>
                </a:cxn>
                <a:cxn ang="0">
                  <a:pos x="T4" y="T5"/>
                </a:cxn>
                <a:cxn ang="0">
                  <a:pos x="T6" y="T7"/>
                </a:cxn>
                <a:cxn ang="0">
                  <a:pos x="T8" y="T9"/>
                </a:cxn>
              </a:cxnLst>
              <a:rect l="0" t="0" r="r" b="b"/>
              <a:pathLst>
                <a:path w="4" h="46">
                  <a:moveTo>
                    <a:pt x="4" y="0"/>
                  </a:moveTo>
                  <a:cubicBezTo>
                    <a:pt x="4" y="43"/>
                    <a:pt x="4" y="43"/>
                    <a:pt x="4" y="43"/>
                  </a:cubicBezTo>
                  <a:cubicBezTo>
                    <a:pt x="3" y="44"/>
                    <a:pt x="1" y="45"/>
                    <a:pt x="0" y="4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2" name="Freeform 228"/>
            <p:cNvSpPr/>
            <p:nvPr/>
          </p:nvSpPr>
          <p:spPr bwMode="auto">
            <a:xfrm>
              <a:off x="2748" y="3039"/>
              <a:ext cx="637" cy="183"/>
            </a:xfrm>
            <a:custGeom>
              <a:avLst/>
              <a:gdLst>
                <a:gd name="T0" fmla="*/ 269 w 269"/>
                <a:gd name="T1" fmla="*/ 38 h 77"/>
                <a:gd name="T2" fmla="*/ 134 w 269"/>
                <a:gd name="T3" fmla="*/ 77 h 77"/>
                <a:gd name="T4" fmla="*/ 105 w 269"/>
                <a:gd name="T5" fmla="*/ 76 h 77"/>
                <a:gd name="T6" fmla="*/ 71 w 269"/>
                <a:gd name="T7" fmla="*/ 72 h 77"/>
                <a:gd name="T8" fmla="*/ 45 w 269"/>
                <a:gd name="T9" fmla="*/ 67 h 77"/>
                <a:gd name="T10" fmla="*/ 38 w 269"/>
                <a:gd name="T11" fmla="*/ 65 h 77"/>
                <a:gd name="T12" fmla="*/ 13 w 269"/>
                <a:gd name="T13" fmla="*/ 55 h 77"/>
                <a:gd name="T14" fmla="*/ 10 w 269"/>
                <a:gd name="T15" fmla="*/ 53 h 77"/>
                <a:gd name="T16" fmla="*/ 0 w 269"/>
                <a:gd name="T17" fmla="*/ 38 h 77"/>
                <a:gd name="T18" fmla="*/ 0 w 269"/>
                <a:gd name="T19" fmla="*/ 37 h 77"/>
                <a:gd name="T20" fmla="*/ 134 w 269"/>
                <a:gd name="T21" fmla="*/ 0 h 77"/>
                <a:gd name="T22" fmla="*/ 185 w 269"/>
                <a:gd name="T23" fmla="*/ 3 h 77"/>
                <a:gd name="T24" fmla="*/ 194 w 269"/>
                <a:gd name="T25" fmla="*/ 4 h 77"/>
                <a:gd name="T26" fmla="*/ 228 w 269"/>
                <a:gd name="T27" fmla="*/ 11 h 77"/>
                <a:gd name="T28" fmla="*/ 234 w 269"/>
                <a:gd name="T29" fmla="*/ 13 h 77"/>
                <a:gd name="T30" fmla="*/ 253 w 269"/>
                <a:gd name="T31" fmla="*/ 20 h 77"/>
                <a:gd name="T32" fmla="*/ 265 w 269"/>
                <a:gd name="T33" fmla="*/ 30 h 77"/>
                <a:gd name="T34" fmla="*/ 269 w 269"/>
                <a:gd name="T35" fmla="*/ 37 h 77"/>
                <a:gd name="T36" fmla="*/ 269 w 269"/>
                <a:gd name="T3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77">
                  <a:moveTo>
                    <a:pt x="269" y="38"/>
                  </a:moveTo>
                  <a:cubicBezTo>
                    <a:pt x="269" y="59"/>
                    <a:pt x="209" y="77"/>
                    <a:pt x="134" y="77"/>
                  </a:cubicBezTo>
                  <a:cubicBezTo>
                    <a:pt x="124" y="77"/>
                    <a:pt x="114" y="76"/>
                    <a:pt x="105" y="76"/>
                  </a:cubicBezTo>
                  <a:cubicBezTo>
                    <a:pt x="93" y="75"/>
                    <a:pt x="81" y="74"/>
                    <a:pt x="71" y="72"/>
                  </a:cubicBezTo>
                  <a:cubicBezTo>
                    <a:pt x="61" y="71"/>
                    <a:pt x="53" y="69"/>
                    <a:pt x="45" y="67"/>
                  </a:cubicBezTo>
                  <a:cubicBezTo>
                    <a:pt x="42" y="66"/>
                    <a:pt x="40" y="66"/>
                    <a:pt x="38" y="65"/>
                  </a:cubicBezTo>
                  <a:cubicBezTo>
                    <a:pt x="28" y="62"/>
                    <a:pt x="20" y="59"/>
                    <a:pt x="13" y="55"/>
                  </a:cubicBezTo>
                  <a:cubicBezTo>
                    <a:pt x="12" y="54"/>
                    <a:pt x="11" y="54"/>
                    <a:pt x="10" y="53"/>
                  </a:cubicBezTo>
                  <a:cubicBezTo>
                    <a:pt x="3" y="48"/>
                    <a:pt x="0" y="43"/>
                    <a:pt x="0" y="38"/>
                  </a:cubicBezTo>
                  <a:cubicBezTo>
                    <a:pt x="0" y="38"/>
                    <a:pt x="0" y="37"/>
                    <a:pt x="0" y="37"/>
                  </a:cubicBezTo>
                  <a:cubicBezTo>
                    <a:pt x="2" y="16"/>
                    <a:pt x="62" y="0"/>
                    <a:pt x="134" y="0"/>
                  </a:cubicBezTo>
                  <a:cubicBezTo>
                    <a:pt x="152" y="0"/>
                    <a:pt x="169" y="1"/>
                    <a:pt x="185" y="3"/>
                  </a:cubicBezTo>
                  <a:cubicBezTo>
                    <a:pt x="188" y="3"/>
                    <a:pt x="191" y="4"/>
                    <a:pt x="194" y="4"/>
                  </a:cubicBezTo>
                  <a:cubicBezTo>
                    <a:pt x="206" y="6"/>
                    <a:pt x="218" y="8"/>
                    <a:pt x="228" y="11"/>
                  </a:cubicBezTo>
                  <a:cubicBezTo>
                    <a:pt x="230" y="11"/>
                    <a:pt x="232" y="12"/>
                    <a:pt x="234" y="13"/>
                  </a:cubicBezTo>
                  <a:cubicBezTo>
                    <a:pt x="242" y="15"/>
                    <a:pt x="248" y="18"/>
                    <a:pt x="253" y="20"/>
                  </a:cubicBezTo>
                  <a:cubicBezTo>
                    <a:pt x="259" y="23"/>
                    <a:pt x="263" y="26"/>
                    <a:pt x="265" y="30"/>
                  </a:cubicBezTo>
                  <a:cubicBezTo>
                    <a:pt x="267" y="32"/>
                    <a:pt x="268" y="34"/>
                    <a:pt x="269" y="37"/>
                  </a:cubicBezTo>
                  <a:cubicBezTo>
                    <a:pt x="269" y="37"/>
                    <a:pt x="269" y="38"/>
                    <a:pt x="269" y="3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3" name="Rectangle 229"/>
            <p:cNvSpPr>
              <a:spLocks noChangeArrowheads="1"/>
            </p:cNvSpPr>
            <p:nvPr/>
          </p:nvSpPr>
          <p:spPr bwMode="auto">
            <a:xfrm>
              <a:off x="2916" y="3196"/>
              <a:ext cx="135" cy="23"/>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4" name="Freeform 230"/>
            <p:cNvSpPr/>
            <p:nvPr/>
          </p:nvSpPr>
          <p:spPr bwMode="auto">
            <a:xfrm>
              <a:off x="2772" y="3158"/>
              <a:ext cx="31" cy="12"/>
            </a:xfrm>
            <a:custGeom>
              <a:avLst/>
              <a:gdLst>
                <a:gd name="T0" fmla="*/ 9 w 13"/>
                <a:gd name="T1" fmla="*/ 0 h 5"/>
                <a:gd name="T2" fmla="*/ 0 w 13"/>
                <a:gd name="T3" fmla="*/ 3 h 5"/>
                <a:gd name="T4" fmla="*/ 3 w 13"/>
                <a:gd name="T5" fmla="*/ 5 h 5"/>
                <a:gd name="T6" fmla="*/ 13 w 13"/>
                <a:gd name="T7" fmla="*/ 2 h 5"/>
                <a:gd name="T8" fmla="*/ 13 w 13"/>
                <a:gd name="T9" fmla="*/ 2 h 5"/>
                <a:gd name="T10" fmla="*/ 9 w 13"/>
                <a:gd name="T11" fmla="*/ 1 h 5"/>
                <a:gd name="T12" fmla="*/ 9 w 1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3" h="5">
                  <a:moveTo>
                    <a:pt x="9" y="0"/>
                  </a:moveTo>
                  <a:cubicBezTo>
                    <a:pt x="0" y="3"/>
                    <a:pt x="0" y="3"/>
                    <a:pt x="0" y="3"/>
                  </a:cubicBezTo>
                  <a:cubicBezTo>
                    <a:pt x="1" y="4"/>
                    <a:pt x="2" y="4"/>
                    <a:pt x="3" y="5"/>
                  </a:cubicBezTo>
                  <a:cubicBezTo>
                    <a:pt x="13" y="2"/>
                    <a:pt x="13" y="2"/>
                    <a:pt x="13" y="2"/>
                  </a:cubicBezTo>
                  <a:cubicBezTo>
                    <a:pt x="13" y="2"/>
                    <a:pt x="13" y="2"/>
                    <a:pt x="13" y="2"/>
                  </a:cubicBezTo>
                  <a:cubicBezTo>
                    <a:pt x="12" y="2"/>
                    <a:pt x="10" y="1"/>
                    <a:pt x="9" y="1"/>
                  </a:cubicBezTo>
                  <a:cubicBezTo>
                    <a:pt x="9" y="1"/>
                    <a:pt x="9" y="0"/>
                    <a:pt x="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5" name="Freeform 231"/>
            <p:cNvSpPr/>
            <p:nvPr/>
          </p:nvSpPr>
          <p:spPr bwMode="auto">
            <a:xfrm>
              <a:off x="2838" y="3184"/>
              <a:ext cx="55" cy="14"/>
            </a:xfrm>
            <a:custGeom>
              <a:avLst/>
              <a:gdLst>
                <a:gd name="T0" fmla="*/ 15 w 23"/>
                <a:gd name="T1" fmla="*/ 0 h 6"/>
                <a:gd name="T2" fmla="*/ 0 w 23"/>
                <a:gd name="T3" fmla="*/ 4 h 6"/>
                <a:gd name="T4" fmla="*/ 7 w 23"/>
                <a:gd name="T5" fmla="*/ 6 h 6"/>
                <a:gd name="T6" fmla="*/ 23 w 23"/>
                <a:gd name="T7" fmla="*/ 1 h 6"/>
                <a:gd name="T8" fmla="*/ 21 w 23"/>
                <a:gd name="T9" fmla="*/ 1 h 6"/>
                <a:gd name="T10" fmla="*/ 17 w 23"/>
                <a:gd name="T11" fmla="*/ 0 h 6"/>
                <a:gd name="T12" fmla="*/ 15 w 2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15" y="0"/>
                  </a:moveTo>
                  <a:cubicBezTo>
                    <a:pt x="0" y="4"/>
                    <a:pt x="0" y="4"/>
                    <a:pt x="0" y="4"/>
                  </a:cubicBezTo>
                  <a:cubicBezTo>
                    <a:pt x="2" y="5"/>
                    <a:pt x="4" y="5"/>
                    <a:pt x="7" y="6"/>
                  </a:cubicBezTo>
                  <a:cubicBezTo>
                    <a:pt x="23" y="1"/>
                    <a:pt x="23" y="1"/>
                    <a:pt x="23" y="1"/>
                  </a:cubicBezTo>
                  <a:cubicBezTo>
                    <a:pt x="22" y="1"/>
                    <a:pt x="22" y="1"/>
                    <a:pt x="21" y="1"/>
                  </a:cubicBezTo>
                  <a:cubicBezTo>
                    <a:pt x="19" y="0"/>
                    <a:pt x="18" y="0"/>
                    <a:pt x="17" y="0"/>
                  </a:cubicBezTo>
                  <a:cubicBezTo>
                    <a:pt x="16" y="0"/>
                    <a:pt x="16"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6" name="Freeform 232"/>
            <p:cNvSpPr/>
            <p:nvPr/>
          </p:nvSpPr>
          <p:spPr bwMode="auto">
            <a:xfrm>
              <a:off x="2812" y="3058"/>
              <a:ext cx="509" cy="145"/>
            </a:xfrm>
            <a:custGeom>
              <a:avLst/>
              <a:gdLst>
                <a:gd name="T0" fmla="*/ 215 w 215"/>
                <a:gd name="T1" fmla="*/ 30 h 61"/>
                <a:gd name="T2" fmla="*/ 215 w 215"/>
                <a:gd name="T3" fmla="*/ 32 h 61"/>
                <a:gd name="T4" fmla="*/ 107 w 215"/>
                <a:gd name="T5" fmla="*/ 61 h 61"/>
                <a:gd name="T6" fmla="*/ 0 w 215"/>
                <a:gd name="T7" fmla="*/ 32 h 61"/>
                <a:gd name="T8" fmla="*/ 0 w 215"/>
                <a:gd name="T9" fmla="*/ 30 h 61"/>
                <a:gd name="T10" fmla="*/ 107 w 215"/>
                <a:gd name="T11" fmla="*/ 0 h 61"/>
                <a:gd name="T12" fmla="*/ 215 w 215"/>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215" h="61">
                  <a:moveTo>
                    <a:pt x="215" y="30"/>
                  </a:moveTo>
                  <a:cubicBezTo>
                    <a:pt x="215" y="31"/>
                    <a:pt x="215" y="31"/>
                    <a:pt x="215" y="32"/>
                  </a:cubicBezTo>
                  <a:cubicBezTo>
                    <a:pt x="212" y="48"/>
                    <a:pt x="165" y="61"/>
                    <a:pt x="107" y="61"/>
                  </a:cubicBezTo>
                  <a:cubicBezTo>
                    <a:pt x="50" y="61"/>
                    <a:pt x="2" y="48"/>
                    <a:pt x="0" y="32"/>
                  </a:cubicBezTo>
                  <a:cubicBezTo>
                    <a:pt x="0" y="31"/>
                    <a:pt x="0" y="31"/>
                    <a:pt x="0" y="30"/>
                  </a:cubicBezTo>
                  <a:cubicBezTo>
                    <a:pt x="0" y="13"/>
                    <a:pt x="48" y="0"/>
                    <a:pt x="107" y="0"/>
                  </a:cubicBezTo>
                  <a:cubicBezTo>
                    <a:pt x="167" y="0"/>
                    <a:pt x="215" y="13"/>
                    <a:pt x="215"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7" name="Freeform 233"/>
            <p:cNvSpPr/>
            <p:nvPr/>
          </p:nvSpPr>
          <p:spPr bwMode="auto">
            <a:xfrm>
              <a:off x="2812" y="3065"/>
              <a:ext cx="509" cy="138"/>
            </a:xfrm>
            <a:custGeom>
              <a:avLst/>
              <a:gdLst>
                <a:gd name="T0" fmla="*/ 215 w 215"/>
                <a:gd name="T1" fmla="*/ 29 h 58"/>
                <a:gd name="T2" fmla="*/ 107 w 215"/>
                <a:gd name="T3" fmla="*/ 58 h 58"/>
                <a:gd name="T4" fmla="*/ 103 w 215"/>
                <a:gd name="T5" fmla="*/ 58 h 58"/>
                <a:gd name="T6" fmla="*/ 67 w 215"/>
                <a:gd name="T7" fmla="*/ 56 h 58"/>
                <a:gd name="T8" fmla="*/ 36 w 215"/>
                <a:gd name="T9" fmla="*/ 50 h 58"/>
                <a:gd name="T10" fmla="*/ 30 w 215"/>
                <a:gd name="T11" fmla="*/ 48 h 58"/>
                <a:gd name="T12" fmla="*/ 7 w 215"/>
                <a:gd name="T13" fmla="*/ 38 h 58"/>
                <a:gd name="T14" fmla="*/ 4 w 215"/>
                <a:gd name="T15" fmla="*/ 36 h 58"/>
                <a:gd name="T16" fmla="*/ 0 w 215"/>
                <a:gd name="T17" fmla="*/ 29 h 58"/>
                <a:gd name="T18" fmla="*/ 107 w 215"/>
                <a:gd name="T19" fmla="*/ 0 h 58"/>
                <a:gd name="T20" fmla="*/ 129 w 215"/>
                <a:gd name="T21" fmla="*/ 0 h 58"/>
                <a:gd name="T22" fmla="*/ 139 w 215"/>
                <a:gd name="T23" fmla="*/ 1 h 58"/>
                <a:gd name="T24" fmla="*/ 176 w 215"/>
                <a:gd name="T25" fmla="*/ 7 h 58"/>
                <a:gd name="T26" fmla="*/ 183 w 215"/>
                <a:gd name="T27" fmla="*/ 8 h 58"/>
                <a:gd name="T28" fmla="*/ 204 w 215"/>
                <a:gd name="T29" fmla="*/ 17 h 58"/>
                <a:gd name="T30" fmla="*/ 214 w 215"/>
                <a:gd name="T31" fmla="*/ 26 h 58"/>
                <a:gd name="T32" fmla="*/ 215 w 215"/>
                <a:gd name="T3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58">
                  <a:moveTo>
                    <a:pt x="215" y="29"/>
                  </a:moveTo>
                  <a:cubicBezTo>
                    <a:pt x="212" y="45"/>
                    <a:pt x="165" y="58"/>
                    <a:pt x="107" y="58"/>
                  </a:cubicBezTo>
                  <a:cubicBezTo>
                    <a:pt x="106" y="58"/>
                    <a:pt x="105" y="58"/>
                    <a:pt x="103" y="58"/>
                  </a:cubicBezTo>
                  <a:cubicBezTo>
                    <a:pt x="91" y="58"/>
                    <a:pt x="78" y="57"/>
                    <a:pt x="67" y="56"/>
                  </a:cubicBezTo>
                  <a:cubicBezTo>
                    <a:pt x="56" y="54"/>
                    <a:pt x="45" y="52"/>
                    <a:pt x="36" y="50"/>
                  </a:cubicBezTo>
                  <a:cubicBezTo>
                    <a:pt x="34" y="50"/>
                    <a:pt x="32" y="49"/>
                    <a:pt x="30" y="48"/>
                  </a:cubicBezTo>
                  <a:cubicBezTo>
                    <a:pt x="20" y="46"/>
                    <a:pt x="12" y="42"/>
                    <a:pt x="7" y="38"/>
                  </a:cubicBezTo>
                  <a:cubicBezTo>
                    <a:pt x="6" y="37"/>
                    <a:pt x="5" y="37"/>
                    <a:pt x="4" y="36"/>
                  </a:cubicBezTo>
                  <a:cubicBezTo>
                    <a:pt x="2" y="33"/>
                    <a:pt x="0" y="31"/>
                    <a:pt x="0" y="29"/>
                  </a:cubicBezTo>
                  <a:cubicBezTo>
                    <a:pt x="2" y="13"/>
                    <a:pt x="50" y="0"/>
                    <a:pt x="107" y="0"/>
                  </a:cubicBezTo>
                  <a:cubicBezTo>
                    <a:pt x="115" y="0"/>
                    <a:pt x="122" y="0"/>
                    <a:pt x="129" y="0"/>
                  </a:cubicBezTo>
                  <a:cubicBezTo>
                    <a:pt x="132" y="0"/>
                    <a:pt x="136" y="1"/>
                    <a:pt x="139" y="1"/>
                  </a:cubicBezTo>
                  <a:cubicBezTo>
                    <a:pt x="153" y="2"/>
                    <a:pt x="165" y="4"/>
                    <a:pt x="176" y="7"/>
                  </a:cubicBezTo>
                  <a:cubicBezTo>
                    <a:pt x="179" y="7"/>
                    <a:pt x="181" y="8"/>
                    <a:pt x="183" y="8"/>
                  </a:cubicBezTo>
                  <a:cubicBezTo>
                    <a:pt x="192" y="11"/>
                    <a:pt x="199" y="14"/>
                    <a:pt x="204" y="17"/>
                  </a:cubicBezTo>
                  <a:cubicBezTo>
                    <a:pt x="209" y="20"/>
                    <a:pt x="213" y="23"/>
                    <a:pt x="214" y="26"/>
                  </a:cubicBezTo>
                  <a:cubicBezTo>
                    <a:pt x="214" y="27"/>
                    <a:pt x="215" y="28"/>
                    <a:pt x="215" y="29"/>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8" name="Freeform 234"/>
            <p:cNvSpPr/>
            <p:nvPr/>
          </p:nvSpPr>
          <p:spPr bwMode="auto">
            <a:xfrm>
              <a:off x="2971" y="3196"/>
              <a:ext cx="97" cy="7"/>
            </a:xfrm>
            <a:custGeom>
              <a:avLst/>
              <a:gdLst>
                <a:gd name="T0" fmla="*/ 1 w 41"/>
                <a:gd name="T1" fmla="*/ 0 h 3"/>
                <a:gd name="T2" fmla="*/ 0 w 41"/>
                <a:gd name="T3" fmla="*/ 1 h 3"/>
                <a:gd name="T4" fmla="*/ 36 w 41"/>
                <a:gd name="T5" fmla="*/ 3 h 3"/>
                <a:gd name="T6" fmla="*/ 41 w 41"/>
                <a:gd name="T7" fmla="*/ 1 h 3"/>
                <a:gd name="T8" fmla="*/ 36 w 41"/>
                <a:gd name="T9" fmla="*/ 2 h 3"/>
                <a:gd name="T10" fmla="*/ 34 w 41"/>
                <a:gd name="T11" fmla="*/ 2 h 3"/>
                <a:gd name="T12" fmla="*/ 32 w 41"/>
                <a:gd name="T13" fmla="*/ 2 h 3"/>
                <a:gd name="T14" fmla="*/ 18 w 41"/>
                <a:gd name="T15" fmla="*/ 1 h 3"/>
                <a:gd name="T16" fmla="*/ 14 w 41"/>
                <a:gd name="T17" fmla="*/ 1 h 3"/>
                <a:gd name="T18" fmla="*/ 4 w 41"/>
                <a:gd name="T19" fmla="*/ 1 h 3"/>
                <a:gd name="T20" fmla="*/ 1 w 41"/>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3">
                  <a:moveTo>
                    <a:pt x="1" y="0"/>
                  </a:moveTo>
                  <a:cubicBezTo>
                    <a:pt x="0" y="1"/>
                    <a:pt x="0" y="1"/>
                    <a:pt x="0" y="1"/>
                  </a:cubicBezTo>
                  <a:cubicBezTo>
                    <a:pt x="11" y="2"/>
                    <a:pt x="24" y="3"/>
                    <a:pt x="36" y="3"/>
                  </a:cubicBezTo>
                  <a:cubicBezTo>
                    <a:pt x="41" y="1"/>
                    <a:pt x="41" y="1"/>
                    <a:pt x="41" y="1"/>
                  </a:cubicBezTo>
                  <a:cubicBezTo>
                    <a:pt x="39" y="2"/>
                    <a:pt x="38" y="2"/>
                    <a:pt x="36" y="2"/>
                  </a:cubicBezTo>
                  <a:cubicBezTo>
                    <a:pt x="35" y="2"/>
                    <a:pt x="34" y="2"/>
                    <a:pt x="34" y="2"/>
                  </a:cubicBezTo>
                  <a:cubicBezTo>
                    <a:pt x="33" y="2"/>
                    <a:pt x="33" y="2"/>
                    <a:pt x="32" y="2"/>
                  </a:cubicBezTo>
                  <a:cubicBezTo>
                    <a:pt x="28" y="2"/>
                    <a:pt x="23" y="1"/>
                    <a:pt x="18" y="1"/>
                  </a:cubicBezTo>
                  <a:cubicBezTo>
                    <a:pt x="17" y="1"/>
                    <a:pt x="16" y="1"/>
                    <a:pt x="14" y="1"/>
                  </a:cubicBezTo>
                  <a:cubicBezTo>
                    <a:pt x="11" y="1"/>
                    <a:pt x="7" y="1"/>
                    <a:pt x="4" y="1"/>
                  </a:cubicBezTo>
                  <a:cubicBezTo>
                    <a:pt x="3" y="0"/>
                    <a:pt x="2" y="0"/>
                    <a:pt x="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9" name="Freeform 235"/>
            <p:cNvSpPr/>
            <p:nvPr/>
          </p:nvSpPr>
          <p:spPr bwMode="auto">
            <a:xfrm>
              <a:off x="2949" y="3082"/>
              <a:ext cx="242" cy="102"/>
            </a:xfrm>
            <a:custGeom>
              <a:avLst/>
              <a:gdLst>
                <a:gd name="T0" fmla="*/ 64 w 102"/>
                <a:gd name="T1" fmla="*/ 38 h 43"/>
                <a:gd name="T2" fmla="*/ 64 w 102"/>
                <a:gd name="T3" fmla="*/ 43 h 43"/>
                <a:gd name="T4" fmla="*/ 42 w 102"/>
                <a:gd name="T5" fmla="*/ 43 h 43"/>
                <a:gd name="T6" fmla="*/ 42 w 102"/>
                <a:gd name="T7" fmla="*/ 38 h 43"/>
                <a:gd name="T8" fmla="*/ 0 w 102"/>
                <a:gd name="T9" fmla="*/ 35 h 43"/>
                <a:gd name="T10" fmla="*/ 12 w 102"/>
                <a:gd name="T11" fmla="*/ 27 h 43"/>
                <a:gd name="T12" fmla="*/ 50 w 102"/>
                <a:gd name="T13" fmla="*/ 30 h 43"/>
                <a:gd name="T14" fmla="*/ 64 w 102"/>
                <a:gd name="T15" fmla="*/ 28 h 43"/>
                <a:gd name="T16" fmla="*/ 2 w 102"/>
                <a:gd name="T17" fmla="*/ 15 h 43"/>
                <a:gd name="T18" fmla="*/ 42 w 102"/>
                <a:gd name="T19" fmla="*/ 5 h 43"/>
                <a:gd name="T20" fmla="*/ 42 w 102"/>
                <a:gd name="T21" fmla="*/ 0 h 43"/>
                <a:gd name="T22" fmla="*/ 64 w 102"/>
                <a:gd name="T23" fmla="*/ 0 h 43"/>
                <a:gd name="T24" fmla="*/ 64 w 102"/>
                <a:gd name="T25" fmla="*/ 5 h 43"/>
                <a:gd name="T26" fmla="*/ 97 w 102"/>
                <a:gd name="T27" fmla="*/ 7 h 43"/>
                <a:gd name="T28" fmla="*/ 85 w 102"/>
                <a:gd name="T29" fmla="*/ 15 h 43"/>
                <a:gd name="T30" fmla="*/ 54 w 102"/>
                <a:gd name="T31" fmla="*/ 13 h 43"/>
                <a:gd name="T32" fmla="*/ 39 w 102"/>
                <a:gd name="T33" fmla="*/ 15 h 43"/>
                <a:gd name="T34" fmla="*/ 102 w 102"/>
                <a:gd name="T35" fmla="*/ 27 h 43"/>
                <a:gd name="T36" fmla="*/ 64 w 102"/>
                <a:gd name="T3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43">
                  <a:moveTo>
                    <a:pt x="64" y="38"/>
                  </a:moveTo>
                  <a:cubicBezTo>
                    <a:pt x="64" y="43"/>
                    <a:pt x="64" y="43"/>
                    <a:pt x="64" y="43"/>
                  </a:cubicBezTo>
                  <a:cubicBezTo>
                    <a:pt x="42" y="43"/>
                    <a:pt x="42" y="43"/>
                    <a:pt x="42" y="43"/>
                  </a:cubicBezTo>
                  <a:cubicBezTo>
                    <a:pt x="42" y="38"/>
                    <a:pt x="42" y="38"/>
                    <a:pt x="42" y="38"/>
                  </a:cubicBezTo>
                  <a:cubicBezTo>
                    <a:pt x="25" y="38"/>
                    <a:pt x="10" y="36"/>
                    <a:pt x="0" y="35"/>
                  </a:cubicBezTo>
                  <a:cubicBezTo>
                    <a:pt x="12" y="27"/>
                    <a:pt x="12" y="27"/>
                    <a:pt x="12" y="27"/>
                  </a:cubicBezTo>
                  <a:cubicBezTo>
                    <a:pt x="23" y="29"/>
                    <a:pt x="37" y="30"/>
                    <a:pt x="50" y="30"/>
                  </a:cubicBezTo>
                  <a:cubicBezTo>
                    <a:pt x="60" y="30"/>
                    <a:pt x="64" y="29"/>
                    <a:pt x="64" y="28"/>
                  </a:cubicBezTo>
                  <a:cubicBezTo>
                    <a:pt x="64" y="24"/>
                    <a:pt x="2" y="27"/>
                    <a:pt x="2" y="15"/>
                  </a:cubicBezTo>
                  <a:cubicBezTo>
                    <a:pt x="2" y="10"/>
                    <a:pt x="15" y="6"/>
                    <a:pt x="42" y="5"/>
                  </a:cubicBezTo>
                  <a:cubicBezTo>
                    <a:pt x="42" y="0"/>
                    <a:pt x="42" y="0"/>
                    <a:pt x="42" y="0"/>
                  </a:cubicBezTo>
                  <a:cubicBezTo>
                    <a:pt x="64" y="0"/>
                    <a:pt x="64" y="0"/>
                    <a:pt x="64" y="0"/>
                  </a:cubicBezTo>
                  <a:cubicBezTo>
                    <a:pt x="64" y="5"/>
                    <a:pt x="64" y="5"/>
                    <a:pt x="64" y="5"/>
                  </a:cubicBezTo>
                  <a:cubicBezTo>
                    <a:pt x="76" y="5"/>
                    <a:pt x="88" y="6"/>
                    <a:pt x="97" y="7"/>
                  </a:cubicBezTo>
                  <a:cubicBezTo>
                    <a:pt x="85" y="15"/>
                    <a:pt x="85" y="15"/>
                    <a:pt x="85" y="15"/>
                  </a:cubicBezTo>
                  <a:cubicBezTo>
                    <a:pt x="74" y="13"/>
                    <a:pt x="64" y="13"/>
                    <a:pt x="54" y="13"/>
                  </a:cubicBezTo>
                  <a:cubicBezTo>
                    <a:pt x="43" y="13"/>
                    <a:pt x="39" y="14"/>
                    <a:pt x="39" y="15"/>
                  </a:cubicBezTo>
                  <a:cubicBezTo>
                    <a:pt x="39" y="19"/>
                    <a:pt x="102" y="15"/>
                    <a:pt x="102" y="27"/>
                  </a:cubicBezTo>
                  <a:cubicBezTo>
                    <a:pt x="102" y="32"/>
                    <a:pt x="89" y="36"/>
                    <a:pt x="64" y="38"/>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0" name="Freeform 236"/>
            <p:cNvSpPr/>
            <p:nvPr/>
          </p:nvSpPr>
          <p:spPr bwMode="auto">
            <a:xfrm>
              <a:off x="2949" y="3077"/>
              <a:ext cx="240" cy="102"/>
            </a:xfrm>
            <a:custGeom>
              <a:avLst/>
              <a:gdLst>
                <a:gd name="T0" fmla="*/ 64 w 101"/>
                <a:gd name="T1" fmla="*/ 38 h 43"/>
                <a:gd name="T2" fmla="*/ 64 w 101"/>
                <a:gd name="T3" fmla="*/ 43 h 43"/>
                <a:gd name="T4" fmla="*/ 41 w 101"/>
                <a:gd name="T5" fmla="*/ 43 h 43"/>
                <a:gd name="T6" fmla="*/ 41 w 101"/>
                <a:gd name="T7" fmla="*/ 38 h 43"/>
                <a:gd name="T8" fmla="*/ 0 w 101"/>
                <a:gd name="T9" fmla="*/ 35 h 43"/>
                <a:gd name="T10" fmla="*/ 12 w 101"/>
                <a:gd name="T11" fmla="*/ 27 h 43"/>
                <a:gd name="T12" fmla="*/ 49 w 101"/>
                <a:gd name="T13" fmla="*/ 30 h 43"/>
                <a:gd name="T14" fmla="*/ 64 w 101"/>
                <a:gd name="T15" fmla="*/ 28 h 43"/>
                <a:gd name="T16" fmla="*/ 1 w 101"/>
                <a:gd name="T17" fmla="*/ 16 h 43"/>
                <a:gd name="T18" fmla="*/ 41 w 101"/>
                <a:gd name="T19" fmla="*/ 5 h 43"/>
                <a:gd name="T20" fmla="*/ 41 w 101"/>
                <a:gd name="T21" fmla="*/ 0 h 43"/>
                <a:gd name="T22" fmla="*/ 64 w 101"/>
                <a:gd name="T23" fmla="*/ 0 h 43"/>
                <a:gd name="T24" fmla="*/ 64 w 101"/>
                <a:gd name="T25" fmla="*/ 5 h 43"/>
                <a:gd name="T26" fmla="*/ 96 w 101"/>
                <a:gd name="T27" fmla="*/ 8 h 43"/>
                <a:gd name="T28" fmla="*/ 85 w 101"/>
                <a:gd name="T29" fmla="*/ 15 h 43"/>
                <a:gd name="T30" fmla="*/ 53 w 101"/>
                <a:gd name="T31" fmla="*/ 13 h 43"/>
                <a:gd name="T32" fmla="*/ 39 w 101"/>
                <a:gd name="T33" fmla="*/ 15 h 43"/>
                <a:gd name="T34" fmla="*/ 101 w 101"/>
                <a:gd name="T35" fmla="*/ 27 h 43"/>
                <a:gd name="T36" fmla="*/ 64 w 101"/>
                <a:gd name="T3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43">
                  <a:moveTo>
                    <a:pt x="64" y="38"/>
                  </a:moveTo>
                  <a:cubicBezTo>
                    <a:pt x="64" y="43"/>
                    <a:pt x="64" y="43"/>
                    <a:pt x="64" y="43"/>
                  </a:cubicBezTo>
                  <a:cubicBezTo>
                    <a:pt x="41" y="43"/>
                    <a:pt x="41" y="43"/>
                    <a:pt x="41" y="43"/>
                  </a:cubicBezTo>
                  <a:cubicBezTo>
                    <a:pt x="41" y="38"/>
                    <a:pt x="41" y="38"/>
                    <a:pt x="41" y="38"/>
                  </a:cubicBezTo>
                  <a:cubicBezTo>
                    <a:pt x="25" y="38"/>
                    <a:pt x="9" y="37"/>
                    <a:pt x="0" y="35"/>
                  </a:cubicBezTo>
                  <a:cubicBezTo>
                    <a:pt x="12" y="27"/>
                    <a:pt x="12" y="27"/>
                    <a:pt x="12" y="27"/>
                  </a:cubicBezTo>
                  <a:cubicBezTo>
                    <a:pt x="22" y="29"/>
                    <a:pt x="37" y="30"/>
                    <a:pt x="49" y="30"/>
                  </a:cubicBezTo>
                  <a:cubicBezTo>
                    <a:pt x="60" y="30"/>
                    <a:pt x="64" y="29"/>
                    <a:pt x="64" y="28"/>
                  </a:cubicBezTo>
                  <a:cubicBezTo>
                    <a:pt x="64" y="24"/>
                    <a:pt x="1" y="28"/>
                    <a:pt x="1" y="16"/>
                  </a:cubicBezTo>
                  <a:cubicBezTo>
                    <a:pt x="1" y="10"/>
                    <a:pt x="14" y="6"/>
                    <a:pt x="41" y="5"/>
                  </a:cubicBezTo>
                  <a:cubicBezTo>
                    <a:pt x="41" y="0"/>
                    <a:pt x="41" y="0"/>
                    <a:pt x="41" y="0"/>
                  </a:cubicBezTo>
                  <a:cubicBezTo>
                    <a:pt x="64" y="0"/>
                    <a:pt x="64" y="0"/>
                    <a:pt x="64" y="0"/>
                  </a:cubicBezTo>
                  <a:cubicBezTo>
                    <a:pt x="64" y="5"/>
                    <a:pt x="64" y="5"/>
                    <a:pt x="64" y="5"/>
                  </a:cubicBezTo>
                  <a:cubicBezTo>
                    <a:pt x="75" y="5"/>
                    <a:pt x="87" y="6"/>
                    <a:pt x="96" y="8"/>
                  </a:cubicBezTo>
                  <a:cubicBezTo>
                    <a:pt x="85" y="15"/>
                    <a:pt x="85" y="15"/>
                    <a:pt x="85" y="15"/>
                  </a:cubicBezTo>
                  <a:cubicBezTo>
                    <a:pt x="74" y="14"/>
                    <a:pt x="63" y="13"/>
                    <a:pt x="53" y="13"/>
                  </a:cubicBezTo>
                  <a:cubicBezTo>
                    <a:pt x="42" y="13"/>
                    <a:pt x="39" y="14"/>
                    <a:pt x="39" y="15"/>
                  </a:cubicBezTo>
                  <a:cubicBezTo>
                    <a:pt x="39" y="19"/>
                    <a:pt x="101" y="16"/>
                    <a:pt x="101" y="27"/>
                  </a:cubicBezTo>
                  <a:cubicBezTo>
                    <a:pt x="101" y="32"/>
                    <a:pt x="89" y="37"/>
                    <a:pt x="64" y="3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1" name="Freeform 237"/>
            <p:cNvSpPr/>
            <p:nvPr/>
          </p:nvSpPr>
          <p:spPr bwMode="auto">
            <a:xfrm>
              <a:off x="2732" y="3030"/>
              <a:ext cx="636" cy="170"/>
            </a:xfrm>
            <a:custGeom>
              <a:avLst/>
              <a:gdLst>
                <a:gd name="T0" fmla="*/ 269 w 269"/>
                <a:gd name="T1" fmla="*/ 30 h 72"/>
                <a:gd name="T2" fmla="*/ 258 w 269"/>
                <a:gd name="T3" fmla="*/ 46 h 72"/>
                <a:gd name="T4" fmla="*/ 240 w 269"/>
                <a:gd name="T5" fmla="*/ 56 h 72"/>
                <a:gd name="T6" fmla="*/ 223 w 269"/>
                <a:gd name="T7" fmla="*/ 61 h 72"/>
                <a:gd name="T8" fmla="*/ 205 w 269"/>
                <a:gd name="T9" fmla="*/ 65 h 72"/>
                <a:gd name="T10" fmla="*/ 187 w 269"/>
                <a:gd name="T11" fmla="*/ 68 h 72"/>
                <a:gd name="T12" fmla="*/ 169 w 269"/>
                <a:gd name="T13" fmla="*/ 70 h 72"/>
                <a:gd name="T14" fmla="*/ 151 w 269"/>
                <a:gd name="T15" fmla="*/ 71 h 72"/>
                <a:gd name="T16" fmla="*/ 135 w 269"/>
                <a:gd name="T17" fmla="*/ 72 h 72"/>
                <a:gd name="T18" fmla="*/ 119 w 269"/>
                <a:gd name="T19" fmla="*/ 71 h 72"/>
                <a:gd name="T20" fmla="*/ 105 w 269"/>
                <a:gd name="T21" fmla="*/ 71 h 72"/>
                <a:gd name="T22" fmla="*/ 98 w 269"/>
                <a:gd name="T23" fmla="*/ 70 h 72"/>
                <a:gd name="T24" fmla="*/ 80 w 269"/>
                <a:gd name="T25" fmla="*/ 68 h 72"/>
                <a:gd name="T26" fmla="*/ 66 w 269"/>
                <a:gd name="T27" fmla="*/ 66 h 72"/>
                <a:gd name="T28" fmla="*/ 48 w 269"/>
                <a:gd name="T29" fmla="*/ 62 h 72"/>
                <a:gd name="T30" fmla="*/ 44 w 269"/>
                <a:gd name="T31" fmla="*/ 61 h 72"/>
                <a:gd name="T32" fmla="*/ 30 w 269"/>
                <a:gd name="T33" fmla="*/ 56 h 72"/>
                <a:gd name="T34" fmla="*/ 14 w 269"/>
                <a:gd name="T35" fmla="*/ 48 h 72"/>
                <a:gd name="T36" fmla="*/ 10 w 269"/>
                <a:gd name="T37" fmla="*/ 46 h 72"/>
                <a:gd name="T38" fmla="*/ 0 w 269"/>
                <a:gd name="T39" fmla="*/ 30 h 72"/>
                <a:gd name="T40" fmla="*/ 0 w 269"/>
                <a:gd name="T41" fmla="*/ 0 h 72"/>
                <a:gd name="T42" fmla="*/ 12 w 269"/>
                <a:gd name="T43" fmla="*/ 0 h 72"/>
                <a:gd name="T44" fmla="*/ 30 w 269"/>
                <a:gd name="T45" fmla="*/ 0 h 72"/>
                <a:gd name="T46" fmla="*/ 44 w 269"/>
                <a:gd name="T47" fmla="*/ 0 h 72"/>
                <a:gd name="T48" fmla="*/ 62 w 269"/>
                <a:gd name="T49" fmla="*/ 0 h 72"/>
                <a:gd name="T50" fmla="*/ 80 w 269"/>
                <a:gd name="T51" fmla="*/ 0 h 72"/>
                <a:gd name="T52" fmla="*/ 98 w 269"/>
                <a:gd name="T53" fmla="*/ 0 h 72"/>
                <a:gd name="T54" fmla="*/ 115 w 269"/>
                <a:gd name="T55" fmla="*/ 0 h 72"/>
                <a:gd name="T56" fmla="*/ 133 w 269"/>
                <a:gd name="T57" fmla="*/ 0 h 72"/>
                <a:gd name="T58" fmla="*/ 151 w 269"/>
                <a:gd name="T59" fmla="*/ 0 h 72"/>
                <a:gd name="T60" fmla="*/ 169 w 269"/>
                <a:gd name="T61" fmla="*/ 0 h 72"/>
                <a:gd name="T62" fmla="*/ 187 w 269"/>
                <a:gd name="T63" fmla="*/ 0 h 72"/>
                <a:gd name="T64" fmla="*/ 205 w 269"/>
                <a:gd name="T65" fmla="*/ 0 h 72"/>
                <a:gd name="T66" fmla="*/ 223 w 269"/>
                <a:gd name="T67" fmla="*/ 0 h 72"/>
                <a:gd name="T68" fmla="*/ 227 w 269"/>
                <a:gd name="T69" fmla="*/ 0 h 72"/>
                <a:gd name="T70" fmla="*/ 244 w 269"/>
                <a:gd name="T71" fmla="*/ 0 h 72"/>
                <a:gd name="T72" fmla="*/ 262 w 269"/>
                <a:gd name="T73" fmla="*/ 0 h 72"/>
                <a:gd name="T74" fmla="*/ 269 w 269"/>
                <a:gd name="T7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72">
                  <a:moveTo>
                    <a:pt x="269" y="30"/>
                  </a:moveTo>
                  <a:cubicBezTo>
                    <a:pt x="269" y="30"/>
                    <a:pt x="269" y="30"/>
                    <a:pt x="269" y="30"/>
                  </a:cubicBezTo>
                  <a:cubicBezTo>
                    <a:pt x="269" y="35"/>
                    <a:pt x="267" y="39"/>
                    <a:pt x="262" y="43"/>
                  </a:cubicBezTo>
                  <a:cubicBezTo>
                    <a:pt x="261" y="44"/>
                    <a:pt x="260" y="45"/>
                    <a:pt x="258" y="46"/>
                  </a:cubicBezTo>
                  <a:cubicBezTo>
                    <a:pt x="255" y="49"/>
                    <a:pt x="250" y="52"/>
                    <a:pt x="244" y="54"/>
                  </a:cubicBezTo>
                  <a:cubicBezTo>
                    <a:pt x="243" y="55"/>
                    <a:pt x="242" y="55"/>
                    <a:pt x="240" y="56"/>
                  </a:cubicBezTo>
                  <a:cubicBezTo>
                    <a:pt x="236" y="57"/>
                    <a:pt x="231" y="59"/>
                    <a:pt x="226" y="60"/>
                  </a:cubicBezTo>
                  <a:cubicBezTo>
                    <a:pt x="225" y="61"/>
                    <a:pt x="224" y="61"/>
                    <a:pt x="223" y="61"/>
                  </a:cubicBezTo>
                  <a:cubicBezTo>
                    <a:pt x="218" y="63"/>
                    <a:pt x="213" y="64"/>
                    <a:pt x="208" y="65"/>
                  </a:cubicBezTo>
                  <a:cubicBezTo>
                    <a:pt x="207" y="65"/>
                    <a:pt x="206" y="65"/>
                    <a:pt x="205" y="65"/>
                  </a:cubicBezTo>
                  <a:cubicBezTo>
                    <a:pt x="200" y="66"/>
                    <a:pt x="196" y="67"/>
                    <a:pt x="191" y="68"/>
                  </a:cubicBezTo>
                  <a:cubicBezTo>
                    <a:pt x="189" y="68"/>
                    <a:pt x="188" y="68"/>
                    <a:pt x="187" y="68"/>
                  </a:cubicBezTo>
                  <a:cubicBezTo>
                    <a:pt x="182" y="69"/>
                    <a:pt x="178" y="69"/>
                    <a:pt x="173" y="70"/>
                  </a:cubicBezTo>
                  <a:cubicBezTo>
                    <a:pt x="172" y="70"/>
                    <a:pt x="170" y="70"/>
                    <a:pt x="169" y="70"/>
                  </a:cubicBezTo>
                  <a:cubicBezTo>
                    <a:pt x="164" y="71"/>
                    <a:pt x="160" y="71"/>
                    <a:pt x="155" y="71"/>
                  </a:cubicBezTo>
                  <a:cubicBezTo>
                    <a:pt x="154" y="71"/>
                    <a:pt x="152" y="71"/>
                    <a:pt x="151" y="71"/>
                  </a:cubicBezTo>
                  <a:cubicBezTo>
                    <a:pt x="147" y="71"/>
                    <a:pt x="142" y="72"/>
                    <a:pt x="137" y="72"/>
                  </a:cubicBezTo>
                  <a:cubicBezTo>
                    <a:pt x="136" y="72"/>
                    <a:pt x="135" y="72"/>
                    <a:pt x="135" y="72"/>
                  </a:cubicBezTo>
                  <a:cubicBezTo>
                    <a:pt x="134" y="72"/>
                    <a:pt x="134" y="72"/>
                    <a:pt x="133" y="72"/>
                  </a:cubicBezTo>
                  <a:cubicBezTo>
                    <a:pt x="129" y="72"/>
                    <a:pt x="124" y="71"/>
                    <a:pt x="119" y="71"/>
                  </a:cubicBezTo>
                  <a:cubicBezTo>
                    <a:pt x="118" y="71"/>
                    <a:pt x="117" y="71"/>
                    <a:pt x="115" y="71"/>
                  </a:cubicBezTo>
                  <a:cubicBezTo>
                    <a:pt x="112" y="71"/>
                    <a:pt x="108" y="71"/>
                    <a:pt x="105" y="71"/>
                  </a:cubicBezTo>
                  <a:cubicBezTo>
                    <a:pt x="104" y="70"/>
                    <a:pt x="103" y="70"/>
                    <a:pt x="101" y="70"/>
                  </a:cubicBezTo>
                  <a:cubicBezTo>
                    <a:pt x="100" y="70"/>
                    <a:pt x="99" y="70"/>
                    <a:pt x="98" y="70"/>
                  </a:cubicBezTo>
                  <a:cubicBezTo>
                    <a:pt x="93" y="70"/>
                    <a:pt x="88" y="69"/>
                    <a:pt x="83" y="68"/>
                  </a:cubicBezTo>
                  <a:cubicBezTo>
                    <a:pt x="82" y="68"/>
                    <a:pt x="81" y="68"/>
                    <a:pt x="80" y="68"/>
                  </a:cubicBezTo>
                  <a:cubicBezTo>
                    <a:pt x="77" y="68"/>
                    <a:pt x="74" y="67"/>
                    <a:pt x="71" y="67"/>
                  </a:cubicBezTo>
                  <a:cubicBezTo>
                    <a:pt x="69" y="66"/>
                    <a:pt x="67" y="66"/>
                    <a:pt x="66" y="66"/>
                  </a:cubicBezTo>
                  <a:cubicBezTo>
                    <a:pt x="64" y="65"/>
                    <a:pt x="63" y="65"/>
                    <a:pt x="62" y="65"/>
                  </a:cubicBezTo>
                  <a:cubicBezTo>
                    <a:pt x="57" y="64"/>
                    <a:pt x="52" y="63"/>
                    <a:pt x="48" y="62"/>
                  </a:cubicBezTo>
                  <a:cubicBezTo>
                    <a:pt x="47" y="62"/>
                    <a:pt x="46" y="61"/>
                    <a:pt x="45" y="61"/>
                  </a:cubicBezTo>
                  <a:cubicBezTo>
                    <a:pt x="45" y="61"/>
                    <a:pt x="44" y="61"/>
                    <a:pt x="44" y="61"/>
                  </a:cubicBezTo>
                  <a:cubicBezTo>
                    <a:pt x="42" y="60"/>
                    <a:pt x="40" y="60"/>
                    <a:pt x="38" y="59"/>
                  </a:cubicBezTo>
                  <a:cubicBezTo>
                    <a:pt x="35" y="58"/>
                    <a:pt x="33" y="57"/>
                    <a:pt x="30" y="56"/>
                  </a:cubicBezTo>
                  <a:cubicBezTo>
                    <a:pt x="29" y="56"/>
                    <a:pt x="27" y="55"/>
                    <a:pt x="26" y="55"/>
                  </a:cubicBezTo>
                  <a:cubicBezTo>
                    <a:pt x="21" y="53"/>
                    <a:pt x="17" y="50"/>
                    <a:pt x="14" y="48"/>
                  </a:cubicBezTo>
                  <a:cubicBezTo>
                    <a:pt x="13" y="48"/>
                    <a:pt x="13" y="48"/>
                    <a:pt x="12" y="47"/>
                  </a:cubicBezTo>
                  <a:cubicBezTo>
                    <a:pt x="11" y="47"/>
                    <a:pt x="11" y="46"/>
                    <a:pt x="10" y="46"/>
                  </a:cubicBezTo>
                  <a:cubicBezTo>
                    <a:pt x="10" y="45"/>
                    <a:pt x="9" y="45"/>
                    <a:pt x="8" y="44"/>
                  </a:cubicBezTo>
                  <a:cubicBezTo>
                    <a:pt x="3" y="40"/>
                    <a:pt x="0" y="35"/>
                    <a:pt x="0" y="30"/>
                  </a:cubicBezTo>
                  <a:cubicBezTo>
                    <a:pt x="0" y="29"/>
                    <a:pt x="0" y="29"/>
                    <a:pt x="0" y="29"/>
                  </a:cubicBezTo>
                  <a:cubicBezTo>
                    <a:pt x="0" y="0"/>
                    <a:pt x="0" y="0"/>
                    <a:pt x="0" y="0"/>
                  </a:cubicBezTo>
                  <a:cubicBezTo>
                    <a:pt x="8" y="0"/>
                    <a:pt x="8" y="0"/>
                    <a:pt x="8" y="0"/>
                  </a:cubicBezTo>
                  <a:cubicBezTo>
                    <a:pt x="12" y="0"/>
                    <a:pt x="12" y="0"/>
                    <a:pt x="12" y="0"/>
                  </a:cubicBezTo>
                  <a:cubicBezTo>
                    <a:pt x="26" y="0"/>
                    <a:pt x="26" y="0"/>
                    <a:pt x="26" y="0"/>
                  </a:cubicBezTo>
                  <a:cubicBezTo>
                    <a:pt x="30" y="0"/>
                    <a:pt x="30" y="0"/>
                    <a:pt x="30" y="0"/>
                  </a:cubicBezTo>
                  <a:cubicBezTo>
                    <a:pt x="41" y="0"/>
                    <a:pt x="41" y="0"/>
                    <a:pt x="41" y="0"/>
                  </a:cubicBezTo>
                  <a:cubicBezTo>
                    <a:pt x="44" y="0"/>
                    <a:pt x="44" y="0"/>
                    <a:pt x="44" y="0"/>
                  </a:cubicBezTo>
                  <a:cubicBezTo>
                    <a:pt x="48" y="0"/>
                    <a:pt x="48" y="0"/>
                    <a:pt x="48" y="0"/>
                  </a:cubicBezTo>
                  <a:cubicBezTo>
                    <a:pt x="62" y="0"/>
                    <a:pt x="62" y="0"/>
                    <a:pt x="62" y="0"/>
                  </a:cubicBezTo>
                  <a:cubicBezTo>
                    <a:pt x="66" y="0"/>
                    <a:pt x="66" y="0"/>
                    <a:pt x="66" y="0"/>
                  </a:cubicBezTo>
                  <a:cubicBezTo>
                    <a:pt x="80" y="0"/>
                    <a:pt x="80" y="0"/>
                    <a:pt x="80" y="0"/>
                  </a:cubicBezTo>
                  <a:cubicBezTo>
                    <a:pt x="83" y="0"/>
                    <a:pt x="83" y="0"/>
                    <a:pt x="83" y="0"/>
                  </a:cubicBezTo>
                  <a:cubicBezTo>
                    <a:pt x="98" y="0"/>
                    <a:pt x="98" y="0"/>
                    <a:pt x="98" y="0"/>
                  </a:cubicBezTo>
                  <a:cubicBezTo>
                    <a:pt x="101" y="0"/>
                    <a:pt x="101" y="0"/>
                    <a:pt x="101" y="0"/>
                  </a:cubicBezTo>
                  <a:cubicBezTo>
                    <a:pt x="115" y="0"/>
                    <a:pt x="115" y="0"/>
                    <a:pt x="115" y="0"/>
                  </a:cubicBezTo>
                  <a:cubicBezTo>
                    <a:pt x="119" y="0"/>
                    <a:pt x="119" y="0"/>
                    <a:pt x="119" y="0"/>
                  </a:cubicBezTo>
                  <a:cubicBezTo>
                    <a:pt x="133" y="0"/>
                    <a:pt x="133" y="0"/>
                    <a:pt x="133" y="0"/>
                  </a:cubicBezTo>
                  <a:cubicBezTo>
                    <a:pt x="137" y="0"/>
                    <a:pt x="137" y="0"/>
                    <a:pt x="137" y="0"/>
                  </a:cubicBezTo>
                  <a:cubicBezTo>
                    <a:pt x="151" y="0"/>
                    <a:pt x="151" y="0"/>
                    <a:pt x="151" y="0"/>
                  </a:cubicBezTo>
                  <a:cubicBezTo>
                    <a:pt x="155" y="0"/>
                    <a:pt x="155" y="0"/>
                    <a:pt x="155" y="0"/>
                  </a:cubicBezTo>
                  <a:cubicBezTo>
                    <a:pt x="169" y="0"/>
                    <a:pt x="169" y="0"/>
                    <a:pt x="169" y="0"/>
                  </a:cubicBezTo>
                  <a:cubicBezTo>
                    <a:pt x="173" y="0"/>
                    <a:pt x="173" y="0"/>
                    <a:pt x="173" y="0"/>
                  </a:cubicBezTo>
                  <a:cubicBezTo>
                    <a:pt x="187" y="0"/>
                    <a:pt x="187" y="0"/>
                    <a:pt x="187" y="0"/>
                  </a:cubicBezTo>
                  <a:cubicBezTo>
                    <a:pt x="191" y="0"/>
                    <a:pt x="191" y="0"/>
                    <a:pt x="191" y="0"/>
                  </a:cubicBezTo>
                  <a:cubicBezTo>
                    <a:pt x="205" y="0"/>
                    <a:pt x="205" y="0"/>
                    <a:pt x="205" y="0"/>
                  </a:cubicBezTo>
                  <a:cubicBezTo>
                    <a:pt x="208" y="0"/>
                    <a:pt x="208" y="0"/>
                    <a:pt x="208" y="0"/>
                  </a:cubicBezTo>
                  <a:cubicBezTo>
                    <a:pt x="223" y="0"/>
                    <a:pt x="223" y="0"/>
                    <a:pt x="223" y="0"/>
                  </a:cubicBezTo>
                  <a:cubicBezTo>
                    <a:pt x="226" y="0"/>
                    <a:pt x="226" y="0"/>
                    <a:pt x="226" y="0"/>
                  </a:cubicBezTo>
                  <a:cubicBezTo>
                    <a:pt x="227" y="0"/>
                    <a:pt x="227" y="0"/>
                    <a:pt x="227" y="0"/>
                  </a:cubicBezTo>
                  <a:cubicBezTo>
                    <a:pt x="240" y="0"/>
                    <a:pt x="240" y="0"/>
                    <a:pt x="240" y="0"/>
                  </a:cubicBezTo>
                  <a:cubicBezTo>
                    <a:pt x="244" y="0"/>
                    <a:pt x="244" y="0"/>
                    <a:pt x="244" y="0"/>
                  </a:cubicBezTo>
                  <a:cubicBezTo>
                    <a:pt x="258" y="0"/>
                    <a:pt x="258" y="0"/>
                    <a:pt x="258" y="0"/>
                  </a:cubicBezTo>
                  <a:cubicBezTo>
                    <a:pt x="262" y="0"/>
                    <a:pt x="262" y="0"/>
                    <a:pt x="262" y="0"/>
                  </a:cubicBezTo>
                  <a:cubicBezTo>
                    <a:pt x="269" y="0"/>
                    <a:pt x="269" y="0"/>
                    <a:pt x="269" y="0"/>
                  </a:cubicBezTo>
                  <a:cubicBezTo>
                    <a:pt x="269" y="30"/>
                    <a:pt x="269" y="30"/>
                    <a:pt x="269" y="30"/>
                  </a:cubicBezTo>
                  <a:cubicBezTo>
                    <a:pt x="269" y="30"/>
                    <a:pt x="269" y="30"/>
                    <a:pt x="269" y="3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2" name="Freeform 238"/>
            <p:cNvSpPr/>
            <p:nvPr/>
          </p:nvSpPr>
          <p:spPr bwMode="auto">
            <a:xfrm>
              <a:off x="2751" y="3030"/>
              <a:ext cx="9" cy="111"/>
            </a:xfrm>
            <a:custGeom>
              <a:avLst/>
              <a:gdLst>
                <a:gd name="T0" fmla="*/ 4 w 4"/>
                <a:gd name="T1" fmla="*/ 0 h 47"/>
                <a:gd name="T2" fmla="*/ 4 w 4"/>
                <a:gd name="T3" fmla="*/ 47 h 47"/>
                <a:gd name="T4" fmla="*/ 2 w 4"/>
                <a:gd name="T5" fmla="*/ 46 h 47"/>
                <a:gd name="T6" fmla="*/ 0 w 4"/>
                <a:gd name="T7" fmla="*/ 44 h 47"/>
                <a:gd name="T8" fmla="*/ 0 w 4"/>
                <a:gd name="T9" fmla="*/ 0 h 47"/>
                <a:gd name="T10" fmla="*/ 4 w 4"/>
                <a:gd name="T11" fmla="*/ 0 h 47"/>
              </a:gdLst>
              <a:ahLst/>
              <a:cxnLst>
                <a:cxn ang="0">
                  <a:pos x="T0" y="T1"/>
                </a:cxn>
                <a:cxn ang="0">
                  <a:pos x="T2" y="T3"/>
                </a:cxn>
                <a:cxn ang="0">
                  <a:pos x="T4" y="T5"/>
                </a:cxn>
                <a:cxn ang="0">
                  <a:pos x="T6" y="T7"/>
                </a:cxn>
                <a:cxn ang="0">
                  <a:pos x="T8" y="T9"/>
                </a:cxn>
                <a:cxn ang="0">
                  <a:pos x="T10" y="T11"/>
                </a:cxn>
              </a:cxnLst>
              <a:rect l="0" t="0" r="r" b="b"/>
              <a:pathLst>
                <a:path w="4" h="47">
                  <a:moveTo>
                    <a:pt x="4" y="0"/>
                  </a:moveTo>
                  <a:cubicBezTo>
                    <a:pt x="4" y="47"/>
                    <a:pt x="4" y="47"/>
                    <a:pt x="4" y="47"/>
                  </a:cubicBezTo>
                  <a:cubicBezTo>
                    <a:pt x="3" y="47"/>
                    <a:pt x="3" y="46"/>
                    <a:pt x="2" y="46"/>
                  </a:cubicBezTo>
                  <a:cubicBezTo>
                    <a:pt x="2" y="45"/>
                    <a:pt x="1" y="45"/>
                    <a:pt x="0" y="4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3" name="Freeform 239"/>
            <p:cNvSpPr/>
            <p:nvPr/>
          </p:nvSpPr>
          <p:spPr bwMode="auto">
            <a:xfrm>
              <a:off x="2793" y="3030"/>
              <a:ext cx="10" cy="133"/>
            </a:xfrm>
            <a:custGeom>
              <a:avLst/>
              <a:gdLst>
                <a:gd name="T0" fmla="*/ 4 w 4"/>
                <a:gd name="T1" fmla="*/ 0 h 56"/>
                <a:gd name="T2" fmla="*/ 4 w 4"/>
                <a:gd name="T3" fmla="*/ 56 h 56"/>
                <a:gd name="T4" fmla="*/ 0 w 4"/>
                <a:gd name="T5" fmla="*/ 55 h 56"/>
                <a:gd name="T6" fmla="*/ 0 w 4"/>
                <a:gd name="T7" fmla="*/ 0 h 56"/>
                <a:gd name="T8" fmla="*/ 4 w 4"/>
                <a:gd name="T9" fmla="*/ 0 h 56"/>
              </a:gdLst>
              <a:ahLst/>
              <a:cxnLst>
                <a:cxn ang="0">
                  <a:pos x="T0" y="T1"/>
                </a:cxn>
                <a:cxn ang="0">
                  <a:pos x="T2" y="T3"/>
                </a:cxn>
                <a:cxn ang="0">
                  <a:pos x="T4" y="T5"/>
                </a:cxn>
                <a:cxn ang="0">
                  <a:pos x="T6" y="T7"/>
                </a:cxn>
                <a:cxn ang="0">
                  <a:pos x="T8" y="T9"/>
                </a:cxn>
              </a:cxnLst>
              <a:rect l="0" t="0" r="r" b="b"/>
              <a:pathLst>
                <a:path w="4" h="56">
                  <a:moveTo>
                    <a:pt x="4" y="0"/>
                  </a:moveTo>
                  <a:cubicBezTo>
                    <a:pt x="4" y="56"/>
                    <a:pt x="4" y="56"/>
                    <a:pt x="4" y="56"/>
                  </a:cubicBezTo>
                  <a:cubicBezTo>
                    <a:pt x="3" y="56"/>
                    <a:pt x="1" y="55"/>
                    <a:pt x="0" y="5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4" name="Freeform 240"/>
            <p:cNvSpPr/>
            <p:nvPr/>
          </p:nvSpPr>
          <p:spPr bwMode="auto">
            <a:xfrm>
              <a:off x="2836" y="3030"/>
              <a:ext cx="9" cy="147"/>
            </a:xfrm>
            <a:custGeom>
              <a:avLst/>
              <a:gdLst>
                <a:gd name="T0" fmla="*/ 4 w 4"/>
                <a:gd name="T1" fmla="*/ 0 h 62"/>
                <a:gd name="T2" fmla="*/ 4 w 4"/>
                <a:gd name="T3" fmla="*/ 62 h 62"/>
                <a:gd name="T4" fmla="*/ 1 w 4"/>
                <a:gd name="T5" fmla="*/ 61 h 62"/>
                <a:gd name="T6" fmla="*/ 0 w 4"/>
                <a:gd name="T7" fmla="*/ 61 h 62"/>
                <a:gd name="T8" fmla="*/ 0 w 4"/>
                <a:gd name="T9" fmla="*/ 0 h 62"/>
                <a:gd name="T10" fmla="*/ 4 w 4"/>
                <a:gd name="T11" fmla="*/ 0 h 62"/>
              </a:gdLst>
              <a:ahLst/>
              <a:cxnLst>
                <a:cxn ang="0">
                  <a:pos x="T0" y="T1"/>
                </a:cxn>
                <a:cxn ang="0">
                  <a:pos x="T2" y="T3"/>
                </a:cxn>
                <a:cxn ang="0">
                  <a:pos x="T4" y="T5"/>
                </a:cxn>
                <a:cxn ang="0">
                  <a:pos x="T6" y="T7"/>
                </a:cxn>
                <a:cxn ang="0">
                  <a:pos x="T8" y="T9"/>
                </a:cxn>
                <a:cxn ang="0">
                  <a:pos x="T10" y="T11"/>
                </a:cxn>
              </a:cxnLst>
              <a:rect l="0" t="0" r="r" b="b"/>
              <a:pathLst>
                <a:path w="4" h="62">
                  <a:moveTo>
                    <a:pt x="4" y="0"/>
                  </a:moveTo>
                  <a:cubicBezTo>
                    <a:pt x="4" y="62"/>
                    <a:pt x="4" y="62"/>
                    <a:pt x="4" y="62"/>
                  </a:cubicBezTo>
                  <a:cubicBezTo>
                    <a:pt x="3" y="62"/>
                    <a:pt x="2" y="61"/>
                    <a:pt x="1" y="61"/>
                  </a:cubicBezTo>
                  <a:cubicBezTo>
                    <a:pt x="1" y="61"/>
                    <a:pt x="0" y="61"/>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5" name="Freeform 241"/>
            <p:cNvSpPr/>
            <p:nvPr/>
          </p:nvSpPr>
          <p:spPr bwMode="auto">
            <a:xfrm>
              <a:off x="2878" y="3030"/>
              <a:ext cx="10" cy="156"/>
            </a:xfrm>
            <a:custGeom>
              <a:avLst/>
              <a:gdLst>
                <a:gd name="T0" fmla="*/ 4 w 4"/>
                <a:gd name="T1" fmla="*/ 0 h 66"/>
                <a:gd name="T2" fmla="*/ 4 w 4"/>
                <a:gd name="T3" fmla="*/ 66 h 66"/>
                <a:gd name="T4" fmla="*/ 0 w 4"/>
                <a:gd name="T5" fmla="*/ 65 h 66"/>
                <a:gd name="T6" fmla="*/ 0 w 4"/>
                <a:gd name="T7" fmla="*/ 0 h 66"/>
                <a:gd name="T8" fmla="*/ 4 w 4"/>
                <a:gd name="T9" fmla="*/ 0 h 66"/>
              </a:gdLst>
              <a:ahLst/>
              <a:cxnLst>
                <a:cxn ang="0">
                  <a:pos x="T0" y="T1"/>
                </a:cxn>
                <a:cxn ang="0">
                  <a:pos x="T2" y="T3"/>
                </a:cxn>
                <a:cxn ang="0">
                  <a:pos x="T4" y="T5"/>
                </a:cxn>
                <a:cxn ang="0">
                  <a:pos x="T6" y="T7"/>
                </a:cxn>
                <a:cxn ang="0">
                  <a:pos x="T8" y="T9"/>
                </a:cxn>
              </a:cxnLst>
              <a:rect l="0" t="0" r="r" b="b"/>
              <a:pathLst>
                <a:path w="4" h="66">
                  <a:moveTo>
                    <a:pt x="4" y="0"/>
                  </a:moveTo>
                  <a:cubicBezTo>
                    <a:pt x="4" y="66"/>
                    <a:pt x="4" y="66"/>
                    <a:pt x="4" y="66"/>
                  </a:cubicBezTo>
                  <a:cubicBezTo>
                    <a:pt x="2" y="65"/>
                    <a:pt x="1" y="65"/>
                    <a:pt x="0" y="6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6" name="Freeform 242"/>
            <p:cNvSpPr/>
            <p:nvPr/>
          </p:nvSpPr>
          <p:spPr bwMode="auto">
            <a:xfrm>
              <a:off x="2921" y="3030"/>
              <a:ext cx="7" cy="161"/>
            </a:xfrm>
            <a:custGeom>
              <a:avLst/>
              <a:gdLst>
                <a:gd name="T0" fmla="*/ 3 w 3"/>
                <a:gd name="T1" fmla="*/ 0 h 68"/>
                <a:gd name="T2" fmla="*/ 3 w 3"/>
                <a:gd name="T3" fmla="*/ 68 h 68"/>
                <a:gd name="T4" fmla="*/ 0 w 3"/>
                <a:gd name="T5" fmla="*/ 68 h 68"/>
                <a:gd name="T6" fmla="*/ 0 w 3"/>
                <a:gd name="T7" fmla="*/ 0 h 68"/>
                <a:gd name="T8" fmla="*/ 3 w 3"/>
                <a:gd name="T9" fmla="*/ 0 h 68"/>
              </a:gdLst>
              <a:ahLst/>
              <a:cxnLst>
                <a:cxn ang="0">
                  <a:pos x="T0" y="T1"/>
                </a:cxn>
                <a:cxn ang="0">
                  <a:pos x="T2" y="T3"/>
                </a:cxn>
                <a:cxn ang="0">
                  <a:pos x="T4" y="T5"/>
                </a:cxn>
                <a:cxn ang="0">
                  <a:pos x="T6" y="T7"/>
                </a:cxn>
                <a:cxn ang="0">
                  <a:pos x="T8" y="T9"/>
                </a:cxn>
              </a:cxnLst>
              <a:rect l="0" t="0" r="r" b="b"/>
              <a:pathLst>
                <a:path w="3" h="68">
                  <a:moveTo>
                    <a:pt x="3" y="0"/>
                  </a:moveTo>
                  <a:cubicBezTo>
                    <a:pt x="3" y="68"/>
                    <a:pt x="3" y="68"/>
                    <a:pt x="3" y="68"/>
                  </a:cubicBezTo>
                  <a:cubicBezTo>
                    <a:pt x="2" y="68"/>
                    <a:pt x="1" y="68"/>
                    <a:pt x="0" y="6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7" name="Freeform 243"/>
            <p:cNvSpPr/>
            <p:nvPr/>
          </p:nvSpPr>
          <p:spPr bwMode="auto">
            <a:xfrm>
              <a:off x="2964" y="3030"/>
              <a:ext cx="7" cy="166"/>
            </a:xfrm>
            <a:custGeom>
              <a:avLst/>
              <a:gdLst>
                <a:gd name="T0" fmla="*/ 3 w 3"/>
                <a:gd name="T1" fmla="*/ 0 h 70"/>
                <a:gd name="T2" fmla="*/ 3 w 3"/>
                <a:gd name="T3" fmla="*/ 70 h 70"/>
                <a:gd name="T4" fmla="*/ 0 w 3"/>
                <a:gd name="T5" fmla="*/ 70 h 70"/>
                <a:gd name="T6" fmla="*/ 0 w 3"/>
                <a:gd name="T7" fmla="*/ 0 h 70"/>
                <a:gd name="T8" fmla="*/ 3 w 3"/>
                <a:gd name="T9" fmla="*/ 0 h 70"/>
              </a:gdLst>
              <a:ahLst/>
              <a:cxnLst>
                <a:cxn ang="0">
                  <a:pos x="T0" y="T1"/>
                </a:cxn>
                <a:cxn ang="0">
                  <a:pos x="T2" y="T3"/>
                </a:cxn>
                <a:cxn ang="0">
                  <a:pos x="T4" y="T5"/>
                </a:cxn>
                <a:cxn ang="0">
                  <a:pos x="T6" y="T7"/>
                </a:cxn>
                <a:cxn ang="0">
                  <a:pos x="T8" y="T9"/>
                </a:cxn>
              </a:cxnLst>
              <a:rect l="0" t="0" r="r" b="b"/>
              <a:pathLst>
                <a:path w="3" h="70">
                  <a:moveTo>
                    <a:pt x="3" y="0"/>
                  </a:moveTo>
                  <a:cubicBezTo>
                    <a:pt x="3" y="70"/>
                    <a:pt x="3" y="70"/>
                    <a:pt x="3" y="70"/>
                  </a:cubicBezTo>
                  <a:cubicBezTo>
                    <a:pt x="2" y="70"/>
                    <a:pt x="1" y="70"/>
                    <a:pt x="0" y="7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8" name="Freeform 244"/>
            <p:cNvSpPr/>
            <p:nvPr/>
          </p:nvSpPr>
          <p:spPr bwMode="auto">
            <a:xfrm>
              <a:off x="3004" y="3030"/>
              <a:ext cx="9" cy="168"/>
            </a:xfrm>
            <a:custGeom>
              <a:avLst/>
              <a:gdLst>
                <a:gd name="T0" fmla="*/ 4 w 4"/>
                <a:gd name="T1" fmla="*/ 0 h 71"/>
                <a:gd name="T2" fmla="*/ 4 w 4"/>
                <a:gd name="T3" fmla="*/ 71 h 71"/>
                <a:gd name="T4" fmla="*/ 0 w 4"/>
                <a:gd name="T5" fmla="*/ 71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3" y="71"/>
                    <a:pt x="2"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9" name="Freeform 245"/>
            <p:cNvSpPr/>
            <p:nvPr/>
          </p:nvSpPr>
          <p:spPr bwMode="auto">
            <a:xfrm>
              <a:off x="3047" y="3030"/>
              <a:ext cx="9" cy="170"/>
            </a:xfrm>
            <a:custGeom>
              <a:avLst/>
              <a:gdLst>
                <a:gd name="T0" fmla="*/ 4 w 4"/>
                <a:gd name="T1" fmla="*/ 0 h 72"/>
                <a:gd name="T2" fmla="*/ 4 w 4"/>
                <a:gd name="T3" fmla="*/ 72 h 72"/>
                <a:gd name="T4" fmla="*/ 2 w 4"/>
                <a:gd name="T5" fmla="*/ 72 h 72"/>
                <a:gd name="T6" fmla="*/ 0 w 4"/>
                <a:gd name="T7" fmla="*/ 72 h 72"/>
                <a:gd name="T8" fmla="*/ 0 w 4"/>
                <a:gd name="T9" fmla="*/ 0 h 72"/>
                <a:gd name="T10" fmla="*/ 4 w 4"/>
                <a:gd name="T11" fmla="*/ 0 h 72"/>
              </a:gdLst>
              <a:ahLst/>
              <a:cxnLst>
                <a:cxn ang="0">
                  <a:pos x="T0" y="T1"/>
                </a:cxn>
                <a:cxn ang="0">
                  <a:pos x="T2" y="T3"/>
                </a:cxn>
                <a:cxn ang="0">
                  <a:pos x="T4" y="T5"/>
                </a:cxn>
                <a:cxn ang="0">
                  <a:pos x="T6" y="T7"/>
                </a:cxn>
                <a:cxn ang="0">
                  <a:pos x="T8" y="T9"/>
                </a:cxn>
                <a:cxn ang="0">
                  <a:pos x="T10" y="T11"/>
                </a:cxn>
              </a:cxnLst>
              <a:rect l="0" t="0" r="r" b="b"/>
              <a:pathLst>
                <a:path w="4" h="72">
                  <a:moveTo>
                    <a:pt x="4" y="0"/>
                  </a:moveTo>
                  <a:cubicBezTo>
                    <a:pt x="4" y="72"/>
                    <a:pt x="4" y="72"/>
                    <a:pt x="4" y="72"/>
                  </a:cubicBezTo>
                  <a:cubicBezTo>
                    <a:pt x="3" y="72"/>
                    <a:pt x="2" y="72"/>
                    <a:pt x="2" y="72"/>
                  </a:cubicBezTo>
                  <a:cubicBezTo>
                    <a:pt x="1" y="72"/>
                    <a:pt x="1" y="72"/>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0" name="Freeform 246"/>
            <p:cNvSpPr/>
            <p:nvPr/>
          </p:nvSpPr>
          <p:spPr bwMode="auto">
            <a:xfrm>
              <a:off x="3089" y="3030"/>
              <a:ext cx="10" cy="168"/>
            </a:xfrm>
            <a:custGeom>
              <a:avLst/>
              <a:gdLst>
                <a:gd name="T0" fmla="*/ 4 w 4"/>
                <a:gd name="T1" fmla="*/ 0 h 71"/>
                <a:gd name="T2" fmla="*/ 4 w 4"/>
                <a:gd name="T3" fmla="*/ 71 h 71"/>
                <a:gd name="T4" fmla="*/ 0 w 4"/>
                <a:gd name="T5" fmla="*/ 71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3" y="71"/>
                    <a:pt x="1"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1" name="Freeform 247"/>
            <p:cNvSpPr/>
            <p:nvPr/>
          </p:nvSpPr>
          <p:spPr bwMode="auto">
            <a:xfrm>
              <a:off x="3132" y="3030"/>
              <a:ext cx="9" cy="166"/>
            </a:xfrm>
            <a:custGeom>
              <a:avLst/>
              <a:gdLst>
                <a:gd name="T0" fmla="*/ 4 w 4"/>
                <a:gd name="T1" fmla="*/ 0 h 70"/>
                <a:gd name="T2" fmla="*/ 4 w 4"/>
                <a:gd name="T3" fmla="*/ 70 h 70"/>
                <a:gd name="T4" fmla="*/ 0 w 4"/>
                <a:gd name="T5" fmla="*/ 70 h 70"/>
                <a:gd name="T6" fmla="*/ 0 w 4"/>
                <a:gd name="T7" fmla="*/ 0 h 70"/>
                <a:gd name="T8" fmla="*/ 4 w 4"/>
                <a:gd name="T9" fmla="*/ 0 h 70"/>
              </a:gdLst>
              <a:ahLst/>
              <a:cxnLst>
                <a:cxn ang="0">
                  <a:pos x="T0" y="T1"/>
                </a:cxn>
                <a:cxn ang="0">
                  <a:pos x="T2" y="T3"/>
                </a:cxn>
                <a:cxn ang="0">
                  <a:pos x="T4" y="T5"/>
                </a:cxn>
                <a:cxn ang="0">
                  <a:pos x="T6" y="T7"/>
                </a:cxn>
                <a:cxn ang="0">
                  <a:pos x="T8" y="T9"/>
                </a:cxn>
              </a:cxnLst>
              <a:rect l="0" t="0" r="r" b="b"/>
              <a:pathLst>
                <a:path w="4" h="70">
                  <a:moveTo>
                    <a:pt x="4" y="0"/>
                  </a:moveTo>
                  <a:cubicBezTo>
                    <a:pt x="4" y="70"/>
                    <a:pt x="4" y="70"/>
                    <a:pt x="4" y="70"/>
                  </a:cubicBezTo>
                  <a:cubicBezTo>
                    <a:pt x="3" y="70"/>
                    <a:pt x="1" y="70"/>
                    <a:pt x="0" y="7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2" name="Freeform 248"/>
            <p:cNvSpPr/>
            <p:nvPr/>
          </p:nvSpPr>
          <p:spPr bwMode="auto">
            <a:xfrm>
              <a:off x="3174" y="3030"/>
              <a:ext cx="10" cy="161"/>
            </a:xfrm>
            <a:custGeom>
              <a:avLst/>
              <a:gdLst>
                <a:gd name="T0" fmla="*/ 4 w 4"/>
                <a:gd name="T1" fmla="*/ 0 h 68"/>
                <a:gd name="T2" fmla="*/ 4 w 4"/>
                <a:gd name="T3" fmla="*/ 68 h 68"/>
                <a:gd name="T4" fmla="*/ 0 w 4"/>
                <a:gd name="T5" fmla="*/ 68 h 68"/>
                <a:gd name="T6" fmla="*/ 0 w 4"/>
                <a:gd name="T7" fmla="*/ 0 h 68"/>
                <a:gd name="T8" fmla="*/ 4 w 4"/>
                <a:gd name="T9" fmla="*/ 0 h 68"/>
              </a:gdLst>
              <a:ahLst/>
              <a:cxnLst>
                <a:cxn ang="0">
                  <a:pos x="T0" y="T1"/>
                </a:cxn>
                <a:cxn ang="0">
                  <a:pos x="T2" y="T3"/>
                </a:cxn>
                <a:cxn ang="0">
                  <a:pos x="T4" y="T5"/>
                </a:cxn>
                <a:cxn ang="0">
                  <a:pos x="T6" y="T7"/>
                </a:cxn>
                <a:cxn ang="0">
                  <a:pos x="T8" y="T9"/>
                </a:cxn>
              </a:cxnLst>
              <a:rect l="0" t="0" r="r" b="b"/>
              <a:pathLst>
                <a:path w="4" h="68">
                  <a:moveTo>
                    <a:pt x="4" y="0"/>
                  </a:moveTo>
                  <a:cubicBezTo>
                    <a:pt x="4" y="68"/>
                    <a:pt x="4" y="68"/>
                    <a:pt x="4" y="68"/>
                  </a:cubicBezTo>
                  <a:cubicBezTo>
                    <a:pt x="2" y="68"/>
                    <a:pt x="1" y="68"/>
                    <a:pt x="0" y="6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3" name="Freeform 249"/>
            <p:cNvSpPr/>
            <p:nvPr/>
          </p:nvSpPr>
          <p:spPr bwMode="auto">
            <a:xfrm>
              <a:off x="3217" y="3030"/>
              <a:ext cx="7" cy="154"/>
            </a:xfrm>
            <a:custGeom>
              <a:avLst/>
              <a:gdLst>
                <a:gd name="T0" fmla="*/ 3 w 3"/>
                <a:gd name="T1" fmla="*/ 0 h 65"/>
                <a:gd name="T2" fmla="*/ 3 w 3"/>
                <a:gd name="T3" fmla="*/ 65 h 65"/>
                <a:gd name="T4" fmla="*/ 0 w 3"/>
                <a:gd name="T5" fmla="*/ 65 h 65"/>
                <a:gd name="T6" fmla="*/ 0 w 3"/>
                <a:gd name="T7" fmla="*/ 0 h 65"/>
                <a:gd name="T8" fmla="*/ 3 w 3"/>
                <a:gd name="T9" fmla="*/ 0 h 65"/>
              </a:gdLst>
              <a:ahLst/>
              <a:cxnLst>
                <a:cxn ang="0">
                  <a:pos x="T0" y="T1"/>
                </a:cxn>
                <a:cxn ang="0">
                  <a:pos x="T2" y="T3"/>
                </a:cxn>
                <a:cxn ang="0">
                  <a:pos x="T4" y="T5"/>
                </a:cxn>
                <a:cxn ang="0">
                  <a:pos x="T6" y="T7"/>
                </a:cxn>
                <a:cxn ang="0">
                  <a:pos x="T8" y="T9"/>
                </a:cxn>
              </a:cxnLst>
              <a:rect l="0" t="0" r="r" b="b"/>
              <a:pathLst>
                <a:path w="3" h="65">
                  <a:moveTo>
                    <a:pt x="3" y="0"/>
                  </a:moveTo>
                  <a:cubicBezTo>
                    <a:pt x="3" y="65"/>
                    <a:pt x="3" y="65"/>
                    <a:pt x="3" y="65"/>
                  </a:cubicBezTo>
                  <a:cubicBezTo>
                    <a:pt x="2" y="65"/>
                    <a:pt x="1" y="65"/>
                    <a:pt x="0" y="6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4" name="Freeform 250"/>
            <p:cNvSpPr/>
            <p:nvPr/>
          </p:nvSpPr>
          <p:spPr bwMode="auto">
            <a:xfrm>
              <a:off x="3260" y="3030"/>
              <a:ext cx="7" cy="144"/>
            </a:xfrm>
            <a:custGeom>
              <a:avLst/>
              <a:gdLst>
                <a:gd name="T0" fmla="*/ 3 w 3"/>
                <a:gd name="T1" fmla="*/ 0 h 61"/>
                <a:gd name="T2" fmla="*/ 3 w 3"/>
                <a:gd name="T3" fmla="*/ 60 h 61"/>
                <a:gd name="T4" fmla="*/ 0 w 3"/>
                <a:gd name="T5" fmla="*/ 61 h 61"/>
                <a:gd name="T6" fmla="*/ 0 w 3"/>
                <a:gd name="T7" fmla="*/ 0 h 61"/>
                <a:gd name="T8" fmla="*/ 3 w 3"/>
                <a:gd name="T9" fmla="*/ 0 h 61"/>
              </a:gdLst>
              <a:ahLst/>
              <a:cxnLst>
                <a:cxn ang="0">
                  <a:pos x="T0" y="T1"/>
                </a:cxn>
                <a:cxn ang="0">
                  <a:pos x="T2" y="T3"/>
                </a:cxn>
                <a:cxn ang="0">
                  <a:pos x="T4" y="T5"/>
                </a:cxn>
                <a:cxn ang="0">
                  <a:pos x="T6" y="T7"/>
                </a:cxn>
                <a:cxn ang="0">
                  <a:pos x="T8" y="T9"/>
                </a:cxn>
              </a:cxnLst>
              <a:rect l="0" t="0" r="r" b="b"/>
              <a:pathLst>
                <a:path w="3" h="61">
                  <a:moveTo>
                    <a:pt x="3" y="0"/>
                  </a:moveTo>
                  <a:cubicBezTo>
                    <a:pt x="3" y="60"/>
                    <a:pt x="3" y="60"/>
                    <a:pt x="3" y="60"/>
                  </a:cubicBezTo>
                  <a:cubicBezTo>
                    <a:pt x="2" y="61"/>
                    <a:pt x="1" y="61"/>
                    <a:pt x="0" y="6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5" name="Freeform 251"/>
            <p:cNvSpPr/>
            <p:nvPr/>
          </p:nvSpPr>
          <p:spPr bwMode="auto">
            <a:xfrm>
              <a:off x="3300" y="3030"/>
              <a:ext cx="9" cy="133"/>
            </a:xfrm>
            <a:custGeom>
              <a:avLst/>
              <a:gdLst>
                <a:gd name="T0" fmla="*/ 4 w 4"/>
                <a:gd name="T1" fmla="*/ 0 h 56"/>
                <a:gd name="T2" fmla="*/ 4 w 4"/>
                <a:gd name="T3" fmla="*/ 54 h 56"/>
                <a:gd name="T4" fmla="*/ 0 w 4"/>
                <a:gd name="T5" fmla="*/ 56 h 56"/>
                <a:gd name="T6" fmla="*/ 0 w 4"/>
                <a:gd name="T7" fmla="*/ 0 h 56"/>
                <a:gd name="T8" fmla="*/ 4 w 4"/>
                <a:gd name="T9" fmla="*/ 0 h 56"/>
              </a:gdLst>
              <a:ahLst/>
              <a:cxnLst>
                <a:cxn ang="0">
                  <a:pos x="T0" y="T1"/>
                </a:cxn>
                <a:cxn ang="0">
                  <a:pos x="T2" y="T3"/>
                </a:cxn>
                <a:cxn ang="0">
                  <a:pos x="T4" y="T5"/>
                </a:cxn>
                <a:cxn ang="0">
                  <a:pos x="T6" y="T7"/>
                </a:cxn>
                <a:cxn ang="0">
                  <a:pos x="T8" y="T9"/>
                </a:cxn>
              </a:cxnLst>
              <a:rect l="0" t="0" r="r" b="b"/>
              <a:pathLst>
                <a:path w="4" h="56">
                  <a:moveTo>
                    <a:pt x="4" y="0"/>
                  </a:moveTo>
                  <a:cubicBezTo>
                    <a:pt x="4" y="54"/>
                    <a:pt x="4" y="54"/>
                    <a:pt x="4" y="54"/>
                  </a:cubicBezTo>
                  <a:cubicBezTo>
                    <a:pt x="3" y="55"/>
                    <a:pt x="2" y="55"/>
                    <a:pt x="0" y="5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6" name="Freeform 252"/>
            <p:cNvSpPr/>
            <p:nvPr/>
          </p:nvSpPr>
          <p:spPr bwMode="auto">
            <a:xfrm>
              <a:off x="3342" y="3030"/>
              <a:ext cx="10" cy="109"/>
            </a:xfrm>
            <a:custGeom>
              <a:avLst/>
              <a:gdLst>
                <a:gd name="T0" fmla="*/ 4 w 4"/>
                <a:gd name="T1" fmla="*/ 0 h 46"/>
                <a:gd name="T2" fmla="*/ 4 w 4"/>
                <a:gd name="T3" fmla="*/ 43 h 46"/>
                <a:gd name="T4" fmla="*/ 0 w 4"/>
                <a:gd name="T5" fmla="*/ 46 h 46"/>
                <a:gd name="T6" fmla="*/ 0 w 4"/>
                <a:gd name="T7" fmla="*/ 0 h 46"/>
                <a:gd name="T8" fmla="*/ 4 w 4"/>
                <a:gd name="T9" fmla="*/ 0 h 46"/>
              </a:gdLst>
              <a:ahLst/>
              <a:cxnLst>
                <a:cxn ang="0">
                  <a:pos x="T0" y="T1"/>
                </a:cxn>
                <a:cxn ang="0">
                  <a:pos x="T2" y="T3"/>
                </a:cxn>
                <a:cxn ang="0">
                  <a:pos x="T4" y="T5"/>
                </a:cxn>
                <a:cxn ang="0">
                  <a:pos x="T6" y="T7"/>
                </a:cxn>
                <a:cxn ang="0">
                  <a:pos x="T8" y="T9"/>
                </a:cxn>
              </a:cxnLst>
              <a:rect l="0" t="0" r="r" b="b"/>
              <a:pathLst>
                <a:path w="4" h="46">
                  <a:moveTo>
                    <a:pt x="4" y="0"/>
                  </a:moveTo>
                  <a:cubicBezTo>
                    <a:pt x="4" y="43"/>
                    <a:pt x="4" y="43"/>
                    <a:pt x="4" y="43"/>
                  </a:cubicBezTo>
                  <a:cubicBezTo>
                    <a:pt x="3" y="44"/>
                    <a:pt x="2" y="45"/>
                    <a:pt x="0" y="4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7" name="Freeform 253"/>
            <p:cNvSpPr/>
            <p:nvPr/>
          </p:nvSpPr>
          <p:spPr bwMode="auto">
            <a:xfrm>
              <a:off x="2732" y="2940"/>
              <a:ext cx="636" cy="180"/>
            </a:xfrm>
            <a:custGeom>
              <a:avLst/>
              <a:gdLst>
                <a:gd name="T0" fmla="*/ 269 w 269"/>
                <a:gd name="T1" fmla="*/ 38 h 76"/>
                <a:gd name="T2" fmla="*/ 135 w 269"/>
                <a:gd name="T3" fmla="*/ 76 h 76"/>
                <a:gd name="T4" fmla="*/ 105 w 269"/>
                <a:gd name="T5" fmla="*/ 75 h 76"/>
                <a:gd name="T6" fmla="*/ 71 w 269"/>
                <a:gd name="T7" fmla="*/ 72 h 76"/>
                <a:gd name="T8" fmla="*/ 45 w 269"/>
                <a:gd name="T9" fmla="*/ 67 h 76"/>
                <a:gd name="T10" fmla="*/ 38 w 269"/>
                <a:gd name="T11" fmla="*/ 65 h 76"/>
                <a:gd name="T12" fmla="*/ 14 w 269"/>
                <a:gd name="T13" fmla="*/ 55 h 76"/>
                <a:gd name="T14" fmla="*/ 10 w 269"/>
                <a:gd name="T15" fmla="*/ 53 h 76"/>
                <a:gd name="T16" fmla="*/ 0 w 269"/>
                <a:gd name="T17" fmla="*/ 38 h 76"/>
                <a:gd name="T18" fmla="*/ 0 w 269"/>
                <a:gd name="T19" fmla="*/ 37 h 76"/>
                <a:gd name="T20" fmla="*/ 135 w 269"/>
                <a:gd name="T21" fmla="*/ 0 h 76"/>
                <a:gd name="T22" fmla="*/ 185 w 269"/>
                <a:gd name="T23" fmla="*/ 3 h 76"/>
                <a:gd name="T24" fmla="*/ 194 w 269"/>
                <a:gd name="T25" fmla="*/ 4 h 76"/>
                <a:gd name="T26" fmla="*/ 228 w 269"/>
                <a:gd name="T27" fmla="*/ 11 h 76"/>
                <a:gd name="T28" fmla="*/ 235 w 269"/>
                <a:gd name="T29" fmla="*/ 13 h 76"/>
                <a:gd name="T30" fmla="*/ 253 w 269"/>
                <a:gd name="T31" fmla="*/ 20 h 76"/>
                <a:gd name="T32" fmla="*/ 266 w 269"/>
                <a:gd name="T33" fmla="*/ 29 h 76"/>
                <a:gd name="T34" fmla="*/ 269 w 269"/>
                <a:gd name="T35" fmla="*/ 37 h 76"/>
                <a:gd name="T36" fmla="*/ 269 w 269"/>
                <a:gd name="T37"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76">
                  <a:moveTo>
                    <a:pt x="269" y="38"/>
                  </a:moveTo>
                  <a:cubicBezTo>
                    <a:pt x="269" y="59"/>
                    <a:pt x="209" y="76"/>
                    <a:pt x="135" y="76"/>
                  </a:cubicBezTo>
                  <a:cubicBezTo>
                    <a:pt x="124" y="76"/>
                    <a:pt x="115" y="76"/>
                    <a:pt x="105" y="75"/>
                  </a:cubicBezTo>
                  <a:cubicBezTo>
                    <a:pt x="93" y="75"/>
                    <a:pt x="82" y="73"/>
                    <a:pt x="71" y="72"/>
                  </a:cubicBezTo>
                  <a:cubicBezTo>
                    <a:pt x="62" y="70"/>
                    <a:pt x="53" y="69"/>
                    <a:pt x="45" y="67"/>
                  </a:cubicBezTo>
                  <a:cubicBezTo>
                    <a:pt x="43" y="66"/>
                    <a:pt x="40" y="65"/>
                    <a:pt x="38" y="65"/>
                  </a:cubicBezTo>
                  <a:cubicBezTo>
                    <a:pt x="28" y="62"/>
                    <a:pt x="20" y="59"/>
                    <a:pt x="14" y="55"/>
                  </a:cubicBezTo>
                  <a:cubicBezTo>
                    <a:pt x="12" y="54"/>
                    <a:pt x="11" y="54"/>
                    <a:pt x="10" y="53"/>
                  </a:cubicBezTo>
                  <a:cubicBezTo>
                    <a:pt x="4" y="48"/>
                    <a:pt x="0" y="43"/>
                    <a:pt x="0" y="38"/>
                  </a:cubicBezTo>
                  <a:cubicBezTo>
                    <a:pt x="0" y="38"/>
                    <a:pt x="0" y="37"/>
                    <a:pt x="0" y="37"/>
                  </a:cubicBezTo>
                  <a:cubicBezTo>
                    <a:pt x="3" y="16"/>
                    <a:pt x="62" y="0"/>
                    <a:pt x="135" y="0"/>
                  </a:cubicBezTo>
                  <a:cubicBezTo>
                    <a:pt x="152" y="0"/>
                    <a:pt x="170" y="1"/>
                    <a:pt x="185" y="3"/>
                  </a:cubicBezTo>
                  <a:cubicBezTo>
                    <a:pt x="188" y="3"/>
                    <a:pt x="191" y="3"/>
                    <a:pt x="194" y="4"/>
                  </a:cubicBezTo>
                  <a:cubicBezTo>
                    <a:pt x="207" y="6"/>
                    <a:pt x="218" y="8"/>
                    <a:pt x="228" y="11"/>
                  </a:cubicBezTo>
                  <a:cubicBezTo>
                    <a:pt x="230" y="11"/>
                    <a:pt x="233" y="12"/>
                    <a:pt x="235" y="13"/>
                  </a:cubicBezTo>
                  <a:cubicBezTo>
                    <a:pt x="242" y="15"/>
                    <a:pt x="248" y="17"/>
                    <a:pt x="253" y="20"/>
                  </a:cubicBezTo>
                  <a:cubicBezTo>
                    <a:pt x="259" y="23"/>
                    <a:pt x="263" y="26"/>
                    <a:pt x="266" y="29"/>
                  </a:cubicBezTo>
                  <a:cubicBezTo>
                    <a:pt x="268" y="32"/>
                    <a:pt x="269" y="34"/>
                    <a:pt x="269" y="37"/>
                  </a:cubicBezTo>
                  <a:cubicBezTo>
                    <a:pt x="269" y="37"/>
                    <a:pt x="269" y="38"/>
                    <a:pt x="269" y="3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8" name="Rectangle 254"/>
            <p:cNvSpPr>
              <a:spLocks noChangeArrowheads="1"/>
            </p:cNvSpPr>
            <p:nvPr/>
          </p:nvSpPr>
          <p:spPr bwMode="auto">
            <a:xfrm>
              <a:off x="2900" y="3006"/>
              <a:ext cx="461" cy="112"/>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9" name="Freeform 255"/>
            <p:cNvSpPr/>
            <p:nvPr/>
          </p:nvSpPr>
          <p:spPr bwMode="auto">
            <a:xfrm>
              <a:off x="2755" y="3051"/>
              <a:ext cx="57" cy="19"/>
            </a:xfrm>
            <a:custGeom>
              <a:avLst/>
              <a:gdLst>
                <a:gd name="T0" fmla="*/ 21 w 24"/>
                <a:gd name="T1" fmla="*/ 0 h 8"/>
                <a:gd name="T2" fmla="*/ 0 w 24"/>
                <a:gd name="T3" fmla="*/ 6 h 8"/>
                <a:gd name="T4" fmla="*/ 4 w 24"/>
                <a:gd name="T5" fmla="*/ 8 h 8"/>
                <a:gd name="T6" fmla="*/ 24 w 24"/>
                <a:gd name="T7" fmla="*/ 2 h 8"/>
                <a:gd name="T8" fmla="*/ 21 w 24"/>
                <a:gd name="T9" fmla="*/ 0 h 8"/>
              </a:gdLst>
              <a:ahLst/>
              <a:cxnLst>
                <a:cxn ang="0">
                  <a:pos x="T0" y="T1"/>
                </a:cxn>
                <a:cxn ang="0">
                  <a:pos x="T2" y="T3"/>
                </a:cxn>
                <a:cxn ang="0">
                  <a:pos x="T4" y="T5"/>
                </a:cxn>
                <a:cxn ang="0">
                  <a:pos x="T6" y="T7"/>
                </a:cxn>
                <a:cxn ang="0">
                  <a:pos x="T8" y="T9"/>
                </a:cxn>
              </a:cxnLst>
              <a:rect l="0" t="0" r="r" b="b"/>
              <a:pathLst>
                <a:path w="24" h="8">
                  <a:moveTo>
                    <a:pt x="21" y="0"/>
                  </a:moveTo>
                  <a:cubicBezTo>
                    <a:pt x="0" y="6"/>
                    <a:pt x="0" y="6"/>
                    <a:pt x="0" y="6"/>
                  </a:cubicBezTo>
                  <a:cubicBezTo>
                    <a:pt x="1" y="7"/>
                    <a:pt x="2" y="7"/>
                    <a:pt x="4" y="8"/>
                  </a:cubicBezTo>
                  <a:cubicBezTo>
                    <a:pt x="24" y="2"/>
                    <a:pt x="24" y="2"/>
                    <a:pt x="24" y="2"/>
                  </a:cubicBezTo>
                  <a:cubicBezTo>
                    <a:pt x="23" y="1"/>
                    <a:pt x="22" y="1"/>
                    <a:pt x="2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0" name="Freeform 256"/>
            <p:cNvSpPr/>
            <p:nvPr/>
          </p:nvSpPr>
          <p:spPr bwMode="auto">
            <a:xfrm>
              <a:off x="2822" y="3080"/>
              <a:ext cx="61" cy="19"/>
            </a:xfrm>
            <a:custGeom>
              <a:avLst/>
              <a:gdLst>
                <a:gd name="T0" fmla="*/ 19 w 26"/>
                <a:gd name="T1" fmla="*/ 0 h 8"/>
                <a:gd name="T2" fmla="*/ 0 w 26"/>
                <a:gd name="T3" fmla="*/ 6 h 8"/>
                <a:gd name="T4" fmla="*/ 7 w 26"/>
                <a:gd name="T5" fmla="*/ 8 h 8"/>
                <a:gd name="T6" fmla="*/ 26 w 26"/>
                <a:gd name="T7" fmla="*/ 2 h 8"/>
                <a:gd name="T8" fmla="*/ 19 w 26"/>
                <a:gd name="T9" fmla="*/ 0 h 8"/>
              </a:gdLst>
              <a:ahLst/>
              <a:cxnLst>
                <a:cxn ang="0">
                  <a:pos x="T0" y="T1"/>
                </a:cxn>
                <a:cxn ang="0">
                  <a:pos x="T2" y="T3"/>
                </a:cxn>
                <a:cxn ang="0">
                  <a:pos x="T4" y="T5"/>
                </a:cxn>
                <a:cxn ang="0">
                  <a:pos x="T6" y="T7"/>
                </a:cxn>
                <a:cxn ang="0">
                  <a:pos x="T8" y="T9"/>
                </a:cxn>
              </a:cxnLst>
              <a:rect l="0" t="0" r="r" b="b"/>
              <a:pathLst>
                <a:path w="26" h="8">
                  <a:moveTo>
                    <a:pt x="19" y="0"/>
                  </a:moveTo>
                  <a:cubicBezTo>
                    <a:pt x="0" y="6"/>
                    <a:pt x="0" y="6"/>
                    <a:pt x="0" y="6"/>
                  </a:cubicBezTo>
                  <a:cubicBezTo>
                    <a:pt x="2" y="6"/>
                    <a:pt x="5" y="7"/>
                    <a:pt x="7" y="8"/>
                  </a:cubicBezTo>
                  <a:cubicBezTo>
                    <a:pt x="26" y="2"/>
                    <a:pt x="26" y="2"/>
                    <a:pt x="26" y="2"/>
                  </a:cubicBezTo>
                  <a:cubicBezTo>
                    <a:pt x="24" y="2"/>
                    <a:pt x="22" y="1"/>
                    <a:pt x="1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1" name="Freeform 257"/>
            <p:cNvSpPr/>
            <p:nvPr/>
          </p:nvSpPr>
          <p:spPr bwMode="auto">
            <a:xfrm>
              <a:off x="2796" y="2959"/>
              <a:ext cx="509" cy="144"/>
            </a:xfrm>
            <a:custGeom>
              <a:avLst/>
              <a:gdLst>
                <a:gd name="T0" fmla="*/ 215 w 215"/>
                <a:gd name="T1" fmla="*/ 30 h 61"/>
                <a:gd name="T2" fmla="*/ 215 w 215"/>
                <a:gd name="T3" fmla="*/ 32 h 61"/>
                <a:gd name="T4" fmla="*/ 108 w 215"/>
                <a:gd name="T5" fmla="*/ 61 h 61"/>
                <a:gd name="T6" fmla="*/ 0 w 215"/>
                <a:gd name="T7" fmla="*/ 32 h 61"/>
                <a:gd name="T8" fmla="*/ 0 w 215"/>
                <a:gd name="T9" fmla="*/ 30 h 61"/>
                <a:gd name="T10" fmla="*/ 108 w 215"/>
                <a:gd name="T11" fmla="*/ 0 h 61"/>
                <a:gd name="T12" fmla="*/ 215 w 215"/>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215" h="61">
                  <a:moveTo>
                    <a:pt x="215" y="30"/>
                  </a:moveTo>
                  <a:cubicBezTo>
                    <a:pt x="215" y="31"/>
                    <a:pt x="215" y="31"/>
                    <a:pt x="215" y="32"/>
                  </a:cubicBezTo>
                  <a:cubicBezTo>
                    <a:pt x="212" y="48"/>
                    <a:pt x="165" y="61"/>
                    <a:pt x="108" y="61"/>
                  </a:cubicBezTo>
                  <a:cubicBezTo>
                    <a:pt x="50" y="61"/>
                    <a:pt x="3" y="48"/>
                    <a:pt x="0" y="32"/>
                  </a:cubicBezTo>
                  <a:cubicBezTo>
                    <a:pt x="0" y="31"/>
                    <a:pt x="0" y="31"/>
                    <a:pt x="0" y="30"/>
                  </a:cubicBezTo>
                  <a:cubicBezTo>
                    <a:pt x="0" y="13"/>
                    <a:pt x="48" y="0"/>
                    <a:pt x="108" y="0"/>
                  </a:cubicBezTo>
                  <a:cubicBezTo>
                    <a:pt x="167" y="0"/>
                    <a:pt x="215" y="13"/>
                    <a:pt x="215"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2" name="Freeform 258"/>
            <p:cNvSpPr/>
            <p:nvPr/>
          </p:nvSpPr>
          <p:spPr bwMode="auto">
            <a:xfrm>
              <a:off x="2796" y="2964"/>
              <a:ext cx="509" cy="139"/>
            </a:xfrm>
            <a:custGeom>
              <a:avLst/>
              <a:gdLst>
                <a:gd name="T0" fmla="*/ 215 w 215"/>
                <a:gd name="T1" fmla="*/ 30 h 59"/>
                <a:gd name="T2" fmla="*/ 108 w 215"/>
                <a:gd name="T3" fmla="*/ 59 h 59"/>
                <a:gd name="T4" fmla="*/ 104 w 215"/>
                <a:gd name="T5" fmla="*/ 59 h 59"/>
                <a:gd name="T6" fmla="*/ 67 w 215"/>
                <a:gd name="T7" fmla="*/ 56 h 59"/>
                <a:gd name="T8" fmla="*/ 36 w 215"/>
                <a:gd name="T9" fmla="*/ 51 h 59"/>
                <a:gd name="T10" fmla="*/ 30 w 215"/>
                <a:gd name="T11" fmla="*/ 49 h 59"/>
                <a:gd name="T12" fmla="*/ 7 w 215"/>
                <a:gd name="T13" fmla="*/ 39 h 59"/>
                <a:gd name="T14" fmla="*/ 4 w 215"/>
                <a:gd name="T15" fmla="*/ 36 h 59"/>
                <a:gd name="T16" fmla="*/ 0 w 215"/>
                <a:gd name="T17" fmla="*/ 30 h 59"/>
                <a:gd name="T18" fmla="*/ 108 w 215"/>
                <a:gd name="T19" fmla="*/ 0 h 59"/>
                <a:gd name="T20" fmla="*/ 129 w 215"/>
                <a:gd name="T21" fmla="*/ 1 h 59"/>
                <a:gd name="T22" fmla="*/ 139 w 215"/>
                <a:gd name="T23" fmla="*/ 2 h 59"/>
                <a:gd name="T24" fmla="*/ 177 w 215"/>
                <a:gd name="T25" fmla="*/ 8 h 59"/>
                <a:gd name="T26" fmla="*/ 183 w 215"/>
                <a:gd name="T27" fmla="*/ 9 h 59"/>
                <a:gd name="T28" fmla="*/ 204 w 215"/>
                <a:gd name="T29" fmla="*/ 18 h 59"/>
                <a:gd name="T30" fmla="*/ 214 w 215"/>
                <a:gd name="T31" fmla="*/ 27 h 59"/>
                <a:gd name="T32" fmla="*/ 215 w 215"/>
                <a:gd name="T3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59">
                  <a:moveTo>
                    <a:pt x="215" y="30"/>
                  </a:moveTo>
                  <a:cubicBezTo>
                    <a:pt x="212" y="46"/>
                    <a:pt x="165" y="59"/>
                    <a:pt x="108" y="59"/>
                  </a:cubicBezTo>
                  <a:cubicBezTo>
                    <a:pt x="106" y="59"/>
                    <a:pt x="105" y="59"/>
                    <a:pt x="104" y="59"/>
                  </a:cubicBezTo>
                  <a:cubicBezTo>
                    <a:pt x="91" y="59"/>
                    <a:pt x="79" y="58"/>
                    <a:pt x="67" y="56"/>
                  </a:cubicBezTo>
                  <a:cubicBezTo>
                    <a:pt x="56" y="55"/>
                    <a:pt x="46" y="53"/>
                    <a:pt x="36" y="51"/>
                  </a:cubicBezTo>
                  <a:cubicBezTo>
                    <a:pt x="34" y="50"/>
                    <a:pt x="32" y="50"/>
                    <a:pt x="30" y="49"/>
                  </a:cubicBezTo>
                  <a:cubicBezTo>
                    <a:pt x="20" y="46"/>
                    <a:pt x="13" y="43"/>
                    <a:pt x="7" y="39"/>
                  </a:cubicBezTo>
                  <a:cubicBezTo>
                    <a:pt x="6" y="38"/>
                    <a:pt x="5" y="37"/>
                    <a:pt x="4" y="36"/>
                  </a:cubicBezTo>
                  <a:cubicBezTo>
                    <a:pt x="2" y="34"/>
                    <a:pt x="1" y="32"/>
                    <a:pt x="0" y="30"/>
                  </a:cubicBezTo>
                  <a:cubicBezTo>
                    <a:pt x="3" y="13"/>
                    <a:pt x="50" y="0"/>
                    <a:pt x="108" y="0"/>
                  </a:cubicBezTo>
                  <a:cubicBezTo>
                    <a:pt x="115" y="0"/>
                    <a:pt x="122" y="1"/>
                    <a:pt x="129" y="1"/>
                  </a:cubicBezTo>
                  <a:cubicBezTo>
                    <a:pt x="132" y="1"/>
                    <a:pt x="136" y="1"/>
                    <a:pt x="139" y="2"/>
                  </a:cubicBezTo>
                  <a:cubicBezTo>
                    <a:pt x="153" y="3"/>
                    <a:pt x="166" y="5"/>
                    <a:pt x="177" y="8"/>
                  </a:cubicBezTo>
                  <a:cubicBezTo>
                    <a:pt x="179" y="8"/>
                    <a:pt x="181" y="9"/>
                    <a:pt x="183" y="9"/>
                  </a:cubicBezTo>
                  <a:cubicBezTo>
                    <a:pt x="192" y="12"/>
                    <a:pt x="199" y="14"/>
                    <a:pt x="204" y="18"/>
                  </a:cubicBezTo>
                  <a:cubicBezTo>
                    <a:pt x="209" y="21"/>
                    <a:pt x="213" y="24"/>
                    <a:pt x="214" y="27"/>
                  </a:cubicBezTo>
                  <a:cubicBezTo>
                    <a:pt x="215" y="28"/>
                    <a:pt x="215" y="29"/>
                    <a:pt x="215" y="3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3" name="Freeform 259"/>
            <p:cNvSpPr/>
            <p:nvPr/>
          </p:nvSpPr>
          <p:spPr bwMode="auto">
            <a:xfrm>
              <a:off x="2954" y="3080"/>
              <a:ext cx="171" cy="23"/>
            </a:xfrm>
            <a:custGeom>
              <a:avLst/>
              <a:gdLst>
                <a:gd name="T0" fmla="*/ 72 w 72"/>
                <a:gd name="T1" fmla="*/ 0 h 10"/>
                <a:gd name="T2" fmla="*/ 60 w 72"/>
                <a:gd name="T3" fmla="*/ 0 h 10"/>
                <a:gd name="T4" fmla="*/ 56 w 72"/>
                <a:gd name="T5" fmla="*/ 1 h 10"/>
                <a:gd name="T6" fmla="*/ 56 w 72"/>
                <a:gd name="T7" fmla="*/ 1 h 10"/>
                <a:gd name="T8" fmla="*/ 56 w 72"/>
                <a:gd name="T9" fmla="*/ 2 h 10"/>
                <a:gd name="T10" fmla="*/ 33 w 72"/>
                <a:gd name="T11" fmla="*/ 2 h 10"/>
                <a:gd name="T12" fmla="*/ 33 w 72"/>
                <a:gd name="T13" fmla="*/ 1 h 10"/>
                <a:gd name="T14" fmla="*/ 25 w 72"/>
                <a:gd name="T15" fmla="*/ 1 h 10"/>
                <a:gd name="T16" fmla="*/ 0 w 72"/>
                <a:gd name="T17" fmla="*/ 7 h 10"/>
                <a:gd name="T18" fmla="*/ 37 w 72"/>
                <a:gd name="T19" fmla="*/ 10 h 10"/>
                <a:gd name="T20" fmla="*/ 72 w 72"/>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0">
                  <a:moveTo>
                    <a:pt x="72" y="0"/>
                  </a:moveTo>
                  <a:cubicBezTo>
                    <a:pt x="68" y="0"/>
                    <a:pt x="64" y="0"/>
                    <a:pt x="60" y="0"/>
                  </a:cubicBezTo>
                  <a:cubicBezTo>
                    <a:pt x="59" y="0"/>
                    <a:pt x="57" y="0"/>
                    <a:pt x="56" y="1"/>
                  </a:cubicBezTo>
                  <a:cubicBezTo>
                    <a:pt x="56" y="1"/>
                    <a:pt x="56" y="1"/>
                    <a:pt x="56" y="1"/>
                  </a:cubicBezTo>
                  <a:cubicBezTo>
                    <a:pt x="56" y="2"/>
                    <a:pt x="56" y="2"/>
                    <a:pt x="56" y="2"/>
                  </a:cubicBezTo>
                  <a:cubicBezTo>
                    <a:pt x="33" y="2"/>
                    <a:pt x="33" y="2"/>
                    <a:pt x="33" y="2"/>
                  </a:cubicBezTo>
                  <a:cubicBezTo>
                    <a:pt x="33" y="1"/>
                    <a:pt x="33" y="1"/>
                    <a:pt x="33" y="1"/>
                  </a:cubicBezTo>
                  <a:cubicBezTo>
                    <a:pt x="30" y="1"/>
                    <a:pt x="27" y="1"/>
                    <a:pt x="25" y="1"/>
                  </a:cubicBezTo>
                  <a:cubicBezTo>
                    <a:pt x="0" y="7"/>
                    <a:pt x="0" y="7"/>
                    <a:pt x="0" y="7"/>
                  </a:cubicBezTo>
                  <a:cubicBezTo>
                    <a:pt x="12" y="9"/>
                    <a:pt x="24" y="10"/>
                    <a:pt x="37" y="10"/>
                  </a:cubicBezTo>
                  <a:cubicBezTo>
                    <a:pt x="72" y="0"/>
                    <a:pt x="72" y="0"/>
                    <a:pt x="7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4" name="Freeform 260"/>
            <p:cNvSpPr/>
            <p:nvPr/>
          </p:nvSpPr>
          <p:spPr bwMode="auto">
            <a:xfrm>
              <a:off x="2805" y="3049"/>
              <a:ext cx="19" cy="7"/>
            </a:xfrm>
            <a:custGeom>
              <a:avLst/>
              <a:gdLst>
                <a:gd name="T0" fmla="*/ 2 w 8"/>
                <a:gd name="T1" fmla="*/ 0 h 3"/>
                <a:gd name="T2" fmla="*/ 0 w 8"/>
                <a:gd name="T3" fmla="*/ 0 h 3"/>
                <a:gd name="T4" fmla="*/ 3 w 8"/>
                <a:gd name="T5" fmla="*/ 3 h 3"/>
                <a:gd name="T6" fmla="*/ 8 w 8"/>
                <a:gd name="T7" fmla="*/ 2 h 3"/>
                <a:gd name="T8" fmla="*/ 6 w 8"/>
                <a:gd name="T9" fmla="*/ 1 h 3"/>
                <a:gd name="T10" fmla="*/ 2 w 8"/>
                <a:gd name="T11" fmla="*/ 0 h 3"/>
              </a:gdLst>
              <a:ahLst/>
              <a:cxnLst>
                <a:cxn ang="0">
                  <a:pos x="T0" y="T1"/>
                </a:cxn>
                <a:cxn ang="0">
                  <a:pos x="T2" y="T3"/>
                </a:cxn>
                <a:cxn ang="0">
                  <a:pos x="T4" y="T5"/>
                </a:cxn>
                <a:cxn ang="0">
                  <a:pos x="T6" y="T7"/>
                </a:cxn>
                <a:cxn ang="0">
                  <a:pos x="T8" y="T9"/>
                </a:cxn>
                <a:cxn ang="0">
                  <a:pos x="T10" y="T11"/>
                </a:cxn>
              </a:cxnLst>
              <a:rect l="0" t="0" r="r" b="b"/>
              <a:pathLst>
                <a:path w="8" h="3">
                  <a:moveTo>
                    <a:pt x="2" y="0"/>
                  </a:moveTo>
                  <a:cubicBezTo>
                    <a:pt x="0" y="0"/>
                    <a:pt x="0" y="0"/>
                    <a:pt x="0" y="0"/>
                  </a:cubicBezTo>
                  <a:cubicBezTo>
                    <a:pt x="1" y="1"/>
                    <a:pt x="2" y="2"/>
                    <a:pt x="3" y="3"/>
                  </a:cubicBezTo>
                  <a:cubicBezTo>
                    <a:pt x="8" y="2"/>
                    <a:pt x="8" y="2"/>
                    <a:pt x="8" y="2"/>
                  </a:cubicBezTo>
                  <a:cubicBezTo>
                    <a:pt x="7" y="2"/>
                    <a:pt x="7" y="1"/>
                    <a:pt x="6" y="1"/>
                  </a:cubicBezTo>
                  <a:cubicBezTo>
                    <a:pt x="5" y="1"/>
                    <a:pt x="3" y="0"/>
                    <a:pt x="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5" name="Freeform 261"/>
            <p:cNvSpPr/>
            <p:nvPr/>
          </p:nvSpPr>
          <p:spPr bwMode="auto">
            <a:xfrm>
              <a:off x="2867" y="3070"/>
              <a:ext cx="54" cy="14"/>
            </a:xfrm>
            <a:custGeom>
              <a:avLst/>
              <a:gdLst>
                <a:gd name="T0" fmla="*/ 14 w 23"/>
                <a:gd name="T1" fmla="*/ 0 h 6"/>
                <a:gd name="T2" fmla="*/ 0 w 23"/>
                <a:gd name="T3" fmla="*/ 4 h 6"/>
                <a:gd name="T4" fmla="*/ 6 w 23"/>
                <a:gd name="T5" fmla="*/ 6 h 6"/>
                <a:gd name="T6" fmla="*/ 23 w 23"/>
                <a:gd name="T7" fmla="*/ 1 h 6"/>
                <a:gd name="T8" fmla="*/ 22 w 23"/>
                <a:gd name="T9" fmla="*/ 1 h 6"/>
                <a:gd name="T10" fmla="*/ 14 w 23"/>
                <a:gd name="T11" fmla="*/ 0 h 6"/>
              </a:gdLst>
              <a:ahLst/>
              <a:cxnLst>
                <a:cxn ang="0">
                  <a:pos x="T0" y="T1"/>
                </a:cxn>
                <a:cxn ang="0">
                  <a:pos x="T2" y="T3"/>
                </a:cxn>
                <a:cxn ang="0">
                  <a:pos x="T4" y="T5"/>
                </a:cxn>
                <a:cxn ang="0">
                  <a:pos x="T6" y="T7"/>
                </a:cxn>
                <a:cxn ang="0">
                  <a:pos x="T8" y="T9"/>
                </a:cxn>
                <a:cxn ang="0">
                  <a:pos x="T10" y="T11"/>
                </a:cxn>
              </a:cxnLst>
              <a:rect l="0" t="0" r="r" b="b"/>
              <a:pathLst>
                <a:path w="23" h="6">
                  <a:moveTo>
                    <a:pt x="14" y="0"/>
                  </a:moveTo>
                  <a:cubicBezTo>
                    <a:pt x="0" y="4"/>
                    <a:pt x="0" y="4"/>
                    <a:pt x="0" y="4"/>
                  </a:cubicBezTo>
                  <a:cubicBezTo>
                    <a:pt x="2" y="5"/>
                    <a:pt x="4" y="5"/>
                    <a:pt x="6" y="6"/>
                  </a:cubicBezTo>
                  <a:cubicBezTo>
                    <a:pt x="23" y="1"/>
                    <a:pt x="23" y="1"/>
                    <a:pt x="23" y="1"/>
                  </a:cubicBezTo>
                  <a:cubicBezTo>
                    <a:pt x="23" y="1"/>
                    <a:pt x="22" y="1"/>
                    <a:pt x="22" y="1"/>
                  </a:cubicBezTo>
                  <a:cubicBezTo>
                    <a:pt x="19" y="1"/>
                    <a:pt x="17" y="1"/>
                    <a:pt x="14"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6" name="Freeform 262"/>
            <p:cNvSpPr/>
            <p:nvPr/>
          </p:nvSpPr>
          <p:spPr bwMode="auto">
            <a:xfrm>
              <a:off x="2933" y="2982"/>
              <a:ext cx="241" cy="102"/>
            </a:xfrm>
            <a:custGeom>
              <a:avLst/>
              <a:gdLst>
                <a:gd name="T0" fmla="*/ 65 w 102"/>
                <a:gd name="T1" fmla="*/ 37 h 43"/>
                <a:gd name="T2" fmla="*/ 65 w 102"/>
                <a:gd name="T3" fmla="*/ 43 h 43"/>
                <a:gd name="T4" fmla="*/ 42 w 102"/>
                <a:gd name="T5" fmla="*/ 43 h 43"/>
                <a:gd name="T6" fmla="*/ 42 w 102"/>
                <a:gd name="T7" fmla="*/ 38 h 43"/>
                <a:gd name="T8" fmla="*/ 0 w 102"/>
                <a:gd name="T9" fmla="*/ 35 h 43"/>
                <a:gd name="T10" fmla="*/ 13 w 102"/>
                <a:gd name="T11" fmla="*/ 27 h 43"/>
                <a:gd name="T12" fmla="*/ 50 w 102"/>
                <a:gd name="T13" fmla="*/ 30 h 43"/>
                <a:gd name="T14" fmla="*/ 65 w 102"/>
                <a:gd name="T15" fmla="*/ 28 h 43"/>
                <a:gd name="T16" fmla="*/ 2 w 102"/>
                <a:gd name="T17" fmla="*/ 15 h 43"/>
                <a:gd name="T18" fmla="*/ 42 w 102"/>
                <a:gd name="T19" fmla="*/ 5 h 43"/>
                <a:gd name="T20" fmla="*/ 42 w 102"/>
                <a:gd name="T21" fmla="*/ 0 h 43"/>
                <a:gd name="T22" fmla="*/ 65 w 102"/>
                <a:gd name="T23" fmla="*/ 0 h 43"/>
                <a:gd name="T24" fmla="*/ 65 w 102"/>
                <a:gd name="T25" fmla="*/ 4 h 43"/>
                <a:gd name="T26" fmla="*/ 97 w 102"/>
                <a:gd name="T27" fmla="*/ 7 h 43"/>
                <a:gd name="T28" fmla="*/ 86 w 102"/>
                <a:gd name="T29" fmla="*/ 15 h 43"/>
                <a:gd name="T30" fmla="*/ 54 w 102"/>
                <a:gd name="T31" fmla="*/ 13 h 43"/>
                <a:gd name="T32" fmla="*/ 40 w 102"/>
                <a:gd name="T33" fmla="*/ 15 h 43"/>
                <a:gd name="T34" fmla="*/ 102 w 102"/>
                <a:gd name="T35" fmla="*/ 27 h 43"/>
                <a:gd name="T36" fmla="*/ 65 w 102"/>
                <a:gd name="T37"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43">
                  <a:moveTo>
                    <a:pt x="65" y="37"/>
                  </a:moveTo>
                  <a:cubicBezTo>
                    <a:pt x="65" y="43"/>
                    <a:pt x="65" y="43"/>
                    <a:pt x="65" y="43"/>
                  </a:cubicBezTo>
                  <a:cubicBezTo>
                    <a:pt x="42" y="43"/>
                    <a:pt x="42" y="43"/>
                    <a:pt x="42" y="43"/>
                  </a:cubicBezTo>
                  <a:cubicBezTo>
                    <a:pt x="42" y="38"/>
                    <a:pt x="42" y="38"/>
                    <a:pt x="42" y="38"/>
                  </a:cubicBezTo>
                  <a:cubicBezTo>
                    <a:pt x="26" y="37"/>
                    <a:pt x="10" y="36"/>
                    <a:pt x="0" y="35"/>
                  </a:cubicBezTo>
                  <a:cubicBezTo>
                    <a:pt x="13" y="27"/>
                    <a:pt x="13" y="27"/>
                    <a:pt x="13" y="27"/>
                  </a:cubicBezTo>
                  <a:cubicBezTo>
                    <a:pt x="23" y="28"/>
                    <a:pt x="37" y="30"/>
                    <a:pt x="50" y="30"/>
                  </a:cubicBezTo>
                  <a:cubicBezTo>
                    <a:pt x="61" y="30"/>
                    <a:pt x="65" y="29"/>
                    <a:pt x="65" y="28"/>
                  </a:cubicBezTo>
                  <a:cubicBezTo>
                    <a:pt x="65" y="24"/>
                    <a:pt x="2" y="27"/>
                    <a:pt x="2" y="15"/>
                  </a:cubicBezTo>
                  <a:cubicBezTo>
                    <a:pt x="2" y="10"/>
                    <a:pt x="15" y="6"/>
                    <a:pt x="42" y="5"/>
                  </a:cubicBezTo>
                  <a:cubicBezTo>
                    <a:pt x="42" y="0"/>
                    <a:pt x="42" y="0"/>
                    <a:pt x="42" y="0"/>
                  </a:cubicBezTo>
                  <a:cubicBezTo>
                    <a:pt x="65" y="0"/>
                    <a:pt x="65" y="0"/>
                    <a:pt x="65" y="0"/>
                  </a:cubicBezTo>
                  <a:cubicBezTo>
                    <a:pt x="65" y="4"/>
                    <a:pt x="65" y="4"/>
                    <a:pt x="65" y="4"/>
                  </a:cubicBezTo>
                  <a:cubicBezTo>
                    <a:pt x="76" y="5"/>
                    <a:pt x="88" y="6"/>
                    <a:pt x="97" y="7"/>
                  </a:cubicBezTo>
                  <a:cubicBezTo>
                    <a:pt x="86" y="15"/>
                    <a:pt x="86" y="15"/>
                    <a:pt x="86" y="15"/>
                  </a:cubicBezTo>
                  <a:cubicBezTo>
                    <a:pt x="75" y="13"/>
                    <a:pt x="64" y="13"/>
                    <a:pt x="54" y="13"/>
                  </a:cubicBezTo>
                  <a:cubicBezTo>
                    <a:pt x="43" y="13"/>
                    <a:pt x="40" y="13"/>
                    <a:pt x="40" y="15"/>
                  </a:cubicBezTo>
                  <a:cubicBezTo>
                    <a:pt x="40" y="18"/>
                    <a:pt x="102" y="15"/>
                    <a:pt x="102" y="27"/>
                  </a:cubicBezTo>
                  <a:cubicBezTo>
                    <a:pt x="102" y="32"/>
                    <a:pt x="89" y="36"/>
                    <a:pt x="65" y="37"/>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7" name="Freeform 263"/>
            <p:cNvSpPr/>
            <p:nvPr/>
          </p:nvSpPr>
          <p:spPr bwMode="auto">
            <a:xfrm>
              <a:off x="2933" y="2978"/>
              <a:ext cx="239" cy="102"/>
            </a:xfrm>
            <a:custGeom>
              <a:avLst/>
              <a:gdLst>
                <a:gd name="T0" fmla="*/ 64 w 101"/>
                <a:gd name="T1" fmla="*/ 38 h 43"/>
                <a:gd name="T2" fmla="*/ 64 w 101"/>
                <a:gd name="T3" fmla="*/ 43 h 43"/>
                <a:gd name="T4" fmla="*/ 41 w 101"/>
                <a:gd name="T5" fmla="*/ 43 h 43"/>
                <a:gd name="T6" fmla="*/ 41 w 101"/>
                <a:gd name="T7" fmla="*/ 38 h 43"/>
                <a:gd name="T8" fmla="*/ 0 w 101"/>
                <a:gd name="T9" fmla="*/ 35 h 43"/>
                <a:gd name="T10" fmla="*/ 12 w 101"/>
                <a:gd name="T11" fmla="*/ 27 h 43"/>
                <a:gd name="T12" fmla="*/ 49 w 101"/>
                <a:gd name="T13" fmla="*/ 30 h 43"/>
                <a:gd name="T14" fmla="*/ 64 w 101"/>
                <a:gd name="T15" fmla="*/ 28 h 43"/>
                <a:gd name="T16" fmla="*/ 2 w 101"/>
                <a:gd name="T17" fmla="*/ 15 h 43"/>
                <a:gd name="T18" fmla="*/ 41 w 101"/>
                <a:gd name="T19" fmla="*/ 5 h 43"/>
                <a:gd name="T20" fmla="*/ 41 w 101"/>
                <a:gd name="T21" fmla="*/ 0 h 43"/>
                <a:gd name="T22" fmla="*/ 64 w 101"/>
                <a:gd name="T23" fmla="*/ 0 h 43"/>
                <a:gd name="T24" fmla="*/ 64 w 101"/>
                <a:gd name="T25" fmla="*/ 5 h 43"/>
                <a:gd name="T26" fmla="*/ 97 w 101"/>
                <a:gd name="T27" fmla="*/ 7 h 43"/>
                <a:gd name="T28" fmla="*/ 85 w 101"/>
                <a:gd name="T29" fmla="*/ 15 h 43"/>
                <a:gd name="T30" fmla="*/ 54 w 101"/>
                <a:gd name="T31" fmla="*/ 13 h 43"/>
                <a:gd name="T32" fmla="*/ 39 w 101"/>
                <a:gd name="T33" fmla="*/ 15 h 43"/>
                <a:gd name="T34" fmla="*/ 101 w 101"/>
                <a:gd name="T35" fmla="*/ 27 h 43"/>
                <a:gd name="T36" fmla="*/ 64 w 101"/>
                <a:gd name="T3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43">
                  <a:moveTo>
                    <a:pt x="64" y="38"/>
                  </a:moveTo>
                  <a:cubicBezTo>
                    <a:pt x="64" y="43"/>
                    <a:pt x="64" y="43"/>
                    <a:pt x="64" y="43"/>
                  </a:cubicBezTo>
                  <a:cubicBezTo>
                    <a:pt x="41" y="43"/>
                    <a:pt x="41" y="43"/>
                    <a:pt x="41" y="43"/>
                  </a:cubicBezTo>
                  <a:cubicBezTo>
                    <a:pt x="41" y="38"/>
                    <a:pt x="41" y="38"/>
                    <a:pt x="41" y="38"/>
                  </a:cubicBezTo>
                  <a:cubicBezTo>
                    <a:pt x="25" y="38"/>
                    <a:pt x="9" y="37"/>
                    <a:pt x="0" y="35"/>
                  </a:cubicBezTo>
                  <a:cubicBezTo>
                    <a:pt x="12" y="27"/>
                    <a:pt x="12" y="27"/>
                    <a:pt x="12" y="27"/>
                  </a:cubicBezTo>
                  <a:cubicBezTo>
                    <a:pt x="23" y="29"/>
                    <a:pt x="37" y="30"/>
                    <a:pt x="49" y="30"/>
                  </a:cubicBezTo>
                  <a:cubicBezTo>
                    <a:pt x="60" y="30"/>
                    <a:pt x="64" y="29"/>
                    <a:pt x="64" y="28"/>
                  </a:cubicBezTo>
                  <a:cubicBezTo>
                    <a:pt x="64" y="24"/>
                    <a:pt x="2" y="27"/>
                    <a:pt x="2" y="15"/>
                  </a:cubicBezTo>
                  <a:cubicBezTo>
                    <a:pt x="2" y="10"/>
                    <a:pt x="15" y="6"/>
                    <a:pt x="41" y="5"/>
                  </a:cubicBezTo>
                  <a:cubicBezTo>
                    <a:pt x="41" y="0"/>
                    <a:pt x="41" y="0"/>
                    <a:pt x="41" y="0"/>
                  </a:cubicBezTo>
                  <a:cubicBezTo>
                    <a:pt x="64" y="0"/>
                    <a:pt x="64" y="0"/>
                    <a:pt x="64" y="0"/>
                  </a:cubicBezTo>
                  <a:cubicBezTo>
                    <a:pt x="64" y="5"/>
                    <a:pt x="64" y="5"/>
                    <a:pt x="64" y="5"/>
                  </a:cubicBezTo>
                  <a:cubicBezTo>
                    <a:pt x="76" y="5"/>
                    <a:pt x="87" y="6"/>
                    <a:pt x="97" y="7"/>
                  </a:cubicBezTo>
                  <a:cubicBezTo>
                    <a:pt x="85" y="15"/>
                    <a:pt x="85" y="15"/>
                    <a:pt x="85" y="15"/>
                  </a:cubicBezTo>
                  <a:cubicBezTo>
                    <a:pt x="74" y="14"/>
                    <a:pt x="64" y="13"/>
                    <a:pt x="54" y="13"/>
                  </a:cubicBezTo>
                  <a:cubicBezTo>
                    <a:pt x="43" y="13"/>
                    <a:pt x="39" y="14"/>
                    <a:pt x="39" y="15"/>
                  </a:cubicBezTo>
                  <a:cubicBezTo>
                    <a:pt x="39" y="19"/>
                    <a:pt x="101" y="16"/>
                    <a:pt x="101" y="27"/>
                  </a:cubicBezTo>
                  <a:cubicBezTo>
                    <a:pt x="101" y="32"/>
                    <a:pt x="89" y="37"/>
                    <a:pt x="64" y="3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8" name="Freeform 264"/>
            <p:cNvSpPr/>
            <p:nvPr/>
          </p:nvSpPr>
          <p:spPr bwMode="auto">
            <a:xfrm>
              <a:off x="2729" y="2911"/>
              <a:ext cx="637" cy="171"/>
            </a:xfrm>
            <a:custGeom>
              <a:avLst/>
              <a:gdLst>
                <a:gd name="T0" fmla="*/ 269 w 269"/>
                <a:gd name="T1" fmla="*/ 30 h 72"/>
                <a:gd name="T2" fmla="*/ 258 w 269"/>
                <a:gd name="T3" fmla="*/ 47 h 72"/>
                <a:gd name="T4" fmla="*/ 240 w 269"/>
                <a:gd name="T5" fmla="*/ 56 h 72"/>
                <a:gd name="T6" fmla="*/ 223 w 269"/>
                <a:gd name="T7" fmla="*/ 62 h 72"/>
                <a:gd name="T8" fmla="*/ 205 w 269"/>
                <a:gd name="T9" fmla="*/ 66 h 72"/>
                <a:gd name="T10" fmla="*/ 187 w 269"/>
                <a:gd name="T11" fmla="*/ 69 h 72"/>
                <a:gd name="T12" fmla="*/ 169 w 269"/>
                <a:gd name="T13" fmla="*/ 70 h 72"/>
                <a:gd name="T14" fmla="*/ 151 w 269"/>
                <a:gd name="T15" fmla="*/ 72 h 72"/>
                <a:gd name="T16" fmla="*/ 135 w 269"/>
                <a:gd name="T17" fmla="*/ 72 h 72"/>
                <a:gd name="T18" fmla="*/ 119 w 269"/>
                <a:gd name="T19" fmla="*/ 72 h 72"/>
                <a:gd name="T20" fmla="*/ 105 w 269"/>
                <a:gd name="T21" fmla="*/ 71 h 72"/>
                <a:gd name="T22" fmla="*/ 98 w 269"/>
                <a:gd name="T23" fmla="*/ 70 h 72"/>
                <a:gd name="T24" fmla="*/ 80 w 269"/>
                <a:gd name="T25" fmla="*/ 68 h 72"/>
                <a:gd name="T26" fmla="*/ 66 w 269"/>
                <a:gd name="T27" fmla="*/ 66 h 72"/>
                <a:gd name="T28" fmla="*/ 48 w 269"/>
                <a:gd name="T29" fmla="*/ 62 h 72"/>
                <a:gd name="T30" fmla="*/ 44 w 269"/>
                <a:gd name="T31" fmla="*/ 61 h 72"/>
                <a:gd name="T32" fmla="*/ 30 w 269"/>
                <a:gd name="T33" fmla="*/ 56 h 72"/>
                <a:gd name="T34" fmla="*/ 14 w 269"/>
                <a:gd name="T35" fmla="*/ 49 h 72"/>
                <a:gd name="T36" fmla="*/ 10 w 269"/>
                <a:gd name="T37" fmla="*/ 46 h 72"/>
                <a:gd name="T38" fmla="*/ 0 w 269"/>
                <a:gd name="T39" fmla="*/ 30 h 72"/>
                <a:gd name="T40" fmla="*/ 0 w 269"/>
                <a:gd name="T41" fmla="*/ 0 h 72"/>
                <a:gd name="T42" fmla="*/ 12 w 269"/>
                <a:gd name="T43" fmla="*/ 0 h 72"/>
                <a:gd name="T44" fmla="*/ 30 w 269"/>
                <a:gd name="T45" fmla="*/ 0 h 72"/>
                <a:gd name="T46" fmla="*/ 44 w 269"/>
                <a:gd name="T47" fmla="*/ 0 h 72"/>
                <a:gd name="T48" fmla="*/ 62 w 269"/>
                <a:gd name="T49" fmla="*/ 0 h 72"/>
                <a:gd name="T50" fmla="*/ 80 w 269"/>
                <a:gd name="T51" fmla="*/ 0 h 72"/>
                <a:gd name="T52" fmla="*/ 98 w 269"/>
                <a:gd name="T53" fmla="*/ 0 h 72"/>
                <a:gd name="T54" fmla="*/ 115 w 269"/>
                <a:gd name="T55" fmla="*/ 0 h 72"/>
                <a:gd name="T56" fmla="*/ 133 w 269"/>
                <a:gd name="T57" fmla="*/ 0 h 72"/>
                <a:gd name="T58" fmla="*/ 151 w 269"/>
                <a:gd name="T59" fmla="*/ 0 h 72"/>
                <a:gd name="T60" fmla="*/ 169 w 269"/>
                <a:gd name="T61" fmla="*/ 0 h 72"/>
                <a:gd name="T62" fmla="*/ 187 w 269"/>
                <a:gd name="T63" fmla="*/ 0 h 72"/>
                <a:gd name="T64" fmla="*/ 205 w 269"/>
                <a:gd name="T65" fmla="*/ 0 h 72"/>
                <a:gd name="T66" fmla="*/ 223 w 269"/>
                <a:gd name="T67" fmla="*/ 0 h 72"/>
                <a:gd name="T68" fmla="*/ 227 w 269"/>
                <a:gd name="T69" fmla="*/ 0 h 72"/>
                <a:gd name="T70" fmla="*/ 244 w 269"/>
                <a:gd name="T71" fmla="*/ 0 h 72"/>
                <a:gd name="T72" fmla="*/ 262 w 269"/>
                <a:gd name="T73" fmla="*/ 0 h 72"/>
                <a:gd name="T74" fmla="*/ 269 w 269"/>
                <a:gd name="T7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72">
                  <a:moveTo>
                    <a:pt x="269" y="30"/>
                  </a:moveTo>
                  <a:cubicBezTo>
                    <a:pt x="269" y="30"/>
                    <a:pt x="269" y="30"/>
                    <a:pt x="269" y="30"/>
                  </a:cubicBezTo>
                  <a:cubicBezTo>
                    <a:pt x="269" y="35"/>
                    <a:pt x="267" y="39"/>
                    <a:pt x="262" y="44"/>
                  </a:cubicBezTo>
                  <a:cubicBezTo>
                    <a:pt x="261" y="45"/>
                    <a:pt x="260" y="46"/>
                    <a:pt x="258" y="47"/>
                  </a:cubicBezTo>
                  <a:cubicBezTo>
                    <a:pt x="255" y="49"/>
                    <a:pt x="250" y="52"/>
                    <a:pt x="244" y="54"/>
                  </a:cubicBezTo>
                  <a:cubicBezTo>
                    <a:pt x="243" y="55"/>
                    <a:pt x="242" y="55"/>
                    <a:pt x="240" y="56"/>
                  </a:cubicBezTo>
                  <a:cubicBezTo>
                    <a:pt x="236" y="58"/>
                    <a:pt x="231" y="59"/>
                    <a:pt x="226" y="61"/>
                  </a:cubicBezTo>
                  <a:cubicBezTo>
                    <a:pt x="225" y="61"/>
                    <a:pt x="224" y="61"/>
                    <a:pt x="223" y="62"/>
                  </a:cubicBezTo>
                  <a:cubicBezTo>
                    <a:pt x="218" y="63"/>
                    <a:pt x="213" y="64"/>
                    <a:pt x="208" y="65"/>
                  </a:cubicBezTo>
                  <a:cubicBezTo>
                    <a:pt x="207" y="65"/>
                    <a:pt x="206" y="65"/>
                    <a:pt x="205" y="66"/>
                  </a:cubicBezTo>
                  <a:cubicBezTo>
                    <a:pt x="200" y="67"/>
                    <a:pt x="195" y="67"/>
                    <a:pt x="191" y="68"/>
                  </a:cubicBezTo>
                  <a:cubicBezTo>
                    <a:pt x="189" y="68"/>
                    <a:pt x="188" y="68"/>
                    <a:pt x="187" y="69"/>
                  </a:cubicBezTo>
                  <a:cubicBezTo>
                    <a:pt x="182" y="69"/>
                    <a:pt x="178" y="70"/>
                    <a:pt x="173" y="70"/>
                  </a:cubicBezTo>
                  <a:cubicBezTo>
                    <a:pt x="172" y="70"/>
                    <a:pt x="170" y="70"/>
                    <a:pt x="169" y="70"/>
                  </a:cubicBezTo>
                  <a:cubicBezTo>
                    <a:pt x="164" y="71"/>
                    <a:pt x="160" y="71"/>
                    <a:pt x="155" y="71"/>
                  </a:cubicBezTo>
                  <a:cubicBezTo>
                    <a:pt x="154" y="71"/>
                    <a:pt x="152" y="71"/>
                    <a:pt x="151" y="72"/>
                  </a:cubicBezTo>
                  <a:cubicBezTo>
                    <a:pt x="147" y="72"/>
                    <a:pt x="142" y="72"/>
                    <a:pt x="137" y="72"/>
                  </a:cubicBezTo>
                  <a:cubicBezTo>
                    <a:pt x="136" y="72"/>
                    <a:pt x="135" y="72"/>
                    <a:pt x="135" y="72"/>
                  </a:cubicBezTo>
                  <a:cubicBezTo>
                    <a:pt x="134" y="72"/>
                    <a:pt x="134" y="72"/>
                    <a:pt x="133" y="72"/>
                  </a:cubicBezTo>
                  <a:cubicBezTo>
                    <a:pt x="129" y="72"/>
                    <a:pt x="124" y="72"/>
                    <a:pt x="119" y="72"/>
                  </a:cubicBezTo>
                  <a:cubicBezTo>
                    <a:pt x="118" y="72"/>
                    <a:pt x="117" y="71"/>
                    <a:pt x="115" y="71"/>
                  </a:cubicBezTo>
                  <a:cubicBezTo>
                    <a:pt x="112" y="71"/>
                    <a:pt x="108" y="71"/>
                    <a:pt x="105" y="71"/>
                  </a:cubicBezTo>
                  <a:cubicBezTo>
                    <a:pt x="104" y="71"/>
                    <a:pt x="103" y="71"/>
                    <a:pt x="101" y="71"/>
                  </a:cubicBezTo>
                  <a:cubicBezTo>
                    <a:pt x="100" y="70"/>
                    <a:pt x="99" y="70"/>
                    <a:pt x="98" y="70"/>
                  </a:cubicBezTo>
                  <a:cubicBezTo>
                    <a:pt x="93" y="70"/>
                    <a:pt x="88" y="69"/>
                    <a:pt x="83" y="69"/>
                  </a:cubicBezTo>
                  <a:cubicBezTo>
                    <a:pt x="82" y="69"/>
                    <a:pt x="81" y="68"/>
                    <a:pt x="80" y="68"/>
                  </a:cubicBezTo>
                  <a:cubicBezTo>
                    <a:pt x="77" y="68"/>
                    <a:pt x="74" y="67"/>
                    <a:pt x="71" y="67"/>
                  </a:cubicBezTo>
                  <a:cubicBezTo>
                    <a:pt x="69" y="67"/>
                    <a:pt x="67" y="66"/>
                    <a:pt x="66" y="66"/>
                  </a:cubicBezTo>
                  <a:cubicBezTo>
                    <a:pt x="64" y="66"/>
                    <a:pt x="63" y="65"/>
                    <a:pt x="62" y="65"/>
                  </a:cubicBezTo>
                  <a:cubicBezTo>
                    <a:pt x="57" y="64"/>
                    <a:pt x="52" y="63"/>
                    <a:pt x="48" y="62"/>
                  </a:cubicBezTo>
                  <a:cubicBezTo>
                    <a:pt x="47" y="62"/>
                    <a:pt x="46" y="62"/>
                    <a:pt x="45" y="61"/>
                  </a:cubicBezTo>
                  <a:cubicBezTo>
                    <a:pt x="45" y="61"/>
                    <a:pt x="44" y="61"/>
                    <a:pt x="44" y="61"/>
                  </a:cubicBezTo>
                  <a:cubicBezTo>
                    <a:pt x="42" y="60"/>
                    <a:pt x="40" y="60"/>
                    <a:pt x="38" y="59"/>
                  </a:cubicBezTo>
                  <a:cubicBezTo>
                    <a:pt x="35" y="58"/>
                    <a:pt x="32" y="57"/>
                    <a:pt x="30" y="56"/>
                  </a:cubicBezTo>
                  <a:cubicBezTo>
                    <a:pt x="29" y="56"/>
                    <a:pt x="27" y="55"/>
                    <a:pt x="26" y="55"/>
                  </a:cubicBezTo>
                  <a:cubicBezTo>
                    <a:pt x="21" y="53"/>
                    <a:pt x="17" y="51"/>
                    <a:pt x="14" y="49"/>
                  </a:cubicBezTo>
                  <a:cubicBezTo>
                    <a:pt x="13" y="48"/>
                    <a:pt x="13" y="48"/>
                    <a:pt x="12" y="47"/>
                  </a:cubicBezTo>
                  <a:cubicBezTo>
                    <a:pt x="11" y="47"/>
                    <a:pt x="11" y="47"/>
                    <a:pt x="10" y="46"/>
                  </a:cubicBezTo>
                  <a:cubicBezTo>
                    <a:pt x="10" y="46"/>
                    <a:pt x="9" y="45"/>
                    <a:pt x="8" y="45"/>
                  </a:cubicBezTo>
                  <a:cubicBezTo>
                    <a:pt x="3" y="40"/>
                    <a:pt x="0" y="35"/>
                    <a:pt x="0" y="30"/>
                  </a:cubicBezTo>
                  <a:cubicBezTo>
                    <a:pt x="0" y="29"/>
                    <a:pt x="0" y="29"/>
                    <a:pt x="0" y="29"/>
                  </a:cubicBezTo>
                  <a:cubicBezTo>
                    <a:pt x="0" y="0"/>
                    <a:pt x="0" y="0"/>
                    <a:pt x="0" y="0"/>
                  </a:cubicBezTo>
                  <a:cubicBezTo>
                    <a:pt x="8" y="0"/>
                    <a:pt x="8" y="0"/>
                    <a:pt x="8" y="0"/>
                  </a:cubicBezTo>
                  <a:cubicBezTo>
                    <a:pt x="12" y="0"/>
                    <a:pt x="12" y="0"/>
                    <a:pt x="12" y="0"/>
                  </a:cubicBezTo>
                  <a:cubicBezTo>
                    <a:pt x="26" y="0"/>
                    <a:pt x="26" y="0"/>
                    <a:pt x="26" y="0"/>
                  </a:cubicBezTo>
                  <a:cubicBezTo>
                    <a:pt x="30" y="0"/>
                    <a:pt x="30" y="0"/>
                    <a:pt x="30" y="0"/>
                  </a:cubicBezTo>
                  <a:cubicBezTo>
                    <a:pt x="41" y="0"/>
                    <a:pt x="41" y="0"/>
                    <a:pt x="41" y="0"/>
                  </a:cubicBezTo>
                  <a:cubicBezTo>
                    <a:pt x="44" y="0"/>
                    <a:pt x="44" y="0"/>
                    <a:pt x="44" y="0"/>
                  </a:cubicBezTo>
                  <a:cubicBezTo>
                    <a:pt x="48" y="0"/>
                    <a:pt x="48" y="0"/>
                    <a:pt x="48" y="0"/>
                  </a:cubicBezTo>
                  <a:cubicBezTo>
                    <a:pt x="62" y="0"/>
                    <a:pt x="62" y="0"/>
                    <a:pt x="62" y="0"/>
                  </a:cubicBezTo>
                  <a:cubicBezTo>
                    <a:pt x="66" y="0"/>
                    <a:pt x="66" y="0"/>
                    <a:pt x="66" y="0"/>
                  </a:cubicBezTo>
                  <a:cubicBezTo>
                    <a:pt x="80" y="0"/>
                    <a:pt x="80" y="0"/>
                    <a:pt x="80" y="0"/>
                  </a:cubicBezTo>
                  <a:cubicBezTo>
                    <a:pt x="83" y="0"/>
                    <a:pt x="83" y="0"/>
                    <a:pt x="83" y="0"/>
                  </a:cubicBezTo>
                  <a:cubicBezTo>
                    <a:pt x="98" y="0"/>
                    <a:pt x="98" y="0"/>
                    <a:pt x="98" y="0"/>
                  </a:cubicBezTo>
                  <a:cubicBezTo>
                    <a:pt x="101" y="0"/>
                    <a:pt x="101" y="0"/>
                    <a:pt x="101" y="0"/>
                  </a:cubicBezTo>
                  <a:cubicBezTo>
                    <a:pt x="115" y="0"/>
                    <a:pt x="115" y="0"/>
                    <a:pt x="115" y="0"/>
                  </a:cubicBezTo>
                  <a:cubicBezTo>
                    <a:pt x="119" y="0"/>
                    <a:pt x="119" y="0"/>
                    <a:pt x="119" y="0"/>
                  </a:cubicBezTo>
                  <a:cubicBezTo>
                    <a:pt x="133" y="0"/>
                    <a:pt x="133" y="0"/>
                    <a:pt x="133" y="0"/>
                  </a:cubicBezTo>
                  <a:cubicBezTo>
                    <a:pt x="137" y="0"/>
                    <a:pt x="137" y="0"/>
                    <a:pt x="137" y="0"/>
                  </a:cubicBezTo>
                  <a:cubicBezTo>
                    <a:pt x="151" y="0"/>
                    <a:pt x="151" y="0"/>
                    <a:pt x="151" y="0"/>
                  </a:cubicBezTo>
                  <a:cubicBezTo>
                    <a:pt x="155" y="0"/>
                    <a:pt x="155" y="0"/>
                    <a:pt x="155" y="0"/>
                  </a:cubicBezTo>
                  <a:cubicBezTo>
                    <a:pt x="169" y="0"/>
                    <a:pt x="169" y="0"/>
                    <a:pt x="169" y="0"/>
                  </a:cubicBezTo>
                  <a:cubicBezTo>
                    <a:pt x="173" y="0"/>
                    <a:pt x="173" y="0"/>
                    <a:pt x="173" y="0"/>
                  </a:cubicBezTo>
                  <a:cubicBezTo>
                    <a:pt x="187" y="0"/>
                    <a:pt x="187" y="0"/>
                    <a:pt x="187" y="0"/>
                  </a:cubicBezTo>
                  <a:cubicBezTo>
                    <a:pt x="191" y="0"/>
                    <a:pt x="191" y="0"/>
                    <a:pt x="191" y="0"/>
                  </a:cubicBezTo>
                  <a:cubicBezTo>
                    <a:pt x="205" y="0"/>
                    <a:pt x="205" y="0"/>
                    <a:pt x="205" y="0"/>
                  </a:cubicBezTo>
                  <a:cubicBezTo>
                    <a:pt x="208" y="0"/>
                    <a:pt x="208" y="0"/>
                    <a:pt x="208" y="0"/>
                  </a:cubicBezTo>
                  <a:cubicBezTo>
                    <a:pt x="223" y="0"/>
                    <a:pt x="223" y="0"/>
                    <a:pt x="223" y="0"/>
                  </a:cubicBezTo>
                  <a:cubicBezTo>
                    <a:pt x="226" y="0"/>
                    <a:pt x="226" y="0"/>
                    <a:pt x="226" y="0"/>
                  </a:cubicBezTo>
                  <a:cubicBezTo>
                    <a:pt x="227" y="0"/>
                    <a:pt x="227" y="0"/>
                    <a:pt x="227" y="0"/>
                  </a:cubicBezTo>
                  <a:cubicBezTo>
                    <a:pt x="240" y="0"/>
                    <a:pt x="240" y="0"/>
                    <a:pt x="240" y="0"/>
                  </a:cubicBezTo>
                  <a:cubicBezTo>
                    <a:pt x="244" y="0"/>
                    <a:pt x="244" y="0"/>
                    <a:pt x="244" y="0"/>
                  </a:cubicBezTo>
                  <a:cubicBezTo>
                    <a:pt x="258" y="0"/>
                    <a:pt x="258" y="0"/>
                    <a:pt x="258" y="0"/>
                  </a:cubicBezTo>
                  <a:cubicBezTo>
                    <a:pt x="262" y="0"/>
                    <a:pt x="262" y="0"/>
                    <a:pt x="262" y="0"/>
                  </a:cubicBezTo>
                  <a:cubicBezTo>
                    <a:pt x="269" y="0"/>
                    <a:pt x="269" y="0"/>
                    <a:pt x="269" y="0"/>
                  </a:cubicBezTo>
                  <a:cubicBezTo>
                    <a:pt x="269" y="30"/>
                    <a:pt x="269" y="30"/>
                    <a:pt x="269" y="30"/>
                  </a:cubicBezTo>
                  <a:cubicBezTo>
                    <a:pt x="269" y="30"/>
                    <a:pt x="269" y="30"/>
                    <a:pt x="269" y="3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9" name="Freeform 265"/>
            <p:cNvSpPr/>
            <p:nvPr/>
          </p:nvSpPr>
          <p:spPr bwMode="auto">
            <a:xfrm>
              <a:off x="2748" y="2911"/>
              <a:ext cx="10" cy="112"/>
            </a:xfrm>
            <a:custGeom>
              <a:avLst/>
              <a:gdLst>
                <a:gd name="T0" fmla="*/ 4 w 4"/>
                <a:gd name="T1" fmla="*/ 0 h 47"/>
                <a:gd name="T2" fmla="*/ 4 w 4"/>
                <a:gd name="T3" fmla="*/ 47 h 47"/>
                <a:gd name="T4" fmla="*/ 2 w 4"/>
                <a:gd name="T5" fmla="*/ 46 h 47"/>
                <a:gd name="T6" fmla="*/ 0 w 4"/>
                <a:gd name="T7" fmla="*/ 45 h 47"/>
                <a:gd name="T8" fmla="*/ 0 w 4"/>
                <a:gd name="T9" fmla="*/ 0 h 47"/>
                <a:gd name="T10" fmla="*/ 4 w 4"/>
                <a:gd name="T11" fmla="*/ 0 h 47"/>
              </a:gdLst>
              <a:ahLst/>
              <a:cxnLst>
                <a:cxn ang="0">
                  <a:pos x="T0" y="T1"/>
                </a:cxn>
                <a:cxn ang="0">
                  <a:pos x="T2" y="T3"/>
                </a:cxn>
                <a:cxn ang="0">
                  <a:pos x="T4" y="T5"/>
                </a:cxn>
                <a:cxn ang="0">
                  <a:pos x="T6" y="T7"/>
                </a:cxn>
                <a:cxn ang="0">
                  <a:pos x="T8" y="T9"/>
                </a:cxn>
                <a:cxn ang="0">
                  <a:pos x="T10" y="T11"/>
                </a:cxn>
              </a:cxnLst>
              <a:rect l="0" t="0" r="r" b="b"/>
              <a:pathLst>
                <a:path w="4" h="47">
                  <a:moveTo>
                    <a:pt x="4" y="0"/>
                  </a:moveTo>
                  <a:cubicBezTo>
                    <a:pt x="4" y="47"/>
                    <a:pt x="4" y="47"/>
                    <a:pt x="4" y="47"/>
                  </a:cubicBezTo>
                  <a:cubicBezTo>
                    <a:pt x="3" y="47"/>
                    <a:pt x="3" y="47"/>
                    <a:pt x="2" y="46"/>
                  </a:cubicBezTo>
                  <a:cubicBezTo>
                    <a:pt x="2" y="46"/>
                    <a:pt x="1" y="45"/>
                    <a:pt x="0" y="4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0" name="Freeform 266"/>
            <p:cNvSpPr/>
            <p:nvPr/>
          </p:nvSpPr>
          <p:spPr bwMode="auto">
            <a:xfrm>
              <a:off x="2791" y="2911"/>
              <a:ext cx="9" cy="133"/>
            </a:xfrm>
            <a:custGeom>
              <a:avLst/>
              <a:gdLst>
                <a:gd name="T0" fmla="*/ 4 w 4"/>
                <a:gd name="T1" fmla="*/ 0 h 56"/>
                <a:gd name="T2" fmla="*/ 4 w 4"/>
                <a:gd name="T3" fmla="*/ 56 h 56"/>
                <a:gd name="T4" fmla="*/ 0 w 4"/>
                <a:gd name="T5" fmla="*/ 55 h 56"/>
                <a:gd name="T6" fmla="*/ 0 w 4"/>
                <a:gd name="T7" fmla="*/ 0 h 56"/>
                <a:gd name="T8" fmla="*/ 4 w 4"/>
                <a:gd name="T9" fmla="*/ 0 h 56"/>
              </a:gdLst>
              <a:ahLst/>
              <a:cxnLst>
                <a:cxn ang="0">
                  <a:pos x="T0" y="T1"/>
                </a:cxn>
                <a:cxn ang="0">
                  <a:pos x="T2" y="T3"/>
                </a:cxn>
                <a:cxn ang="0">
                  <a:pos x="T4" y="T5"/>
                </a:cxn>
                <a:cxn ang="0">
                  <a:pos x="T6" y="T7"/>
                </a:cxn>
                <a:cxn ang="0">
                  <a:pos x="T8" y="T9"/>
                </a:cxn>
              </a:cxnLst>
              <a:rect l="0" t="0" r="r" b="b"/>
              <a:pathLst>
                <a:path w="4" h="56">
                  <a:moveTo>
                    <a:pt x="4" y="0"/>
                  </a:moveTo>
                  <a:cubicBezTo>
                    <a:pt x="4" y="56"/>
                    <a:pt x="4" y="56"/>
                    <a:pt x="4" y="56"/>
                  </a:cubicBezTo>
                  <a:cubicBezTo>
                    <a:pt x="3" y="56"/>
                    <a:pt x="1" y="55"/>
                    <a:pt x="0" y="5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1" name="Freeform 267"/>
            <p:cNvSpPr/>
            <p:nvPr/>
          </p:nvSpPr>
          <p:spPr bwMode="auto">
            <a:xfrm>
              <a:off x="2833" y="2911"/>
              <a:ext cx="10" cy="147"/>
            </a:xfrm>
            <a:custGeom>
              <a:avLst/>
              <a:gdLst>
                <a:gd name="T0" fmla="*/ 4 w 4"/>
                <a:gd name="T1" fmla="*/ 0 h 62"/>
                <a:gd name="T2" fmla="*/ 4 w 4"/>
                <a:gd name="T3" fmla="*/ 62 h 62"/>
                <a:gd name="T4" fmla="*/ 1 w 4"/>
                <a:gd name="T5" fmla="*/ 61 h 62"/>
                <a:gd name="T6" fmla="*/ 0 w 4"/>
                <a:gd name="T7" fmla="*/ 61 h 62"/>
                <a:gd name="T8" fmla="*/ 0 w 4"/>
                <a:gd name="T9" fmla="*/ 0 h 62"/>
                <a:gd name="T10" fmla="*/ 4 w 4"/>
                <a:gd name="T11" fmla="*/ 0 h 62"/>
              </a:gdLst>
              <a:ahLst/>
              <a:cxnLst>
                <a:cxn ang="0">
                  <a:pos x="T0" y="T1"/>
                </a:cxn>
                <a:cxn ang="0">
                  <a:pos x="T2" y="T3"/>
                </a:cxn>
                <a:cxn ang="0">
                  <a:pos x="T4" y="T5"/>
                </a:cxn>
                <a:cxn ang="0">
                  <a:pos x="T6" y="T7"/>
                </a:cxn>
                <a:cxn ang="0">
                  <a:pos x="T8" y="T9"/>
                </a:cxn>
                <a:cxn ang="0">
                  <a:pos x="T10" y="T11"/>
                </a:cxn>
              </a:cxnLst>
              <a:rect l="0" t="0" r="r" b="b"/>
              <a:pathLst>
                <a:path w="4" h="62">
                  <a:moveTo>
                    <a:pt x="4" y="0"/>
                  </a:moveTo>
                  <a:cubicBezTo>
                    <a:pt x="4" y="62"/>
                    <a:pt x="4" y="62"/>
                    <a:pt x="4" y="62"/>
                  </a:cubicBezTo>
                  <a:cubicBezTo>
                    <a:pt x="3" y="62"/>
                    <a:pt x="2" y="62"/>
                    <a:pt x="1" y="61"/>
                  </a:cubicBezTo>
                  <a:cubicBezTo>
                    <a:pt x="1" y="61"/>
                    <a:pt x="0" y="61"/>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2" name="Freeform 268"/>
            <p:cNvSpPr/>
            <p:nvPr/>
          </p:nvSpPr>
          <p:spPr bwMode="auto">
            <a:xfrm>
              <a:off x="2876" y="2911"/>
              <a:ext cx="10" cy="157"/>
            </a:xfrm>
            <a:custGeom>
              <a:avLst/>
              <a:gdLst>
                <a:gd name="T0" fmla="*/ 4 w 4"/>
                <a:gd name="T1" fmla="*/ 0 h 66"/>
                <a:gd name="T2" fmla="*/ 4 w 4"/>
                <a:gd name="T3" fmla="*/ 66 h 66"/>
                <a:gd name="T4" fmla="*/ 0 w 4"/>
                <a:gd name="T5" fmla="*/ 65 h 66"/>
                <a:gd name="T6" fmla="*/ 0 w 4"/>
                <a:gd name="T7" fmla="*/ 0 h 66"/>
                <a:gd name="T8" fmla="*/ 4 w 4"/>
                <a:gd name="T9" fmla="*/ 0 h 66"/>
              </a:gdLst>
              <a:ahLst/>
              <a:cxnLst>
                <a:cxn ang="0">
                  <a:pos x="T0" y="T1"/>
                </a:cxn>
                <a:cxn ang="0">
                  <a:pos x="T2" y="T3"/>
                </a:cxn>
                <a:cxn ang="0">
                  <a:pos x="T4" y="T5"/>
                </a:cxn>
                <a:cxn ang="0">
                  <a:pos x="T6" y="T7"/>
                </a:cxn>
                <a:cxn ang="0">
                  <a:pos x="T8" y="T9"/>
                </a:cxn>
              </a:cxnLst>
              <a:rect l="0" t="0" r="r" b="b"/>
              <a:pathLst>
                <a:path w="4" h="66">
                  <a:moveTo>
                    <a:pt x="4" y="0"/>
                  </a:moveTo>
                  <a:cubicBezTo>
                    <a:pt x="4" y="66"/>
                    <a:pt x="4" y="66"/>
                    <a:pt x="4" y="66"/>
                  </a:cubicBezTo>
                  <a:cubicBezTo>
                    <a:pt x="2" y="66"/>
                    <a:pt x="1" y="65"/>
                    <a:pt x="0" y="6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3" name="Freeform 269"/>
            <p:cNvSpPr/>
            <p:nvPr/>
          </p:nvSpPr>
          <p:spPr bwMode="auto">
            <a:xfrm>
              <a:off x="2919" y="2911"/>
              <a:ext cx="7" cy="164"/>
            </a:xfrm>
            <a:custGeom>
              <a:avLst/>
              <a:gdLst>
                <a:gd name="T0" fmla="*/ 3 w 3"/>
                <a:gd name="T1" fmla="*/ 0 h 69"/>
                <a:gd name="T2" fmla="*/ 3 w 3"/>
                <a:gd name="T3" fmla="*/ 69 h 69"/>
                <a:gd name="T4" fmla="*/ 0 w 3"/>
                <a:gd name="T5" fmla="*/ 68 h 69"/>
                <a:gd name="T6" fmla="*/ 0 w 3"/>
                <a:gd name="T7" fmla="*/ 0 h 69"/>
                <a:gd name="T8" fmla="*/ 3 w 3"/>
                <a:gd name="T9" fmla="*/ 0 h 69"/>
              </a:gdLst>
              <a:ahLst/>
              <a:cxnLst>
                <a:cxn ang="0">
                  <a:pos x="T0" y="T1"/>
                </a:cxn>
                <a:cxn ang="0">
                  <a:pos x="T2" y="T3"/>
                </a:cxn>
                <a:cxn ang="0">
                  <a:pos x="T4" y="T5"/>
                </a:cxn>
                <a:cxn ang="0">
                  <a:pos x="T6" y="T7"/>
                </a:cxn>
                <a:cxn ang="0">
                  <a:pos x="T8" y="T9"/>
                </a:cxn>
              </a:cxnLst>
              <a:rect l="0" t="0" r="r" b="b"/>
              <a:pathLst>
                <a:path w="3" h="69">
                  <a:moveTo>
                    <a:pt x="3" y="0"/>
                  </a:moveTo>
                  <a:cubicBezTo>
                    <a:pt x="3" y="69"/>
                    <a:pt x="3" y="69"/>
                    <a:pt x="3" y="69"/>
                  </a:cubicBezTo>
                  <a:cubicBezTo>
                    <a:pt x="2" y="69"/>
                    <a:pt x="1" y="68"/>
                    <a:pt x="0" y="6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4" name="Freeform 270"/>
            <p:cNvSpPr/>
            <p:nvPr/>
          </p:nvSpPr>
          <p:spPr bwMode="auto">
            <a:xfrm>
              <a:off x="2961" y="2911"/>
              <a:ext cx="7" cy="169"/>
            </a:xfrm>
            <a:custGeom>
              <a:avLst/>
              <a:gdLst>
                <a:gd name="T0" fmla="*/ 3 w 3"/>
                <a:gd name="T1" fmla="*/ 0 h 71"/>
                <a:gd name="T2" fmla="*/ 3 w 3"/>
                <a:gd name="T3" fmla="*/ 71 h 71"/>
                <a:gd name="T4" fmla="*/ 0 w 3"/>
                <a:gd name="T5" fmla="*/ 70 h 71"/>
                <a:gd name="T6" fmla="*/ 0 w 3"/>
                <a:gd name="T7" fmla="*/ 0 h 71"/>
                <a:gd name="T8" fmla="*/ 3 w 3"/>
                <a:gd name="T9" fmla="*/ 0 h 71"/>
              </a:gdLst>
              <a:ahLst/>
              <a:cxnLst>
                <a:cxn ang="0">
                  <a:pos x="T0" y="T1"/>
                </a:cxn>
                <a:cxn ang="0">
                  <a:pos x="T2" y="T3"/>
                </a:cxn>
                <a:cxn ang="0">
                  <a:pos x="T4" y="T5"/>
                </a:cxn>
                <a:cxn ang="0">
                  <a:pos x="T6" y="T7"/>
                </a:cxn>
                <a:cxn ang="0">
                  <a:pos x="T8" y="T9"/>
                </a:cxn>
              </a:cxnLst>
              <a:rect l="0" t="0" r="r" b="b"/>
              <a:pathLst>
                <a:path w="3" h="71">
                  <a:moveTo>
                    <a:pt x="3" y="0"/>
                  </a:moveTo>
                  <a:cubicBezTo>
                    <a:pt x="3" y="71"/>
                    <a:pt x="3" y="71"/>
                    <a:pt x="3" y="71"/>
                  </a:cubicBezTo>
                  <a:cubicBezTo>
                    <a:pt x="2" y="70"/>
                    <a:pt x="1" y="70"/>
                    <a:pt x="0" y="7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5" name="Freeform 271"/>
            <p:cNvSpPr/>
            <p:nvPr/>
          </p:nvSpPr>
          <p:spPr bwMode="auto">
            <a:xfrm>
              <a:off x="3002" y="2911"/>
              <a:ext cx="9" cy="171"/>
            </a:xfrm>
            <a:custGeom>
              <a:avLst/>
              <a:gdLst>
                <a:gd name="T0" fmla="*/ 4 w 4"/>
                <a:gd name="T1" fmla="*/ 0 h 72"/>
                <a:gd name="T2" fmla="*/ 4 w 4"/>
                <a:gd name="T3" fmla="*/ 72 h 72"/>
                <a:gd name="T4" fmla="*/ 0 w 4"/>
                <a:gd name="T5" fmla="*/ 71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2"/>
                    <a:pt x="4" y="72"/>
                    <a:pt x="4" y="72"/>
                  </a:cubicBezTo>
                  <a:cubicBezTo>
                    <a:pt x="3" y="72"/>
                    <a:pt x="2"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6" name="Freeform 272"/>
            <p:cNvSpPr/>
            <p:nvPr/>
          </p:nvSpPr>
          <p:spPr bwMode="auto">
            <a:xfrm>
              <a:off x="3044" y="2911"/>
              <a:ext cx="10" cy="171"/>
            </a:xfrm>
            <a:custGeom>
              <a:avLst/>
              <a:gdLst>
                <a:gd name="T0" fmla="*/ 4 w 4"/>
                <a:gd name="T1" fmla="*/ 0 h 72"/>
                <a:gd name="T2" fmla="*/ 4 w 4"/>
                <a:gd name="T3" fmla="*/ 72 h 72"/>
                <a:gd name="T4" fmla="*/ 2 w 4"/>
                <a:gd name="T5" fmla="*/ 72 h 72"/>
                <a:gd name="T6" fmla="*/ 0 w 4"/>
                <a:gd name="T7" fmla="*/ 72 h 72"/>
                <a:gd name="T8" fmla="*/ 0 w 4"/>
                <a:gd name="T9" fmla="*/ 0 h 72"/>
                <a:gd name="T10" fmla="*/ 4 w 4"/>
                <a:gd name="T11" fmla="*/ 0 h 72"/>
              </a:gdLst>
              <a:ahLst/>
              <a:cxnLst>
                <a:cxn ang="0">
                  <a:pos x="T0" y="T1"/>
                </a:cxn>
                <a:cxn ang="0">
                  <a:pos x="T2" y="T3"/>
                </a:cxn>
                <a:cxn ang="0">
                  <a:pos x="T4" y="T5"/>
                </a:cxn>
                <a:cxn ang="0">
                  <a:pos x="T6" y="T7"/>
                </a:cxn>
                <a:cxn ang="0">
                  <a:pos x="T8" y="T9"/>
                </a:cxn>
                <a:cxn ang="0">
                  <a:pos x="T10" y="T11"/>
                </a:cxn>
              </a:cxnLst>
              <a:rect l="0" t="0" r="r" b="b"/>
              <a:pathLst>
                <a:path w="4" h="72">
                  <a:moveTo>
                    <a:pt x="4" y="0"/>
                  </a:moveTo>
                  <a:cubicBezTo>
                    <a:pt x="4" y="72"/>
                    <a:pt x="4" y="72"/>
                    <a:pt x="4" y="72"/>
                  </a:cubicBezTo>
                  <a:cubicBezTo>
                    <a:pt x="3" y="72"/>
                    <a:pt x="2" y="72"/>
                    <a:pt x="2" y="72"/>
                  </a:cubicBezTo>
                  <a:cubicBezTo>
                    <a:pt x="1" y="72"/>
                    <a:pt x="1" y="72"/>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7" name="Freeform 273"/>
            <p:cNvSpPr/>
            <p:nvPr/>
          </p:nvSpPr>
          <p:spPr bwMode="auto">
            <a:xfrm>
              <a:off x="3087" y="2911"/>
              <a:ext cx="9" cy="171"/>
            </a:xfrm>
            <a:custGeom>
              <a:avLst/>
              <a:gdLst>
                <a:gd name="T0" fmla="*/ 4 w 4"/>
                <a:gd name="T1" fmla="*/ 0 h 72"/>
                <a:gd name="T2" fmla="*/ 4 w 4"/>
                <a:gd name="T3" fmla="*/ 71 h 72"/>
                <a:gd name="T4" fmla="*/ 0 w 4"/>
                <a:gd name="T5" fmla="*/ 72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1"/>
                    <a:pt x="4" y="71"/>
                    <a:pt x="4" y="71"/>
                  </a:cubicBezTo>
                  <a:cubicBezTo>
                    <a:pt x="3" y="71"/>
                    <a:pt x="1" y="71"/>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8" name="Freeform 274"/>
            <p:cNvSpPr/>
            <p:nvPr/>
          </p:nvSpPr>
          <p:spPr bwMode="auto">
            <a:xfrm>
              <a:off x="3129" y="2911"/>
              <a:ext cx="10" cy="166"/>
            </a:xfrm>
            <a:custGeom>
              <a:avLst/>
              <a:gdLst>
                <a:gd name="T0" fmla="*/ 4 w 4"/>
                <a:gd name="T1" fmla="*/ 0 h 70"/>
                <a:gd name="T2" fmla="*/ 4 w 4"/>
                <a:gd name="T3" fmla="*/ 70 h 70"/>
                <a:gd name="T4" fmla="*/ 0 w 4"/>
                <a:gd name="T5" fmla="*/ 70 h 70"/>
                <a:gd name="T6" fmla="*/ 0 w 4"/>
                <a:gd name="T7" fmla="*/ 0 h 70"/>
                <a:gd name="T8" fmla="*/ 4 w 4"/>
                <a:gd name="T9" fmla="*/ 0 h 70"/>
              </a:gdLst>
              <a:ahLst/>
              <a:cxnLst>
                <a:cxn ang="0">
                  <a:pos x="T0" y="T1"/>
                </a:cxn>
                <a:cxn ang="0">
                  <a:pos x="T2" y="T3"/>
                </a:cxn>
                <a:cxn ang="0">
                  <a:pos x="T4" y="T5"/>
                </a:cxn>
                <a:cxn ang="0">
                  <a:pos x="T6" y="T7"/>
                </a:cxn>
                <a:cxn ang="0">
                  <a:pos x="T8" y="T9"/>
                </a:cxn>
              </a:cxnLst>
              <a:rect l="0" t="0" r="r" b="b"/>
              <a:pathLst>
                <a:path w="4" h="70">
                  <a:moveTo>
                    <a:pt x="4" y="0"/>
                  </a:moveTo>
                  <a:cubicBezTo>
                    <a:pt x="4" y="70"/>
                    <a:pt x="4" y="70"/>
                    <a:pt x="4" y="70"/>
                  </a:cubicBezTo>
                  <a:cubicBezTo>
                    <a:pt x="3" y="70"/>
                    <a:pt x="1" y="70"/>
                    <a:pt x="0" y="7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9" name="Freeform 275"/>
            <p:cNvSpPr/>
            <p:nvPr/>
          </p:nvSpPr>
          <p:spPr bwMode="auto">
            <a:xfrm>
              <a:off x="3172" y="2911"/>
              <a:ext cx="9" cy="164"/>
            </a:xfrm>
            <a:custGeom>
              <a:avLst/>
              <a:gdLst>
                <a:gd name="T0" fmla="*/ 4 w 4"/>
                <a:gd name="T1" fmla="*/ 0 h 69"/>
                <a:gd name="T2" fmla="*/ 4 w 4"/>
                <a:gd name="T3" fmla="*/ 68 h 69"/>
                <a:gd name="T4" fmla="*/ 0 w 4"/>
                <a:gd name="T5" fmla="*/ 69 h 69"/>
                <a:gd name="T6" fmla="*/ 0 w 4"/>
                <a:gd name="T7" fmla="*/ 0 h 69"/>
                <a:gd name="T8" fmla="*/ 4 w 4"/>
                <a:gd name="T9" fmla="*/ 0 h 69"/>
              </a:gdLst>
              <a:ahLst/>
              <a:cxnLst>
                <a:cxn ang="0">
                  <a:pos x="T0" y="T1"/>
                </a:cxn>
                <a:cxn ang="0">
                  <a:pos x="T2" y="T3"/>
                </a:cxn>
                <a:cxn ang="0">
                  <a:pos x="T4" y="T5"/>
                </a:cxn>
                <a:cxn ang="0">
                  <a:pos x="T6" y="T7"/>
                </a:cxn>
                <a:cxn ang="0">
                  <a:pos x="T8" y="T9"/>
                </a:cxn>
              </a:cxnLst>
              <a:rect l="0" t="0" r="r" b="b"/>
              <a:pathLst>
                <a:path w="4" h="69">
                  <a:moveTo>
                    <a:pt x="4" y="0"/>
                  </a:moveTo>
                  <a:cubicBezTo>
                    <a:pt x="4" y="68"/>
                    <a:pt x="4" y="68"/>
                    <a:pt x="4" y="68"/>
                  </a:cubicBezTo>
                  <a:cubicBezTo>
                    <a:pt x="2" y="68"/>
                    <a:pt x="1" y="68"/>
                    <a:pt x="0" y="6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0" name="Freeform 276"/>
            <p:cNvSpPr/>
            <p:nvPr/>
          </p:nvSpPr>
          <p:spPr bwMode="auto">
            <a:xfrm>
              <a:off x="3215" y="2911"/>
              <a:ext cx="7" cy="157"/>
            </a:xfrm>
            <a:custGeom>
              <a:avLst/>
              <a:gdLst>
                <a:gd name="T0" fmla="*/ 3 w 3"/>
                <a:gd name="T1" fmla="*/ 0 h 66"/>
                <a:gd name="T2" fmla="*/ 3 w 3"/>
                <a:gd name="T3" fmla="*/ 65 h 66"/>
                <a:gd name="T4" fmla="*/ 0 w 3"/>
                <a:gd name="T5" fmla="*/ 66 h 66"/>
                <a:gd name="T6" fmla="*/ 0 w 3"/>
                <a:gd name="T7" fmla="*/ 0 h 66"/>
                <a:gd name="T8" fmla="*/ 3 w 3"/>
                <a:gd name="T9" fmla="*/ 0 h 66"/>
              </a:gdLst>
              <a:ahLst/>
              <a:cxnLst>
                <a:cxn ang="0">
                  <a:pos x="T0" y="T1"/>
                </a:cxn>
                <a:cxn ang="0">
                  <a:pos x="T2" y="T3"/>
                </a:cxn>
                <a:cxn ang="0">
                  <a:pos x="T4" y="T5"/>
                </a:cxn>
                <a:cxn ang="0">
                  <a:pos x="T6" y="T7"/>
                </a:cxn>
                <a:cxn ang="0">
                  <a:pos x="T8" y="T9"/>
                </a:cxn>
              </a:cxnLst>
              <a:rect l="0" t="0" r="r" b="b"/>
              <a:pathLst>
                <a:path w="3" h="66">
                  <a:moveTo>
                    <a:pt x="3" y="0"/>
                  </a:moveTo>
                  <a:cubicBezTo>
                    <a:pt x="3" y="65"/>
                    <a:pt x="3" y="65"/>
                    <a:pt x="3" y="65"/>
                  </a:cubicBezTo>
                  <a:cubicBezTo>
                    <a:pt x="2" y="65"/>
                    <a:pt x="1" y="65"/>
                    <a:pt x="0" y="6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1" name="Freeform 277"/>
            <p:cNvSpPr/>
            <p:nvPr/>
          </p:nvSpPr>
          <p:spPr bwMode="auto">
            <a:xfrm>
              <a:off x="3257" y="2911"/>
              <a:ext cx="7" cy="147"/>
            </a:xfrm>
            <a:custGeom>
              <a:avLst/>
              <a:gdLst>
                <a:gd name="T0" fmla="*/ 3 w 3"/>
                <a:gd name="T1" fmla="*/ 0 h 62"/>
                <a:gd name="T2" fmla="*/ 3 w 3"/>
                <a:gd name="T3" fmla="*/ 61 h 62"/>
                <a:gd name="T4" fmla="*/ 0 w 3"/>
                <a:gd name="T5" fmla="*/ 62 h 62"/>
                <a:gd name="T6" fmla="*/ 0 w 3"/>
                <a:gd name="T7" fmla="*/ 0 h 62"/>
                <a:gd name="T8" fmla="*/ 3 w 3"/>
                <a:gd name="T9" fmla="*/ 0 h 62"/>
              </a:gdLst>
              <a:ahLst/>
              <a:cxnLst>
                <a:cxn ang="0">
                  <a:pos x="T0" y="T1"/>
                </a:cxn>
                <a:cxn ang="0">
                  <a:pos x="T2" y="T3"/>
                </a:cxn>
                <a:cxn ang="0">
                  <a:pos x="T4" y="T5"/>
                </a:cxn>
                <a:cxn ang="0">
                  <a:pos x="T6" y="T7"/>
                </a:cxn>
                <a:cxn ang="0">
                  <a:pos x="T8" y="T9"/>
                </a:cxn>
              </a:cxnLst>
              <a:rect l="0" t="0" r="r" b="b"/>
              <a:pathLst>
                <a:path w="3" h="62">
                  <a:moveTo>
                    <a:pt x="3" y="0"/>
                  </a:moveTo>
                  <a:cubicBezTo>
                    <a:pt x="3" y="61"/>
                    <a:pt x="3" y="61"/>
                    <a:pt x="3" y="61"/>
                  </a:cubicBezTo>
                  <a:cubicBezTo>
                    <a:pt x="2" y="61"/>
                    <a:pt x="1" y="61"/>
                    <a:pt x="0" y="6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2" name="Freeform 278"/>
            <p:cNvSpPr/>
            <p:nvPr/>
          </p:nvSpPr>
          <p:spPr bwMode="auto">
            <a:xfrm>
              <a:off x="3297" y="2911"/>
              <a:ext cx="10" cy="133"/>
            </a:xfrm>
            <a:custGeom>
              <a:avLst/>
              <a:gdLst>
                <a:gd name="T0" fmla="*/ 4 w 4"/>
                <a:gd name="T1" fmla="*/ 0 h 56"/>
                <a:gd name="T2" fmla="*/ 4 w 4"/>
                <a:gd name="T3" fmla="*/ 54 h 56"/>
                <a:gd name="T4" fmla="*/ 0 w 4"/>
                <a:gd name="T5" fmla="*/ 56 h 56"/>
                <a:gd name="T6" fmla="*/ 0 w 4"/>
                <a:gd name="T7" fmla="*/ 0 h 56"/>
                <a:gd name="T8" fmla="*/ 4 w 4"/>
                <a:gd name="T9" fmla="*/ 0 h 56"/>
              </a:gdLst>
              <a:ahLst/>
              <a:cxnLst>
                <a:cxn ang="0">
                  <a:pos x="T0" y="T1"/>
                </a:cxn>
                <a:cxn ang="0">
                  <a:pos x="T2" y="T3"/>
                </a:cxn>
                <a:cxn ang="0">
                  <a:pos x="T4" y="T5"/>
                </a:cxn>
                <a:cxn ang="0">
                  <a:pos x="T6" y="T7"/>
                </a:cxn>
                <a:cxn ang="0">
                  <a:pos x="T8" y="T9"/>
                </a:cxn>
              </a:cxnLst>
              <a:rect l="0" t="0" r="r" b="b"/>
              <a:pathLst>
                <a:path w="4" h="56">
                  <a:moveTo>
                    <a:pt x="4" y="0"/>
                  </a:moveTo>
                  <a:cubicBezTo>
                    <a:pt x="4" y="54"/>
                    <a:pt x="4" y="54"/>
                    <a:pt x="4" y="54"/>
                  </a:cubicBezTo>
                  <a:cubicBezTo>
                    <a:pt x="3" y="55"/>
                    <a:pt x="2" y="55"/>
                    <a:pt x="0" y="5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3" name="Freeform 279"/>
            <p:cNvSpPr/>
            <p:nvPr/>
          </p:nvSpPr>
          <p:spPr bwMode="auto">
            <a:xfrm>
              <a:off x="3340" y="2911"/>
              <a:ext cx="10" cy="112"/>
            </a:xfrm>
            <a:custGeom>
              <a:avLst/>
              <a:gdLst>
                <a:gd name="T0" fmla="*/ 4 w 4"/>
                <a:gd name="T1" fmla="*/ 0 h 47"/>
                <a:gd name="T2" fmla="*/ 4 w 4"/>
                <a:gd name="T3" fmla="*/ 44 h 47"/>
                <a:gd name="T4" fmla="*/ 0 w 4"/>
                <a:gd name="T5" fmla="*/ 47 h 47"/>
                <a:gd name="T6" fmla="*/ 0 w 4"/>
                <a:gd name="T7" fmla="*/ 0 h 47"/>
                <a:gd name="T8" fmla="*/ 4 w 4"/>
                <a:gd name="T9" fmla="*/ 0 h 47"/>
              </a:gdLst>
              <a:ahLst/>
              <a:cxnLst>
                <a:cxn ang="0">
                  <a:pos x="T0" y="T1"/>
                </a:cxn>
                <a:cxn ang="0">
                  <a:pos x="T2" y="T3"/>
                </a:cxn>
                <a:cxn ang="0">
                  <a:pos x="T4" y="T5"/>
                </a:cxn>
                <a:cxn ang="0">
                  <a:pos x="T6" y="T7"/>
                </a:cxn>
                <a:cxn ang="0">
                  <a:pos x="T8" y="T9"/>
                </a:cxn>
              </a:cxnLst>
              <a:rect l="0" t="0" r="r" b="b"/>
              <a:pathLst>
                <a:path w="4" h="47">
                  <a:moveTo>
                    <a:pt x="4" y="0"/>
                  </a:moveTo>
                  <a:cubicBezTo>
                    <a:pt x="4" y="44"/>
                    <a:pt x="4" y="44"/>
                    <a:pt x="4" y="44"/>
                  </a:cubicBezTo>
                  <a:cubicBezTo>
                    <a:pt x="3" y="45"/>
                    <a:pt x="2" y="46"/>
                    <a:pt x="0" y="47"/>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4" name="Freeform 280"/>
            <p:cNvSpPr/>
            <p:nvPr/>
          </p:nvSpPr>
          <p:spPr bwMode="auto">
            <a:xfrm>
              <a:off x="2729" y="2821"/>
              <a:ext cx="637" cy="183"/>
            </a:xfrm>
            <a:custGeom>
              <a:avLst/>
              <a:gdLst>
                <a:gd name="T0" fmla="*/ 269 w 269"/>
                <a:gd name="T1" fmla="*/ 38 h 77"/>
                <a:gd name="T2" fmla="*/ 135 w 269"/>
                <a:gd name="T3" fmla="*/ 77 h 77"/>
                <a:gd name="T4" fmla="*/ 105 w 269"/>
                <a:gd name="T5" fmla="*/ 76 h 77"/>
                <a:gd name="T6" fmla="*/ 71 w 269"/>
                <a:gd name="T7" fmla="*/ 72 h 77"/>
                <a:gd name="T8" fmla="*/ 45 w 269"/>
                <a:gd name="T9" fmla="*/ 67 h 77"/>
                <a:gd name="T10" fmla="*/ 38 w 269"/>
                <a:gd name="T11" fmla="*/ 65 h 77"/>
                <a:gd name="T12" fmla="*/ 14 w 269"/>
                <a:gd name="T13" fmla="*/ 55 h 77"/>
                <a:gd name="T14" fmla="*/ 10 w 269"/>
                <a:gd name="T15" fmla="*/ 53 h 77"/>
                <a:gd name="T16" fmla="*/ 0 w 269"/>
                <a:gd name="T17" fmla="*/ 38 h 77"/>
                <a:gd name="T18" fmla="*/ 0 w 269"/>
                <a:gd name="T19" fmla="*/ 37 h 77"/>
                <a:gd name="T20" fmla="*/ 135 w 269"/>
                <a:gd name="T21" fmla="*/ 0 h 77"/>
                <a:gd name="T22" fmla="*/ 185 w 269"/>
                <a:gd name="T23" fmla="*/ 3 h 77"/>
                <a:gd name="T24" fmla="*/ 194 w 269"/>
                <a:gd name="T25" fmla="*/ 4 h 77"/>
                <a:gd name="T26" fmla="*/ 228 w 269"/>
                <a:gd name="T27" fmla="*/ 11 h 77"/>
                <a:gd name="T28" fmla="*/ 235 w 269"/>
                <a:gd name="T29" fmla="*/ 13 h 77"/>
                <a:gd name="T30" fmla="*/ 253 w 269"/>
                <a:gd name="T31" fmla="*/ 21 h 77"/>
                <a:gd name="T32" fmla="*/ 266 w 269"/>
                <a:gd name="T33" fmla="*/ 30 h 77"/>
                <a:gd name="T34" fmla="*/ 269 w 269"/>
                <a:gd name="T35" fmla="*/ 37 h 77"/>
                <a:gd name="T36" fmla="*/ 269 w 269"/>
                <a:gd name="T3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77">
                  <a:moveTo>
                    <a:pt x="269" y="38"/>
                  </a:moveTo>
                  <a:cubicBezTo>
                    <a:pt x="269" y="60"/>
                    <a:pt x="209" y="77"/>
                    <a:pt x="135" y="77"/>
                  </a:cubicBezTo>
                  <a:cubicBezTo>
                    <a:pt x="124" y="77"/>
                    <a:pt x="115" y="76"/>
                    <a:pt x="105" y="76"/>
                  </a:cubicBezTo>
                  <a:cubicBezTo>
                    <a:pt x="93" y="75"/>
                    <a:pt x="82" y="74"/>
                    <a:pt x="71" y="72"/>
                  </a:cubicBezTo>
                  <a:cubicBezTo>
                    <a:pt x="62" y="71"/>
                    <a:pt x="53" y="69"/>
                    <a:pt x="45" y="67"/>
                  </a:cubicBezTo>
                  <a:cubicBezTo>
                    <a:pt x="43" y="66"/>
                    <a:pt x="40" y="66"/>
                    <a:pt x="38" y="65"/>
                  </a:cubicBezTo>
                  <a:cubicBezTo>
                    <a:pt x="28" y="62"/>
                    <a:pt x="20" y="59"/>
                    <a:pt x="14" y="55"/>
                  </a:cubicBezTo>
                  <a:cubicBezTo>
                    <a:pt x="12" y="55"/>
                    <a:pt x="11" y="54"/>
                    <a:pt x="10" y="53"/>
                  </a:cubicBezTo>
                  <a:cubicBezTo>
                    <a:pt x="4" y="49"/>
                    <a:pt x="0" y="44"/>
                    <a:pt x="0" y="38"/>
                  </a:cubicBezTo>
                  <a:cubicBezTo>
                    <a:pt x="0" y="38"/>
                    <a:pt x="0" y="37"/>
                    <a:pt x="0" y="37"/>
                  </a:cubicBezTo>
                  <a:cubicBezTo>
                    <a:pt x="3" y="17"/>
                    <a:pt x="62" y="0"/>
                    <a:pt x="135" y="0"/>
                  </a:cubicBezTo>
                  <a:cubicBezTo>
                    <a:pt x="152" y="0"/>
                    <a:pt x="169" y="1"/>
                    <a:pt x="185" y="3"/>
                  </a:cubicBezTo>
                  <a:cubicBezTo>
                    <a:pt x="188" y="3"/>
                    <a:pt x="191" y="4"/>
                    <a:pt x="194" y="4"/>
                  </a:cubicBezTo>
                  <a:cubicBezTo>
                    <a:pt x="207" y="6"/>
                    <a:pt x="218" y="8"/>
                    <a:pt x="228" y="11"/>
                  </a:cubicBezTo>
                  <a:cubicBezTo>
                    <a:pt x="230" y="12"/>
                    <a:pt x="233" y="12"/>
                    <a:pt x="235" y="13"/>
                  </a:cubicBezTo>
                  <a:cubicBezTo>
                    <a:pt x="242" y="15"/>
                    <a:pt x="248" y="18"/>
                    <a:pt x="253" y="21"/>
                  </a:cubicBezTo>
                  <a:cubicBezTo>
                    <a:pt x="259" y="23"/>
                    <a:pt x="263" y="26"/>
                    <a:pt x="266" y="30"/>
                  </a:cubicBezTo>
                  <a:cubicBezTo>
                    <a:pt x="268" y="32"/>
                    <a:pt x="269" y="35"/>
                    <a:pt x="269" y="37"/>
                  </a:cubicBezTo>
                  <a:cubicBezTo>
                    <a:pt x="269" y="37"/>
                    <a:pt x="269" y="38"/>
                    <a:pt x="269" y="3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5" name="Rectangle 281"/>
            <p:cNvSpPr>
              <a:spLocks noChangeArrowheads="1"/>
            </p:cNvSpPr>
            <p:nvPr/>
          </p:nvSpPr>
          <p:spPr bwMode="auto">
            <a:xfrm>
              <a:off x="2897" y="2871"/>
              <a:ext cx="462" cy="130"/>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6" name="Freeform 282"/>
            <p:cNvSpPr>
              <a:spLocks noEditPoints="1"/>
            </p:cNvSpPr>
            <p:nvPr/>
          </p:nvSpPr>
          <p:spPr bwMode="auto">
            <a:xfrm>
              <a:off x="2753" y="2828"/>
              <a:ext cx="436" cy="124"/>
            </a:xfrm>
            <a:custGeom>
              <a:avLst/>
              <a:gdLst>
                <a:gd name="T0" fmla="*/ 21 w 184"/>
                <a:gd name="T1" fmla="*/ 44 h 52"/>
                <a:gd name="T2" fmla="*/ 0 w 184"/>
                <a:gd name="T3" fmla="*/ 50 h 52"/>
                <a:gd name="T4" fmla="*/ 4 w 184"/>
                <a:gd name="T5" fmla="*/ 52 h 52"/>
                <a:gd name="T6" fmla="*/ 24 w 184"/>
                <a:gd name="T7" fmla="*/ 46 h 52"/>
                <a:gd name="T8" fmla="*/ 21 w 184"/>
                <a:gd name="T9" fmla="*/ 44 h 52"/>
                <a:gd name="T10" fmla="*/ 175 w 184"/>
                <a:gd name="T11" fmla="*/ 0 h 52"/>
                <a:gd name="T12" fmla="*/ 154 w 184"/>
                <a:gd name="T13" fmla="*/ 6 h 52"/>
                <a:gd name="T14" fmla="*/ 163 w 184"/>
                <a:gd name="T15" fmla="*/ 7 h 52"/>
                <a:gd name="T16" fmla="*/ 184 w 184"/>
                <a:gd name="T17" fmla="*/ 1 h 52"/>
                <a:gd name="T18" fmla="*/ 175 w 184"/>
                <a:gd name="T19" fmla="*/ 0 h 52"/>
                <a:gd name="T20" fmla="*/ 175 w 184"/>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 h="52">
                  <a:moveTo>
                    <a:pt x="21" y="44"/>
                  </a:moveTo>
                  <a:cubicBezTo>
                    <a:pt x="0" y="50"/>
                    <a:pt x="0" y="50"/>
                    <a:pt x="0" y="50"/>
                  </a:cubicBezTo>
                  <a:cubicBezTo>
                    <a:pt x="1" y="51"/>
                    <a:pt x="2" y="52"/>
                    <a:pt x="4" y="52"/>
                  </a:cubicBezTo>
                  <a:cubicBezTo>
                    <a:pt x="24" y="46"/>
                    <a:pt x="24" y="46"/>
                    <a:pt x="24" y="46"/>
                  </a:cubicBezTo>
                  <a:cubicBezTo>
                    <a:pt x="23" y="46"/>
                    <a:pt x="22" y="45"/>
                    <a:pt x="21" y="44"/>
                  </a:cubicBezTo>
                  <a:moveTo>
                    <a:pt x="175" y="0"/>
                  </a:moveTo>
                  <a:cubicBezTo>
                    <a:pt x="154" y="6"/>
                    <a:pt x="154" y="6"/>
                    <a:pt x="154" y="6"/>
                  </a:cubicBezTo>
                  <a:cubicBezTo>
                    <a:pt x="157" y="6"/>
                    <a:pt x="160" y="7"/>
                    <a:pt x="163" y="7"/>
                  </a:cubicBezTo>
                  <a:cubicBezTo>
                    <a:pt x="184" y="1"/>
                    <a:pt x="184" y="1"/>
                    <a:pt x="184" y="1"/>
                  </a:cubicBezTo>
                  <a:cubicBezTo>
                    <a:pt x="181" y="1"/>
                    <a:pt x="178" y="0"/>
                    <a:pt x="175" y="0"/>
                  </a:cubicBezTo>
                  <a:cubicBezTo>
                    <a:pt x="175" y="0"/>
                    <a:pt x="175" y="0"/>
                    <a:pt x="17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7" name="Freeform 283"/>
            <p:cNvSpPr>
              <a:spLocks noEditPoints="1"/>
            </p:cNvSpPr>
            <p:nvPr/>
          </p:nvSpPr>
          <p:spPr bwMode="auto">
            <a:xfrm>
              <a:off x="2819" y="2847"/>
              <a:ext cx="467" cy="133"/>
            </a:xfrm>
            <a:custGeom>
              <a:avLst/>
              <a:gdLst>
                <a:gd name="T0" fmla="*/ 19 w 197"/>
                <a:gd name="T1" fmla="*/ 49 h 56"/>
                <a:gd name="T2" fmla="*/ 0 w 197"/>
                <a:gd name="T3" fmla="*/ 54 h 56"/>
                <a:gd name="T4" fmla="*/ 7 w 197"/>
                <a:gd name="T5" fmla="*/ 56 h 56"/>
                <a:gd name="T6" fmla="*/ 26 w 197"/>
                <a:gd name="T7" fmla="*/ 51 h 56"/>
                <a:gd name="T8" fmla="*/ 22 w 197"/>
                <a:gd name="T9" fmla="*/ 49 h 56"/>
                <a:gd name="T10" fmla="*/ 19 w 197"/>
                <a:gd name="T11" fmla="*/ 49 h 56"/>
                <a:gd name="T12" fmla="*/ 190 w 197"/>
                <a:gd name="T13" fmla="*/ 0 h 56"/>
                <a:gd name="T14" fmla="*/ 171 w 197"/>
                <a:gd name="T15" fmla="*/ 5 h 56"/>
                <a:gd name="T16" fmla="*/ 177 w 197"/>
                <a:gd name="T17" fmla="*/ 7 h 56"/>
                <a:gd name="T18" fmla="*/ 197 w 197"/>
                <a:gd name="T19" fmla="*/ 2 h 56"/>
                <a:gd name="T20" fmla="*/ 190 w 197"/>
                <a:gd name="T21" fmla="*/ 0 h 56"/>
                <a:gd name="T22" fmla="*/ 190 w 197"/>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56">
                  <a:moveTo>
                    <a:pt x="19" y="49"/>
                  </a:moveTo>
                  <a:cubicBezTo>
                    <a:pt x="0" y="54"/>
                    <a:pt x="0" y="54"/>
                    <a:pt x="0" y="54"/>
                  </a:cubicBezTo>
                  <a:cubicBezTo>
                    <a:pt x="2" y="55"/>
                    <a:pt x="5" y="55"/>
                    <a:pt x="7" y="56"/>
                  </a:cubicBezTo>
                  <a:cubicBezTo>
                    <a:pt x="26" y="51"/>
                    <a:pt x="26" y="51"/>
                    <a:pt x="26" y="51"/>
                  </a:cubicBezTo>
                  <a:cubicBezTo>
                    <a:pt x="25" y="50"/>
                    <a:pt x="23" y="50"/>
                    <a:pt x="22" y="49"/>
                  </a:cubicBezTo>
                  <a:cubicBezTo>
                    <a:pt x="21" y="49"/>
                    <a:pt x="20" y="49"/>
                    <a:pt x="19" y="49"/>
                  </a:cubicBezTo>
                  <a:moveTo>
                    <a:pt x="190" y="0"/>
                  </a:moveTo>
                  <a:cubicBezTo>
                    <a:pt x="171" y="5"/>
                    <a:pt x="171" y="5"/>
                    <a:pt x="171" y="5"/>
                  </a:cubicBezTo>
                  <a:cubicBezTo>
                    <a:pt x="173" y="6"/>
                    <a:pt x="175" y="7"/>
                    <a:pt x="177" y="7"/>
                  </a:cubicBezTo>
                  <a:cubicBezTo>
                    <a:pt x="197" y="2"/>
                    <a:pt x="197" y="2"/>
                    <a:pt x="197" y="2"/>
                  </a:cubicBezTo>
                  <a:cubicBezTo>
                    <a:pt x="195" y="1"/>
                    <a:pt x="192" y="1"/>
                    <a:pt x="190" y="0"/>
                  </a:cubicBezTo>
                  <a:cubicBezTo>
                    <a:pt x="190" y="0"/>
                    <a:pt x="190" y="0"/>
                    <a:pt x="19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8" name="Freeform 284"/>
            <p:cNvSpPr/>
            <p:nvPr/>
          </p:nvSpPr>
          <p:spPr bwMode="auto">
            <a:xfrm>
              <a:off x="2793" y="2840"/>
              <a:ext cx="509" cy="145"/>
            </a:xfrm>
            <a:custGeom>
              <a:avLst/>
              <a:gdLst>
                <a:gd name="T0" fmla="*/ 215 w 215"/>
                <a:gd name="T1" fmla="*/ 30 h 61"/>
                <a:gd name="T2" fmla="*/ 215 w 215"/>
                <a:gd name="T3" fmla="*/ 32 h 61"/>
                <a:gd name="T4" fmla="*/ 108 w 215"/>
                <a:gd name="T5" fmla="*/ 61 h 61"/>
                <a:gd name="T6" fmla="*/ 0 w 215"/>
                <a:gd name="T7" fmla="*/ 32 h 61"/>
                <a:gd name="T8" fmla="*/ 0 w 215"/>
                <a:gd name="T9" fmla="*/ 30 h 61"/>
                <a:gd name="T10" fmla="*/ 108 w 215"/>
                <a:gd name="T11" fmla="*/ 0 h 61"/>
                <a:gd name="T12" fmla="*/ 215 w 215"/>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215" h="61">
                  <a:moveTo>
                    <a:pt x="215" y="30"/>
                  </a:moveTo>
                  <a:cubicBezTo>
                    <a:pt x="215" y="31"/>
                    <a:pt x="215" y="31"/>
                    <a:pt x="215" y="32"/>
                  </a:cubicBezTo>
                  <a:cubicBezTo>
                    <a:pt x="212" y="48"/>
                    <a:pt x="165" y="61"/>
                    <a:pt x="108" y="61"/>
                  </a:cubicBezTo>
                  <a:cubicBezTo>
                    <a:pt x="50" y="61"/>
                    <a:pt x="3" y="48"/>
                    <a:pt x="0" y="32"/>
                  </a:cubicBezTo>
                  <a:cubicBezTo>
                    <a:pt x="0" y="31"/>
                    <a:pt x="0" y="31"/>
                    <a:pt x="0" y="30"/>
                  </a:cubicBezTo>
                  <a:cubicBezTo>
                    <a:pt x="0" y="14"/>
                    <a:pt x="48" y="0"/>
                    <a:pt x="108" y="0"/>
                  </a:cubicBezTo>
                  <a:cubicBezTo>
                    <a:pt x="167" y="0"/>
                    <a:pt x="215" y="14"/>
                    <a:pt x="215"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9" name="Freeform 285"/>
            <p:cNvSpPr/>
            <p:nvPr/>
          </p:nvSpPr>
          <p:spPr bwMode="auto">
            <a:xfrm>
              <a:off x="2793" y="2847"/>
              <a:ext cx="509" cy="138"/>
            </a:xfrm>
            <a:custGeom>
              <a:avLst/>
              <a:gdLst>
                <a:gd name="T0" fmla="*/ 215 w 215"/>
                <a:gd name="T1" fmla="*/ 29 h 58"/>
                <a:gd name="T2" fmla="*/ 108 w 215"/>
                <a:gd name="T3" fmla="*/ 58 h 58"/>
                <a:gd name="T4" fmla="*/ 104 w 215"/>
                <a:gd name="T5" fmla="*/ 58 h 58"/>
                <a:gd name="T6" fmla="*/ 67 w 215"/>
                <a:gd name="T7" fmla="*/ 56 h 58"/>
                <a:gd name="T8" fmla="*/ 36 w 215"/>
                <a:gd name="T9" fmla="*/ 50 h 58"/>
                <a:gd name="T10" fmla="*/ 30 w 215"/>
                <a:gd name="T11" fmla="*/ 49 h 58"/>
                <a:gd name="T12" fmla="*/ 7 w 215"/>
                <a:gd name="T13" fmla="*/ 38 h 58"/>
                <a:gd name="T14" fmla="*/ 4 w 215"/>
                <a:gd name="T15" fmla="*/ 36 h 58"/>
                <a:gd name="T16" fmla="*/ 0 w 215"/>
                <a:gd name="T17" fmla="*/ 29 h 58"/>
                <a:gd name="T18" fmla="*/ 108 w 215"/>
                <a:gd name="T19" fmla="*/ 0 h 58"/>
                <a:gd name="T20" fmla="*/ 129 w 215"/>
                <a:gd name="T21" fmla="*/ 0 h 58"/>
                <a:gd name="T22" fmla="*/ 139 w 215"/>
                <a:gd name="T23" fmla="*/ 1 h 58"/>
                <a:gd name="T24" fmla="*/ 177 w 215"/>
                <a:gd name="T25" fmla="*/ 7 h 58"/>
                <a:gd name="T26" fmla="*/ 183 w 215"/>
                <a:gd name="T27" fmla="*/ 9 h 58"/>
                <a:gd name="T28" fmla="*/ 204 w 215"/>
                <a:gd name="T29" fmla="*/ 17 h 58"/>
                <a:gd name="T30" fmla="*/ 214 w 215"/>
                <a:gd name="T31" fmla="*/ 27 h 58"/>
                <a:gd name="T32" fmla="*/ 215 w 215"/>
                <a:gd name="T33"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58">
                  <a:moveTo>
                    <a:pt x="215" y="29"/>
                  </a:moveTo>
                  <a:cubicBezTo>
                    <a:pt x="212" y="45"/>
                    <a:pt x="165" y="58"/>
                    <a:pt x="108" y="58"/>
                  </a:cubicBezTo>
                  <a:cubicBezTo>
                    <a:pt x="106" y="58"/>
                    <a:pt x="105" y="58"/>
                    <a:pt x="104" y="58"/>
                  </a:cubicBezTo>
                  <a:cubicBezTo>
                    <a:pt x="91" y="58"/>
                    <a:pt x="79" y="57"/>
                    <a:pt x="67" y="56"/>
                  </a:cubicBezTo>
                  <a:cubicBezTo>
                    <a:pt x="56" y="54"/>
                    <a:pt x="46" y="53"/>
                    <a:pt x="36" y="50"/>
                  </a:cubicBezTo>
                  <a:cubicBezTo>
                    <a:pt x="34" y="50"/>
                    <a:pt x="32" y="49"/>
                    <a:pt x="30" y="49"/>
                  </a:cubicBezTo>
                  <a:cubicBezTo>
                    <a:pt x="20" y="46"/>
                    <a:pt x="12" y="42"/>
                    <a:pt x="7" y="38"/>
                  </a:cubicBezTo>
                  <a:cubicBezTo>
                    <a:pt x="6" y="38"/>
                    <a:pt x="5" y="37"/>
                    <a:pt x="4" y="36"/>
                  </a:cubicBezTo>
                  <a:cubicBezTo>
                    <a:pt x="2" y="34"/>
                    <a:pt x="1" y="31"/>
                    <a:pt x="0" y="29"/>
                  </a:cubicBezTo>
                  <a:cubicBezTo>
                    <a:pt x="3" y="13"/>
                    <a:pt x="50" y="0"/>
                    <a:pt x="108" y="0"/>
                  </a:cubicBezTo>
                  <a:cubicBezTo>
                    <a:pt x="115" y="0"/>
                    <a:pt x="122" y="0"/>
                    <a:pt x="129" y="0"/>
                  </a:cubicBezTo>
                  <a:cubicBezTo>
                    <a:pt x="132" y="0"/>
                    <a:pt x="136" y="1"/>
                    <a:pt x="139" y="1"/>
                  </a:cubicBezTo>
                  <a:cubicBezTo>
                    <a:pt x="153" y="2"/>
                    <a:pt x="166" y="4"/>
                    <a:pt x="177" y="7"/>
                  </a:cubicBezTo>
                  <a:cubicBezTo>
                    <a:pt x="179" y="7"/>
                    <a:pt x="181" y="8"/>
                    <a:pt x="183" y="9"/>
                  </a:cubicBezTo>
                  <a:cubicBezTo>
                    <a:pt x="192" y="11"/>
                    <a:pt x="199" y="14"/>
                    <a:pt x="204" y="17"/>
                  </a:cubicBezTo>
                  <a:cubicBezTo>
                    <a:pt x="209" y="20"/>
                    <a:pt x="213" y="23"/>
                    <a:pt x="214" y="27"/>
                  </a:cubicBezTo>
                  <a:cubicBezTo>
                    <a:pt x="215" y="27"/>
                    <a:pt x="215" y="28"/>
                    <a:pt x="215" y="29"/>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0" name="Freeform 286"/>
            <p:cNvSpPr/>
            <p:nvPr/>
          </p:nvSpPr>
          <p:spPr bwMode="auto">
            <a:xfrm>
              <a:off x="2952" y="2888"/>
              <a:ext cx="348" cy="97"/>
            </a:xfrm>
            <a:custGeom>
              <a:avLst/>
              <a:gdLst>
                <a:gd name="T0" fmla="*/ 137 w 147"/>
                <a:gd name="T1" fmla="*/ 0 h 41"/>
                <a:gd name="T2" fmla="*/ 0 w 147"/>
                <a:gd name="T3" fmla="*/ 39 h 41"/>
                <a:gd name="T4" fmla="*/ 37 w 147"/>
                <a:gd name="T5" fmla="*/ 41 h 41"/>
                <a:gd name="T6" fmla="*/ 147 w 147"/>
                <a:gd name="T7" fmla="*/ 10 h 41"/>
                <a:gd name="T8" fmla="*/ 137 w 147"/>
                <a:gd name="T9" fmla="*/ 0 h 41"/>
                <a:gd name="T10" fmla="*/ 137 w 147"/>
                <a:gd name="T11" fmla="*/ 0 h 41"/>
              </a:gdLst>
              <a:ahLst/>
              <a:cxnLst>
                <a:cxn ang="0">
                  <a:pos x="T0" y="T1"/>
                </a:cxn>
                <a:cxn ang="0">
                  <a:pos x="T2" y="T3"/>
                </a:cxn>
                <a:cxn ang="0">
                  <a:pos x="T4" y="T5"/>
                </a:cxn>
                <a:cxn ang="0">
                  <a:pos x="T6" y="T7"/>
                </a:cxn>
                <a:cxn ang="0">
                  <a:pos x="T8" y="T9"/>
                </a:cxn>
                <a:cxn ang="0">
                  <a:pos x="T10" y="T11"/>
                </a:cxn>
              </a:cxnLst>
              <a:rect l="0" t="0" r="r" b="b"/>
              <a:pathLst>
                <a:path w="147" h="41">
                  <a:moveTo>
                    <a:pt x="137" y="0"/>
                  </a:moveTo>
                  <a:cubicBezTo>
                    <a:pt x="0" y="39"/>
                    <a:pt x="0" y="39"/>
                    <a:pt x="0" y="39"/>
                  </a:cubicBezTo>
                  <a:cubicBezTo>
                    <a:pt x="12" y="40"/>
                    <a:pt x="24" y="41"/>
                    <a:pt x="37" y="41"/>
                  </a:cubicBezTo>
                  <a:cubicBezTo>
                    <a:pt x="147" y="10"/>
                    <a:pt x="147" y="10"/>
                    <a:pt x="147" y="10"/>
                  </a:cubicBezTo>
                  <a:cubicBezTo>
                    <a:pt x="146" y="6"/>
                    <a:pt x="142" y="3"/>
                    <a:pt x="137" y="0"/>
                  </a:cubicBezTo>
                  <a:cubicBezTo>
                    <a:pt x="137" y="0"/>
                    <a:pt x="137" y="0"/>
                    <a:pt x="137"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1" name="Freeform 287"/>
            <p:cNvSpPr/>
            <p:nvPr/>
          </p:nvSpPr>
          <p:spPr bwMode="auto">
            <a:xfrm>
              <a:off x="2803" y="2847"/>
              <a:ext cx="319" cy="90"/>
            </a:xfrm>
            <a:custGeom>
              <a:avLst/>
              <a:gdLst>
                <a:gd name="T0" fmla="*/ 125 w 135"/>
                <a:gd name="T1" fmla="*/ 0 h 38"/>
                <a:gd name="T2" fmla="*/ 0 w 135"/>
                <a:gd name="T3" fmla="*/ 36 h 38"/>
                <a:gd name="T4" fmla="*/ 3 w 135"/>
                <a:gd name="T5" fmla="*/ 38 h 38"/>
                <a:gd name="T6" fmla="*/ 135 w 135"/>
                <a:gd name="T7" fmla="*/ 1 h 38"/>
                <a:gd name="T8" fmla="*/ 125 w 135"/>
                <a:gd name="T9" fmla="*/ 0 h 38"/>
                <a:gd name="T10" fmla="*/ 125 w 135"/>
                <a:gd name="T11" fmla="*/ 0 h 38"/>
              </a:gdLst>
              <a:ahLst/>
              <a:cxnLst>
                <a:cxn ang="0">
                  <a:pos x="T0" y="T1"/>
                </a:cxn>
                <a:cxn ang="0">
                  <a:pos x="T2" y="T3"/>
                </a:cxn>
                <a:cxn ang="0">
                  <a:pos x="T4" y="T5"/>
                </a:cxn>
                <a:cxn ang="0">
                  <a:pos x="T6" y="T7"/>
                </a:cxn>
                <a:cxn ang="0">
                  <a:pos x="T8" y="T9"/>
                </a:cxn>
                <a:cxn ang="0">
                  <a:pos x="T10" y="T11"/>
                </a:cxn>
              </a:cxnLst>
              <a:rect l="0" t="0" r="r" b="b"/>
              <a:pathLst>
                <a:path w="135" h="38">
                  <a:moveTo>
                    <a:pt x="125" y="0"/>
                  </a:moveTo>
                  <a:cubicBezTo>
                    <a:pt x="0" y="36"/>
                    <a:pt x="0" y="36"/>
                    <a:pt x="0" y="36"/>
                  </a:cubicBezTo>
                  <a:cubicBezTo>
                    <a:pt x="1" y="37"/>
                    <a:pt x="2" y="38"/>
                    <a:pt x="3" y="38"/>
                  </a:cubicBezTo>
                  <a:cubicBezTo>
                    <a:pt x="135" y="1"/>
                    <a:pt x="135" y="1"/>
                    <a:pt x="135" y="1"/>
                  </a:cubicBezTo>
                  <a:cubicBezTo>
                    <a:pt x="132" y="1"/>
                    <a:pt x="128" y="0"/>
                    <a:pt x="125" y="0"/>
                  </a:cubicBezTo>
                  <a:cubicBezTo>
                    <a:pt x="125" y="0"/>
                    <a:pt x="125" y="0"/>
                    <a:pt x="125"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2" name="Freeform 288"/>
            <p:cNvSpPr/>
            <p:nvPr/>
          </p:nvSpPr>
          <p:spPr bwMode="auto">
            <a:xfrm>
              <a:off x="2864" y="2864"/>
              <a:ext cx="362" cy="102"/>
            </a:xfrm>
            <a:custGeom>
              <a:avLst/>
              <a:gdLst>
                <a:gd name="T0" fmla="*/ 147 w 153"/>
                <a:gd name="T1" fmla="*/ 0 h 43"/>
                <a:gd name="T2" fmla="*/ 0 w 153"/>
                <a:gd name="T3" fmla="*/ 42 h 43"/>
                <a:gd name="T4" fmla="*/ 6 w 153"/>
                <a:gd name="T5" fmla="*/ 43 h 43"/>
                <a:gd name="T6" fmla="*/ 153 w 153"/>
                <a:gd name="T7" fmla="*/ 2 h 43"/>
                <a:gd name="T8" fmla="*/ 147 w 153"/>
                <a:gd name="T9" fmla="*/ 0 h 43"/>
                <a:gd name="T10" fmla="*/ 147 w 153"/>
                <a:gd name="T11" fmla="*/ 0 h 43"/>
              </a:gdLst>
              <a:ahLst/>
              <a:cxnLst>
                <a:cxn ang="0">
                  <a:pos x="T0" y="T1"/>
                </a:cxn>
                <a:cxn ang="0">
                  <a:pos x="T2" y="T3"/>
                </a:cxn>
                <a:cxn ang="0">
                  <a:pos x="T4" y="T5"/>
                </a:cxn>
                <a:cxn ang="0">
                  <a:pos x="T6" y="T7"/>
                </a:cxn>
                <a:cxn ang="0">
                  <a:pos x="T8" y="T9"/>
                </a:cxn>
                <a:cxn ang="0">
                  <a:pos x="T10" y="T11"/>
                </a:cxn>
              </a:cxnLst>
              <a:rect l="0" t="0" r="r" b="b"/>
              <a:pathLst>
                <a:path w="153" h="43">
                  <a:moveTo>
                    <a:pt x="147" y="0"/>
                  </a:moveTo>
                  <a:cubicBezTo>
                    <a:pt x="0" y="42"/>
                    <a:pt x="0" y="42"/>
                    <a:pt x="0" y="42"/>
                  </a:cubicBezTo>
                  <a:cubicBezTo>
                    <a:pt x="2" y="42"/>
                    <a:pt x="4" y="43"/>
                    <a:pt x="6" y="43"/>
                  </a:cubicBezTo>
                  <a:cubicBezTo>
                    <a:pt x="153" y="2"/>
                    <a:pt x="153" y="2"/>
                    <a:pt x="153" y="2"/>
                  </a:cubicBezTo>
                  <a:cubicBezTo>
                    <a:pt x="151" y="1"/>
                    <a:pt x="149" y="0"/>
                    <a:pt x="147" y="0"/>
                  </a:cubicBezTo>
                  <a:cubicBezTo>
                    <a:pt x="147" y="0"/>
                    <a:pt x="147" y="0"/>
                    <a:pt x="147"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3" name="Freeform 289"/>
            <p:cNvSpPr/>
            <p:nvPr/>
          </p:nvSpPr>
          <p:spPr bwMode="auto">
            <a:xfrm>
              <a:off x="2931" y="2864"/>
              <a:ext cx="241" cy="102"/>
            </a:xfrm>
            <a:custGeom>
              <a:avLst/>
              <a:gdLst>
                <a:gd name="T0" fmla="*/ 65 w 102"/>
                <a:gd name="T1" fmla="*/ 38 h 43"/>
                <a:gd name="T2" fmla="*/ 65 w 102"/>
                <a:gd name="T3" fmla="*/ 43 h 43"/>
                <a:gd name="T4" fmla="*/ 42 w 102"/>
                <a:gd name="T5" fmla="*/ 43 h 43"/>
                <a:gd name="T6" fmla="*/ 42 w 102"/>
                <a:gd name="T7" fmla="*/ 38 h 43"/>
                <a:gd name="T8" fmla="*/ 0 w 102"/>
                <a:gd name="T9" fmla="*/ 35 h 43"/>
                <a:gd name="T10" fmla="*/ 13 w 102"/>
                <a:gd name="T11" fmla="*/ 27 h 43"/>
                <a:gd name="T12" fmla="*/ 50 w 102"/>
                <a:gd name="T13" fmla="*/ 30 h 43"/>
                <a:gd name="T14" fmla="*/ 65 w 102"/>
                <a:gd name="T15" fmla="*/ 28 h 43"/>
                <a:gd name="T16" fmla="*/ 2 w 102"/>
                <a:gd name="T17" fmla="*/ 15 h 43"/>
                <a:gd name="T18" fmla="*/ 42 w 102"/>
                <a:gd name="T19" fmla="*/ 5 h 43"/>
                <a:gd name="T20" fmla="*/ 42 w 102"/>
                <a:gd name="T21" fmla="*/ 0 h 43"/>
                <a:gd name="T22" fmla="*/ 65 w 102"/>
                <a:gd name="T23" fmla="*/ 0 h 43"/>
                <a:gd name="T24" fmla="*/ 65 w 102"/>
                <a:gd name="T25" fmla="*/ 5 h 43"/>
                <a:gd name="T26" fmla="*/ 97 w 102"/>
                <a:gd name="T27" fmla="*/ 7 h 43"/>
                <a:gd name="T28" fmla="*/ 86 w 102"/>
                <a:gd name="T29" fmla="*/ 15 h 43"/>
                <a:gd name="T30" fmla="*/ 54 w 102"/>
                <a:gd name="T31" fmla="*/ 13 h 43"/>
                <a:gd name="T32" fmla="*/ 40 w 102"/>
                <a:gd name="T33" fmla="*/ 15 h 43"/>
                <a:gd name="T34" fmla="*/ 102 w 102"/>
                <a:gd name="T35" fmla="*/ 27 h 43"/>
                <a:gd name="T36" fmla="*/ 65 w 102"/>
                <a:gd name="T3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43">
                  <a:moveTo>
                    <a:pt x="65" y="38"/>
                  </a:moveTo>
                  <a:cubicBezTo>
                    <a:pt x="65" y="43"/>
                    <a:pt x="65" y="43"/>
                    <a:pt x="65" y="43"/>
                  </a:cubicBezTo>
                  <a:cubicBezTo>
                    <a:pt x="42" y="43"/>
                    <a:pt x="42" y="43"/>
                    <a:pt x="42" y="43"/>
                  </a:cubicBezTo>
                  <a:cubicBezTo>
                    <a:pt x="42" y="38"/>
                    <a:pt x="42" y="38"/>
                    <a:pt x="42" y="38"/>
                  </a:cubicBezTo>
                  <a:cubicBezTo>
                    <a:pt x="26" y="38"/>
                    <a:pt x="10" y="36"/>
                    <a:pt x="0" y="35"/>
                  </a:cubicBezTo>
                  <a:cubicBezTo>
                    <a:pt x="13" y="27"/>
                    <a:pt x="13" y="27"/>
                    <a:pt x="13" y="27"/>
                  </a:cubicBezTo>
                  <a:cubicBezTo>
                    <a:pt x="23" y="29"/>
                    <a:pt x="37" y="30"/>
                    <a:pt x="50" y="30"/>
                  </a:cubicBezTo>
                  <a:cubicBezTo>
                    <a:pt x="61" y="30"/>
                    <a:pt x="65" y="29"/>
                    <a:pt x="65" y="28"/>
                  </a:cubicBezTo>
                  <a:cubicBezTo>
                    <a:pt x="65" y="24"/>
                    <a:pt x="2" y="27"/>
                    <a:pt x="2" y="15"/>
                  </a:cubicBezTo>
                  <a:cubicBezTo>
                    <a:pt x="2" y="10"/>
                    <a:pt x="15" y="6"/>
                    <a:pt x="42" y="5"/>
                  </a:cubicBezTo>
                  <a:cubicBezTo>
                    <a:pt x="42" y="0"/>
                    <a:pt x="42" y="0"/>
                    <a:pt x="42" y="0"/>
                  </a:cubicBezTo>
                  <a:cubicBezTo>
                    <a:pt x="65" y="0"/>
                    <a:pt x="65" y="0"/>
                    <a:pt x="65" y="0"/>
                  </a:cubicBezTo>
                  <a:cubicBezTo>
                    <a:pt x="65" y="5"/>
                    <a:pt x="65" y="5"/>
                    <a:pt x="65" y="5"/>
                  </a:cubicBezTo>
                  <a:cubicBezTo>
                    <a:pt x="76" y="5"/>
                    <a:pt x="88" y="6"/>
                    <a:pt x="97" y="7"/>
                  </a:cubicBezTo>
                  <a:cubicBezTo>
                    <a:pt x="86" y="15"/>
                    <a:pt x="86" y="15"/>
                    <a:pt x="86" y="15"/>
                  </a:cubicBezTo>
                  <a:cubicBezTo>
                    <a:pt x="75" y="14"/>
                    <a:pt x="64" y="13"/>
                    <a:pt x="54" y="13"/>
                  </a:cubicBezTo>
                  <a:cubicBezTo>
                    <a:pt x="43" y="13"/>
                    <a:pt x="40" y="14"/>
                    <a:pt x="40" y="15"/>
                  </a:cubicBezTo>
                  <a:cubicBezTo>
                    <a:pt x="40" y="19"/>
                    <a:pt x="102" y="15"/>
                    <a:pt x="102" y="27"/>
                  </a:cubicBezTo>
                  <a:cubicBezTo>
                    <a:pt x="102" y="32"/>
                    <a:pt x="89" y="37"/>
                    <a:pt x="65" y="38"/>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4" name="Freeform 290"/>
            <p:cNvSpPr/>
            <p:nvPr/>
          </p:nvSpPr>
          <p:spPr bwMode="auto">
            <a:xfrm>
              <a:off x="2931" y="2859"/>
              <a:ext cx="239" cy="102"/>
            </a:xfrm>
            <a:custGeom>
              <a:avLst/>
              <a:gdLst>
                <a:gd name="T0" fmla="*/ 64 w 101"/>
                <a:gd name="T1" fmla="*/ 38 h 43"/>
                <a:gd name="T2" fmla="*/ 64 w 101"/>
                <a:gd name="T3" fmla="*/ 43 h 43"/>
                <a:gd name="T4" fmla="*/ 41 w 101"/>
                <a:gd name="T5" fmla="*/ 43 h 43"/>
                <a:gd name="T6" fmla="*/ 41 w 101"/>
                <a:gd name="T7" fmla="*/ 38 h 43"/>
                <a:gd name="T8" fmla="*/ 0 w 101"/>
                <a:gd name="T9" fmla="*/ 35 h 43"/>
                <a:gd name="T10" fmla="*/ 12 w 101"/>
                <a:gd name="T11" fmla="*/ 27 h 43"/>
                <a:gd name="T12" fmla="*/ 49 w 101"/>
                <a:gd name="T13" fmla="*/ 30 h 43"/>
                <a:gd name="T14" fmla="*/ 64 w 101"/>
                <a:gd name="T15" fmla="*/ 28 h 43"/>
                <a:gd name="T16" fmla="*/ 2 w 101"/>
                <a:gd name="T17" fmla="*/ 16 h 43"/>
                <a:gd name="T18" fmla="*/ 41 w 101"/>
                <a:gd name="T19" fmla="*/ 5 h 43"/>
                <a:gd name="T20" fmla="*/ 41 w 101"/>
                <a:gd name="T21" fmla="*/ 0 h 43"/>
                <a:gd name="T22" fmla="*/ 64 w 101"/>
                <a:gd name="T23" fmla="*/ 0 h 43"/>
                <a:gd name="T24" fmla="*/ 64 w 101"/>
                <a:gd name="T25" fmla="*/ 5 h 43"/>
                <a:gd name="T26" fmla="*/ 97 w 101"/>
                <a:gd name="T27" fmla="*/ 8 h 43"/>
                <a:gd name="T28" fmla="*/ 85 w 101"/>
                <a:gd name="T29" fmla="*/ 16 h 43"/>
                <a:gd name="T30" fmla="*/ 54 w 101"/>
                <a:gd name="T31" fmla="*/ 13 h 43"/>
                <a:gd name="T32" fmla="*/ 39 w 101"/>
                <a:gd name="T33" fmla="*/ 15 h 43"/>
                <a:gd name="T34" fmla="*/ 101 w 101"/>
                <a:gd name="T35" fmla="*/ 28 h 43"/>
                <a:gd name="T36" fmla="*/ 64 w 101"/>
                <a:gd name="T37"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43">
                  <a:moveTo>
                    <a:pt x="64" y="38"/>
                  </a:moveTo>
                  <a:cubicBezTo>
                    <a:pt x="64" y="43"/>
                    <a:pt x="64" y="43"/>
                    <a:pt x="64" y="43"/>
                  </a:cubicBezTo>
                  <a:cubicBezTo>
                    <a:pt x="41" y="43"/>
                    <a:pt x="41" y="43"/>
                    <a:pt x="41" y="43"/>
                  </a:cubicBezTo>
                  <a:cubicBezTo>
                    <a:pt x="41" y="38"/>
                    <a:pt x="41" y="38"/>
                    <a:pt x="41" y="38"/>
                  </a:cubicBezTo>
                  <a:cubicBezTo>
                    <a:pt x="25" y="38"/>
                    <a:pt x="9" y="37"/>
                    <a:pt x="0" y="35"/>
                  </a:cubicBezTo>
                  <a:cubicBezTo>
                    <a:pt x="12" y="27"/>
                    <a:pt x="12" y="27"/>
                    <a:pt x="12" y="27"/>
                  </a:cubicBezTo>
                  <a:cubicBezTo>
                    <a:pt x="23" y="29"/>
                    <a:pt x="37" y="30"/>
                    <a:pt x="49" y="30"/>
                  </a:cubicBezTo>
                  <a:cubicBezTo>
                    <a:pt x="60" y="30"/>
                    <a:pt x="64" y="30"/>
                    <a:pt x="64" y="28"/>
                  </a:cubicBezTo>
                  <a:cubicBezTo>
                    <a:pt x="64" y="24"/>
                    <a:pt x="2" y="28"/>
                    <a:pt x="2" y="16"/>
                  </a:cubicBezTo>
                  <a:cubicBezTo>
                    <a:pt x="2" y="11"/>
                    <a:pt x="15" y="6"/>
                    <a:pt x="41" y="5"/>
                  </a:cubicBezTo>
                  <a:cubicBezTo>
                    <a:pt x="41" y="0"/>
                    <a:pt x="41" y="0"/>
                    <a:pt x="41" y="0"/>
                  </a:cubicBezTo>
                  <a:cubicBezTo>
                    <a:pt x="64" y="0"/>
                    <a:pt x="64" y="0"/>
                    <a:pt x="64" y="0"/>
                  </a:cubicBezTo>
                  <a:cubicBezTo>
                    <a:pt x="64" y="5"/>
                    <a:pt x="64" y="5"/>
                    <a:pt x="64" y="5"/>
                  </a:cubicBezTo>
                  <a:cubicBezTo>
                    <a:pt x="76" y="5"/>
                    <a:pt x="87" y="6"/>
                    <a:pt x="97" y="8"/>
                  </a:cubicBezTo>
                  <a:cubicBezTo>
                    <a:pt x="85" y="16"/>
                    <a:pt x="85" y="16"/>
                    <a:pt x="85" y="16"/>
                  </a:cubicBezTo>
                  <a:cubicBezTo>
                    <a:pt x="74" y="14"/>
                    <a:pt x="64" y="13"/>
                    <a:pt x="54" y="13"/>
                  </a:cubicBezTo>
                  <a:cubicBezTo>
                    <a:pt x="43" y="13"/>
                    <a:pt x="39" y="14"/>
                    <a:pt x="39" y="15"/>
                  </a:cubicBezTo>
                  <a:cubicBezTo>
                    <a:pt x="39" y="19"/>
                    <a:pt x="101" y="16"/>
                    <a:pt x="101" y="28"/>
                  </a:cubicBezTo>
                  <a:cubicBezTo>
                    <a:pt x="101" y="33"/>
                    <a:pt x="89" y="37"/>
                    <a:pt x="64" y="38"/>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5" name="Freeform 291"/>
            <p:cNvSpPr/>
            <p:nvPr/>
          </p:nvSpPr>
          <p:spPr bwMode="auto">
            <a:xfrm>
              <a:off x="3115" y="3364"/>
              <a:ext cx="606" cy="163"/>
            </a:xfrm>
            <a:custGeom>
              <a:avLst/>
              <a:gdLst>
                <a:gd name="T0" fmla="*/ 256 w 256"/>
                <a:gd name="T1" fmla="*/ 29 h 69"/>
                <a:gd name="T2" fmla="*/ 245 w 256"/>
                <a:gd name="T3" fmla="*/ 45 h 69"/>
                <a:gd name="T4" fmla="*/ 228 w 256"/>
                <a:gd name="T5" fmla="*/ 54 h 69"/>
                <a:gd name="T6" fmla="*/ 212 w 256"/>
                <a:gd name="T7" fmla="*/ 59 h 69"/>
                <a:gd name="T8" fmla="*/ 195 w 256"/>
                <a:gd name="T9" fmla="*/ 63 h 69"/>
                <a:gd name="T10" fmla="*/ 178 w 256"/>
                <a:gd name="T11" fmla="*/ 66 h 69"/>
                <a:gd name="T12" fmla="*/ 161 w 256"/>
                <a:gd name="T13" fmla="*/ 67 h 69"/>
                <a:gd name="T14" fmla="*/ 144 w 256"/>
                <a:gd name="T15" fmla="*/ 68 h 69"/>
                <a:gd name="T16" fmla="*/ 128 w 256"/>
                <a:gd name="T17" fmla="*/ 69 h 69"/>
                <a:gd name="T18" fmla="*/ 113 w 256"/>
                <a:gd name="T19" fmla="*/ 68 h 69"/>
                <a:gd name="T20" fmla="*/ 100 w 256"/>
                <a:gd name="T21" fmla="*/ 68 h 69"/>
                <a:gd name="T22" fmla="*/ 93 w 256"/>
                <a:gd name="T23" fmla="*/ 67 h 69"/>
                <a:gd name="T24" fmla="*/ 76 w 256"/>
                <a:gd name="T25" fmla="*/ 65 h 69"/>
                <a:gd name="T26" fmla="*/ 62 w 256"/>
                <a:gd name="T27" fmla="*/ 63 h 69"/>
                <a:gd name="T28" fmla="*/ 45 w 256"/>
                <a:gd name="T29" fmla="*/ 59 h 69"/>
                <a:gd name="T30" fmla="*/ 42 w 256"/>
                <a:gd name="T31" fmla="*/ 58 h 69"/>
                <a:gd name="T32" fmla="*/ 28 w 256"/>
                <a:gd name="T33" fmla="*/ 54 h 69"/>
                <a:gd name="T34" fmla="*/ 13 w 256"/>
                <a:gd name="T35" fmla="*/ 46 h 69"/>
                <a:gd name="T36" fmla="*/ 9 w 256"/>
                <a:gd name="T37" fmla="*/ 44 h 69"/>
                <a:gd name="T38" fmla="*/ 0 w 256"/>
                <a:gd name="T39" fmla="*/ 29 h 69"/>
                <a:gd name="T40" fmla="*/ 0 w 256"/>
                <a:gd name="T41" fmla="*/ 1 h 69"/>
                <a:gd name="T42" fmla="*/ 11 w 256"/>
                <a:gd name="T43" fmla="*/ 1 h 69"/>
                <a:gd name="T44" fmla="*/ 28 w 256"/>
                <a:gd name="T45" fmla="*/ 1 h 69"/>
                <a:gd name="T46" fmla="*/ 42 w 256"/>
                <a:gd name="T47" fmla="*/ 1 h 69"/>
                <a:gd name="T48" fmla="*/ 59 w 256"/>
                <a:gd name="T49" fmla="*/ 1 h 69"/>
                <a:gd name="T50" fmla="*/ 76 w 256"/>
                <a:gd name="T51" fmla="*/ 1 h 69"/>
                <a:gd name="T52" fmla="*/ 93 w 256"/>
                <a:gd name="T53" fmla="*/ 1 h 69"/>
                <a:gd name="T54" fmla="*/ 110 w 256"/>
                <a:gd name="T55" fmla="*/ 1 h 69"/>
                <a:gd name="T56" fmla="*/ 127 w 256"/>
                <a:gd name="T57" fmla="*/ 1 h 69"/>
                <a:gd name="T58" fmla="*/ 144 w 256"/>
                <a:gd name="T59" fmla="*/ 1 h 69"/>
                <a:gd name="T60" fmla="*/ 161 w 256"/>
                <a:gd name="T61" fmla="*/ 1 h 69"/>
                <a:gd name="T62" fmla="*/ 178 w 256"/>
                <a:gd name="T63" fmla="*/ 1 h 69"/>
                <a:gd name="T64" fmla="*/ 195 w 256"/>
                <a:gd name="T65" fmla="*/ 0 h 69"/>
                <a:gd name="T66" fmla="*/ 212 w 256"/>
                <a:gd name="T67" fmla="*/ 0 h 69"/>
                <a:gd name="T68" fmla="*/ 216 w 256"/>
                <a:gd name="T69" fmla="*/ 0 h 69"/>
                <a:gd name="T70" fmla="*/ 232 w 256"/>
                <a:gd name="T71" fmla="*/ 0 h 69"/>
                <a:gd name="T72" fmla="*/ 249 w 256"/>
                <a:gd name="T73" fmla="*/ 0 h 69"/>
                <a:gd name="T74" fmla="*/ 256 w 256"/>
                <a:gd name="T75" fmla="*/ 2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6" h="69">
                  <a:moveTo>
                    <a:pt x="256" y="29"/>
                  </a:moveTo>
                  <a:cubicBezTo>
                    <a:pt x="256" y="29"/>
                    <a:pt x="256" y="29"/>
                    <a:pt x="256" y="29"/>
                  </a:cubicBezTo>
                  <a:cubicBezTo>
                    <a:pt x="256" y="34"/>
                    <a:pt x="253" y="38"/>
                    <a:pt x="249" y="42"/>
                  </a:cubicBezTo>
                  <a:cubicBezTo>
                    <a:pt x="248" y="43"/>
                    <a:pt x="247" y="44"/>
                    <a:pt x="245" y="45"/>
                  </a:cubicBezTo>
                  <a:cubicBezTo>
                    <a:pt x="242" y="47"/>
                    <a:pt x="237" y="50"/>
                    <a:pt x="232" y="52"/>
                  </a:cubicBezTo>
                  <a:cubicBezTo>
                    <a:pt x="231" y="53"/>
                    <a:pt x="230" y="53"/>
                    <a:pt x="228" y="54"/>
                  </a:cubicBezTo>
                  <a:cubicBezTo>
                    <a:pt x="224" y="55"/>
                    <a:pt x="220" y="57"/>
                    <a:pt x="215" y="58"/>
                  </a:cubicBezTo>
                  <a:cubicBezTo>
                    <a:pt x="214" y="58"/>
                    <a:pt x="213" y="59"/>
                    <a:pt x="212" y="59"/>
                  </a:cubicBezTo>
                  <a:cubicBezTo>
                    <a:pt x="207" y="60"/>
                    <a:pt x="203" y="61"/>
                    <a:pt x="198" y="62"/>
                  </a:cubicBezTo>
                  <a:cubicBezTo>
                    <a:pt x="197" y="62"/>
                    <a:pt x="196" y="63"/>
                    <a:pt x="195" y="63"/>
                  </a:cubicBezTo>
                  <a:cubicBezTo>
                    <a:pt x="190" y="64"/>
                    <a:pt x="186" y="64"/>
                    <a:pt x="181" y="65"/>
                  </a:cubicBezTo>
                  <a:cubicBezTo>
                    <a:pt x="180" y="65"/>
                    <a:pt x="179" y="65"/>
                    <a:pt x="178" y="66"/>
                  </a:cubicBezTo>
                  <a:cubicBezTo>
                    <a:pt x="173" y="66"/>
                    <a:pt x="169" y="67"/>
                    <a:pt x="164" y="67"/>
                  </a:cubicBezTo>
                  <a:cubicBezTo>
                    <a:pt x="163" y="67"/>
                    <a:pt x="162" y="67"/>
                    <a:pt x="161" y="67"/>
                  </a:cubicBezTo>
                  <a:cubicBezTo>
                    <a:pt x="156" y="68"/>
                    <a:pt x="152" y="68"/>
                    <a:pt x="147" y="68"/>
                  </a:cubicBezTo>
                  <a:cubicBezTo>
                    <a:pt x="146" y="68"/>
                    <a:pt x="145" y="68"/>
                    <a:pt x="144" y="68"/>
                  </a:cubicBezTo>
                  <a:cubicBezTo>
                    <a:pt x="139" y="69"/>
                    <a:pt x="135" y="69"/>
                    <a:pt x="130" y="69"/>
                  </a:cubicBezTo>
                  <a:cubicBezTo>
                    <a:pt x="129" y="69"/>
                    <a:pt x="129" y="69"/>
                    <a:pt x="128" y="69"/>
                  </a:cubicBezTo>
                  <a:cubicBezTo>
                    <a:pt x="127" y="69"/>
                    <a:pt x="127" y="69"/>
                    <a:pt x="127" y="69"/>
                  </a:cubicBezTo>
                  <a:cubicBezTo>
                    <a:pt x="122" y="69"/>
                    <a:pt x="118" y="69"/>
                    <a:pt x="113" y="68"/>
                  </a:cubicBezTo>
                  <a:cubicBezTo>
                    <a:pt x="112" y="68"/>
                    <a:pt x="111" y="68"/>
                    <a:pt x="110" y="68"/>
                  </a:cubicBezTo>
                  <a:cubicBezTo>
                    <a:pt x="106" y="68"/>
                    <a:pt x="103" y="68"/>
                    <a:pt x="100" y="68"/>
                  </a:cubicBezTo>
                  <a:cubicBezTo>
                    <a:pt x="98" y="68"/>
                    <a:pt x="97" y="68"/>
                    <a:pt x="96" y="67"/>
                  </a:cubicBezTo>
                  <a:cubicBezTo>
                    <a:pt x="95" y="67"/>
                    <a:pt x="94" y="67"/>
                    <a:pt x="93" y="67"/>
                  </a:cubicBezTo>
                  <a:cubicBezTo>
                    <a:pt x="88" y="67"/>
                    <a:pt x="84" y="66"/>
                    <a:pt x="79" y="66"/>
                  </a:cubicBezTo>
                  <a:cubicBezTo>
                    <a:pt x="78" y="66"/>
                    <a:pt x="77" y="65"/>
                    <a:pt x="76" y="65"/>
                  </a:cubicBezTo>
                  <a:cubicBezTo>
                    <a:pt x="73" y="65"/>
                    <a:pt x="70" y="64"/>
                    <a:pt x="67" y="64"/>
                  </a:cubicBezTo>
                  <a:cubicBezTo>
                    <a:pt x="66" y="64"/>
                    <a:pt x="64" y="63"/>
                    <a:pt x="62" y="63"/>
                  </a:cubicBezTo>
                  <a:cubicBezTo>
                    <a:pt x="61" y="63"/>
                    <a:pt x="60" y="63"/>
                    <a:pt x="59" y="62"/>
                  </a:cubicBezTo>
                  <a:cubicBezTo>
                    <a:pt x="54" y="61"/>
                    <a:pt x="49" y="60"/>
                    <a:pt x="45" y="59"/>
                  </a:cubicBezTo>
                  <a:cubicBezTo>
                    <a:pt x="44" y="59"/>
                    <a:pt x="44" y="59"/>
                    <a:pt x="43" y="59"/>
                  </a:cubicBezTo>
                  <a:cubicBezTo>
                    <a:pt x="42" y="58"/>
                    <a:pt x="42" y="58"/>
                    <a:pt x="42" y="58"/>
                  </a:cubicBezTo>
                  <a:cubicBezTo>
                    <a:pt x="40" y="58"/>
                    <a:pt x="38" y="57"/>
                    <a:pt x="36" y="57"/>
                  </a:cubicBezTo>
                  <a:cubicBezTo>
                    <a:pt x="33" y="56"/>
                    <a:pt x="31" y="55"/>
                    <a:pt x="28" y="54"/>
                  </a:cubicBezTo>
                  <a:cubicBezTo>
                    <a:pt x="27" y="54"/>
                    <a:pt x="26" y="53"/>
                    <a:pt x="25" y="53"/>
                  </a:cubicBezTo>
                  <a:cubicBezTo>
                    <a:pt x="20" y="51"/>
                    <a:pt x="16" y="49"/>
                    <a:pt x="13" y="46"/>
                  </a:cubicBezTo>
                  <a:cubicBezTo>
                    <a:pt x="12" y="46"/>
                    <a:pt x="12" y="46"/>
                    <a:pt x="11" y="46"/>
                  </a:cubicBezTo>
                  <a:cubicBezTo>
                    <a:pt x="11" y="45"/>
                    <a:pt x="10" y="45"/>
                    <a:pt x="9" y="44"/>
                  </a:cubicBezTo>
                  <a:cubicBezTo>
                    <a:pt x="9" y="44"/>
                    <a:pt x="8" y="43"/>
                    <a:pt x="8" y="43"/>
                  </a:cubicBezTo>
                  <a:cubicBezTo>
                    <a:pt x="3" y="39"/>
                    <a:pt x="0" y="34"/>
                    <a:pt x="0" y="29"/>
                  </a:cubicBezTo>
                  <a:cubicBezTo>
                    <a:pt x="0" y="28"/>
                    <a:pt x="0" y="28"/>
                    <a:pt x="0" y="28"/>
                  </a:cubicBezTo>
                  <a:cubicBezTo>
                    <a:pt x="0" y="1"/>
                    <a:pt x="0" y="1"/>
                    <a:pt x="0" y="1"/>
                  </a:cubicBezTo>
                  <a:cubicBezTo>
                    <a:pt x="8" y="1"/>
                    <a:pt x="8" y="1"/>
                    <a:pt x="8" y="1"/>
                  </a:cubicBezTo>
                  <a:cubicBezTo>
                    <a:pt x="11" y="1"/>
                    <a:pt x="11" y="1"/>
                    <a:pt x="11" y="1"/>
                  </a:cubicBezTo>
                  <a:cubicBezTo>
                    <a:pt x="25" y="1"/>
                    <a:pt x="25" y="1"/>
                    <a:pt x="25" y="1"/>
                  </a:cubicBezTo>
                  <a:cubicBezTo>
                    <a:pt x="28" y="1"/>
                    <a:pt x="28" y="1"/>
                    <a:pt x="28" y="1"/>
                  </a:cubicBezTo>
                  <a:cubicBezTo>
                    <a:pt x="39" y="1"/>
                    <a:pt x="39" y="1"/>
                    <a:pt x="39" y="1"/>
                  </a:cubicBezTo>
                  <a:cubicBezTo>
                    <a:pt x="42" y="1"/>
                    <a:pt x="42" y="1"/>
                    <a:pt x="42" y="1"/>
                  </a:cubicBezTo>
                  <a:cubicBezTo>
                    <a:pt x="45" y="1"/>
                    <a:pt x="45" y="1"/>
                    <a:pt x="45" y="1"/>
                  </a:cubicBezTo>
                  <a:cubicBezTo>
                    <a:pt x="59" y="1"/>
                    <a:pt x="59" y="1"/>
                    <a:pt x="59" y="1"/>
                  </a:cubicBezTo>
                  <a:cubicBezTo>
                    <a:pt x="62" y="1"/>
                    <a:pt x="62" y="1"/>
                    <a:pt x="62" y="1"/>
                  </a:cubicBezTo>
                  <a:cubicBezTo>
                    <a:pt x="76" y="1"/>
                    <a:pt x="76" y="1"/>
                    <a:pt x="76" y="1"/>
                  </a:cubicBezTo>
                  <a:cubicBezTo>
                    <a:pt x="79" y="1"/>
                    <a:pt x="79" y="1"/>
                    <a:pt x="79" y="1"/>
                  </a:cubicBezTo>
                  <a:cubicBezTo>
                    <a:pt x="93" y="1"/>
                    <a:pt x="93" y="1"/>
                    <a:pt x="93" y="1"/>
                  </a:cubicBezTo>
                  <a:cubicBezTo>
                    <a:pt x="96" y="1"/>
                    <a:pt x="96" y="1"/>
                    <a:pt x="96" y="1"/>
                  </a:cubicBezTo>
                  <a:cubicBezTo>
                    <a:pt x="110" y="1"/>
                    <a:pt x="110" y="1"/>
                    <a:pt x="110" y="1"/>
                  </a:cubicBezTo>
                  <a:cubicBezTo>
                    <a:pt x="113" y="1"/>
                    <a:pt x="113" y="1"/>
                    <a:pt x="113" y="1"/>
                  </a:cubicBezTo>
                  <a:cubicBezTo>
                    <a:pt x="127" y="1"/>
                    <a:pt x="127" y="1"/>
                    <a:pt x="127" y="1"/>
                  </a:cubicBezTo>
                  <a:cubicBezTo>
                    <a:pt x="130" y="1"/>
                    <a:pt x="130" y="1"/>
                    <a:pt x="130" y="1"/>
                  </a:cubicBezTo>
                  <a:cubicBezTo>
                    <a:pt x="144" y="1"/>
                    <a:pt x="144" y="1"/>
                    <a:pt x="144" y="1"/>
                  </a:cubicBezTo>
                  <a:cubicBezTo>
                    <a:pt x="147" y="1"/>
                    <a:pt x="147" y="1"/>
                    <a:pt x="147" y="1"/>
                  </a:cubicBezTo>
                  <a:cubicBezTo>
                    <a:pt x="161" y="1"/>
                    <a:pt x="161" y="1"/>
                    <a:pt x="161" y="1"/>
                  </a:cubicBezTo>
                  <a:cubicBezTo>
                    <a:pt x="164" y="1"/>
                    <a:pt x="164" y="1"/>
                    <a:pt x="164" y="1"/>
                  </a:cubicBezTo>
                  <a:cubicBezTo>
                    <a:pt x="178" y="1"/>
                    <a:pt x="178" y="1"/>
                    <a:pt x="178" y="1"/>
                  </a:cubicBezTo>
                  <a:cubicBezTo>
                    <a:pt x="181" y="1"/>
                    <a:pt x="181" y="1"/>
                    <a:pt x="181" y="1"/>
                  </a:cubicBezTo>
                  <a:cubicBezTo>
                    <a:pt x="195" y="0"/>
                    <a:pt x="195" y="0"/>
                    <a:pt x="195" y="0"/>
                  </a:cubicBezTo>
                  <a:cubicBezTo>
                    <a:pt x="198" y="0"/>
                    <a:pt x="198" y="0"/>
                    <a:pt x="198" y="0"/>
                  </a:cubicBezTo>
                  <a:cubicBezTo>
                    <a:pt x="212" y="0"/>
                    <a:pt x="212" y="0"/>
                    <a:pt x="212" y="0"/>
                  </a:cubicBezTo>
                  <a:cubicBezTo>
                    <a:pt x="215" y="0"/>
                    <a:pt x="215" y="0"/>
                    <a:pt x="215" y="0"/>
                  </a:cubicBezTo>
                  <a:cubicBezTo>
                    <a:pt x="216" y="0"/>
                    <a:pt x="216" y="0"/>
                    <a:pt x="216" y="0"/>
                  </a:cubicBezTo>
                  <a:cubicBezTo>
                    <a:pt x="228" y="0"/>
                    <a:pt x="228" y="0"/>
                    <a:pt x="228" y="0"/>
                  </a:cubicBezTo>
                  <a:cubicBezTo>
                    <a:pt x="232" y="0"/>
                    <a:pt x="232" y="0"/>
                    <a:pt x="232" y="0"/>
                  </a:cubicBezTo>
                  <a:cubicBezTo>
                    <a:pt x="245" y="0"/>
                    <a:pt x="245" y="0"/>
                    <a:pt x="245" y="0"/>
                  </a:cubicBezTo>
                  <a:cubicBezTo>
                    <a:pt x="249" y="0"/>
                    <a:pt x="249" y="0"/>
                    <a:pt x="249" y="0"/>
                  </a:cubicBezTo>
                  <a:cubicBezTo>
                    <a:pt x="256" y="0"/>
                    <a:pt x="256" y="0"/>
                    <a:pt x="256" y="0"/>
                  </a:cubicBezTo>
                  <a:cubicBezTo>
                    <a:pt x="256" y="29"/>
                    <a:pt x="256" y="29"/>
                    <a:pt x="256" y="29"/>
                  </a:cubicBezTo>
                  <a:cubicBezTo>
                    <a:pt x="256" y="29"/>
                    <a:pt x="256" y="29"/>
                    <a:pt x="256" y="29"/>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6" name="Freeform 292"/>
            <p:cNvSpPr/>
            <p:nvPr/>
          </p:nvSpPr>
          <p:spPr bwMode="auto">
            <a:xfrm>
              <a:off x="3134" y="3366"/>
              <a:ext cx="7" cy="107"/>
            </a:xfrm>
            <a:custGeom>
              <a:avLst/>
              <a:gdLst>
                <a:gd name="T0" fmla="*/ 3 w 3"/>
                <a:gd name="T1" fmla="*/ 0 h 45"/>
                <a:gd name="T2" fmla="*/ 3 w 3"/>
                <a:gd name="T3" fmla="*/ 45 h 45"/>
                <a:gd name="T4" fmla="*/ 1 w 3"/>
                <a:gd name="T5" fmla="*/ 43 h 45"/>
                <a:gd name="T6" fmla="*/ 0 w 3"/>
                <a:gd name="T7" fmla="*/ 42 h 45"/>
                <a:gd name="T8" fmla="*/ 0 w 3"/>
                <a:gd name="T9" fmla="*/ 0 h 45"/>
                <a:gd name="T10" fmla="*/ 3 w 3"/>
                <a:gd name="T11" fmla="*/ 0 h 45"/>
              </a:gdLst>
              <a:ahLst/>
              <a:cxnLst>
                <a:cxn ang="0">
                  <a:pos x="T0" y="T1"/>
                </a:cxn>
                <a:cxn ang="0">
                  <a:pos x="T2" y="T3"/>
                </a:cxn>
                <a:cxn ang="0">
                  <a:pos x="T4" y="T5"/>
                </a:cxn>
                <a:cxn ang="0">
                  <a:pos x="T6" y="T7"/>
                </a:cxn>
                <a:cxn ang="0">
                  <a:pos x="T8" y="T9"/>
                </a:cxn>
                <a:cxn ang="0">
                  <a:pos x="T10" y="T11"/>
                </a:cxn>
              </a:cxnLst>
              <a:rect l="0" t="0" r="r" b="b"/>
              <a:pathLst>
                <a:path w="3" h="45">
                  <a:moveTo>
                    <a:pt x="3" y="0"/>
                  </a:moveTo>
                  <a:cubicBezTo>
                    <a:pt x="3" y="45"/>
                    <a:pt x="3" y="45"/>
                    <a:pt x="3" y="45"/>
                  </a:cubicBezTo>
                  <a:cubicBezTo>
                    <a:pt x="3" y="44"/>
                    <a:pt x="2" y="44"/>
                    <a:pt x="1" y="43"/>
                  </a:cubicBezTo>
                  <a:cubicBezTo>
                    <a:pt x="1" y="43"/>
                    <a:pt x="0" y="42"/>
                    <a:pt x="0" y="4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7" name="Freeform 293"/>
            <p:cNvSpPr/>
            <p:nvPr/>
          </p:nvSpPr>
          <p:spPr bwMode="auto">
            <a:xfrm>
              <a:off x="3174" y="3366"/>
              <a:ext cx="7" cy="126"/>
            </a:xfrm>
            <a:custGeom>
              <a:avLst/>
              <a:gdLst>
                <a:gd name="T0" fmla="*/ 3 w 3"/>
                <a:gd name="T1" fmla="*/ 0 h 53"/>
                <a:gd name="T2" fmla="*/ 3 w 3"/>
                <a:gd name="T3" fmla="*/ 53 h 53"/>
                <a:gd name="T4" fmla="*/ 0 w 3"/>
                <a:gd name="T5" fmla="*/ 52 h 53"/>
                <a:gd name="T6" fmla="*/ 0 w 3"/>
                <a:gd name="T7" fmla="*/ 0 h 53"/>
                <a:gd name="T8" fmla="*/ 3 w 3"/>
                <a:gd name="T9" fmla="*/ 0 h 53"/>
              </a:gdLst>
              <a:ahLst/>
              <a:cxnLst>
                <a:cxn ang="0">
                  <a:pos x="T0" y="T1"/>
                </a:cxn>
                <a:cxn ang="0">
                  <a:pos x="T2" y="T3"/>
                </a:cxn>
                <a:cxn ang="0">
                  <a:pos x="T4" y="T5"/>
                </a:cxn>
                <a:cxn ang="0">
                  <a:pos x="T6" y="T7"/>
                </a:cxn>
                <a:cxn ang="0">
                  <a:pos x="T8" y="T9"/>
                </a:cxn>
              </a:cxnLst>
              <a:rect l="0" t="0" r="r" b="b"/>
              <a:pathLst>
                <a:path w="3" h="53">
                  <a:moveTo>
                    <a:pt x="3" y="0"/>
                  </a:moveTo>
                  <a:cubicBezTo>
                    <a:pt x="3" y="53"/>
                    <a:pt x="3" y="53"/>
                    <a:pt x="3" y="53"/>
                  </a:cubicBezTo>
                  <a:cubicBezTo>
                    <a:pt x="2" y="53"/>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8" name="Freeform 294"/>
            <p:cNvSpPr/>
            <p:nvPr/>
          </p:nvSpPr>
          <p:spPr bwMode="auto">
            <a:xfrm>
              <a:off x="3215" y="3366"/>
              <a:ext cx="7" cy="138"/>
            </a:xfrm>
            <a:custGeom>
              <a:avLst/>
              <a:gdLst>
                <a:gd name="T0" fmla="*/ 3 w 3"/>
                <a:gd name="T1" fmla="*/ 0 h 58"/>
                <a:gd name="T2" fmla="*/ 3 w 3"/>
                <a:gd name="T3" fmla="*/ 58 h 58"/>
                <a:gd name="T4" fmla="*/ 1 w 3"/>
                <a:gd name="T5" fmla="*/ 58 h 58"/>
                <a:gd name="T6" fmla="*/ 0 w 3"/>
                <a:gd name="T7" fmla="*/ 57 h 58"/>
                <a:gd name="T8" fmla="*/ 0 w 3"/>
                <a:gd name="T9" fmla="*/ 0 h 58"/>
                <a:gd name="T10" fmla="*/ 3 w 3"/>
                <a:gd name="T11" fmla="*/ 0 h 58"/>
              </a:gdLst>
              <a:ahLst/>
              <a:cxnLst>
                <a:cxn ang="0">
                  <a:pos x="T0" y="T1"/>
                </a:cxn>
                <a:cxn ang="0">
                  <a:pos x="T2" y="T3"/>
                </a:cxn>
                <a:cxn ang="0">
                  <a:pos x="T4" y="T5"/>
                </a:cxn>
                <a:cxn ang="0">
                  <a:pos x="T6" y="T7"/>
                </a:cxn>
                <a:cxn ang="0">
                  <a:pos x="T8" y="T9"/>
                </a:cxn>
                <a:cxn ang="0">
                  <a:pos x="T10" y="T11"/>
                </a:cxn>
              </a:cxnLst>
              <a:rect l="0" t="0" r="r" b="b"/>
              <a:pathLst>
                <a:path w="3" h="58">
                  <a:moveTo>
                    <a:pt x="3" y="0"/>
                  </a:moveTo>
                  <a:cubicBezTo>
                    <a:pt x="3" y="58"/>
                    <a:pt x="3" y="58"/>
                    <a:pt x="3" y="58"/>
                  </a:cubicBezTo>
                  <a:cubicBezTo>
                    <a:pt x="2" y="58"/>
                    <a:pt x="2" y="58"/>
                    <a:pt x="1" y="58"/>
                  </a:cubicBezTo>
                  <a:cubicBezTo>
                    <a:pt x="0" y="57"/>
                    <a:pt x="0"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9" name="Freeform 295"/>
            <p:cNvSpPr/>
            <p:nvPr/>
          </p:nvSpPr>
          <p:spPr bwMode="auto">
            <a:xfrm>
              <a:off x="3255" y="3366"/>
              <a:ext cx="7" cy="147"/>
            </a:xfrm>
            <a:custGeom>
              <a:avLst/>
              <a:gdLst>
                <a:gd name="T0" fmla="*/ 3 w 3"/>
                <a:gd name="T1" fmla="*/ 0 h 62"/>
                <a:gd name="T2" fmla="*/ 3 w 3"/>
                <a:gd name="T3" fmla="*/ 62 h 62"/>
                <a:gd name="T4" fmla="*/ 0 w 3"/>
                <a:gd name="T5" fmla="*/ 61 h 62"/>
                <a:gd name="T6" fmla="*/ 0 w 3"/>
                <a:gd name="T7" fmla="*/ 0 h 62"/>
                <a:gd name="T8" fmla="*/ 3 w 3"/>
                <a:gd name="T9" fmla="*/ 0 h 62"/>
              </a:gdLst>
              <a:ahLst/>
              <a:cxnLst>
                <a:cxn ang="0">
                  <a:pos x="T0" y="T1"/>
                </a:cxn>
                <a:cxn ang="0">
                  <a:pos x="T2" y="T3"/>
                </a:cxn>
                <a:cxn ang="0">
                  <a:pos x="T4" y="T5"/>
                </a:cxn>
                <a:cxn ang="0">
                  <a:pos x="T6" y="T7"/>
                </a:cxn>
                <a:cxn ang="0">
                  <a:pos x="T8" y="T9"/>
                </a:cxn>
              </a:cxnLst>
              <a:rect l="0" t="0" r="r" b="b"/>
              <a:pathLst>
                <a:path w="3" h="62">
                  <a:moveTo>
                    <a:pt x="3" y="0"/>
                  </a:moveTo>
                  <a:cubicBezTo>
                    <a:pt x="3" y="62"/>
                    <a:pt x="3" y="62"/>
                    <a:pt x="3" y="62"/>
                  </a:cubicBezTo>
                  <a:cubicBezTo>
                    <a:pt x="2" y="62"/>
                    <a:pt x="1" y="62"/>
                    <a:pt x="0" y="6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0" name="Freeform 296"/>
            <p:cNvSpPr/>
            <p:nvPr/>
          </p:nvSpPr>
          <p:spPr bwMode="auto">
            <a:xfrm>
              <a:off x="3295" y="3366"/>
              <a:ext cx="7" cy="154"/>
            </a:xfrm>
            <a:custGeom>
              <a:avLst/>
              <a:gdLst>
                <a:gd name="T0" fmla="*/ 3 w 3"/>
                <a:gd name="T1" fmla="*/ 0 h 65"/>
                <a:gd name="T2" fmla="*/ 3 w 3"/>
                <a:gd name="T3" fmla="*/ 65 h 65"/>
                <a:gd name="T4" fmla="*/ 0 w 3"/>
                <a:gd name="T5" fmla="*/ 64 h 65"/>
                <a:gd name="T6" fmla="*/ 0 w 3"/>
                <a:gd name="T7" fmla="*/ 0 h 65"/>
                <a:gd name="T8" fmla="*/ 3 w 3"/>
                <a:gd name="T9" fmla="*/ 0 h 65"/>
              </a:gdLst>
              <a:ahLst/>
              <a:cxnLst>
                <a:cxn ang="0">
                  <a:pos x="T0" y="T1"/>
                </a:cxn>
                <a:cxn ang="0">
                  <a:pos x="T2" y="T3"/>
                </a:cxn>
                <a:cxn ang="0">
                  <a:pos x="T4" y="T5"/>
                </a:cxn>
                <a:cxn ang="0">
                  <a:pos x="T6" y="T7"/>
                </a:cxn>
                <a:cxn ang="0">
                  <a:pos x="T8" y="T9"/>
                </a:cxn>
              </a:cxnLst>
              <a:rect l="0" t="0" r="r" b="b"/>
              <a:pathLst>
                <a:path w="3" h="65">
                  <a:moveTo>
                    <a:pt x="3" y="0"/>
                  </a:moveTo>
                  <a:cubicBezTo>
                    <a:pt x="3" y="65"/>
                    <a:pt x="3" y="65"/>
                    <a:pt x="3" y="65"/>
                  </a:cubicBezTo>
                  <a:cubicBezTo>
                    <a:pt x="2" y="65"/>
                    <a:pt x="1" y="64"/>
                    <a:pt x="0" y="6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1" name="Freeform 297"/>
            <p:cNvSpPr/>
            <p:nvPr/>
          </p:nvSpPr>
          <p:spPr bwMode="auto">
            <a:xfrm>
              <a:off x="3335" y="3366"/>
              <a:ext cx="7" cy="157"/>
            </a:xfrm>
            <a:custGeom>
              <a:avLst/>
              <a:gdLst>
                <a:gd name="T0" fmla="*/ 3 w 3"/>
                <a:gd name="T1" fmla="*/ 0 h 66"/>
                <a:gd name="T2" fmla="*/ 3 w 3"/>
                <a:gd name="T3" fmla="*/ 66 h 66"/>
                <a:gd name="T4" fmla="*/ 0 w 3"/>
                <a:gd name="T5" fmla="*/ 66 h 66"/>
                <a:gd name="T6" fmla="*/ 0 w 3"/>
                <a:gd name="T7" fmla="*/ 0 h 66"/>
                <a:gd name="T8" fmla="*/ 3 w 3"/>
                <a:gd name="T9" fmla="*/ 0 h 66"/>
              </a:gdLst>
              <a:ahLst/>
              <a:cxnLst>
                <a:cxn ang="0">
                  <a:pos x="T0" y="T1"/>
                </a:cxn>
                <a:cxn ang="0">
                  <a:pos x="T2" y="T3"/>
                </a:cxn>
                <a:cxn ang="0">
                  <a:pos x="T4" y="T5"/>
                </a:cxn>
                <a:cxn ang="0">
                  <a:pos x="T6" y="T7"/>
                </a:cxn>
                <a:cxn ang="0">
                  <a:pos x="T8" y="T9"/>
                </a:cxn>
              </a:cxnLst>
              <a:rect l="0" t="0" r="r" b="b"/>
              <a:pathLst>
                <a:path w="3" h="66">
                  <a:moveTo>
                    <a:pt x="3" y="0"/>
                  </a:moveTo>
                  <a:cubicBezTo>
                    <a:pt x="3" y="66"/>
                    <a:pt x="3" y="66"/>
                    <a:pt x="3" y="66"/>
                  </a:cubicBezTo>
                  <a:cubicBezTo>
                    <a:pt x="2" y="66"/>
                    <a:pt x="1" y="66"/>
                    <a:pt x="0" y="6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2" name="Freeform 298"/>
            <p:cNvSpPr/>
            <p:nvPr/>
          </p:nvSpPr>
          <p:spPr bwMode="auto">
            <a:xfrm>
              <a:off x="3376" y="3366"/>
              <a:ext cx="7" cy="159"/>
            </a:xfrm>
            <a:custGeom>
              <a:avLst/>
              <a:gdLst>
                <a:gd name="T0" fmla="*/ 3 w 3"/>
                <a:gd name="T1" fmla="*/ 0 h 67"/>
                <a:gd name="T2" fmla="*/ 3 w 3"/>
                <a:gd name="T3" fmla="*/ 67 h 67"/>
                <a:gd name="T4" fmla="*/ 0 w 3"/>
                <a:gd name="T5" fmla="*/ 67 h 67"/>
                <a:gd name="T6" fmla="*/ 0 w 3"/>
                <a:gd name="T7" fmla="*/ 0 h 67"/>
                <a:gd name="T8" fmla="*/ 3 w 3"/>
                <a:gd name="T9" fmla="*/ 0 h 67"/>
              </a:gdLst>
              <a:ahLst/>
              <a:cxnLst>
                <a:cxn ang="0">
                  <a:pos x="T0" y="T1"/>
                </a:cxn>
                <a:cxn ang="0">
                  <a:pos x="T2" y="T3"/>
                </a:cxn>
                <a:cxn ang="0">
                  <a:pos x="T4" y="T5"/>
                </a:cxn>
                <a:cxn ang="0">
                  <a:pos x="T6" y="T7"/>
                </a:cxn>
                <a:cxn ang="0">
                  <a:pos x="T8" y="T9"/>
                </a:cxn>
              </a:cxnLst>
              <a:rect l="0" t="0" r="r" b="b"/>
              <a:pathLst>
                <a:path w="3" h="67">
                  <a:moveTo>
                    <a:pt x="3" y="0"/>
                  </a:moveTo>
                  <a:cubicBezTo>
                    <a:pt x="3" y="67"/>
                    <a:pt x="3" y="67"/>
                    <a:pt x="3" y="67"/>
                  </a:cubicBezTo>
                  <a:cubicBezTo>
                    <a:pt x="2" y="67"/>
                    <a:pt x="1" y="67"/>
                    <a:pt x="0" y="6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3" name="Freeform 299"/>
            <p:cNvSpPr/>
            <p:nvPr/>
          </p:nvSpPr>
          <p:spPr bwMode="auto">
            <a:xfrm>
              <a:off x="3416" y="3366"/>
              <a:ext cx="7" cy="161"/>
            </a:xfrm>
            <a:custGeom>
              <a:avLst/>
              <a:gdLst>
                <a:gd name="T0" fmla="*/ 3 w 3"/>
                <a:gd name="T1" fmla="*/ 0 h 68"/>
                <a:gd name="T2" fmla="*/ 3 w 3"/>
                <a:gd name="T3" fmla="*/ 68 h 68"/>
                <a:gd name="T4" fmla="*/ 1 w 3"/>
                <a:gd name="T5" fmla="*/ 68 h 68"/>
                <a:gd name="T6" fmla="*/ 0 w 3"/>
                <a:gd name="T7" fmla="*/ 68 h 68"/>
                <a:gd name="T8" fmla="*/ 0 w 3"/>
                <a:gd name="T9" fmla="*/ 0 h 68"/>
                <a:gd name="T10" fmla="*/ 3 w 3"/>
                <a:gd name="T11" fmla="*/ 0 h 68"/>
              </a:gdLst>
              <a:ahLst/>
              <a:cxnLst>
                <a:cxn ang="0">
                  <a:pos x="T0" y="T1"/>
                </a:cxn>
                <a:cxn ang="0">
                  <a:pos x="T2" y="T3"/>
                </a:cxn>
                <a:cxn ang="0">
                  <a:pos x="T4" y="T5"/>
                </a:cxn>
                <a:cxn ang="0">
                  <a:pos x="T6" y="T7"/>
                </a:cxn>
                <a:cxn ang="0">
                  <a:pos x="T8" y="T9"/>
                </a:cxn>
                <a:cxn ang="0">
                  <a:pos x="T10" y="T11"/>
                </a:cxn>
              </a:cxnLst>
              <a:rect l="0" t="0" r="r" b="b"/>
              <a:pathLst>
                <a:path w="3" h="68">
                  <a:moveTo>
                    <a:pt x="3" y="0"/>
                  </a:moveTo>
                  <a:cubicBezTo>
                    <a:pt x="3" y="68"/>
                    <a:pt x="3" y="68"/>
                    <a:pt x="3" y="68"/>
                  </a:cubicBezTo>
                  <a:cubicBezTo>
                    <a:pt x="2" y="68"/>
                    <a:pt x="2" y="68"/>
                    <a:pt x="1" y="68"/>
                  </a:cubicBezTo>
                  <a:cubicBezTo>
                    <a:pt x="0" y="68"/>
                    <a:pt x="0" y="68"/>
                    <a:pt x="0" y="6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4" name="Freeform 300"/>
            <p:cNvSpPr/>
            <p:nvPr/>
          </p:nvSpPr>
          <p:spPr bwMode="auto">
            <a:xfrm>
              <a:off x="3456" y="3366"/>
              <a:ext cx="7" cy="159"/>
            </a:xfrm>
            <a:custGeom>
              <a:avLst/>
              <a:gdLst>
                <a:gd name="T0" fmla="*/ 3 w 3"/>
                <a:gd name="T1" fmla="*/ 0 h 67"/>
                <a:gd name="T2" fmla="*/ 3 w 3"/>
                <a:gd name="T3" fmla="*/ 67 h 67"/>
                <a:gd name="T4" fmla="*/ 0 w 3"/>
                <a:gd name="T5" fmla="*/ 67 h 67"/>
                <a:gd name="T6" fmla="*/ 0 w 3"/>
                <a:gd name="T7" fmla="*/ 0 h 67"/>
                <a:gd name="T8" fmla="*/ 3 w 3"/>
                <a:gd name="T9" fmla="*/ 0 h 67"/>
              </a:gdLst>
              <a:ahLst/>
              <a:cxnLst>
                <a:cxn ang="0">
                  <a:pos x="T0" y="T1"/>
                </a:cxn>
                <a:cxn ang="0">
                  <a:pos x="T2" y="T3"/>
                </a:cxn>
                <a:cxn ang="0">
                  <a:pos x="T4" y="T5"/>
                </a:cxn>
                <a:cxn ang="0">
                  <a:pos x="T6" y="T7"/>
                </a:cxn>
                <a:cxn ang="0">
                  <a:pos x="T8" y="T9"/>
                </a:cxn>
              </a:cxnLst>
              <a:rect l="0" t="0" r="r" b="b"/>
              <a:pathLst>
                <a:path w="3" h="67">
                  <a:moveTo>
                    <a:pt x="3" y="0"/>
                  </a:moveTo>
                  <a:cubicBezTo>
                    <a:pt x="3" y="67"/>
                    <a:pt x="3" y="67"/>
                    <a:pt x="3" y="67"/>
                  </a:cubicBezTo>
                  <a:cubicBezTo>
                    <a:pt x="2" y="67"/>
                    <a:pt x="1" y="67"/>
                    <a:pt x="0" y="6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5" name="Freeform 301"/>
            <p:cNvSpPr/>
            <p:nvPr/>
          </p:nvSpPr>
          <p:spPr bwMode="auto">
            <a:xfrm>
              <a:off x="3496" y="3366"/>
              <a:ext cx="7" cy="157"/>
            </a:xfrm>
            <a:custGeom>
              <a:avLst/>
              <a:gdLst>
                <a:gd name="T0" fmla="*/ 3 w 3"/>
                <a:gd name="T1" fmla="*/ 0 h 66"/>
                <a:gd name="T2" fmla="*/ 3 w 3"/>
                <a:gd name="T3" fmla="*/ 66 h 66"/>
                <a:gd name="T4" fmla="*/ 0 w 3"/>
                <a:gd name="T5" fmla="*/ 66 h 66"/>
                <a:gd name="T6" fmla="*/ 0 w 3"/>
                <a:gd name="T7" fmla="*/ 0 h 66"/>
                <a:gd name="T8" fmla="*/ 3 w 3"/>
                <a:gd name="T9" fmla="*/ 0 h 66"/>
              </a:gdLst>
              <a:ahLst/>
              <a:cxnLst>
                <a:cxn ang="0">
                  <a:pos x="T0" y="T1"/>
                </a:cxn>
                <a:cxn ang="0">
                  <a:pos x="T2" y="T3"/>
                </a:cxn>
                <a:cxn ang="0">
                  <a:pos x="T4" y="T5"/>
                </a:cxn>
                <a:cxn ang="0">
                  <a:pos x="T6" y="T7"/>
                </a:cxn>
                <a:cxn ang="0">
                  <a:pos x="T8" y="T9"/>
                </a:cxn>
              </a:cxnLst>
              <a:rect l="0" t="0" r="r" b="b"/>
              <a:pathLst>
                <a:path w="3" h="66">
                  <a:moveTo>
                    <a:pt x="3" y="0"/>
                  </a:moveTo>
                  <a:cubicBezTo>
                    <a:pt x="3" y="66"/>
                    <a:pt x="3" y="66"/>
                    <a:pt x="3" y="66"/>
                  </a:cubicBezTo>
                  <a:cubicBezTo>
                    <a:pt x="2" y="66"/>
                    <a:pt x="1" y="66"/>
                    <a:pt x="0" y="6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6" name="Freeform 302"/>
            <p:cNvSpPr/>
            <p:nvPr/>
          </p:nvSpPr>
          <p:spPr bwMode="auto">
            <a:xfrm>
              <a:off x="3537" y="3366"/>
              <a:ext cx="7" cy="154"/>
            </a:xfrm>
            <a:custGeom>
              <a:avLst/>
              <a:gdLst>
                <a:gd name="T0" fmla="*/ 3 w 3"/>
                <a:gd name="T1" fmla="*/ 0 h 65"/>
                <a:gd name="T2" fmla="*/ 3 w 3"/>
                <a:gd name="T3" fmla="*/ 64 h 65"/>
                <a:gd name="T4" fmla="*/ 0 w 3"/>
                <a:gd name="T5" fmla="*/ 65 h 65"/>
                <a:gd name="T6" fmla="*/ 0 w 3"/>
                <a:gd name="T7" fmla="*/ 0 h 65"/>
                <a:gd name="T8" fmla="*/ 3 w 3"/>
                <a:gd name="T9" fmla="*/ 0 h 65"/>
              </a:gdLst>
              <a:ahLst/>
              <a:cxnLst>
                <a:cxn ang="0">
                  <a:pos x="T0" y="T1"/>
                </a:cxn>
                <a:cxn ang="0">
                  <a:pos x="T2" y="T3"/>
                </a:cxn>
                <a:cxn ang="0">
                  <a:pos x="T4" y="T5"/>
                </a:cxn>
                <a:cxn ang="0">
                  <a:pos x="T6" y="T7"/>
                </a:cxn>
                <a:cxn ang="0">
                  <a:pos x="T8" y="T9"/>
                </a:cxn>
              </a:cxnLst>
              <a:rect l="0" t="0" r="r" b="b"/>
              <a:pathLst>
                <a:path w="3" h="65">
                  <a:moveTo>
                    <a:pt x="3" y="0"/>
                  </a:moveTo>
                  <a:cubicBezTo>
                    <a:pt x="3" y="64"/>
                    <a:pt x="3" y="64"/>
                    <a:pt x="3" y="64"/>
                  </a:cubicBezTo>
                  <a:cubicBezTo>
                    <a:pt x="2" y="64"/>
                    <a:pt x="1" y="64"/>
                    <a:pt x="0" y="6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7" name="Freeform 303"/>
            <p:cNvSpPr/>
            <p:nvPr/>
          </p:nvSpPr>
          <p:spPr bwMode="auto">
            <a:xfrm>
              <a:off x="3577" y="3364"/>
              <a:ext cx="7" cy="149"/>
            </a:xfrm>
            <a:custGeom>
              <a:avLst/>
              <a:gdLst>
                <a:gd name="T0" fmla="*/ 3 w 3"/>
                <a:gd name="T1" fmla="*/ 0 h 63"/>
                <a:gd name="T2" fmla="*/ 3 w 3"/>
                <a:gd name="T3" fmla="*/ 62 h 63"/>
                <a:gd name="T4" fmla="*/ 0 w 3"/>
                <a:gd name="T5" fmla="*/ 63 h 63"/>
                <a:gd name="T6" fmla="*/ 0 w 3"/>
                <a:gd name="T7" fmla="*/ 0 h 63"/>
                <a:gd name="T8" fmla="*/ 3 w 3"/>
                <a:gd name="T9" fmla="*/ 0 h 63"/>
              </a:gdLst>
              <a:ahLst/>
              <a:cxnLst>
                <a:cxn ang="0">
                  <a:pos x="T0" y="T1"/>
                </a:cxn>
                <a:cxn ang="0">
                  <a:pos x="T2" y="T3"/>
                </a:cxn>
                <a:cxn ang="0">
                  <a:pos x="T4" y="T5"/>
                </a:cxn>
                <a:cxn ang="0">
                  <a:pos x="T6" y="T7"/>
                </a:cxn>
                <a:cxn ang="0">
                  <a:pos x="T8" y="T9"/>
                </a:cxn>
              </a:cxnLst>
              <a:rect l="0" t="0" r="r" b="b"/>
              <a:pathLst>
                <a:path w="3" h="63">
                  <a:moveTo>
                    <a:pt x="3" y="0"/>
                  </a:moveTo>
                  <a:cubicBezTo>
                    <a:pt x="3" y="62"/>
                    <a:pt x="3" y="62"/>
                    <a:pt x="3" y="62"/>
                  </a:cubicBezTo>
                  <a:cubicBezTo>
                    <a:pt x="2" y="62"/>
                    <a:pt x="1" y="63"/>
                    <a:pt x="0" y="6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8" name="Freeform 304"/>
            <p:cNvSpPr/>
            <p:nvPr/>
          </p:nvSpPr>
          <p:spPr bwMode="auto">
            <a:xfrm>
              <a:off x="3617" y="3364"/>
              <a:ext cx="7" cy="140"/>
            </a:xfrm>
            <a:custGeom>
              <a:avLst/>
              <a:gdLst>
                <a:gd name="T0" fmla="*/ 3 w 3"/>
                <a:gd name="T1" fmla="*/ 0 h 59"/>
                <a:gd name="T2" fmla="*/ 3 w 3"/>
                <a:gd name="T3" fmla="*/ 58 h 59"/>
                <a:gd name="T4" fmla="*/ 0 w 3"/>
                <a:gd name="T5" fmla="*/ 59 h 59"/>
                <a:gd name="T6" fmla="*/ 0 w 3"/>
                <a:gd name="T7" fmla="*/ 0 h 59"/>
                <a:gd name="T8" fmla="*/ 3 w 3"/>
                <a:gd name="T9" fmla="*/ 0 h 59"/>
              </a:gdLst>
              <a:ahLst/>
              <a:cxnLst>
                <a:cxn ang="0">
                  <a:pos x="T0" y="T1"/>
                </a:cxn>
                <a:cxn ang="0">
                  <a:pos x="T2" y="T3"/>
                </a:cxn>
                <a:cxn ang="0">
                  <a:pos x="T4" y="T5"/>
                </a:cxn>
                <a:cxn ang="0">
                  <a:pos x="T6" y="T7"/>
                </a:cxn>
                <a:cxn ang="0">
                  <a:pos x="T8" y="T9"/>
                </a:cxn>
              </a:cxnLst>
              <a:rect l="0" t="0" r="r" b="b"/>
              <a:pathLst>
                <a:path w="3" h="59">
                  <a:moveTo>
                    <a:pt x="3" y="0"/>
                  </a:moveTo>
                  <a:cubicBezTo>
                    <a:pt x="3" y="58"/>
                    <a:pt x="3" y="58"/>
                    <a:pt x="3" y="58"/>
                  </a:cubicBezTo>
                  <a:cubicBezTo>
                    <a:pt x="2" y="58"/>
                    <a:pt x="1" y="59"/>
                    <a:pt x="0" y="5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9" name="Freeform 305"/>
            <p:cNvSpPr/>
            <p:nvPr/>
          </p:nvSpPr>
          <p:spPr bwMode="auto">
            <a:xfrm>
              <a:off x="3655" y="3364"/>
              <a:ext cx="9" cy="128"/>
            </a:xfrm>
            <a:custGeom>
              <a:avLst/>
              <a:gdLst>
                <a:gd name="T0" fmla="*/ 4 w 4"/>
                <a:gd name="T1" fmla="*/ 0 h 54"/>
                <a:gd name="T2" fmla="*/ 4 w 4"/>
                <a:gd name="T3" fmla="*/ 52 h 54"/>
                <a:gd name="T4" fmla="*/ 0 w 4"/>
                <a:gd name="T5" fmla="*/ 54 h 54"/>
                <a:gd name="T6" fmla="*/ 0 w 4"/>
                <a:gd name="T7" fmla="*/ 0 h 54"/>
                <a:gd name="T8" fmla="*/ 4 w 4"/>
                <a:gd name="T9" fmla="*/ 0 h 54"/>
              </a:gdLst>
              <a:ahLst/>
              <a:cxnLst>
                <a:cxn ang="0">
                  <a:pos x="T0" y="T1"/>
                </a:cxn>
                <a:cxn ang="0">
                  <a:pos x="T2" y="T3"/>
                </a:cxn>
                <a:cxn ang="0">
                  <a:pos x="T4" y="T5"/>
                </a:cxn>
                <a:cxn ang="0">
                  <a:pos x="T6" y="T7"/>
                </a:cxn>
                <a:cxn ang="0">
                  <a:pos x="T8" y="T9"/>
                </a:cxn>
              </a:cxnLst>
              <a:rect l="0" t="0" r="r" b="b"/>
              <a:pathLst>
                <a:path w="4" h="54">
                  <a:moveTo>
                    <a:pt x="4" y="0"/>
                  </a:moveTo>
                  <a:cubicBezTo>
                    <a:pt x="4" y="52"/>
                    <a:pt x="4" y="52"/>
                    <a:pt x="4" y="52"/>
                  </a:cubicBezTo>
                  <a:cubicBezTo>
                    <a:pt x="3" y="53"/>
                    <a:pt x="2" y="53"/>
                    <a:pt x="0" y="5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0" name="Freeform 306"/>
            <p:cNvSpPr/>
            <p:nvPr/>
          </p:nvSpPr>
          <p:spPr bwMode="auto">
            <a:xfrm>
              <a:off x="3695" y="3364"/>
              <a:ext cx="10" cy="107"/>
            </a:xfrm>
            <a:custGeom>
              <a:avLst/>
              <a:gdLst>
                <a:gd name="T0" fmla="*/ 4 w 4"/>
                <a:gd name="T1" fmla="*/ 0 h 45"/>
                <a:gd name="T2" fmla="*/ 4 w 4"/>
                <a:gd name="T3" fmla="*/ 42 h 45"/>
                <a:gd name="T4" fmla="*/ 0 w 4"/>
                <a:gd name="T5" fmla="*/ 45 h 45"/>
                <a:gd name="T6" fmla="*/ 0 w 4"/>
                <a:gd name="T7" fmla="*/ 0 h 45"/>
                <a:gd name="T8" fmla="*/ 4 w 4"/>
                <a:gd name="T9" fmla="*/ 0 h 45"/>
              </a:gdLst>
              <a:ahLst/>
              <a:cxnLst>
                <a:cxn ang="0">
                  <a:pos x="T0" y="T1"/>
                </a:cxn>
                <a:cxn ang="0">
                  <a:pos x="T2" y="T3"/>
                </a:cxn>
                <a:cxn ang="0">
                  <a:pos x="T4" y="T5"/>
                </a:cxn>
                <a:cxn ang="0">
                  <a:pos x="T6" y="T7"/>
                </a:cxn>
                <a:cxn ang="0">
                  <a:pos x="T8" y="T9"/>
                </a:cxn>
              </a:cxnLst>
              <a:rect l="0" t="0" r="r" b="b"/>
              <a:pathLst>
                <a:path w="4" h="45">
                  <a:moveTo>
                    <a:pt x="4" y="0"/>
                  </a:moveTo>
                  <a:cubicBezTo>
                    <a:pt x="4" y="42"/>
                    <a:pt x="4" y="42"/>
                    <a:pt x="4" y="42"/>
                  </a:cubicBezTo>
                  <a:cubicBezTo>
                    <a:pt x="3" y="43"/>
                    <a:pt x="2" y="44"/>
                    <a:pt x="0" y="45"/>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1" name="Freeform 307"/>
            <p:cNvSpPr/>
            <p:nvPr/>
          </p:nvSpPr>
          <p:spPr bwMode="auto">
            <a:xfrm>
              <a:off x="3115" y="3279"/>
              <a:ext cx="606" cy="173"/>
            </a:xfrm>
            <a:custGeom>
              <a:avLst/>
              <a:gdLst>
                <a:gd name="T0" fmla="*/ 256 w 256"/>
                <a:gd name="T1" fmla="*/ 37 h 73"/>
                <a:gd name="T2" fmla="*/ 128 w 256"/>
                <a:gd name="T3" fmla="*/ 73 h 73"/>
                <a:gd name="T4" fmla="*/ 100 w 256"/>
                <a:gd name="T5" fmla="*/ 72 h 73"/>
                <a:gd name="T6" fmla="*/ 67 w 256"/>
                <a:gd name="T7" fmla="*/ 69 h 73"/>
                <a:gd name="T8" fmla="*/ 43 w 256"/>
                <a:gd name="T9" fmla="*/ 64 h 73"/>
                <a:gd name="T10" fmla="*/ 36 w 256"/>
                <a:gd name="T11" fmla="*/ 62 h 73"/>
                <a:gd name="T12" fmla="*/ 13 w 256"/>
                <a:gd name="T13" fmla="*/ 53 h 73"/>
                <a:gd name="T14" fmla="*/ 9 w 256"/>
                <a:gd name="T15" fmla="*/ 51 h 73"/>
                <a:gd name="T16" fmla="*/ 0 w 256"/>
                <a:gd name="T17" fmla="*/ 37 h 73"/>
                <a:gd name="T18" fmla="*/ 0 w 256"/>
                <a:gd name="T19" fmla="*/ 35 h 73"/>
                <a:gd name="T20" fmla="*/ 128 w 256"/>
                <a:gd name="T21" fmla="*/ 0 h 73"/>
                <a:gd name="T22" fmla="*/ 176 w 256"/>
                <a:gd name="T23" fmla="*/ 3 h 73"/>
                <a:gd name="T24" fmla="*/ 184 w 256"/>
                <a:gd name="T25" fmla="*/ 4 h 73"/>
                <a:gd name="T26" fmla="*/ 217 w 256"/>
                <a:gd name="T27" fmla="*/ 11 h 73"/>
                <a:gd name="T28" fmla="*/ 223 w 256"/>
                <a:gd name="T29" fmla="*/ 12 h 73"/>
                <a:gd name="T30" fmla="*/ 241 w 256"/>
                <a:gd name="T31" fmla="*/ 20 h 73"/>
                <a:gd name="T32" fmla="*/ 252 w 256"/>
                <a:gd name="T33" fmla="*/ 28 h 73"/>
                <a:gd name="T34" fmla="*/ 256 w 256"/>
                <a:gd name="T35" fmla="*/ 35 h 73"/>
                <a:gd name="T36" fmla="*/ 256 w 256"/>
                <a:gd name="T37"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73">
                  <a:moveTo>
                    <a:pt x="256" y="37"/>
                  </a:moveTo>
                  <a:cubicBezTo>
                    <a:pt x="256" y="57"/>
                    <a:pt x="198" y="73"/>
                    <a:pt x="128" y="73"/>
                  </a:cubicBezTo>
                  <a:cubicBezTo>
                    <a:pt x="118" y="73"/>
                    <a:pt x="109" y="73"/>
                    <a:pt x="100" y="72"/>
                  </a:cubicBezTo>
                  <a:cubicBezTo>
                    <a:pt x="88" y="71"/>
                    <a:pt x="77" y="70"/>
                    <a:pt x="67" y="69"/>
                  </a:cubicBezTo>
                  <a:cubicBezTo>
                    <a:pt x="59" y="67"/>
                    <a:pt x="50" y="66"/>
                    <a:pt x="43" y="64"/>
                  </a:cubicBezTo>
                  <a:cubicBezTo>
                    <a:pt x="40" y="63"/>
                    <a:pt x="38" y="63"/>
                    <a:pt x="36" y="62"/>
                  </a:cubicBezTo>
                  <a:cubicBezTo>
                    <a:pt x="27" y="59"/>
                    <a:pt x="19" y="56"/>
                    <a:pt x="13" y="53"/>
                  </a:cubicBezTo>
                  <a:cubicBezTo>
                    <a:pt x="12" y="52"/>
                    <a:pt x="11" y="51"/>
                    <a:pt x="9" y="51"/>
                  </a:cubicBezTo>
                  <a:cubicBezTo>
                    <a:pt x="3" y="46"/>
                    <a:pt x="0" y="42"/>
                    <a:pt x="0" y="37"/>
                  </a:cubicBezTo>
                  <a:cubicBezTo>
                    <a:pt x="0" y="36"/>
                    <a:pt x="0" y="36"/>
                    <a:pt x="0" y="35"/>
                  </a:cubicBezTo>
                  <a:cubicBezTo>
                    <a:pt x="2" y="16"/>
                    <a:pt x="59" y="0"/>
                    <a:pt x="128" y="0"/>
                  </a:cubicBezTo>
                  <a:cubicBezTo>
                    <a:pt x="145" y="0"/>
                    <a:pt x="161" y="1"/>
                    <a:pt x="176" y="3"/>
                  </a:cubicBezTo>
                  <a:cubicBezTo>
                    <a:pt x="179" y="3"/>
                    <a:pt x="182" y="4"/>
                    <a:pt x="184" y="4"/>
                  </a:cubicBezTo>
                  <a:cubicBezTo>
                    <a:pt x="196" y="6"/>
                    <a:pt x="207" y="8"/>
                    <a:pt x="217" y="11"/>
                  </a:cubicBezTo>
                  <a:cubicBezTo>
                    <a:pt x="219" y="11"/>
                    <a:pt x="221" y="12"/>
                    <a:pt x="223" y="12"/>
                  </a:cubicBezTo>
                  <a:cubicBezTo>
                    <a:pt x="230" y="15"/>
                    <a:pt x="236" y="17"/>
                    <a:pt x="241" y="20"/>
                  </a:cubicBezTo>
                  <a:cubicBezTo>
                    <a:pt x="246" y="22"/>
                    <a:pt x="250" y="25"/>
                    <a:pt x="252" y="28"/>
                  </a:cubicBezTo>
                  <a:cubicBezTo>
                    <a:pt x="254" y="31"/>
                    <a:pt x="255" y="33"/>
                    <a:pt x="256" y="35"/>
                  </a:cubicBezTo>
                  <a:cubicBezTo>
                    <a:pt x="256" y="36"/>
                    <a:pt x="256" y="36"/>
                    <a:pt x="256" y="37"/>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2" name="Rectangle 308"/>
            <p:cNvSpPr>
              <a:spLocks noChangeArrowheads="1"/>
            </p:cNvSpPr>
            <p:nvPr/>
          </p:nvSpPr>
          <p:spPr bwMode="auto">
            <a:xfrm>
              <a:off x="3274" y="3428"/>
              <a:ext cx="130" cy="21"/>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3" name="Freeform 309"/>
            <p:cNvSpPr/>
            <p:nvPr/>
          </p:nvSpPr>
          <p:spPr bwMode="auto">
            <a:xfrm>
              <a:off x="3136" y="3385"/>
              <a:ext cx="55" cy="19"/>
            </a:xfrm>
            <a:custGeom>
              <a:avLst/>
              <a:gdLst>
                <a:gd name="T0" fmla="*/ 21 w 23"/>
                <a:gd name="T1" fmla="*/ 0 h 8"/>
                <a:gd name="T2" fmla="*/ 0 w 23"/>
                <a:gd name="T3" fmla="*/ 6 h 8"/>
                <a:gd name="T4" fmla="*/ 4 w 23"/>
                <a:gd name="T5" fmla="*/ 8 h 8"/>
                <a:gd name="T6" fmla="*/ 23 w 23"/>
                <a:gd name="T7" fmla="*/ 2 h 8"/>
                <a:gd name="T8" fmla="*/ 21 w 23"/>
                <a:gd name="T9" fmla="*/ 0 h 8"/>
              </a:gdLst>
              <a:ahLst/>
              <a:cxnLst>
                <a:cxn ang="0">
                  <a:pos x="T0" y="T1"/>
                </a:cxn>
                <a:cxn ang="0">
                  <a:pos x="T2" y="T3"/>
                </a:cxn>
                <a:cxn ang="0">
                  <a:pos x="T4" y="T5"/>
                </a:cxn>
                <a:cxn ang="0">
                  <a:pos x="T6" y="T7"/>
                </a:cxn>
                <a:cxn ang="0">
                  <a:pos x="T8" y="T9"/>
                </a:cxn>
              </a:cxnLst>
              <a:rect l="0" t="0" r="r" b="b"/>
              <a:pathLst>
                <a:path w="23" h="8">
                  <a:moveTo>
                    <a:pt x="21" y="0"/>
                  </a:moveTo>
                  <a:cubicBezTo>
                    <a:pt x="0" y="6"/>
                    <a:pt x="0" y="6"/>
                    <a:pt x="0" y="6"/>
                  </a:cubicBezTo>
                  <a:cubicBezTo>
                    <a:pt x="2" y="6"/>
                    <a:pt x="3" y="7"/>
                    <a:pt x="4" y="8"/>
                  </a:cubicBezTo>
                  <a:cubicBezTo>
                    <a:pt x="23" y="2"/>
                    <a:pt x="23" y="2"/>
                    <a:pt x="23" y="2"/>
                  </a:cubicBezTo>
                  <a:cubicBezTo>
                    <a:pt x="22" y="1"/>
                    <a:pt x="21" y="1"/>
                    <a:pt x="2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4" name="Freeform 310"/>
            <p:cNvSpPr/>
            <p:nvPr/>
          </p:nvSpPr>
          <p:spPr bwMode="auto">
            <a:xfrm>
              <a:off x="3200" y="3414"/>
              <a:ext cx="60" cy="16"/>
            </a:xfrm>
            <a:custGeom>
              <a:avLst/>
              <a:gdLst>
                <a:gd name="T0" fmla="*/ 18 w 25"/>
                <a:gd name="T1" fmla="*/ 0 h 7"/>
                <a:gd name="T2" fmla="*/ 0 w 25"/>
                <a:gd name="T3" fmla="*/ 5 h 7"/>
                <a:gd name="T4" fmla="*/ 7 w 25"/>
                <a:gd name="T5" fmla="*/ 7 h 7"/>
                <a:gd name="T6" fmla="*/ 25 w 25"/>
                <a:gd name="T7" fmla="*/ 2 h 7"/>
                <a:gd name="T8" fmla="*/ 22 w 25"/>
                <a:gd name="T9" fmla="*/ 1 h 7"/>
                <a:gd name="T10" fmla="*/ 18 w 25"/>
                <a:gd name="T11" fmla="*/ 0 h 7"/>
              </a:gdLst>
              <a:ahLst/>
              <a:cxnLst>
                <a:cxn ang="0">
                  <a:pos x="T0" y="T1"/>
                </a:cxn>
                <a:cxn ang="0">
                  <a:pos x="T2" y="T3"/>
                </a:cxn>
                <a:cxn ang="0">
                  <a:pos x="T4" y="T5"/>
                </a:cxn>
                <a:cxn ang="0">
                  <a:pos x="T6" y="T7"/>
                </a:cxn>
                <a:cxn ang="0">
                  <a:pos x="T8" y="T9"/>
                </a:cxn>
                <a:cxn ang="0">
                  <a:pos x="T10" y="T11"/>
                </a:cxn>
              </a:cxnLst>
              <a:rect l="0" t="0" r="r" b="b"/>
              <a:pathLst>
                <a:path w="25" h="7">
                  <a:moveTo>
                    <a:pt x="18" y="0"/>
                  </a:moveTo>
                  <a:cubicBezTo>
                    <a:pt x="0" y="5"/>
                    <a:pt x="0" y="5"/>
                    <a:pt x="0" y="5"/>
                  </a:cubicBezTo>
                  <a:cubicBezTo>
                    <a:pt x="2" y="6"/>
                    <a:pt x="4" y="6"/>
                    <a:pt x="7" y="7"/>
                  </a:cubicBezTo>
                  <a:cubicBezTo>
                    <a:pt x="25" y="2"/>
                    <a:pt x="25" y="2"/>
                    <a:pt x="25" y="2"/>
                  </a:cubicBezTo>
                  <a:cubicBezTo>
                    <a:pt x="24" y="1"/>
                    <a:pt x="23" y="1"/>
                    <a:pt x="22" y="1"/>
                  </a:cubicBezTo>
                  <a:cubicBezTo>
                    <a:pt x="21" y="1"/>
                    <a:pt x="19" y="0"/>
                    <a:pt x="18"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5" name="Freeform 311"/>
            <p:cNvSpPr/>
            <p:nvPr/>
          </p:nvSpPr>
          <p:spPr bwMode="auto">
            <a:xfrm>
              <a:off x="3174" y="3298"/>
              <a:ext cx="486" cy="137"/>
            </a:xfrm>
            <a:custGeom>
              <a:avLst/>
              <a:gdLst>
                <a:gd name="T0" fmla="*/ 205 w 205"/>
                <a:gd name="T1" fmla="*/ 29 h 58"/>
                <a:gd name="T2" fmla="*/ 205 w 205"/>
                <a:gd name="T3" fmla="*/ 30 h 58"/>
                <a:gd name="T4" fmla="*/ 103 w 205"/>
                <a:gd name="T5" fmla="*/ 58 h 58"/>
                <a:gd name="T6" fmla="*/ 1 w 205"/>
                <a:gd name="T7" fmla="*/ 30 h 58"/>
                <a:gd name="T8" fmla="*/ 0 w 205"/>
                <a:gd name="T9" fmla="*/ 29 h 58"/>
                <a:gd name="T10" fmla="*/ 103 w 205"/>
                <a:gd name="T11" fmla="*/ 0 h 58"/>
                <a:gd name="T12" fmla="*/ 205 w 205"/>
                <a:gd name="T13" fmla="*/ 29 h 58"/>
              </a:gdLst>
              <a:ahLst/>
              <a:cxnLst>
                <a:cxn ang="0">
                  <a:pos x="T0" y="T1"/>
                </a:cxn>
                <a:cxn ang="0">
                  <a:pos x="T2" y="T3"/>
                </a:cxn>
                <a:cxn ang="0">
                  <a:pos x="T4" y="T5"/>
                </a:cxn>
                <a:cxn ang="0">
                  <a:pos x="T6" y="T7"/>
                </a:cxn>
                <a:cxn ang="0">
                  <a:pos x="T8" y="T9"/>
                </a:cxn>
                <a:cxn ang="0">
                  <a:pos x="T10" y="T11"/>
                </a:cxn>
                <a:cxn ang="0">
                  <a:pos x="T12" y="T13"/>
                </a:cxn>
              </a:cxnLst>
              <a:rect l="0" t="0" r="r" b="b"/>
              <a:pathLst>
                <a:path w="205" h="58">
                  <a:moveTo>
                    <a:pt x="205" y="29"/>
                  </a:moveTo>
                  <a:cubicBezTo>
                    <a:pt x="205" y="29"/>
                    <a:pt x="205" y="30"/>
                    <a:pt x="205" y="30"/>
                  </a:cubicBezTo>
                  <a:cubicBezTo>
                    <a:pt x="202" y="45"/>
                    <a:pt x="158" y="58"/>
                    <a:pt x="103" y="58"/>
                  </a:cubicBezTo>
                  <a:cubicBezTo>
                    <a:pt x="48" y="58"/>
                    <a:pt x="3" y="45"/>
                    <a:pt x="1" y="30"/>
                  </a:cubicBezTo>
                  <a:cubicBezTo>
                    <a:pt x="1" y="30"/>
                    <a:pt x="0" y="29"/>
                    <a:pt x="0" y="29"/>
                  </a:cubicBezTo>
                  <a:cubicBezTo>
                    <a:pt x="0" y="13"/>
                    <a:pt x="46" y="0"/>
                    <a:pt x="103" y="0"/>
                  </a:cubicBezTo>
                  <a:cubicBezTo>
                    <a:pt x="159" y="0"/>
                    <a:pt x="205" y="13"/>
                    <a:pt x="205" y="29"/>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6" name="Freeform 312"/>
            <p:cNvSpPr/>
            <p:nvPr/>
          </p:nvSpPr>
          <p:spPr bwMode="auto">
            <a:xfrm>
              <a:off x="3177" y="3302"/>
              <a:ext cx="483" cy="133"/>
            </a:xfrm>
            <a:custGeom>
              <a:avLst/>
              <a:gdLst>
                <a:gd name="T0" fmla="*/ 204 w 204"/>
                <a:gd name="T1" fmla="*/ 28 h 56"/>
                <a:gd name="T2" fmla="*/ 102 w 204"/>
                <a:gd name="T3" fmla="*/ 56 h 56"/>
                <a:gd name="T4" fmla="*/ 98 w 204"/>
                <a:gd name="T5" fmla="*/ 56 h 56"/>
                <a:gd name="T6" fmla="*/ 63 w 204"/>
                <a:gd name="T7" fmla="*/ 54 h 56"/>
                <a:gd name="T8" fmla="*/ 34 w 204"/>
                <a:gd name="T9" fmla="*/ 49 h 56"/>
                <a:gd name="T10" fmla="*/ 28 w 204"/>
                <a:gd name="T11" fmla="*/ 47 h 56"/>
                <a:gd name="T12" fmla="*/ 6 w 204"/>
                <a:gd name="T13" fmla="*/ 37 h 56"/>
                <a:gd name="T14" fmla="*/ 3 w 204"/>
                <a:gd name="T15" fmla="*/ 35 h 56"/>
                <a:gd name="T16" fmla="*/ 0 w 204"/>
                <a:gd name="T17" fmla="*/ 28 h 56"/>
                <a:gd name="T18" fmla="*/ 102 w 204"/>
                <a:gd name="T19" fmla="*/ 0 h 56"/>
                <a:gd name="T20" fmla="*/ 122 w 204"/>
                <a:gd name="T21" fmla="*/ 1 h 56"/>
                <a:gd name="T22" fmla="*/ 132 w 204"/>
                <a:gd name="T23" fmla="*/ 2 h 56"/>
                <a:gd name="T24" fmla="*/ 167 w 204"/>
                <a:gd name="T25" fmla="*/ 7 h 56"/>
                <a:gd name="T26" fmla="*/ 174 w 204"/>
                <a:gd name="T27" fmla="*/ 9 h 56"/>
                <a:gd name="T28" fmla="*/ 194 w 204"/>
                <a:gd name="T29" fmla="*/ 17 h 56"/>
                <a:gd name="T30" fmla="*/ 203 w 204"/>
                <a:gd name="T31" fmla="*/ 26 h 56"/>
                <a:gd name="T32" fmla="*/ 204 w 204"/>
                <a:gd name="T3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56">
                  <a:moveTo>
                    <a:pt x="204" y="28"/>
                  </a:moveTo>
                  <a:cubicBezTo>
                    <a:pt x="201" y="43"/>
                    <a:pt x="157" y="56"/>
                    <a:pt x="102" y="56"/>
                  </a:cubicBezTo>
                  <a:cubicBezTo>
                    <a:pt x="101" y="56"/>
                    <a:pt x="99" y="56"/>
                    <a:pt x="98" y="56"/>
                  </a:cubicBezTo>
                  <a:cubicBezTo>
                    <a:pt x="86" y="56"/>
                    <a:pt x="74" y="55"/>
                    <a:pt x="63" y="54"/>
                  </a:cubicBezTo>
                  <a:cubicBezTo>
                    <a:pt x="53" y="52"/>
                    <a:pt x="43" y="51"/>
                    <a:pt x="34" y="49"/>
                  </a:cubicBezTo>
                  <a:cubicBezTo>
                    <a:pt x="32" y="48"/>
                    <a:pt x="30" y="47"/>
                    <a:pt x="28" y="47"/>
                  </a:cubicBezTo>
                  <a:cubicBezTo>
                    <a:pt x="19" y="44"/>
                    <a:pt x="11" y="41"/>
                    <a:pt x="6" y="37"/>
                  </a:cubicBezTo>
                  <a:cubicBezTo>
                    <a:pt x="5" y="36"/>
                    <a:pt x="4" y="36"/>
                    <a:pt x="3" y="35"/>
                  </a:cubicBezTo>
                  <a:cubicBezTo>
                    <a:pt x="1" y="33"/>
                    <a:pt x="0" y="30"/>
                    <a:pt x="0" y="28"/>
                  </a:cubicBezTo>
                  <a:cubicBezTo>
                    <a:pt x="2" y="13"/>
                    <a:pt x="47" y="0"/>
                    <a:pt x="102" y="0"/>
                  </a:cubicBezTo>
                  <a:cubicBezTo>
                    <a:pt x="109" y="0"/>
                    <a:pt x="115" y="1"/>
                    <a:pt x="122" y="1"/>
                  </a:cubicBezTo>
                  <a:cubicBezTo>
                    <a:pt x="125" y="1"/>
                    <a:pt x="129" y="1"/>
                    <a:pt x="132" y="2"/>
                  </a:cubicBezTo>
                  <a:cubicBezTo>
                    <a:pt x="145" y="3"/>
                    <a:pt x="157" y="5"/>
                    <a:pt x="167" y="7"/>
                  </a:cubicBezTo>
                  <a:cubicBezTo>
                    <a:pt x="170" y="8"/>
                    <a:pt x="172" y="8"/>
                    <a:pt x="174" y="9"/>
                  </a:cubicBezTo>
                  <a:cubicBezTo>
                    <a:pt x="182" y="11"/>
                    <a:pt x="189" y="14"/>
                    <a:pt x="194" y="17"/>
                  </a:cubicBezTo>
                  <a:cubicBezTo>
                    <a:pt x="199" y="20"/>
                    <a:pt x="202" y="23"/>
                    <a:pt x="203" y="26"/>
                  </a:cubicBezTo>
                  <a:cubicBezTo>
                    <a:pt x="204" y="27"/>
                    <a:pt x="204" y="27"/>
                    <a:pt x="204" y="28"/>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7" name="Freeform 313"/>
            <p:cNvSpPr/>
            <p:nvPr/>
          </p:nvSpPr>
          <p:spPr bwMode="auto">
            <a:xfrm>
              <a:off x="3326" y="3418"/>
              <a:ext cx="132" cy="17"/>
            </a:xfrm>
            <a:custGeom>
              <a:avLst/>
              <a:gdLst>
                <a:gd name="T0" fmla="*/ 18 w 56"/>
                <a:gd name="T1" fmla="*/ 0 h 7"/>
                <a:gd name="T2" fmla="*/ 0 w 56"/>
                <a:gd name="T3" fmla="*/ 5 h 7"/>
                <a:gd name="T4" fmla="*/ 35 w 56"/>
                <a:gd name="T5" fmla="*/ 7 h 7"/>
                <a:gd name="T6" fmla="*/ 56 w 56"/>
                <a:gd name="T7" fmla="*/ 1 h 7"/>
                <a:gd name="T8" fmla="*/ 49 w 56"/>
                <a:gd name="T9" fmla="*/ 1 h 7"/>
                <a:gd name="T10" fmla="*/ 47 w 56"/>
                <a:gd name="T11" fmla="*/ 1 h 7"/>
                <a:gd name="T12" fmla="*/ 46 w 56"/>
                <a:gd name="T13" fmla="*/ 1 h 7"/>
                <a:gd name="T14" fmla="*/ 32 w 56"/>
                <a:gd name="T15" fmla="*/ 1 h 7"/>
                <a:gd name="T16" fmla="*/ 29 w 56"/>
                <a:gd name="T17" fmla="*/ 0 h 7"/>
                <a:gd name="T18" fmla="*/ 19 w 56"/>
                <a:gd name="T19" fmla="*/ 0 h 7"/>
                <a:gd name="T20" fmla="*/ 18 w 56"/>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7">
                  <a:moveTo>
                    <a:pt x="18" y="0"/>
                  </a:moveTo>
                  <a:cubicBezTo>
                    <a:pt x="0" y="5"/>
                    <a:pt x="0" y="5"/>
                    <a:pt x="0" y="5"/>
                  </a:cubicBezTo>
                  <a:cubicBezTo>
                    <a:pt x="11" y="6"/>
                    <a:pt x="23" y="7"/>
                    <a:pt x="35" y="7"/>
                  </a:cubicBezTo>
                  <a:cubicBezTo>
                    <a:pt x="56" y="1"/>
                    <a:pt x="56" y="1"/>
                    <a:pt x="56" y="1"/>
                  </a:cubicBezTo>
                  <a:cubicBezTo>
                    <a:pt x="54" y="1"/>
                    <a:pt x="52" y="1"/>
                    <a:pt x="49" y="1"/>
                  </a:cubicBezTo>
                  <a:cubicBezTo>
                    <a:pt x="48" y="1"/>
                    <a:pt x="48" y="1"/>
                    <a:pt x="47" y="1"/>
                  </a:cubicBezTo>
                  <a:cubicBezTo>
                    <a:pt x="46" y="1"/>
                    <a:pt x="46" y="1"/>
                    <a:pt x="46" y="1"/>
                  </a:cubicBezTo>
                  <a:cubicBezTo>
                    <a:pt x="41" y="1"/>
                    <a:pt x="37" y="1"/>
                    <a:pt x="32" y="1"/>
                  </a:cubicBezTo>
                  <a:cubicBezTo>
                    <a:pt x="31" y="1"/>
                    <a:pt x="30" y="0"/>
                    <a:pt x="29" y="0"/>
                  </a:cubicBezTo>
                  <a:cubicBezTo>
                    <a:pt x="25" y="0"/>
                    <a:pt x="22" y="0"/>
                    <a:pt x="19" y="0"/>
                  </a:cubicBezTo>
                  <a:cubicBezTo>
                    <a:pt x="18" y="0"/>
                    <a:pt x="18" y="0"/>
                    <a:pt x="1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8" name="Freeform 314"/>
            <p:cNvSpPr/>
            <p:nvPr/>
          </p:nvSpPr>
          <p:spPr bwMode="auto">
            <a:xfrm>
              <a:off x="3184" y="3383"/>
              <a:ext cx="21" cy="7"/>
            </a:xfrm>
            <a:custGeom>
              <a:avLst/>
              <a:gdLst>
                <a:gd name="T0" fmla="*/ 4 w 9"/>
                <a:gd name="T1" fmla="*/ 0 h 3"/>
                <a:gd name="T2" fmla="*/ 0 w 9"/>
                <a:gd name="T3" fmla="*/ 1 h 3"/>
                <a:gd name="T4" fmla="*/ 3 w 9"/>
                <a:gd name="T5" fmla="*/ 3 h 3"/>
                <a:gd name="T6" fmla="*/ 9 w 9"/>
                <a:gd name="T7" fmla="*/ 2 h 3"/>
                <a:gd name="T8" fmla="*/ 7 w 9"/>
                <a:gd name="T9" fmla="*/ 1 h 3"/>
                <a:gd name="T10" fmla="*/ 4 w 9"/>
                <a:gd name="T11" fmla="*/ 0 h 3"/>
                <a:gd name="T12" fmla="*/ 4 w 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4" y="0"/>
                  </a:moveTo>
                  <a:cubicBezTo>
                    <a:pt x="0" y="1"/>
                    <a:pt x="0" y="1"/>
                    <a:pt x="0" y="1"/>
                  </a:cubicBezTo>
                  <a:cubicBezTo>
                    <a:pt x="1" y="2"/>
                    <a:pt x="2" y="2"/>
                    <a:pt x="3" y="3"/>
                  </a:cubicBezTo>
                  <a:cubicBezTo>
                    <a:pt x="9" y="2"/>
                    <a:pt x="9" y="2"/>
                    <a:pt x="9" y="2"/>
                  </a:cubicBezTo>
                  <a:cubicBezTo>
                    <a:pt x="8" y="2"/>
                    <a:pt x="8" y="1"/>
                    <a:pt x="7" y="1"/>
                  </a:cubicBezTo>
                  <a:cubicBezTo>
                    <a:pt x="6" y="1"/>
                    <a:pt x="5" y="0"/>
                    <a:pt x="4" y="0"/>
                  </a:cubicBezTo>
                  <a:cubicBezTo>
                    <a:pt x="4" y="0"/>
                    <a:pt x="4" y="0"/>
                    <a:pt x="4"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9" name="Freeform 315"/>
            <p:cNvSpPr/>
            <p:nvPr/>
          </p:nvSpPr>
          <p:spPr bwMode="auto">
            <a:xfrm>
              <a:off x="3243" y="3404"/>
              <a:ext cx="45" cy="14"/>
            </a:xfrm>
            <a:custGeom>
              <a:avLst/>
              <a:gdLst>
                <a:gd name="T0" fmla="*/ 12 w 19"/>
                <a:gd name="T1" fmla="*/ 0 h 6"/>
                <a:gd name="T2" fmla="*/ 0 w 19"/>
                <a:gd name="T3" fmla="*/ 4 h 6"/>
                <a:gd name="T4" fmla="*/ 6 w 19"/>
                <a:gd name="T5" fmla="*/ 6 h 6"/>
                <a:gd name="T6" fmla="*/ 19 w 19"/>
                <a:gd name="T7" fmla="*/ 2 h 6"/>
                <a:gd name="T8" fmla="*/ 16 w 19"/>
                <a:gd name="T9" fmla="*/ 1 h 6"/>
                <a:gd name="T10" fmla="*/ 13 w 19"/>
                <a:gd name="T11" fmla="*/ 1 h 6"/>
                <a:gd name="T12" fmla="*/ 12 w 19"/>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9" h="6">
                  <a:moveTo>
                    <a:pt x="12" y="0"/>
                  </a:moveTo>
                  <a:cubicBezTo>
                    <a:pt x="0" y="4"/>
                    <a:pt x="0" y="4"/>
                    <a:pt x="0" y="4"/>
                  </a:cubicBezTo>
                  <a:cubicBezTo>
                    <a:pt x="2" y="4"/>
                    <a:pt x="4" y="5"/>
                    <a:pt x="6" y="6"/>
                  </a:cubicBezTo>
                  <a:cubicBezTo>
                    <a:pt x="19" y="2"/>
                    <a:pt x="19" y="2"/>
                    <a:pt x="19" y="2"/>
                  </a:cubicBezTo>
                  <a:cubicBezTo>
                    <a:pt x="18" y="2"/>
                    <a:pt x="17" y="1"/>
                    <a:pt x="16" y="1"/>
                  </a:cubicBezTo>
                  <a:cubicBezTo>
                    <a:pt x="15" y="1"/>
                    <a:pt x="14" y="1"/>
                    <a:pt x="13" y="1"/>
                  </a:cubicBezTo>
                  <a:cubicBezTo>
                    <a:pt x="12" y="1"/>
                    <a:pt x="12" y="0"/>
                    <a:pt x="1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0" name="Freeform 316"/>
            <p:cNvSpPr/>
            <p:nvPr/>
          </p:nvSpPr>
          <p:spPr bwMode="auto">
            <a:xfrm>
              <a:off x="3307" y="3319"/>
              <a:ext cx="230" cy="97"/>
            </a:xfrm>
            <a:custGeom>
              <a:avLst/>
              <a:gdLst>
                <a:gd name="T0" fmla="*/ 61 w 97"/>
                <a:gd name="T1" fmla="*/ 36 h 41"/>
                <a:gd name="T2" fmla="*/ 61 w 97"/>
                <a:gd name="T3" fmla="*/ 41 h 41"/>
                <a:gd name="T4" fmla="*/ 39 w 97"/>
                <a:gd name="T5" fmla="*/ 41 h 41"/>
                <a:gd name="T6" fmla="*/ 39 w 97"/>
                <a:gd name="T7" fmla="*/ 36 h 41"/>
                <a:gd name="T8" fmla="*/ 0 w 97"/>
                <a:gd name="T9" fmla="*/ 33 h 41"/>
                <a:gd name="T10" fmla="*/ 12 w 97"/>
                <a:gd name="T11" fmla="*/ 26 h 41"/>
                <a:gd name="T12" fmla="*/ 47 w 97"/>
                <a:gd name="T13" fmla="*/ 29 h 41"/>
                <a:gd name="T14" fmla="*/ 61 w 97"/>
                <a:gd name="T15" fmla="*/ 27 h 41"/>
                <a:gd name="T16" fmla="*/ 2 w 97"/>
                <a:gd name="T17" fmla="*/ 15 h 41"/>
                <a:gd name="T18" fmla="*/ 39 w 97"/>
                <a:gd name="T19" fmla="*/ 5 h 41"/>
                <a:gd name="T20" fmla="*/ 39 w 97"/>
                <a:gd name="T21" fmla="*/ 0 h 41"/>
                <a:gd name="T22" fmla="*/ 61 w 97"/>
                <a:gd name="T23" fmla="*/ 0 h 41"/>
                <a:gd name="T24" fmla="*/ 61 w 97"/>
                <a:gd name="T25" fmla="*/ 5 h 41"/>
                <a:gd name="T26" fmla="*/ 92 w 97"/>
                <a:gd name="T27" fmla="*/ 7 h 41"/>
                <a:gd name="T28" fmla="*/ 81 w 97"/>
                <a:gd name="T29" fmla="*/ 15 h 41"/>
                <a:gd name="T30" fmla="*/ 51 w 97"/>
                <a:gd name="T31" fmla="*/ 13 h 41"/>
                <a:gd name="T32" fmla="*/ 37 w 97"/>
                <a:gd name="T33" fmla="*/ 14 h 41"/>
                <a:gd name="T34" fmla="*/ 97 w 97"/>
                <a:gd name="T35" fmla="*/ 26 h 41"/>
                <a:gd name="T36" fmla="*/ 61 w 97"/>
                <a:gd name="T3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41">
                  <a:moveTo>
                    <a:pt x="61" y="36"/>
                  </a:moveTo>
                  <a:cubicBezTo>
                    <a:pt x="61" y="41"/>
                    <a:pt x="61" y="41"/>
                    <a:pt x="61" y="41"/>
                  </a:cubicBezTo>
                  <a:cubicBezTo>
                    <a:pt x="39" y="41"/>
                    <a:pt x="39" y="41"/>
                    <a:pt x="39" y="41"/>
                  </a:cubicBezTo>
                  <a:cubicBezTo>
                    <a:pt x="39" y="36"/>
                    <a:pt x="39" y="36"/>
                    <a:pt x="39" y="36"/>
                  </a:cubicBezTo>
                  <a:cubicBezTo>
                    <a:pt x="24" y="36"/>
                    <a:pt x="9" y="35"/>
                    <a:pt x="0" y="33"/>
                  </a:cubicBezTo>
                  <a:cubicBezTo>
                    <a:pt x="12" y="26"/>
                    <a:pt x="12" y="26"/>
                    <a:pt x="12" y="26"/>
                  </a:cubicBezTo>
                  <a:cubicBezTo>
                    <a:pt x="22" y="28"/>
                    <a:pt x="35" y="29"/>
                    <a:pt x="47" y="29"/>
                  </a:cubicBezTo>
                  <a:cubicBezTo>
                    <a:pt x="57" y="29"/>
                    <a:pt x="61" y="28"/>
                    <a:pt x="61" y="27"/>
                  </a:cubicBezTo>
                  <a:cubicBezTo>
                    <a:pt x="61" y="23"/>
                    <a:pt x="2" y="26"/>
                    <a:pt x="2" y="15"/>
                  </a:cubicBezTo>
                  <a:cubicBezTo>
                    <a:pt x="2" y="10"/>
                    <a:pt x="14" y="6"/>
                    <a:pt x="39" y="5"/>
                  </a:cubicBezTo>
                  <a:cubicBezTo>
                    <a:pt x="39" y="0"/>
                    <a:pt x="39" y="0"/>
                    <a:pt x="39" y="0"/>
                  </a:cubicBezTo>
                  <a:cubicBezTo>
                    <a:pt x="61" y="0"/>
                    <a:pt x="61" y="0"/>
                    <a:pt x="61" y="0"/>
                  </a:cubicBezTo>
                  <a:cubicBezTo>
                    <a:pt x="61" y="5"/>
                    <a:pt x="61" y="5"/>
                    <a:pt x="61" y="5"/>
                  </a:cubicBezTo>
                  <a:cubicBezTo>
                    <a:pt x="72" y="5"/>
                    <a:pt x="83" y="6"/>
                    <a:pt x="92" y="7"/>
                  </a:cubicBezTo>
                  <a:cubicBezTo>
                    <a:pt x="81" y="15"/>
                    <a:pt x="81" y="15"/>
                    <a:pt x="81" y="15"/>
                  </a:cubicBezTo>
                  <a:cubicBezTo>
                    <a:pt x="71" y="13"/>
                    <a:pt x="61" y="13"/>
                    <a:pt x="51" y="13"/>
                  </a:cubicBezTo>
                  <a:cubicBezTo>
                    <a:pt x="41" y="13"/>
                    <a:pt x="37" y="13"/>
                    <a:pt x="37" y="14"/>
                  </a:cubicBezTo>
                  <a:cubicBezTo>
                    <a:pt x="37" y="18"/>
                    <a:pt x="97" y="15"/>
                    <a:pt x="97" y="26"/>
                  </a:cubicBezTo>
                  <a:cubicBezTo>
                    <a:pt x="97" y="31"/>
                    <a:pt x="85" y="35"/>
                    <a:pt x="61" y="36"/>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1" name="Freeform 317"/>
            <p:cNvSpPr/>
            <p:nvPr/>
          </p:nvSpPr>
          <p:spPr bwMode="auto">
            <a:xfrm>
              <a:off x="3305" y="3317"/>
              <a:ext cx="229" cy="94"/>
            </a:xfrm>
            <a:custGeom>
              <a:avLst/>
              <a:gdLst>
                <a:gd name="T0" fmla="*/ 61 w 97"/>
                <a:gd name="T1" fmla="*/ 36 h 40"/>
                <a:gd name="T2" fmla="*/ 61 w 97"/>
                <a:gd name="T3" fmla="*/ 40 h 40"/>
                <a:gd name="T4" fmla="*/ 40 w 97"/>
                <a:gd name="T5" fmla="*/ 40 h 40"/>
                <a:gd name="T6" fmla="*/ 40 w 97"/>
                <a:gd name="T7" fmla="*/ 36 h 40"/>
                <a:gd name="T8" fmla="*/ 0 w 97"/>
                <a:gd name="T9" fmla="*/ 33 h 40"/>
                <a:gd name="T10" fmla="*/ 12 w 97"/>
                <a:gd name="T11" fmla="*/ 25 h 40"/>
                <a:gd name="T12" fmla="*/ 47 w 97"/>
                <a:gd name="T13" fmla="*/ 28 h 40"/>
                <a:gd name="T14" fmla="*/ 61 w 97"/>
                <a:gd name="T15" fmla="*/ 26 h 40"/>
                <a:gd name="T16" fmla="*/ 2 w 97"/>
                <a:gd name="T17" fmla="*/ 14 h 40"/>
                <a:gd name="T18" fmla="*/ 40 w 97"/>
                <a:gd name="T19" fmla="*/ 4 h 40"/>
                <a:gd name="T20" fmla="*/ 40 w 97"/>
                <a:gd name="T21" fmla="*/ 0 h 40"/>
                <a:gd name="T22" fmla="*/ 61 w 97"/>
                <a:gd name="T23" fmla="*/ 0 h 40"/>
                <a:gd name="T24" fmla="*/ 61 w 97"/>
                <a:gd name="T25" fmla="*/ 4 h 40"/>
                <a:gd name="T26" fmla="*/ 92 w 97"/>
                <a:gd name="T27" fmla="*/ 7 h 40"/>
                <a:gd name="T28" fmla="*/ 82 w 97"/>
                <a:gd name="T29" fmla="*/ 14 h 40"/>
                <a:gd name="T30" fmla="*/ 52 w 97"/>
                <a:gd name="T31" fmla="*/ 12 h 40"/>
                <a:gd name="T32" fmla="*/ 38 w 97"/>
                <a:gd name="T33" fmla="*/ 14 h 40"/>
                <a:gd name="T34" fmla="*/ 97 w 97"/>
                <a:gd name="T35" fmla="*/ 26 h 40"/>
                <a:gd name="T36" fmla="*/ 61 w 97"/>
                <a:gd name="T3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40">
                  <a:moveTo>
                    <a:pt x="61" y="36"/>
                  </a:moveTo>
                  <a:cubicBezTo>
                    <a:pt x="61" y="40"/>
                    <a:pt x="61" y="40"/>
                    <a:pt x="61" y="40"/>
                  </a:cubicBezTo>
                  <a:cubicBezTo>
                    <a:pt x="40" y="40"/>
                    <a:pt x="40" y="40"/>
                    <a:pt x="40" y="40"/>
                  </a:cubicBezTo>
                  <a:cubicBezTo>
                    <a:pt x="40" y="36"/>
                    <a:pt x="40" y="36"/>
                    <a:pt x="40" y="36"/>
                  </a:cubicBezTo>
                  <a:cubicBezTo>
                    <a:pt x="24" y="36"/>
                    <a:pt x="10" y="34"/>
                    <a:pt x="0" y="33"/>
                  </a:cubicBezTo>
                  <a:cubicBezTo>
                    <a:pt x="12" y="25"/>
                    <a:pt x="12" y="25"/>
                    <a:pt x="12" y="25"/>
                  </a:cubicBezTo>
                  <a:cubicBezTo>
                    <a:pt x="22" y="27"/>
                    <a:pt x="36" y="28"/>
                    <a:pt x="47" y="28"/>
                  </a:cubicBezTo>
                  <a:cubicBezTo>
                    <a:pt x="58" y="28"/>
                    <a:pt x="61" y="27"/>
                    <a:pt x="61" y="26"/>
                  </a:cubicBezTo>
                  <a:cubicBezTo>
                    <a:pt x="61" y="23"/>
                    <a:pt x="2" y="26"/>
                    <a:pt x="2" y="14"/>
                  </a:cubicBezTo>
                  <a:cubicBezTo>
                    <a:pt x="2" y="9"/>
                    <a:pt x="15" y="5"/>
                    <a:pt x="40" y="4"/>
                  </a:cubicBezTo>
                  <a:cubicBezTo>
                    <a:pt x="40" y="0"/>
                    <a:pt x="40" y="0"/>
                    <a:pt x="40" y="0"/>
                  </a:cubicBezTo>
                  <a:cubicBezTo>
                    <a:pt x="61" y="0"/>
                    <a:pt x="61" y="0"/>
                    <a:pt x="61" y="0"/>
                  </a:cubicBezTo>
                  <a:cubicBezTo>
                    <a:pt x="61" y="4"/>
                    <a:pt x="61" y="4"/>
                    <a:pt x="61" y="4"/>
                  </a:cubicBezTo>
                  <a:cubicBezTo>
                    <a:pt x="73" y="5"/>
                    <a:pt x="84" y="5"/>
                    <a:pt x="92" y="7"/>
                  </a:cubicBezTo>
                  <a:cubicBezTo>
                    <a:pt x="82" y="14"/>
                    <a:pt x="82" y="14"/>
                    <a:pt x="82" y="14"/>
                  </a:cubicBezTo>
                  <a:cubicBezTo>
                    <a:pt x="71" y="13"/>
                    <a:pt x="61" y="12"/>
                    <a:pt x="52" y="12"/>
                  </a:cubicBezTo>
                  <a:cubicBezTo>
                    <a:pt x="41" y="12"/>
                    <a:pt x="38" y="13"/>
                    <a:pt x="38" y="14"/>
                  </a:cubicBezTo>
                  <a:cubicBezTo>
                    <a:pt x="38" y="17"/>
                    <a:pt x="97" y="14"/>
                    <a:pt x="97" y="26"/>
                  </a:cubicBezTo>
                  <a:cubicBezTo>
                    <a:pt x="97" y="30"/>
                    <a:pt x="85" y="34"/>
                    <a:pt x="61" y="36"/>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2" name="Freeform 318"/>
            <p:cNvSpPr/>
            <p:nvPr/>
          </p:nvSpPr>
          <p:spPr bwMode="auto">
            <a:xfrm>
              <a:off x="3134" y="3260"/>
              <a:ext cx="606" cy="161"/>
            </a:xfrm>
            <a:custGeom>
              <a:avLst/>
              <a:gdLst>
                <a:gd name="T0" fmla="*/ 256 w 256"/>
                <a:gd name="T1" fmla="*/ 28 h 68"/>
                <a:gd name="T2" fmla="*/ 246 w 256"/>
                <a:gd name="T3" fmla="*/ 44 h 68"/>
                <a:gd name="T4" fmla="*/ 229 w 256"/>
                <a:gd name="T5" fmla="*/ 53 h 68"/>
                <a:gd name="T6" fmla="*/ 212 w 256"/>
                <a:gd name="T7" fmla="*/ 58 h 68"/>
                <a:gd name="T8" fmla="*/ 195 w 256"/>
                <a:gd name="T9" fmla="*/ 62 h 68"/>
                <a:gd name="T10" fmla="*/ 178 w 256"/>
                <a:gd name="T11" fmla="*/ 65 h 68"/>
                <a:gd name="T12" fmla="*/ 161 w 256"/>
                <a:gd name="T13" fmla="*/ 67 h 68"/>
                <a:gd name="T14" fmla="*/ 144 w 256"/>
                <a:gd name="T15" fmla="*/ 68 h 68"/>
                <a:gd name="T16" fmla="*/ 128 w 256"/>
                <a:gd name="T17" fmla="*/ 68 h 68"/>
                <a:gd name="T18" fmla="*/ 113 w 256"/>
                <a:gd name="T19" fmla="*/ 68 h 68"/>
                <a:gd name="T20" fmla="*/ 100 w 256"/>
                <a:gd name="T21" fmla="*/ 67 h 68"/>
                <a:gd name="T22" fmla="*/ 93 w 256"/>
                <a:gd name="T23" fmla="*/ 66 h 68"/>
                <a:gd name="T24" fmla="*/ 76 w 256"/>
                <a:gd name="T25" fmla="*/ 64 h 68"/>
                <a:gd name="T26" fmla="*/ 62 w 256"/>
                <a:gd name="T27" fmla="*/ 62 h 68"/>
                <a:gd name="T28" fmla="*/ 45 w 256"/>
                <a:gd name="T29" fmla="*/ 59 h 68"/>
                <a:gd name="T30" fmla="*/ 42 w 256"/>
                <a:gd name="T31" fmla="*/ 58 h 68"/>
                <a:gd name="T32" fmla="*/ 28 w 256"/>
                <a:gd name="T33" fmla="*/ 53 h 68"/>
                <a:gd name="T34" fmla="*/ 13 w 256"/>
                <a:gd name="T35" fmla="*/ 46 h 68"/>
                <a:gd name="T36" fmla="*/ 9 w 256"/>
                <a:gd name="T37" fmla="*/ 43 h 68"/>
                <a:gd name="T38" fmla="*/ 0 w 256"/>
                <a:gd name="T39" fmla="*/ 28 h 68"/>
                <a:gd name="T40" fmla="*/ 0 w 256"/>
                <a:gd name="T41" fmla="*/ 0 h 68"/>
                <a:gd name="T42" fmla="*/ 11 w 256"/>
                <a:gd name="T43" fmla="*/ 0 h 68"/>
                <a:gd name="T44" fmla="*/ 28 w 256"/>
                <a:gd name="T45" fmla="*/ 0 h 68"/>
                <a:gd name="T46" fmla="*/ 42 w 256"/>
                <a:gd name="T47" fmla="*/ 0 h 68"/>
                <a:gd name="T48" fmla="*/ 59 w 256"/>
                <a:gd name="T49" fmla="*/ 0 h 68"/>
                <a:gd name="T50" fmla="*/ 76 w 256"/>
                <a:gd name="T51" fmla="*/ 0 h 68"/>
                <a:gd name="T52" fmla="*/ 93 w 256"/>
                <a:gd name="T53" fmla="*/ 0 h 68"/>
                <a:gd name="T54" fmla="*/ 110 w 256"/>
                <a:gd name="T55" fmla="*/ 0 h 68"/>
                <a:gd name="T56" fmla="*/ 127 w 256"/>
                <a:gd name="T57" fmla="*/ 0 h 68"/>
                <a:gd name="T58" fmla="*/ 144 w 256"/>
                <a:gd name="T59" fmla="*/ 0 h 68"/>
                <a:gd name="T60" fmla="*/ 161 w 256"/>
                <a:gd name="T61" fmla="*/ 0 h 68"/>
                <a:gd name="T62" fmla="*/ 178 w 256"/>
                <a:gd name="T63" fmla="*/ 0 h 68"/>
                <a:gd name="T64" fmla="*/ 195 w 256"/>
                <a:gd name="T65" fmla="*/ 0 h 68"/>
                <a:gd name="T66" fmla="*/ 212 w 256"/>
                <a:gd name="T67" fmla="*/ 0 h 68"/>
                <a:gd name="T68" fmla="*/ 216 w 256"/>
                <a:gd name="T69" fmla="*/ 0 h 68"/>
                <a:gd name="T70" fmla="*/ 232 w 256"/>
                <a:gd name="T71" fmla="*/ 0 h 68"/>
                <a:gd name="T72" fmla="*/ 249 w 256"/>
                <a:gd name="T73" fmla="*/ 0 h 68"/>
                <a:gd name="T74" fmla="*/ 256 w 256"/>
                <a:gd name="T7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6" h="68">
                  <a:moveTo>
                    <a:pt x="256" y="28"/>
                  </a:moveTo>
                  <a:cubicBezTo>
                    <a:pt x="256" y="28"/>
                    <a:pt x="256" y="28"/>
                    <a:pt x="256" y="28"/>
                  </a:cubicBezTo>
                  <a:cubicBezTo>
                    <a:pt x="256" y="33"/>
                    <a:pt x="253" y="37"/>
                    <a:pt x="249" y="41"/>
                  </a:cubicBezTo>
                  <a:cubicBezTo>
                    <a:pt x="248" y="42"/>
                    <a:pt x="247" y="43"/>
                    <a:pt x="246" y="44"/>
                  </a:cubicBezTo>
                  <a:cubicBezTo>
                    <a:pt x="242" y="46"/>
                    <a:pt x="237" y="49"/>
                    <a:pt x="232" y="51"/>
                  </a:cubicBezTo>
                  <a:cubicBezTo>
                    <a:pt x="231" y="52"/>
                    <a:pt x="230" y="52"/>
                    <a:pt x="229" y="53"/>
                  </a:cubicBezTo>
                  <a:cubicBezTo>
                    <a:pt x="224" y="54"/>
                    <a:pt x="220" y="56"/>
                    <a:pt x="215" y="57"/>
                  </a:cubicBezTo>
                  <a:cubicBezTo>
                    <a:pt x="214" y="58"/>
                    <a:pt x="213" y="58"/>
                    <a:pt x="212" y="58"/>
                  </a:cubicBezTo>
                  <a:cubicBezTo>
                    <a:pt x="207" y="59"/>
                    <a:pt x="203" y="60"/>
                    <a:pt x="198" y="61"/>
                  </a:cubicBezTo>
                  <a:cubicBezTo>
                    <a:pt x="197" y="62"/>
                    <a:pt x="196" y="62"/>
                    <a:pt x="195" y="62"/>
                  </a:cubicBezTo>
                  <a:cubicBezTo>
                    <a:pt x="190" y="63"/>
                    <a:pt x="186" y="64"/>
                    <a:pt x="181" y="64"/>
                  </a:cubicBezTo>
                  <a:cubicBezTo>
                    <a:pt x="180" y="64"/>
                    <a:pt x="179" y="65"/>
                    <a:pt x="178" y="65"/>
                  </a:cubicBezTo>
                  <a:cubicBezTo>
                    <a:pt x="173" y="65"/>
                    <a:pt x="169" y="66"/>
                    <a:pt x="164" y="66"/>
                  </a:cubicBezTo>
                  <a:cubicBezTo>
                    <a:pt x="163" y="66"/>
                    <a:pt x="162" y="66"/>
                    <a:pt x="161" y="67"/>
                  </a:cubicBezTo>
                  <a:cubicBezTo>
                    <a:pt x="156" y="67"/>
                    <a:pt x="152" y="67"/>
                    <a:pt x="147" y="67"/>
                  </a:cubicBezTo>
                  <a:cubicBezTo>
                    <a:pt x="146" y="67"/>
                    <a:pt x="145" y="67"/>
                    <a:pt x="144" y="68"/>
                  </a:cubicBezTo>
                  <a:cubicBezTo>
                    <a:pt x="139" y="68"/>
                    <a:pt x="135" y="68"/>
                    <a:pt x="130" y="68"/>
                  </a:cubicBezTo>
                  <a:cubicBezTo>
                    <a:pt x="129" y="68"/>
                    <a:pt x="129" y="68"/>
                    <a:pt x="128" y="68"/>
                  </a:cubicBezTo>
                  <a:cubicBezTo>
                    <a:pt x="127" y="68"/>
                    <a:pt x="127" y="68"/>
                    <a:pt x="127" y="68"/>
                  </a:cubicBezTo>
                  <a:cubicBezTo>
                    <a:pt x="122" y="68"/>
                    <a:pt x="118" y="68"/>
                    <a:pt x="113" y="68"/>
                  </a:cubicBezTo>
                  <a:cubicBezTo>
                    <a:pt x="112" y="68"/>
                    <a:pt x="111" y="67"/>
                    <a:pt x="110" y="67"/>
                  </a:cubicBezTo>
                  <a:cubicBezTo>
                    <a:pt x="106" y="67"/>
                    <a:pt x="103" y="67"/>
                    <a:pt x="100" y="67"/>
                  </a:cubicBezTo>
                  <a:cubicBezTo>
                    <a:pt x="99" y="67"/>
                    <a:pt x="97" y="67"/>
                    <a:pt x="96" y="67"/>
                  </a:cubicBezTo>
                  <a:cubicBezTo>
                    <a:pt x="95" y="67"/>
                    <a:pt x="94" y="66"/>
                    <a:pt x="93" y="66"/>
                  </a:cubicBezTo>
                  <a:cubicBezTo>
                    <a:pt x="88" y="66"/>
                    <a:pt x="84" y="65"/>
                    <a:pt x="79" y="65"/>
                  </a:cubicBezTo>
                  <a:cubicBezTo>
                    <a:pt x="78" y="65"/>
                    <a:pt x="77" y="65"/>
                    <a:pt x="76" y="64"/>
                  </a:cubicBezTo>
                  <a:cubicBezTo>
                    <a:pt x="73" y="64"/>
                    <a:pt x="70" y="64"/>
                    <a:pt x="67" y="63"/>
                  </a:cubicBezTo>
                  <a:cubicBezTo>
                    <a:pt x="66" y="63"/>
                    <a:pt x="64" y="63"/>
                    <a:pt x="62" y="62"/>
                  </a:cubicBezTo>
                  <a:cubicBezTo>
                    <a:pt x="61" y="62"/>
                    <a:pt x="60" y="62"/>
                    <a:pt x="59" y="62"/>
                  </a:cubicBezTo>
                  <a:cubicBezTo>
                    <a:pt x="54" y="61"/>
                    <a:pt x="49" y="60"/>
                    <a:pt x="45" y="59"/>
                  </a:cubicBezTo>
                  <a:cubicBezTo>
                    <a:pt x="44" y="58"/>
                    <a:pt x="44" y="58"/>
                    <a:pt x="43" y="58"/>
                  </a:cubicBezTo>
                  <a:cubicBezTo>
                    <a:pt x="42" y="58"/>
                    <a:pt x="42" y="58"/>
                    <a:pt x="42" y="58"/>
                  </a:cubicBezTo>
                  <a:cubicBezTo>
                    <a:pt x="40" y="57"/>
                    <a:pt x="38" y="56"/>
                    <a:pt x="36" y="56"/>
                  </a:cubicBezTo>
                  <a:cubicBezTo>
                    <a:pt x="33" y="55"/>
                    <a:pt x="31" y="54"/>
                    <a:pt x="28" y="53"/>
                  </a:cubicBezTo>
                  <a:cubicBezTo>
                    <a:pt x="27" y="53"/>
                    <a:pt x="26" y="52"/>
                    <a:pt x="25" y="52"/>
                  </a:cubicBezTo>
                  <a:cubicBezTo>
                    <a:pt x="20" y="50"/>
                    <a:pt x="16" y="48"/>
                    <a:pt x="13" y="46"/>
                  </a:cubicBezTo>
                  <a:cubicBezTo>
                    <a:pt x="12" y="45"/>
                    <a:pt x="12" y="45"/>
                    <a:pt x="11" y="45"/>
                  </a:cubicBezTo>
                  <a:cubicBezTo>
                    <a:pt x="11" y="44"/>
                    <a:pt x="10" y="44"/>
                    <a:pt x="9" y="43"/>
                  </a:cubicBezTo>
                  <a:cubicBezTo>
                    <a:pt x="9" y="43"/>
                    <a:pt x="8" y="42"/>
                    <a:pt x="8" y="42"/>
                  </a:cubicBezTo>
                  <a:cubicBezTo>
                    <a:pt x="3" y="38"/>
                    <a:pt x="0" y="33"/>
                    <a:pt x="0" y="28"/>
                  </a:cubicBezTo>
                  <a:cubicBezTo>
                    <a:pt x="0" y="27"/>
                    <a:pt x="0" y="27"/>
                    <a:pt x="0" y="27"/>
                  </a:cubicBezTo>
                  <a:cubicBezTo>
                    <a:pt x="0" y="0"/>
                    <a:pt x="0" y="0"/>
                    <a:pt x="0" y="0"/>
                  </a:cubicBezTo>
                  <a:cubicBezTo>
                    <a:pt x="8" y="0"/>
                    <a:pt x="8" y="0"/>
                    <a:pt x="8" y="0"/>
                  </a:cubicBezTo>
                  <a:cubicBezTo>
                    <a:pt x="11" y="0"/>
                    <a:pt x="11" y="0"/>
                    <a:pt x="11" y="0"/>
                  </a:cubicBezTo>
                  <a:cubicBezTo>
                    <a:pt x="25" y="0"/>
                    <a:pt x="25" y="0"/>
                    <a:pt x="25" y="0"/>
                  </a:cubicBezTo>
                  <a:cubicBezTo>
                    <a:pt x="28" y="0"/>
                    <a:pt x="28" y="0"/>
                    <a:pt x="28" y="0"/>
                  </a:cubicBezTo>
                  <a:cubicBezTo>
                    <a:pt x="39" y="0"/>
                    <a:pt x="39" y="0"/>
                    <a:pt x="39" y="0"/>
                  </a:cubicBezTo>
                  <a:cubicBezTo>
                    <a:pt x="42" y="0"/>
                    <a:pt x="42" y="0"/>
                    <a:pt x="42" y="0"/>
                  </a:cubicBezTo>
                  <a:cubicBezTo>
                    <a:pt x="45" y="0"/>
                    <a:pt x="45" y="0"/>
                    <a:pt x="45" y="0"/>
                  </a:cubicBezTo>
                  <a:cubicBezTo>
                    <a:pt x="59" y="0"/>
                    <a:pt x="59" y="0"/>
                    <a:pt x="59" y="0"/>
                  </a:cubicBezTo>
                  <a:cubicBezTo>
                    <a:pt x="62" y="0"/>
                    <a:pt x="62" y="0"/>
                    <a:pt x="62" y="0"/>
                  </a:cubicBezTo>
                  <a:cubicBezTo>
                    <a:pt x="76" y="0"/>
                    <a:pt x="76" y="0"/>
                    <a:pt x="76" y="0"/>
                  </a:cubicBezTo>
                  <a:cubicBezTo>
                    <a:pt x="79" y="0"/>
                    <a:pt x="79" y="0"/>
                    <a:pt x="79" y="0"/>
                  </a:cubicBezTo>
                  <a:cubicBezTo>
                    <a:pt x="93" y="0"/>
                    <a:pt x="93" y="0"/>
                    <a:pt x="93" y="0"/>
                  </a:cubicBezTo>
                  <a:cubicBezTo>
                    <a:pt x="96" y="0"/>
                    <a:pt x="96" y="0"/>
                    <a:pt x="96" y="0"/>
                  </a:cubicBezTo>
                  <a:cubicBezTo>
                    <a:pt x="110" y="0"/>
                    <a:pt x="110" y="0"/>
                    <a:pt x="110" y="0"/>
                  </a:cubicBezTo>
                  <a:cubicBezTo>
                    <a:pt x="113" y="0"/>
                    <a:pt x="113" y="0"/>
                    <a:pt x="113" y="0"/>
                  </a:cubicBezTo>
                  <a:cubicBezTo>
                    <a:pt x="127" y="0"/>
                    <a:pt x="127" y="0"/>
                    <a:pt x="127" y="0"/>
                  </a:cubicBezTo>
                  <a:cubicBezTo>
                    <a:pt x="130" y="0"/>
                    <a:pt x="130" y="0"/>
                    <a:pt x="130" y="0"/>
                  </a:cubicBezTo>
                  <a:cubicBezTo>
                    <a:pt x="144" y="0"/>
                    <a:pt x="144" y="0"/>
                    <a:pt x="144" y="0"/>
                  </a:cubicBezTo>
                  <a:cubicBezTo>
                    <a:pt x="147" y="0"/>
                    <a:pt x="147" y="0"/>
                    <a:pt x="147" y="0"/>
                  </a:cubicBezTo>
                  <a:cubicBezTo>
                    <a:pt x="161" y="0"/>
                    <a:pt x="161" y="0"/>
                    <a:pt x="161" y="0"/>
                  </a:cubicBezTo>
                  <a:cubicBezTo>
                    <a:pt x="164" y="0"/>
                    <a:pt x="164" y="0"/>
                    <a:pt x="164" y="0"/>
                  </a:cubicBezTo>
                  <a:cubicBezTo>
                    <a:pt x="178" y="0"/>
                    <a:pt x="178" y="0"/>
                    <a:pt x="178" y="0"/>
                  </a:cubicBezTo>
                  <a:cubicBezTo>
                    <a:pt x="181" y="0"/>
                    <a:pt x="181" y="0"/>
                    <a:pt x="181" y="0"/>
                  </a:cubicBezTo>
                  <a:cubicBezTo>
                    <a:pt x="195" y="0"/>
                    <a:pt x="195" y="0"/>
                    <a:pt x="195" y="0"/>
                  </a:cubicBezTo>
                  <a:cubicBezTo>
                    <a:pt x="198" y="0"/>
                    <a:pt x="198" y="0"/>
                    <a:pt x="198" y="0"/>
                  </a:cubicBezTo>
                  <a:cubicBezTo>
                    <a:pt x="212" y="0"/>
                    <a:pt x="212" y="0"/>
                    <a:pt x="212" y="0"/>
                  </a:cubicBezTo>
                  <a:cubicBezTo>
                    <a:pt x="215" y="0"/>
                    <a:pt x="215" y="0"/>
                    <a:pt x="215" y="0"/>
                  </a:cubicBezTo>
                  <a:cubicBezTo>
                    <a:pt x="216" y="0"/>
                    <a:pt x="216" y="0"/>
                    <a:pt x="216" y="0"/>
                  </a:cubicBezTo>
                  <a:cubicBezTo>
                    <a:pt x="229" y="0"/>
                    <a:pt x="229" y="0"/>
                    <a:pt x="229" y="0"/>
                  </a:cubicBezTo>
                  <a:cubicBezTo>
                    <a:pt x="232" y="0"/>
                    <a:pt x="232" y="0"/>
                    <a:pt x="232" y="0"/>
                  </a:cubicBezTo>
                  <a:cubicBezTo>
                    <a:pt x="246" y="0"/>
                    <a:pt x="246" y="0"/>
                    <a:pt x="246" y="0"/>
                  </a:cubicBezTo>
                  <a:cubicBezTo>
                    <a:pt x="249" y="0"/>
                    <a:pt x="249" y="0"/>
                    <a:pt x="249" y="0"/>
                  </a:cubicBezTo>
                  <a:cubicBezTo>
                    <a:pt x="256" y="0"/>
                    <a:pt x="256" y="0"/>
                    <a:pt x="256" y="0"/>
                  </a:cubicBezTo>
                  <a:cubicBezTo>
                    <a:pt x="256" y="28"/>
                    <a:pt x="256" y="28"/>
                    <a:pt x="256" y="28"/>
                  </a:cubicBezTo>
                  <a:cubicBezTo>
                    <a:pt x="256" y="28"/>
                    <a:pt x="256" y="28"/>
                    <a:pt x="256" y="28"/>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3" name="Freeform 319"/>
            <p:cNvSpPr/>
            <p:nvPr/>
          </p:nvSpPr>
          <p:spPr bwMode="auto">
            <a:xfrm>
              <a:off x="3153" y="3260"/>
              <a:ext cx="7" cy="106"/>
            </a:xfrm>
            <a:custGeom>
              <a:avLst/>
              <a:gdLst>
                <a:gd name="T0" fmla="*/ 3 w 3"/>
                <a:gd name="T1" fmla="*/ 0 h 45"/>
                <a:gd name="T2" fmla="*/ 3 w 3"/>
                <a:gd name="T3" fmla="*/ 45 h 45"/>
                <a:gd name="T4" fmla="*/ 1 w 3"/>
                <a:gd name="T5" fmla="*/ 43 h 45"/>
                <a:gd name="T6" fmla="*/ 0 w 3"/>
                <a:gd name="T7" fmla="*/ 42 h 45"/>
                <a:gd name="T8" fmla="*/ 0 w 3"/>
                <a:gd name="T9" fmla="*/ 0 h 45"/>
                <a:gd name="T10" fmla="*/ 3 w 3"/>
                <a:gd name="T11" fmla="*/ 0 h 45"/>
              </a:gdLst>
              <a:ahLst/>
              <a:cxnLst>
                <a:cxn ang="0">
                  <a:pos x="T0" y="T1"/>
                </a:cxn>
                <a:cxn ang="0">
                  <a:pos x="T2" y="T3"/>
                </a:cxn>
                <a:cxn ang="0">
                  <a:pos x="T4" y="T5"/>
                </a:cxn>
                <a:cxn ang="0">
                  <a:pos x="T6" y="T7"/>
                </a:cxn>
                <a:cxn ang="0">
                  <a:pos x="T8" y="T9"/>
                </a:cxn>
                <a:cxn ang="0">
                  <a:pos x="T10" y="T11"/>
                </a:cxn>
              </a:cxnLst>
              <a:rect l="0" t="0" r="r" b="b"/>
              <a:pathLst>
                <a:path w="3" h="45">
                  <a:moveTo>
                    <a:pt x="3" y="0"/>
                  </a:moveTo>
                  <a:cubicBezTo>
                    <a:pt x="3" y="45"/>
                    <a:pt x="3" y="45"/>
                    <a:pt x="3" y="45"/>
                  </a:cubicBezTo>
                  <a:cubicBezTo>
                    <a:pt x="3" y="44"/>
                    <a:pt x="2" y="44"/>
                    <a:pt x="1" y="43"/>
                  </a:cubicBezTo>
                  <a:cubicBezTo>
                    <a:pt x="1" y="43"/>
                    <a:pt x="0" y="42"/>
                    <a:pt x="0" y="4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4" name="Freeform 320"/>
            <p:cNvSpPr/>
            <p:nvPr/>
          </p:nvSpPr>
          <p:spPr bwMode="auto">
            <a:xfrm>
              <a:off x="3193" y="3260"/>
              <a:ext cx="7" cy="125"/>
            </a:xfrm>
            <a:custGeom>
              <a:avLst/>
              <a:gdLst>
                <a:gd name="T0" fmla="*/ 3 w 3"/>
                <a:gd name="T1" fmla="*/ 0 h 53"/>
                <a:gd name="T2" fmla="*/ 3 w 3"/>
                <a:gd name="T3" fmla="*/ 53 h 53"/>
                <a:gd name="T4" fmla="*/ 0 w 3"/>
                <a:gd name="T5" fmla="*/ 52 h 53"/>
                <a:gd name="T6" fmla="*/ 0 w 3"/>
                <a:gd name="T7" fmla="*/ 0 h 53"/>
                <a:gd name="T8" fmla="*/ 3 w 3"/>
                <a:gd name="T9" fmla="*/ 0 h 53"/>
              </a:gdLst>
              <a:ahLst/>
              <a:cxnLst>
                <a:cxn ang="0">
                  <a:pos x="T0" y="T1"/>
                </a:cxn>
                <a:cxn ang="0">
                  <a:pos x="T2" y="T3"/>
                </a:cxn>
                <a:cxn ang="0">
                  <a:pos x="T4" y="T5"/>
                </a:cxn>
                <a:cxn ang="0">
                  <a:pos x="T6" y="T7"/>
                </a:cxn>
                <a:cxn ang="0">
                  <a:pos x="T8" y="T9"/>
                </a:cxn>
              </a:cxnLst>
              <a:rect l="0" t="0" r="r" b="b"/>
              <a:pathLst>
                <a:path w="3" h="53">
                  <a:moveTo>
                    <a:pt x="3" y="0"/>
                  </a:moveTo>
                  <a:cubicBezTo>
                    <a:pt x="3" y="53"/>
                    <a:pt x="3" y="53"/>
                    <a:pt x="3" y="53"/>
                  </a:cubicBezTo>
                  <a:cubicBezTo>
                    <a:pt x="2" y="53"/>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5" name="Freeform 321"/>
            <p:cNvSpPr/>
            <p:nvPr/>
          </p:nvSpPr>
          <p:spPr bwMode="auto">
            <a:xfrm>
              <a:off x="3234" y="3260"/>
              <a:ext cx="7" cy="139"/>
            </a:xfrm>
            <a:custGeom>
              <a:avLst/>
              <a:gdLst>
                <a:gd name="T0" fmla="*/ 3 w 3"/>
                <a:gd name="T1" fmla="*/ 0 h 59"/>
                <a:gd name="T2" fmla="*/ 3 w 3"/>
                <a:gd name="T3" fmla="*/ 59 h 59"/>
                <a:gd name="T4" fmla="*/ 1 w 3"/>
                <a:gd name="T5" fmla="*/ 58 h 59"/>
                <a:gd name="T6" fmla="*/ 0 w 3"/>
                <a:gd name="T7" fmla="*/ 58 h 59"/>
                <a:gd name="T8" fmla="*/ 0 w 3"/>
                <a:gd name="T9" fmla="*/ 0 h 59"/>
                <a:gd name="T10" fmla="*/ 3 w 3"/>
                <a:gd name="T11" fmla="*/ 0 h 59"/>
              </a:gdLst>
              <a:ahLst/>
              <a:cxnLst>
                <a:cxn ang="0">
                  <a:pos x="T0" y="T1"/>
                </a:cxn>
                <a:cxn ang="0">
                  <a:pos x="T2" y="T3"/>
                </a:cxn>
                <a:cxn ang="0">
                  <a:pos x="T4" y="T5"/>
                </a:cxn>
                <a:cxn ang="0">
                  <a:pos x="T6" y="T7"/>
                </a:cxn>
                <a:cxn ang="0">
                  <a:pos x="T8" y="T9"/>
                </a:cxn>
                <a:cxn ang="0">
                  <a:pos x="T10" y="T11"/>
                </a:cxn>
              </a:cxnLst>
              <a:rect l="0" t="0" r="r" b="b"/>
              <a:pathLst>
                <a:path w="3" h="59">
                  <a:moveTo>
                    <a:pt x="3" y="0"/>
                  </a:moveTo>
                  <a:cubicBezTo>
                    <a:pt x="3" y="59"/>
                    <a:pt x="3" y="59"/>
                    <a:pt x="3" y="59"/>
                  </a:cubicBezTo>
                  <a:cubicBezTo>
                    <a:pt x="2" y="58"/>
                    <a:pt x="2" y="58"/>
                    <a:pt x="1" y="58"/>
                  </a:cubicBezTo>
                  <a:cubicBezTo>
                    <a:pt x="0" y="58"/>
                    <a:pt x="0" y="58"/>
                    <a:pt x="0" y="5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6" name="Freeform 322"/>
            <p:cNvSpPr/>
            <p:nvPr/>
          </p:nvSpPr>
          <p:spPr bwMode="auto">
            <a:xfrm>
              <a:off x="3274" y="3260"/>
              <a:ext cx="7" cy="147"/>
            </a:xfrm>
            <a:custGeom>
              <a:avLst/>
              <a:gdLst>
                <a:gd name="T0" fmla="*/ 3 w 3"/>
                <a:gd name="T1" fmla="*/ 0 h 62"/>
                <a:gd name="T2" fmla="*/ 3 w 3"/>
                <a:gd name="T3" fmla="*/ 62 h 62"/>
                <a:gd name="T4" fmla="*/ 0 w 3"/>
                <a:gd name="T5" fmla="*/ 62 h 62"/>
                <a:gd name="T6" fmla="*/ 0 w 3"/>
                <a:gd name="T7" fmla="*/ 0 h 62"/>
                <a:gd name="T8" fmla="*/ 3 w 3"/>
                <a:gd name="T9" fmla="*/ 0 h 62"/>
              </a:gdLst>
              <a:ahLst/>
              <a:cxnLst>
                <a:cxn ang="0">
                  <a:pos x="T0" y="T1"/>
                </a:cxn>
                <a:cxn ang="0">
                  <a:pos x="T2" y="T3"/>
                </a:cxn>
                <a:cxn ang="0">
                  <a:pos x="T4" y="T5"/>
                </a:cxn>
                <a:cxn ang="0">
                  <a:pos x="T6" y="T7"/>
                </a:cxn>
                <a:cxn ang="0">
                  <a:pos x="T8" y="T9"/>
                </a:cxn>
              </a:cxnLst>
              <a:rect l="0" t="0" r="r" b="b"/>
              <a:pathLst>
                <a:path w="3" h="62">
                  <a:moveTo>
                    <a:pt x="3" y="0"/>
                  </a:moveTo>
                  <a:cubicBezTo>
                    <a:pt x="3" y="62"/>
                    <a:pt x="3" y="62"/>
                    <a:pt x="3" y="62"/>
                  </a:cubicBezTo>
                  <a:cubicBezTo>
                    <a:pt x="2" y="62"/>
                    <a:pt x="1" y="62"/>
                    <a:pt x="0" y="6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7" name="Freeform 323"/>
            <p:cNvSpPr/>
            <p:nvPr/>
          </p:nvSpPr>
          <p:spPr bwMode="auto">
            <a:xfrm>
              <a:off x="3314" y="3260"/>
              <a:ext cx="7" cy="154"/>
            </a:xfrm>
            <a:custGeom>
              <a:avLst/>
              <a:gdLst>
                <a:gd name="T0" fmla="*/ 3 w 3"/>
                <a:gd name="T1" fmla="*/ 0 h 65"/>
                <a:gd name="T2" fmla="*/ 3 w 3"/>
                <a:gd name="T3" fmla="*/ 65 h 65"/>
                <a:gd name="T4" fmla="*/ 0 w 3"/>
                <a:gd name="T5" fmla="*/ 64 h 65"/>
                <a:gd name="T6" fmla="*/ 0 w 3"/>
                <a:gd name="T7" fmla="*/ 0 h 65"/>
                <a:gd name="T8" fmla="*/ 3 w 3"/>
                <a:gd name="T9" fmla="*/ 0 h 65"/>
              </a:gdLst>
              <a:ahLst/>
              <a:cxnLst>
                <a:cxn ang="0">
                  <a:pos x="T0" y="T1"/>
                </a:cxn>
                <a:cxn ang="0">
                  <a:pos x="T2" y="T3"/>
                </a:cxn>
                <a:cxn ang="0">
                  <a:pos x="T4" y="T5"/>
                </a:cxn>
                <a:cxn ang="0">
                  <a:pos x="T6" y="T7"/>
                </a:cxn>
                <a:cxn ang="0">
                  <a:pos x="T8" y="T9"/>
                </a:cxn>
              </a:cxnLst>
              <a:rect l="0" t="0" r="r" b="b"/>
              <a:pathLst>
                <a:path w="3" h="65">
                  <a:moveTo>
                    <a:pt x="3" y="0"/>
                  </a:moveTo>
                  <a:cubicBezTo>
                    <a:pt x="3" y="65"/>
                    <a:pt x="3" y="65"/>
                    <a:pt x="3" y="65"/>
                  </a:cubicBezTo>
                  <a:cubicBezTo>
                    <a:pt x="2" y="65"/>
                    <a:pt x="1" y="65"/>
                    <a:pt x="0" y="6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8" name="Freeform 324"/>
            <p:cNvSpPr/>
            <p:nvPr/>
          </p:nvSpPr>
          <p:spPr bwMode="auto">
            <a:xfrm>
              <a:off x="3354" y="3260"/>
              <a:ext cx="7" cy="158"/>
            </a:xfrm>
            <a:custGeom>
              <a:avLst/>
              <a:gdLst>
                <a:gd name="T0" fmla="*/ 3 w 3"/>
                <a:gd name="T1" fmla="*/ 0 h 67"/>
                <a:gd name="T2" fmla="*/ 3 w 3"/>
                <a:gd name="T3" fmla="*/ 67 h 67"/>
                <a:gd name="T4" fmla="*/ 0 w 3"/>
                <a:gd name="T5" fmla="*/ 66 h 67"/>
                <a:gd name="T6" fmla="*/ 0 w 3"/>
                <a:gd name="T7" fmla="*/ 0 h 67"/>
                <a:gd name="T8" fmla="*/ 3 w 3"/>
                <a:gd name="T9" fmla="*/ 0 h 67"/>
              </a:gdLst>
              <a:ahLst/>
              <a:cxnLst>
                <a:cxn ang="0">
                  <a:pos x="T0" y="T1"/>
                </a:cxn>
                <a:cxn ang="0">
                  <a:pos x="T2" y="T3"/>
                </a:cxn>
                <a:cxn ang="0">
                  <a:pos x="T4" y="T5"/>
                </a:cxn>
                <a:cxn ang="0">
                  <a:pos x="T6" y="T7"/>
                </a:cxn>
                <a:cxn ang="0">
                  <a:pos x="T8" y="T9"/>
                </a:cxn>
              </a:cxnLst>
              <a:rect l="0" t="0" r="r" b="b"/>
              <a:pathLst>
                <a:path w="3" h="67">
                  <a:moveTo>
                    <a:pt x="3" y="0"/>
                  </a:moveTo>
                  <a:cubicBezTo>
                    <a:pt x="3" y="67"/>
                    <a:pt x="3" y="67"/>
                    <a:pt x="3" y="67"/>
                  </a:cubicBezTo>
                  <a:cubicBezTo>
                    <a:pt x="2" y="67"/>
                    <a:pt x="1" y="66"/>
                    <a:pt x="0" y="6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9" name="Freeform 325"/>
            <p:cNvSpPr/>
            <p:nvPr/>
          </p:nvSpPr>
          <p:spPr bwMode="auto">
            <a:xfrm>
              <a:off x="3394" y="3260"/>
              <a:ext cx="8" cy="161"/>
            </a:xfrm>
            <a:custGeom>
              <a:avLst/>
              <a:gdLst>
                <a:gd name="T0" fmla="*/ 3 w 3"/>
                <a:gd name="T1" fmla="*/ 0 h 68"/>
                <a:gd name="T2" fmla="*/ 3 w 3"/>
                <a:gd name="T3" fmla="*/ 68 h 68"/>
                <a:gd name="T4" fmla="*/ 0 w 3"/>
                <a:gd name="T5" fmla="*/ 67 h 68"/>
                <a:gd name="T6" fmla="*/ 0 w 3"/>
                <a:gd name="T7" fmla="*/ 0 h 68"/>
                <a:gd name="T8" fmla="*/ 3 w 3"/>
                <a:gd name="T9" fmla="*/ 0 h 68"/>
              </a:gdLst>
              <a:ahLst/>
              <a:cxnLst>
                <a:cxn ang="0">
                  <a:pos x="T0" y="T1"/>
                </a:cxn>
                <a:cxn ang="0">
                  <a:pos x="T2" y="T3"/>
                </a:cxn>
                <a:cxn ang="0">
                  <a:pos x="T4" y="T5"/>
                </a:cxn>
                <a:cxn ang="0">
                  <a:pos x="T6" y="T7"/>
                </a:cxn>
                <a:cxn ang="0">
                  <a:pos x="T8" y="T9"/>
                </a:cxn>
              </a:cxnLst>
              <a:rect l="0" t="0" r="r" b="b"/>
              <a:pathLst>
                <a:path w="3" h="68">
                  <a:moveTo>
                    <a:pt x="3" y="0"/>
                  </a:moveTo>
                  <a:cubicBezTo>
                    <a:pt x="3" y="68"/>
                    <a:pt x="3" y="68"/>
                    <a:pt x="3" y="68"/>
                  </a:cubicBezTo>
                  <a:cubicBezTo>
                    <a:pt x="2" y="68"/>
                    <a:pt x="1" y="67"/>
                    <a:pt x="0" y="6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0" name="Freeform 326"/>
            <p:cNvSpPr/>
            <p:nvPr/>
          </p:nvSpPr>
          <p:spPr bwMode="auto">
            <a:xfrm>
              <a:off x="3435" y="3260"/>
              <a:ext cx="7" cy="161"/>
            </a:xfrm>
            <a:custGeom>
              <a:avLst/>
              <a:gdLst>
                <a:gd name="T0" fmla="*/ 3 w 3"/>
                <a:gd name="T1" fmla="*/ 0 h 68"/>
                <a:gd name="T2" fmla="*/ 3 w 3"/>
                <a:gd name="T3" fmla="*/ 68 h 68"/>
                <a:gd name="T4" fmla="*/ 1 w 3"/>
                <a:gd name="T5" fmla="*/ 68 h 68"/>
                <a:gd name="T6" fmla="*/ 0 w 3"/>
                <a:gd name="T7" fmla="*/ 68 h 68"/>
                <a:gd name="T8" fmla="*/ 0 w 3"/>
                <a:gd name="T9" fmla="*/ 0 h 68"/>
                <a:gd name="T10" fmla="*/ 3 w 3"/>
                <a:gd name="T11" fmla="*/ 0 h 68"/>
              </a:gdLst>
              <a:ahLst/>
              <a:cxnLst>
                <a:cxn ang="0">
                  <a:pos x="T0" y="T1"/>
                </a:cxn>
                <a:cxn ang="0">
                  <a:pos x="T2" y="T3"/>
                </a:cxn>
                <a:cxn ang="0">
                  <a:pos x="T4" y="T5"/>
                </a:cxn>
                <a:cxn ang="0">
                  <a:pos x="T6" y="T7"/>
                </a:cxn>
                <a:cxn ang="0">
                  <a:pos x="T8" y="T9"/>
                </a:cxn>
                <a:cxn ang="0">
                  <a:pos x="T10" y="T11"/>
                </a:cxn>
              </a:cxnLst>
              <a:rect l="0" t="0" r="r" b="b"/>
              <a:pathLst>
                <a:path w="3" h="68">
                  <a:moveTo>
                    <a:pt x="3" y="0"/>
                  </a:moveTo>
                  <a:cubicBezTo>
                    <a:pt x="3" y="68"/>
                    <a:pt x="3" y="68"/>
                    <a:pt x="3" y="68"/>
                  </a:cubicBezTo>
                  <a:cubicBezTo>
                    <a:pt x="2" y="68"/>
                    <a:pt x="2" y="68"/>
                    <a:pt x="1" y="68"/>
                  </a:cubicBezTo>
                  <a:cubicBezTo>
                    <a:pt x="0" y="68"/>
                    <a:pt x="0" y="68"/>
                    <a:pt x="0" y="6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1" name="Freeform 327"/>
            <p:cNvSpPr/>
            <p:nvPr/>
          </p:nvSpPr>
          <p:spPr bwMode="auto">
            <a:xfrm>
              <a:off x="3475" y="3260"/>
              <a:ext cx="7" cy="161"/>
            </a:xfrm>
            <a:custGeom>
              <a:avLst/>
              <a:gdLst>
                <a:gd name="T0" fmla="*/ 3 w 3"/>
                <a:gd name="T1" fmla="*/ 0 h 68"/>
                <a:gd name="T2" fmla="*/ 3 w 3"/>
                <a:gd name="T3" fmla="*/ 67 h 68"/>
                <a:gd name="T4" fmla="*/ 0 w 3"/>
                <a:gd name="T5" fmla="*/ 68 h 68"/>
                <a:gd name="T6" fmla="*/ 0 w 3"/>
                <a:gd name="T7" fmla="*/ 0 h 68"/>
                <a:gd name="T8" fmla="*/ 3 w 3"/>
                <a:gd name="T9" fmla="*/ 0 h 68"/>
              </a:gdLst>
              <a:ahLst/>
              <a:cxnLst>
                <a:cxn ang="0">
                  <a:pos x="T0" y="T1"/>
                </a:cxn>
                <a:cxn ang="0">
                  <a:pos x="T2" y="T3"/>
                </a:cxn>
                <a:cxn ang="0">
                  <a:pos x="T4" y="T5"/>
                </a:cxn>
                <a:cxn ang="0">
                  <a:pos x="T6" y="T7"/>
                </a:cxn>
                <a:cxn ang="0">
                  <a:pos x="T8" y="T9"/>
                </a:cxn>
              </a:cxnLst>
              <a:rect l="0" t="0" r="r" b="b"/>
              <a:pathLst>
                <a:path w="3" h="68">
                  <a:moveTo>
                    <a:pt x="3" y="0"/>
                  </a:moveTo>
                  <a:cubicBezTo>
                    <a:pt x="3" y="67"/>
                    <a:pt x="3" y="67"/>
                    <a:pt x="3" y="67"/>
                  </a:cubicBezTo>
                  <a:cubicBezTo>
                    <a:pt x="2" y="67"/>
                    <a:pt x="1" y="67"/>
                    <a:pt x="0" y="6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2" name="Freeform 328"/>
            <p:cNvSpPr/>
            <p:nvPr/>
          </p:nvSpPr>
          <p:spPr bwMode="auto">
            <a:xfrm>
              <a:off x="3515" y="3260"/>
              <a:ext cx="7" cy="158"/>
            </a:xfrm>
            <a:custGeom>
              <a:avLst/>
              <a:gdLst>
                <a:gd name="T0" fmla="*/ 3 w 3"/>
                <a:gd name="T1" fmla="*/ 0 h 67"/>
                <a:gd name="T2" fmla="*/ 3 w 3"/>
                <a:gd name="T3" fmla="*/ 66 h 67"/>
                <a:gd name="T4" fmla="*/ 0 w 3"/>
                <a:gd name="T5" fmla="*/ 67 h 67"/>
                <a:gd name="T6" fmla="*/ 0 w 3"/>
                <a:gd name="T7" fmla="*/ 0 h 67"/>
                <a:gd name="T8" fmla="*/ 3 w 3"/>
                <a:gd name="T9" fmla="*/ 0 h 67"/>
              </a:gdLst>
              <a:ahLst/>
              <a:cxnLst>
                <a:cxn ang="0">
                  <a:pos x="T0" y="T1"/>
                </a:cxn>
                <a:cxn ang="0">
                  <a:pos x="T2" y="T3"/>
                </a:cxn>
                <a:cxn ang="0">
                  <a:pos x="T4" y="T5"/>
                </a:cxn>
                <a:cxn ang="0">
                  <a:pos x="T6" y="T7"/>
                </a:cxn>
                <a:cxn ang="0">
                  <a:pos x="T8" y="T9"/>
                </a:cxn>
              </a:cxnLst>
              <a:rect l="0" t="0" r="r" b="b"/>
              <a:pathLst>
                <a:path w="3" h="67">
                  <a:moveTo>
                    <a:pt x="3" y="0"/>
                  </a:moveTo>
                  <a:cubicBezTo>
                    <a:pt x="3" y="66"/>
                    <a:pt x="3" y="66"/>
                    <a:pt x="3" y="66"/>
                  </a:cubicBezTo>
                  <a:cubicBezTo>
                    <a:pt x="2" y="66"/>
                    <a:pt x="1" y="66"/>
                    <a:pt x="0" y="6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3" name="Freeform 329"/>
            <p:cNvSpPr/>
            <p:nvPr/>
          </p:nvSpPr>
          <p:spPr bwMode="auto">
            <a:xfrm>
              <a:off x="3555" y="3260"/>
              <a:ext cx="8" cy="154"/>
            </a:xfrm>
            <a:custGeom>
              <a:avLst/>
              <a:gdLst>
                <a:gd name="T0" fmla="*/ 3 w 3"/>
                <a:gd name="T1" fmla="*/ 0 h 65"/>
                <a:gd name="T2" fmla="*/ 3 w 3"/>
                <a:gd name="T3" fmla="*/ 64 h 65"/>
                <a:gd name="T4" fmla="*/ 0 w 3"/>
                <a:gd name="T5" fmla="*/ 65 h 65"/>
                <a:gd name="T6" fmla="*/ 0 w 3"/>
                <a:gd name="T7" fmla="*/ 0 h 65"/>
                <a:gd name="T8" fmla="*/ 3 w 3"/>
                <a:gd name="T9" fmla="*/ 0 h 65"/>
              </a:gdLst>
              <a:ahLst/>
              <a:cxnLst>
                <a:cxn ang="0">
                  <a:pos x="T0" y="T1"/>
                </a:cxn>
                <a:cxn ang="0">
                  <a:pos x="T2" y="T3"/>
                </a:cxn>
                <a:cxn ang="0">
                  <a:pos x="T4" y="T5"/>
                </a:cxn>
                <a:cxn ang="0">
                  <a:pos x="T6" y="T7"/>
                </a:cxn>
                <a:cxn ang="0">
                  <a:pos x="T8" y="T9"/>
                </a:cxn>
              </a:cxnLst>
              <a:rect l="0" t="0" r="r" b="b"/>
              <a:pathLst>
                <a:path w="3" h="65">
                  <a:moveTo>
                    <a:pt x="3" y="0"/>
                  </a:moveTo>
                  <a:cubicBezTo>
                    <a:pt x="3" y="64"/>
                    <a:pt x="3" y="64"/>
                    <a:pt x="3" y="64"/>
                  </a:cubicBezTo>
                  <a:cubicBezTo>
                    <a:pt x="2" y="64"/>
                    <a:pt x="1" y="65"/>
                    <a:pt x="0" y="6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4" name="Freeform 330"/>
            <p:cNvSpPr/>
            <p:nvPr/>
          </p:nvSpPr>
          <p:spPr bwMode="auto">
            <a:xfrm>
              <a:off x="3596" y="3260"/>
              <a:ext cx="7" cy="147"/>
            </a:xfrm>
            <a:custGeom>
              <a:avLst/>
              <a:gdLst>
                <a:gd name="T0" fmla="*/ 3 w 3"/>
                <a:gd name="T1" fmla="*/ 0 h 62"/>
                <a:gd name="T2" fmla="*/ 3 w 3"/>
                <a:gd name="T3" fmla="*/ 61 h 62"/>
                <a:gd name="T4" fmla="*/ 0 w 3"/>
                <a:gd name="T5" fmla="*/ 62 h 62"/>
                <a:gd name="T6" fmla="*/ 0 w 3"/>
                <a:gd name="T7" fmla="*/ 0 h 62"/>
                <a:gd name="T8" fmla="*/ 3 w 3"/>
                <a:gd name="T9" fmla="*/ 0 h 62"/>
              </a:gdLst>
              <a:ahLst/>
              <a:cxnLst>
                <a:cxn ang="0">
                  <a:pos x="T0" y="T1"/>
                </a:cxn>
                <a:cxn ang="0">
                  <a:pos x="T2" y="T3"/>
                </a:cxn>
                <a:cxn ang="0">
                  <a:pos x="T4" y="T5"/>
                </a:cxn>
                <a:cxn ang="0">
                  <a:pos x="T6" y="T7"/>
                </a:cxn>
                <a:cxn ang="0">
                  <a:pos x="T8" y="T9"/>
                </a:cxn>
              </a:cxnLst>
              <a:rect l="0" t="0" r="r" b="b"/>
              <a:pathLst>
                <a:path w="3" h="62">
                  <a:moveTo>
                    <a:pt x="3" y="0"/>
                  </a:moveTo>
                  <a:cubicBezTo>
                    <a:pt x="3" y="61"/>
                    <a:pt x="3" y="61"/>
                    <a:pt x="3" y="61"/>
                  </a:cubicBezTo>
                  <a:cubicBezTo>
                    <a:pt x="2" y="62"/>
                    <a:pt x="1" y="62"/>
                    <a:pt x="0" y="6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5" name="Freeform 331"/>
            <p:cNvSpPr/>
            <p:nvPr/>
          </p:nvSpPr>
          <p:spPr bwMode="auto">
            <a:xfrm>
              <a:off x="3636" y="3260"/>
              <a:ext cx="7" cy="137"/>
            </a:xfrm>
            <a:custGeom>
              <a:avLst/>
              <a:gdLst>
                <a:gd name="T0" fmla="*/ 3 w 3"/>
                <a:gd name="T1" fmla="*/ 0 h 58"/>
                <a:gd name="T2" fmla="*/ 3 w 3"/>
                <a:gd name="T3" fmla="*/ 57 h 58"/>
                <a:gd name="T4" fmla="*/ 0 w 3"/>
                <a:gd name="T5" fmla="*/ 58 h 58"/>
                <a:gd name="T6" fmla="*/ 0 w 3"/>
                <a:gd name="T7" fmla="*/ 0 h 58"/>
                <a:gd name="T8" fmla="*/ 3 w 3"/>
                <a:gd name="T9" fmla="*/ 0 h 58"/>
              </a:gdLst>
              <a:ahLst/>
              <a:cxnLst>
                <a:cxn ang="0">
                  <a:pos x="T0" y="T1"/>
                </a:cxn>
                <a:cxn ang="0">
                  <a:pos x="T2" y="T3"/>
                </a:cxn>
                <a:cxn ang="0">
                  <a:pos x="T4" y="T5"/>
                </a:cxn>
                <a:cxn ang="0">
                  <a:pos x="T6" y="T7"/>
                </a:cxn>
                <a:cxn ang="0">
                  <a:pos x="T8" y="T9"/>
                </a:cxn>
              </a:cxnLst>
              <a:rect l="0" t="0" r="r" b="b"/>
              <a:pathLst>
                <a:path w="3" h="58">
                  <a:moveTo>
                    <a:pt x="3" y="0"/>
                  </a:moveTo>
                  <a:cubicBezTo>
                    <a:pt x="3" y="57"/>
                    <a:pt x="3" y="57"/>
                    <a:pt x="3" y="57"/>
                  </a:cubicBezTo>
                  <a:cubicBezTo>
                    <a:pt x="2" y="58"/>
                    <a:pt x="1" y="58"/>
                    <a:pt x="0" y="5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6" name="Freeform 332"/>
            <p:cNvSpPr/>
            <p:nvPr/>
          </p:nvSpPr>
          <p:spPr bwMode="auto">
            <a:xfrm>
              <a:off x="3676" y="3260"/>
              <a:ext cx="7" cy="125"/>
            </a:xfrm>
            <a:custGeom>
              <a:avLst/>
              <a:gdLst>
                <a:gd name="T0" fmla="*/ 3 w 3"/>
                <a:gd name="T1" fmla="*/ 0 h 53"/>
                <a:gd name="T2" fmla="*/ 3 w 3"/>
                <a:gd name="T3" fmla="*/ 51 h 53"/>
                <a:gd name="T4" fmla="*/ 0 w 3"/>
                <a:gd name="T5" fmla="*/ 53 h 53"/>
                <a:gd name="T6" fmla="*/ 0 w 3"/>
                <a:gd name="T7" fmla="*/ 0 h 53"/>
                <a:gd name="T8" fmla="*/ 3 w 3"/>
                <a:gd name="T9" fmla="*/ 0 h 53"/>
              </a:gdLst>
              <a:ahLst/>
              <a:cxnLst>
                <a:cxn ang="0">
                  <a:pos x="T0" y="T1"/>
                </a:cxn>
                <a:cxn ang="0">
                  <a:pos x="T2" y="T3"/>
                </a:cxn>
                <a:cxn ang="0">
                  <a:pos x="T4" y="T5"/>
                </a:cxn>
                <a:cxn ang="0">
                  <a:pos x="T6" y="T7"/>
                </a:cxn>
                <a:cxn ang="0">
                  <a:pos x="T8" y="T9"/>
                </a:cxn>
              </a:cxnLst>
              <a:rect l="0" t="0" r="r" b="b"/>
              <a:pathLst>
                <a:path w="3" h="53">
                  <a:moveTo>
                    <a:pt x="3" y="0"/>
                  </a:moveTo>
                  <a:cubicBezTo>
                    <a:pt x="3" y="51"/>
                    <a:pt x="3" y="51"/>
                    <a:pt x="3" y="51"/>
                  </a:cubicBezTo>
                  <a:cubicBezTo>
                    <a:pt x="2" y="52"/>
                    <a:pt x="1" y="52"/>
                    <a:pt x="0" y="5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7" name="Freeform 333"/>
            <p:cNvSpPr/>
            <p:nvPr/>
          </p:nvSpPr>
          <p:spPr bwMode="auto">
            <a:xfrm>
              <a:off x="3716" y="3260"/>
              <a:ext cx="8" cy="104"/>
            </a:xfrm>
            <a:custGeom>
              <a:avLst/>
              <a:gdLst>
                <a:gd name="T0" fmla="*/ 3 w 3"/>
                <a:gd name="T1" fmla="*/ 0 h 44"/>
                <a:gd name="T2" fmla="*/ 3 w 3"/>
                <a:gd name="T3" fmla="*/ 41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1"/>
                    <a:pt x="3" y="41"/>
                    <a:pt x="3" y="41"/>
                  </a:cubicBezTo>
                  <a:cubicBezTo>
                    <a:pt x="2" y="42"/>
                    <a:pt x="1" y="43"/>
                    <a:pt x="0" y="44"/>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8" name="Freeform 334"/>
            <p:cNvSpPr/>
            <p:nvPr/>
          </p:nvSpPr>
          <p:spPr bwMode="auto">
            <a:xfrm>
              <a:off x="3134" y="3174"/>
              <a:ext cx="606" cy="171"/>
            </a:xfrm>
            <a:custGeom>
              <a:avLst/>
              <a:gdLst>
                <a:gd name="T0" fmla="*/ 256 w 256"/>
                <a:gd name="T1" fmla="*/ 36 h 72"/>
                <a:gd name="T2" fmla="*/ 128 w 256"/>
                <a:gd name="T3" fmla="*/ 72 h 72"/>
                <a:gd name="T4" fmla="*/ 100 w 256"/>
                <a:gd name="T5" fmla="*/ 71 h 72"/>
                <a:gd name="T6" fmla="*/ 68 w 256"/>
                <a:gd name="T7" fmla="*/ 68 h 72"/>
                <a:gd name="T8" fmla="*/ 43 w 256"/>
                <a:gd name="T9" fmla="*/ 63 h 72"/>
                <a:gd name="T10" fmla="*/ 36 w 256"/>
                <a:gd name="T11" fmla="*/ 61 h 72"/>
                <a:gd name="T12" fmla="*/ 13 w 256"/>
                <a:gd name="T13" fmla="*/ 52 h 72"/>
                <a:gd name="T14" fmla="*/ 10 w 256"/>
                <a:gd name="T15" fmla="*/ 50 h 72"/>
                <a:gd name="T16" fmla="*/ 0 w 256"/>
                <a:gd name="T17" fmla="*/ 36 h 72"/>
                <a:gd name="T18" fmla="*/ 0 w 256"/>
                <a:gd name="T19" fmla="*/ 35 h 72"/>
                <a:gd name="T20" fmla="*/ 128 w 256"/>
                <a:gd name="T21" fmla="*/ 0 h 72"/>
                <a:gd name="T22" fmla="*/ 176 w 256"/>
                <a:gd name="T23" fmla="*/ 2 h 72"/>
                <a:gd name="T24" fmla="*/ 184 w 256"/>
                <a:gd name="T25" fmla="*/ 3 h 72"/>
                <a:gd name="T26" fmla="*/ 217 w 256"/>
                <a:gd name="T27" fmla="*/ 10 h 72"/>
                <a:gd name="T28" fmla="*/ 223 w 256"/>
                <a:gd name="T29" fmla="*/ 12 h 72"/>
                <a:gd name="T30" fmla="*/ 241 w 256"/>
                <a:gd name="T31" fmla="*/ 19 h 72"/>
                <a:gd name="T32" fmla="*/ 252 w 256"/>
                <a:gd name="T33" fmla="*/ 28 h 72"/>
                <a:gd name="T34" fmla="*/ 256 w 256"/>
                <a:gd name="T35" fmla="*/ 35 h 72"/>
                <a:gd name="T36" fmla="*/ 256 w 256"/>
                <a:gd name="T3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72">
                  <a:moveTo>
                    <a:pt x="256" y="36"/>
                  </a:moveTo>
                  <a:cubicBezTo>
                    <a:pt x="256" y="56"/>
                    <a:pt x="198" y="72"/>
                    <a:pt x="128" y="72"/>
                  </a:cubicBezTo>
                  <a:cubicBezTo>
                    <a:pt x="118" y="72"/>
                    <a:pt x="109" y="72"/>
                    <a:pt x="100" y="71"/>
                  </a:cubicBezTo>
                  <a:cubicBezTo>
                    <a:pt x="88" y="71"/>
                    <a:pt x="78" y="70"/>
                    <a:pt x="68" y="68"/>
                  </a:cubicBezTo>
                  <a:cubicBezTo>
                    <a:pt x="59" y="67"/>
                    <a:pt x="50" y="65"/>
                    <a:pt x="43" y="63"/>
                  </a:cubicBezTo>
                  <a:cubicBezTo>
                    <a:pt x="40" y="63"/>
                    <a:pt x="38" y="62"/>
                    <a:pt x="36" y="61"/>
                  </a:cubicBezTo>
                  <a:cubicBezTo>
                    <a:pt x="27" y="59"/>
                    <a:pt x="19" y="55"/>
                    <a:pt x="13" y="52"/>
                  </a:cubicBezTo>
                  <a:cubicBezTo>
                    <a:pt x="12" y="51"/>
                    <a:pt x="11" y="51"/>
                    <a:pt x="10" y="50"/>
                  </a:cubicBezTo>
                  <a:cubicBezTo>
                    <a:pt x="3" y="46"/>
                    <a:pt x="0" y="41"/>
                    <a:pt x="0" y="36"/>
                  </a:cubicBezTo>
                  <a:cubicBezTo>
                    <a:pt x="0" y="35"/>
                    <a:pt x="0" y="35"/>
                    <a:pt x="0" y="35"/>
                  </a:cubicBezTo>
                  <a:cubicBezTo>
                    <a:pt x="2" y="15"/>
                    <a:pt x="59" y="0"/>
                    <a:pt x="128" y="0"/>
                  </a:cubicBezTo>
                  <a:cubicBezTo>
                    <a:pt x="145" y="0"/>
                    <a:pt x="161" y="1"/>
                    <a:pt x="176" y="2"/>
                  </a:cubicBezTo>
                  <a:cubicBezTo>
                    <a:pt x="179" y="3"/>
                    <a:pt x="182" y="3"/>
                    <a:pt x="184" y="3"/>
                  </a:cubicBezTo>
                  <a:cubicBezTo>
                    <a:pt x="196" y="5"/>
                    <a:pt x="207" y="7"/>
                    <a:pt x="217" y="10"/>
                  </a:cubicBezTo>
                  <a:cubicBezTo>
                    <a:pt x="219" y="10"/>
                    <a:pt x="221" y="11"/>
                    <a:pt x="223" y="12"/>
                  </a:cubicBezTo>
                  <a:cubicBezTo>
                    <a:pt x="230" y="14"/>
                    <a:pt x="236" y="16"/>
                    <a:pt x="241" y="19"/>
                  </a:cubicBezTo>
                  <a:cubicBezTo>
                    <a:pt x="246" y="22"/>
                    <a:pt x="250" y="25"/>
                    <a:pt x="252" y="28"/>
                  </a:cubicBezTo>
                  <a:cubicBezTo>
                    <a:pt x="254" y="30"/>
                    <a:pt x="255" y="32"/>
                    <a:pt x="256" y="35"/>
                  </a:cubicBezTo>
                  <a:cubicBezTo>
                    <a:pt x="256" y="35"/>
                    <a:pt x="256" y="35"/>
                    <a:pt x="256" y="36"/>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9" name="Rectangle 335"/>
            <p:cNvSpPr>
              <a:spLocks noChangeArrowheads="1"/>
            </p:cNvSpPr>
            <p:nvPr/>
          </p:nvSpPr>
          <p:spPr bwMode="auto">
            <a:xfrm>
              <a:off x="3295" y="3238"/>
              <a:ext cx="436" cy="105"/>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0" name="Freeform 336"/>
            <p:cNvSpPr/>
            <p:nvPr/>
          </p:nvSpPr>
          <p:spPr bwMode="auto">
            <a:xfrm>
              <a:off x="3158" y="3281"/>
              <a:ext cx="52" cy="17"/>
            </a:xfrm>
            <a:custGeom>
              <a:avLst/>
              <a:gdLst>
                <a:gd name="T0" fmla="*/ 18 w 22"/>
                <a:gd name="T1" fmla="*/ 0 h 7"/>
                <a:gd name="T2" fmla="*/ 0 w 22"/>
                <a:gd name="T3" fmla="*/ 5 h 7"/>
                <a:gd name="T4" fmla="*/ 3 w 22"/>
                <a:gd name="T5" fmla="*/ 7 h 7"/>
                <a:gd name="T6" fmla="*/ 22 w 22"/>
                <a:gd name="T7" fmla="*/ 1 h 7"/>
                <a:gd name="T8" fmla="*/ 22 w 22"/>
                <a:gd name="T9" fmla="*/ 1 h 7"/>
                <a:gd name="T10" fmla="*/ 18 w 22"/>
                <a:gd name="T11" fmla="*/ 0 h 7"/>
              </a:gdLst>
              <a:ahLst/>
              <a:cxnLst>
                <a:cxn ang="0">
                  <a:pos x="T0" y="T1"/>
                </a:cxn>
                <a:cxn ang="0">
                  <a:pos x="T2" y="T3"/>
                </a:cxn>
                <a:cxn ang="0">
                  <a:pos x="T4" y="T5"/>
                </a:cxn>
                <a:cxn ang="0">
                  <a:pos x="T6" y="T7"/>
                </a:cxn>
                <a:cxn ang="0">
                  <a:pos x="T8" y="T9"/>
                </a:cxn>
                <a:cxn ang="0">
                  <a:pos x="T10" y="T11"/>
                </a:cxn>
              </a:cxnLst>
              <a:rect l="0" t="0" r="r" b="b"/>
              <a:pathLst>
                <a:path w="22" h="7">
                  <a:moveTo>
                    <a:pt x="18" y="0"/>
                  </a:moveTo>
                  <a:cubicBezTo>
                    <a:pt x="0" y="5"/>
                    <a:pt x="0" y="5"/>
                    <a:pt x="0" y="5"/>
                  </a:cubicBezTo>
                  <a:cubicBezTo>
                    <a:pt x="1" y="6"/>
                    <a:pt x="2" y="6"/>
                    <a:pt x="3" y="7"/>
                  </a:cubicBezTo>
                  <a:cubicBezTo>
                    <a:pt x="22" y="1"/>
                    <a:pt x="22" y="1"/>
                    <a:pt x="22" y="1"/>
                  </a:cubicBezTo>
                  <a:cubicBezTo>
                    <a:pt x="22" y="1"/>
                    <a:pt x="22" y="1"/>
                    <a:pt x="22" y="1"/>
                  </a:cubicBezTo>
                  <a:cubicBezTo>
                    <a:pt x="21" y="1"/>
                    <a:pt x="19" y="0"/>
                    <a:pt x="18"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1" name="Freeform 337"/>
            <p:cNvSpPr/>
            <p:nvPr/>
          </p:nvSpPr>
          <p:spPr bwMode="auto">
            <a:xfrm>
              <a:off x="3219" y="3307"/>
              <a:ext cx="59" cy="17"/>
            </a:xfrm>
            <a:custGeom>
              <a:avLst/>
              <a:gdLst>
                <a:gd name="T0" fmla="*/ 18 w 25"/>
                <a:gd name="T1" fmla="*/ 0 h 7"/>
                <a:gd name="T2" fmla="*/ 0 w 25"/>
                <a:gd name="T3" fmla="*/ 5 h 7"/>
                <a:gd name="T4" fmla="*/ 7 w 25"/>
                <a:gd name="T5" fmla="*/ 7 h 7"/>
                <a:gd name="T6" fmla="*/ 25 w 25"/>
                <a:gd name="T7" fmla="*/ 2 h 7"/>
                <a:gd name="T8" fmla="*/ 24 w 25"/>
                <a:gd name="T9" fmla="*/ 2 h 7"/>
                <a:gd name="T10" fmla="*/ 18 w 25"/>
                <a:gd name="T11" fmla="*/ 0 h 7"/>
              </a:gdLst>
              <a:ahLst/>
              <a:cxnLst>
                <a:cxn ang="0">
                  <a:pos x="T0" y="T1"/>
                </a:cxn>
                <a:cxn ang="0">
                  <a:pos x="T2" y="T3"/>
                </a:cxn>
                <a:cxn ang="0">
                  <a:pos x="T4" y="T5"/>
                </a:cxn>
                <a:cxn ang="0">
                  <a:pos x="T6" y="T7"/>
                </a:cxn>
                <a:cxn ang="0">
                  <a:pos x="T8" y="T9"/>
                </a:cxn>
                <a:cxn ang="0">
                  <a:pos x="T10" y="T11"/>
                </a:cxn>
              </a:cxnLst>
              <a:rect l="0" t="0" r="r" b="b"/>
              <a:pathLst>
                <a:path w="25" h="7">
                  <a:moveTo>
                    <a:pt x="18" y="0"/>
                  </a:moveTo>
                  <a:cubicBezTo>
                    <a:pt x="0" y="5"/>
                    <a:pt x="0" y="5"/>
                    <a:pt x="0" y="5"/>
                  </a:cubicBezTo>
                  <a:cubicBezTo>
                    <a:pt x="2" y="6"/>
                    <a:pt x="4" y="7"/>
                    <a:pt x="7" y="7"/>
                  </a:cubicBezTo>
                  <a:cubicBezTo>
                    <a:pt x="25" y="2"/>
                    <a:pt x="25" y="2"/>
                    <a:pt x="25" y="2"/>
                  </a:cubicBezTo>
                  <a:cubicBezTo>
                    <a:pt x="25" y="2"/>
                    <a:pt x="24" y="2"/>
                    <a:pt x="24" y="2"/>
                  </a:cubicBezTo>
                  <a:cubicBezTo>
                    <a:pt x="22" y="1"/>
                    <a:pt x="20" y="1"/>
                    <a:pt x="18"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2" name="Freeform 338"/>
            <p:cNvSpPr/>
            <p:nvPr/>
          </p:nvSpPr>
          <p:spPr bwMode="auto">
            <a:xfrm>
              <a:off x="3196" y="3191"/>
              <a:ext cx="483" cy="137"/>
            </a:xfrm>
            <a:custGeom>
              <a:avLst/>
              <a:gdLst>
                <a:gd name="T0" fmla="*/ 204 w 204"/>
                <a:gd name="T1" fmla="*/ 29 h 58"/>
                <a:gd name="T2" fmla="*/ 204 w 204"/>
                <a:gd name="T3" fmla="*/ 30 h 58"/>
                <a:gd name="T4" fmla="*/ 102 w 204"/>
                <a:gd name="T5" fmla="*/ 58 h 58"/>
                <a:gd name="T6" fmla="*/ 0 w 204"/>
                <a:gd name="T7" fmla="*/ 30 h 58"/>
                <a:gd name="T8" fmla="*/ 0 w 204"/>
                <a:gd name="T9" fmla="*/ 29 h 58"/>
                <a:gd name="T10" fmla="*/ 102 w 204"/>
                <a:gd name="T11" fmla="*/ 0 h 58"/>
                <a:gd name="T12" fmla="*/ 204 w 204"/>
                <a:gd name="T13" fmla="*/ 29 h 58"/>
              </a:gdLst>
              <a:ahLst/>
              <a:cxnLst>
                <a:cxn ang="0">
                  <a:pos x="T0" y="T1"/>
                </a:cxn>
                <a:cxn ang="0">
                  <a:pos x="T2" y="T3"/>
                </a:cxn>
                <a:cxn ang="0">
                  <a:pos x="T4" y="T5"/>
                </a:cxn>
                <a:cxn ang="0">
                  <a:pos x="T6" y="T7"/>
                </a:cxn>
                <a:cxn ang="0">
                  <a:pos x="T8" y="T9"/>
                </a:cxn>
                <a:cxn ang="0">
                  <a:pos x="T10" y="T11"/>
                </a:cxn>
                <a:cxn ang="0">
                  <a:pos x="T12" y="T13"/>
                </a:cxn>
              </a:cxnLst>
              <a:rect l="0" t="0" r="r" b="b"/>
              <a:pathLst>
                <a:path w="204" h="58">
                  <a:moveTo>
                    <a:pt x="204" y="29"/>
                  </a:moveTo>
                  <a:cubicBezTo>
                    <a:pt x="204" y="29"/>
                    <a:pt x="204" y="30"/>
                    <a:pt x="204" y="30"/>
                  </a:cubicBezTo>
                  <a:cubicBezTo>
                    <a:pt x="202" y="46"/>
                    <a:pt x="157" y="58"/>
                    <a:pt x="102" y="58"/>
                  </a:cubicBezTo>
                  <a:cubicBezTo>
                    <a:pt x="47" y="58"/>
                    <a:pt x="2" y="46"/>
                    <a:pt x="0" y="30"/>
                  </a:cubicBezTo>
                  <a:cubicBezTo>
                    <a:pt x="0" y="30"/>
                    <a:pt x="0" y="29"/>
                    <a:pt x="0" y="29"/>
                  </a:cubicBezTo>
                  <a:cubicBezTo>
                    <a:pt x="0" y="13"/>
                    <a:pt x="45" y="0"/>
                    <a:pt x="102" y="0"/>
                  </a:cubicBezTo>
                  <a:cubicBezTo>
                    <a:pt x="158" y="0"/>
                    <a:pt x="204" y="13"/>
                    <a:pt x="204" y="29"/>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3" name="Freeform 339"/>
            <p:cNvSpPr/>
            <p:nvPr/>
          </p:nvSpPr>
          <p:spPr bwMode="auto">
            <a:xfrm>
              <a:off x="3196" y="3198"/>
              <a:ext cx="483" cy="130"/>
            </a:xfrm>
            <a:custGeom>
              <a:avLst/>
              <a:gdLst>
                <a:gd name="T0" fmla="*/ 204 w 204"/>
                <a:gd name="T1" fmla="*/ 27 h 55"/>
                <a:gd name="T2" fmla="*/ 102 w 204"/>
                <a:gd name="T3" fmla="*/ 55 h 55"/>
                <a:gd name="T4" fmla="*/ 98 w 204"/>
                <a:gd name="T5" fmla="*/ 55 h 55"/>
                <a:gd name="T6" fmla="*/ 63 w 204"/>
                <a:gd name="T7" fmla="*/ 53 h 55"/>
                <a:gd name="T8" fmla="*/ 34 w 204"/>
                <a:gd name="T9" fmla="*/ 48 h 55"/>
                <a:gd name="T10" fmla="*/ 28 w 204"/>
                <a:gd name="T11" fmla="*/ 46 h 55"/>
                <a:gd name="T12" fmla="*/ 6 w 204"/>
                <a:gd name="T13" fmla="*/ 36 h 55"/>
                <a:gd name="T14" fmla="*/ 3 w 204"/>
                <a:gd name="T15" fmla="*/ 34 h 55"/>
                <a:gd name="T16" fmla="*/ 0 w 204"/>
                <a:gd name="T17" fmla="*/ 27 h 55"/>
                <a:gd name="T18" fmla="*/ 102 w 204"/>
                <a:gd name="T19" fmla="*/ 0 h 55"/>
                <a:gd name="T20" fmla="*/ 122 w 204"/>
                <a:gd name="T21" fmla="*/ 0 h 55"/>
                <a:gd name="T22" fmla="*/ 132 w 204"/>
                <a:gd name="T23" fmla="*/ 1 h 55"/>
                <a:gd name="T24" fmla="*/ 167 w 204"/>
                <a:gd name="T25" fmla="*/ 6 h 55"/>
                <a:gd name="T26" fmla="*/ 174 w 204"/>
                <a:gd name="T27" fmla="*/ 8 h 55"/>
                <a:gd name="T28" fmla="*/ 194 w 204"/>
                <a:gd name="T29" fmla="*/ 16 h 55"/>
                <a:gd name="T30" fmla="*/ 203 w 204"/>
                <a:gd name="T31" fmla="*/ 25 h 55"/>
                <a:gd name="T32" fmla="*/ 204 w 204"/>
                <a:gd name="T3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55">
                  <a:moveTo>
                    <a:pt x="204" y="27"/>
                  </a:moveTo>
                  <a:cubicBezTo>
                    <a:pt x="202" y="43"/>
                    <a:pt x="157" y="55"/>
                    <a:pt x="102" y="55"/>
                  </a:cubicBezTo>
                  <a:cubicBezTo>
                    <a:pt x="101" y="55"/>
                    <a:pt x="99" y="55"/>
                    <a:pt x="98" y="55"/>
                  </a:cubicBezTo>
                  <a:cubicBezTo>
                    <a:pt x="86" y="55"/>
                    <a:pt x="74" y="54"/>
                    <a:pt x="63" y="53"/>
                  </a:cubicBezTo>
                  <a:cubicBezTo>
                    <a:pt x="53" y="52"/>
                    <a:pt x="43" y="50"/>
                    <a:pt x="34" y="48"/>
                  </a:cubicBezTo>
                  <a:cubicBezTo>
                    <a:pt x="32" y="47"/>
                    <a:pt x="30" y="47"/>
                    <a:pt x="28" y="46"/>
                  </a:cubicBezTo>
                  <a:cubicBezTo>
                    <a:pt x="19" y="43"/>
                    <a:pt x="11" y="40"/>
                    <a:pt x="6" y="36"/>
                  </a:cubicBezTo>
                  <a:cubicBezTo>
                    <a:pt x="5" y="36"/>
                    <a:pt x="4" y="35"/>
                    <a:pt x="3" y="34"/>
                  </a:cubicBezTo>
                  <a:cubicBezTo>
                    <a:pt x="1" y="32"/>
                    <a:pt x="0" y="30"/>
                    <a:pt x="0" y="27"/>
                  </a:cubicBezTo>
                  <a:cubicBezTo>
                    <a:pt x="2" y="12"/>
                    <a:pt x="47" y="0"/>
                    <a:pt x="102" y="0"/>
                  </a:cubicBezTo>
                  <a:cubicBezTo>
                    <a:pt x="109" y="0"/>
                    <a:pt x="116" y="0"/>
                    <a:pt x="122" y="0"/>
                  </a:cubicBezTo>
                  <a:cubicBezTo>
                    <a:pt x="125" y="0"/>
                    <a:pt x="129" y="1"/>
                    <a:pt x="132" y="1"/>
                  </a:cubicBezTo>
                  <a:cubicBezTo>
                    <a:pt x="145" y="2"/>
                    <a:pt x="157" y="4"/>
                    <a:pt x="167" y="6"/>
                  </a:cubicBezTo>
                  <a:cubicBezTo>
                    <a:pt x="170" y="7"/>
                    <a:pt x="172" y="7"/>
                    <a:pt x="174" y="8"/>
                  </a:cubicBezTo>
                  <a:cubicBezTo>
                    <a:pt x="182" y="10"/>
                    <a:pt x="189" y="13"/>
                    <a:pt x="194" y="16"/>
                  </a:cubicBezTo>
                  <a:cubicBezTo>
                    <a:pt x="199" y="19"/>
                    <a:pt x="202" y="22"/>
                    <a:pt x="203" y="25"/>
                  </a:cubicBezTo>
                  <a:cubicBezTo>
                    <a:pt x="204" y="26"/>
                    <a:pt x="204" y="27"/>
                    <a:pt x="204" y="27"/>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4" name="Freeform 340"/>
            <p:cNvSpPr/>
            <p:nvPr/>
          </p:nvSpPr>
          <p:spPr bwMode="auto">
            <a:xfrm>
              <a:off x="3345" y="3312"/>
              <a:ext cx="137" cy="16"/>
            </a:xfrm>
            <a:custGeom>
              <a:avLst/>
              <a:gdLst>
                <a:gd name="T0" fmla="*/ 16 w 58"/>
                <a:gd name="T1" fmla="*/ 0 h 7"/>
                <a:gd name="T2" fmla="*/ 0 w 58"/>
                <a:gd name="T3" fmla="*/ 5 h 7"/>
                <a:gd name="T4" fmla="*/ 35 w 58"/>
                <a:gd name="T5" fmla="*/ 7 h 7"/>
                <a:gd name="T6" fmla="*/ 58 w 58"/>
                <a:gd name="T7" fmla="*/ 1 h 7"/>
                <a:gd name="T8" fmla="*/ 57 w 58"/>
                <a:gd name="T9" fmla="*/ 1 h 7"/>
                <a:gd name="T10" fmla="*/ 53 w 58"/>
                <a:gd name="T11" fmla="*/ 1 h 7"/>
                <a:gd name="T12" fmla="*/ 40 w 58"/>
                <a:gd name="T13" fmla="*/ 1 h 7"/>
                <a:gd name="T14" fmla="*/ 38 w 58"/>
                <a:gd name="T15" fmla="*/ 1 h 7"/>
                <a:gd name="T16" fmla="*/ 36 w 58"/>
                <a:gd name="T17" fmla="*/ 1 h 7"/>
                <a:gd name="T18" fmla="*/ 23 w 58"/>
                <a:gd name="T19" fmla="*/ 1 h 7"/>
                <a:gd name="T20" fmla="*/ 19 w 58"/>
                <a:gd name="T21" fmla="*/ 1 h 7"/>
                <a:gd name="T22" fmla="*/ 16 w 58"/>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7">
                  <a:moveTo>
                    <a:pt x="16" y="0"/>
                  </a:moveTo>
                  <a:cubicBezTo>
                    <a:pt x="0" y="5"/>
                    <a:pt x="0" y="5"/>
                    <a:pt x="0" y="5"/>
                  </a:cubicBezTo>
                  <a:cubicBezTo>
                    <a:pt x="11" y="6"/>
                    <a:pt x="23" y="7"/>
                    <a:pt x="35" y="7"/>
                  </a:cubicBezTo>
                  <a:cubicBezTo>
                    <a:pt x="58" y="1"/>
                    <a:pt x="58" y="1"/>
                    <a:pt x="58" y="1"/>
                  </a:cubicBezTo>
                  <a:cubicBezTo>
                    <a:pt x="58" y="1"/>
                    <a:pt x="57" y="1"/>
                    <a:pt x="57" y="1"/>
                  </a:cubicBezTo>
                  <a:cubicBezTo>
                    <a:pt x="56" y="1"/>
                    <a:pt x="55" y="1"/>
                    <a:pt x="53" y="1"/>
                  </a:cubicBezTo>
                  <a:cubicBezTo>
                    <a:pt x="49" y="1"/>
                    <a:pt x="45" y="1"/>
                    <a:pt x="40" y="1"/>
                  </a:cubicBezTo>
                  <a:cubicBezTo>
                    <a:pt x="39" y="1"/>
                    <a:pt x="38" y="1"/>
                    <a:pt x="38" y="1"/>
                  </a:cubicBezTo>
                  <a:cubicBezTo>
                    <a:pt x="37" y="1"/>
                    <a:pt x="37" y="1"/>
                    <a:pt x="36" y="1"/>
                  </a:cubicBezTo>
                  <a:cubicBezTo>
                    <a:pt x="32" y="1"/>
                    <a:pt x="27" y="1"/>
                    <a:pt x="23" y="1"/>
                  </a:cubicBezTo>
                  <a:cubicBezTo>
                    <a:pt x="22" y="1"/>
                    <a:pt x="21" y="1"/>
                    <a:pt x="19" y="1"/>
                  </a:cubicBezTo>
                  <a:cubicBezTo>
                    <a:pt x="18" y="1"/>
                    <a:pt x="17" y="1"/>
                    <a:pt x="1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5" name="Freeform 341"/>
            <p:cNvSpPr/>
            <p:nvPr/>
          </p:nvSpPr>
          <p:spPr bwMode="auto">
            <a:xfrm>
              <a:off x="3210" y="3283"/>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1" y="0"/>
                    <a:pt x="0"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6" name="Freeform 342"/>
            <p:cNvSpPr/>
            <p:nvPr/>
          </p:nvSpPr>
          <p:spPr bwMode="auto">
            <a:xfrm>
              <a:off x="3262" y="3302"/>
              <a:ext cx="38" cy="10"/>
            </a:xfrm>
            <a:custGeom>
              <a:avLst/>
              <a:gdLst>
                <a:gd name="T0" fmla="*/ 8 w 16"/>
                <a:gd name="T1" fmla="*/ 0 h 4"/>
                <a:gd name="T2" fmla="*/ 0 w 16"/>
                <a:gd name="T3" fmla="*/ 2 h 4"/>
                <a:gd name="T4" fmla="*/ 6 w 16"/>
                <a:gd name="T5" fmla="*/ 4 h 4"/>
                <a:gd name="T6" fmla="*/ 16 w 16"/>
                <a:gd name="T7" fmla="*/ 1 h 4"/>
                <a:gd name="T8" fmla="*/ 12 w 16"/>
                <a:gd name="T9" fmla="*/ 0 h 4"/>
                <a:gd name="T10" fmla="*/ 8 w 16"/>
                <a:gd name="T11" fmla="*/ 0 h 4"/>
              </a:gdLst>
              <a:ahLst/>
              <a:cxnLst>
                <a:cxn ang="0">
                  <a:pos x="T0" y="T1"/>
                </a:cxn>
                <a:cxn ang="0">
                  <a:pos x="T2" y="T3"/>
                </a:cxn>
                <a:cxn ang="0">
                  <a:pos x="T4" y="T5"/>
                </a:cxn>
                <a:cxn ang="0">
                  <a:pos x="T6" y="T7"/>
                </a:cxn>
                <a:cxn ang="0">
                  <a:pos x="T8" y="T9"/>
                </a:cxn>
                <a:cxn ang="0">
                  <a:pos x="T10" y="T11"/>
                </a:cxn>
              </a:cxnLst>
              <a:rect l="0" t="0" r="r" b="b"/>
              <a:pathLst>
                <a:path w="16" h="4">
                  <a:moveTo>
                    <a:pt x="8" y="0"/>
                  </a:moveTo>
                  <a:cubicBezTo>
                    <a:pt x="0" y="2"/>
                    <a:pt x="0" y="2"/>
                    <a:pt x="0" y="2"/>
                  </a:cubicBezTo>
                  <a:cubicBezTo>
                    <a:pt x="2" y="3"/>
                    <a:pt x="4" y="3"/>
                    <a:pt x="6" y="4"/>
                  </a:cubicBezTo>
                  <a:cubicBezTo>
                    <a:pt x="16" y="1"/>
                    <a:pt x="16" y="1"/>
                    <a:pt x="16" y="1"/>
                  </a:cubicBezTo>
                  <a:cubicBezTo>
                    <a:pt x="15" y="1"/>
                    <a:pt x="14" y="1"/>
                    <a:pt x="12" y="0"/>
                  </a:cubicBezTo>
                  <a:cubicBezTo>
                    <a:pt x="11" y="0"/>
                    <a:pt x="10" y="0"/>
                    <a:pt x="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7" name="Freeform 343"/>
            <p:cNvSpPr/>
            <p:nvPr/>
          </p:nvSpPr>
          <p:spPr bwMode="auto">
            <a:xfrm>
              <a:off x="3326" y="3212"/>
              <a:ext cx="229" cy="97"/>
            </a:xfrm>
            <a:custGeom>
              <a:avLst/>
              <a:gdLst>
                <a:gd name="T0" fmla="*/ 61 w 97"/>
                <a:gd name="T1" fmla="*/ 36 h 41"/>
                <a:gd name="T2" fmla="*/ 61 w 97"/>
                <a:gd name="T3" fmla="*/ 41 h 41"/>
                <a:gd name="T4" fmla="*/ 39 w 97"/>
                <a:gd name="T5" fmla="*/ 41 h 41"/>
                <a:gd name="T6" fmla="*/ 39 w 97"/>
                <a:gd name="T7" fmla="*/ 37 h 41"/>
                <a:gd name="T8" fmla="*/ 0 w 97"/>
                <a:gd name="T9" fmla="*/ 34 h 41"/>
                <a:gd name="T10" fmla="*/ 12 w 97"/>
                <a:gd name="T11" fmla="*/ 26 h 41"/>
                <a:gd name="T12" fmla="*/ 47 w 97"/>
                <a:gd name="T13" fmla="*/ 29 h 41"/>
                <a:gd name="T14" fmla="*/ 61 w 97"/>
                <a:gd name="T15" fmla="*/ 27 h 41"/>
                <a:gd name="T16" fmla="*/ 2 w 97"/>
                <a:gd name="T17" fmla="*/ 15 h 41"/>
                <a:gd name="T18" fmla="*/ 39 w 97"/>
                <a:gd name="T19" fmla="*/ 5 h 41"/>
                <a:gd name="T20" fmla="*/ 39 w 97"/>
                <a:gd name="T21" fmla="*/ 0 h 41"/>
                <a:gd name="T22" fmla="*/ 61 w 97"/>
                <a:gd name="T23" fmla="*/ 0 h 41"/>
                <a:gd name="T24" fmla="*/ 61 w 97"/>
                <a:gd name="T25" fmla="*/ 5 h 41"/>
                <a:gd name="T26" fmla="*/ 92 w 97"/>
                <a:gd name="T27" fmla="*/ 8 h 41"/>
                <a:gd name="T28" fmla="*/ 81 w 97"/>
                <a:gd name="T29" fmla="*/ 15 h 41"/>
                <a:gd name="T30" fmla="*/ 51 w 97"/>
                <a:gd name="T31" fmla="*/ 13 h 41"/>
                <a:gd name="T32" fmla="*/ 37 w 97"/>
                <a:gd name="T33" fmla="*/ 15 h 41"/>
                <a:gd name="T34" fmla="*/ 97 w 97"/>
                <a:gd name="T35" fmla="*/ 26 h 41"/>
                <a:gd name="T36" fmla="*/ 61 w 97"/>
                <a:gd name="T3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41">
                  <a:moveTo>
                    <a:pt x="61" y="36"/>
                  </a:moveTo>
                  <a:cubicBezTo>
                    <a:pt x="61" y="41"/>
                    <a:pt x="61" y="41"/>
                    <a:pt x="61" y="41"/>
                  </a:cubicBezTo>
                  <a:cubicBezTo>
                    <a:pt x="39" y="41"/>
                    <a:pt x="39" y="41"/>
                    <a:pt x="39" y="41"/>
                  </a:cubicBezTo>
                  <a:cubicBezTo>
                    <a:pt x="39" y="37"/>
                    <a:pt x="39" y="37"/>
                    <a:pt x="39" y="37"/>
                  </a:cubicBezTo>
                  <a:cubicBezTo>
                    <a:pt x="24" y="36"/>
                    <a:pt x="9" y="35"/>
                    <a:pt x="0" y="34"/>
                  </a:cubicBezTo>
                  <a:cubicBezTo>
                    <a:pt x="12" y="26"/>
                    <a:pt x="12" y="26"/>
                    <a:pt x="12" y="26"/>
                  </a:cubicBezTo>
                  <a:cubicBezTo>
                    <a:pt x="22" y="28"/>
                    <a:pt x="35" y="29"/>
                    <a:pt x="47" y="29"/>
                  </a:cubicBezTo>
                  <a:cubicBezTo>
                    <a:pt x="57" y="29"/>
                    <a:pt x="61" y="28"/>
                    <a:pt x="61" y="27"/>
                  </a:cubicBezTo>
                  <a:cubicBezTo>
                    <a:pt x="61" y="23"/>
                    <a:pt x="2" y="26"/>
                    <a:pt x="2" y="15"/>
                  </a:cubicBezTo>
                  <a:cubicBezTo>
                    <a:pt x="2" y="10"/>
                    <a:pt x="14" y="6"/>
                    <a:pt x="39" y="5"/>
                  </a:cubicBezTo>
                  <a:cubicBezTo>
                    <a:pt x="39" y="0"/>
                    <a:pt x="39" y="0"/>
                    <a:pt x="39" y="0"/>
                  </a:cubicBezTo>
                  <a:cubicBezTo>
                    <a:pt x="61" y="0"/>
                    <a:pt x="61" y="0"/>
                    <a:pt x="61" y="0"/>
                  </a:cubicBezTo>
                  <a:cubicBezTo>
                    <a:pt x="61" y="5"/>
                    <a:pt x="61" y="5"/>
                    <a:pt x="61" y="5"/>
                  </a:cubicBezTo>
                  <a:cubicBezTo>
                    <a:pt x="72" y="5"/>
                    <a:pt x="83" y="6"/>
                    <a:pt x="92" y="8"/>
                  </a:cubicBezTo>
                  <a:cubicBezTo>
                    <a:pt x="81" y="15"/>
                    <a:pt x="81" y="15"/>
                    <a:pt x="81" y="15"/>
                  </a:cubicBezTo>
                  <a:cubicBezTo>
                    <a:pt x="71" y="13"/>
                    <a:pt x="61" y="13"/>
                    <a:pt x="51" y="13"/>
                  </a:cubicBezTo>
                  <a:cubicBezTo>
                    <a:pt x="41" y="13"/>
                    <a:pt x="37" y="14"/>
                    <a:pt x="37" y="15"/>
                  </a:cubicBezTo>
                  <a:cubicBezTo>
                    <a:pt x="37" y="18"/>
                    <a:pt x="97" y="15"/>
                    <a:pt x="97" y="26"/>
                  </a:cubicBezTo>
                  <a:cubicBezTo>
                    <a:pt x="97" y="31"/>
                    <a:pt x="85" y="35"/>
                    <a:pt x="61" y="36"/>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8" name="Freeform 344"/>
            <p:cNvSpPr/>
            <p:nvPr/>
          </p:nvSpPr>
          <p:spPr bwMode="auto">
            <a:xfrm>
              <a:off x="3323" y="3210"/>
              <a:ext cx="230" cy="97"/>
            </a:xfrm>
            <a:custGeom>
              <a:avLst/>
              <a:gdLst>
                <a:gd name="T0" fmla="*/ 61 w 97"/>
                <a:gd name="T1" fmla="*/ 36 h 41"/>
                <a:gd name="T2" fmla="*/ 61 w 97"/>
                <a:gd name="T3" fmla="*/ 41 h 41"/>
                <a:gd name="T4" fmla="*/ 40 w 97"/>
                <a:gd name="T5" fmla="*/ 41 h 41"/>
                <a:gd name="T6" fmla="*/ 40 w 97"/>
                <a:gd name="T7" fmla="*/ 36 h 41"/>
                <a:gd name="T8" fmla="*/ 0 w 97"/>
                <a:gd name="T9" fmla="*/ 33 h 41"/>
                <a:gd name="T10" fmla="*/ 12 w 97"/>
                <a:gd name="T11" fmla="*/ 25 h 41"/>
                <a:gd name="T12" fmla="*/ 47 w 97"/>
                <a:gd name="T13" fmla="*/ 28 h 41"/>
                <a:gd name="T14" fmla="*/ 61 w 97"/>
                <a:gd name="T15" fmla="*/ 27 h 41"/>
                <a:gd name="T16" fmla="*/ 2 w 97"/>
                <a:gd name="T17" fmla="*/ 15 h 41"/>
                <a:gd name="T18" fmla="*/ 40 w 97"/>
                <a:gd name="T19" fmla="*/ 4 h 41"/>
                <a:gd name="T20" fmla="*/ 40 w 97"/>
                <a:gd name="T21" fmla="*/ 0 h 41"/>
                <a:gd name="T22" fmla="*/ 61 w 97"/>
                <a:gd name="T23" fmla="*/ 0 h 41"/>
                <a:gd name="T24" fmla="*/ 61 w 97"/>
                <a:gd name="T25" fmla="*/ 4 h 41"/>
                <a:gd name="T26" fmla="*/ 92 w 97"/>
                <a:gd name="T27" fmla="*/ 7 h 41"/>
                <a:gd name="T28" fmla="*/ 82 w 97"/>
                <a:gd name="T29" fmla="*/ 14 h 41"/>
                <a:gd name="T30" fmla="*/ 52 w 97"/>
                <a:gd name="T31" fmla="*/ 12 h 41"/>
                <a:gd name="T32" fmla="*/ 38 w 97"/>
                <a:gd name="T33" fmla="*/ 14 h 41"/>
                <a:gd name="T34" fmla="*/ 97 w 97"/>
                <a:gd name="T35" fmla="*/ 26 h 41"/>
                <a:gd name="T36" fmla="*/ 61 w 97"/>
                <a:gd name="T3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41">
                  <a:moveTo>
                    <a:pt x="61" y="36"/>
                  </a:moveTo>
                  <a:cubicBezTo>
                    <a:pt x="61" y="41"/>
                    <a:pt x="61" y="41"/>
                    <a:pt x="61" y="41"/>
                  </a:cubicBezTo>
                  <a:cubicBezTo>
                    <a:pt x="40" y="41"/>
                    <a:pt x="40" y="41"/>
                    <a:pt x="40" y="41"/>
                  </a:cubicBezTo>
                  <a:cubicBezTo>
                    <a:pt x="40" y="36"/>
                    <a:pt x="40" y="36"/>
                    <a:pt x="40" y="36"/>
                  </a:cubicBezTo>
                  <a:cubicBezTo>
                    <a:pt x="25" y="36"/>
                    <a:pt x="10" y="35"/>
                    <a:pt x="0" y="33"/>
                  </a:cubicBezTo>
                  <a:cubicBezTo>
                    <a:pt x="12" y="25"/>
                    <a:pt x="12" y="25"/>
                    <a:pt x="12" y="25"/>
                  </a:cubicBezTo>
                  <a:cubicBezTo>
                    <a:pt x="22" y="27"/>
                    <a:pt x="36" y="28"/>
                    <a:pt x="47" y="28"/>
                  </a:cubicBezTo>
                  <a:cubicBezTo>
                    <a:pt x="58" y="28"/>
                    <a:pt x="61" y="28"/>
                    <a:pt x="61" y="27"/>
                  </a:cubicBezTo>
                  <a:cubicBezTo>
                    <a:pt x="61" y="23"/>
                    <a:pt x="2" y="26"/>
                    <a:pt x="2" y="15"/>
                  </a:cubicBezTo>
                  <a:cubicBezTo>
                    <a:pt x="2" y="10"/>
                    <a:pt x="15" y="5"/>
                    <a:pt x="40" y="4"/>
                  </a:cubicBezTo>
                  <a:cubicBezTo>
                    <a:pt x="40" y="0"/>
                    <a:pt x="40" y="0"/>
                    <a:pt x="40" y="0"/>
                  </a:cubicBezTo>
                  <a:cubicBezTo>
                    <a:pt x="61" y="0"/>
                    <a:pt x="61" y="0"/>
                    <a:pt x="61" y="0"/>
                  </a:cubicBezTo>
                  <a:cubicBezTo>
                    <a:pt x="61" y="4"/>
                    <a:pt x="61" y="4"/>
                    <a:pt x="61" y="4"/>
                  </a:cubicBezTo>
                  <a:cubicBezTo>
                    <a:pt x="73" y="5"/>
                    <a:pt x="84" y="6"/>
                    <a:pt x="92" y="7"/>
                  </a:cubicBezTo>
                  <a:cubicBezTo>
                    <a:pt x="82" y="14"/>
                    <a:pt x="82" y="14"/>
                    <a:pt x="82" y="14"/>
                  </a:cubicBezTo>
                  <a:cubicBezTo>
                    <a:pt x="71" y="13"/>
                    <a:pt x="61" y="12"/>
                    <a:pt x="52" y="12"/>
                  </a:cubicBezTo>
                  <a:cubicBezTo>
                    <a:pt x="41" y="12"/>
                    <a:pt x="38" y="13"/>
                    <a:pt x="38" y="14"/>
                  </a:cubicBezTo>
                  <a:cubicBezTo>
                    <a:pt x="38" y="18"/>
                    <a:pt x="97" y="15"/>
                    <a:pt x="97" y="26"/>
                  </a:cubicBezTo>
                  <a:cubicBezTo>
                    <a:pt x="97" y="31"/>
                    <a:pt x="85" y="35"/>
                    <a:pt x="61" y="36"/>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9" name="Freeform 345"/>
            <p:cNvSpPr/>
            <p:nvPr/>
          </p:nvSpPr>
          <p:spPr bwMode="auto">
            <a:xfrm>
              <a:off x="3132" y="3153"/>
              <a:ext cx="606" cy="161"/>
            </a:xfrm>
            <a:custGeom>
              <a:avLst/>
              <a:gdLst>
                <a:gd name="T0" fmla="*/ 256 w 256"/>
                <a:gd name="T1" fmla="*/ 28 h 68"/>
                <a:gd name="T2" fmla="*/ 245 w 256"/>
                <a:gd name="T3" fmla="*/ 44 h 68"/>
                <a:gd name="T4" fmla="*/ 228 w 256"/>
                <a:gd name="T5" fmla="*/ 53 h 68"/>
                <a:gd name="T6" fmla="*/ 211 w 256"/>
                <a:gd name="T7" fmla="*/ 58 h 68"/>
                <a:gd name="T8" fmla="*/ 194 w 256"/>
                <a:gd name="T9" fmla="*/ 62 h 68"/>
                <a:gd name="T10" fmla="*/ 177 w 256"/>
                <a:gd name="T11" fmla="*/ 65 h 68"/>
                <a:gd name="T12" fmla="*/ 160 w 256"/>
                <a:gd name="T13" fmla="*/ 67 h 68"/>
                <a:gd name="T14" fmla="*/ 143 w 256"/>
                <a:gd name="T15" fmla="*/ 68 h 68"/>
                <a:gd name="T16" fmla="*/ 128 w 256"/>
                <a:gd name="T17" fmla="*/ 68 h 68"/>
                <a:gd name="T18" fmla="*/ 113 w 256"/>
                <a:gd name="T19" fmla="*/ 68 h 68"/>
                <a:gd name="T20" fmla="*/ 100 w 256"/>
                <a:gd name="T21" fmla="*/ 67 h 68"/>
                <a:gd name="T22" fmla="*/ 92 w 256"/>
                <a:gd name="T23" fmla="*/ 66 h 68"/>
                <a:gd name="T24" fmla="*/ 75 w 256"/>
                <a:gd name="T25" fmla="*/ 65 h 68"/>
                <a:gd name="T26" fmla="*/ 62 w 256"/>
                <a:gd name="T27" fmla="*/ 62 h 68"/>
                <a:gd name="T28" fmla="*/ 45 w 256"/>
                <a:gd name="T29" fmla="*/ 59 h 68"/>
                <a:gd name="T30" fmla="*/ 42 w 256"/>
                <a:gd name="T31" fmla="*/ 58 h 68"/>
                <a:gd name="T32" fmla="*/ 28 w 256"/>
                <a:gd name="T33" fmla="*/ 53 h 68"/>
                <a:gd name="T34" fmla="*/ 13 w 256"/>
                <a:gd name="T35" fmla="*/ 46 h 68"/>
                <a:gd name="T36" fmla="*/ 9 w 256"/>
                <a:gd name="T37" fmla="*/ 44 h 68"/>
                <a:gd name="T38" fmla="*/ 0 w 256"/>
                <a:gd name="T39" fmla="*/ 28 h 68"/>
                <a:gd name="T40" fmla="*/ 0 w 256"/>
                <a:gd name="T41" fmla="*/ 0 h 68"/>
                <a:gd name="T42" fmla="*/ 11 w 256"/>
                <a:gd name="T43" fmla="*/ 0 h 68"/>
                <a:gd name="T44" fmla="*/ 28 w 256"/>
                <a:gd name="T45" fmla="*/ 0 h 68"/>
                <a:gd name="T46" fmla="*/ 42 w 256"/>
                <a:gd name="T47" fmla="*/ 0 h 68"/>
                <a:gd name="T48" fmla="*/ 59 w 256"/>
                <a:gd name="T49" fmla="*/ 0 h 68"/>
                <a:gd name="T50" fmla="*/ 75 w 256"/>
                <a:gd name="T51" fmla="*/ 0 h 68"/>
                <a:gd name="T52" fmla="*/ 92 w 256"/>
                <a:gd name="T53" fmla="*/ 0 h 68"/>
                <a:gd name="T54" fmla="*/ 109 w 256"/>
                <a:gd name="T55" fmla="*/ 0 h 68"/>
                <a:gd name="T56" fmla="*/ 126 w 256"/>
                <a:gd name="T57" fmla="*/ 0 h 68"/>
                <a:gd name="T58" fmla="*/ 143 w 256"/>
                <a:gd name="T59" fmla="*/ 0 h 68"/>
                <a:gd name="T60" fmla="*/ 160 w 256"/>
                <a:gd name="T61" fmla="*/ 0 h 68"/>
                <a:gd name="T62" fmla="*/ 177 w 256"/>
                <a:gd name="T63" fmla="*/ 0 h 68"/>
                <a:gd name="T64" fmla="*/ 194 w 256"/>
                <a:gd name="T65" fmla="*/ 0 h 68"/>
                <a:gd name="T66" fmla="*/ 211 w 256"/>
                <a:gd name="T67" fmla="*/ 0 h 68"/>
                <a:gd name="T68" fmla="*/ 216 w 256"/>
                <a:gd name="T69" fmla="*/ 0 h 68"/>
                <a:gd name="T70" fmla="*/ 232 w 256"/>
                <a:gd name="T71" fmla="*/ 0 h 68"/>
                <a:gd name="T72" fmla="*/ 249 w 256"/>
                <a:gd name="T73" fmla="*/ 0 h 68"/>
                <a:gd name="T74" fmla="*/ 256 w 256"/>
                <a:gd name="T75"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6" h="68">
                  <a:moveTo>
                    <a:pt x="256" y="28"/>
                  </a:moveTo>
                  <a:cubicBezTo>
                    <a:pt x="256" y="28"/>
                    <a:pt x="256" y="28"/>
                    <a:pt x="256" y="28"/>
                  </a:cubicBezTo>
                  <a:cubicBezTo>
                    <a:pt x="256" y="33"/>
                    <a:pt x="253" y="37"/>
                    <a:pt x="249" y="41"/>
                  </a:cubicBezTo>
                  <a:cubicBezTo>
                    <a:pt x="248" y="42"/>
                    <a:pt x="247" y="43"/>
                    <a:pt x="245" y="44"/>
                  </a:cubicBezTo>
                  <a:cubicBezTo>
                    <a:pt x="242" y="47"/>
                    <a:pt x="237" y="49"/>
                    <a:pt x="232" y="51"/>
                  </a:cubicBezTo>
                  <a:cubicBezTo>
                    <a:pt x="231" y="52"/>
                    <a:pt x="230" y="52"/>
                    <a:pt x="228" y="53"/>
                  </a:cubicBezTo>
                  <a:cubicBezTo>
                    <a:pt x="224" y="54"/>
                    <a:pt x="220" y="56"/>
                    <a:pt x="215" y="57"/>
                  </a:cubicBezTo>
                  <a:cubicBezTo>
                    <a:pt x="214" y="58"/>
                    <a:pt x="213" y="58"/>
                    <a:pt x="211" y="58"/>
                  </a:cubicBezTo>
                  <a:cubicBezTo>
                    <a:pt x="207" y="60"/>
                    <a:pt x="203" y="61"/>
                    <a:pt x="198" y="62"/>
                  </a:cubicBezTo>
                  <a:cubicBezTo>
                    <a:pt x="197" y="62"/>
                    <a:pt x="196" y="62"/>
                    <a:pt x="194" y="62"/>
                  </a:cubicBezTo>
                  <a:cubicBezTo>
                    <a:pt x="190" y="63"/>
                    <a:pt x="186" y="64"/>
                    <a:pt x="181" y="64"/>
                  </a:cubicBezTo>
                  <a:cubicBezTo>
                    <a:pt x="180" y="65"/>
                    <a:pt x="179" y="65"/>
                    <a:pt x="177" y="65"/>
                  </a:cubicBezTo>
                  <a:cubicBezTo>
                    <a:pt x="173" y="65"/>
                    <a:pt x="169" y="66"/>
                    <a:pt x="164" y="66"/>
                  </a:cubicBezTo>
                  <a:cubicBezTo>
                    <a:pt x="163" y="66"/>
                    <a:pt x="162" y="67"/>
                    <a:pt x="160" y="67"/>
                  </a:cubicBezTo>
                  <a:cubicBezTo>
                    <a:pt x="156" y="67"/>
                    <a:pt x="152" y="67"/>
                    <a:pt x="147" y="68"/>
                  </a:cubicBezTo>
                  <a:cubicBezTo>
                    <a:pt x="146" y="68"/>
                    <a:pt x="145" y="68"/>
                    <a:pt x="143" y="68"/>
                  </a:cubicBezTo>
                  <a:cubicBezTo>
                    <a:pt x="139" y="68"/>
                    <a:pt x="135" y="68"/>
                    <a:pt x="130" y="68"/>
                  </a:cubicBezTo>
                  <a:cubicBezTo>
                    <a:pt x="129" y="68"/>
                    <a:pt x="128" y="68"/>
                    <a:pt x="128" y="68"/>
                  </a:cubicBezTo>
                  <a:cubicBezTo>
                    <a:pt x="127" y="68"/>
                    <a:pt x="127" y="68"/>
                    <a:pt x="126" y="68"/>
                  </a:cubicBezTo>
                  <a:cubicBezTo>
                    <a:pt x="122" y="68"/>
                    <a:pt x="117" y="68"/>
                    <a:pt x="113" y="68"/>
                  </a:cubicBezTo>
                  <a:cubicBezTo>
                    <a:pt x="112" y="68"/>
                    <a:pt x="111" y="68"/>
                    <a:pt x="109" y="68"/>
                  </a:cubicBezTo>
                  <a:cubicBezTo>
                    <a:pt x="106" y="67"/>
                    <a:pt x="103" y="67"/>
                    <a:pt x="100" y="67"/>
                  </a:cubicBezTo>
                  <a:cubicBezTo>
                    <a:pt x="98" y="67"/>
                    <a:pt x="97" y="67"/>
                    <a:pt x="96" y="67"/>
                  </a:cubicBezTo>
                  <a:cubicBezTo>
                    <a:pt x="95" y="67"/>
                    <a:pt x="94" y="67"/>
                    <a:pt x="92" y="66"/>
                  </a:cubicBezTo>
                  <a:cubicBezTo>
                    <a:pt x="88" y="66"/>
                    <a:pt x="83" y="66"/>
                    <a:pt x="79" y="65"/>
                  </a:cubicBezTo>
                  <a:cubicBezTo>
                    <a:pt x="78" y="65"/>
                    <a:pt x="77" y="65"/>
                    <a:pt x="75" y="65"/>
                  </a:cubicBezTo>
                  <a:cubicBezTo>
                    <a:pt x="73" y="64"/>
                    <a:pt x="70" y="64"/>
                    <a:pt x="67" y="63"/>
                  </a:cubicBezTo>
                  <a:cubicBezTo>
                    <a:pt x="66" y="63"/>
                    <a:pt x="64" y="63"/>
                    <a:pt x="62" y="62"/>
                  </a:cubicBezTo>
                  <a:cubicBezTo>
                    <a:pt x="61" y="62"/>
                    <a:pt x="60" y="62"/>
                    <a:pt x="59" y="62"/>
                  </a:cubicBezTo>
                  <a:cubicBezTo>
                    <a:pt x="54" y="61"/>
                    <a:pt x="49" y="60"/>
                    <a:pt x="45" y="59"/>
                  </a:cubicBezTo>
                  <a:cubicBezTo>
                    <a:pt x="44" y="58"/>
                    <a:pt x="43" y="58"/>
                    <a:pt x="43" y="58"/>
                  </a:cubicBezTo>
                  <a:cubicBezTo>
                    <a:pt x="42" y="58"/>
                    <a:pt x="42" y="58"/>
                    <a:pt x="42" y="58"/>
                  </a:cubicBezTo>
                  <a:cubicBezTo>
                    <a:pt x="40" y="57"/>
                    <a:pt x="38" y="57"/>
                    <a:pt x="36" y="56"/>
                  </a:cubicBezTo>
                  <a:cubicBezTo>
                    <a:pt x="33" y="55"/>
                    <a:pt x="31" y="54"/>
                    <a:pt x="28" y="53"/>
                  </a:cubicBezTo>
                  <a:cubicBezTo>
                    <a:pt x="27" y="53"/>
                    <a:pt x="26" y="52"/>
                    <a:pt x="25" y="52"/>
                  </a:cubicBezTo>
                  <a:cubicBezTo>
                    <a:pt x="20" y="50"/>
                    <a:pt x="16" y="48"/>
                    <a:pt x="13" y="46"/>
                  </a:cubicBezTo>
                  <a:cubicBezTo>
                    <a:pt x="12" y="46"/>
                    <a:pt x="12" y="45"/>
                    <a:pt x="11" y="45"/>
                  </a:cubicBezTo>
                  <a:cubicBezTo>
                    <a:pt x="10" y="44"/>
                    <a:pt x="10" y="44"/>
                    <a:pt x="9" y="44"/>
                  </a:cubicBezTo>
                  <a:cubicBezTo>
                    <a:pt x="9" y="43"/>
                    <a:pt x="8" y="43"/>
                    <a:pt x="8" y="42"/>
                  </a:cubicBezTo>
                  <a:cubicBezTo>
                    <a:pt x="2" y="38"/>
                    <a:pt x="0" y="33"/>
                    <a:pt x="0" y="28"/>
                  </a:cubicBezTo>
                  <a:cubicBezTo>
                    <a:pt x="0" y="27"/>
                    <a:pt x="0" y="27"/>
                    <a:pt x="0" y="27"/>
                  </a:cubicBezTo>
                  <a:cubicBezTo>
                    <a:pt x="0" y="0"/>
                    <a:pt x="0" y="0"/>
                    <a:pt x="0" y="0"/>
                  </a:cubicBezTo>
                  <a:cubicBezTo>
                    <a:pt x="8" y="0"/>
                    <a:pt x="8" y="0"/>
                    <a:pt x="8" y="0"/>
                  </a:cubicBezTo>
                  <a:cubicBezTo>
                    <a:pt x="11" y="0"/>
                    <a:pt x="11" y="0"/>
                    <a:pt x="11" y="0"/>
                  </a:cubicBezTo>
                  <a:cubicBezTo>
                    <a:pt x="25" y="0"/>
                    <a:pt x="25" y="0"/>
                    <a:pt x="25" y="0"/>
                  </a:cubicBezTo>
                  <a:cubicBezTo>
                    <a:pt x="28" y="0"/>
                    <a:pt x="28" y="0"/>
                    <a:pt x="28" y="0"/>
                  </a:cubicBezTo>
                  <a:cubicBezTo>
                    <a:pt x="39" y="0"/>
                    <a:pt x="39" y="0"/>
                    <a:pt x="39" y="0"/>
                  </a:cubicBezTo>
                  <a:cubicBezTo>
                    <a:pt x="42" y="0"/>
                    <a:pt x="42" y="0"/>
                    <a:pt x="42" y="0"/>
                  </a:cubicBezTo>
                  <a:cubicBezTo>
                    <a:pt x="45" y="0"/>
                    <a:pt x="45" y="0"/>
                    <a:pt x="45" y="0"/>
                  </a:cubicBezTo>
                  <a:cubicBezTo>
                    <a:pt x="59" y="0"/>
                    <a:pt x="59" y="0"/>
                    <a:pt x="59" y="0"/>
                  </a:cubicBezTo>
                  <a:cubicBezTo>
                    <a:pt x="62" y="0"/>
                    <a:pt x="62" y="0"/>
                    <a:pt x="62" y="0"/>
                  </a:cubicBezTo>
                  <a:cubicBezTo>
                    <a:pt x="75" y="0"/>
                    <a:pt x="75" y="0"/>
                    <a:pt x="75" y="0"/>
                  </a:cubicBezTo>
                  <a:cubicBezTo>
                    <a:pt x="79" y="0"/>
                    <a:pt x="79" y="0"/>
                    <a:pt x="79" y="0"/>
                  </a:cubicBezTo>
                  <a:cubicBezTo>
                    <a:pt x="92" y="0"/>
                    <a:pt x="92" y="0"/>
                    <a:pt x="92" y="0"/>
                  </a:cubicBezTo>
                  <a:cubicBezTo>
                    <a:pt x="96" y="0"/>
                    <a:pt x="96" y="0"/>
                    <a:pt x="96" y="0"/>
                  </a:cubicBezTo>
                  <a:cubicBezTo>
                    <a:pt x="109" y="0"/>
                    <a:pt x="109" y="0"/>
                    <a:pt x="109" y="0"/>
                  </a:cubicBezTo>
                  <a:cubicBezTo>
                    <a:pt x="113" y="0"/>
                    <a:pt x="113" y="0"/>
                    <a:pt x="113" y="0"/>
                  </a:cubicBezTo>
                  <a:cubicBezTo>
                    <a:pt x="126" y="0"/>
                    <a:pt x="126" y="0"/>
                    <a:pt x="126" y="0"/>
                  </a:cubicBezTo>
                  <a:cubicBezTo>
                    <a:pt x="130" y="0"/>
                    <a:pt x="130" y="0"/>
                    <a:pt x="130" y="0"/>
                  </a:cubicBezTo>
                  <a:cubicBezTo>
                    <a:pt x="143" y="0"/>
                    <a:pt x="143" y="0"/>
                    <a:pt x="143" y="0"/>
                  </a:cubicBezTo>
                  <a:cubicBezTo>
                    <a:pt x="147" y="0"/>
                    <a:pt x="147" y="0"/>
                    <a:pt x="147" y="0"/>
                  </a:cubicBezTo>
                  <a:cubicBezTo>
                    <a:pt x="160" y="0"/>
                    <a:pt x="160" y="0"/>
                    <a:pt x="160" y="0"/>
                  </a:cubicBezTo>
                  <a:cubicBezTo>
                    <a:pt x="164" y="0"/>
                    <a:pt x="164" y="0"/>
                    <a:pt x="164" y="0"/>
                  </a:cubicBezTo>
                  <a:cubicBezTo>
                    <a:pt x="177" y="0"/>
                    <a:pt x="177" y="0"/>
                    <a:pt x="177" y="0"/>
                  </a:cubicBezTo>
                  <a:cubicBezTo>
                    <a:pt x="181" y="0"/>
                    <a:pt x="181" y="0"/>
                    <a:pt x="181" y="0"/>
                  </a:cubicBezTo>
                  <a:cubicBezTo>
                    <a:pt x="194" y="0"/>
                    <a:pt x="194" y="0"/>
                    <a:pt x="194" y="0"/>
                  </a:cubicBezTo>
                  <a:cubicBezTo>
                    <a:pt x="198" y="0"/>
                    <a:pt x="198" y="0"/>
                    <a:pt x="198" y="0"/>
                  </a:cubicBezTo>
                  <a:cubicBezTo>
                    <a:pt x="211" y="0"/>
                    <a:pt x="211" y="0"/>
                    <a:pt x="211" y="0"/>
                  </a:cubicBezTo>
                  <a:cubicBezTo>
                    <a:pt x="215" y="0"/>
                    <a:pt x="215" y="0"/>
                    <a:pt x="215" y="0"/>
                  </a:cubicBezTo>
                  <a:cubicBezTo>
                    <a:pt x="216" y="0"/>
                    <a:pt x="216" y="0"/>
                    <a:pt x="216" y="0"/>
                  </a:cubicBezTo>
                  <a:cubicBezTo>
                    <a:pt x="228" y="0"/>
                    <a:pt x="228" y="0"/>
                    <a:pt x="228" y="0"/>
                  </a:cubicBezTo>
                  <a:cubicBezTo>
                    <a:pt x="232" y="0"/>
                    <a:pt x="232" y="0"/>
                    <a:pt x="232" y="0"/>
                  </a:cubicBezTo>
                  <a:cubicBezTo>
                    <a:pt x="245" y="0"/>
                    <a:pt x="245" y="0"/>
                    <a:pt x="245" y="0"/>
                  </a:cubicBezTo>
                  <a:cubicBezTo>
                    <a:pt x="249" y="0"/>
                    <a:pt x="249" y="0"/>
                    <a:pt x="249" y="0"/>
                  </a:cubicBezTo>
                  <a:cubicBezTo>
                    <a:pt x="256" y="0"/>
                    <a:pt x="256" y="0"/>
                    <a:pt x="256" y="0"/>
                  </a:cubicBezTo>
                  <a:cubicBezTo>
                    <a:pt x="256" y="28"/>
                    <a:pt x="256" y="28"/>
                    <a:pt x="256" y="28"/>
                  </a:cubicBezTo>
                  <a:cubicBezTo>
                    <a:pt x="256" y="28"/>
                    <a:pt x="256" y="28"/>
                    <a:pt x="256" y="28"/>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0" name="Freeform 346"/>
            <p:cNvSpPr/>
            <p:nvPr/>
          </p:nvSpPr>
          <p:spPr bwMode="auto">
            <a:xfrm>
              <a:off x="3151" y="3153"/>
              <a:ext cx="7" cy="107"/>
            </a:xfrm>
            <a:custGeom>
              <a:avLst/>
              <a:gdLst>
                <a:gd name="T0" fmla="*/ 3 w 3"/>
                <a:gd name="T1" fmla="*/ 0 h 45"/>
                <a:gd name="T2" fmla="*/ 3 w 3"/>
                <a:gd name="T3" fmla="*/ 45 h 45"/>
                <a:gd name="T4" fmla="*/ 1 w 3"/>
                <a:gd name="T5" fmla="*/ 44 h 45"/>
                <a:gd name="T6" fmla="*/ 0 w 3"/>
                <a:gd name="T7" fmla="*/ 42 h 45"/>
                <a:gd name="T8" fmla="*/ 0 w 3"/>
                <a:gd name="T9" fmla="*/ 0 h 45"/>
                <a:gd name="T10" fmla="*/ 3 w 3"/>
                <a:gd name="T11" fmla="*/ 0 h 45"/>
              </a:gdLst>
              <a:ahLst/>
              <a:cxnLst>
                <a:cxn ang="0">
                  <a:pos x="T0" y="T1"/>
                </a:cxn>
                <a:cxn ang="0">
                  <a:pos x="T2" y="T3"/>
                </a:cxn>
                <a:cxn ang="0">
                  <a:pos x="T4" y="T5"/>
                </a:cxn>
                <a:cxn ang="0">
                  <a:pos x="T6" y="T7"/>
                </a:cxn>
                <a:cxn ang="0">
                  <a:pos x="T8" y="T9"/>
                </a:cxn>
                <a:cxn ang="0">
                  <a:pos x="T10" y="T11"/>
                </a:cxn>
              </a:cxnLst>
              <a:rect l="0" t="0" r="r" b="b"/>
              <a:pathLst>
                <a:path w="3" h="45">
                  <a:moveTo>
                    <a:pt x="3" y="0"/>
                  </a:moveTo>
                  <a:cubicBezTo>
                    <a:pt x="3" y="45"/>
                    <a:pt x="3" y="45"/>
                    <a:pt x="3" y="45"/>
                  </a:cubicBezTo>
                  <a:cubicBezTo>
                    <a:pt x="2" y="44"/>
                    <a:pt x="2" y="44"/>
                    <a:pt x="1" y="44"/>
                  </a:cubicBezTo>
                  <a:cubicBezTo>
                    <a:pt x="1" y="43"/>
                    <a:pt x="0" y="43"/>
                    <a:pt x="0" y="4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1" name="Freeform 347"/>
            <p:cNvSpPr/>
            <p:nvPr/>
          </p:nvSpPr>
          <p:spPr bwMode="auto">
            <a:xfrm>
              <a:off x="3191" y="3153"/>
              <a:ext cx="7" cy="126"/>
            </a:xfrm>
            <a:custGeom>
              <a:avLst/>
              <a:gdLst>
                <a:gd name="T0" fmla="*/ 3 w 3"/>
                <a:gd name="T1" fmla="*/ 0 h 53"/>
                <a:gd name="T2" fmla="*/ 3 w 3"/>
                <a:gd name="T3" fmla="*/ 53 h 53"/>
                <a:gd name="T4" fmla="*/ 0 w 3"/>
                <a:gd name="T5" fmla="*/ 52 h 53"/>
                <a:gd name="T6" fmla="*/ 0 w 3"/>
                <a:gd name="T7" fmla="*/ 0 h 53"/>
                <a:gd name="T8" fmla="*/ 3 w 3"/>
                <a:gd name="T9" fmla="*/ 0 h 53"/>
              </a:gdLst>
              <a:ahLst/>
              <a:cxnLst>
                <a:cxn ang="0">
                  <a:pos x="T0" y="T1"/>
                </a:cxn>
                <a:cxn ang="0">
                  <a:pos x="T2" y="T3"/>
                </a:cxn>
                <a:cxn ang="0">
                  <a:pos x="T4" y="T5"/>
                </a:cxn>
                <a:cxn ang="0">
                  <a:pos x="T6" y="T7"/>
                </a:cxn>
                <a:cxn ang="0">
                  <a:pos x="T8" y="T9"/>
                </a:cxn>
              </a:cxnLst>
              <a:rect l="0" t="0" r="r" b="b"/>
              <a:pathLst>
                <a:path w="3" h="53">
                  <a:moveTo>
                    <a:pt x="3" y="0"/>
                  </a:moveTo>
                  <a:cubicBezTo>
                    <a:pt x="3" y="53"/>
                    <a:pt x="3" y="53"/>
                    <a:pt x="3" y="53"/>
                  </a:cubicBezTo>
                  <a:cubicBezTo>
                    <a:pt x="2" y="53"/>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2" name="Freeform 348"/>
            <p:cNvSpPr/>
            <p:nvPr/>
          </p:nvSpPr>
          <p:spPr bwMode="auto">
            <a:xfrm>
              <a:off x="3231" y="3153"/>
              <a:ext cx="7" cy="140"/>
            </a:xfrm>
            <a:custGeom>
              <a:avLst/>
              <a:gdLst>
                <a:gd name="T0" fmla="*/ 3 w 3"/>
                <a:gd name="T1" fmla="*/ 0 h 59"/>
                <a:gd name="T2" fmla="*/ 3 w 3"/>
                <a:gd name="T3" fmla="*/ 59 h 59"/>
                <a:gd name="T4" fmla="*/ 1 w 3"/>
                <a:gd name="T5" fmla="*/ 58 h 59"/>
                <a:gd name="T6" fmla="*/ 0 w 3"/>
                <a:gd name="T7" fmla="*/ 58 h 59"/>
                <a:gd name="T8" fmla="*/ 0 w 3"/>
                <a:gd name="T9" fmla="*/ 0 h 59"/>
                <a:gd name="T10" fmla="*/ 3 w 3"/>
                <a:gd name="T11" fmla="*/ 0 h 59"/>
              </a:gdLst>
              <a:ahLst/>
              <a:cxnLst>
                <a:cxn ang="0">
                  <a:pos x="T0" y="T1"/>
                </a:cxn>
                <a:cxn ang="0">
                  <a:pos x="T2" y="T3"/>
                </a:cxn>
                <a:cxn ang="0">
                  <a:pos x="T4" y="T5"/>
                </a:cxn>
                <a:cxn ang="0">
                  <a:pos x="T6" y="T7"/>
                </a:cxn>
                <a:cxn ang="0">
                  <a:pos x="T8" y="T9"/>
                </a:cxn>
                <a:cxn ang="0">
                  <a:pos x="T10" y="T11"/>
                </a:cxn>
              </a:cxnLst>
              <a:rect l="0" t="0" r="r" b="b"/>
              <a:pathLst>
                <a:path w="3" h="59">
                  <a:moveTo>
                    <a:pt x="3" y="0"/>
                  </a:moveTo>
                  <a:cubicBezTo>
                    <a:pt x="3" y="59"/>
                    <a:pt x="3" y="59"/>
                    <a:pt x="3" y="59"/>
                  </a:cubicBezTo>
                  <a:cubicBezTo>
                    <a:pt x="2" y="58"/>
                    <a:pt x="1" y="58"/>
                    <a:pt x="1" y="58"/>
                  </a:cubicBezTo>
                  <a:cubicBezTo>
                    <a:pt x="0" y="58"/>
                    <a:pt x="0" y="58"/>
                    <a:pt x="0" y="5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3" name="Freeform 349"/>
            <p:cNvSpPr/>
            <p:nvPr/>
          </p:nvSpPr>
          <p:spPr bwMode="auto">
            <a:xfrm>
              <a:off x="3271" y="3153"/>
              <a:ext cx="7" cy="147"/>
            </a:xfrm>
            <a:custGeom>
              <a:avLst/>
              <a:gdLst>
                <a:gd name="T0" fmla="*/ 3 w 3"/>
                <a:gd name="T1" fmla="*/ 0 h 62"/>
                <a:gd name="T2" fmla="*/ 3 w 3"/>
                <a:gd name="T3" fmla="*/ 62 h 62"/>
                <a:gd name="T4" fmla="*/ 0 w 3"/>
                <a:gd name="T5" fmla="*/ 62 h 62"/>
                <a:gd name="T6" fmla="*/ 0 w 3"/>
                <a:gd name="T7" fmla="*/ 0 h 62"/>
                <a:gd name="T8" fmla="*/ 3 w 3"/>
                <a:gd name="T9" fmla="*/ 0 h 62"/>
              </a:gdLst>
              <a:ahLst/>
              <a:cxnLst>
                <a:cxn ang="0">
                  <a:pos x="T0" y="T1"/>
                </a:cxn>
                <a:cxn ang="0">
                  <a:pos x="T2" y="T3"/>
                </a:cxn>
                <a:cxn ang="0">
                  <a:pos x="T4" y="T5"/>
                </a:cxn>
                <a:cxn ang="0">
                  <a:pos x="T6" y="T7"/>
                </a:cxn>
                <a:cxn ang="0">
                  <a:pos x="T8" y="T9"/>
                </a:cxn>
              </a:cxnLst>
              <a:rect l="0" t="0" r="r" b="b"/>
              <a:pathLst>
                <a:path w="3" h="62">
                  <a:moveTo>
                    <a:pt x="3" y="0"/>
                  </a:moveTo>
                  <a:cubicBezTo>
                    <a:pt x="3" y="62"/>
                    <a:pt x="3" y="62"/>
                    <a:pt x="3" y="62"/>
                  </a:cubicBezTo>
                  <a:cubicBezTo>
                    <a:pt x="2" y="62"/>
                    <a:pt x="1" y="62"/>
                    <a:pt x="0" y="6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4" name="Freeform 350"/>
            <p:cNvSpPr/>
            <p:nvPr/>
          </p:nvSpPr>
          <p:spPr bwMode="auto">
            <a:xfrm>
              <a:off x="3309" y="3153"/>
              <a:ext cx="10" cy="154"/>
            </a:xfrm>
            <a:custGeom>
              <a:avLst/>
              <a:gdLst>
                <a:gd name="T0" fmla="*/ 4 w 4"/>
                <a:gd name="T1" fmla="*/ 0 h 65"/>
                <a:gd name="T2" fmla="*/ 4 w 4"/>
                <a:gd name="T3" fmla="*/ 65 h 65"/>
                <a:gd name="T4" fmla="*/ 0 w 4"/>
                <a:gd name="T5" fmla="*/ 65 h 65"/>
                <a:gd name="T6" fmla="*/ 0 w 4"/>
                <a:gd name="T7" fmla="*/ 0 h 65"/>
                <a:gd name="T8" fmla="*/ 4 w 4"/>
                <a:gd name="T9" fmla="*/ 0 h 65"/>
              </a:gdLst>
              <a:ahLst/>
              <a:cxnLst>
                <a:cxn ang="0">
                  <a:pos x="T0" y="T1"/>
                </a:cxn>
                <a:cxn ang="0">
                  <a:pos x="T2" y="T3"/>
                </a:cxn>
                <a:cxn ang="0">
                  <a:pos x="T4" y="T5"/>
                </a:cxn>
                <a:cxn ang="0">
                  <a:pos x="T6" y="T7"/>
                </a:cxn>
                <a:cxn ang="0">
                  <a:pos x="T8" y="T9"/>
                </a:cxn>
              </a:cxnLst>
              <a:rect l="0" t="0" r="r" b="b"/>
              <a:pathLst>
                <a:path w="4" h="65">
                  <a:moveTo>
                    <a:pt x="4" y="0"/>
                  </a:moveTo>
                  <a:cubicBezTo>
                    <a:pt x="4" y="65"/>
                    <a:pt x="4" y="65"/>
                    <a:pt x="4" y="65"/>
                  </a:cubicBezTo>
                  <a:cubicBezTo>
                    <a:pt x="3" y="65"/>
                    <a:pt x="2" y="65"/>
                    <a:pt x="0" y="6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5" name="Freeform 351"/>
            <p:cNvSpPr/>
            <p:nvPr/>
          </p:nvSpPr>
          <p:spPr bwMode="auto">
            <a:xfrm>
              <a:off x="3350" y="3153"/>
              <a:ext cx="9" cy="159"/>
            </a:xfrm>
            <a:custGeom>
              <a:avLst/>
              <a:gdLst>
                <a:gd name="T0" fmla="*/ 4 w 4"/>
                <a:gd name="T1" fmla="*/ 0 h 67"/>
                <a:gd name="T2" fmla="*/ 4 w 4"/>
                <a:gd name="T3" fmla="*/ 67 h 67"/>
                <a:gd name="T4" fmla="*/ 0 w 4"/>
                <a:gd name="T5" fmla="*/ 66 h 67"/>
                <a:gd name="T6" fmla="*/ 0 w 4"/>
                <a:gd name="T7" fmla="*/ 0 h 67"/>
                <a:gd name="T8" fmla="*/ 4 w 4"/>
                <a:gd name="T9" fmla="*/ 0 h 67"/>
              </a:gdLst>
              <a:ahLst/>
              <a:cxnLst>
                <a:cxn ang="0">
                  <a:pos x="T0" y="T1"/>
                </a:cxn>
                <a:cxn ang="0">
                  <a:pos x="T2" y="T3"/>
                </a:cxn>
                <a:cxn ang="0">
                  <a:pos x="T4" y="T5"/>
                </a:cxn>
                <a:cxn ang="0">
                  <a:pos x="T6" y="T7"/>
                </a:cxn>
                <a:cxn ang="0">
                  <a:pos x="T8" y="T9"/>
                </a:cxn>
              </a:cxnLst>
              <a:rect l="0" t="0" r="r" b="b"/>
              <a:pathLst>
                <a:path w="4" h="67">
                  <a:moveTo>
                    <a:pt x="4" y="0"/>
                  </a:moveTo>
                  <a:cubicBezTo>
                    <a:pt x="4" y="67"/>
                    <a:pt x="4" y="67"/>
                    <a:pt x="4" y="67"/>
                  </a:cubicBezTo>
                  <a:cubicBezTo>
                    <a:pt x="3" y="67"/>
                    <a:pt x="2" y="67"/>
                    <a:pt x="0" y="6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6" name="Freeform 352"/>
            <p:cNvSpPr/>
            <p:nvPr/>
          </p:nvSpPr>
          <p:spPr bwMode="auto">
            <a:xfrm>
              <a:off x="3390" y="3153"/>
              <a:ext cx="9" cy="161"/>
            </a:xfrm>
            <a:custGeom>
              <a:avLst/>
              <a:gdLst>
                <a:gd name="T0" fmla="*/ 4 w 4"/>
                <a:gd name="T1" fmla="*/ 0 h 68"/>
                <a:gd name="T2" fmla="*/ 4 w 4"/>
                <a:gd name="T3" fmla="*/ 68 h 68"/>
                <a:gd name="T4" fmla="*/ 0 w 4"/>
                <a:gd name="T5" fmla="*/ 68 h 68"/>
                <a:gd name="T6" fmla="*/ 0 w 4"/>
                <a:gd name="T7" fmla="*/ 0 h 68"/>
                <a:gd name="T8" fmla="*/ 4 w 4"/>
                <a:gd name="T9" fmla="*/ 0 h 68"/>
              </a:gdLst>
              <a:ahLst/>
              <a:cxnLst>
                <a:cxn ang="0">
                  <a:pos x="T0" y="T1"/>
                </a:cxn>
                <a:cxn ang="0">
                  <a:pos x="T2" y="T3"/>
                </a:cxn>
                <a:cxn ang="0">
                  <a:pos x="T4" y="T5"/>
                </a:cxn>
                <a:cxn ang="0">
                  <a:pos x="T6" y="T7"/>
                </a:cxn>
                <a:cxn ang="0">
                  <a:pos x="T8" y="T9"/>
                </a:cxn>
              </a:cxnLst>
              <a:rect l="0" t="0" r="r" b="b"/>
              <a:pathLst>
                <a:path w="4" h="68">
                  <a:moveTo>
                    <a:pt x="4" y="0"/>
                  </a:moveTo>
                  <a:cubicBezTo>
                    <a:pt x="4" y="68"/>
                    <a:pt x="4" y="68"/>
                    <a:pt x="4" y="68"/>
                  </a:cubicBezTo>
                  <a:cubicBezTo>
                    <a:pt x="3" y="68"/>
                    <a:pt x="2" y="68"/>
                    <a:pt x="0" y="6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7" name="Freeform 353"/>
            <p:cNvSpPr/>
            <p:nvPr/>
          </p:nvSpPr>
          <p:spPr bwMode="auto">
            <a:xfrm>
              <a:off x="3430" y="3153"/>
              <a:ext cx="9" cy="161"/>
            </a:xfrm>
            <a:custGeom>
              <a:avLst/>
              <a:gdLst>
                <a:gd name="T0" fmla="*/ 4 w 4"/>
                <a:gd name="T1" fmla="*/ 0 h 68"/>
                <a:gd name="T2" fmla="*/ 4 w 4"/>
                <a:gd name="T3" fmla="*/ 68 h 68"/>
                <a:gd name="T4" fmla="*/ 2 w 4"/>
                <a:gd name="T5" fmla="*/ 68 h 68"/>
                <a:gd name="T6" fmla="*/ 0 w 4"/>
                <a:gd name="T7" fmla="*/ 68 h 68"/>
                <a:gd name="T8" fmla="*/ 0 w 4"/>
                <a:gd name="T9" fmla="*/ 0 h 68"/>
                <a:gd name="T10" fmla="*/ 4 w 4"/>
                <a:gd name="T11" fmla="*/ 0 h 68"/>
              </a:gdLst>
              <a:ahLst/>
              <a:cxnLst>
                <a:cxn ang="0">
                  <a:pos x="T0" y="T1"/>
                </a:cxn>
                <a:cxn ang="0">
                  <a:pos x="T2" y="T3"/>
                </a:cxn>
                <a:cxn ang="0">
                  <a:pos x="T4" y="T5"/>
                </a:cxn>
                <a:cxn ang="0">
                  <a:pos x="T6" y="T7"/>
                </a:cxn>
                <a:cxn ang="0">
                  <a:pos x="T8" y="T9"/>
                </a:cxn>
                <a:cxn ang="0">
                  <a:pos x="T10" y="T11"/>
                </a:cxn>
              </a:cxnLst>
              <a:rect l="0" t="0" r="r" b="b"/>
              <a:pathLst>
                <a:path w="4" h="68">
                  <a:moveTo>
                    <a:pt x="4" y="0"/>
                  </a:moveTo>
                  <a:cubicBezTo>
                    <a:pt x="4" y="68"/>
                    <a:pt x="4" y="68"/>
                    <a:pt x="4" y="68"/>
                  </a:cubicBezTo>
                  <a:cubicBezTo>
                    <a:pt x="3" y="68"/>
                    <a:pt x="2" y="68"/>
                    <a:pt x="2" y="68"/>
                  </a:cubicBezTo>
                  <a:cubicBezTo>
                    <a:pt x="1" y="68"/>
                    <a:pt x="1" y="68"/>
                    <a:pt x="0" y="6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8" name="Freeform 354"/>
            <p:cNvSpPr/>
            <p:nvPr/>
          </p:nvSpPr>
          <p:spPr bwMode="auto">
            <a:xfrm>
              <a:off x="3470" y="3153"/>
              <a:ext cx="10" cy="161"/>
            </a:xfrm>
            <a:custGeom>
              <a:avLst/>
              <a:gdLst>
                <a:gd name="T0" fmla="*/ 4 w 4"/>
                <a:gd name="T1" fmla="*/ 0 h 68"/>
                <a:gd name="T2" fmla="*/ 4 w 4"/>
                <a:gd name="T3" fmla="*/ 68 h 68"/>
                <a:gd name="T4" fmla="*/ 0 w 4"/>
                <a:gd name="T5" fmla="*/ 68 h 68"/>
                <a:gd name="T6" fmla="*/ 0 w 4"/>
                <a:gd name="T7" fmla="*/ 0 h 68"/>
                <a:gd name="T8" fmla="*/ 4 w 4"/>
                <a:gd name="T9" fmla="*/ 0 h 68"/>
              </a:gdLst>
              <a:ahLst/>
              <a:cxnLst>
                <a:cxn ang="0">
                  <a:pos x="T0" y="T1"/>
                </a:cxn>
                <a:cxn ang="0">
                  <a:pos x="T2" y="T3"/>
                </a:cxn>
                <a:cxn ang="0">
                  <a:pos x="T4" y="T5"/>
                </a:cxn>
                <a:cxn ang="0">
                  <a:pos x="T6" y="T7"/>
                </a:cxn>
                <a:cxn ang="0">
                  <a:pos x="T8" y="T9"/>
                </a:cxn>
              </a:cxnLst>
              <a:rect l="0" t="0" r="r" b="b"/>
              <a:pathLst>
                <a:path w="4" h="68">
                  <a:moveTo>
                    <a:pt x="4" y="0"/>
                  </a:moveTo>
                  <a:cubicBezTo>
                    <a:pt x="4" y="68"/>
                    <a:pt x="4" y="68"/>
                    <a:pt x="4" y="68"/>
                  </a:cubicBezTo>
                  <a:cubicBezTo>
                    <a:pt x="3" y="68"/>
                    <a:pt x="2" y="68"/>
                    <a:pt x="0" y="6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9" name="Freeform 355"/>
            <p:cNvSpPr/>
            <p:nvPr/>
          </p:nvSpPr>
          <p:spPr bwMode="auto">
            <a:xfrm>
              <a:off x="3510" y="3153"/>
              <a:ext cx="10" cy="159"/>
            </a:xfrm>
            <a:custGeom>
              <a:avLst/>
              <a:gdLst>
                <a:gd name="T0" fmla="*/ 4 w 4"/>
                <a:gd name="T1" fmla="*/ 0 h 67"/>
                <a:gd name="T2" fmla="*/ 4 w 4"/>
                <a:gd name="T3" fmla="*/ 66 h 67"/>
                <a:gd name="T4" fmla="*/ 0 w 4"/>
                <a:gd name="T5" fmla="*/ 67 h 67"/>
                <a:gd name="T6" fmla="*/ 0 w 4"/>
                <a:gd name="T7" fmla="*/ 0 h 67"/>
                <a:gd name="T8" fmla="*/ 4 w 4"/>
                <a:gd name="T9" fmla="*/ 0 h 67"/>
              </a:gdLst>
              <a:ahLst/>
              <a:cxnLst>
                <a:cxn ang="0">
                  <a:pos x="T0" y="T1"/>
                </a:cxn>
                <a:cxn ang="0">
                  <a:pos x="T2" y="T3"/>
                </a:cxn>
                <a:cxn ang="0">
                  <a:pos x="T4" y="T5"/>
                </a:cxn>
                <a:cxn ang="0">
                  <a:pos x="T6" y="T7"/>
                </a:cxn>
                <a:cxn ang="0">
                  <a:pos x="T8" y="T9"/>
                </a:cxn>
              </a:cxnLst>
              <a:rect l="0" t="0" r="r" b="b"/>
              <a:pathLst>
                <a:path w="4" h="67">
                  <a:moveTo>
                    <a:pt x="4" y="0"/>
                  </a:moveTo>
                  <a:cubicBezTo>
                    <a:pt x="4" y="66"/>
                    <a:pt x="4" y="66"/>
                    <a:pt x="4" y="66"/>
                  </a:cubicBezTo>
                  <a:cubicBezTo>
                    <a:pt x="3" y="66"/>
                    <a:pt x="2" y="67"/>
                    <a:pt x="0" y="6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0" name="Freeform 356"/>
            <p:cNvSpPr/>
            <p:nvPr/>
          </p:nvSpPr>
          <p:spPr bwMode="auto">
            <a:xfrm>
              <a:off x="3551" y="3153"/>
              <a:ext cx="9" cy="154"/>
            </a:xfrm>
            <a:custGeom>
              <a:avLst/>
              <a:gdLst>
                <a:gd name="T0" fmla="*/ 4 w 4"/>
                <a:gd name="T1" fmla="*/ 0 h 65"/>
                <a:gd name="T2" fmla="*/ 4 w 4"/>
                <a:gd name="T3" fmla="*/ 64 h 65"/>
                <a:gd name="T4" fmla="*/ 0 w 4"/>
                <a:gd name="T5" fmla="*/ 65 h 65"/>
                <a:gd name="T6" fmla="*/ 0 w 4"/>
                <a:gd name="T7" fmla="*/ 0 h 65"/>
                <a:gd name="T8" fmla="*/ 4 w 4"/>
                <a:gd name="T9" fmla="*/ 0 h 65"/>
              </a:gdLst>
              <a:ahLst/>
              <a:cxnLst>
                <a:cxn ang="0">
                  <a:pos x="T0" y="T1"/>
                </a:cxn>
                <a:cxn ang="0">
                  <a:pos x="T2" y="T3"/>
                </a:cxn>
                <a:cxn ang="0">
                  <a:pos x="T4" y="T5"/>
                </a:cxn>
                <a:cxn ang="0">
                  <a:pos x="T6" y="T7"/>
                </a:cxn>
                <a:cxn ang="0">
                  <a:pos x="T8" y="T9"/>
                </a:cxn>
              </a:cxnLst>
              <a:rect l="0" t="0" r="r" b="b"/>
              <a:pathLst>
                <a:path w="4" h="65">
                  <a:moveTo>
                    <a:pt x="4" y="0"/>
                  </a:moveTo>
                  <a:cubicBezTo>
                    <a:pt x="4" y="64"/>
                    <a:pt x="4" y="64"/>
                    <a:pt x="4" y="64"/>
                  </a:cubicBezTo>
                  <a:cubicBezTo>
                    <a:pt x="3" y="65"/>
                    <a:pt x="2" y="65"/>
                    <a:pt x="0" y="6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1" name="Freeform 357"/>
            <p:cNvSpPr/>
            <p:nvPr/>
          </p:nvSpPr>
          <p:spPr bwMode="auto">
            <a:xfrm>
              <a:off x="3591" y="3153"/>
              <a:ext cx="9" cy="147"/>
            </a:xfrm>
            <a:custGeom>
              <a:avLst/>
              <a:gdLst>
                <a:gd name="T0" fmla="*/ 4 w 4"/>
                <a:gd name="T1" fmla="*/ 0 h 62"/>
                <a:gd name="T2" fmla="*/ 4 w 4"/>
                <a:gd name="T3" fmla="*/ 62 h 62"/>
                <a:gd name="T4" fmla="*/ 0 w 4"/>
                <a:gd name="T5" fmla="*/ 62 h 62"/>
                <a:gd name="T6" fmla="*/ 0 w 4"/>
                <a:gd name="T7" fmla="*/ 0 h 62"/>
                <a:gd name="T8" fmla="*/ 4 w 4"/>
                <a:gd name="T9" fmla="*/ 0 h 62"/>
              </a:gdLst>
              <a:ahLst/>
              <a:cxnLst>
                <a:cxn ang="0">
                  <a:pos x="T0" y="T1"/>
                </a:cxn>
                <a:cxn ang="0">
                  <a:pos x="T2" y="T3"/>
                </a:cxn>
                <a:cxn ang="0">
                  <a:pos x="T4" y="T5"/>
                </a:cxn>
                <a:cxn ang="0">
                  <a:pos x="T6" y="T7"/>
                </a:cxn>
                <a:cxn ang="0">
                  <a:pos x="T8" y="T9"/>
                </a:cxn>
              </a:cxnLst>
              <a:rect l="0" t="0" r="r" b="b"/>
              <a:pathLst>
                <a:path w="4" h="62">
                  <a:moveTo>
                    <a:pt x="4" y="0"/>
                  </a:moveTo>
                  <a:cubicBezTo>
                    <a:pt x="4" y="62"/>
                    <a:pt x="4" y="62"/>
                    <a:pt x="4" y="62"/>
                  </a:cubicBezTo>
                  <a:cubicBezTo>
                    <a:pt x="3" y="62"/>
                    <a:pt x="2" y="62"/>
                    <a:pt x="0" y="6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2" name="Freeform 358"/>
            <p:cNvSpPr/>
            <p:nvPr/>
          </p:nvSpPr>
          <p:spPr bwMode="auto">
            <a:xfrm>
              <a:off x="3631" y="3153"/>
              <a:ext cx="10" cy="137"/>
            </a:xfrm>
            <a:custGeom>
              <a:avLst/>
              <a:gdLst>
                <a:gd name="T0" fmla="*/ 4 w 4"/>
                <a:gd name="T1" fmla="*/ 0 h 58"/>
                <a:gd name="T2" fmla="*/ 4 w 4"/>
                <a:gd name="T3" fmla="*/ 57 h 58"/>
                <a:gd name="T4" fmla="*/ 0 w 4"/>
                <a:gd name="T5" fmla="*/ 58 h 58"/>
                <a:gd name="T6" fmla="*/ 0 w 4"/>
                <a:gd name="T7" fmla="*/ 0 h 58"/>
                <a:gd name="T8" fmla="*/ 4 w 4"/>
                <a:gd name="T9" fmla="*/ 0 h 58"/>
              </a:gdLst>
              <a:ahLst/>
              <a:cxnLst>
                <a:cxn ang="0">
                  <a:pos x="T0" y="T1"/>
                </a:cxn>
                <a:cxn ang="0">
                  <a:pos x="T2" y="T3"/>
                </a:cxn>
                <a:cxn ang="0">
                  <a:pos x="T4" y="T5"/>
                </a:cxn>
                <a:cxn ang="0">
                  <a:pos x="T6" y="T7"/>
                </a:cxn>
                <a:cxn ang="0">
                  <a:pos x="T8" y="T9"/>
                </a:cxn>
              </a:cxnLst>
              <a:rect l="0" t="0" r="r" b="b"/>
              <a:pathLst>
                <a:path w="4" h="58">
                  <a:moveTo>
                    <a:pt x="4" y="0"/>
                  </a:moveTo>
                  <a:cubicBezTo>
                    <a:pt x="4" y="57"/>
                    <a:pt x="4" y="57"/>
                    <a:pt x="4" y="57"/>
                  </a:cubicBezTo>
                  <a:cubicBezTo>
                    <a:pt x="3" y="58"/>
                    <a:pt x="2" y="58"/>
                    <a:pt x="0" y="5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3" name="Freeform 359"/>
            <p:cNvSpPr/>
            <p:nvPr/>
          </p:nvSpPr>
          <p:spPr bwMode="auto">
            <a:xfrm>
              <a:off x="3671" y="3153"/>
              <a:ext cx="10" cy="126"/>
            </a:xfrm>
            <a:custGeom>
              <a:avLst/>
              <a:gdLst>
                <a:gd name="T0" fmla="*/ 4 w 4"/>
                <a:gd name="T1" fmla="*/ 0 h 53"/>
                <a:gd name="T2" fmla="*/ 4 w 4"/>
                <a:gd name="T3" fmla="*/ 51 h 53"/>
                <a:gd name="T4" fmla="*/ 0 w 4"/>
                <a:gd name="T5" fmla="*/ 53 h 53"/>
                <a:gd name="T6" fmla="*/ 0 w 4"/>
                <a:gd name="T7" fmla="*/ 0 h 53"/>
                <a:gd name="T8" fmla="*/ 4 w 4"/>
                <a:gd name="T9" fmla="*/ 0 h 53"/>
              </a:gdLst>
              <a:ahLst/>
              <a:cxnLst>
                <a:cxn ang="0">
                  <a:pos x="T0" y="T1"/>
                </a:cxn>
                <a:cxn ang="0">
                  <a:pos x="T2" y="T3"/>
                </a:cxn>
                <a:cxn ang="0">
                  <a:pos x="T4" y="T5"/>
                </a:cxn>
                <a:cxn ang="0">
                  <a:pos x="T6" y="T7"/>
                </a:cxn>
                <a:cxn ang="0">
                  <a:pos x="T8" y="T9"/>
                </a:cxn>
              </a:cxnLst>
              <a:rect l="0" t="0" r="r" b="b"/>
              <a:pathLst>
                <a:path w="4" h="53">
                  <a:moveTo>
                    <a:pt x="4" y="0"/>
                  </a:moveTo>
                  <a:cubicBezTo>
                    <a:pt x="4" y="51"/>
                    <a:pt x="4" y="51"/>
                    <a:pt x="4" y="51"/>
                  </a:cubicBezTo>
                  <a:cubicBezTo>
                    <a:pt x="3" y="52"/>
                    <a:pt x="2" y="52"/>
                    <a:pt x="0" y="53"/>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4" name="Freeform 360"/>
            <p:cNvSpPr/>
            <p:nvPr/>
          </p:nvSpPr>
          <p:spPr bwMode="auto">
            <a:xfrm>
              <a:off x="3712" y="3153"/>
              <a:ext cx="9" cy="104"/>
            </a:xfrm>
            <a:custGeom>
              <a:avLst/>
              <a:gdLst>
                <a:gd name="T0" fmla="*/ 4 w 4"/>
                <a:gd name="T1" fmla="*/ 0 h 44"/>
                <a:gd name="T2" fmla="*/ 4 w 4"/>
                <a:gd name="T3" fmla="*/ 41 h 44"/>
                <a:gd name="T4" fmla="*/ 0 w 4"/>
                <a:gd name="T5" fmla="*/ 44 h 44"/>
                <a:gd name="T6" fmla="*/ 0 w 4"/>
                <a:gd name="T7" fmla="*/ 0 h 44"/>
                <a:gd name="T8" fmla="*/ 4 w 4"/>
                <a:gd name="T9" fmla="*/ 0 h 44"/>
              </a:gdLst>
              <a:ahLst/>
              <a:cxnLst>
                <a:cxn ang="0">
                  <a:pos x="T0" y="T1"/>
                </a:cxn>
                <a:cxn ang="0">
                  <a:pos x="T2" y="T3"/>
                </a:cxn>
                <a:cxn ang="0">
                  <a:pos x="T4" y="T5"/>
                </a:cxn>
                <a:cxn ang="0">
                  <a:pos x="T6" y="T7"/>
                </a:cxn>
                <a:cxn ang="0">
                  <a:pos x="T8" y="T9"/>
                </a:cxn>
              </a:cxnLst>
              <a:rect l="0" t="0" r="r" b="b"/>
              <a:pathLst>
                <a:path w="4" h="44">
                  <a:moveTo>
                    <a:pt x="4" y="0"/>
                  </a:moveTo>
                  <a:cubicBezTo>
                    <a:pt x="4" y="41"/>
                    <a:pt x="4" y="41"/>
                    <a:pt x="4" y="41"/>
                  </a:cubicBezTo>
                  <a:cubicBezTo>
                    <a:pt x="3" y="42"/>
                    <a:pt x="2" y="43"/>
                    <a:pt x="0" y="44"/>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5" name="Freeform 361"/>
            <p:cNvSpPr/>
            <p:nvPr/>
          </p:nvSpPr>
          <p:spPr bwMode="auto">
            <a:xfrm>
              <a:off x="3132" y="3068"/>
              <a:ext cx="606" cy="170"/>
            </a:xfrm>
            <a:custGeom>
              <a:avLst/>
              <a:gdLst>
                <a:gd name="T0" fmla="*/ 256 w 256"/>
                <a:gd name="T1" fmla="*/ 36 h 72"/>
                <a:gd name="T2" fmla="*/ 128 w 256"/>
                <a:gd name="T3" fmla="*/ 72 h 72"/>
                <a:gd name="T4" fmla="*/ 100 w 256"/>
                <a:gd name="T5" fmla="*/ 72 h 72"/>
                <a:gd name="T6" fmla="*/ 67 w 256"/>
                <a:gd name="T7" fmla="*/ 68 h 72"/>
                <a:gd name="T8" fmla="*/ 43 w 256"/>
                <a:gd name="T9" fmla="*/ 63 h 72"/>
                <a:gd name="T10" fmla="*/ 36 w 256"/>
                <a:gd name="T11" fmla="*/ 61 h 72"/>
                <a:gd name="T12" fmla="*/ 13 w 256"/>
                <a:gd name="T13" fmla="*/ 52 h 72"/>
                <a:gd name="T14" fmla="*/ 9 w 256"/>
                <a:gd name="T15" fmla="*/ 50 h 72"/>
                <a:gd name="T16" fmla="*/ 0 w 256"/>
                <a:gd name="T17" fmla="*/ 36 h 72"/>
                <a:gd name="T18" fmla="*/ 0 w 256"/>
                <a:gd name="T19" fmla="*/ 35 h 72"/>
                <a:gd name="T20" fmla="*/ 128 w 256"/>
                <a:gd name="T21" fmla="*/ 0 h 72"/>
                <a:gd name="T22" fmla="*/ 176 w 256"/>
                <a:gd name="T23" fmla="*/ 2 h 72"/>
                <a:gd name="T24" fmla="*/ 184 w 256"/>
                <a:gd name="T25" fmla="*/ 3 h 72"/>
                <a:gd name="T26" fmla="*/ 217 w 256"/>
                <a:gd name="T27" fmla="*/ 10 h 72"/>
                <a:gd name="T28" fmla="*/ 223 w 256"/>
                <a:gd name="T29" fmla="*/ 12 h 72"/>
                <a:gd name="T30" fmla="*/ 241 w 256"/>
                <a:gd name="T31" fmla="*/ 19 h 72"/>
                <a:gd name="T32" fmla="*/ 252 w 256"/>
                <a:gd name="T33" fmla="*/ 28 h 72"/>
                <a:gd name="T34" fmla="*/ 255 w 256"/>
                <a:gd name="T35" fmla="*/ 35 h 72"/>
                <a:gd name="T36" fmla="*/ 256 w 256"/>
                <a:gd name="T3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72">
                  <a:moveTo>
                    <a:pt x="256" y="36"/>
                  </a:moveTo>
                  <a:cubicBezTo>
                    <a:pt x="256" y="56"/>
                    <a:pt x="198" y="72"/>
                    <a:pt x="128" y="72"/>
                  </a:cubicBezTo>
                  <a:cubicBezTo>
                    <a:pt x="118" y="72"/>
                    <a:pt x="109" y="72"/>
                    <a:pt x="100" y="72"/>
                  </a:cubicBezTo>
                  <a:cubicBezTo>
                    <a:pt x="88" y="71"/>
                    <a:pt x="77" y="70"/>
                    <a:pt x="67" y="68"/>
                  </a:cubicBezTo>
                  <a:cubicBezTo>
                    <a:pt x="58" y="67"/>
                    <a:pt x="50" y="65"/>
                    <a:pt x="43" y="63"/>
                  </a:cubicBezTo>
                  <a:cubicBezTo>
                    <a:pt x="40" y="63"/>
                    <a:pt x="38" y="62"/>
                    <a:pt x="36" y="61"/>
                  </a:cubicBezTo>
                  <a:cubicBezTo>
                    <a:pt x="27" y="59"/>
                    <a:pt x="19" y="56"/>
                    <a:pt x="13" y="52"/>
                  </a:cubicBezTo>
                  <a:cubicBezTo>
                    <a:pt x="11" y="51"/>
                    <a:pt x="10" y="51"/>
                    <a:pt x="9" y="50"/>
                  </a:cubicBezTo>
                  <a:cubicBezTo>
                    <a:pt x="3" y="46"/>
                    <a:pt x="0" y="41"/>
                    <a:pt x="0" y="36"/>
                  </a:cubicBezTo>
                  <a:cubicBezTo>
                    <a:pt x="0" y="36"/>
                    <a:pt x="0" y="35"/>
                    <a:pt x="0" y="35"/>
                  </a:cubicBezTo>
                  <a:cubicBezTo>
                    <a:pt x="2" y="15"/>
                    <a:pt x="59" y="0"/>
                    <a:pt x="128" y="0"/>
                  </a:cubicBezTo>
                  <a:cubicBezTo>
                    <a:pt x="145" y="0"/>
                    <a:pt x="161" y="1"/>
                    <a:pt x="176" y="2"/>
                  </a:cubicBezTo>
                  <a:cubicBezTo>
                    <a:pt x="179" y="3"/>
                    <a:pt x="181" y="3"/>
                    <a:pt x="184" y="3"/>
                  </a:cubicBezTo>
                  <a:cubicBezTo>
                    <a:pt x="196" y="5"/>
                    <a:pt x="207" y="7"/>
                    <a:pt x="217" y="10"/>
                  </a:cubicBezTo>
                  <a:cubicBezTo>
                    <a:pt x="219" y="11"/>
                    <a:pt x="221" y="11"/>
                    <a:pt x="223" y="12"/>
                  </a:cubicBezTo>
                  <a:cubicBezTo>
                    <a:pt x="230" y="14"/>
                    <a:pt x="236" y="16"/>
                    <a:pt x="241" y="19"/>
                  </a:cubicBezTo>
                  <a:cubicBezTo>
                    <a:pt x="246" y="22"/>
                    <a:pt x="250" y="25"/>
                    <a:pt x="252" y="28"/>
                  </a:cubicBezTo>
                  <a:cubicBezTo>
                    <a:pt x="254" y="30"/>
                    <a:pt x="255" y="32"/>
                    <a:pt x="255" y="35"/>
                  </a:cubicBezTo>
                  <a:cubicBezTo>
                    <a:pt x="256" y="35"/>
                    <a:pt x="256" y="36"/>
                    <a:pt x="256" y="36"/>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6" name="Rectangle 362"/>
            <p:cNvSpPr>
              <a:spLocks noChangeArrowheads="1"/>
            </p:cNvSpPr>
            <p:nvPr/>
          </p:nvSpPr>
          <p:spPr bwMode="auto">
            <a:xfrm>
              <a:off x="3290" y="3113"/>
              <a:ext cx="438" cy="125"/>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7" name="Freeform 363"/>
            <p:cNvSpPr>
              <a:spLocks noEditPoints="1"/>
            </p:cNvSpPr>
            <p:nvPr/>
          </p:nvSpPr>
          <p:spPr bwMode="auto">
            <a:xfrm>
              <a:off x="3153" y="3073"/>
              <a:ext cx="414" cy="118"/>
            </a:xfrm>
            <a:custGeom>
              <a:avLst/>
              <a:gdLst>
                <a:gd name="T0" fmla="*/ 20 w 175"/>
                <a:gd name="T1" fmla="*/ 42 h 50"/>
                <a:gd name="T2" fmla="*/ 0 w 175"/>
                <a:gd name="T3" fmla="*/ 48 h 50"/>
                <a:gd name="T4" fmla="*/ 4 w 175"/>
                <a:gd name="T5" fmla="*/ 50 h 50"/>
                <a:gd name="T6" fmla="*/ 23 w 175"/>
                <a:gd name="T7" fmla="*/ 45 h 50"/>
                <a:gd name="T8" fmla="*/ 20 w 175"/>
                <a:gd name="T9" fmla="*/ 42 h 50"/>
                <a:gd name="T10" fmla="*/ 167 w 175"/>
                <a:gd name="T11" fmla="*/ 0 h 50"/>
                <a:gd name="T12" fmla="*/ 147 w 175"/>
                <a:gd name="T13" fmla="*/ 6 h 50"/>
                <a:gd name="T14" fmla="*/ 156 w 175"/>
                <a:gd name="T15" fmla="*/ 7 h 50"/>
                <a:gd name="T16" fmla="*/ 175 w 175"/>
                <a:gd name="T17" fmla="*/ 1 h 50"/>
                <a:gd name="T18" fmla="*/ 167 w 175"/>
                <a:gd name="T19" fmla="*/ 0 h 50"/>
                <a:gd name="T20" fmla="*/ 167 w 175"/>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50">
                  <a:moveTo>
                    <a:pt x="20" y="42"/>
                  </a:moveTo>
                  <a:cubicBezTo>
                    <a:pt x="0" y="48"/>
                    <a:pt x="0" y="48"/>
                    <a:pt x="0" y="48"/>
                  </a:cubicBezTo>
                  <a:cubicBezTo>
                    <a:pt x="1" y="49"/>
                    <a:pt x="2" y="49"/>
                    <a:pt x="4" y="50"/>
                  </a:cubicBezTo>
                  <a:cubicBezTo>
                    <a:pt x="23" y="45"/>
                    <a:pt x="23" y="45"/>
                    <a:pt x="23" y="45"/>
                  </a:cubicBezTo>
                  <a:cubicBezTo>
                    <a:pt x="22" y="44"/>
                    <a:pt x="21" y="43"/>
                    <a:pt x="20" y="42"/>
                  </a:cubicBezTo>
                  <a:moveTo>
                    <a:pt x="167" y="0"/>
                  </a:moveTo>
                  <a:cubicBezTo>
                    <a:pt x="147" y="6"/>
                    <a:pt x="147" y="6"/>
                    <a:pt x="147" y="6"/>
                  </a:cubicBezTo>
                  <a:cubicBezTo>
                    <a:pt x="150" y="6"/>
                    <a:pt x="153" y="7"/>
                    <a:pt x="156" y="7"/>
                  </a:cubicBezTo>
                  <a:cubicBezTo>
                    <a:pt x="175" y="1"/>
                    <a:pt x="175" y="1"/>
                    <a:pt x="175" y="1"/>
                  </a:cubicBezTo>
                  <a:cubicBezTo>
                    <a:pt x="172" y="1"/>
                    <a:pt x="170" y="1"/>
                    <a:pt x="167" y="0"/>
                  </a:cubicBezTo>
                  <a:cubicBezTo>
                    <a:pt x="167" y="0"/>
                    <a:pt x="167" y="0"/>
                    <a:pt x="16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8" name="Freeform 364"/>
            <p:cNvSpPr>
              <a:spLocks noEditPoints="1"/>
            </p:cNvSpPr>
            <p:nvPr/>
          </p:nvSpPr>
          <p:spPr bwMode="auto">
            <a:xfrm>
              <a:off x="3217" y="3091"/>
              <a:ext cx="443" cy="126"/>
            </a:xfrm>
            <a:custGeom>
              <a:avLst/>
              <a:gdLst>
                <a:gd name="T0" fmla="*/ 18 w 187"/>
                <a:gd name="T1" fmla="*/ 46 h 53"/>
                <a:gd name="T2" fmla="*/ 0 w 187"/>
                <a:gd name="T3" fmla="*/ 51 h 53"/>
                <a:gd name="T4" fmla="*/ 7 w 187"/>
                <a:gd name="T5" fmla="*/ 53 h 53"/>
                <a:gd name="T6" fmla="*/ 25 w 187"/>
                <a:gd name="T7" fmla="*/ 48 h 53"/>
                <a:gd name="T8" fmla="*/ 18 w 187"/>
                <a:gd name="T9" fmla="*/ 46 h 53"/>
                <a:gd name="T10" fmla="*/ 181 w 187"/>
                <a:gd name="T11" fmla="*/ 0 h 53"/>
                <a:gd name="T12" fmla="*/ 163 w 187"/>
                <a:gd name="T13" fmla="*/ 5 h 53"/>
                <a:gd name="T14" fmla="*/ 169 w 187"/>
                <a:gd name="T15" fmla="*/ 7 h 53"/>
                <a:gd name="T16" fmla="*/ 187 w 187"/>
                <a:gd name="T17" fmla="*/ 2 h 53"/>
                <a:gd name="T18" fmla="*/ 181 w 187"/>
                <a:gd name="T19" fmla="*/ 0 h 53"/>
                <a:gd name="T20" fmla="*/ 181 w 187"/>
                <a:gd name="T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53">
                  <a:moveTo>
                    <a:pt x="18" y="46"/>
                  </a:moveTo>
                  <a:cubicBezTo>
                    <a:pt x="0" y="51"/>
                    <a:pt x="0" y="51"/>
                    <a:pt x="0" y="51"/>
                  </a:cubicBezTo>
                  <a:cubicBezTo>
                    <a:pt x="2" y="52"/>
                    <a:pt x="4" y="53"/>
                    <a:pt x="7" y="53"/>
                  </a:cubicBezTo>
                  <a:cubicBezTo>
                    <a:pt x="25" y="48"/>
                    <a:pt x="25" y="48"/>
                    <a:pt x="25" y="48"/>
                  </a:cubicBezTo>
                  <a:cubicBezTo>
                    <a:pt x="22" y="47"/>
                    <a:pt x="20" y="47"/>
                    <a:pt x="18" y="46"/>
                  </a:cubicBezTo>
                  <a:moveTo>
                    <a:pt x="181" y="0"/>
                  </a:moveTo>
                  <a:cubicBezTo>
                    <a:pt x="163" y="5"/>
                    <a:pt x="163" y="5"/>
                    <a:pt x="163" y="5"/>
                  </a:cubicBezTo>
                  <a:cubicBezTo>
                    <a:pt x="165" y="6"/>
                    <a:pt x="167" y="6"/>
                    <a:pt x="169" y="7"/>
                  </a:cubicBezTo>
                  <a:cubicBezTo>
                    <a:pt x="187" y="2"/>
                    <a:pt x="187" y="2"/>
                    <a:pt x="187" y="2"/>
                  </a:cubicBezTo>
                  <a:cubicBezTo>
                    <a:pt x="185" y="1"/>
                    <a:pt x="183" y="1"/>
                    <a:pt x="181" y="0"/>
                  </a:cubicBezTo>
                  <a:cubicBezTo>
                    <a:pt x="181" y="0"/>
                    <a:pt x="181" y="0"/>
                    <a:pt x="18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9" name="Freeform 365"/>
            <p:cNvSpPr/>
            <p:nvPr/>
          </p:nvSpPr>
          <p:spPr bwMode="auto">
            <a:xfrm>
              <a:off x="3191" y="3084"/>
              <a:ext cx="485" cy="138"/>
            </a:xfrm>
            <a:custGeom>
              <a:avLst/>
              <a:gdLst>
                <a:gd name="T0" fmla="*/ 205 w 205"/>
                <a:gd name="T1" fmla="*/ 29 h 58"/>
                <a:gd name="T2" fmla="*/ 205 w 205"/>
                <a:gd name="T3" fmla="*/ 30 h 58"/>
                <a:gd name="T4" fmla="*/ 103 w 205"/>
                <a:gd name="T5" fmla="*/ 58 h 58"/>
                <a:gd name="T6" fmla="*/ 0 w 205"/>
                <a:gd name="T7" fmla="*/ 30 h 58"/>
                <a:gd name="T8" fmla="*/ 0 w 205"/>
                <a:gd name="T9" fmla="*/ 29 h 58"/>
                <a:gd name="T10" fmla="*/ 103 w 205"/>
                <a:gd name="T11" fmla="*/ 0 h 58"/>
                <a:gd name="T12" fmla="*/ 205 w 205"/>
                <a:gd name="T13" fmla="*/ 29 h 58"/>
              </a:gdLst>
              <a:ahLst/>
              <a:cxnLst>
                <a:cxn ang="0">
                  <a:pos x="T0" y="T1"/>
                </a:cxn>
                <a:cxn ang="0">
                  <a:pos x="T2" y="T3"/>
                </a:cxn>
                <a:cxn ang="0">
                  <a:pos x="T4" y="T5"/>
                </a:cxn>
                <a:cxn ang="0">
                  <a:pos x="T6" y="T7"/>
                </a:cxn>
                <a:cxn ang="0">
                  <a:pos x="T8" y="T9"/>
                </a:cxn>
                <a:cxn ang="0">
                  <a:pos x="T10" y="T11"/>
                </a:cxn>
                <a:cxn ang="0">
                  <a:pos x="T12" y="T13"/>
                </a:cxn>
              </a:cxnLst>
              <a:rect l="0" t="0" r="r" b="b"/>
              <a:pathLst>
                <a:path w="205" h="58">
                  <a:moveTo>
                    <a:pt x="205" y="29"/>
                  </a:moveTo>
                  <a:cubicBezTo>
                    <a:pt x="205" y="30"/>
                    <a:pt x="205" y="30"/>
                    <a:pt x="205" y="30"/>
                  </a:cubicBezTo>
                  <a:cubicBezTo>
                    <a:pt x="202" y="46"/>
                    <a:pt x="157" y="58"/>
                    <a:pt x="103" y="58"/>
                  </a:cubicBezTo>
                  <a:cubicBezTo>
                    <a:pt x="48" y="58"/>
                    <a:pt x="3" y="46"/>
                    <a:pt x="0" y="30"/>
                  </a:cubicBezTo>
                  <a:cubicBezTo>
                    <a:pt x="0" y="30"/>
                    <a:pt x="0" y="30"/>
                    <a:pt x="0" y="29"/>
                  </a:cubicBezTo>
                  <a:cubicBezTo>
                    <a:pt x="0" y="13"/>
                    <a:pt x="46" y="0"/>
                    <a:pt x="103" y="0"/>
                  </a:cubicBezTo>
                  <a:cubicBezTo>
                    <a:pt x="159" y="0"/>
                    <a:pt x="205" y="13"/>
                    <a:pt x="205" y="29"/>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0" name="Freeform 366"/>
            <p:cNvSpPr/>
            <p:nvPr/>
          </p:nvSpPr>
          <p:spPr bwMode="auto">
            <a:xfrm>
              <a:off x="3191" y="3091"/>
              <a:ext cx="485" cy="131"/>
            </a:xfrm>
            <a:custGeom>
              <a:avLst/>
              <a:gdLst>
                <a:gd name="T0" fmla="*/ 205 w 205"/>
                <a:gd name="T1" fmla="*/ 27 h 55"/>
                <a:gd name="T2" fmla="*/ 103 w 205"/>
                <a:gd name="T3" fmla="*/ 55 h 55"/>
                <a:gd name="T4" fmla="*/ 99 w 205"/>
                <a:gd name="T5" fmla="*/ 55 h 55"/>
                <a:gd name="T6" fmla="*/ 64 w 205"/>
                <a:gd name="T7" fmla="*/ 53 h 55"/>
                <a:gd name="T8" fmla="*/ 35 w 205"/>
                <a:gd name="T9" fmla="*/ 48 h 55"/>
                <a:gd name="T10" fmla="*/ 29 w 205"/>
                <a:gd name="T11" fmla="*/ 46 h 55"/>
                <a:gd name="T12" fmla="*/ 7 w 205"/>
                <a:gd name="T13" fmla="*/ 37 h 55"/>
                <a:gd name="T14" fmla="*/ 4 w 205"/>
                <a:gd name="T15" fmla="*/ 34 h 55"/>
                <a:gd name="T16" fmla="*/ 0 w 205"/>
                <a:gd name="T17" fmla="*/ 27 h 55"/>
                <a:gd name="T18" fmla="*/ 103 w 205"/>
                <a:gd name="T19" fmla="*/ 0 h 55"/>
                <a:gd name="T20" fmla="*/ 123 w 205"/>
                <a:gd name="T21" fmla="*/ 0 h 55"/>
                <a:gd name="T22" fmla="*/ 133 w 205"/>
                <a:gd name="T23" fmla="*/ 1 h 55"/>
                <a:gd name="T24" fmla="*/ 168 w 205"/>
                <a:gd name="T25" fmla="*/ 7 h 55"/>
                <a:gd name="T26" fmla="*/ 175 w 205"/>
                <a:gd name="T27" fmla="*/ 8 h 55"/>
                <a:gd name="T28" fmla="*/ 195 w 205"/>
                <a:gd name="T29" fmla="*/ 16 h 55"/>
                <a:gd name="T30" fmla="*/ 204 w 205"/>
                <a:gd name="T31" fmla="*/ 25 h 55"/>
                <a:gd name="T32" fmla="*/ 205 w 205"/>
                <a:gd name="T3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5" h="55">
                  <a:moveTo>
                    <a:pt x="205" y="27"/>
                  </a:moveTo>
                  <a:cubicBezTo>
                    <a:pt x="202" y="43"/>
                    <a:pt x="157" y="55"/>
                    <a:pt x="103" y="55"/>
                  </a:cubicBezTo>
                  <a:cubicBezTo>
                    <a:pt x="101" y="55"/>
                    <a:pt x="100" y="55"/>
                    <a:pt x="99" y="55"/>
                  </a:cubicBezTo>
                  <a:cubicBezTo>
                    <a:pt x="87" y="55"/>
                    <a:pt x="75" y="54"/>
                    <a:pt x="64" y="53"/>
                  </a:cubicBezTo>
                  <a:cubicBezTo>
                    <a:pt x="53" y="52"/>
                    <a:pt x="44" y="50"/>
                    <a:pt x="35" y="48"/>
                  </a:cubicBezTo>
                  <a:cubicBezTo>
                    <a:pt x="33" y="47"/>
                    <a:pt x="31" y="47"/>
                    <a:pt x="29" y="46"/>
                  </a:cubicBezTo>
                  <a:cubicBezTo>
                    <a:pt x="20" y="43"/>
                    <a:pt x="12" y="40"/>
                    <a:pt x="7" y="37"/>
                  </a:cubicBezTo>
                  <a:cubicBezTo>
                    <a:pt x="6" y="36"/>
                    <a:pt x="5" y="35"/>
                    <a:pt x="4" y="34"/>
                  </a:cubicBezTo>
                  <a:cubicBezTo>
                    <a:pt x="2" y="32"/>
                    <a:pt x="1" y="30"/>
                    <a:pt x="0" y="27"/>
                  </a:cubicBezTo>
                  <a:cubicBezTo>
                    <a:pt x="3" y="12"/>
                    <a:pt x="48" y="0"/>
                    <a:pt x="103" y="0"/>
                  </a:cubicBezTo>
                  <a:cubicBezTo>
                    <a:pt x="110" y="0"/>
                    <a:pt x="116" y="0"/>
                    <a:pt x="123" y="0"/>
                  </a:cubicBezTo>
                  <a:cubicBezTo>
                    <a:pt x="126" y="0"/>
                    <a:pt x="130" y="1"/>
                    <a:pt x="133" y="1"/>
                  </a:cubicBezTo>
                  <a:cubicBezTo>
                    <a:pt x="146" y="2"/>
                    <a:pt x="158" y="4"/>
                    <a:pt x="168" y="7"/>
                  </a:cubicBezTo>
                  <a:cubicBezTo>
                    <a:pt x="171" y="7"/>
                    <a:pt x="173" y="8"/>
                    <a:pt x="175" y="8"/>
                  </a:cubicBezTo>
                  <a:cubicBezTo>
                    <a:pt x="183" y="10"/>
                    <a:pt x="190" y="13"/>
                    <a:pt x="195" y="16"/>
                  </a:cubicBezTo>
                  <a:cubicBezTo>
                    <a:pt x="199" y="19"/>
                    <a:pt x="203" y="22"/>
                    <a:pt x="204" y="25"/>
                  </a:cubicBezTo>
                  <a:cubicBezTo>
                    <a:pt x="204" y="26"/>
                    <a:pt x="205" y="27"/>
                    <a:pt x="205" y="27"/>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1" name="Freeform 367"/>
            <p:cNvSpPr/>
            <p:nvPr/>
          </p:nvSpPr>
          <p:spPr bwMode="auto">
            <a:xfrm>
              <a:off x="3342" y="3129"/>
              <a:ext cx="332" cy="93"/>
            </a:xfrm>
            <a:custGeom>
              <a:avLst/>
              <a:gdLst>
                <a:gd name="T0" fmla="*/ 131 w 140"/>
                <a:gd name="T1" fmla="*/ 0 h 39"/>
                <a:gd name="T2" fmla="*/ 0 w 140"/>
                <a:gd name="T3" fmla="*/ 37 h 39"/>
                <a:gd name="T4" fmla="*/ 35 w 140"/>
                <a:gd name="T5" fmla="*/ 39 h 39"/>
                <a:gd name="T6" fmla="*/ 140 w 140"/>
                <a:gd name="T7" fmla="*/ 9 h 39"/>
                <a:gd name="T8" fmla="*/ 131 w 140"/>
                <a:gd name="T9" fmla="*/ 0 h 39"/>
                <a:gd name="T10" fmla="*/ 131 w 140"/>
                <a:gd name="T11" fmla="*/ 0 h 39"/>
              </a:gdLst>
              <a:ahLst/>
              <a:cxnLst>
                <a:cxn ang="0">
                  <a:pos x="T0" y="T1"/>
                </a:cxn>
                <a:cxn ang="0">
                  <a:pos x="T2" y="T3"/>
                </a:cxn>
                <a:cxn ang="0">
                  <a:pos x="T4" y="T5"/>
                </a:cxn>
                <a:cxn ang="0">
                  <a:pos x="T6" y="T7"/>
                </a:cxn>
                <a:cxn ang="0">
                  <a:pos x="T8" y="T9"/>
                </a:cxn>
                <a:cxn ang="0">
                  <a:pos x="T10" y="T11"/>
                </a:cxn>
              </a:cxnLst>
              <a:rect l="0" t="0" r="r" b="b"/>
              <a:pathLst>
                <a:path w="140" h="39">
                  <a:moveTo>
                    <a:pt x="131" y="0"/>
                  </a:moveTo>
                  <a:cubicBezTo>
                    <a:pt x="0" y="37"/>
                    <a:pt x="0" y="37"/>
                    <a:pt x="0" y="37"/>
                  </a:cubicBezTo>
                  <a:cubicBezTo>
                    <a:pt x="11" y="38"/>
                    <a:pt x="23" y="39"/>
                    <a:pt x="35" y="39"/>
                  </a:cubicBezTo>
                  <a:cubicBezTo>
                    <a:pt x="140" y="9"/>
                    <a:pt x="140" y="9"/>
                    <a:pt x="140" y="9"/>
                  </a:cubicBezTo>
                  <a:cubicBezTo>
                    <a:pt x="139" y="6"/>
                    <a:pt x="135" y="3"/>
                    <a:pt x="131" y="0"/>
                  </a:cubicBezTo>
                  <a:cubicBezTo>
                    <a:pt x="131" y="0"/>
                    <a:pt x="131" y="0"/>
                    <a:pt x="13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2" name="Freeform 368"/>
            <p:cNvSpPr/>
            <p:nvPr/>
          </p:nvSpPr>
          <p:spPr bwMode="auto">
            <a:xfrm>
              <a:off x="3200" y="3091"/>
              <a:ext cx="306" cy="88"/>
            </a:xfrm>
            <a:custGeom>
              <a:avLst/>
              <a:gdLst>
                <a:gd name="T0" fmla="*/ 119 w 129"/>
                <a:gd name="T1" fmla="*/ 0 h 37"/>
                <a:gd name="T2" fmla="*/ 0 w 129"/>
                <a:gd name="T3" fmla="*/ 34 h 37"/>
                <a:gd name="T4" fmla="*/ 3 w 129"/>
                <a:gd name="T5" fmla="*/ 37 h 37"/>
                <a:gd name="T6" fmla="*/ 129 w 129"/>
                <a:gd name="T7" fmla="*/ 1 h 37"/>
                <a:gd name="T8" fmla="*/ 119 w 129"/>
                <a:gd name="T9" fmla="*/ 0 h 37"/>
                <a:gd name="T10" fmla="*/ 119 w 129"/>
                <a:gd name="T11" fmla="*/ 0 h 37"/>
              </a:gdLst>
              <a:ahLst/>
              <a:cxnLst>
                <a:cxn ang="0">
                  <a:pos x="T0" y="T1"/>
                </a:cxn>
                <a:cxn ang="0">
                  <a:pos x="T2" y="T3"/>
                </a:cxn>
                <a:cxn ang="0">
                  <a:pos x="T4" y="T5"/>
                </a:cxn>
                <a:cxn ang="0">
                  <a:pos x="T6" y="T7"/>
                </a:cxn>
                <a:cxn ang="0">
                  <a:pos x="T8" y="T9"/>
                </a:cxn>
                <a:cxn ang="0">
                  <a:pos x="T10" y="T11"/>
                </a:cxn>
              </a:cxnLst>
              <a:rect l="0" t="0" r="r" b="b"/>
              <a:pathLst>
                <a:path w="129" h="37">
                  <a:moveTo>
                    <a:pt x="119" y="0"/>
                  </a:moveTo>
                  <a:cubicBezTo>
                    <a:pt x="0" y="34"/>
                    <a:pt x="0" y="34"/>
                    <a:pt x="0" y="34"/>
                  </a:cubicBezTo>
                  <a:cubicBezTo>
                    <a:pt x="1" y="35"/>
                    <a:pt x="2" y="36"/>
                    <a:pt x="3" y="37"/>
                  </a:cubicBezTo>
                  <a:cubicBezTo>
                    <a:pt x="129" y="1"/>
                    <a:pt x="129" y="1"/>
                    <a:pt x="129" y="1"/>
                  </a:cubicBezTo>
                  <a:cubicBezTo>
                    <a:pt x="126" y="1"/>
                    <a:pt x="122" y="0"/>
                    <a:pt x="119" y="0"/>
                  </a:cubicBezTo>
                  <a:cubicBezTo>
                    <a:pt x="119" y="0"/>
                    <a:pt x="119" y="0"/>
                    <a:pt x="11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3" name="Freeform 369"/>
            <p:cNvSpPr/>
            <p:nvPr/>
          </p:nvSpPr>
          <p:spPr bwMode="auto">
            <a:xfrm>
              <a:off x="3260" y="3108"/>
              <a:ext cx="345" cy="97"/>
            </a:xfrm>
            <a:custGeom>
              <a:avLst/>
              <a:gdLst>
                <a:gd name="T0" fmla="*/ 139 w 146"/>
                <a:gd name="T1" fmla="*/ 0 h 41"/>
                <a:gd name="T2" fmla="*/ 0 w 146"/>
                <a:gd name="T3" fmla="*/ 39 h 41"/>
                <a:gd name="T4" fmla="*/ 6 w 146"/>
                <a:gd name="T5" fmla="*/ 41 h 41"/>
                <a:gd name="T6" fmla="*/ 146 w 146"/>
                <a:gd name="T7" fmla="*/ 1 h 41"/>
                <a:gd name="T8" fmla="*/ 139 w 146"/>
                <a:gd name="T9" fmla="*/ 0 h 41"/>
                <a:gd name="T10" fmla="*/ 139 w 146"/>
                <a:gd name="T11" fmla="*/ 0 h 41"/>
              </a:gdLst>
              <a:ahLst/>
              <a:cxnLst>
                <a:cxn ang="0">
                  <a:pos x="T0" y="T1"/>
                </a:cxn>
                <a:cxn ang="0">
                  <a:pos x="T2" y="T3"/>
                </a:cxn>
                <a:cxn ang="0">
                  <a:pos x="T4" y="T5"/>
                </a:cxn>
                <a:cxn ang="0">
                  <a:pos x="T6" y="T7"/>
                </a:cxn>
                <a:cxn ang="0">
                  <a:pos x="T8" y="T9"/>
                </a:cxn>
                <a:cxn ang="0">
                  <a:pos x="T10" y="T11"/>
                </a:cxn>
              </a:cxnLst>
              <a:rect l="0" t="0" r="r" b="b"/>
              <a:pathLst>
                <a:path w="146" h="41">
                  <a:moveTo>
                    <a:pt x="139" y="0"/>
                  </a:moveTo>
                  <a:cubicBezTo>
                    <a:pt x="0" y="39"/>
                    <a:pt x="0" y="39"/>
                    <a:pt x="0" y="39"/>
                  </a:cubicBezTo>
                  <a:cubicBezTo>
                    <a:pt x="2" y="40"/>
                    <a:pt x="4" y="40"/>
                    <a:pt x="6" y="41"/>
                  </a:cubicBezTo>
                  <a:cubicBezTo>
                    <a:pt x="146" y="1"/>
                    <a:pt x="146" y="1"/>
                    <a:pt x="146" y="1"/>
                  </a:cubicBezTo>
                  <a:cubicBezTo>
                    <a:pt x="144" y="1"/>
                    <a:pt x="142" y="0"/>
                    <a:pt x="139" y="0"/>
                  </a:cubicBezTo>
                  <a:cubicBezTo>
                    <a:pt x="139" y="0"/>
                    <a:pt x="139" y="0"/>
                    <a:pt x="13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4" name="Freeform 370"/>
            <p:cNvSpPr/>
            <p:nvPr/>
          </p:nvSpPr>
          <p:spPr bwMode="auto">
            <a:xfrm>
              <a:off x="3323" y="3108"/>
              <a:ext cx="230" cy="95"/>
            </a:xfrm>
            <a:custGeom>
              <a:avLst/>
              <a:gdLst>
                <a:gd name="T0" fmla="*/ 61 w 97"/>
                <a:gd name="T1" fmla="*/ 36 h 40"/>
                <a:gd name="T2" fmla="*/ 61 w 97"/>
                <a:gd name="T3" fmla="*/ 40 h 40"/>
                <a:gd name="T4" fmla="*/ 39 w 97"/>
                <a:gd name="T5" fmla="*/ 40 h 40"/>
                <a:gd name="T6" fmla="*/ 39 w 97"/>
                <a:gd name="T7" fmla="*/ 36 h 40"/>
                <a:gd name="T8" fmla="*/ 0 w 97"/>
                <a:gd name="T9" fmla="*/ 33 h 40"/>
                <a:gd name="T10" fmla="*/ 12 w 97"/>
                <a:gd name="T11" fmla="*/ 25 h 40"/>
                <a:gd name="T12" fmla="*/ 47 w 97"/>
                <a:gd name="T13" fmla="*/ 28 h 40"/>
                <a:gd name="T14" fmla="*/ 61 w 97"/>
                <a:gd name="T15" fmla="*/ 26 h 40"/>
                <a:gd name="T16" fmla="*/ 2 w 97"/>
                <a:gd name="T17" fmla="*/ 14 h 40"/>
                <a:gd name="T18" fmla="*/ 39 w 97"/>
                <a:gd name="T19" fmla="*/ 4 h 40"/>
                <a:gd name="T20" fmla="*/ 39 w 97"/>
                <a:gd name="T21" fmla="*/ 0 h 40"/>
                <a:gd name="T22" fmla="*/ 61 w 97"/>
                <a:gd name="T23" fmla="*/ 0 h 40"/>
                <a:gd name="T24" fmla="*/ 61 w 97"/>
                <a:gd name="T25" fmla="*/ 4 h 40"/>
                <a:gd name="T26" fmla="*/ 92 w 97"/>
                <a:gd name="T27" fmla="*/ 7 h 40"/>
                <a:gd name="T28" fmla="*/ 81 w 97"/>
                <a:gd name="T29" fmla="*/ 14 h 40"/>
                <a:gd name="T30" fmla="*/ 51 w 97"/>
                <a:gd name="T31" fmla="*/ 12 h 40"/>
                <a:gd name="T32" fmla="*/ 37 w 97"/>
                <a:gd name="T33" fmla="*/ 14 h 40"/>
                <a:gd name="T34" fmla="*/ 97 w 97"/>
                <a:gd name="T35" fmla="*/ 26 h 40"/>
                <a:gd name="T36" fmla="*/ 61 w 97"/>
                <a:gd name="T3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40">
                  <a:moveTo>
                    <a:pt x="61" y="36"/>
                  </a:moveTo>
                  <a:cubicBezTo>
                    <a:pt x="61" y="40"/>
                    <a:pt x="61" y="40"/>
                    <a:pt x="61" y="40"/>
                  </a:cubicBezTo>
                  <a:cubicBezTo>
                    <a:pt x="39" y="40"/>
                    <a:pt x="39" y="40"/>
                    <a:pt x="39" y="40"/>
                  </a:cubicBezTo>
                  <a:cubicBezTo>
                    <a:pt x="39" y="36"/>
                    <a:pt x="39" y="36"/>
                    <a:pt x="39" y="36"/>
                  </a:cubicBezTo>
                  <a:cubicBezTo>
                    <a:pt x="24" y="36"/>
                    <a:pt x="9" y="34"/>
                    <a:pt x="0" y="33"/>
                  </a:cubicBezTo>
                  <a:cubicBezTo>
                    <a:pt x="12" y="25"/>
                    <a:pt x="12" y="25"/>
                    <a:pt x="12" y="25"/>
                  </a:cubicBezTo>
                  <a:cubicBezTo>
                    <a:pt x="22" y="27"/>
                    <a:pt x="35" y="28"/>
                    <a:pt x="47" y="28"/>
                  </a:cubicBezTo>
                  <a:cubicBezTo>
                    <a:pt x="57" y="28"/>
                    <a:pt x="61" y="27"/>
                    <a:pt x="61" y="26"/>
                  </a:cubicBezTo>
                  <a:cubicBezTo>
                    <a:pt x="61" y="23"/>
                    <a:pt x="2" y="26"/>
                    <a:pt x="2" y="14"/>
                  </a:cubicBezTo>
                  <a:cubicBezTo>
                    <a:pt x="2" y="9"/>
                    <a:pt x="14" y="5"/>
                    <a:pt x="39" y="4"/>
                  </a:cubicBezTo>
                  <a:cubicBezTo>
                    <a:pt x="39" y="0"/>
                    <a:pt x="39" y="0"/>
                    <a:pt x="39" y="0"/>
                  </a:cubicBezTo>
                  <a:cubicBezTo>
                    <a:pt x="61" y="0"/>
                    <a:pt x="61" y="0"/>
                    <a:pt x="61" y="0"/>
                  </a:cubicBezTo>
                  <a:cubicBezTo>
                    <a:pt x="61" y="4"/>
                    <a:pt x="61" y="4"/>
                    <a:pt x="61" y="4"/>
                  </a:cubicBezTo>
                  <a:cubicBezTo>
                    <a:pt x="72" y="4"/>
                    <a:pt x="83" y="5"/>
                    <a:pt x="92" y="7"/>
                  </a:cubicBezTo>
                  <a:cubicBezTo>
                    <a:pt x="81" y="14"/>
                    <a:pt x="81" y="14"/>
                    <a:pt x="81" y="14"/>
                  </a:cubicBezTo>
                  <a:cubicBezTo>
                    <a:pt x="70" y="13"/>
                    <a:pt x="61" y="12"/>
                    <a:pt x="51" y="12"/>
                  </a:cubicBezTo>
                  <a:cubicBezTo>
                    <a:pt x="41" y="12"/>
                    <a:pt x="37" y="13"/>
                    <a:pt x="37" y="14"/>
                  </a:cubicBezTo>
                  <a:cubicBezTo>
                    <a:pt x="37" y="17"/>
                    <a:pt x="97" y="14"/>
                    <a:pt x="97" y="26"/>
                  </a:cubicBezTo>
                  <a:cubicBezTo>
                    <a:pt x="97" y="30"/>
                    <a:pt x="85" y="34"/>
                    <a:pt x="61" y="36"/>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5" name="Freeform 371"/>
            <p:cNvSpPr/>
            <p:nvPr/>
          </p:nvSpPr>
          <p:spPr bwMode="auto">
            <a:xfrm>
              <a:off x="3321" y="3103"/>
              <a:ext cx="230" cy="97"/>
            </a:xfrm>
            <a:custGeom>
              <a:avLst/>
              <a:gdLst>
                <a:gd name="T0" fmla="*/ 61 w 97"/>
                <a:gd name="T1" fmla="*/ 36 h 41"/>
                <a:gd name="T2" fmla="*/ 61 w 97"/>
                <a:gd name="T3" fmla="*/ 41 h 41"/>
                <a:gd name="T4" fmla="*/ 40 w 97"/>
                <a:gd name="T5" fmla="*/ 41 h 41"/>
                <a:gd name="T6" fmla="*/ 40 w 97"/>
                <a:gd name="T7" fmla="*/ 36 h 41"/>
                <a:gd name="T8" fmla="*/ 0 w 97"/>
                <a:gd name="T9" fmla="*/ 33 h 41"/>
                <a:gd name="T10" fmla="*/ 12 w 97"/>
                <a:gd name="T11" fmla="*/ 26 h 41"/>
                <a:gd name="T12" fmla="*/ 47 w 97"/>
                <a:gd name="T13" fmla="*/ 28 h 41"/>
                <a:gd name="T14" fmla="*/ 61 w 97"/>
                <a:gd name="T15" fmla="*/ 27 h 41"/>
                <a:gd name="T16" fmla="*/ 2 w 97"/>
                <a:gd name="T17" fmla="*/ 15 h 41"/>
                <a:gd name="T18" fmla="*/ 40 w 97"/>
                <a:gd name="T19" fmla="*/ 5 h 41"/>
                <a:gd name="T20" fmla="*/ 40 w 97"/>
                <a:gd name="T21" fmla="*/ 0 h 41"/>
                <a:gd name="T22" fmla="*/ 61 w 97"/>
                <a:gd name="T23" fmla="*/ 0 h 41"/>
                <a:gd name="T24" fmla="*/ 61 w 97"/>
                <a:gd name="T25" fmla="*/ 5 h 41"/>
                <a:gd name="T26" fmla="*/ 92 w 97"/>
                <a:gd name="T27" fmla="*/ 7 h 41"/>
                <a:gd name="T28" fmla="*/ 81 w 97"/>
                <a:gd name="T29" fmla="*/ 15 h 41"/>
                <a:gd name="T30" fmla="*/ 52 w 97"/>
                <a:gd name="T31" fmla="*/ 12 h 41"/>
                <a:gd name="T32" fmla="*/ 38 w 97"/>
                <a:gd name="T33" fmla="*/ 14 h 41"/>
                <a:gd name="T34" fmla="*/ 97 w 97"/>
                <a:gd name="T35" fmla="*/ 26 h 41"/>
                <a:gd name="T36" fmla="*/ 61 w 97"/>
                <a:gd name="T3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41">
                  <a:moveTo>
                    <a:pt x="61" y="36"/>
                  </a:moveTo>
                  <a:cubicBezTo>
                    <a:pt x="61" y="41"/>
                    <a:pt x="61" y="41"/>
                    <a:pt x="61" y="41"/>
                  </a:cubicBezTo>
                  <a:cubicBezTo>
                    <a:pt x="40" y="41"/>
                    <a:pt x="40" y="41"/>
                    <a:pt x="40" y="41"/>
                  </a:cubicBezTo>
                  <a:cubicBezTo>
                    <a:pt x="40" y="36"/>
                    <a:pt x="40" y="36"/>
                    <a:pt x="40" y="36"/>
                  </a:cubicBezTo>
                  <a:cubicBezTo>
                    <a:pt x="24" y="36"/>
                    <a:pt x="9" y="35"/>
                    <a:pt x="0" y="33"/>
                  </a:cubicBezTo>
                  <a:cubicBezTo>
                    <a:pt x="12" y="26"/>
                    <a:pt x="12" y="26"/>
                    <a:pt x="12" y="26"/>
                  </a:cubicBezTo>
                  <a:cubicBezTo>
                    <a:pt x="22" y="27"/>
                    <a:pt x="36" y="28"/>
                    <a:pt x="47" y="28"/>
                  </a:cubicBezTo>
                  <a:cubicBezTo>
                    <a:pt x="58" y="28"/>
                    <a:pt x="61" y="28"/>
                    <a:pt x="61" y="27"/>
                  </a:cubicBezTo>
                  <a:cubicBezTo>
                    <a:pt x="61" y="23"/>
                    <a:pt x="2" y="26"/>
                    <a:pt x="2" y="15"/>
                  </a:cubicBezTo>
                  <a:cubicBezTo>
                    <a:pt x="2" y="10"/>
                    <a:pt x="15" y="6"/>
                    <a:pt x="40" y="5"/>
                  </a:cubicBezTo>
                  <a:cubicBezTo>
                    <a:pt x="40" y="0"/>
                    <a:pt x="40" y="0"/>
                    <a:pt x="40" y="0"/>
                  </a:cubicBezTo>
                  <a:cubicBezTo>
                    <a:pt x="61" y="0"/>
                    <a:pt x="61" y="0"/>
                    <a:pt x="61" y="0"/>
                  </a:cubicBezTo>
                  <a:cubicBezTo>
                    <a:pt x="61" y="5"/>
                    <a:pt x="61" y="5"/>
                    <a:pt x="61" y="5"/>
                  </a:cubicBezTo>
                  <a:cubicBezTo>
                    <a:pt x="73" y="5"/>
                    <a:pt x="84" y="6"/>
                    <a:pt x="92" y="7"/>
                  </a:cubicBezTo>
                  <a:cubicBezTo>
                    <a:pt x="81" y="15"/>
                    <a:pt x="81" y="15"/>
                    <a:pt x="81" y="15"/>
                  </a:cubicBezTo>
                  <a:cubicBezTo>
                    <a:pt x="71" y="13"/>
                    <a:pt x="61" y="12"/>
                    <a:pt x="52" y="12"/>
                  </a:cubicBezTo>
                  <a:cubicBezTo>
                    <a:pt x="41" y="12"/>
                    <a:pt x="38" y="13"/>
                    <a:pt x="38" y="14"/>
                  </a:cubicBezTo>
                  <a:cubicBezTo>
                    <a:pt x="38" y="18"/>
                    <a:pt x="97" y="15"/>
                    <a:pt x="97" y="26"/>
                  </a:cubicBezTo>
                  <a:cubicBezTo>
                    <a:pt x="97" y="31"/>
                    <a:pt x="85" y="35"/>
                    <a:pt x="61" y="36"/>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sp>
        <p:nvSpPr>
          <p:cNvPr id="866" name="文本框 865"/>
          <p:cNvSpPr txBox="1"/>
          <p:nvPr/>
        </p:nvSpPr>
        <p:spPr>
          <a:xfrm>
            <a:off x="715356" y="371073"/>
            <a:ext cx="1491114" cy="338554"/>
          </a:xfrm>
          <a:prstGeom prst="rect">
            <a:avLst/>
          </a:prstGeom>
          <a:noFill/>
        </p:spPr>
        <p:txBody>
          <a:bodyPr wrap="none" rtlCol="0">
            <a:spAutoFit/>
          </a:bodyPr>
          <a:lstStyle/>
          <a:p>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YOUR LOGO</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867" name="文本框 866"/>
          <p:cNvSpPr txBox="1"/>
          <p:nvPr/>
        </p:nvSpPr>
        <p:spPr>
          <a:xfrm>
            <a:off x="7156694" y="371073"/>
            <a:ext cx="4602542" cy="338554"/>
          </a:xfrm>
          <a:prstGeom prst="rect">
            <a:avLst/>
          </a:prstGeom>
          <a:noFill/>
        </p:spPr>
        <p:txBody>
          <a:bodyPr wrap="none" rtlCol="0">
            <a:spAutoFit/>
          </a:bodyPr>
          <a:lstStyle/>
          <a:p>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追求品质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只争朝夕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全力以赴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矢志不移</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868" name="椭圆 867"/>
          <p:cNvSpPr/>
          <p:nvPr/>
        </p:nvSpPr>
        <p:spPr>
          <a:xfrm>
            <a:off x="508000" y="455628"/>
            <a:ext cx="128573" cy="128573"/>
          </a:xfrm>
          <a:prstGeom prst="ellipse">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cxnSp>
        <p:nvCxnSpPr>
          <p:cNvPr id="869" name="直接连接符 868"/>
          <p:cNvCxnSpPr/>
          <p:nvPr/>
        </p:nvCxnSpPr>
        <p:spPr>
          <a:xfrm>
            <a:off x="2438400" y="540350"/>
            <a:ext cx="425268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70" name="椭圆 869"/>
          <p:cNvSpPr/>
          <p:nvPr/>
        </p:nvSpPr>
        <p:spPr>
          <a:xfrm flipV="1">
            <a:off x="8756355" y="1646061"/>
            <a:ext cx="1154278" cy="115427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871" name="文本框 870"/>
          <p:cNvSpPr txBox="1"/>
          <p:nvPr>
            <p:custDataLst>
              <p:tags r:id="rId1"/>
            </p:custDataLst>
          </p:nvPr>
        </p:nvSpPr>
        <p:spPr>
          <a:xfrm>
            <a:off x="6506545" y="4148998"/>
            <a:ext cx="4538826" cy="769441"/>
          </a:xfrm>
          <a:prstGeom prst="rect">
            <a:avLst/>
          </a:prstGeom>
          <a:noFill/>
        </p:spPr>
        <p:txBody>
          <a:bodyPr wrap="square" rtlCol="0">
            <a:spAutoFit/>
          </a:bodyPr>
          <a:lstStyle/>
          <a:p>
            <a:pPr lvl="0" algn="ctr">
              <a:buClrTx/>
              <a:buSzTx/>
              <a:buFontTx/>
            </a:pPr>
            <a:r>
              <a:rPr lang="zh-CN" altLang="en-US" sz="44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项目推进难点</a:t>
            </a:r>
            <a:endParaRPr lang="zh-CN" altLang="en-US" sz="44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872" name="TextBox 1"/>
          <p:cNvSpPr txBox="1"/>
          <p:nvPr>
            <p:custDataLst>
              <p:tags r:id="rId2"/>
            </p:custDataLst>
          </p:nvPr>
        </p:nvSpPr>
        <p:spPr>
          <a:xfrm>
            <a:off x="7086858" y="1845664"/>
            <a:ext cx="3378200" cy="1862048"/>
          </a:xfrm>
          <a:prstGeom prst="rect">
            <a:avLst/>
          </a:prstGeom>
          <a:noFill/>
        </p:spPr>
        <p:txBody>
          <a:bodyPr wrap="square" rtlCol="0">
            <a:spAutoFit/>
          </a:bodyPr>
          <a:lstStyle/>
          <a:p>
            <a:pPr lvl="0" algn="ctr">
              <a:buClrTx/>
              <a:buSzTx/>
              <a:buFontTx/>
            </a:pPr>
            <a:r>
              <a:rPr lang="zh-CN" altLang="en-US" sz="115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rPr>
              <a:t>叁</a:t>
            </a:r>
            <a:endParaRPr lang="zh-CN" altLang="en-US" sz="115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endParaRPr>
          </a:p>
        </p:txBody>
      </p:sp>
      <p:sp>
        <p:nvSpPr>
          <p:cNvPr id="873" name="文本框 872"/>
          <p:cNvSpPr txBox="1"/>
          <p:nvPr>
            <p:custDataLst>
              <p:tags r:id="rId3"/>
            </p:custDataLst>
          </p:nvPr>
        </p:nvSpPr>
        <p:spPr>
          <a:xfrm>
            <a:off x="6674426" y="4917618"/>
            <a:ext cx="4203065" cy="319896"/>
          </a:xfrm>
          <a:prstGeom prst="rect">
            <a:avLst/>
          </a:prstGeom>
          <a:noFill/>
        </p:spPr>
        <p:txBody>
          <a:bodyPr wrap="square" rtlCol="0" anchor="t">
            <a:spAutoFit/>
          </a:bodyPr>
          <a:lstStyle/>
          <a:p>
            <a:pPr algn="ctr">
              <a:lnSpc>
                <a:spcPct val="150000"/>
              </a:lnSpc>
            </a:pPr>
            <a:r>
              <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单击此处输入你的正文，请尽量言简意赅的阐述观点；</a:t>
            </a:r>
            <a:endPar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874" name="等腰三角形 873"/>
          <p:cNvSpPr/>
          <p:nvPr/>
        </p:nvSpPr>
        <p:spPr>
          <a:xfrm rot="10800000">
            <a:off x="8674649" y="3746248"/>
            <a:ext cx="222406" cy="19173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nvGrpSpPr>
          <p:cNvPr id="875" name="组合 874"/>
          <p:cNvGrpSpPr/>
          <p:nvPr/>
        </p:nvGrpSpPr>
        <p:grpSpPr>
          <a:xfrm>
            <a:off x="10162837" y="2600030"/>
            <a:ext cx="814370" cy="407787"/>
            <a:chOff x="10162837" y="2600030"/>
            <a:chExt cx="814370" cy="407787"/>
          </a:xfrm>
        </p:grpSpPr>
        <p:sp>
          <p:nvSpPr>
            <p:cNvPr id="876" name="平行四边形 875"/>
            <p:cNvSpPr/>
            <p:nvPr/>
          </p:nvSpPr>
          <p:spPr>
            <a:xfrm>
              <a:off x="10162837"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877" name="平行四边形 876"/>
            <p:cNvSpPr/>
            <p:nvPr/>
          </p:nvSpPr>
          <p:spPr>
            <a:xfrm>
              <a:off x="10445750"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878" name="平行四边形 877"/>
            <p:cNvSpPr/>
            <p:nvPr/>
          </p:nvSpPr>
          <p:spPr>
            <a:xfrm>
              <a:off x="10730019"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grpSp>
        <p:nvGrpSpPr>
          <p:cNvPr id="879" name="组合 878"/>
          <p:cNvGrpSpPr/>
          <p:nvPr/>
        </p:nvGrpSpPr>
        <p:grpSpPr>
          <a:xfrm flipH="1">
            <a:off x="6678745" y="2600030"/>
            <a:ext cx="814370" cy="407787"/>
            <a:chOff x="10162837" y="2600030"/>
            <a:chExt cx="814370" cy="407787"/>
          </a:xfrm>
        </p:grpSpPr>
        <p:sp>
          <p:nvSpPr>
            <p:cNvPr id="880" name="平行四边形 879"/>
            <p:cNvSpPr/>
            <p:nvPr/>
          </p:nvSpPr>
          <p:spPr>
            <a:xfrm>
              <a:off x="10162837"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881" name="平行四边形 880"/>
            <p:cNvSpPr/>
            <p:nvPr/>
          </p:nvSpPr>
          <p:spPr>
            <a:xfrm>
              <a:off x="10445750"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882" name="平行四边形 881"/>
            <p:cNvSpPr/>
            <p:nvPr/>
          </p:nvSpPr>
          <p:spPr>
            <a:xfrm>
              <a:off x="10730019"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文本框 503"/>
          <p:cNvSpPr txBox="1"/>
          <p:nvPr>
            <p:custDataLst>
              <p:tags r:id="rId1"/>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项目推进难点</a:t>
            </a:r>
            <a:endPar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2"/>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3"/>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4"/>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cxnSp>
        <p:nvCxnSpPr>
          <p:cNvPr id="509" name="直接连接符 508"/>
          <p:cNvCxnSpPr/>
          <p:nvPr/>
        </p:nvCxnSpPr>
        <p:spPr>
          <a:xfrm>
            <a:off x="3361055" y="476250"/>
            <a:ext cx="7524750"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11155045" y="417830"/>
            <a:ext cx="616585" cy="127000"/>
            <a:chOff x="5287" y="688"/>
            <a:chExt cx="680" cy="140"/>
          </a:xfrm>
          <a:solidFill>
            <a:schemeClr val="accent3"/>
          </a:solidFill>
        </p:grpSpPr>
        <p:sp>
          <p:nvSpPr>
            <p:cNvPr id="511" name="椭圆 510"/>
            <p:cNvSpPr/>
            <p:nvPr>
              <p:custDataLst>
                <p:tags r:id="rId5"/>
              </p:custDataLst>
            </p:nvPr>
          </p:nvSpPr>
          <p:spPr>
            <a:xfrm>
              <a:off x="528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2" name="椭圆 511"/>
            <p:cNvSpPr/>
            <p:nvPr>
              <p:custDataLst>
                <p:tags r:id="rId6"/>
              </p:custDataLst>
            </p:nvPr>
          </p:nvSpPr>
          <p:spPr>
            <a:xfrm>
              <a:off x="555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3" name="椭圆 512"/>
            <p:cNvSpPr/>
            <p:nvPr>
              <p:custDataLst>
                <p:tags r:id="rId7"/>
              </p:custDataLst>
            </p:nvPr>
          </p:nvSpPr>
          <p:spPr>
            <a:xfrm>
              <a:off x="582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35" name="Docer Falling Dust PPT demo 8"/>
          <p:cNvSpPr/>
          <p:nvPr>
            <p:custDataLst>
              <p:tags r:id="rId8"/>
            </p:custDataLst>
          </p:nvPr>
        </p:nvSpPr>
        <p:spPr bwMode="auto">
          <a:xfrm>
            <a:off x="1487805" y="1591945"/>
            <a:ext cx="9540240" cy="1837055"/>
          </a:xfrm>
          <a:prstGeom prst="roundRect">
            <a:avLst>
              <a:gd name="adj" fmla="val 0"/>
            </a:avLst>
          </a:prstGeom>
          <a:solidFill>
            <a:schemeClr val="accent1"/>
          </a:solid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cxnSp>
        <p:nvCxnSpPr>
          <p:cNvPr id="22" name="Docer Falling Dust PPT demo"/>
          <p:cNvCxnSpPr/>
          <p:nvPr>
            <p:custDataLst>
              <p:tags r:id="rId9"/>
            </p:custDataLst>
          </p:nvPr>
        </p:nvCxnSpPr>
        <p:spPr>
          <a:xfrm>
            <a:off x="6114415" y="2062480"/>
            <a:ext cx="4185285" cy="0"/>
          </a:xfrm>
          <a:prstGeom prst="line">
            <a:avLst/>
          </a:prstGeom>
          <a:ln w="19050">
            <a:gradFill>
              <a:gsLst>
                <a:gs pos="0">
                  <a:schemeClr val="bg1">
                    <a:alpha val="0"/>
                  </a:schemeClr>
                </a:gs>
                <a:gs pos="8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6" name="Docer Falling Dust PPT demo 9"/>
          <p:cNvSpPr/>
          <p:nvPr>
            <p:custDataLst>
              <p:tags r:id="rId10"/>
            </p:custDataLst>
          </p:nvPr>
        </p:nvSpPr>
        <p:spPr>
          <a:xfrm>
            <a:off x="4053205" y="2340610"/>
            <a:ext cx="6426835" cy="737235"/>
          </a:xfrm>
          <a:prstGeom prst="rect">
            <a:avLst/>
          </a:prstGeom>
        </p:spPr>
        <p:txBody>
          <a:bodyPr wrap="square">
            <a:spAutoFit/>
          </a:bodyPr>
          <a:lstStyle/>
          <a:p>
            <a:pPr algn="l">
              <a:lnSpc>
                <a:spcPct val="150000"/>
              </a:lnSpc>
            </a:pPr>
            <a:r>
              <a:rPr lang="zh-CN" altLang="en-US" sz="1400" dirty="0" smtClean="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单击此处输入你的正文，文字是您思想的提炼，请尽量言简意赅的阐述观点；单击此处输入你的正文，文字是您思想的提炼，请尽量言简意赅的阐述观点；</a:t>
            </a:r>
            <a:endParaRPr lang="zh-CN" altLang="en-US" sz="1400" dirty="0" smtClean="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7" name="Docer Falling Dust PPT demo 8"/>
          <p:cNvSpPr/>
          <p:nvPr>
            <p:custDataLst>
              <p:tags r:id="rId11"/>
            </p:custDataLst>
          </p:nvPr>
        </p:nvSpPr>
        <p:spPr>
          <a:xfrm>
            <a:off x="4053137" y="1832214"/>
            <a:ext cx="2359797" cy="460375"/>
          </a:xfrm>
          <a:prstGeom prst="rect">
            <a:avLst/>
          </a:prstGeom>
        </p:spPr>
        <p:txBody>
          <a:bodyPr wrap="square">
            <a:spAutoFit/>
          </a:bodyPr>
          <a:lstStyle/>
          <a:p>
            <a:pPr algn="l">
              <a:lnSpc>
                <a:spcPct val="12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cxnSp>
        <p:nvCxnSpPr>
          <p:cNvPr id="102" name="Docer Falling Dust PPT demo"/>
          <p:cNvCxnSpPr/>
          <p:nvPr>
            <p:custDataLst>
              <p:tags r:id="rId12"/>
            </p:custDataLst>
          </p:nvPr>
        </p:nvCxnSpPr>
        <p:spPr>
          <a:xfrm>
            <a:off x="3420110" y="2178685"/>
            <a:ext cx="0" cy="6635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Docer Falling Dust PPT demo"/>
          <p:cNvCxnSpPr/>
          <p:nvPr>
            <p:custDataLst>
              <p:tags r:id="rId13"/>
            </p:custDataLst>
          </p:nvPr>
        </p:nvCxnSpPr>
        <p:spPr>
          <a:xfrm>
            <a:off x="9537065" y="4008755"/>
            <a:ext cx="1440000" cy="0"/>
          </a:xfrm>
          <a:prstGeom prst="line">
            <a:avLst/>
          </a:prstGeom>
          <a:ln w="25400">
            <a:gradFill>
              <a:gsLst>
                <a:gs pos="0">
                  <a:schemeClr val="bg1">
                    <a:alpha val="0"/>
                  </a:schemeClr>
                </a:gs>
                <a:gs pos="8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9" name="Docer Falling Dust PPT demo 8"/>
          <p:cNvSpPr/>
          <p:nvPr>
            <p:custDataLst>
              <p:tags r:id="rId14"/>
            </p:custDataLst>
          </p:nvPr>
        </p:nvSpPr>
        <p:spPr bwMode="auto">
          <a:xfrm>
            <a:off x="7242810" y="4237355"/>
            <a:ext cx="4002405" cy="1702435"/>
          </a:xfrm>
          <a:prstGeom prst="roundRect">
            <a:avLst>
              <a:gd name="adj" fmla="val 0"/>
            </a:avLst>
          </a:prstGeom>
          <a:ln w="25400">
            <a:gradFill>
              <a:gsLst>
                <a:gs pos="100000">
                  <a:schemeClr val="bg1"/>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20" name="Docer Falling Dust PPT demo 9"/>
          <p:cNvSpPr/>
          <p:nvPr>
            <p:custDataLst>
              <p:tags r:id="rId15"/>
            </p:custDataLst>
          </p:nvPr>
        </p:nvSpPr>
        <p:spPr>
          <a:xfrm>
            <a:off x="7629525" y="4394200"/>
            <a:ext cx="3319780" cy="138366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4" name="Docer Falling Dust PPT demo 8"/>
          <p:cNvSpPr/>
          <p:nvPr>
            <p:custDataLst>
              <p:tags r:id="rId16"/>
            </p:custDataLst>
          </p:nvPr>
        </p:nvSpPr>
        <p:spPr>
          <a:xfrm>
            <a:off x="7839642" y="3734039"/>
            <a:ext cx="2359797" cy="460375"/>
          </a:xfrm>
          <a:prstGeom prst="rect">
            <a:avLst/>
          </a:prstGeom>
        </p:spPr>
        <p:txBody>
          <a:bodyPr wrap="square">
            <a:spAutoFit/>
          </a:bodyPr>
          <a:lstStyle/>
          <a:p>
            <a:pPr algn="l">
              <a:lnSpc>
                <a:spcPct val="120000"/>
              </a:lnSpc>
            </a:pPr>
            <a:r>
              <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31" name="Docer Falling Dust PPT demo 8"/>
          <p:cNvSpPr/>
          <p:nvPr>
            <p:custDataLst>
              <p:tags r:id="rId17"/>
            </p:custDataLst>
          </p:nvPr>
        </p:nvSpPr>
        <p:spPr>
          <a:xfrm>
            <a:off x="7230110" y="3704590"/>
            <a:ext cx="759460" cy="534035"/>
          </a:xfrm>
          <a:prstGeom prst="rect">
            <a:avLst/>
          </a:prstGeom>
        </p:spPr>
        <p:txBody>
          <a:bodyPr wrap="square">
            <a:spAutoFit/>
          </a:bodyPr>
          <a:lstStyle/>
          <a:p>
            <a:pPr algn="ctr">
              <a:lnSpc>
                <a:spcPct val="120000"/>
              </a:lnSpc>
            </a:pPr>
            <a:r>
              <a:rPr lang="en-US" altLang="zh-CN" sz="24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01</a:t>
            </a:r>
            <a:endParaRPr lang="en-US" altLang="zh-CN" sz="24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8" name="Docer Falling Dust PPT demo 8"/>
          <p:cNvSpPr/>
          <p:nvPr>
            <p:custDataLst>
              <p:tags r:id="rId18"/>
            </p:custDataLst>
          </p:nvPr>
        </p:nvSpPr>
        <p:spPr bwMode="auto">
          <a:xfrm>
            <a:off x="2984500" y="3754755"/>
            <a:ext cx="3870325" cy="2185035"/>
          </a:xfrm>
          <a:prstGeom prst="roundRect">
            <a:avLst>
              <a:gd name="adj" fmla="val 0"/>
            </a:avLst>
          </a:prstGeom>
          <a:blipFill rotWithShape="1">
            <a:blip r:embed="rId19"/>
            <a:stretch>
              <a:fillRect/>
            </a:stretch>
          </a:blip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9" name="Docer Falling Dust PPT demo 8"/>
          <p:cNvSpPr/>
          <p:nvPr>
            <p:custDataLst>
              <p:tags r:id="rId20"/>
            </p:custDataLst>
          </p:nvPr>
        </p:nvSpPr>
        <p:spPr bwMode="auto">
          <a:xfrm>
            <a:off x="1487805" y="3754755"/>
            <a:ext cx="1108075" cy="2185035"/>
          </a:xfrm>
          <a:prstGeom prst="roundRect">
            <a:avLst>
              <a:gd name="adj" fmla="val 0"/>
            </a:avLst>
          </a:prstGeom>
          <a:solidFill>
            <a:schemeClr val="accent2"/>
          </a:solid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41" name="Docer Falling Dust PPT demo 8"/>
          <p:cNvSpPr/>
          <p:nvPr>
            <p:custDataLst>
              <p:tags r:id="rId21"/>
            </p:custDataLst>
          </p:nvPr>
        </p:nvSpPr>
        <p:spPr>
          <a:xfrm>
            <a:off x="1726565" y="3754755"/>
            <a:ext cx="594360" cy="2185035"/>
          </a:xfrm>
          <a:prstGeom prst="rect">
            <a:avLst/>
          </a:prstGeom>
        </p:spPr>
        <p:txBody>
          <a:bodyPr vert="eaVert" wrap="square">
            <a:noAutofit/>
          </a:bodyPr>
          <a:lstStyle/>
          <a:p>
            <a:pPr algn="ctr">
              <a:lnSpc>
                <a:spcPct val="12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关键词</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753" name="Docer Falling Dust PPT demo"/>
          <p:cNvSpPr>
            <a:spLocks noEditPoints="1"/>
          </p:cNvSpPr>
          <p:nvPr>
            <p:custDataLst>
              <p:tags r:id="rId22"/>
            </p:custDataLst>
          </p:nvPr>
        </p:nvSpPr>
        <p:spPr bwMode="auto">
          <a:xfrm>
            <a:off x="2280920" y="2292350"/>
            <a:ext cx="450215" cy="350520"/>
          </a:xfrm>
          <a:custGeom>
            <a:avLst/>
            <a:gdLst>
              <a:gd name="T0" fmla="*/ 539 w 582"/>
              <a:gd name="T1" fmla="*/ 454 h 454"/>
              <a:gd name="T2" fmla="*/ 546 w 582"/>
              <a:gd name="T3" fmla="*/ 452 h 454"/>
              <a:gd name="T4" fmla="*/ 551 w 582"/>
              <a:gd name="T5" fmla="*/ 449 h 454"/>
              <a:gd name="T6" fmla="*/ 554 w 582"/>
              <a:gd name="T7" fmla="*/ 443 h 454"/>
              <a:gd name="T8" fmla="*/ 555 w 582"/>
              <a:gd name="T9" fmla="*/ 437 h 454"/>
              <a:gd name="T10" fmla="*/ 516 w 582"/>
              <a:gd name="T11" fmla="*/ 148 h 454"/>
              <a:gd name="T12" fmla="*/ 456 w 582"/>
              <a:gd name="T13" fmla="*/ 437 h 454"/>
              <a:gd name="T14" fmla="*/ 458 w 582"/>
              <a:gd name="T15" fmla="*/ 443 h 454"/>
              <a:gd name="T16" fmla="*/ 462 w 582"/>
              <a:gd name="T17" fmla="*/ 449 h 454"/>
              <a:gd name="T18" fmla="*/ 467 w 582"/>
              <a:gd name="T19" fmla="*/ 452 h 454"/>
              <a:gd name="T20" fmla="*/ 472 w 582"/>
              <a:gd name="T21" fmla="*/ 454 h 454"/>
              <a:gd name="T22" fmla="*/ 350 w 582"/>
              <a:gd name="T23" fmla="*/ 454 h 454"/>
              <a:gd name="T24" fmla="*/ 384 w 582"/>
              <a:gd name="T25" fmla="*/ 454 h 454"/>
              <a:gd name="T26" fmla="*/ 404 w 582"/>
              <a:gd name="T27" fmla="*/ 454 h 454"/>
              <a:gd name="T28" fmla="*/ 409 w 582"/>
              <a:gd name="T29" fmla="*/ 450 h 454"/>
              <a:gd name="T30" fmla="*/ 414 w 582"/>
              <a:gd name="T31" fmla="*/ 447 h 454"/>
              <a:gd name="T32" fmla="*/ 416 w 582"/>
              <a:gd name="T33" fmla="*/ 441 h 454"/>
              <a:gd name="T34" fmla="*/ 416 w 582"/>
              <a:gd name="T35" fmla="*/ 412 h 454"/>
              <a:gd name="T36" fmla="*/ 416 w 582"/>
              <a:gd name="T37" fmla="*/ 361 h 454"/>
              <a:gd name="T38" fmla="*/ 416 w 582"/>
              <a:gd name="T39" fmla="*/ 311 h 454"/>
              <a:gd name="T40" fmla="*/ 416 w 582"/>
              <a:gd name="T41" fmla="*/ 260 h 454"/>
              <a:gd name="T42" fmla="*/ 416 w 582"/>
              <a:gd name="T43" fmla="*/ 234 h 454"/>
              <a:gd name="T44" fmla="*/ 318 w 582"/>
              <a:gd name="T45" fmla="*/ 316 h 454"/>
              <a:gd name="T46" fmla="*/ 317 w 582"/>
              <a:gd name="T47" fmla="*/ 437 h 454"/>
              <a:gd name="T48" fmla="*/ 318 w 582"/>
              <a:gd name="T49" fmla="*/ 443 h 454"/>
              <a:gd name="T50" fmla="*/ 322 w 582"/>
              <a:gd name="T51" fmla="*/ 449 h 454"/>
              <a:gd name="T52" fmla="*/ 328 w 582"/>
              <a:gd name="T53" fmla="*/ 452 h 454"/>
              <a:gd name="T54" fmla="*/ 334 w 582"/>
              <a:gd name="T55" fmla="*/ 454 h 454"/>
              <a:gd name="T56" fmla="*/ 122 w 582"/>
              <a:gd name="T57" fmla="*/ 454 h 454"/>
              <a:gd name="T58" fmla="*/ 128 w 582"/>
              <a:gd name="T59" fmla="*/ 452 h 454"/>
              <a:gd name="T60" fmla="*/ 133 w 582"/>
              <a:gd name="T61" fmla="*/ 449 h 454"/>
              <a:gd name="T62" fmla="*/ 136 w 582"/>
              <a:gd name="T63" fmla="*/ 443 h 454"/>
              <a:gd name="T64" fmla="*/ 139 w 582"/>
              <a:gd name="T65" fmla="*/ 437 h 454"/>
              <a:gd name="T66" fmla="*/ 40 w 582"/>
              <a:gd name="T67" fmla="*/ 382 h 454"/>
              <a:gd name="T68" fmla="*/ 40 w 582"/>
              <a:gd name="T69" fmla="*/ 441 h 454"/>
              <a:gd name="T70" fmla="*/ 42 w 582"/>
              <a:gd name="T71" fmla="*/ 447 h 454"/>
              <a:gd name="T72" fmla="*/ 47 w 582"/>
              <a:gd name="T73" fmla="*/ 450 h 454"/>
              <a:gd name="T74" fmla="*/ 52 w 582"/>
              <a:gd name="T75" fmla="*/ 454 h 454"/>
              <a:gd name="T76" fmla="*/ 56 w 582"/>
              <a:gd name="T77" fmla="*/ 454 h 454"/>
              <a:gd name="T78" fmla="*/ 218 w 582"/>
              <a:gd name="T79" fmla="*/ 167 h 454"/>
              <a:gd name="T80" fmla="*/ 244 w 582"/>
              <a:gd name="T81" fmla="*/ 167 h 454"/>
              <a:gd name="T82" fmla="*/ 484 w 582"/>
              <a:gd name="T83" fmla="*/ 52 h 454"/>
              <a:gd name="T84" fmla="*/ 520 w 582"/>
              <a:gd name="T85" fmla="*/ 11 h 454"/>
              <a:gd name="T86" fmla="*/ 561 w 582"/>
              <a:gd name="T87" fmla="*/ 59 h 454"/>
              <a:gd name="T88" fmla="*/ 518 w 582"/>
              <a:gd name="T89" fmla="*/ 91 h 454"/>
              <a:gd name="T90" fmla="*/ 316 w 582"/>
              <a:gd name="T91" fmla="*/ 265 h 454"/>
              <a:gd name="T92" fmla="*/ 232 w 582"/>
              <a:gd name="T93" fmla="*/ 219 h 454"/>
              <a:gd name="T94" fmla="*/ 0 w 582"/>
              <a:gd name="T95" fmla="*/ 296 h 454"/>
              <a:gd name="T96" fmla="*/ 211 w 582"/>
              <a:gd name="T97" fmla="*/ 454 h 454"/>
              <a:gd name="T98" fmla="*/ 245 w 582"/>
              <a:gd name="T99" fmla="*/ 454 h 454"/>
              <a:gd name="T100" fmla="*/ 265 w 582"/>
              <a:gd name="T101" fmla="*/ 454 h 454"/>
              <a:gd name="T102" fmla="*/ 271 w 582"/>
              <a:gd name="T103" fmla="*/ 450 h 454"/>
              <a:gd name="T104" fmla="*/ 274 w 582"/>
              <a:gd name="T105" fmla="*/ 447 h 454"/>
              <a:gd name="T106" fmla="*/ 278 w 582"/>
              <a:gd name="T107" fmla="*/ 441 h 454"/>
              <a:gd name="T108" fmla="*/ 278 w 582"/>
              <a:gd name="T109" fmla="*/ 294 h 454"/>
              <a:gd name="T110" fmla="*/ 178 w 582"/>
              <a:gd name="T111" fmla="*/ 301 h 454"/>
              <a:gd name="T112" fmla="*/ 178 w 582"/>
              <a:gd name="T113" fmla="*/ 441 h 454"/>
              <a:gd name="T114" fmla="*/ 181 w 582"/>
              <a:gd name="T115" fmla="*/ 447 h 454"/>
              <a:gd name="T116" fmla="*/ 185 w 582"/>
              <a:gd name="T117" fmla="*/ 450 h 454"/>
              <a:gd name="T118" fmla="*/ 191 w 582"/>
              <a:gd name="T119" fmla="*/ 454 h 454"/>
              <a:gd name="T120" fmla="*/ 195 w 582"/>
              <a:gd name="T121"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2" h="454">
                <a:moveTo>
                  <a:pt x="472" y="454"/>
                </a:moveTo>
                <a:lnTo>
                  <a:pt x="539" y="454"/>
                </a:lnTo>
                <a:lnTo>
                  <a:pt x="542" y="454"/>
                </a:lnTo>
                <a:lnTo>
                  <a:pt x="546" y="452"/>
                </a:lnTo>
                <a:lnTo>
                  <a:pt x="548" y="450"/>
                </a:lnTo>
                <a:lnTo>
                  <a:pt x="551" y="449"/>
                </a:lnTo>
                <a:lnTo>
                  <a:pt x="553" y="447"/>
                </a:lnTo>
                <a:lnTo>
                  <a:pt x="554" y="443"/>
                </a:lnTo>
                <a:lnTo>
                  <a:pt x="555" y="441"/>
                </a:lnTo>
                <a:lnTo>
                  <a:pt x="555" y="437"/>
                </a:lnTo>
                <a:lnTo>
                  <a:pt x="555" y="193"/>
                </a:lnTo>
                <a:lnTo>
                  <a:pt x="516" y="148"/>
                </a:lnTo>
                <a:lnTo>
                  <a:pt x="456" y="198"/>
                </a:lnTo>
                <a:lnTo>
                  <a:pt x="456" y="437"/>
                </a:lnTo>
                <a:lnTo>
                  <a:pt x="457" y="441"/>
                </a:lnTo>
                <a:lnTo>
                  <a:pt x="458" y="443"/>
                </a:lnTo>
                <a:lnTo>
                  <a:pt x="460" y="447"/>
                </a:lnTo>
                <a:lnTo>
                  <a:pt x="462" y="449"/>
                </a:lnTo>
                <a:lnTo>
                  <a:pt x="464" y="450"/>
                </a:lnTo>
                <a:lnTo>
                  <a:pt x="467" y="452"/>
                </a:lnTo>
                <a:lnTo>
                  <a:pt x="470" y="454"/>
                </a:lnTo>
                <a:lnTo>
                  <a:pt x="472" y="454"/>
                </a:lnTo>
                <a:close/>
                <a:moveTo>
                  <a:pt x="334" y="454"/>
                </a:moveTo>
                <a:lnTo>
                  <a:pt x="350" y="454"/>
                </a:lnTo>
                <a:lnTo>
                  <a:pt x="367" y="454"/>
                </a:lnTo>
                <a:lnTo>
                  <a:pt x="384" y="454"/>
                </a:lnTo>
                <a:lnTo>
                  <a:pt x="400" y="454"/>
                </a:lnTo>
                <a:lnTo>
                  <a:pt x="404" y="454"/>
                </a:lnTo>
                <a:lnTo>
                  <a:pt x="407" y="452"/>
                </a:lnTo>
                <a:lnTo>
                  <a:pt x="409" y="450"/>
                </a:lnTo>
                <a:lnTo>
                  <a:pt x="412" y="449"/>
                </a:lnTo>
                <a:lnTo>
                  <a:pt x="414" y="447"/>
                </a:lnTo>
                <a:lnTo>
                  <a:pt x="415" y="443"/>
                </a:lnTo>
                <a:lnTo>
                  <a:pt x="416" y="441"/>
                </a:lnTo>
                <a:lnTo>
                  <a:pt x="416" y="437"/>
                </a:lnTo>
                <a:lnTo>
                  <a:pt x="416" y="412"/>
                </a:lnTo>
                <a:lnTo>
                  <a:pt x="416" y="387"/>
                </a:lnTo>
                <a:lnTo>
                  <a:pt x="416" y="361"/>
                </a:lnTo>
                <a:lnTo>
                  <a:pt x="416" y="336"/>
                </a:lnTo>
                <a:lnTo>
                  <a:pt x="416" y="311"/>
                </a:lnTo>
                <a:lnTo>
                  <a:pt x="416" y="286"/>
                </a:lnTo>
                <a:lnTo>
                  <a:pt x="416" y="260"/>
                </a:lnTo>
                <a:lnTo>
                  <a:pt x="416" y="235"/>
                </a:lnTo>
                <a:lnTo>
                  <a:pt x="416" y="234"/>
                </a:lnTo>
                <a:lnTo>
                  <a:pt x="416" y="233"/>
                </a:lnTo>
                <a:lnTo>
                  <a:pt x="318" y="316"/>
                </a:lnTo>
                <a:lnTo>
                  <a:pt x="317" y="316"/>
                </a:lnTo>
                <a:lnTo>
                  <a:pt x="317" y="437"/>
                </a:lnTo>
                <a:lnTo>
                  <a:pt x="317" y="441"/>
                </a:lnTo>
                <a:lnTo>
                  <a:pt x="318" y="443"/>
                </a:lnTo>
                <a:lnTo>
                  <a:pt x="321" y="447"/>
                </a:lnTo>
                <a:lnTo>
                  <a:pt x="322" y="449"/>
                </a:lnTo>
                <a:lnTo>
                  <a:pt x="324" y="450"/>
                </a:lnTo>
                <a:lnTo>
                  <a:pt x="328" y="452"/>
                </a:lnTo>
                <a:lnTo>
                  <a:pt x="330" y="454"/>
                </a:lnTo>
                <a:lnTo>
                  <a:pt x="334" y="454"/>
                </a:lnTo>
                <a:close/>
                <a:moveTo>
                  <a:pt x="56" y="454"/>
                </a:moveTo>
                <a:lnTo>
                  <a:pt x="122" y="454"/>
                </a:lnTo>
                <a:lnTo>
                  <a:pt x="125" y="454"/>
                </a:lnTo>
                <a:lnTo>
                  <a:pt x="128" y="452"/>
                </a:lnTo>
                <a:lnTo>
                  <a:pt x="131" y="450"/>
                </a:lnTo>
                <a:lnTo>
                  <a:pt x="133" y="449"/>
                </a:lnTo>
                <a:lnTo>
                  <a:pt x="135" y="447"/>
                </a:lnTo>
                <a:lnTo>
                  <a:pt x="136" y="443"/>
                </a:lnTo>
                <a:lnTo>
                  <a:pt x="138" y="441"/>
                </a:lnTo>
                <a:lnTo>
                  <a:pt x="139" y="437"/>
                </a:lnTo>
                <a:lnTo>
                  <a:pt x="139" y="324"/>
                </a:lnTo>
                <a:lnTo>
                  <a:pt x="40" y="382"/>
                </a:lnTo>
                <a:lnTo>
                  <a:pt x="40" y="437"/>
                </a:lnTo>
                <a:lnTo>
                  <a:pt x="40" y="441"/>
                </a:lnTo>
                <a:lnTo>
                  <a:pt x="41" y="443"/>
                </a:lnTo>
                <a:lnTo>
                  <a:pt x="42" y="447"/>
                </a:lnTo>
                <a:lnTo>
                  <a:pt x="44" y="449"/>
                </a:lnTo>
                <a:lnTo>
                  <a:pt x="47" y="450"/>
                </a:lnTo>
                <a:lnTo>
                  <a:pt x="49" y="452"/>
                </a:lnTo>
                <a:lnTo>
                  <a:pt x="52" y="454"/>
                </a:lnTo>
                <a:lnTo>
                  <a:pt x="56" y="454"/>
                </a:lnTo>
                <a:lnTo>
                  <a:pt x="56" y="454"/>
                </a:lnTo>
                <a:close/>
                <a:moveTo>
                  <a:pt x="0" y="296"/>
                </a:moveTo>
                <a:lnTo>
                  <a:pt x="218" y="167"/>
                </a:lnTo>
                <a:lnTo>
                  <a:pt x="231" y="160"/>
                </a:lnTo>
                <a:lnTo>
                  <a:pt x="244" y="167"/>
                </a:lnTo>
                <a:lnTo>
                  <a:pt x="309" y="202"/>
                </a:lnTo>
                <a:lnTo>
                  <a:pt x="484" y="52"/>
                </a:lnTo>
                <a:lnTo>
                  <a:pt x="460" y="24"/>
                </a:lnTo>
                <a:lnTo>
                  <a:pt x="520" y="11"/>
                </a:lnTo>
                <a:lnTo>
                  <a:pt x="582" y="0"/>
                </a:lnTo>
                <a:lnTo>
                  <a:pt x="561" y="59"/>
                </a:lnTo>
                <a:lnTo>
                  <a:pt x="541" y="118"/>
                </a:lnTo>
                <a:lnTo>
                  <a:pt x="518" y="91"/>
                </a:lnTo>
                <a:lnTo>
                  <a:pt x="329" y="253"/>
                </a:lnTo>
                <a:lnTo>
                  <a:pt x="316" y="265"/>
                </a:lnTo>
                <a:lnTo>
                  <a:pt x="300" y="256"/>
                </a:lnTo>
                <a:lnTo>
                  <a:pt x="232" y="219"/>
                </a:lnTo>
                <a:lnTo>
                  <a:pt x="27" y="340"/>
                </a:lnTo>
                <a:lnTo>
                  <a:pt x="0" y="296"/>
                </a:lnTo>
                <a:close/>
                <a:moveTo>
                  <a:pt x="195" y="454"/>
                </a:moveTo>
                <a:lnTo>
                  <a:pt x="211" y="454"/>
                </a:lnTo>
                <a:lnTo>
                  <a:pt x="227" y="454"/>
                </a:lnTo>
                <a:lnTo>
                  <a:pt x="245" y="454"/>
                </a:lnTo>
                <a:lnTo>
                  <a:pt x="261" y="454"/>
                </a:lnTo>
                <a:lnTo>
                  <a:pt x="265" y="454"/>
                </a:lnTo>
                <a:lnTo>
                  <a:pt x="267" y="452"/>
                </a:lnTo>
                <a:lnTo>
                  <a:pt x="271" y="450"/>
                </a:lnTo>
                <a:lnTo>
                  <a:pt x="273" y="449"/>
                </a:lnTo>
                <a:lnTo>
                  <a:pt x="274" y="447"/>
                </a:lnTo>
                <a:lnTo>
                  <a:pt x="276" y="443"/>
                </a:lnTo>
                <a:lnTo>
                  <a:pt x="278" y="441"/>
                </a:lnTo>
                <a:lnTo>
                  <a:pt x="278" y="437"/>
                </a:lnTo>
                <a:lnTo>
                  <a:pt x="278" y="294"/>
                </a:lnTo>
                <a:lnTo>
                  <a:pt x="232" y="268"/>
                </a:lnTo>
                <a:lnTo>
                  <a:pt x="178" y="301"/>
                </a:lnTo>
                <a:lnTo>
                  <a:pt x="178" y="437"/>
                </a:lnTo>
                <a:lnTo>
                  <a:pt x="178" y="441"/>
                </a:lnTo>
                <a:lnTo>
                  <a:pt x="180" y="443"/>
                </a:lnTo>
                <a:lnTo>
                  <a:pt x="181" y="447"/>
                </a:lnTo>
                <a:lnTo>
                  <a:pt x="183" y="449"/>
                </a:lnTo>
                <a:lnTo>
                  <a:pt x="185" y="450"/>
                </a:lnTo>
                <a:lnTo>
                  <a:pt x="188" y="452"/>
                </a:lnTo>
                <a:lnTo>
                  <a:pt x="191" y="454"/>
                </a:lnTo>
                <a:lnTo>
                  <a:pt x="195" y="454"/>
                </a:lnTo>
                <a:lnTo>
                  <a:pt x="195" y="45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思源黑体 CN Regular"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par>
                                <p:cTn id="29" presetID="31" presetClass="entr" presetSubtype="0" fill="hold" grpId="0" nodeType="withEffect">
                                  <p:stCondLst>
                                    <p:cond delay="0"/>
                                  </p:stCondLst>
                                  <p:childTnLst>
                                    <p:set>
                                      <p:cBhvr>
                                        <p:cTn id="30" dur="1" fill="hold">
                                          <p:stCondLst>
                                            <p:cond delay="0"/>
                                          </p:stCondLst>
                                        </p:cTn>
                                        <p:tgtEl>
                                          <p:spTgt spid="753"/>
                                        </p:tgtEl>
                                        <p:attrNameLst>
                                          <p:attrName>style.visibility</p:attrName>
                                        </p:attrNameLst>
                                      </p:cBhvr>
                                      <p:to>
                                        <p:strVal val="visible"/>
                                      </p:to>
                                    </p:set>
                                    <p:anim calcmode="lin" valueType="num">
                                      <p:cBhvr>
                                        <p:cTn id="31" dur="1000" fill="hold"/>
                                        <p:tgtEl>
                                          <p:spTgt spid="753"/>
                                        </p:tgtEl>
                                        <p:attrNameLst>
                                          <p:attrName>ppt_w</p:attrName>
                                        </p:attrNameLst>
                                      </p:cBhvr>
                                      <p:tavLst>
                                        <p:tav tm="0">
                                          <p:val>
                                            <p:fltVal val="0"/>
                                          </p:val>
                                        </p:tav>
                                        <p:tav tm="100000">
                                          <p:val>
                                            <p:strVal val="#ppt_w"/>
                                          </p:val>
                                        </p:tav>
                                      </p:tavLst>
                                    </p:anim>
                                    <p:anim calcmode="lin" valueType="num">
                                      <p:cBhvr>
                                        <p:cTn id="32" dur="1000" fill="hold"/>
                                        <p:tgtEl>
                                          <p:spTgt spid="753"/>
                                        </p:tgtEl>
                                        <p:attrNameLst>
                                          <p:attrName>ppt_h</p:attrName>
                                        </p:attrNameLst>
                                      </p:cBhvr>
                                      <p:tavLst>
                                        <p:tav tm="0">
                                          <p:val>
                                            <p:fltVal val="0"/>
                                          </p:val>
                                        </p:tav>
                                        <p:tav tm="100000">
                                          <p:val>
                                            <p:strVal val="#ppt_h"/>
                                          </p:val>
                                        </p:tav>
                                      </p:tavLst>
                                    </p:anim>
                                    <p:anim calcmode="lin" valueType="num">
                                      <p:cBhvr>
                                        <p:cTn id="33" dur="1000" fill="hold"/>
                                        <p:tgtEl>
                                          <p:spTgt spid="753"/>
                                        </p:tgtEl>
                                        <p:attrNameLst>
                                          <p:attrName>style.rotation</p:attrName>
                                        </p:attrNameLst>
                                      </p:cBhvr>
                                      <p:tavLst>
                                        <p:tav tm="0">
                                          <p:val>
                                            <p:fltVal val="90"/>
                                          </p:val>
                                        </p:tav>
                                        <p:tav tm="100000">
                                          <p:val>
                                            <p:fltVal val="0"/>
                                          </p:val>
                                        </p:tav>
                                      </p:tavLst>
                                    </p:anim>
                                    <p:animEffect transition="in" filter="fade">
                                      <p:cBhvr>
                                        <p:cTn id="34" dur="1000"/>
                                        <p:tgtEl>
                                          <p:spTgt spid="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0" grpId="0"/>
      <p:bldP spid="4" grpId="0"/>
      <p:bldP spid="31" grpId="0"/>
      <p:bldP spid="41" grpId="0"/>
      <p:bldP spid="75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文本框 503"/>
          <p:cNvSpPr txBox="1"/>
          <p:nvPr>
            <p:custDataLst>
              <p:tags r:id="rId1"/>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项目推进难点</a:t>
            </a:r>
            <a:endPar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2"/>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3"/>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4"/>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cxnSp>
        <p:nvCxnSpPr>
          <p:cNvPr id="509" name="直接连接符 508"/>
          <p:cNvCxnSpPr/>
          <p:nvPr/>
        </p:nvCxnSpPr>
        <p:spPr>
          <a:xfrm>
            <a:off x="3361055" y="476250"/>
            <a:ext cx="7524750"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11155045" y="417830"/>
            <a:ext cx="616585" cy="127000"/>
            <a:chOff x="5287" y="688"/>
            <a:chExt cx="680" cy="140"/>
          </a:xfrm>
          <a:solidFill>
            <a:schemeClr val="accent3"/>
          </a:solidFill>
        </p:grpSpPr>
        <p:sp>
          <p:nvSpPr>
            <p:cNvPr id="511" name="椭圆 510"/>
            <p:cNvSpPr/>
            <p:nvPr>
              <p:custDataLst>
                <p:tags r:id="rId5"/>
              </p:custDataLst>
            </p:nvPr>
          </p:nvSpPr>
          <p:spPr>
            <a:xfrm>
              <a:off x="528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2" name="椭圆 511"/>
            <p:cNvSpPr/>
            <p:nvPr>
              <p:custDataLst>
                <p:tags r:id="rId6"/>
              </p:custDataLst>
            </p:nvPr>
          </p:nvSpPr>
          <p:spPr>
            <a:xfrm>
              <a:off x="555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3" name="椭圆 512"/>
            <p:cNvSpPr/>
            <p:nvPr>
              <p:custDataLst>
                <p:tags r:id="rId7"/>
              </p:custDataLst>
            </p:nvPr>
          </p:nvSpPr>
          <p:spPr>
            <a:xfrm>
              <a:off x="582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31" name="Docer Falling Dust PPT demo 8"/>
          <p:cNvSpPr/>
          <p:nvPr>
            <p:custDataLst>
              <p:tags r:id="rId8"/>
            </p:custDataLst>
          </p:nvPr>
        </p:nvSpPr>
        <p:spPr bwMode="auto">
          <a:xfrm>
            <a:off x="1433195" y="4408805"/>
            <a:ext cx="4803775" cy="1654175"/>
          </a:xfrm>
          <a:prstGeom prst="roundRect">
            <a:avLst>
              <a:gd name="adj" fmla="val 0"/>
            </a:avLst>
          </a:prstGeom>
          <a:solidFill>
            <a:schemeClr val="accent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67" name="Docer Falling Dust PPT demo 11"/>
          <p:cNvSpPr/>
          <p:nvPr>
            <p:custDataLst>
              <p:tags r:id="rId9"/>
            </p:custDataLst>
          </p:nvPr>
        </p:nvSpPr>
        <p:spPr bwMode="auto">
          <a:xfrm>
            <a:off x="6768465" y="1413510"/>
            <a:ext cx="1052830" cy="105283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68" name="Docer Falling Dust PPT demo 10"/>
          <p:cNvSpPr/>
          <p:nvPr>
            <p:custDataLst>
              <p:tags r:id="rId10"/>
            </p:custDataLst>
          </p:nvPr>
        </p:nvSpPr>
        <p:spPr>
          <a:xfrm>
            <a:off x="8013065" y="1742440"/>
            <a:ext cx="3173095" cy="1060450"/>
          </a:xfrm>
          <a:prstGeom prst="rect">
            <a:avLst/>
          </a:prstGeom>
        </p:spPr>
        <p:txBody>
          <a:bodyPr wrap="square">
            <a:spAutoFit/>
          </a:bodyPr>
          <a:lstStyle/>
          <a:p>
            <a:pPr>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单击此处输入你的正文，文字是您思想的提炼，为了演示发布的良好效果，尽量言简意赅的阐述观点；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69" name="Docer Falling Dust PPT demo 9"/>
          <p:cNvSpPr/>
          <p:nvPr>
            <p:custDataLst>
              <p:tags r:id="rId11"/>
            </p:custDataLst>
          </p:nvPr>
        </p:nvSpPr>
        <p:spPr>
          <a:xfrm>
            <a:off x="8012992" y="1312170"/>
            <a:ext cx="2359797" cy="460375"/>
          </a:xfrm>
          <a:prstGeom prst="rect">
            <a:avLst/>
          </a:prstGeom>
        </p:spPr>
        <p:txBody>
          <a:bodyPr wrap="square">
            <a:spAutoFit/>
          </a:bodyPr>
          <a:lstStyle/>
          <a:p>
            <a:pPr>
              <a:lnSpc>
                <a:spcPct val="120000"/>
              </a:lnSpc>
            </a:pPr>
            <a:r>
              <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73" name="Docer Falling Dust PPT demo 8"/>
          <p:cNvSpPr/>
          <p:nvPr>
            <p:custDataLst>
              <p:tags r:id="rId12"/>
            </p:custDataLst>
          </p:nvPr>
        </p:nvSpPr>
        <p:spPr bwMode="auto">
          <a:xfrm>
            <a:off x="6768465" y="3167380"/>
            <a:ext cx="1052830" cy="1052830"/>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74" name="Docer Falling Dust PPT demo 7"/>
          <p:cNvSpPr/>
          <p:nvPr>
            <p:custDataLst>
              <p:tags r:id="rId13"/>
            </p:custDataLst>
          </p:nvPr>
        </p:nvSpPr>
        <p:spPr>
          <a:xfrm>
            <a:off x="8013065" y="3496310"/>
            <a:ext cx="3173095" cy="1060450"/>
          </a:xfrm>
          <a:prstGeom prst="rect">
            <a:avLst/>
          </a:prstGeom>
        </p:spPr>
        <p:txBody>
          <a:bodyPr wrap="square">
            <a:spAutoFit/>
          </a:bodyPr>
          <a:lstStyle/>
          <a:p>
            <a:pPr>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单击此处输入你的正文，文字是您思想的提炼，为了演示发布的良好效果，尽量言简意赅的阐述观点；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75" name="Docer Falling Dust PPT demo 6"/>
          <p:cNvSpPr/>
          <p:nvPr>
            <p:custDataLst>
              <p:tags r:id="rId14"/>
            </p:custDataLst>
          </p:nvPr>
        </p:nvSpPr>
        <p:spPr>
          <a:xfrm>
            <a:off x="8012992" y="3065872"/>
            <a:ext cx="2359797" cy="460375"/>
          </a:xfrm>
          <a:prstGeom prst="rect">
            <a:avLst/>
          </a:prstGeom>
        </p:spPr>
        <p:txBody>
          <a:bodyPr wrap="square">
            <a:spAutoFit/>
          </a:bodyPr>
          <a:lstStyle/>
          <a:p>
            <a:pPr>
              <a:lnSpc>
                <a:spcPct val="120000"/>
              </a:lnSpc>
            </a:pPr>
            <a:r>
              <a:rPr lang="zh-CN" altLang="en-US" sz="2000" smtClean="0">
                <a:solidFill>
                  <a:schemeClr val="accent2"/>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2"/>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grpSp>
        <p:nvGrpSpPr>
          <p:cNvPr id="8" name="组合 7"/>
          <p:cNvGrpSpPr/>
          <p:nvPr/>
        </p:nvGrpSpPr>
        <p:grpSpPr>
          <a:xfrm>
            <a:off x="1433195" y="1369060"/>
            <a:ext cx="4804410" cy="2680970"/>
            <a:chOff x="2257" y="2156"/>
            <a:chExt cx="7566" cy="4222"/>
          </a:xfrm>
          <a:blipFill rotWithShape="1">
            <a:blip r:embed="rId15"/>
            <a:stretch>
              <a:fillRect/>
            </a:stretch>
          </a:blipFill>
        </p:grpSpPr>
        <p:sp>
          <p:nvSpPr>
            <p:cNvPr id="18" name="Docer Falling Dust PPT demo"/>
            <p:cNvSpPr/>
            <p:nvPr>
              <p:custDataLst>
                <p:tags r:id="rId16"/>
              </p:custDataLst>
            </p:nvPr>
          </p:nvSpPr>
          <p:spPr bwMode="auto">
            <a:xfrm>
              <a:off x="2257" y="2156"/>
              <a:ext cx="1692" cy="4223"/>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76" name="Docer Falling Dust PPT demo"/>
            <p:cNvSpPr/>
            <p:nvPr>
              <p:custDataLst>
                <p:tags r:id="rId17"/>
              </p:custDataLst>
            </p:nvPr>
          </p:nvSpPr>
          <p:spPr bwMode="auto">
            <a:xfrm>
              <a:off x="4215" y="2156"/>
              <a:ext cx="1692" cy="4223"/>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77" name="Docer Falling Dust PPT demo"/>
            <p:cNvSpPr/>
            <p:nvPr>
              <p:custDataLst>
                <p:tags r:id="rId18"/>
              </p:custDataLst>
            </p:nvPr>
          </p:nvSpPr>
          <p:spPr bwMode="auto">
            <a:xfrm>
              <a:off x="6173" y="2156"/>
              <a:ext cx="1692" cy="4223"/>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7" name="Docer Falling Dust PPT demo"/>
            <p:cNvSpPr/>
            <p:nvPr>
              <p:custDataLst>
                <p:tags r:id="rId19"/>
              </p:custDataLst>
            </p:nvPr>
          </p:nvSpPr>
          <p:spPr bwMode="auto">
            <a:xfrm>
              <a:off x="8131" y="2156"/>
              <a:ext cx="1692" cy="4223"/>
            </a:xfrm>
            <a:prstGeom prst="roundRect">
              <a:avLst>
                <a:gd name="adj" fmla="val 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grpSp>
      <p:sp>
        <p:nvSpPr>
          <p:cNvPr id="98" name="Docer Falling Dust PPT demo 4"/>
          <p:cNvSpPr/>
          <p:nvPr>
            <p:custDataLst>
              <p:tags r:id="rId20"/>
            </p:custDataLst>
          </p:nvPr>
        </p:nvSpPr>
        <p:spPr>
          <a:xfrm>
            <a:off x="2693035" y="4894580"/>
            <a:ext cx="3329305" cy="1060450"/>
          </a:xfrm>
          <a:prstGeom prst="rect">
            <a:avLst/>
          </a:prstGeom>
        </p:spPr>
        <p:txBody>
          <a:bodyPr wrap="square">
            <a:spAutoFit/>
          </a:bodyPr>
          <a:lstStyle/>
          <a:p>
            <a:pPr>
              <a:lnSpc>
                <a:spcPct val="150000"/>
              </a:lnSpc>
            </a:pPr>
            <a:r>
              <a:rPr lang="zh-CN" altLang="en-US" sz="1400" dirty="0" smtClean="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单击此处输入你的正文，文字是您思想的提炼，为了演示发布的良好效果，</a:t>
            </a:r>
            <a:r>
              <a:rPr lang="zh-CN" altLang="en-US" sz="1400" dirty="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量言简意赅的阐述观点；</a:t>
            </a:r>
            <a:endParaRPr lang="zh-CN" altLang="en-US" sz="1400" dirty="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99" name="Docer Falling Dust PPT demo 3"/>
          <p:cNvSpPr/>
          <p:nvPr>
            <p:custDataLst>
              <p:tags r:id="rId21"/>
            </p:custDataLst>
          </p:nvPr>
        </p:nvSpPr>
        <p:spPr>
          <a:xfrm>
            <a:off x="2693084" y="4489422"/>
            <a:ext cx="2359797" cy="460375"/>
          </a:xfrm>
          <a:prstGeom prst="rect">
            <a:avLst/>
          </a:prstGeom>
        </p:spPr>
        <p:txBody>
          <a:bodyPr wrap="square">
            <a:spAutoFit/>
          </a:bodyPr>
          <a:lstStyle/>
          <a:p>
            <a:pPr>
              <a:lnSpc>
                <a:spcPct val="12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21" name="Docer Falling Dust PPT demo 8"/>
          <p:cNvSpPr/>
          <p:nvPr>
            <p:custDataLst>
              <p:tags r:id="rId22"/>
            </p:custDataLst>
          </p:nvPr>
        </p:nvSpPr>
        <p:spPr bwMode="auto">
          <a:xfrm>
            <a:off x="6768465" y="4895215"/>
            <a:ext cx="1052830" cy="105283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22" name="Docer Falling Dust PPT demo 7"/>
          <p:cNvSpPr/>
          <p:nvPr>
            <p:custDataLst>
              <p:tags r:id="rId23"/>
            </p:custDataLst>
          </p:nvPr>
        </p:nvSpPr>
        <p:spPr>
          <a:xfrm>
            <a:off x="8013065" y="5224145"/>
            <a:ext cx="3173095" cy="1060450"/>
          </a:xfrm>
          <a:prstGeom prst="rect">
            <a:avLst/>
          </a:prstGeom>
        </p:spPr>
        <p:txBody>
          <a:bodyPr wrap="square">
            <a:spAutoFit/>
          </a:bodyPr>
          <a:lstStyle/>
          <a:p>
            <a:pPr>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单击此处输入你的正文，文字是您思想的提炼，为了演示发布的良好效果，尽量言简意赅的阐述观点；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23" name="Docer Falling Dust PPT demo 6"/>
          <p:cNvSpPr/>
          <p:nvPr>
            <p:custDataLst>
              <p:tags r:id="rId24"/>
            </p:custDataLst>
          </p:nvPr>
        </p:nvSpPr>
        <p:spPr>
          <a:xfrm>
            <a:off x="8012992" y="4793707"/>
            <a:ext cx="2359797" cy="460375"/>
          </a:xfrm>
          <a:prstGeom prst="rect">
            <a:avLst/>
          </a:prstGeom>
        </p:spPr>
        <p:txBody>
          <a:bodyPr wrap="square">
            <a:spAutoFit/>
          </a:bodyPr>
          <a:lstStyle/>
          <a:p>
            <a:pPr>
              <a:lnSpc>
                <a:spcPct val="120000"/>
              </a:lnSpc>
            </a:pPr>
            <a:r>
              <a:rPr lang="zh-CN" altLang="en-US" sz="2000" smtClean="0">
                <a:solidFill>
                  <a:schemeClr val="accent3"/>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3"/>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207" name="Freeform 10"/>
          <p:cNvSpPr>
            <a:spLocks noEditPoints="1" noChangeArrowheads="1"/>
          </p:cNvSpPr>
          <p:nvPr>
            <p:custDataLst>
              <p:tags r:id="rId25"/>
            </p:custDataLst>
          </p:nvPr>
        </p:nvSpPr>
        <p:spPr bwMode="auto">
          <a:xfrm>
            <a:off x="7113588" y="5256530"/>
            <a:ext cx="362585" cy="345440"/>
          </a:xfrm>
          <a:custGeom>
            <a:avLst/>
            <a:gdLst>
              <a:gd name="T0" fmla="*/ 2147483647 w 210"/>
              <a:gd name="T1" fmla="*/ 0 h 192"/>
              <a:gd name="T2" fmla="*/ 2147483647 w 210"/>
              <a:gd name="T3" fmla="*/ 2147483647 h 192"/>
              <a:gd name="T4" fmla="*/ 2147483647 w 210"/>
              <a:gd name="T5" fmla="*/ 2147483647 h 192"/>
              <a:gd name="T6" fmla="*/ 2147483647 w 210"/>
              <a:gd name="T7" fmla="*/ 2147483647 h 192"/>
              <a:gd name="T8" fmla="*/ 2147483647 w 210"/>
              <a:gd name="T9" fmla="*/ 2147483647 h 192"/>
              <a:gd name="T10" fmla="*/ 2147483647 w 210"/>
              <a:gd name="T11" fmla="*/ 2147483647 h 192"/>
              <a:gd name="T12" fmla="*/ 2147483647 w 210"/>
              <a:gd name="T13" fmla="*/ 2147483647 h 192"/>
              <a:gd name="T14" fmla="*/ 2147483647 w 210"/>
              <a:gd name="T15" fmla="*/ 2147483647 h 192"/>
              <a:gd name="T16" fmla="*/ 2147483647 w 210"/>
              <a:gd name="T17" fmla="*/ 2147483647 h 192"/>
              <a:gd name="T18" fmla="*/ 2147483647 w 210"/>
              <a:gd name="T19" fmla="*/ 2147483647 h 192"/>
              <a:gd name="T20" fmla="*/ 2147483647 w 210"/>
              <a:gd name="T21" fmla="*/ 2147483647 h 192"/>
              <a:gd name="T22" fmla="*/ 2147483647 w 210"/>
              <a:gd name="T23" fmla="*/ 2147483647 h 192"/>
              <a:gd name="T24" fmla="*/ 2147483647 w 210"/>
              <a:gd name="T25" fmla="*/ 2147483647 h 192"/>
              <a:gd name="T26" fmla="*/ 2147483647 w 210"/>
              <a:gd name="T27" fmla="*/ 2147483647 h 192"/>
              <a:gd name="T28" fmla="*/ 2147483647 w 210"/>
              <a:gd name="T29" fmla="*/ 2147483647 h 192"/>
              <a:gd name="T30" fmla="*/ 2147483647 w 210"/>
              <a:gd name="T31" fmla="*/ 2147483647 h 192"/>
              <a:gd name="T32" fmla="*/ 2147483647 w 210"/>
              <a:gd name="T33" fmla="*/ 2147483647 h 192"/>
              <a:gd name="T34" fmla="*/ 2147483647 w 210"/>
              <a:gd name="T35" fmla="*/ 2147483647 h 192"/>
              <a:gd name="T36" fmla="*/ 2147483647 w 210"/>
              <a:gd name="T37" fmla="*/ 2147483647 h 192"/>
              <a:gd name="T38" fmla="*/ 2147483647 w 210"/>
              <a:gd name="T39" fmla="*/ 2147483647 h 192"/>
              <a:gd name="T40" fmla="*/ 2147483647 w 210"/>
              <a:gd name="T41" fmla="*/ 2147483647 h 192"/>
              <a:gd name="T42" fmla="*/ 2147483647 w 210"/>
              <a:gd name="T43" fmla="*/ 2147483647 h 192"/>
              <a:gd name="T44" fmla="*/ 2147483647 w 210"/>
              <a:gd name="T45" fmla="*/ 2147483647 h 192"/>
              <a:gd name="T46" fmla="*/ 2147483647 w 210"/>
              <a:gd name="T47" fmla="*/ 2147483647 h 192"/>
              <a:gd name="T48" fmla="*/ 2147483647 w 210"/>
              <a:gd name="T49" fmla="*/ 2147483647 h 192"/>
              <a:gd name="T50" fmla="*/ 0 w 210"/>
              <a:gd name="T51" fmla="*/ 2147483647 h 192"/>
              <a:gd name="T52" fmla="*/ 2147483647 w 210"/>
              <a:gd name="T53" fmla="*/ 2147483647 h 192"/>
              <a:gd name="T54" fmla="*/ 0 w 210"/>
              <a:gd name="T55" fmla="*/ 2147483647 h 192"/>
              <a:gd name="T56" fmla="*/ 2147483647 w 210"/>
              <a:gd name="T57" fmla="*/ 2147483647 h 192"/>
              <a:gd name="T58" fmla="*/ 0 w 210"/>
              <a:gd name="T59" fmla="*/ 2147483647 h 192"/>
              <a:gd name="T60" fmla="*/ 2147483647 w 210"/>
              <a:gd name="T61" fmla="*/ 2147483647 h 192"/>
              <a:gd name="T62" fmla="*/ 0 w 210"/>
              <a:gd name="T63" fmla="*/ 2147483647 h 192"/>
              <a:gd name="T64" fmla="*/ 2147483647 w 210"/>
              <a:gd name="T65" fmla="*/ 2147483647 h 192"/>
              <a:gd name="T66" fmla="*/ 0 w 210"/>
              <a:gd name="T67" fmla="*/ 2147483647 h 192"/>
              <a:gd name="T68" fmla="*/ 2147483647 w 210"/>
              <a:gd name="T69" fmla="*/ 2147483647 h 192"/>
              <a:gd name="T70" fmla="*/ 2147483647 w 210"/>
              <a:gd name="T71" fmla="*/ 0 h 192"/>
              <a:gd name="T72" fmla="*/ 2147483647 w 210"/>
              <a:gd name="T73" fmla="*/ 2147483647 h 192"/>
              <a:gd name="T74" fmla="*/ 2147483647 w 210"/>
              <a:gd name="T75" fmla="*/ 2147483647 h 192"/>
              <a:gd name="T76" fmla="*/ 2147483647 w 210"/>
              <a:gd name="T77" fmla="*/ 2147483647 h 192"/>
              <a:gd name="T78" fmla="*/ 2147483647 w 210"/>
              <a:gd name="T79" fmla="*/ 2147483647 h 192"/>
              <a:gd name="T80" fmla="*/ 2147483647 w 210"/>
              <a:gd name="T81" fmla="*/ 2147483647 h 192"/>
              <a:gd name="T82" fmla="*/ 2147483647 w 210"/>
              <a:gd name="T83" fmla="*/ 2147483647 h 192"/>
              <a:gd name="T84" fmla="*/ 2147483647 w 210"/>
              <a:gd name="T85" fmla="*/ 2147483647 h 192"/>
              <a:gd name="T86" fmla="*/ 2147483647 w 210"/>
              <a:gd name="T87" fmla="*/ 2147483647 h 192"/>
              <a:gd name="T88" fmla="*/ 2147483647 w 210"/>
              <a:gd name="T89" fmla="*/ 2147483647 h 192"/>
              <a:gd name="T90" fmla="*/ 2147483647 w 210"/>
              <a:gd name="T91" fmla="*/ 2147483647 h 192"/>
              <a:gd name="T92" fmla="*/ 2147483647 w 210"/>
              <a:gd name="T93" fmla="*/ 2147483647 h 192"/>
              <a:gd name="T94" fmla="*/ 2147483647 w 210"/>
              <a:gd name="T95" fmla="*/ 2147483647 h 192"/>
              <a:gd name="T96" fmla="*/ 2147483647 w 210"/>
              <a:gd name="T97" fmla="*/ 2147483647 h 192"/>
              <a:gd name="T98" fmla="*/ 2147483647 w 210"/>
              <a:gd name="T99" fmla="*/ 2147483647 h 192"/>
              <a:gd name="T100" fmla="*/ 2147483647 w 210"/>
              <a:gd name="T101" fmla="*/ 2147483647 h 192"/>
              <a:gd name="T102" fmla="*/ 2147483647 w 210"/>
              <a:gd name="T103" fmla="*/ 2147483647 h 192"/>
              <a:gd name="T104" fmla="*/ 2147483647 w 210"/>
              <a:gd name="T105" fmla="*/ 2147483647 h 192"/>
              <a:gd name="T106" fmla="*/ 2147483647 w 210"/>
              <a:gd name="T107" fmla="*/ 2147483647 h 192"/>
              <a:gd name="T108" fmla="*/ 2147483647 w 210"/>
              <a:gd name="T109" fmla="*/ 2147483647 h 19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0"/>
              <a:gd name="T166" fmla="*/ 0 h 192"/>
              <a:gd name="T167" fmla="*/ 210 w 210"/>
              <a:gd name="T168" fmla="*/ 192 h 19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0" h="192">
                <a:moveTo>
                  <a:pt x="30" y="0"/>
                </a:moveTo>
                <a:lnTo>
                  <a:pt x="163" y="0"/>
                </a:lnTo>
                <a:lnTo>
                  <a:pt x="172" y="0"/>
                </a:lnTo>
                <a:lnTo>
                  <a:pt x="172" y="10"/>
                </a:lnTo>
                <a:lnTo>
                  <a:pt x="172" y="41"/>
                </a:lnTo>
                <a:lnTo>
                  <a:pt x="156" y="55"/>
                </a:lnTo>
                <a:lnTo>
                  <a:pt x="156" y="17"/>
                </a:lnTo>
                <a:lnTo>
                  <a:pt x="37" y="17"/>
                </a:lnTo>
                <a:lnTo>
                  <a:pt x="37" y="29"/>
                </a:lnTo>
                <a:lnTo>
                  <a:pt x="45" y="24"/>
                </a:lnTo>
                <a:lnTo>
                  <a:pt x="54" y="22"/>
                </a:lnTo>
                <a:lnTo>
                  <a:pt x="59" y="36"/>
                </a:lnTo>
                <a:lnTo>
                  <a:pt x="52" y="41"/>
                </a:lnTo>
                <a:lnTo>
                  <a:pt x="37" y="45"/>
                </a:lnTo>
                <a:lnTo>
                  <a:pt x="37" y="55"/>
                </a:lnTo>
                <a:lnTo>
                  <a:pt x="45" y="52"/>
                </a:lnTo>
                <a:lnTo>
                  <a:pt x="54" y="48"/>
                </a:lnTo>
                <a:lnTo>
                  <a:pt x="59" y="64"/>
                </a:lnTo>
                <a:lnTo>
                  <a:pt x="52" y="67"/>
                </a:lnTo>
                <a:lnTo>
                  <a:pt x="37" y="74"/>
                </a:lnTo>
                <a:lnTo>
                  <a:pt x="37" y="83"/>
                </a:lnTo>
                <a:lnTo>
                  <a:pt x="45" y="78"/>
                </a:lnTo>
                <a:lnTo>
                  <a:pt x="54" y="76"/>
                </a:lnTo>
                <a:lnTo>
                  <a:pt x="59" y="90"/>
                </a:lnTo>
                <a:lnTo>
                  <a:pt x="52" y="95"/>
                </a:lnTo>
                <a:lnTo>
                  <a:pt x="37" y="100"/>
                </a:lnTo>
                <a:lnTo>
                  <a:pt x="37" y="109"/>
                </a:lnTo>
                <a:lnTo>
                  <a:pt x="45" y="104"/>
                </a:lnTo>
                <a:lnTo>
                  <a:pt x="54" y="102"/>
                </a:lnTo>
                <a:lnTo>
                  <a:pt x="59" y="116"/>
                </a:lnTo>
                <a:lnTo>
                  <a:pt x="52" y="121"/>
                </a:lnTo>
                <a:lnTo>
                  <a:pt x="37" y="128"/>
                </a:lnTo>
                <a:lnTo>
                  <a:pt x="37" y="137"/>
                </a:lnTo>
                <a:lnTo>
                  <a:pt x="45" y="135"/>
                </a:lnTo>
                <a:lnTo>
                  <a:pt x="54" y="130"/>
                </a:lnTo>
                <a:lnTo>
                  <a:pt x="59" y="147"/>
                </a:lnTo>
                <a:lnTo>
                  <a:pt x="52" y="149"/>
                </a:lnTo>
                <a:lnTo>
                  <a:pt x="37" y="156"/>
                </a:lnTo>
                <a:lnTo>
                  <a:pt x="37" y="170"/>
                </a:lnTo>
                <a:lnTo>
                  <a:pt x="37" y="175"/>
                </a:lnTo>
                <a:lnTo>
                  <a:pt x="156" y="175"/>
                </a:lnTo>
                <a:lnTo>
                  <a:pt x="156" y="137"/>
                </a:lnTo>
                <a:lnTo>
                  <a:pt x="172" y="123"/>
                </a:lnTo>
                <a:lnTo>
                  <a:pt x="172" y="182"/>
                </a:lnTo>
                <a:lnTo>
                  <a:pt x="172" y="192"/>
                </a:lnTo>
                <a:lnTo>
                  <a:pt x="163" y="192"/>
                </a:lnTo>
                <a:lnTo>
                  <a:pt x="30" y="192"/>
                </a:lnTo>
                <a:lnTo>
                  <a:pt x="21" y="192"/>
                </a:lnTo>
                <a:lnTo>
                  <a:pt x="21" y="182"/>
                </a:lnTo>
                <a:lnTo>
                  <a:pt x="21" y="170"/>
                </a:lnTo>
                <a:lnTo>
                  <a:pt x="4" y="170"/>
                </a:lnTo>
                <a:lnTo>
                  <a:pt x="0" y="154"/>
                </a:lnTo>
                <a:lnTo>
                  <a:pt x="21" y="144"/>
                </a:lnTo>
                <a:lnTo>
                  <a:pt x="21" y="140"/>
                </a:lnTo>
                <a:lnTo>
                  <a:pt x="4" y="140"/>
                </a:lnTo>
                <a:lnTo>
                  <a:pt x="0" y="126"/>
                </a:lnTo>
                <a:lnTo>
                  <a:pt x="21" y="116"/>
                </a:lnTo>
                <a:lnTo>
                  <a:pt x="21" y="114"/>
                </a:lnTo>
                <a:lnTo>
                  <a:pt x="4" y="114"/>
                </a:lnTo>
                <a:lnTo>
                  <a:pt x="0" y="97"/>
                </a:lnTo>
                <a:lnTo>
                  <a:pt x="21" y="90"/>
                </a:lnTo>
                <a:lnTo>
                  <a:pt x="21" y="88"/>
                </a:lnTo>
                <a:lnTo>
                  <a:pt x="4" y="88"/>
                </a:lnTo>
                <a:lnTo>
                  <a:pt x="0" y="71"/>
                </a:lnTo>
                <a:lnTo>
                  <a:pt x="21" y="62"/>
                </a:lnTo>
                <a:lnTo>
                  <a:pt x="21" y="59"/>
                </a:lnTo>
                <a:lnTo>
                  <a:pt x="4" y="59"/>
                </a:lnTo>
                <a:lnTo>
                  <a:pt x="0" y="45"/>
                </a:lnTo>
                <a:lnTo>
                  <a:pt x="21" y="36"/>
                </a:lnTo>
                <a:lnTo>
                  <a:pt x="21" y="10"/>
                </a:lnTo>
                <a:lnTo>
                  <a:pt x="21" y="0"/>
                </a:lnTo>
                <a:lnTo>
                  <a:pt x="30" y="0"/>
                </a:lnTo>
                <a:close/>
                <a:moveTo>
                  <a:pt x="73" y="92"/>
                </a:moveTo>
                <a:lnTo>
                  <a:pt x="73" y="102"/>
                </a:lnTo>
                <a:lnTo>
                  <a:pt x="96" y="102"/>
                </a:lnTo>
                <a:lnTo>
                  <a:pt x="96" y="92"/>
                </a:lnTo>
                <a:lnTo>
                  <a:pt x="73" y="92"/>
                </a:lnTo>
                <a:close/>
                <a:moveTo>
                  <a:pt x="73" y="71"/>
                </a:moveTo>
                <a:lnTo>
                  <a:pt x="73" y="81"/>
                </a:lnTo>
                <a:lnTo>
                  <a:pt x="115" y="81"/>
                </a:lnTo>
                <a:lnTo>
                  <a:pt x="115" y="71"/>
                </a:lnTo>
                <a:lnTo>
                  <a:pt x="73" y="71"/>
                </a:lnTo>
                <a:close/>
                <a:moveTo>
                  <a:pt x="73" y="52"/>
                </a:moveTo>
                <a:lnTo>
                  <a:pt x="73" y="62"/>
                </a:lnTo>
                <a:lnTo>
                  <a:pt x="134" y="62"/>
                </a:lnTo>
                <a:lnTo>
                  <a:pt x="134" y="52"/>
                </a:lnTo>
                <a:lnTo>
                  <a:pt x="73" y="52"/>
                </a:lnTo>
                <a:close/>
                <a:moveTo>
                  <a:pt x="73" y="33"/>
                </a:moveTo>
                <a:lnTo>
                  <a:pt x="73" y="41"/>
                </a:lnTo>
                <a:lnTo>
                  <a:pt x="134" y="41"/>
                </a:lnTo>
                <a:lnTo>
                  <a:pt x="134" y="33"/>
                </a:lnTo>
                <a:lnTo>
                  <a:pt x="73" y="33"/>
                </a:lnTo>
                <a:close/>
                <a:moveTo>
                  <a:pt x="96" y="152"/>
                </a:moveTo>
                <a:lnTo>
                  <a:pt x="111" y="152"/>
                </a:lnTo>
                <a:lnTo>
                  <a:pt x="122" y="152"/>
                </a:lnTo>
                <a:lnTo>
                  <a:pt x="111" y="137"/>
                </a:lnTo>
                <a:lnTo>
                  <a:pt x="99" y="126"/>
                </a:lnTo>
                <a:lnTo>
                  <a:pt x="99" y="140"/>
                </a:lnTo>
                <a:lnTo>
                  <a:pt x="96" y="152"/>
                </a:lnTo>
                <a:close/>
                <a:moveTo>
                  <a:pt x="186" y="43"/>
                </a:moveTo>
                <a:lnTo>
                  <a:pt x="111" y="116"/>
                </a:lnTo>
                <a:lnTo>
                  <a:pt x="134" y="140"/>
                </a:lnTo>
                <a:lnTo>
                  <a:pt x="210" y="67"/>
                </a:lnTo>
                <a:lnTo>
                  <a:pt x="186" y="43"/>
                </a:lnTo>
                <a:close/>
              </a:path>
            </a:pathLst>
          </a:custGeom>
          <a:solidFill>
            <a:schemeClr val="bg1"/>
          </a:solidFill>
          <a:ln>
            <a:noFill/>
          </a:ln>
        </p:spPr>
        <p:txBody>
          <a:bodyPr lIns="121917" tIns="60958" rIns="121917" bIns="60958"/>
          <a:lstStyle/>
          <a:p>
            <a:endParaRPr lang="zh-CN" altLang="en-US">
              <a:cs typeface="思源黑体 CN Regular" panose="020B0500000000000000" pitchFamily="34" charset="-122"/>
            </a:endParaRPr>
          </a:p>
        </p:txBody>
      </p:sp>
      <p:sp>
        <p:nvSpPr>
          <p:cNvPr id="218" name="Freeform 21"/>
          <p:cNvSpPr>
            <a:spLocks noEditPoints="1" noChangeArrowheads="1"/>
          </p:cNvSpPr>
          <p:nvPr>
            <p:custDataLst>
              <p:tags r:id="rId26"/>
            </p:custDataLst>
          </p:nvPr>
        </p:nvSpPr>
        <p:spPr bwMode="auto">
          <a:xfrm>
            <a:off x="7166293" y="3497580"/>
            <a:ext cx="257175" cy="367030"/>
          </a:xfrm>
          <a:custGeom>
            <a:avLst/>
            <a:gdLst>
              <a:gd name="T0" fmla="*/ 2147483647 w 63"/>
              <a:gd name="T1" fmla="*/ 2147483647 h 86"/>
              <a:gd name="T2" fmla="*/ 0 w 63"/>
              <a:gd name="T3" fmla="*/ 2147483647 h 86"/>
              <a:gd name="T4" fmla="*/ 2147483647 w 63"/>
              <a:gd name="T5" fmla="*/ 2147483647 h 86"/>
              <a:gd name="T6" fmla="*/ 2147483647 w 63"/>
              <a:gd name="T7" fmla="*/ 2147483647 h 86"/>
              <a:gd name="T8" fmla="*/ 2147483647 w 63"/>
              <a:gd name="T9" fmla="*/ 2147483647 h 86"/>
              <a:gd name="T10" fmla="*/ 2147483647 w 63"/>
              <a:gd name="T11" fmla="*/ 2147483647 h 86"/>
              <a:gd name="T12" fmla="*/ 2147483647 w 63"/>
              <a:gd name="T13" fmla="*/ 2147483647 h 86"/>
              <a:gd name="T14" fmla="*/ 2147483647 w 63"/>
              <a:gd name="T15" fmla="*/ 2147483647 h 86"/>
              <a:gd name="T16" fmla="*/ 2147483647 w 63"/>
              <a:gd name="T17" fmla="*/ 2147483647 h 86"/>
              <a:gd name="T18" fmla="*/ 2147483647 w 63"/>
              <a:gd name="T19" fmla="*/ 2147483647 h 86"/>
              <a:gd name="T20" fmla="*/ 2147483647 w 63"/>
              <a:gd name="T21" fmla="*/ 2147483647 h 86"/>
              <a:gd name="T22" fmla="*/ 2147483647 w 63"/>
              <a:gd name="T23" fmla="*/ 2147483647 h 86"/>
              <a:gd name="T24" fmla="*/ 2147483647 w 63"/>
              <a:gd name="T25" fmla="*/ 2147483647 h 86"/>
              <a:gd name="T26" fmla="*/ 2147483647 w 63"/>
              <a:gd name="T27" fmla="*/ 2147483647 h 86"/>
              <a:gd name="T28" fmla="*/ 2147483647 w 63"/>
              <a:gd name="T29" fmla="*/ 2147483647 h 86"/>
              <a:gd name="T30" fmla="*/ 2147483647 w 63"/>
              <a:gd name="T31" fmla="*/ 2147483647 h 86"/>
              <a:gd name="T32" fmla="*/ 2147483647 w 63"/>
              <a:gd name="T33" fmla="*/ 2147483647 h 86"/>
              <a:gd name="T34" fmla="*/ 2147483647 w 63"/>
              <a:gd name="T35" fmla="*/ 2147483647 h 86"/>
              <a:gd name="T36" fmla="*/ 2147483647 w 63"/>
              <a:gd name="T37" fmla="*/ 2147483647 h 86"/>
              <a:gd name="T38" fmla="*/ 2147483647 w 63"/>
              <a:gd name="T39" fmla="*/ 2147483647 h 86"/>
              <a:gd name="T40" fmla="*/ 2147483647 w 63"/>
              <a:gd name="T41" fmla="*/ 2147483647 h 86"/>
              <a:gd name="T42" fmla="*/ 2147483647 w 63"/>
              <a:gd name="T43" fmla="*/ 2147483647 h 86"/>
              <a:gd name="T44" fmla="*/ 2147483647 w 63"/>
              <a:gd name="T45" fmla="*/ 2147483647 h 86"/>
              <a:gd name="T46" fmla="*/ 2147483647 w 63"/>
              <a:gd name="T47" fmla="*/ 2147483647 h 86"/>
              <a:gd name="T48" fmla="*/ 2147483647 w 63"/>
              <a:gd name="T49" fmla="*/ 2147483647 h 86"/>
              <a:gd name="T50" fmla="*/ 2147483647 w 63"/>
              <a:gd name="T51" fmla="*/ 2147483647 h 86"/>
              <a:gd name="T52" fmla="*/ 2147483647 w 63"/>
              <a:gd name="T53" fmla="*/ 2147483647 h 86"/>
              <a:gd name="T54" fmla="*/ 2147483647 w 63"/>
              <a:gd name="T55" fmla="*/ 2147483647 h 86"/>
              <a:gd name="T56" fmla="*/ 2147483647 w 63"/>
              <a:gd name="T57" fmla="*/ 2147483647 h 86"/>
              <a:gd name="T58" fmla="*/ 2147483647 w 63"/>
              <a:gd name="T59" fmla="*/ 2147483647 h 86"/>
              <a:gd name="T60" fmla="*/ 2147483647 w 63"/>
              <a:gd name="T61" fmla="*/ 2147483647 h 86"/>
              <a:gd name="T62" fmla="*/ 2147483647 w 63"/>
              <a:gd name="T63" fmla="*/ 2147483647 h 86"/>
              <a:gd name="T64" fmla="*/ 2147483647 w 63"/>
              <a:gd name="T65" fmla="*/ 2147483647 h 86"/>
              <a:gd name="T66" fmla="*/ 2147483647 w 63"/>
              <a:gd name="T67" fmla="*/ 2147483647 h 86"/>
              <a:gd name="T68" fmla="*/ 2147483647 w 63"/>
              <a:gd name="T69" fmla="*/ 2147483647 h 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
              <a:gd name="T106" fmla="*/ 0 h 86"/>
              <a:gd name="T107" fmla="*/ 63 w 63"/>
              <a:gd name="T108" fmla="*/ 86 h 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 h="86">
                <a:moveTo>
                  <a:pt x="0" y="8"/>
                </a:moveTo>
                <a:cubicBezTo>
                  <a:pt x="21" y="0"/>
                  <a:pt x="42" y="1"/>
                  <a:pt x="63" y="8"/>
                </a:cubicBezTo>
                <a:cubicBezTo>
                  <a:pt x="63" y="34"/>
                  <a:pt x="63" y="60"/>
                  <a:pt x="63" y="86"/>
                </a:cubicBezTo>
                <a:cubicBezTo>
                  <a:pt x="42" y="86"/>
                  <a:pt x="21" y="86"/>
                  <a:pt x="0" y="86"/>
                </a:cubicBezTo>
                <a:cubicBezTo>
                  <a:pt x="0" y="60"/>
                  <a:pt x="0" y="34"/>
                  <a:pt x="0" y="8"/>
                </a:cubicBezTo>
                <a:close/>
                <a:moveTo>
                  <a:pt x="8" y="15"/>
                </a:moveTo>
                <a:cubicBezTo>
                  <a:pt x="8" y="30"/>
                  <a:pt x="8" y="30"/>
                  <a:pt x="8" y="30"/>
                </a:cubicBezTo>
                <a:cubicBezTo>
                  <a:pt x="54" y="30"/>
                  <a:pt x="54" y="30"/>
                  <a:pt x="54" y="30"/>
                </a:cubicBezTo>
                <a:cubicBezTo>
                  <a:pt x="54" y="15"/>
                  <a:pt x="54" y="15"/>
                  <a:pt x="54" y="15"/>
                </a:cubicBezTo>
                <a:cubicBezTo>
                  <a:pt x="8" y="15"/>
                  <a:pt x="8" y="15"/>
                  <a:pt x="8" y="15"/>
                </a:cubicBezTo>
                <a:close/>
                <a:moveTo>
                  <a:pt x="13" y="37"/>
                </a:moveTo>
                <a:cubicBezTo>
                  <a:pt x="11" y="37"/>
                  <a:pt x="9" y="39"/>
                  <a:pt x="9" y="41"/>
                </a:cubicBezTo>
                <a:cubicBezTo>
                  <a:pt x="9" y="44"/>
                  <a:pt x="11" y="46"/>
                  <a:pt x="13" y="46"/>
                </a:cubicBezTo>
                <a:cubicBezTo>
                  <a:pt x="16" y="46"/>
                  <a:pt x="18" y="44"/>
                  <a:pt x="18" y="41"/>
                </a:cubicBezTo>
                <a:cubicBezTo>
                  <a:pt x="18" y="39"/>
                  <a:pt x="16" y="37"/>
                  <a:pt x="13" y="37"/>
                </a:cubicBezTo>
                <a:close/>
                <a:moveTo>
                  <a:pt x="50" y="64"/>
                </a:moveTo>
                <a:cubicBezTo>
                  <a:pt x="47" y="64"/>
                  <a:pt x="45" y="66"/>
                  <a:pt x="45" y="69"/>
                </a:cubicBezTo>
                <a:cubicBezTo>
                  <a:pt x="45" y="72"/>
                  <a:pt x="47" y="74"/>
                  <a:pt x="50" y="74"/>
                </a:cubicBezTo>
                <a:cubicBezTo>
                  <a:pt x="53" y="74"/>
                  <a:pt x="55" y="72"/>
                  <a:pt x="55" y="69"/>
                </a:cubicBezTo>
                <a:cubicBezTo>
                  <a:pt x="55" y="66"/>
                  <a:pt x="53" y="64"/>
                  <a:pt x="50" y="64"/>
                </a:cubicBezTo>
                <a:close/>
                <a:moveTo>
                  <a:pt x="37" y="64"/>
                </a:moveTo>
                <a:cubicBezTo>
                  <a:pt x="35" y="64"/>
                  <a:pt x="33" y="66"/>
                  <a:pt x="33" y="69"/>
                </a:cubicBezTo>
                <a:cubicBezTo>
                  <a:pt x="33" y="72"/>
                  <a:pt x="35" y="74"/>
                  <a:pt x="37" y="74"/>
                </a:cubicBezTo>
                <a:cubicBezTo>
                  <a:pt x="40" y="74"/>
                  <a:pt x="42" y="72"/>
                  <a:pt x="42" y="69"/>
                </a:cubicBezTo>
                <a:cubicBezTo>
                  <a:pt x="42" y="66"/>
                  <a:pt x="40" y="64"/>
                  <a:pt x="37" y="64"/>
                </a:cubicBezTo>
                <a:close/>
                <a:moveTo>
                  <a:pt x="26" y="64"/>
                </a:moveTo>
                <a:cubicBezTo>
                  <a:pt x="23" y="64"/>
                  <a:pt x="21" y="66"/>
                  <a:pt x="21" y="69"/>
                </a:cubicBezTo>
                <a:cubicBezTo>
                  <a:pt x="21" y="72"/>
                  <a:pt x="23" y="74"/>
                  <a:pt x="26" y="74"/>
                </a:cubicBezTo>
                <a:cubicBezTo>
                  <a:pt x="28" y="74"/>
                  <a:pt x="30" y="72"/>
                  <a:pt x="30" y="69"/>
                </a:cubicBezTo>
                <a:cubicBezTo>
                  <a:pt x="30" y="66"/>
                  <a:pt x="28" y="64"/>
                  <a:pt x="26" y="64"/>
                </a:cubicBezTo>
                <a:close/>
                <a:moveTo>
                  <a:pt x="13" y="64"/>
                </a:moveTo>
                <a:cubicBezTo>
                  <a:pt x="11" y="64"/>
                  <a:pt x="9" y="66"/>
                  <a:pt x="9" y="69"/>
                </a:cubicBezTo>
                <a:cubicBezTo>
                  <a:pt x="9" y="72"/>
                  <a:pt x="11" y="74"/>
                  <a:pt x="13" y="74"/>
                </a:cubicBezTo>
                <a:cubicBezTo>
                  <a:pt x="16" y="74"/>
                  <a:pt x="18" y="72"/>
                  <a:pt x="18" y="69"/>
                </a:cubicBezTo>
                <a:cubicBezTo>
                  <a:pt x="18" y="66"/>
                  <a:pt x="16" y="64"/>
                  <a:pt x="13" y="64"/>
                </a:cubicBezTo>
                <a:close/>
                <a:moveTo>
                  <a:pt x="50" y="50"/>
                </a:moveTo>
                <a:cubicBezTo>
                  <a:pt x="47" y="50"/>
                  <a:pt x="45" y="52"/>
                  <a:pt x="45" y="55"/>
                </a:cubicBezTo>
                <a:cubicBezTo>
                  <a:pt x="45" y="58"/>
                  <a:pt x="47" y="60"/>
                  <a:pt x="50" y="60"/>
                </a:cubicBezTo>
                <a:cubicBezTo>
                  <a:pt x="53" y="60"/>
                  <a:pt x="55" y="58"/>
                  <a:pt x="55" y="55"/>
                </a:cubicBezTo>
                <a:cubicBezTo>
                  <a:pt x="55" y="52"/>
                  <a:pt x="53" y="50"/>
                  <a:pt x="50" y="50"/>
                </a:cubicBezTo>
                <a:close/>
                <a:moveTo>
                  <a:pt x="37" y="50"/>
                </a:moveTo>
                <a:cubicBezTo>
                  <a:pt x="35" y="50"/>
                  <a:pt x="33" y="52"/>
                  <a:pt x="33" y="55"/>
                </a:cubicBezTo>
                <a:cubicBezTo>
                  <a:pt x="33" y="58"/>
                  <a:pt x="35" y="60"/>
                  <a:pt x="37" y="60"/>
                </a:cubicBezTo>
                <a:cubicBezTo>
                  <a:pt x="40" y="60"/>
                  <a:pt x="42" y="58"/>
                  <a:pt x="42" y="55"/>
                </a:cubicBezTo>
                <a:cubicBezTo>
                  <a:pt x="42" y="52"/>
                  <a:pt x="40" y="50"/>
                  <a:pt x="37" y="50"/>
                </a:cubicBezTo>
                <a:close/>
                <a:moveTo>
                  <a:pt x="26" y="50"/>
                </a:moveTo>
                <a:cubicBezTo>
                  <a:pt x="23" y="50"/>
                  <a:pt x="21" y="52"/>
                  <a:pt x="21" y="55"/>
                </a:cubicBezTo>
                <a:cubicBezTo>
                  <a:pt x="21" y="58"/>
                  <a:pt x="23" y="60"/>
                  <a:pt x="26" y="60"/>
                </a:cubicBezTo>
                <a:cubicBezTo>
                  <a:pt x="28" y="60"/>
                  <a:pt x="30" y="58"/>
                  <a:pt x="30" y="55"/>
                </a:cubicBezTo>
                <a:cubicBezTo>
                  <a:pt x="30" y="52"/>
                  <a:pt x="28" y="50"/>
                  <a:pt x="26" y="50"/>
                </a:cubicBezTo>
                <a:close/>
                <a:moveTo>
                  <a:pt x="13" y="50"/>
                </a:moveTo>
                <a:cubicBezTo>
                  <a:pt x="11" y="50"/>
                  <a:pt x="9" y="52"/>
                  <a:pt x="9" y="55"/>
                </a:cubicBezTo>
                <a:cubicBezTo>
                  <a:pt x="9" y="58"/>
                  <a:pt x="11" y="60"/>
                  <a:pt x="13" y="60"/>
                </a:cubicBezTo>
                <a:cubicBezTo>
                  <a:pt x="16" y="60"/>
                  <a:pt x="18" y="58"/>
                  <a:pt x="18" y="55"/>
                </a:cubicBezTo>
                <a:cubicBezTo>
                  <a:pt x="18" y="52"/>
                  <a:pt x="16" y="50"/>
                  <a:pt x="13" y="50"/>
                </a:cubicBezTo>
                <a:close/>
                <a:moveTo>
                  <a:pt x="50" y="37"/>
                </a:moveTo>
                <a:cubicBezTo>
                  <a:pt x="47" y="37"/>
                  <a:pt x="45" y="39"/>
                  <a:pt x="45" y="41"/>
                </a:cubicBezTo>
                <a:cubicBezTo>
                  <a:pt x="45" y="44"/>
                  <a:pt x="47" y="46"/>
                  <a:pt x="50" y="46"/>
                </a:cubicBezTo>
                <a:cubicBezTo>
                  <a:pt x="53" y="46"/>
                  <a:pt x="55" y="44"/>
                  <a:pt x="55" y="41"/>
                </a:cubicBezTo>
                <a:cubicBezTo>
                  <a:pt x="55" y="39"/>
                  <a:pt x="53" y="37"/>
                  <a:pt x="50" y="37"/>
                </a:cubicBezTo>
                <a:close/>
                <a:moveTo>
                  <a:pt x="37" y="37"/>
                </a:moveTo>
                <a:cubicBezTo>
                  <a:pt x="35" y="37"/>
                  <a:pt x="33" y="39"/>
                  <a:pt x="33" y="41"/>
                </a:cubicBezTo>
                <a:cubicBezTo>
                  <a:pt x="33" y="44"/>
                  <a:pt x="35" y="46"/>
                  <a:pt x="37" y="46"/>
                </a:cubicBezTo>
                <a:cubicBezTo>
                  <a:pt x="40" y="46"/>
                  <a:pt x="42" y="44"/>
                  <a:pt x="42" y="41"/>
                </a:cubicBezTo>
                <a:cubicBezTo>
                  <a:pt x="42" y="39"/>
                  <a:pt x="40" y="37"/>
                  <a:pt x="37" y="37"/>
                </a:cubicBezTo>
                <a:close/>
                <a:moveTo>
                  <a:pt x="26" y="37"/>
                </a:moveTo>
                <a:cubicBezTo>
                  <a:pt x="23" y="37"/>
                  <a:pt x="21" y="39"/>
                  <a:pt x="21" y="41"/>
                </a:cubicBezTo>
                <a:cubicBezTo>
                  <a:pt x="21" y="44"/>
                  <a:pt x="23" y="46"/>
                  <a:pt x="26" y="46"/>
                </a:cubicBezTo>
                <a:cubicBezTo>
                  <a:pt x="28" y="46"/>
                  <a:pt x="30" y="44"/>
                  <a:pt x="30" y="41"/>
                </a:cubicBezTo>
                <a:cubicBezTo>
                  <a:pt x="30" y="39"/>
                  <a:pt x="28" y="37"/>
                  <a:pt x="26" y="37"/>
                </a:cubicBezTo>
                <a:close/>
              </a:path>
            </a:pathLst>
          </a:custGeom>
          <a:solidFill>
            <a:schemeClr val="bg1"/>
          </a:solidFill>
          <a:ln>
            <a:noFill/>
          </a:ln>
        </p:spPr>
        <p:txBody>
          <a:bodyPr lIns="121917" tIns="60958" rIns="121917" bIns="60958"/>
          <a:lstStyle/>
          <a:p>
            <a:endParaRPr lang="zh-CN" altLang="en-US">
              <a:cs typeface="思源黑体 CN Regular" panose="020B0500000000000000" pitchFamily="34" charset="-122"/>
            </a:endParaRPr>
          </a:p>
        </p:txBody>
      </p:sp>
      <p:sp>
        <p:nvSpPr>
          <p:cNvPr id="222" name="Freeform 25"/>
          <p:cNvSpPr>
            <a:spLocks noEditPoints="1" noChangeArrowheads="1"/>
          </p:cNvSpPr>
          <p:nvPr>
            <p:custDataLst>
              <p:tags r:id="rId27"/>
            </p:custDataLst>
          </p:nvPr>
        </p:nvSpPr>
        <p:spPr bwMode="auto">
          <a:xfrm>
            <a:off x="7136130" y="1641475"/>
            <a:ext cx="317500" cy="476885"/>
          </a:xfrm>
          <a:custGeom>
            <a:avLst/>
            <a:gdLst>
              <a:gd name="T0" fmla="*/ 2147483647 w 78"/>
              <a:gd name="T1" fmla="*/ 2147483647 h 112"/>
              <a:gd name="T2" fmla="*/ 2147483647 w 78"/>
              <a:gd name="T3" fmla="*/ 2147483647 h 112"/>
              <a:gd name="T4" fmla="*/ 2147483647 w 78"/>
              <a:gd name="T5" fmla="*/ 2147483647 h 112"/>
              <a:gd name="T6" fmla="*/ 2147483647 w 78"/>
              <a:gd name="T7" fmla="*/ 2147483647 h 112"/>
              <a:gd name="T8" fmla="*/ 2147483647 w 78"/>
              <a:gd name="T9" fmla="*/ 2147483647 h 112"/>
              <a:gd name="T10" fmla="*/ 2147483647 w 78"/>
              <a:gd name="T11" fmla="*/ 2147483647 h 112"/>
              <a:gd name="T12" fmla="*/ 2147483647 w 78"/>
              <a:gd name="T13" fmla="*/ 2147483647 h 112"/>
              <a:gd name="T14" fmla="*/ 2147483647 w 78"/>
              <a:gd name="T15" fmla="*/ 2147483647 h 112"/>
              <a:gd name="T16" fmla="*/ 2147483647 w 78"/>
              <a:gd name="T17" fmla="*/ 2147483647 h 112"/>
              <a:gd name="T18" fmla="*/ 2147483647 w 78"/>
              <a:gd name="T19" fmla="*/ 2147483647 h 112"/>
              <a:gd name="T20" fmla="*/ 2147483647 w 78"/>
              <a:gd name="T21" fmla="*/ 2147483647 h 112"/>
              <a:gd name="T22" fmla="*/ 2147483647 w 78"/>
              <a:gd name="T23" fmla="*/ 2147483647 h 112"/>
              <a:gd name="T24" fmla="*/ 2147483647 w 78"/>
              <a:gd name="T25" fmla="*/ 2147483647 h 112"/>
              <a:gd name="T26" fmla="*/ 2147483647 w 78"/>
              <a:gd name="T27" fmla="*/ 2147483647 h 112"/>
              <a:gd name="T28" fmla="*/ 2147483647 w 78"/>
              <a:gd name="T29" fmla="*/ 2147483647 h 112"/>
              <a:gd name="T30" fmla="*/ 2147483647 w 78"/>
              <a:gd name="T31" fmla="*/ 2147483647 h 112"/>
              <a:gd name="T32" fmla="*/ 2147483647 w 78"/>
              <a:gd name="T33" fmla="*/ 2147483647 h 112"/>
              <a:gd name="T34" fmla="*/ 2147483647 w 78"/>
              <a:gd name="T35" fmla="*/ 2147483647 h 112"/>
              <a:gd name="T36" fmla="*/ 2147483647 w 78"/>
              <a:gd name="T37" fmla="*/ 2147483647 h 112"/>
              <a:gd name="T38" fmla="*/ 2147483647 w 78"/>
              <a:gd name="T39" fmla="*/ 2147483647 h 112"/>
              <a:gd name="T40" fmla="*/ 2147483647 w 78"/>
              <a:gd name="T41" fmla="*/ 2147483647 h 112"/>
              <a:gd name="T42" fmla="*/ 2147483647 w 78"/>
              <a:gd name="T43" fmla="*/ 2147483647 h 112"/>
              <a:gd name="T44" fmla="*/ 2147483647 w 78"/>
              <a:gd name="T45" fmla="*/ 2147483647 h 112"/>
              <a:gd name="T46" fmla="*/ 2147483647 w 78"/>
              <a:gd name="T47" fmla="*/ 2147483647 h 112"/>
              <a:gd name="T48" fmla="*/ 2147483647 w 78"/>
              <a:gd name="T49" fmla="*/ 2147483647 h 112"/>
              <a:gd name="T50" fmla="*/ 2147483647 w 78"/>
              <a:gd name="T51" fmla="*/ 2147483647 h 112"/>
              <a:gd name="T52" fmla="*/ 2147483647 w 78"/>
              <a:gd name="T53" fmla="*/ 2147483647 h 112"/>
              <a:gd name="T54" fmla="*/ 2147483647 w 78"/>
              <a:gd name="T55" fmla="*/ 2147483647 h 112"/>
              <a:gd name="T56" fmla="*/ 2147483647 w 78"/>
              <a:gd name="T57" fmla="*/ 2147483647 h 112"/>
              <a:gd name="T58" fmla="*/ 2147483647 w 78"/>
              <a:gd name="T59" fmla="*/ 2147483647 h 112"/>
              <a:gd name="T60" fmla="*/ 2147483647 w 78"/>
              <a:gd name="T61" fmla="*/ 2147483647 h 112"/>
              <a:gd name="T62" fmla="*/ 2147483647 w 78"/>
              <a:gd name="T63" fmla="*/ 2147483647 h 112"/>
              <a:gd name="T64" fmla="*/ 2147483647 w 78"/>
              <a:gd name="T65" fmla="*/ 2147483647 h 112"/>
              <a:gd name="T66" fmla="*/ 2147483647 w 78"/>
              <a:gd name="T67" fmla="*/ 2147483647 h 112"/>
              <a:gd name="T68" fmla="*/ 2147483647 w 78"/>
              <a:gd name="T69" fmla="*/ 2147483647 h 112"/>
              <a:gd name="T70" fmla="*/ 2147483647 w 78"/>
              <a:gd name="T71" fmla="*/ 2147483647 h 112"/>
              <a:gd name="T72" fmla="*/ 2147483647 w 78"/>
              <a:gd name="T73" fmla="*/ 2147483647 h 112"/>
              <a:gd name="T74" fmla="*/ 2147483647 w 78"/>
              <a:gd name="T75" fmla="*/ 2147483647 h 112"/>
              <a:gd name="T76" fmla="*/ 2147483647 w 78"/>
              <a:gd name="T77" fmla="*/ 2147483647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1"/>
          </a:solidFill>
          <a:ln>
            <a:noFill/>
          </a:ln>
        </p:spPr>
        <p:txBody>
          <a:bodyPr lIns="121917" tIns="60958" rIns="121917" bIns="60958"/>
          <a:lstStyle/>
          <a:p>
            <a:endParaRPr lang="zh-CN" altLang="en-US">
              <a:cs typeface="思源黑体 CN Regular" panose="020B0500000000000000" pitchFamily="34" charset="-122"/>
            </a:endParaRPr>
          </a:p>
        </p:txBody>
      </p:sp>
      <p:sp>
        <p:nvSpPr>
          <p:cNvPr id="229" name="Freeform 32"/>
          <p:cNvSpPr>
            <a:spLocks noEditPoints="1" noChangeArrowheads="1"/>
          </p:cNvSpPr>
          <p:nvPr>
            <p:custDataLst>
              <p:tags r:id="rId28"/>
            </p:custDataLst>
          </p:nvPr>
        </p:nvSpPr>
        <p:spPr bwMode="auto">
          <a:xfrm>
            <a:off x="1889760" y="4949825"/>
            <a:ext cx="459740" cy="478155"/>
          </a:xfrm>
          <a:custGeom>
            <a:avLst/>
            <a:gdLst>
              <a:gd name="T0" fmla="*/ 2147483647 w 94"/>
              <a:gd name="T1" fmla="*/ 2147483647 h 93"/>
              <a:gd name="T2" fmla="*/ 2147483647 w 94"/>
              <a:gd name="T3" fmla="*/ 2147483647 h 93"/>
              <a:gd name="T4" fmla="*/ 2147483647 w 94"/>
              <a:gd name="T5" fmla="*/ 2147483647 h 93"/>
              <a:gd name="T6" fmla="*/ 2147483647 w 94"/>
              <a:gd name="T7" fmla="*/ 2147483647 h 93"/>
              <a:gd name="T8" fmla="*/ 2147483647 w 94"/>
              <a:gd name="T9" fmla="*/ 2147483647 h 93"/>
              <a:gd name="T10" fmla="*/ 2147483647 w 94"/>
              <a:gd name="T11" fmla="*/ 2147483647 h 93"/>
              <a:gd name="T12" fmla="*/ 2147483647 w 94"/>
              <a:gd name="T13" fmla="*/ 2147483647 h 93"/>
              <a:gd name="T14" fmla="*/ 2147483647 w 94"/>
              <a:gd name="T15" fmla="*/ 2147483647 h 93"/>
              <a:gd name="T16" fmla="*/ 2147483647 w 94"/>
              <a:gd name="T17" fmla="*/ 2147483647 h 93"/>
              <a:gd name="T18" fmla="*/ 2147483647 w 94"/>
              <a:gd name="T19" fmla="*/ 2147483647 h 93"/>
              <a:gd name="T20" fmla="*/ 2147483647 w 94"/>
              <a:gd name="T21" fmla="*/ 2147483647 h 93"/>
              <a:gd name="T22" fmla="*/ 2147483647 w 94"/>
              <a:gd name="T23" fmla="*/ 2147483647 h 93"/>
              <a:gd name="T24" fmla="*/ 2147483647 w 94"/>
              <a:gd name="T25" fmla="*/ 2147483647 h 93"/>
              <a:gd name="T26" fmla="*/ 2147483647 w 94"/>
              <a:gd name="T27" fmla="*/ 2147483647 h 93"/>
              <a:gd name="T28" fmla="*/ 2147483647 w 94"/>
              <a:gd name="T29" fmla="*/ 2147483647 h 93"/>
              <a:gd name="T30" fmla="*/ 2147483647 w 94"/>
              <a:gd name="T31" fmla="*/ 2147483647 h 93"/>
              <a:gd name="T32" fmla="*/ 2147483647 w 94"/>
              <a:gd name="T33" fmla="*/ 2147483647 h 93"/>
              <a:gd name="T34" fmla="*/ 2147483647 w 94"/>
              <a:gd name="T35" fmla="*/ 2147483647 h 93"/>
              <a:gd name="T36" fmla="*/ 2147483647 w 94"/>
              <a:gd name="T37" fmla="*/ 2147483647 h 93"/>
              <a:gd name="T38" fmla="*/ 2147483647 w 94"/>
              <a:gd name="T39" fmla="*/ 2147483647 h 93"/>
              <a:gd name="T40" fmla="*/ 2147483647 w 94"/>
              <a:gd name="T41" fmla="*/ 2147483647 h 93"/>
              <a:gd name="T42" fmla="*/ 2147483647 w 94"/>
              <a:gd name="T43" fmla="*/ 2147483647 h 93"/>
              <a:gd name="T44" fmla="*/ 2147483647 w 94"/>
              <a:gd name="T45" fmla="*/ 2147483647 h 93"/>
              <a:gd name="T46" fmla="*/ 2147483647 w 94"/>
              <a:gd name="T47" fmla="*/ 2147483647 h 93"/>
              <a:gd name="T48" fmla="*/ 2147483647 w 94"/>
              <a:gd name="T49" fmla="*/ 2147483647 h 93"/>
              <a:gd name="T50" fmla="*/ 2147483647 w 94"/>
              <a:gd name="T51" fmla="*/ 2147483647 h 93"/>
              <a:gd name="T52" fmla="*/ 2147483647 w 94"/>
              <a:gd name="T53" fmla="*/ 2147483647 h 93"/>
              <a:gd name="T54" fmla="*/ 2147483647 w 94"/>
              <a:gd name="T55" fmla="*/ 2147483647 h 93"/>
              <a:gd name="T56" fmla="*/ 2147483647 w 94"/>
              <a:gd name="T57" fmla="*/ 2147483647 h 93"/>
              <a:gd name="T58" fmla="*/ 2147483647 w 94"/>
              <a:gd name="T59" fmla="*/ 2147483647 h 93"/>
              <a:gd name="T60" fmla="*/ 2147483647 w 94"/>
              <a:gd name="T61" fmla="*/ 2147483647 h 93"/>
              <a:gd name="T62" fmla="*/ 2147483647 w 94"/>
              <a:gd name="T63" fmla="*/ 2147483647 h 93"/>
              <a:gd name="T64" fmla="*/ 2147483647 w 94"/>
              <a:gd name="T65" fmla="*/ 2147483647 h 93"/>
              <a:gd name="T66" fmla="*/ 2147483647 w 94"/>
              <a:gd name="T67" fmla="*/ 2147483647 h 93"/>
              <a:gd name="T68" fmla="*/ 2147483647 w 94"/>
              <a:gd name="T69" fmla="*/ 2147483647 h 93"/>
              <a:gd name="T70" fmla="*/ 2147483647 w 94"/>
              <a:gd name="T71" fmla="*/ 2147483647 h 93"/>
              <a:gd name="T72" fmla="*/ 2147483647 w 94"/>
              <a:gd name="T73" fmla="*/ 2147483647 h 93"/>
              <a:gd name="T74" fmla="*/ 2147483647 w 94"/>
              <a:gd name="T75" fmla="*/ 2147483647 h 93"/>
              <a:gd name="T76" fmla="*/ 2147483647 w 94"/>
              <a:gd name="T77" fmla="*/ 2147483647 h 93"/>
              <a:gd name="T78" fmla="*/ 2147483647 w 94"/>
              <a:gd name="T79" fmla="*/ 2147483647 h 93"/>
              <a:gd name="T80" fmla="*/ 2147483647 w 94"/>
              <a:gd name="T81" fmla="*/ 2147483647 h 93"/>
              <a:gd name="T82" fmla="*/ 2147483647 w 94"/>
              <a:gd name="T83" fmla="*/ 2147483647 h 93"/>
              <a:gd name="T84" fmla="*/ 2147483647 w 94"/>
              <a:gd name="T85" fmla="*/ 2147483647 h 93"/>
              <a:gd name="T86" fmla="*/ 2147483647 w 94"/>
              <a:gd name="T87" fmla="*/ 2147483647 h 93"/>
              <a:gd name="T88" fmla="*/ 2147483647 w 94"/>
              <a:gd name="T89" fmla="*/ 2147483647 h 93"/>
              <a:gd name="T90" fmla="*/ 2147483647 w 94"/>
              <a:gd name="T91" fmla="*/ 2147483647 h 93"/>
              <a:gd name="T92" fmla="*/ 2147483647 w 94"/>
              <a:gd name="T93" fmla="*/ 2147483647 h 93"/>
              <a:gd name="T94" fmla="*/ 0 w 94"/>
              <a:gd name="T95" fmla="*/ 2147483647 h 93"/>
              <a:gd name="T96" fmla="*/ 2147483647 w 94"/>
              <a:gd name="T97" fmla="*/ 2147483647 h 93"/>
              <a:gd name="T98" fmla="*/ 2147483647 w 94"/>
              <a:gd name="T99" fmla="*/ 0 h 93"/>
              <a:gd name="T100" fmla="*/ 2147483647 w 94"/>
              <a:gd name="T101" fmla="*/ 0 h 93"/>
              <a:gd name="T102" fmla="*/ 2147483647 w 94"/>
              <a:gd name="T103" fmla="*/ 2147483647 h 93"/>
              <a:gd name="T104" fmla="*/ 2147483647 w 94"/>
              <a:gd name="T105" fmla="*/ 2147483647 h 93"/>
              <a:gd name="T106" fmla="*/ 2147483647 w 94"/>
              <a:gd name="T107" fmla="*/ 2147483647 h 93"/>
              <a:gd name="T108" fmla="*/ 2147483647 w 94"/>
              <a:gd name="T109" fmla="*/ 2147483647 h 93"/>
              <a:gd name="T110" fmla="*/ 2147483647 w 94"/>
              <a:gd name="T111" fmla="*/ 2147483647 h 93"/>
              <a:gd name="T112" fmla="*/ 2147483647 w 94"/>
              <a:gd name="T113" fmla="*/ 2147483647 h 93"/>
              <a:gd name="T114" fmla="*/ 2147483647 w 94"/>
              <a:gd name="T115" fmla="*/ 2147483647 h 93"/>
              <a:gd name="T116" fmla="*/ 2147483647 w 94"/>
              <a:gd name="T117" fmla="*/ 2147483647 h 93"/>
              <a:gd name="T118" fmla="*/ 2147483647 w 94"/>
              <a:gd name="T119" fmla="*/ 2147483647 h 93"/>
              <a:gd name="T120" fmla="*/ 2147483647 w 94"/>
              <a:gd name="T121" fmla="*/ 2147483647 h 93"/>
              <a:gd name="T122" fmla="*/ 2147483647 w 94"/>
              <a:gd name="T123" fmla="*/ 2147483647 h 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4"/>
              <a:gd name="T187" fmla="*/ 0 h 93"/>
              <a:gd name="T188" fmla="*/ 94 w 94"/>
              <a:gd name="T189" fmla="*/ 93 h 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4" h="93">
                <a:moveTo>
                  <a:pt x="80" y="26"/>
                </a:moveTo>
                <a:cubicBezTo>
                  <a:pt x="84" y="26"/>
                  <a:pt x="84" y="26"/>
                  <a:pt x="84" y="26"/>
                </a:cubicBezTo>
                <a:cubicBezTo>
                  <a:pt x="85" y="26"/>
                  <a:pt x="85" y="26"/>
                  <a:pt x="85" y="26"/>
                </a:cubicBezTo>
                <a:cubicBezTo>
                  <a:pt x="85" y="26"/>
                  <a:pt x="85" y="24"/>
                  <a:pt x="85" y="22"/>
                </a:cubicBezTo>
                <a:cubicBezTo>
                  <a:pt x="86" y="21"/>
                  <a:pt x="86" y="20"/>
                  <a:pt x="86" y="18"/>
                </a:cubicBezTo>
                <a:cubicBezTo>
                  <a:pt x="86" y="17"/>
                  <a:pt x="86" y="15"/>
                  <a:pt x="85" y="14"/>
                </a:cubicBezTo>
                <a:cubicBezTo>
                  <a:pt x="84" y="11"/>
                  <a:pt x="83" y="9"/>
                  <a:pt x="79" y="9"/>
                </a:cubicBezTo>
                <a:cubicBezTo>
                  <a:pt x="79" y="9"/>
                  <a:pt x="79" y="9"/>
                  <a:pt x="79" y="9"/>
                </a:cubicBezTo>
                <a:cubicBezTo>
                  <a:pt x="34" y="9"/>
                  <a:pt x="34" y="9"/>
                  <a:pt x="34" y="9"/>
                </a:cubicBezTo>
                <a:cubicBezTo>
                  <a:pt x="35" y="9"/>
                  <a:pt x="35" y="10"/>
                  <a:pt x="35" y="11"/>
                </a:cubicBezTo>
                <a:cubicBezTo>
                  <a:pt x="36" y="13"/>
                  <a:pt x="36" y="16"/>
                  <a:pt x="37" y="18"/>
                </a:cubicBezTo>
                <a:cubicBezTo>
                  <a:pt x="37" y="20"/>
                  <a:pt x="36" y="22"/>
                  <a:pt x="36" y="24"/>
                </a:cubicBezTo>
                <a:cubicBezTo>
                  <a:pt x="36" y="25"/>
                  <a:pt x="36" y="25"/>
                  <a:pt x="36" y="26"/>
                </a:cubicBezTo>
                <a:cubicBezTo>
                  <a:pt x="80" y="26"/>
                  <a:pt x="80" y="26"/>
                  <a:pt x="80" y="26"/>
                </a:cubicBezTo>
                <a:close/>
                <a:moveTo>
                  <a:pt x="52" y="45"/>
                </a:moveTo>
                <a:cubicBezTo>
                  <a:pt x="42" y="45"/>
                  <a:pt x="35" y="52"/>
                  <a:pt x="35" y="62"/>
                </a:cubicBezTo>
                <a:cubicBezTo>
                  <a:pt x="35" y="72"/>
                  <a:pt x="42" y="79"/>
                  <a:pt x="52" y="79"/>
                </a:cubicBezTo>
                <a:cubicBezTo>
                  <a:pt x="58" y="79"/>
                  <a:pt x="63" y="77"/>
                  <a:pt x="66" y="73"/>
                </a:cubicBezTo>
                <a:cubicBezTo>
                  <a:pt x="52" y="62"/>
                  <a:pt x="52" y="62"/>
                  <a:pt x="52" y="62"/>
                </a:cubicBezTo>
                <a:cubicBezTo>
                  <a:pt x="55" y="45"/>
                  <a:pt x="55" y="45"/>
                  <a:pt x="55" y="45"/>
                </a:cubicBezTo>
                <a:cubicBezTo>
                  <a:pt x="54" y="45"/>
                  <a:pt x="53" y="45"/>
                  <a:pt x="52" y="45"/>
                </a:cubicBezTo>
                <a:close/>
                <a:moveTo>
                  <a:pt x="70" y="66"/>
                </a:moveTo>
                <a:cubicBezTo>
                  <a:pt x="61" y="60"/>
                  <a:pt x="61" y="60"/>
                  <a:pt x="61" y="60"/>
                </a:cubicBezTo>
                <a:cubicBezTo>
                  <a:pt x="62" y="59"/>
                  <a:pt x="62" y="59"/>
                  <a:pt x="62" y="59"/>
                </a:cubicBezTo>
                <a:cubicBezTo>
                  <a:pt x="70" y="66"/>
                  <a:pt x="70" y="66"/>
                  <a:pt x="70" y="66"/>
                </a:cubicBezTo>
                <a:cubicBezTo>
                  <a:pt x="70" y="66"/>
                  <a:pt x="70" y="66"/>
                  <a:pt x="70" y="66"/>
                </a:cubicBezTo>
                <a:close/>
                <a:moveTo>
                  <a:pt x="60" y="60"/>
                </a:moveTo>
                <a:cubicBezTo>
                  <a:pt x="69" y="67"/>
                  <a:pt x="69" y="67"/>
                  <a:pt x="69" y="67"/>
                </a:cubicBezTo>
                <a:cubicBezTo>
                  <a:pt x="69" y="68"/>
                  <a:pt x="69" y="68"/>
                  <a:pt x="69" y="68"/>
                </a:cubicBezTo>
                <a:cubicBezTo>
                  <a:pt x="59" y="61"/>
                  <a:pt x="59" y="61"/>
                  <a:pt x="59" y="61"/>
                </a:cubicBezTo>
                <a:cubicBezTo>
                  <a:pt x="60" y="60"/>
                  <a:pt x="60" y="60"/>
                  <a:pt x="60" y="60"/>
                </a:cubicBezTo>
                <a:close/>
                <a:moveTo>
                  <a:pt x="70" y="55"/>
                </a:moveTo>
                <a:cubicBezTo>
                  <a:pt x="69" y="54"/>
                  <a:pt x="69" y="54"/>
                  <a:pt x="69" y="54"/>
                </a:cubicBezTo>
                <a:cubicBezTo>
                  <a:pt x="69" y="54"/>
                  <a:pt x="69" y="54"/>
                  <a:pt x="69" y="54"/>
                </a:cubicBezTo>
                <a:cubicBezTo>
                  <a:pt x="69" y="54"/>
                  <a:pt x="70" y="55"/>
                  <a:pt x="70" y="55"/>
                </a:cubicBezTo>
                <a:close/>
                <a:moveTo>
                  <a:pt x="68" y="55"/>
                </a:moveTo>
                <a:cubicBezTo>
                  <a:pt x="67" y="55"/>
                  <a:pt x="67" y="55"/>
                  <a:pt x="67" y="55"/>
                </a:cubicBezTo>
                <a:cubicBezTo>
                  <a:pt x="71" y="58"/>
                  <a:pt x="71" y="58"/>
                  <a:pt x="71" y="58"/>
                </a:cubicBezTo>
                <a:cubicBezTo>
                  <a:pt x="71" y="58"/>
                  <a:pt x="71" y="57"/>
                  <a:pt x="70" y="57"/>
                </a:cubicBezTo>
                <a:cubicBezTo>
                  <a:pt x="68" y="55"/>
                  <a:pt x="68" y="55"/>
                  <a:pt x="68" y="55"/>
                </a:cubicBezTo>
                <a:close/>
                <a:moveTo>
                  <a:pt x="66" y="56"/>
                </a:moveTo>
                <a:cubicBezTo>
                  <a:pt x="71" y="59"/>
                  <a:pt x="71" y="59"/>
                  <a:pt x="71" y="59"/>
                </a:cubicBezTo>
                <a:cubicBezTo>
                  <a:pt x="71" y="60"/>
                  <a:pt x="71" y="60"/>
                  <a:pt x="71" y="60"/>
                </a:cubicBezTo>
                <a:cubicBezTo>
                  <a:pt x="66" y="56"/>
                  <a:pt x="66" y="56"/>
                  <a:pt x="66" y="56"/>
                </a:cubicBezTo>
                <a:cubicBezTo>
                  <a:pt x="66" y="56"/>
                  <a:pt x="66" y="56"/>
                  <a:pt x="66" y="56"/>
                </a:cubicBezTo>
                <a:close/>
                <a:moveTo>
                  <a:pt x="65" y="57"/>
                </a:moveTo>
                <a:cubicBezTo>
                  <a:pt x="71" y="62"/>
                  <a:pt x="71" y="62"/>
                  <a:pt x="71" y="62"/>
                </a:cubicBezTo>
                <a:cubicBezTo>
                  <a:pt x="71" y="62"/>
                  <a:pt x="71" y="62"/>
                  <a:pt x="71" y="63"/>
                </a:cubicBezTo>
                <a:cubicBezTo>
                  <a:pt x="64" y="58"/>
                  <a:pt x="64" y="58"/>
                  <a:pt x="64" y="58"/>
                </a:cubicBezTo>
                <a:cubicBezTo>
                  <a:pt x="65" y="57"/>
                  <a:pt x="65" y="57"/>
                  <a:pt x="65" y="57"/>
                </a:cubicBezTo>
                <a:close/>
                <a:moveTo>
                  <a:pt x="63" y="58"/>
                </a:moveTo>
                <a:cubicBezTo>
                  <a:pt x="71" y="64"/>
                  <a:pt x="71" y="64"/>
                  <a:pt x="71" y="64"/>
                </a:cubicBezTo>
                <a:cubicBezTo>
                  <a:pt x="71" y="64"/>
                  <a:pt x="71" y="64"/>
                  <a:pt x="70" y="65"/>
                </a:cubicBezTo>
                <a:cubicBezTo>
                  <a:pt x="63" y="59"/>
                  <a:pt x="63" y="59"/>
                  <a:pt x="63" y="59"/>
                </a:cubicBezTo>
                <a:cubicBezTo>
                  <a:pt x="63" y="58"/>
                  <a:pt x="63" y="58"/>
                  <a:pt x="63" y="58"/>
                </a:cubicBezTo>
                <a:close/>
                <a:moveTo>
                  <a:pt x="70" y="46"/>
                </a:moveTo>
                <a:cubicBezTo>
                  <a:pt x="71" y="47"/>
                  <a:pt x="71" y="47"/>
                  <a:pt x="71" y="47"/>
                </a:cubicBezTo>
                <a:cubicBezTo>
                  <a:pt x="70" y="48"/>
                  <a:pt x="70" y="48"/>
                  <a:pt x="70" y="48"/>
                </a:cubicBezTo>
                <a:cubicBezTo>
                  <a:pt x="58" y="56"/>
                  <a:pt x="58" y="56"/>
                  <a:pt x="58" y="56"/>
                </a:cubicBezTo>
                <a:cubicBezTo>
                  <a:pt x="55" y="58"/>
                  <a:pt x="55" y="58"/>
                  <a:pt x="55" y="58"/>
                </a:cubicBezTo>
                <a:cubicBezTo>
                  <a:pt x="56" y="55"/>
                  <a:pt x="56" y="55"/>
                  <a:pt x="56" y="55"/>
                </a:cubicBezTo>
                <a:cubicBezTo>
                  <a:pt x="58" y="40"/>
                  <a:pt x="58" y="40"/>
                  <a:pt x="58" y="40"/>
                </a:cubicBezTo>
                <a:cubicBezTo>
                  <a:pt x="59" y="39"/>
                  <a:pt x="59" y="39"/>
                  <a:pt x="59" y="39"/>
                </a:cubicBezTo>
                <a:cubicBezTo>
                  <a:pt x="60" y="39"/>
                  <a:pt x="60" y="39"/>
                  <a:pt x="60" y="39"/>
                </a:cubicBezTo>
                <a:cubicBezTo>
                  <a:pt x="62" y="40"/>
                  <a:pt x="64" y="40"/>
                  <a:pt x="66" y="42"/>
                </a:cubicBezTo>
                <a:cubicBezTo>
                  <a:pt x="68" y="43"/>
                  <a:pt x="69" y="44"/>
                  <a:pt x="70" y="46"/>
                </a:cubicBezTo>
                <a:close/>
                <a:moveTo>
                  <a:pt x="64" y="44"/>
                </a:moveTo>
                <a:cubicBezTo>
                  <a:pt x="66" y="44"/>
                  <a:pt x="67" y="45"/>
                  <a:pt x="67" y="47"/>
                </a:cubicBezTo>
                <a:cubicBezTo>
                  <a:pt x="59" y="52"/>
                  <a:pt x="59" y="52"/>
                  <a:pt x="59" y="52"/>
                </a:cubicBezTo>
                <a:cubicBezTo>
                  <a:pt x="61" y="42"/>
                  <a:pt x="61" y="42"/>
                  <a:pt x="61" y="42"/>
                </a:cubicBezTo>
                <a:cubicBezTo>
                  <a:pt x="62" y="42"/>
                  <a:pt x="63" y="43"/>
                  <a:pt x="64" y="44"/>
                </a:cubicBezTo>
                <a:close/>
                <a:moveTo>
                  <a:pt x="70" y="71"/>
                </a:moveTo>
                <a:cubicBezTo>
                  <a:pt x="69" y="72"/>
                  <a:pt x="69" y="72"/>
                  <a:pt x="69" y="72"/>
                </a:cubicBezTo>
                <a:cubicBezTo>
                  <a:pt x="68" y="71"/>
                  <a:pt x="68" y="71"/>
                  <a:pt x="68" y="71"/>
                </a:cubicBezTo>
                <a:cubicBezTo>
                  <a:pt x="56" y="62"/>
                  <a:pt x="56" y="62"/>
                  <a:pt x="56" y="62"/>
                </a:cubicBezTo>
                <a:cubicBezTo>
                  <a:pt x="55" y="61"/>
                  <a:pt x="55" y="61"/>
                  <a:pt x="55" y="61"/>
                </a:cubicBezTo>
                <a:cubicBezTo>
                  <a:pt x="56" y="60"/>
                  <a:pt x="56" y="60"/>
                  <a:pt x="56" y="60"/>
                </a:cubicBezTo>
                <a:cubicBezTo>
                  <a:pt x="69" y="51"/>
                  <a:pt x="69" y="51"/>
                  <a:pt x="69" y="51"/>
                </a:cubicBezTo>
                <a:cubicBezTo>
                  <a:pt x="70" y="50"/>
                  <a:pt x="70" y="50"/>
                  <a:pt x="70" y="50"/>
                </a:cubicBezTo>
                <a:cubicBezTo>
                  <a:pt x="71" y="52"/>
                  <a:pt x="71" y="52"/>
                  <a:pt x="71" y="52"/>
                </a:cubicBezTo>
                <a:cubicBezTo>
                  <a:pt x="72" y="53"/>
                  <a:pt x="72" y="54"/>
                  <a:pt x="73" y="56"/>
                </a:cubicBezTo>
                <a:cubicBezTo>
                  <a:pt x="73" y="57"/>
                  <a:pt x="74" y="59"/>
                  <a:pt x="74" y="61"/>
                </a:cubicBezTo>
                <a:cubicBezTo>
                  <a:pt x="74" y="63"/>
                  <a:pt x="73" y="64"/>
                  <a:pt x="73" y="66"/>
                </a:cubicBezTo>
                <a:cubicBezTo>
                  <a:pt x="72" y="68"/>
                  <a:pt x="71" y="69"/>
                  <a:pt x="70" y="71"/>
                </a:cubicBezTo>
                <a:close/>
                <a:moveTo>
                  <a:pt x="79" y="0"/>
                </a:moveTo>
                <a:cubicBezTo>
                  <a:pt x="87" y="1"/>
                  <a:pt x="91" y="5"/>
                  <a:pt x="93" y="11"/>
                </a:cubicBezTo>
                <a:cubicBezTo>
                  <a:pt x="94" y="13"/>
                  <a:pt x="94" y="16"/>
                  <a:pt x="94" y="18"/>
                </a:cubicBezTo>
                <a:cubicBezTo>
                  <a:pt x="94" y="20"/>
                  <a:pt x="94" y="22"/>
                  <a:pt x="94" y="24"/>
                </a:cubicBezTo>
                <a:cubicBezTo>
                  <a:pt x="93" y="28"/>
                  <a:pt x="91" y="31"/>
                  <a:pt x="88" y="33"/>
                </a:cubicBezTo>
                <a:cubicBezTo>
                  <a:pt x="88" y="89"/>
                  <a:pt x="88" y="89"/>
                  <a:pt x="88" y="89"/>
                </a:cubicBezTo>
                <a:cubicBezTo>
                  <a:pt x="84" y="93"/>
                  <a:pt x="84" y="93"/>
                  <a:pt x="84" y="93"/>
                </a:cubicBezTo>
                <a:cubicBezTo>
                  <a:pt x="21" y="93"/>
                  <a:pt x="21" y="93"/>
                  <a:pt x="21" y="93"/>
                </a:cubicBezTo>
                <a:cubicBezTo>
                  <a:pt x="17" y="89"/>
                  <a:pt x="17" y="89"/>
                  <a:pt x="17" y="89"/>
                </a:cubicBezTo>
                <a:cubicBezTo>
                  <a:pt x="17" y="68"/>
                  <a:pt x="17" y="68"/>
                  <a:pt x="17" y="68"/>
                </a:cubicBezTo>
                <a:cubicBezTo>
                  <a:pt x="4" y="68"/>
                  <a:pt x="4" y="68"/>
                  <a:pt x="4" y="68"/>
                </a:cubicBezTo>
                <a:cubicBezTo>
                  <a:pt x="0" y="64"/>
                  <a:pt x="0" y="64"/>
                  <a:pt x="0" y="64"/>
                </a:cubicBezTo>
                <a:cubicBezTo>
                  <a:pt x="8" y="12"/>
                  <a:pt x="8" y="12"/>
                  <a:pt x="8" y="12"/>
                </a:cubicBezTo>
                <a:cubicBezTo>
                  <a:pt x="8" y="9"/>
                  <a:pt x="10" y="6"/>
                  <a:pt x="12" y="4"/>
                </a:cubicBezTo>
                <a:cubicBezTo>
                  <a:pt x="15" y="2"/>
                  <a:pt x="18" y="0"/>
                  <a:pt x="22" y="0"/>
                </a:cubicBezTo>
                <a:cubicBezTo>
                  <a:pt x="22" y="0"/>
                  <a:pt x="22" y="0"/>
                  <a:pt x="22" y="0"/>
                </a:cubicBezTo>
                <a:cubicBezTo>
                  <a:pt x="22" y="0"/>
                  <a:pt x="22" y="0"/>
                  <a:pt x="22" y="0"/>
                </a:cubicBezTo>
                <a:cubicBezTo>
                  <a:pt x="79" y="0"/>
                  <a:pt x="79" y="0"/>
                  <a:pt x="79" y="0"/>
                </a:cubicBezTo>
                <a:cubicBezTo>
                  <a:pt x="79" y="0"/>
                  <a:pt x="79" y="0"/>
                  <a:pt x="79" y="0"/>
                </a:cubicBezTo>
                <a:close/>
                <a:moveTo>
                  <a:pt x="27" y="34"/>
                </a:moveTo>
                <a:cubicBezTo>
                  <a:pt x="27" y="34"/>
                  <a:pt x="27" y="34"/>
                  <a:pt x="27" y="34"/>
                </a:cubicBezTo>
                <a:cubicBezTo>
                  <a:pt x="80" y="34"/>
                  <a:pt x="80" y="34"/>
                  <a:pt x="80" y="34"/>
                </a:cubicBezTo>
                <a:cubicBezTo>
                  <a:pt x="80" y="85"/>
                  <a:pt x="80" y="85"/>
                  <a:pt x="80" y="85"/>
                </a:cubicBezTo>
                <a:cubicBezTo>
                  <a:pt x="26" y="85"/>
                  <a:pt x="26" y="85"/>
                  <a:pt x="26" y="85"/>
                </a:cubicBezTo>
                <a:cubicBezTo>
                  <a:pt x="26" y="68"/>
                  <a:pt x="26" y="68"/>
                  <a:pt x="26" y="68"/>
                </a:cubicBezTo>
                <a:cubicBezTo>
                  <a:pt x="26" y="60"/>
                  <a:pt x="26" y="60"/>
                  <a:pt x="26" y="60"/>
                </a:cubicBezTo>
                <a:cubicBezTo>
                  <a:pt x="26" y="34"/>
                  <a:pt x="26" y="34"/>
                  <a:pt x="26" y="34"/>
                </a:cubicBezTo>
                <a:cubicBezTo>
                  <a:pt x="26" y="34"/>
                  <a:pt x="27" y="34"/>
                  <a:pt x="27" y="34"/>
                </a:cubicBezTo>
                <a:close/>
                <a:moveTo>
                  <a:pt x="17" y="60"/>
                </a:moveTo>
                <a:cubicBezTo>
                  <a:pt x="17" y="24"/>
                  <a:pt x="17" y="24"/>
                  <a:pt x="17" y="24"/>
                </a:cubicBezTo>
                <a:cubicBezTo>
                  <a:pt x="25" y="23"/>
                  <a:pt x="25" y="23"/>
                  <a:pt x="25" y="23"/>
                </a:cubicBezTo>
                <a:cubicBezTo>
                  <a:pt x="25" y="23"/>
                  <a:pt x="26" y="26"/>
                  <a:pt x="27" y="26"/>
                </a:cubicBezTo>
                <a:cubicBezTo>
                  <a:pt x="27" y="26"/>
                  <a:pt x="28" y="24"/>
                  <a:pt x="28" y="22"/>
                </a:cubicBezTo>
                <a:cubicBezTo>
                  <a:pt x="28" y="21"/>
                  <a:pt x="28" y="20"/>
                  <a:pt x="28" y="18"/>
                </a:cubicBezTo>
                <a:cubicBezTo>
                  <a:pt x="28" y="17"/>
                  <a:pt x="28" y="15"/>
                  <a:pt x="28" y="14"/>
                </a:cubicBezTo>
                <a:cubicBezTo>
                  <a:pt x="27" y="11"/>
                  <a:pt x="25" y="9"/>
                  <a:pt x="22" y="9"/>
                </a:cubicBezTo>
                <a:cubicBezTo>
                  <a:pt x="20" y="9"/>
                  <a:pt x="19" y="9"/>
                  <a:pt x="18" y="10"/>
                </a:cubicBezTo>
                <a:cubicBezTo>
                  <a:pt x="17" y="11"/>
                  <a:pt x="16" y="12"/>
                  <a:pt x="16" y="13"/>
                </a:cubicBezTo>
                <a:cubicBezTo>
                  <a:pt x="8" y="60"/>
                  <a:pt x="8" y="60"/>
                  <a:pt x="8" y="60"/>
                </a:cubicBezTo>
                <a:lnTo>
                  <a:pt x="17" y="60"/>
                </a:lnTo>
                <a:close/>
              </a:path>
            </a:pathLst>
          </a:custGeom>
          <a:solidFill>
            <a:schemeClr val="bg1"/>
          </a:solidFill>
          <a:ln>
            <a:noFill/>
          </a:ln>
        </p:spPr>
        <p:txBody>
          <a:bodyPr lIns="121917" tIns="60958" rIns="121917" bIns="60958"/>
          <a:lstStyle/>
          <a:p>
            <a:endParaRPr lang="zh-CN" altLang="en-US">
              <a:cs typeface="思源黑体 CN Regular"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1000"/>
                                        <p:tgtEl>
                                          <p:spTgt spid="73"/>
                                        </p:tgtEl>
                                      </p:cBhvr>
                                    </p:animEffect>
                                    <p:anim calcmode="lin" valueType="num">
                                      <p:cBhvr>
                                        <p:cTn id="13" dur="1000" fill="hold"/>
                                        <p:tgtEl>
                                          <p:spTgt spid="73"/>
                                        </p:tgtEl>
                                        <p:attrNameLst>
                                          <p:attrName>ppt_x</p:attrName>
                                        </p:attrNameLst>
                                      </p:cBhvr>
                                      <p:tavLst>
                                        <p:tav tm="0">
                                          <p:val>
                                            <p:strVal val="#ppt_x"/>
                                          </p:val>
                                        </p:tav>
                                        <p:tav tm="100000">
                                          <p:val>
                                            <p:strVal val="#ppt_x"/>
                                          </p:val>
                                        </p:tav>
                                      </p:tavLst>
                                    </p:anim>
                                    <p:anim calcmode="lin" valueType="num">
                                      <p:cBhvr>
                                        <p:cTn id="1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anim calcmode="lin" valueType="num">
                                      <p:cBhvr>
                                        <p:cTn id="20" dur="1000" fill="hold"/>
                                        <p:tgtEl>
                                          <p:spTgt spid="68"/>
                                        </p:tgtEl>
                                        <p:attrNameLst>
                                          <p:attrName>ppt_x</p:attrName>
                                        </p:attrNameLst>
                                      </p:cBhvr>
                                      <p:tavLst>
                                        <p:tav tm="0">
                                          <p:val>
                                            <p:strVal val="#ppt_x"/>
                                          </p:val>
                                        </p:tav>
                                        <p:tav tm="100000">
                                          <p:val>
                                            <p:strVal val="#ppt_x"/>
                                          </p:val>
                                        </p:tav>
                                      </p:tavLst>
                                    </p:anim>
                                    <p:anim calcmode="lin" valueType="num">
                                      <p:cBhvr>
                                        <p:cTn id="21" dur="1000" fill="hold"/>
                                        <p:tgtEl>
                                          <p:spTgt spid="68"/>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1000"/>
                                        <p:tgtEl>
                                          <p:spTgt spid="74"/>
                                        </p:tgtEl>
                                      </p:cBhvr>
                                    </p:animEffect>
                                    <p:anim calcmode="lin" valueType="num">
                                      <p:cBhvr>
                                        <p:cTn id="30" dur="1000" fill="hold"/>
                                        <p:tgtEl>
                                          <p:spTgt spid="74"/>
                                        </p:tgtEl>
                                        <p:attrNameLst>
                                          <p:attrName>ppt_x</p:attrName>
                                        </p:attrNameLst>
                                      </p:cBhvr>
                                      <p:tavLst>
                                        <p:tav tm="0">
                                          <p:val>
                                            <p:strVal val="#ppt_x"/>
                                          </p:val>
                                        </p:tav>
                                        <p:tav tm="100000">
                                          <p:val>
                                            <p:strVal val="#ppt_x"/>
                                          </p:val>
                                        </p:tav>
                                      </p:tavLst>
                                    </p:anim>
                                    <p:anim calcmode="lin" valueType="num">
                                      <p:cBhvr>
                                        <p:cTn id="31" dur="1000" fill="hold"/>
                                        <p:tgtEl>
                                          <p:spTgt spid="74"/>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1000"/>
                                        <p:tgtEl>
                                          <p:spTgt spid="75"/>
                                        </p:tgtEl>
                                      </p:cBhvr>
                                    </p:animEffect>
                                    <p:anim calcmode="lin" valueType="num">
                                      <p:cBhvr>
                                        <p:cTn id="35" dur="1000" fill="hold"/>
                                        <p:tgtEl>
                                          <p:spTgt spid="75"/>
                                        </p:tgtEl>
                                        <p:attrNameLst>
                                          <p:attrName>ppt_x</p:attrName>
                                        </p:attrNameLst>
                                      </p:cBhvr>
                                      <p:tavLst>
                                        <p:tav tm="0">
                                          <p:val>
                                            <p:strVal val="#ppt_x"/>
                                          </p:val>
                                        </p:tav>
                                        <p:tav tm="100000">
                                          <p:val>
                                            <p:strVal val="#ppt_x"/>
                                          </p:val>
                                        </p:tav>
                                      </p:tavLst>
                                    </p:anim>
                                    <p:anim calcmode="lin" valueType="num">
                                      <p:cBhvr>
                                        <p:cTn id="36"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8"/>
                                        </p:tgtEl>
                                        <p:attrNameLst>
                                          <p:attrName>style.visibility</p:attrName>
                                        </p:attrNameLst>
                                      </p:cBhvr>
                                      <p:to>
                                        <p:strVal val="visible"/>
                                      </p:to>
                                    </p:set>
                                    <p:anim calcmode="lin" valueType="num">
                                      <p:cBhvr additive="base">
                                        <p:cTn id="41" dur="500" fill="hold"/>
                                        <p:tgtEl>
                                          <p:spTgt spid="98"/>
                                        </p:tgtEl>
                                        <p:attrNameLst>
                                          <p:attrName>ppt_x</p:attrName>
                                        </p:attrNameLst>
                                      </p:cBhvr>
                                      <p:tavLst>
                                        <p:tav tm="0">
                                          <p:val>
                                            <p:strVal val="#ppt_x"/>
                                          </p:val>
                                        </p:tav>
                                        <p:tav tm="100000">
                                          <p:val>
                                            <p:strVal val="#ppt_x"/>
                                          </p:val>
                                        </p:tav>
                                      </p:tavLst>
                                    </p:anim>
                                    <p:anim calcmode="lin" valueType="num">
                                      <p:cBhvr additive="base">
                                        <p:cTn id="42" dur="500" fill="hold"/>
                                        <p:tgtEl>
                                          <p:spTgt spid="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anim calcmode="lin" valueType="num">
                                      <p:cBhvr additive="base">
                                        <p:cTn id="45" dur="500" fill="hold"/>
                                        <p:tgtEl>
                                          <p:spTgt spid="99"/>
                                        </p:tgtEl>
                                        <p:attrNameLst>
                                          <p:attrName>ppt_x</p:attrName>
                                        </p:attrNameLst>
                                      </p:cBhvr>
                                      <p:tavLst>
                                        <p:tav tm="0">
                                          <p:val>
                                            <p:strVal val="#ppt_x"/>
                                          </p:val>
                                        </p:tav>
                                        <p:tav tm="100000">
                                          <p:val>
                                            <p:strVal val="#ppt_x"/>
                                          </p:val>
                                        </p:tav>
                                      </p:tavLst>
                                    </p:anim>
                                    <p:anim calcmode="lin" valueType="num">
                                      <p:cBhvr additive="base">
                                        <p:cTn id="46" dur="500" fill="hold"/>
                                        <p:tgtEl>
                                          <p:spTgt spid="99"/>
                                        </p:tgtEl>
                                        <p:attrNameLst>
                                          <p:attrName>ppt_y</p:attrName>
                                        </p:attrNameLst>
                                      </p:cBhvr>
                                      <p:tavLst>
                                        <p:tav tm="0">
                                          <p:val>
                                            <p:strVal val="1+#ppt_h/2"/>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1000"/>
                                        <p:tgtEl>
                                          <p:spTgt spid="22"/>
                                        </p:tgtEl>
                                      </p:cBhvr>
                                    </p:animEffect>
                                    <p:anim calcmode="lin" valueType="num">
                                      <p:cBhvr>
                                        <p:cTn id="55" dur="1000" fill="hold"/>
                                        <p:tgtEl>
                                          <p:spTgt spid="22"/>
                                        </p:tgtEl>
                                        <p:attrNameLst>
                                          <p:attrName>ppt_x</p:attrName>
                                        </p:attrNameLst>
                                      </p:cBhvr>
                                      <p:tavLst>
                                        <p:tav tm="0">
                                          <p:val>
                                            <p:strVal val="#ppt_x"/>
                                          </p:val>
                                        </p:tav>
                                        <p:tav tm="100000">
                                          <p:val>
                                            <p:strVal val="#ppt_x"/>
                                          </p:val>
                                        </p:tav>
                                      </p:tavLst>
                                    </p:anim>
                                    <p:anim calcmode="lin" valueType="num">
                                      <p:cBhvr>
                                        <p:cTn id="56" dur="1000" fill="hold"/>
                                        <p:tgtEl>
                                          <p:spTgt spid="22"/>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31" presetClass="entr" presetSubtype="0" fill="hold" grpId="0" nodeType="withEffect">
                                  <p:stCondLst>
                                    <p:cond delay="0"/>
                                  </p:stCondLst>
                                  <p:childTnLst>
                                    <p:set>
                                      <p:cBhvr>
                                        <p:cTn id="63" dur="1" fill="hold">
                                          <p:stCondLst>
                                            <p:cond delay="0"/>
                                          </p:stCondLst>
                                        </p:cTn>
                                        <p:tgtEl>
                                          <p:spTgt spid="207"/>
                                        </p:tgtEl>
                                        <p:attrNameLst>
                                          <p:attrName>style.visibility</p:attrName>
                                        </p:attrNameLst>
                                      </p:cBhvr>
                                      <p:to>
                                        <p:strVal val="visible"/>
                                      </p:to>
                                    </p:set>
                                    <p:anim calcmode="lin" valueType="num">
                                      <p:cBhvr>
                                        <p:cTn id="64" dur="1000" fill="hold"/>
                                        <p:tgtEl>
                                          <p:spTgt spid="207"/>
                                        </p:tgtEl>
                                        <p:attrNameLst>
                                          <p:attrName>ppt_w</p:attrName>
                                        </p:attrNameLst>
                                      </p:cBhvr>
                                      <p:tavLst>
                                        <p:tav tm="0">
                                          <p:val>
                                            <p:fltVal val="0"/>
                                          </p:val>
                                        </p:tav>
                                        <p:tav tm="100000">
                                          <p:val>
                                            <p:strVal val="#ppt_w"/>
                                          </p:val>
                                        </p:tav>
                                      </p:tavLst>
                                    </p:anim>
                                    <p:anim calcmode="lin" valueType="num">
                                      <p:cBhvr>
                                        <p:cTn id="65" dur="1000" fill="hold"/>
                                        <p:tgtEl>
                                          <p:spTgt spid="207"/>
                                        </p:tgtEl>
                                        <p:attrNameLst>
                                          <p:attrName>ppt_h</p:attrName>
                                        </p:attrNameLst>
                                      </p:cBhvr>
                                      <p:tavLst>
                                        <p:tav tm="0">
                                          <p:val>
                                            <p:fltVal val="0"/>
                                          </p:val>
                                        </p:tav>
                                        <p:tav tm="100000">
                                          <p:val>
                                            <p:strVal val="#ppt_h"/>
                                          </p:val>
                                        </p:tav>
                                      </p:tavLst>
                                    </p:anim>
                                    <p:anim calcmode="lin" valueType="num">
                                      <p:cBhvr>
                                        <p:cTn id="66" dur="1000" fill="hold"/>
                                        <p:tgtEl>
                                          <p:spTgt spid="207"/>
                                        </p:tgtEl>
                                        <p:attrNameLst>
                                          <p:attrName>style.rotation</p:attrName>
                                        </p:attrNameLst>
                                      </p:cBhvr>
                                      <p:tavLst>
                                        <p:tav tm="0">
                                          <p:val>
                                            <p:fltVal val="90"/>
                                          </p:val>
                                        </p:tav>
                                        <p:tav tm="100000">
                                          <p:val>
                                            <p:fltVal val="0"/>
                                          </p:val>
                                        </p:tav>
                                      </p:tavLst>
                                    </p:anim>
                                    <p:animEffect transition="in" filter="fade">
                                      <p:cBhvr>
                                        <p:cTn id="67" dur="1000"/>
                                        <p:tgtEl>
                                          <p:spTgt spid="207"/>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218"/>
                                        </p:tgtEl>
                                        <p:attrNameLst>
                                          <p:attrName>style.visibility</p:attrName>
                                        </p:attrNameLst>
                                      </p:cBhvr>
                                      <p:to>
                                        <p:strVal val="visible"/>
                                      </p:to>
                                    </p:set>
                                    <p:anim calcmode="lin" valueType="num">
                                      <p:cBhvr>
                                        <p:cTn id="70" dur="1000" fill="hold"/>
                                        <p:tgtEl>
                                          <p:spTgt spid="218"/>
                                        </p:tgtEl>
                                        <p:attrNameLst>
                                          <p:attrName>ppt_w</p:attrName>
                                        </p:attrNameLst>
                                      </p:cBhvr>
                                      <p:tavLst>
                                        <p:tav tm="0">
                                          <p:val>
                                            <p:fltVal val="0"/>
                                          </p:val>
                                        </p:tav>
                                        <p:tav tm="100000">
                                          <p:val>
                                            <p:strVal val="#ppt_w"/>
                                          </p:val>
                                        </p:tav>
                                      </p:tavLst>
                                    </p:anim>
                                    <p:anim calcmode="lin" valueType="num">
                                      <p:cBhvr>
                                        <p:cTn id="71" dur="1000" fill="hold"/>
                                        <p:tgtEl>
                                          <p:spTgt spid="218"/>
                                        </p:tgtEl>
                                        <p:attrNameLst>
                                          <p:attrName>ppt_h</p:attrName>
                                        </p:attrNameLst>
                                      </p:cBhvr>
                                      <p:tavLst>
                                        <p:tav tm="0">
                                          <p:val>
                                            <p:fltVal val="0"/>
                                          </p:val>
                                        </p:tav>
                                        <p:tav tm="100000">
                                          <p:val>
                                            <p:strVal val="#ppt_h"/>
                                          </p:val>
                                        </p:tav>
                                      </p:tavLst>
                                    </p:anim>
                                    <p:anim calcmode="lin" valueType="num">
                                      <p:cBhvr>
                                        <p:cTn id="72" dur="1000" fill="hold"/>
                                        <p:tgtEl>
                                          <p:spTgt spid="218"/>
                                        </p:tgtEl>
                                        <p:attrNameLst>
                                          <p:attrName>style.rotation</p:attrName>
                                        </p:attrNameLst>
                                      </p:cBhvr>
                                      <p:tavLst>
                                        <p:tav tm="0">
                                          <p:val>
                                            <p:fltVal val="90"/>
                                          </p:val>
                                        </p:tav>
                                        <p:tav tm="100000">
                                          <p:val>
                                            <p:fltVal val="0"/>
                                          </p:val>
                                        </p:tav>
                                      </p:tavLst>
                                    </p:anim>
                                    <p:animEffect transition="in" filter="fade">
                                      <p:cBhvr>
                                        <p:cTn id="73" dur="1000"/>
                                        <p:tgtEl>
                                          <p:spTgt spid="218"/>
                                        </p:tgtEl>
                                      </p:cBhvr>
                                    </p:animEffect>
                                  </p:childTnLst>
                                </p:cTn>
                              </p:par>
                              <p:par>
                                <p:cTn id="74" presetID="31" presetClass="entr" presetSubtype="0" fill="hold" grpId="0" nodeType="withEffect">
                                  <p:stCondLst>
                                    <p:cond delay="0"/>
                                  </p:stCondLst>
                                  <p:childTnLst>
                                    <p:set>
                                      <p:cBhvr>
                                        <p:cTn id="75" dur="1" fill="hold">
                                          <p:stCondLst>
                                            <p:cond delay="0"/>
                                          </p:stCondLst>
                                        </p:cTn>
                                        <p:tgtEl>
                                          <p:spTgt spid="222"/>
                                        </p:tgtEl>
                                        <p:attrNameLst>
                                          <p:attrName>style.visibility</p:attrName>
                                        </p:attrNameLst>
                                      </p:cBhvr>
                                      <p:to>
                                        <p:strVal val="visible"/>
                                      </p:to>
                                    </p:set>
                                    <p:anim calcmode="lin" valueType="num">
                                      <p:cBhvr>
                                        <p:cTn id="76" dur="1000" fill="hold"/>
                                        <p:tgtEl>
                                          <p:spTgt spid="222"/>
                                        </p:tgtEl>
                                        <p:attrNameLst>
                                          <p:attrName>ppt_w</p:attrName>
                                        </p:attrNameLst>
                                      </p:cBhvr>
                                      <p:tavLst>
                                        <p:tav tm="0">
                                          <p:val>
                                            <p:fltVal val="0"/>
                                          </p:val>
                                        </p:tav>
                                        <p:tav tm="100000">
                                          <p:val>
                                            <p:strVal val="#ppt_w"/>
                                          </p:val>
                                        </p:tav>
                                      </p:tavLst>
                                    </p:anim>
                                    <p:anim calcmode="lin" valueType="num">
                                      <p:cBhvr>
                                        <p:cTn id="77" dur="1000" fill="hold"/>
                                        <p:tgtEl>
                                          <p:spTgt spid="222"/>
                                        </p:tgtEl>
                                        <p:attrNameLst>
                                          <p:attrName>ppt_h</p:attrName>
                                        </p:attrNameLst>
                                      </p:cBhvr>
                                      <p:tavLst>
                                        <p:tav tm="0">
                                          <p:val>
                                            <p:fltVal val="0"/>
                                          </p:val>
                                        </p:tav>
                                        <p:tav tm="100000">
                                          <p:val>
                                            <p:strVal val="#ppt_h"/>
                                          </p:val>
                                        </p:tav>
                                      </p:tavLst>
                                    </p:anim>
                                    <p:anim calcmode="lin" valueType="num">
                                      <p:cBhvr>
                                        <p:cTn id="78" dur="1000" fill="hold"/>
                                        <p:tgtEl>
                                          <p:spTgt spid="222"/>
                                        </p:tgtEl>
                                        <p:attrNameLst>
                                          <p:attrName>style.rotation</p:attrName>
                                        </p:attrNameLst>
                                      </p:cBhvr>
                                      <p:tavLst>
                                        <p:tav tm="0">
                                          <p:val>
                                            <p:fltVal val="90"/>
                                          </p:val>
                                        </p:tav>
                                        <p:tav tm="100000">
                                          <p:val>
                                            <p:fltVal val="0"/>
                                          </p:val>
                                        </p:tav>
                                      </p:tavLst>
                                    </p:anim>
                                    <p:animEffect transition="in" filter="fade">
                                      <p:cBhvr>
                                        <p:cTn id="79" dur="1000"/>
                                        <p:tgtEl>
                                          <p:spTgt spid="222"/>
                                        </p:tgtEl>
                                      </p:cBhvr>
                                    </p:animEffect>
                                  </p:childTnLst>
                                </p:cTn>
                              </p:par>
                              <p:par>
                                <p:cTn id="80" presetID="31" presetClass="entr" presetSubtype="0" fill="hold" grpId="0" nodeType="withEffect">
                                  <p:stCondLst>
                                    <p:cond delay="0"/>
                                  </p:stCondLst>
                                  <p:childTnLst>
                                    <p:set>
                                      <p:cBhvr>
                                        <p:cTn id="81" dur="1" fill="hold">
                                          <p:stCondLst>
                                            <p:cond delay="0"/>
                                          </p:stCondLst>
                                        </p:cTn>
                                        <p:tgtEl>
                                          <p:spTgt spid="229"/>
                                        </p:tgtEl>
                                        <p:attrNameLst>
                                          <p:attrName>style.visibility</p:attrName>
                                        </p:attrNameLst>
                                      </p:cBhvr>
                                      <p:to>
                                        <p:strVal val="visible"/>
                                      </p:to>
                                    </p:set>
                                    <p:anim calcmode="lin" valueType="num">
                                      <p:cBhvr>
                                        <p:cTn id="82" dur="1000" fill="hold"/>
                                        <p:tgtEl>
                                          <p:spTgt spid="229"/>
                                        </p:tgtEl>
                                        <p:attrNameLst>
                                          <p:attrName>ppt_w</p:attrName>
                                        </p:attrNameLst>
                                      </p:cBhvr>
                                      <p:tavLst>
                                        <p:tav tm="0">
                                          <p:val>
                                            <p:fltVal val="0"/>
                                          </p:val>
                                        </p:tav>
                                        <p:tav tm="100000">
                                          <p:val>
                                            <p:strVal val="#ppt_w"/>
                                          </p:val>
                                        </p:tav>
                                      </p:tavLst>
                                    </p:anim>
                                    <p:anim calcmode="lin" valueType="num">
                                      <p:cBhvr>
                                        <p:cTn id="83" dur="1000" fill="hold"/>
                                        <p:tgtEl>
                                          <p:spTgt spid="229"/>
                                        </p:tgtEl>
                                        <p:attrNameLst>
                                          <p:attrName>ppt_h</p:attrName>
                                        </p:attrNameLst>
                                      </p:cBhvr>
                                      <p:tavLst>
                                        <p:tav tm="0">
                                          <p:val>
                                            <p:fltVal val="0"/>
                                          </p:val>
                                        </p:tav>
                                        <p:tav tm="100000">
                                          <p:val>
                                            <p:strVal val="#ppt_h"/>
                                          </p:val>
                                        </p:tav>
                                      </p:tavLst>
                                    </p:anim>
                                    <p:anim calcmode="lin" valueType="num">
                                      <p:cBhvr>
                                        <p:cTn id="84" dur="1000" fill="hold"/>
                                        <p:tgtEl>
                                          <p:spTgt spid="229"/>
                                        </p:tgtEl>
                                        <p:attrNameLst>
                                          <p:attrName>style.rotation</p:attrName>
                                        </p:attrNameLst>
                                      </p:cBhvr>
                                      <p:tavLst>
                                        <p:tav tm="0">
                                          <p:val>
                                            <p:fltVal val="90"/>
                                          </p:val>
                                        </p:tav>
                                        <p:tav tm="100000">
                                          <p:val>
                                            <p:fltVal val="0"/>
                                          </p:val>
                                        </p:tav>
                                      </p:tavLst>
                                    </p:anim>
                                    <p:animEffect transition="in" filter="fade">
                                      <p:cBhvr>
                                        <p:cTn id="85"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ldLvl="0" animBg="1"/>
      <p:bldP spid="68" grpId="0"/>
      <p:bldP spid="69" grpId="0"/>
      <p:bldP spid="73" grpId="0" bldLvl="0" animBg="1"/>
      <p:bldP spid="74" grpId="0"/>
      <p:bldP spid="75" grpId="0"/>
      <p:bldP spid="98" grpId="0"/>
      <p:bldP spid="99" grpId="0"/>
      <p:bldP spid="21" grpId="0" bldLvl="0" animBg="1"/>
      <p:bldP spid="22" grpId="0"/>
      <p:bldP spid="23" grpId="0"/>
      <p:bldP spid="207" grpId="0" bldLvl="0" animBg="1"/>
      <p:bldP spid="218" grpId="0" bldLvl="0" animBg="1"/>
      <p:bldP spid="222" grpId="0" bldLvl="0" animBg="1"/>
      <p:bldP spid="229"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文本框 503"/>
          <p:cNvSpPr txBox="1"/>
          <p:nvPr>
            <p:custDataLst>
              <p:tags r:id="rId1"/>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项目推进难点</a:t>
            </a:r>
            <a:endPar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2"/>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3"/>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4"/>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cxnSp>
        <p:nvCxnSpPr>
          <p:cNvPr id="509" name="直接连接符 508"/>
          <p:cNvCxnSpPr/>
          <p:nvPr/>
        </p:nvCxnSpPr>
        <p:spPr>
          <a:xfrm>
            <a:off x="3361055" y="476250"/>
            <a:ext cx="7524750"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11155045" y="417830"/>
            <a:ext cx="616585" cy="127000"/>
            <a:chOff x="5287" y="688"/>
            <a:chExt cx="680" cy="140"/>
          </a:xfrm>
          <a:solidFill>
            <a:schemeClr val="accent3"/>
          </a:solidFill>
        </p:grpSpPr>
        <p:sp>
          <p:nvSpPr>
            <p:cNvPr id="511" name="椭圆 510"/>
            <p:cNvSpPr/>
            <p:nvPr>
              <p:custDataLst>
                <p:tags r:id="rId5"/>
              </p:custDataLst>
            </p:nvPr>
          </p:nvSpPr>
          <p:spPr>
            <a:xfrm>
              <a:off x="528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2" name="椭圆 511"/>
            <p:cNvSpPr/>
            <p:nvPr>
              <p:custDataLst>
                <p:tags r:id="rId6"/>
              </p:custDataLst>
            </p:nvPr>
          </p:nvSpPr>
          <p:spPr>
            <a:xfrm>
              <a:off x="555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3" name="椭圆 512"/>
            <p:cNvSpPr/>
            <p:nvPr>
              <p:custDataLst>
                <p:tags r:id="rId7"/>
              </p:custDataLst>
            </p:nvPr>
          </p:nvSpPr>
          <p:spPr>
            <a:xfrm>
              <a:off x="582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6" name="Docer Falling Dust PPT demo 8"/>
          <p:cNvSpPr/>
          <p:nvPr>
            <p:custDataLst>
              <p:tags r:id="rId8"/>
            </p:custDataLst>
          </p:nvPr>
        </p:nvSpPr>
        <p:spPr bwMode="auto">
          <a:xfrm>
            <a:off x="1155700" y="1524000"/>
            <a:ext cx="9880600" cy="2387600"/>
          </a:xfrm>
          <a:prstGeom prst="rect">
            <a:avLst/>
          </a:prstGeom>
          <a:blipFill rotWithShape="1">
            <a:blip r:embed="rId9"/>
            <a:stretch>
              <a:fillRect/>
            </a:stretch>
          </a:blip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18" name="Docer Falling Dust PPT demo 8"/>
          <p:cNvSpPr/>
          <p:nvPr>
            <p:custDataLst>
              <p:tags r:id="rId10"/>
            </p:custDataLst>
          </p:nvPr>
        </p:nvSpPr>
        <p:spPr bwMode="auto">
          <a:xfrm>
            <a:off x="1181100" y="4300220"/>
            <a:ext cx="1657985" cy="903605"/>
          </a:xfrm>
          <a:prstGeom prst="roundRect">
            <a:avLst>
              <a:gd name="adj" fmla="val 0"/>
            </a:avLst>
          </a:prstGeom>
          <a:solidFill>
            <a:schemeClr val="accent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400">
              <a:cs typeface="思源黑体 CN Regular" panose="020B0500000000000000" pitchFamily="34" charset="-122"/>
              <a:sym typeface="+mn-ea"/>
            </a:endParaRPr>
          </a:p>
        </p:txBody>
      </p:sp>
      <p:sp>
        <p:nvSpPr>
          <p:cNvPr id="21" name="Docer Falling Dust PPT demo 8"/>
          <p:cNvSpPr/>
          <p:nvPr>
            <p:custDataLst>
              <p:tags r:id="rId11"/>
            </p:custDataLst>
          </p:nvPr>
        </p:nvSpPr>
        <p:spPr bwMode="auto">
          <a:xfrm>
            <a:off x="6391910" y="4300220"/>
            <a:ext cx="1657985" cy="903605"/>
          </a:xfrm>
          <a:prstGeom prst="roundRect">
            <a:avLst>
              <a:gd name="adj" fmla="val 0"/>
            </a:avLst>
          </a:prstGeom>
          <a:solidFill>
            <a:schemeClr val="accent4"/>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400">
              <a:cs typeface="思源黑体 CN Regular" panose="020B0500000000000000" pitchFamily="34" charset="-122"/>
              <a:sym typeface="+mn-ea"/>
            </a:endParaRPr>
          </a:p>
        </p:txBody>
      </p:sp>
      <p:sp>
        <p:nvSpPr>
          <p:cNvPr id="22" name="Docer Falling Dust PPT demo 8"/>
          <p:cNvSpPr/>
          <p:nvPr>
            <p:custDataLst>
              <p:tags r:id="rId12"/>
            </p:custDataLst>
          </p:nvPr>
        </p:nvSpPr>
        <p:spPr bwMode="auto">
          <a:xfrm>
            <a:off x="2910205" y="4300220"/>
            <a:ext cx="1657985" cy="903605"/>
          </a:xfrm>
          <a:prstGeom prst="roundRect">
            <a:avLst>
              <a:gd name="adj" fmla="val 0"/>
            </a:avLst>
          </a:prstGeom>
          <a:solidFill>
            <a:schemeClr val="accent2"/>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400">
              <a:cs typeface="思源黑体 CN Regular" panose="020B0500000000000000" pitchFamily="34" charset="-122"/>
              <a:sym typeface="+mn-ea"/>
            </a:endParaRPr>
          </a:p>
        </p:txBody>
      </p:sp>
      <p:sp>
        <p:nvSpPr>
          <p:cNvPr id="23" name="Docer Falling Dust PPT demo 8"/>
          <p:cNvSpPr/>
          <p:nvPr>
            <p:custDataLst>
              <p:tags r:id="rId13"/>
            </p:custDataLst>
          </p:nvPr>
        </p:nvSpPr>
        <p:spPr bwMode="auto">
          <a:xfrm>
            <a:off x="4662805" y="4300220"/>
            <a:ext cx="1657985" cy="903605"/>
          </a:xfrm>
          <a:prstGeom prst="roundRect">
            <a:avLst>
              <a:gd name="adj" fmla="val 0"/>
            </a:avLst>
          </a:prstGeom>
          <a:solidFill>
            <a:schemeClr val="accent3"/>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400">
              <a:cs typeface="思源黑体 CN Regular" panose="020B0500000000000000" pitchFamily="34" charset="-122"/>
              <a:sym typeface="+mn-ea"/>
            </a:endParaRPr>
          </a:p>
        </p:txBody>
      </p:sp>
      <p:sp>
        <p:nvSpPr>
          <p:cNvPr id="24" name="Docer Falling Dust PPT demo 8"/>
          <p:cNvSpPr txBox="1"/>
          <p:nvPr>
            <p:custDataLst>
              <p:tags r:id="rId14"/>
            </p:custDataLst>
          </p:nvPr>
        </p:nvSpPr>
        <p:spPr>
          <a:xfrm>
            <a:off x="1720215" y="4460240"/>
            <a:ext cx="1070610" cy="337185"/>
          </a:xfrm>
          <a:prstGeom prst="rect">
            <a:avLst/>
          </a:prstGeom>
          <a:noFill/>
        </p:spPr>
        <p:txBody>
          <a:bodyPr wrap="square" rtlCol="0">
            <a:spAutoFit/>
          </a:bodyPr>
          <a:lstStyle/>
          <a:p>
            <a:r>
              <a:rPr lang="zh-CN" altLang="en-US" sz="16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添加标题</a:t>
            </a:r>
            <a:endParaRPr lang="zh-CN" altLang="en-US" sz="16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25" name="Docer Falling Dust PPT demo 8"/>
          <p:cNvSpPr txBox="1"/>
          <p:nvPr>
            <p:custDataLst>
              <p:tags r:id="rId15"/>
            </p:custDataLst>
          </p:nvPr>
        </p:nvSpPr>
        <p:spPr>
          <a:xfrm>
            <a:off x="1720215" y="4690745"/>
            <a:ext cx="1070610" cy="398780"/>
          </a:xfrm>
          <a:prstGeom prst="rect">
            <a:avLst/>
          </a:prstGeom>
          <a:noFill/>
        </p:spPr>
        <p:txBody>
          <a:bodyPr wrap="square" rtlCol="0">
            <a:spAutoFit/>
          </a:bodyPr>
          <a:lstStyle/>
          <a:p>
            <a:r>
              <a:rPr lang="en-US" altLang="zh-CN" sz="2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6.66</a:t>
            </a:r>
            <a:r>
              <a:rPr lang="zh-CN" altLang="en-US" sz="1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亿元</a:t>
            </a:r>
            <a:endParaRPr lang="zh-CN" altLang="en-US" sz="1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26" name="Docer Falling Dust PPT demo 8"/>
          <p:cNvSpPr>
            <a:spLocks noEditPoints="1"/>
          </p:cNvSpPr>
          <p:nvPr>
            <p:custDataLst>
              <p:tags r:id="rId16"/>
            </p:custDataLst>
          </p:nvPr>
        </p:nvSpPr>
        <p:spPr bwMode="auto">
          <a:xfrm>
            <a:off x="1383665" y="4603115"/>
            <a:ext cx="299085" cy="278765"/>
          </a:xfrm>
          <a:custGeom>
            <a:avLst/>
            <a:gdLst>
              <a:gd name="T0" fmla="*/ 32 w 579"/>
              <a:gd name="T1" fmla="*/ 97 h 540"/>
              <a:gd name="T2" fmla="*/ 223 w 579"/>
              <a:gd name="T3" fmla="*/ 0 h 540"/>
              <a:gd name="T4" fmla="*/ 347 w 579"/>
              <a:gd name="T5" fmla="*/ 107 h 540"/>
              <a:gd name="T6" fmla="*/ 306 w 579"/>
              <a:gd name="T7" fmla="*/ 140 h 540"/>
              <a:gd name="T8" fmla="*/ 109 w 579"/>
              <a:gd name="T9" fmla="*/ 260 h 540"/>
              <a:gd name="T10" fmla="*/ 3 w 579"/>
              <a:gd name="T11" fmla="*/ 152 h 540"/>
              <a:gd name="T12" fmla="*/ 272 w 579"/>
              <a:gd name="T13" fmla="*/ 279 h 540"/>
              <a:gd name="T14" fmla="*/ 332 w 579"/>
              <a:gd name="T15" fmla="*/ 519 h 540"/>
              <a:gd name="T16" fmla="*/ 566 w 579"/>
              <a:gd name="T17" fmla="*/ 438 h 540"/>
              <a:gd name="T18" fmla="*/ 461 w 579"/>
              <a:gd name="T19" fmla="*/ 212 h 540"/>
              <a:gd name="T20" fmla="*/ 467 w 579"/>
              <a:gd name="T21" fmla="*/ 246 h 540"/>
              <a:gd name="T22" fmla="*/ 460 w 579"/>
              <a:gd name="T23" fmla="*/ 260 h 540"/>
              <a:gd name="T24" fmla="*/ 515 w 579"/>
              <a:gd name="T25" fmla="*/ 281 h 540"/>
              <a:gd name="T26" fmla="*/ 506 w 579"/>
              <a:gd name="T27" fmla="*/ 272 h 540"/>
              <a:gd name="T28" fmla="*/ 500 w 579"/>
              <a:gd name="T29" fmla="*/ 288 h 540"/>
              <a:gd name="T30" fmla="*/ 538 w 579"/>
              <a:gd name="T31" fmla="*/ 320 h 540"/>
              <a:gd name="T32" fmla="*/ 521 w 579"/>
              <a:gd name="T33" fmla="*/ 317 h 540"/>
              <a:gd name="T34" fmla="*/ 525 w 579"/>
              <a:gd name="T35" fmla="*/ 329 h 540"/>
              <a:gd name="T36" fmla="*/ 549 w 579"/>
              <a:gd name="T37" fmla="*/ 364 h 540"/>
              <a:gd name="T38" fmla="*/ 534 w 579"/>
              <a:gd name="T39" fmla="*/ 366 h 540"/>
              <a:gd name="T40" fmla="*/ 541 w 579"/>
              <a:gd name="T41" fmla="*/ 420 h 540"/>
              <a:gd name="T42" fmla="*/ 545 w 579"/>
              <a:gd name="T43" fmla="*/ 407 h 540"/>
              <a:gd name="T44" fmla="*/ 527 w 579"/>
              <a:gd name="T45" fmla="*/ 414 h 540"/>
              <a:gd name="T46" fmla="*/ 517 w 579"/>
              <a:gd name="T47" fmla="*/ 460 h 540"/>
              <a:gd name="T48" fmla="*/ 508 w 579"/>
              <a:gd name="T49" fmla="*/ 447 h 540"/>
              <a:gd name="T50" fmla="*/ 513 w 579"/>
              <a:gd name="T51" fmla="*/ 466 h 540"/>
              <a:gd name="T52" fmla="*/ 483 w 579"/>
              <a:gd name="T53" fmla="*/ 490 h 540"/>
              <a:gd name="T54" fmla="*/ 472 w 579"/>
              <a:gd name="T55" fmla="*/ 478 h 540"/>
              <a:gd name="T56" fmla="*/ 429 w 579"/>
              <a:gd name="T57" fmla="*/ 509 h 540"/>
              <a:gd name="T58" fmla="*/ 438 w 579"/>
              <a:gd name="T59" fmla="*/ 491 h 540"/>
              <a:gd name="T60" fmla="*/ 425 w 579"/>
              <a:gd name="T61" fmla="*/ 494 h 540"/>
              <a:gd name="T62" fmla="*/ 383 w 579"/>
              <a:gd name="T63" fmla="*/ 508 h 540"/>
              <a:gd name="T64" fmla="*/ 389 w 579"/>
              <a:gd name="T65" fmla="*/ 492 h 540"/>
              <a:gd name="T66" fmla="*/ 329 w 579"/>
              <a:gd name="T67" fmla="*/ 483 h 540"/>
              <a:gd name="T68" fmla="*/ 341 w 579"/>
              <a:gd name="T69" fmla="*/ 491 h 540"/>
              <a:gd name="T70" fmla="*/ 343 w 579"/>
              <a:gd name="T71" fmla="*/ 474 h 540"/>
              <a:gd name="T72" fmla="*/ 298 w 579"/>
              <a:gd name="T73" fmla="*/ 450 h 540"/>
              <a:gd name="T74" fmla="*/ 317 w 579"/>
              <a:gd name="T75" fmla="*/ 449 h 540"/>
              <a:gd name="T76" fmla="*/ 310 w 579"/>
              <a:gd name="T77" fmla="*/ 440 h 540"/>
              <a:gd name="T78" fmla="*/ 279 w 579"/>
              <a:gd name="T79" fmla="*/ 410 h 540"/>
              <a:gd name="T80" fmla="*/ 294 w 579"/>
              <a:gd name="T81" fmla="*/ 406 h 540"/>
              <a:gd name="T82" fmla="*/ 276 w 579"/>
              <a:gd name="T83" fmla="*/ 350 h 540"/>
              <a:gd name="T84" fmla="*/ 273 w 579"/>
              <a:gd name="T85" fmla="*/ 365 h 540"/>
              <a:gd name="T86" fmla="*/ 291 w 579"/>
              <a:gd name="T87" fmla="*/ 357 h 540"/>
              <a:gd name="T88" fmla="*/ 290 w 579"/>
              <a:gd name="T89" fmla="*/ 309 h 540"/>
              <a:gd name="T90" fmla="*/ 300 w 579"/>
              <a:gd name="T91" fmla="*/ 322 h 540"/>
              <a:gd name="T92" fmla="*/ 306 w 579"/>
              <a:gd name="T93" fmla="*/ 310 h 540"/>
              <a:gd name="T94" fmla="*/ 317 w 579"/>
              <a:gd name="T95" fmla="*/ 273 h 540"/>
              <a:gd name="T96" fmla="*/ 329 w 579"/>
              <a:gd name="T97" fmla="*/ 282 h 540"/>
              <a:gd name="T98" fmla="*/ 367 w 579"/>
              <a:gd name="T99" fmla="*/ 243 h 540"/>
              <a:gd name="T100" fmla="*/ 354 w 579"/>
              <a:gd name="T101" fmla="*/ 247 h 540"/>
              <a:gd name="T102" fmla="*/ 371 w 579"/>
              <a:gd name="T103" fmla="*/ 257 h 540"/>
              <a:gd name="T104" fmla="*/ 406 w 579"/>
              <a:gd name="T105" fmla="*/ 335 h 540"/>
              <a:gd name="T106" fmla="*/ 441 w 579"/>
              <a:gd name="T107" fmla="*/ 449 h 540"/>
              <a:gd name="T108" fmla="*/ 406 w 579"/>
              <a:gd name="T109" fmla="*/ 420 h 540"/>
              <a:gd name="T110" fmla="*/ 382 w 579"/>
              <a:gd name="T111" fmla="*/ 372 h 540"/>
              <a:gd name="T112" fmla="*/ 424 w 579"/>
              <a:gd name="T113" fmla="*/ 296 h 540"/>
              <a:gd name="T114" fmla="*/ 430 w 579"/>
              <a:gd name="T115" fmla="*/ 253 h 540"/>
              <a:gd name="T116" fmla="*/ 65 w 579"/>
              <a:gd name="T117" fmla="*/ 385 h 540"/>
              <a:gd name="T118" fmla="*/ 80 w 579"/>
              <a:gd name="T119" fmla="*/ 272 h 540"/>
              <a:gd name="T120" fmla="*/ 234 w 579"/>
              <a:gd name="T121" fmla="*/ 469 h 540"/>
              <a:gd name="T122" fmla="*/ 27 w 579"/>
              <a:gd name="T123" fmla="*/ 510 h 540"/>
              <a:gd name="T124" fmla="*/ 46 w 579"/>
              <a:gd name="T125" fmla="*/ 40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9" h="540">
                <a:moveTo>
                  <a:pt x="27" y="135"/>
                </a:moveTo>
                <a:lnTo>
                  <a:pt x="52" y="133"/>
                </a:lnTo>
                <a:lnTo>
                  <a:pt x="76" y="132"/>
                </a:lnTo>
                <a:lnTo>
                  <a:pt x="101" y="131"/>
                </a:lnTo>
                <a:lnTo>
                  <a:pt x="124" y="130"/>
                </a:lnTo>
                <a:lnTo>
                  <a:pt x="108" y="128"/>
                </a:lnTo>
                <a:lnTo>
                  <a:pt x="91" y="127"/>
                </a:lnTo>
                <a:lnTo>
                  <a:pt x="75" y="126"/>
                </a:lnTo>
                <a:lnTo>
                  <a:pt x="59" y="124"/>
                </a:lnTo>
                <a:lnTo>
                  <a:pt x="53" y="124"/>
                </a:lnTo>
                <a:lnTo>
                  <a:pt x="48" y="121"/>
                </a:lnTo>
                <a:lnTo>
                  <a:pt x="44" y="119"/>
                </a:lnTo>
                <a:lnTo>
                  <a:pt x="40" y="116"/>
                </a:lnTo>
                <a:lnTo>
                  <a:pt x="37" y="112"/>
                </a:lnTo>
                <a:lnTo>
                  <a:pt x="34" y="107"/>
                </a:lnTo>
                <a:lnTo>
                  <a:pt x="32" y="103"/>
                </a:lnTo>
                <a:lnTo>
                  <a:pt x="32" y="97"/>
                </a:lnTo>
                <a:lnTo>
                  <a:pt x="32" y="82"/>
                </a:lnTo>
                <a:lnTo>
                  <a:pt x="32" y="65"/>
                </a:lnTo>
                <a:lnTo>
                  <a:pt x="32" y="49"/>
                </a:lnTo>
                <a:lnTo>
                  <a:pt x="32" y="33"/>
                </a:lnTo>
                <a:lnTo>
                  <a:pt x="32" y="27"/>
                </a:lnTo>
                <a:lnTo>
                  <a:pt x="34" y="22"/>
                </a:lnTo>
                <a:lnTo>
                  <a:pt x="37" y="18"/>
                </a:lnTo>
                <a:lnTo>
                  <a:pt x="40" y="14"/>
                </a:lnTo>
                <a:lnTo>
                  <a:pt x="44" y="11"/>
                </a:lnTo>
                <a:lnTo>
                  <a:pt x="48" y="8"/>
                </a:lnTo>
                <a:lnTo>
                  <a:pt x="53" y="7"/>
                </a:lnTo>
                <a:lnTo>
                  <a:pt x="59" y="6"/>
                </a:lnTo>
                <a:lnTo>
                  <a:pt x="91" y="4"/>
                </a:lnTo>
                <a:lnTo>
                  <a:pt x="124" y="1"/>
                </a:lnTo>
                <a:lnTo>
                  <a:pt x="158" y="0"/>
                </a:lnTo>
                <a:lnTo>
                  <a:pt x="191" y="0"/>
                </a:lnTo>
                <a:lnTo>
                  <a:pt x="223" y="0"/>
                </a:lnTo>
                <a:lnTo>
                  <a:pt x="256" y="1"/>
                </a:lnTo>
                <a:lnTo>
                  <a:pt x="290" y="4"/>
                </a:lnTo>
                <a:lnTo>
                  <a:pt x="322" y="6"/>
                </a:lnTo>
                <a:lnTo>
                  <a:pt x="328" y="7"/>
                </a:lnTo>
                <a:lnTo>
                  <a:pt x="333" y="8"/>
                </a:lnTo>
                <a:lnTo>
                  <a:pt x="338" y="11"/>
                </a:lnTo>
                <a:lnTo>
                  <a:pt x="341" y="14"/>
                </a:lnTo>
                <a:lnTo>
                  <a:pt x="345" y="18"/>
                </a:lnTo>
                <a:lnTo>
                  <a:pt x="347" y="22"/>
                </a:lnTo>
                <a:lnTo>
                  <a:pt x="348" y="27"/>
                </a:lnTo>
                <a:lnTo>
                  <a:pt x="349" y="33"/>
                </a:lnTo>
                <a:lnTo>
                  <a:pt x="349" y="49"/>
                </a:lnTo>
                <a:lnTo>
                  <a:pt x="349" y="65"/>
                </a:lnTo>
                <a:lnTo>
                  <a:pt x="349" y="82"/>
                </a:lnTo>
                <a:lnTo>
                  <a:pt x="349" y="97"/>
                </a:lnTo>
                <a:lnTo>
                  <a:pt x="348" y="103"/>
                </a:lnTo>
                <a:lnTo>
                  <a:pt x="347" y="107"/>
                </a:lnTo>
                <a:lnTo>
                  <a:pt x="345" y="112"/>
                </a:lnTo>
                <a:lnTo>
                  <a:pt x="341" y="116"/>
                </a:lnTo>
                <a:lnTo>
                  <a:pt x="338" y="119"/>
                </a:lnTo>
                <a:lnTo>
                  <a:pt x="333" y="121"/>
                </a:lnTo>
                <a:lnTo>
                  <a:pt x="328" y="124"/>
                </a:lnTo>
                <a:lnTo>
                  <a:pt x="322" y="124"/>
                </a:lnTo>
                <a:lnTo>
                  <a:pt x="299" y="127"/>
                </a:lnTo>
                <a:lnTo>
                  <a:pt x="275" y="128"/>
                </a:lnTo>
                <a:lnTo>
                  <a:pt x="251" y="130"/>
                </a:lnTo>
                <a:lnTo>
                  <a:pt x="227" y="131"/>
                </a:lnTo>
                <a:lnTo>
                  <a:pt x="243" y="132"/>
                </a:lnTo>
                <a:lnTo>
                  <a:pt x="259" y="133"/>
                </a:lnTo>
                <a:lnTo>
                  <a:pt x="275" y="134"/>
                </a:lnTo>
                <a:lnTo>
                  <a:pt x="291" y="135"/>
                </a:lnTo>
                <a:lnTo>
                  <a:pt x="296" y="137"/>
                </a:lnTo>
                <a:lnTo>
                  <a:pt x="301" y="138"/>
                </a:lnTo>
                <a:lnTo>
                  <a:pt x="306" y="140"/>
                </a:lnTo>
                <a:lnTo>
                  <a:pt x="310" y="144"/>
                </a:lnTo>
                <a:lnTo>
                  <a:pt x="313" y="147"/>
                </a:lnTo>
                <a:lnTo>
                  <a:pt x="315" y="152"/>
                </a:lnTo>
                <a:lnTo>
                  <a:pt x="317" y="156"/>
                </a:lnTo>
                <a:lnTo>
                  <a:pt x="318" y="162"/>
                </a:lnTo>
                <a:lnTo>
                  <a:pt x="318" y="194"/>
                </a:lnTo>
                <a:lnTo>
                  <a:pt x="304" y="202"/>
                </a:lnTo>
                <a:lnTo>
                  <a:pt x="292" y="210"/>
                </a:lnTo>
                <a:lnTo>
                  <a:pt x="280" y="219"/>
                </a:lnTo>
                <a:lnTo>
                  <a:pt x="269" y="230"/>
                </a:lnTo>
                <a:lnTo>
                  <a:pt x="256" y="244"/>
                </a:lnTo>
                <a:lnTo>
                  <a:pt x="245" y="258"/>
                </a:lnTo>
                <a:lnTo>
                  <a:pt x="217" y="260"/>
                </a:lnTo>
                <a:lnTo>
                  <a:pt x="191" y="260"/>
                </a:lnTo>
                <a:lnTo>
                  <a:pt x="164" y="261"/>
                </a:lnTo>
                <a:lnTo>
                  <a:pt x="136" y="261"/>
                </a:lnTo>
                <a:lnTo>
                  <a:pt x="109" y="260"/>
                </a:lnTo>
                <a:lnTo>
                  <a:pt x="82" y="259"/>
                </a:lnTo>
                <a:lnTo>
                  <a:pt x="54" y="257"/>
                </a:lnTo>
                <a:lnTo>
                  <a:pt x="27" y="254"/>
                </a:lnTo>
                <a:lnTo>
                  <a:pt x="21" y="253"/>
                </a:lnTo>
                <a:lnTo>
                  <a:pt x="17" y="251"/>
                </a:lnTo>
                <a:lnTo>
                  <a:pt x="12" y="249"/>
                </a:lnTo>
                <a:lnTo>
                  <a:pt x="9" y="245"/>
                </a:lnTo>
                <a:lnTo>
                  <a:pt x="5" y="242"/>
                </a:lnTo>
                <a:lnTo>
                  <a:pt x="3" y="237"/>
                </a:lnTo>
                <a:lnTo>
                  <a:pt x="0" y="232"/>
                </a:lnTo>
                <a:lnTo>
                  <a:pt x="0" y="228"/>
                </a:lnTo>
                <a:lnTo>
                  <a:pt x="0" y="211"/>
                </a:lnTo>
                <a:lnTo>
                  <a:pt x="0" y="195"/>
                </a:lnTo>
                <a:lnTo>
                  <a:pt x="0" y="179"/>
                </a:lnTo>
                <a:lnTo>
                  <a:pt x="0" y="162"/>
                </a:lnTo>
                <a:lnTo>
                  <a:pt x="0" y="156"/>
                </a:lnTo>
                <a:lnTo>
                  <a:pt x="3" y="152"/>
                </a:lnTo>
                <a:lnTo>
                  <a:pt x="5" y="147"/>
                </a:lnTo>
                <a:lnTo>
                  <a:pt x="9" y="144"/>
                </a:lnTo>
                <a:lnTo>
                  <a:pt x="12" y="140"/>
                </a:lnTo>
                <a:lnTo>
                  <a:pt x="17" y="138"/>
                </a:lnTo>
                <a:lnTo>
                  <a:pt x="21" y="137"/>
                </a:lnTo>
                <a:lnTo>
                  <a:pt x="27" y="135"/>
                </a:lnTo>
                <a:close/>
                <a:moveTo>
                  <a:pt x="411" y="205"/>
                </a:moveTo>
                <a:lnTo>
                  <a:pt x="395" y="205"/>
                </a:lnTo>
                <a:lnTo>
                  <a:pt x="377" y="209"/>
                </a:lnTo>
                <a:lnTo>
                  <a:pt x="362" y="212"/>
                </a:lnTo>
                <a:lnTo>
                  <a:pt x="347" y="218"/>
                </a:lnTo>
                <a:lnTo>
                  <a:pt x="332" y="225"/>
                </a:lnTo>
                <a:lnTo>
                  <a:pt x="318" y="233"/>
                </a:lnTo>
                <a:lnTo>
                  <a:pt x="305" y="244"/>
                </a:lnTo>
                <a:lnTo>
                  <a:pt x="293" y="254"/>
                </a:lnTo>
                <a:lnTo>
                  <a:pt x="283" y="266"/>
                </a:lnTo>
                <a:lnTo>
                  <a:pt x="272" y="279"/>
                </a:lnTo>
                <a:lnTo>
                  <a:pt x="264" y="293"/>
                </a:lnTo>
                <a:lnTo>
                  <a:pt x="257" y="307"/>
                </a:lnTo>
                <a:lnTo>
                  <a:pt x="251" y="323"/>
                </a:lnTo>
                <a:lnTo>
                  <a:pt x="248" y="338"/>
                </a:lnTo>
                <a:lnTo>
                  <a:pt x="245" y="356"/>
                </a:lnTo>
                <a:lnTo>
                  <a:pt x="244" y="372"/>
                </a:lnTo>
                <a:lnTo>
                  <a:pt x="245" y="390"/>
                </a:lnTo>
                <a:lnTo>
                  <a:pt x="248" y="406"/>
                </a:lnTo>
                <a:lnTo>
                  <a:pt x="251" y="422"/>
                </a:lnTo>
                <a:lnTo>
                  <a:pt x="257" y="438"/>
                </a:lnTo>
                <a:lnTo>
                  <a:pt x="264" y="453"/>
                </a:lnTo>
                <a:lnTo>
                  <a:pt x="272" y="466"/>
                </a:lnTo>
                <a:lnTo>
                  <a:pt x="283" y="478"/>
                </a:lnTo>
                <a:lnTo>
                  <a:pt x="293" y="491"/>
                </a:lnTo>
                <a:lnTo>
                  <a:pt x="305" y="502"/>
                </a:lnTo>
                <a:lnTo>
                  <a:pt x="318" y="511"/>
                </a:lnTo>
                <a:lnTo>
                  <a:pt x="332" y="519"/>
                </a:lnTo>
                <a:lnTo>
                  <a:pt x="347" y="526"/>
                </a:lnTo>
                <a:lnTo>
                  <a:pt x="362" y="532"/>
                </a:lnTo>
                <a:lnTo>
                  <a:pt x="377" y="537"/>
                </a:lnTo>
                <a:lnTo>
                  <a:pt x="395" y="539"/>
                </a:lnTo>
                <a:lnTo>
                  <a:pt x="411" y="540"/>
                </a:lnTo>
                <a:lnTo>
                  <a:pt x="429" y="539"/>
                </a:lnTo>
                <a:lnTo>
                  <a:pt x="445" y="537"/>
                </a:lnTo>
                <a:lnTo>
                  <a:pt x="461" y="532"/>
                </a:lnTo>
                <a:lnTo>
                  <a:pt x="476" y="526"/>
                </a:lnTo>
                <a:lnTo>
                  <a:pt x="492" y="519"/>
                </a:lnTo>
                <a:lnTo>
                  <a:pt x="506" y="511"/>
                </a:lnTo>
                <a:lnTo>
                  <a:pt x="518" y="502"/>
                </a:lnTo>
                <a:lnTo>
                  <a:pt x="530" y="491"/>
                </a:lnTo>
                <a:lnTo>
                  <a:pt x="541" y="478"/>
                </a:lnTo>
                <a:lnTo>
                  <a:pt x="550" y="466"/>
                </a:lnTo>
                <a:lnTo>
                  <a:pt x="559" y="453"/>
                </a:lnTo>
                <a:lnTo>
                  <a:pt x="566" y="438"/>
                </a:lnTo>
                <a:lnTo>
                  <a:pt x="571" y="422"/>
                </a:lnTo>
                <a:lnTo>
                  <a:pt x="576" y="406"/>
                </a:lnTo>
                <a:lnTo>
                  <a:pt x="578" y="390"/>
                </a:lnTo>
                <a:lnTo>
                  <a:pt x="579" y="372"/>
                </a:lnTo>
                <a:lnTo>
                  <a:pt x="578" y="356"/>
                </a:lnTo>
                <a:lnTo>
                  <a:pt x="576" y="338"/>
                </a:lnTo>
                <a:lnTo>
                  <a:pt x="571" y="323"/>
                </a:lnTo>
                <a:lnTo>
                  <a:pt x="566" y="307"/>
                </a:lnTo>
                <a:lnTo>
                  <a:pt x="559" y="293"/>
                </a:lnTo>
                <a:lnTo>
                  <a:pt x="550" y="279"/>
                </a:lnTo>
                <a:lnTo>
                  <a:pt x="541" y="266"/>
                </a:lnTo>
                <a:lnTo>
                  <a:pt x="530" y="254"/>
                </a:lnTo>
                <a:lnTo>
                  <a:pt x="518" y="244"/>
                </a:lnTo>
                <a:lnTo>
                  <a:pt x="506" y="233"/>
                </a:lnTo>
                <a:lnTo>
                  <a:pt x="492" y="225"/>
                </a:lnTo>
                <a:lnTo>
                  <a:pt x="476" y="218"/>
                </a:lnTo>
                <a:lnTo>
                  <a:pt x="461" y="212"/>
                </a:lnTo>
                <a:lnTo>
                  <a:pt x="445" y="209"/>
                </a:lnTo>
                <a:lnTo>
                  <a:pt x="429" y="205"/>
                </a:lnTo>
                <a:lnTo>
                  <a:pt x="411" y="205"/>
                </a:lnTo>
                <a:lnTo>
                  <a:pt x="411" y="205"/>
                </a:lnTo>
                <a:close/>
                <a:moveTo>
                  <a:pt x="476" y="251"/>
                </a:moveTo>
                <a:lnTo>
                  <a:pt x="475" y="251"/>
                </a:lnTo>
                <a:lnTo>
                  <a:pt x="475" y="250"/>
                </a:lnTo>
                <a:lnTo>
                  <a:pt x="474" y="250"/>
                </a:lnTo>
                <a:lnTo>
                  <a:pt x="474" y="250"/>
                </a:lnTo>
                <a:lnTo>
                  <a:pt x="473" y="249"/>
                </a:lnTo>
                <a:lnTo>
                  <a:pt x="472" y="249"/>
                </a:lnTo>
                <a:lnTo>
                  <a:pt x="472" y="249"/>
                </a:lnTo>
                <a:lnTo>
                  <a:pt x="471" y="247"/>
                </a:lnTo>
                <a:lnTo>
                  <a:pt x="469" y="247"/>
                </a:lnTo>
                <a:lnTo>
                  <a:pt x="469" y="247"/>
                </a:lnTo>
                <a:lnTo>
                  <a:pt x="468" y="247"/>
                </a:lnTo>
                <a:lnTo>
                  <a:pt x="467" y="246"/>
                </a:lnTo>
                <a:lnTo>
                  <a:pt x="467" y="246"/>
                </a:lnTo>
                <a:lnTo>
                  <a:pt x="466" y="246"/>
                </a:lnTo>
                <a:lnTo>
                  <a:pt x="465" y="245"/>
                </a:lnTo>
                <a:lnTo>
                  <a:pt x="465" y="245"/>
                </a:lnTo>
                <a:lnTo>
                  <a:pt x="464" y="245"/>
                </a:lnTo>
                <a:lnTo>
                  <a:pt x="462" y="245"/>
                </a:lnTo>
                <a:lnTo>
                  <a:pt x="462" y="244"/>
                </a:lnTo>
                <a:lnTo>
                  <a:pt x="461" y="244"/>
                </a:lnTo>
                <a:lnTo>
                  <a:pt x="461" y="244"/>
                </a:lnTo>
                <a:lnTo>
                  <a:pt x="455" y="259"/>
                </a:lnTo>
                <a:lnTo>
                  <a:pt x="455" y="259"/>
                </a:lnTo>
                <a:lnTo>
                  <a:pt x="457" y="259"/>
                </a:lnTo>
                <a:lnTo>
                  <a:pt x="457" y="259"/>
                </a:lnTo>
                <a:lnTo>
                  <a:pt x="458" y="259"/>
                </a:lnTo>
                <a:lnTo>
                  <a:pt x="459" y="260"/>
                </a:lnTo>
                <a:lnTo>
                  <a:pt x="459" y="260"/>
                </a:lnTo>
                <a:lnTo>
                  <a:pt x="460" y="260"/>
                </a:lnTo>
                <a:lnTo>
                  <a:pt x="460" y="260"/>
                </a:lnTo>
                <a:lnTo>
                  <a:pt x="461" y="261"/>
                </a:lnTo>
                <a:lnTo>
                  <a:pt x="461" y="261"/>
                </a:lnTo>
                <a:lnTo>
                  <a:pt x="462" y="261"/>
                </a:lnTo>
                <a:lnTo>
                  <a:pt x="464" y="261"/>
                </a:lnTo>
                <a:lnTo>
                  <a:pt x="464" y="263"/>
                </a:lnTo>
                <a:lnTo>
                  <a:pt x="465" y="263"/>
                </a:lnTo>
                <a:lnTo>
                  <a:pt x="465" y="263"/>
                </a:lnTo>
                <a:lnTo>
                  <a:pt x="466" y="264"/>
                </a:lnTo>
                <a:lnTo>
                  <a:pt x="466" y="264"/>
                </a:lnTo>
                <a:lnTo>
                  <a:pt x="467" y="264"/>
                </a:lnTo>
                <a:lnTo>
                  <a:pt x="468" y="264"/>
                </a:lnTo>
                <a:lnTo>
                  <a:pt x="468" y="265"/>
                </a:lnTo>
                <a:lnTo>
                  <a:pt x="468" y="265"/>
                </a:lnTo>
                <a:lnTo>
                  <a:pt x="476" y="251"/>
                </a:lnTo>
                <a:close/>
                <a:moveTo>
                  <a:pt x="515" y="282"/>
                </a:moveTo>
                <a:lnTo>
                  <a:pt x="515" y="281"/>
                </a:lnTo>
                <a:lnTo>
                  <a:pt x="515" y="281"/>
                </a:lnTo>
                <a:lnTo>
                  <a:pt x="514" y="280"/>
                </a:lnTo>
                <a:lnTo>
                  <a:pt x="514" y="280"/>
                </a:lnTo>
                <a:lnTo>
                  <a:pt x="513" y="279"/>
                </a:lnTo>
                <a:lnTo>
                  <a:pt x="513" y="279"/>
                </a:lnTo>
                <a:lnTo>
                  <a:pt x="511" y="278"/>
                </a:lnTo>
                <a:lnTo>
                  <a:pt x="511" y="278"/>
                </a:lnTo>
                <a:lnTo>
                  <a:pt x="510" y="277"/>
                </a:lnTo>
                <a:lnTo>
                  <a:pt x="510" y="277"/>
                </a:lnTo>
                <a:lnTo>
                  <a:pt x="509" y="275"/>
                </a:lnTo>
                <a:lnTo>
                  <a:pt x="509" y="275"/>
                </a:lnTo>
                <a:lnTo>
                  <a:pt x="508" y="274"/>
                </a:lnTo>
                <a:lnTo>
                  <a:pt x="508" y="274"/>
                </a:lnTo>
                <a:lnTo>
                  <a:pt x="507" y="273"/>
                </a:lnTo>
                <a:lnTo>
                  <a:pt x="507" y="273"/>
                </a:lnTo>
                <a:lnTo>
                  <a:pt x="506" y="272"/>
                </a:lnTo>
                <a:lnTo>
                  <a:pt x="506" y="272"/>
                </a:lnTo>
                <a:lnTo>
                  <a:pt x="504" y="271"/>
                </a:lnTo>
                <a:lnTo>
                  <a:pt x="504" y="271"/>
                </a:lnTo>
                <a:lnTo>
                  <a:pt x="503" y="270"/>
                </a:lnTo>
                <a:lnTo>
                  <a:pt x="493" y="281"/>
                </a:lnTo>
                <a:lnTo>
                  <a:pt x="494" y="282"/>
                </a:lnTo>
                <a:lnTo>
                  <a:pt x="494" y="282"/>
                </a:lnTo>
                <a:lnTo>
                  <a:pt x="495" y="284"/>
                </a:lnTo>
                <a:lnTo>
                  <a:pt x="495" y="284"/>
                </a:lnTo>
                <a:lnTo>
                  <a:pt x="496" y="285"/>
                </a:lnTo>
                <a:lnTo>
                  <a:pt x="496" y="285"/>
                </a:lnTo>
                <a:lnTo>
                  <a:pt x="496" y="285"/>
                </a:lnTo>
                <a:lnTo>
                  <a:pt x="497" y="286"/>
                </a:lnTo>
                <a:lnTo>
                  <a:pt x="497" y="286"/>
                </a:lnTo>
                <a:lnTo>
                  <a:pt x="499" y="287"/>
                </a:lnTo>
                <a:lnTo>
                  <a:pt x="499" y="287"/>
                </a:lnTo>
                <a:lnTo>
                  <a:pt x="500" y="288"/>
                </a:lnTo>
                <a:lnTo>
                  <a:pt x="500" y="288"/>
                </a:lnTo>
                <a:lnTo>
                  <a:pt x="501" y="289"/>
                </a:lnTo>
                <a:lnTo>
                  <a:pt x="501" y="289"/>
                </a:lnTo>
                <a:lnTo>
                  <a:pt x="501" y="289"/>
                </a:lnTo>
                <a:lnTo>
                  <a:pt x="502" y="291"/>
                </a:lnTo>
                <a:lnTo>
                  <a:pt x="502" y="291"/>
                </a:lnTo>
                <a:lnTo>
                  <a:pt x="503" y="292"/>
                </a:lnTo>
                <a:lnTo>
                  <a:pt x="503" y="292"/>
                </a:lnTo>
                <a:lnTo>
                  <a:pt x="503" y="292"/>
                </a:lnTo>
                <a:lnTo>
                  <a:pt x="515" y="282"/>
                </a:lnTo>
                <a:close/>
                <a:moveTo>
                  <a:pt x="541" y="324"/>
                </a:moveTo>
                <a:lnTo>
                  <a:pt x="541" y="324"/>
                </a:lnTo>
                <a:lnTo>
                  <a:pt x="541" y="323"/>
                </a:lnTo>
                <a:lnTo>
                  <a:pt x="541" y="323"/>
                </a:lnTo>
                <a:lnTo>
                  <a:pt x="539" y="322"/>
                </a:lnTo>
                <a:lnTo>
                  <a:pt x="539" y="321"/>
                </a:lnTo>
                <a:lnTo>
                  <a:pt x="539" y="321"/>
                </a:lnTo>
                <a:lnTo>
                  <a:pt x="538" y="320"/>
                </a:lnTo>
                <a:lnTo>
                  <a:pt x="538" y="319"/>
                </a:lnTo>
                <a:lnTo>
                  <a:pt x="538" y="319"/>
                </a:lnTo>
                <a:lnTo>
                  <a:pt x="538" y="317"/>
                </a:lnTo>
                <a:lnTo>
                  <a:pt x="537" y="316"/>
                </a:lnTo>
                <a:lnTo>
                  <a:pt x="537" y="316"/>
                </a:lnTo>
                <a:lnTo>
                  <a:pt x="537" y="315"/>
                </a:lnTo>
                <a:lnTo>
                  <a:pt x="536" y="314"/>
                </a:lnTo>
                <a:lnTo>
                  <a:pt x="536" y="314"/>
                </a:lnTo>
                <a:lnTo>
                  <a:pt x="536" y="313"/>
                </a:lnTo>
                <a:lnTo>
                  <a:pt x="536" y="312"/>
                </a:lnTo>
                <a:lnTo>
                  <a:pt x="535" y="312"/>
                </a:lnTo>
                <a:lnTo>
                  <a:pt x="535" y="310"/>
                </a:lnTo>
                <a:lnTo>
                  <a:pt x="535" y="309"/>
                </a:lnTo>
                <a:lnTo>
                  <a:pt x="534" y="309"/>
                </a:lnTo>
                <a:lnTo>
                  <a:pt x="520" y="317"/>
                </a:lnTo>
                <a:lnTo>
                  <a:pt x="520" y="317"/>
                </a:lnTo>
                <a:lnTo>
                  <a:pt x="521" y="317"/>
                </a:lnTo>
                <a:lnTo>
                  <a:pt x="521" y="319"/>
                </a:lnTo>
                <a:lnTo>
                  <a:pt x="521" y="319"/>
                </a:lnTo>
                <a:lnTo>
                  <a:pt x="522" y="320"/>
                </a:lnTo>
                <a:lnTo>
                  <a:pt x="522" y="320"/>
                </a:lnTo>
                <a:lnTo>
                  <a:pt x="522" y="321"/>
                </a:lnTo>
                <a:lnTo>
                  <a:pt x="522" y="322"/>
                </a:lnTo>
                <a:lnTo>
                  <a:pt x="523" y="322"/>
                </a:lnTo>
                <a:lnTo>
                  <a:pt x="523" y="323"/>
                </a:lnTo>
                <a:lnTo>
                  <a:pt x="523" y="323"/>
                </a:lnTo>
                <a:lnTo>
                  <a:pt x="523" y="324"/>
                </a:lnTo>
                <a:lnTo>
                  <a:pt x="524" y="326"/>
                </a:lnTo>
                <a:lnTo>
                  <a:pt x="524" y="326"/>
                </a:lnTo>
                <a:lnTo>
                  <a:pt x="524" y="327"/>
                </a:lnTo>
                <a:lnTo>
                  <a:pt x="524" y="327"/>
                </a:lnTo>
                <a:lnTo>
                  <a:pt x="525" y="328"/>
                </a:lnTo>
                <a:lnTo>
                  <a:pt x="525" y="328"/>
                </a:lnTo>
                <a:lnTo>
                  <a:pt x="525" y="329"/>
                </a:lnTo>
                <a:lnTo>
                  <a:pt x="525" y="330"/>
                </a:lnTo>
                <a:lnTo>
                  <a:pt x="527" y="330"/>
                </a:lnTo>
                <a:lnTo>
                  <a:pt x="541" y="324"/>
                </a:lnTo>
                <a:close/>
                <a:moveTo>
                  <a:pt x="549" y="375"/>
                </a:moveTo>
                <a:lnTo>
                  <a:pt x="549" y="375"/>
                </a:lnTo>
                <a:lnTo>
                  <a:pt x="549" y="373"/>
                </a:lnTo>
                <a:lnTo>
                  <a:pt x="549" y="372"/>
                </a:lnTo>
                <a:lnTo>
                  <a:pt x="549" y="371"/>
                </a:lnTo>
                <a:lnTo>
                  <a:pt x="549" y="371"/>
                </a:lnTo>
                <a:lnTo>
                  <a:pt x="549" y="370"/>
                </a:lnTo>
                <a:lnTo>
                  <a:pt x="549" y="369"/>
                </a:lnTo>
                <a:lnTo>
                  <a:pt x="549" y="368"/>
                </a:lnTo>
                <a:lnTo>
                  <a:pt x="549" y="368"/>
                </a:lnTo>
                <a:lnTo>
                  <a:pt x="549" y="366"/>
                </a:lnTo>
                <a:lnTo>
                  <a:pt x="549" y="365"/>
                </a:lnTo>
                <a:lnTo>
                  <a:pt x="549" y="364"/>
                </a:lnTo>
                <a:lnTo>
                  <a:pt x="549" y="364"/>
                </a:lnTo>
                <a:lnTo>
                  <a:pt x="549" y="363"/>
                </a:lnTo>
                <a:lnTo>
                  <a:pt x="549" y="362"/>
                </a:lnTo>
                <a:lnTo>
                  <a:pt x="549" y="361"/>
                </a:lnTo>
                <a:lnTo>
                  <a:pt x="549" y="361"/>
                </a:lnTo>
                <a:lnTo>
                  <a:pt x="549" y="359"/>
                </a:lnTo>
                <a:lnTo>
                  <a:pt x="549" y="358"/>
                </a:lnTo>
                <a:lnTo>
                  <a:pt x="549" y="358"/>
                </a:lnTo>
                <a:lnTo>
                  <a:pt x="532" y="359"/>
                </a:lnTo>
                <a:lnTo>
                  <a:pt x="532" y="361"/>
                </a:lnTo>
                <a:lnTo>
                  <a:pt x="532" y="361"/>
                </a:lnTo>
                <a:lnTo>
                  <a:pt x="534" y="362"/>
                </a:lnTo>
                <a:lnTo>
                  <a:pt x="534" y="362"/>
                </a:lnTo>
                <a:lnTo>
                  <a:pt x="534" y="363"/>
                </a:lnTo>
                <a:lnTo>
                  <a:pt x="534" y="364"/>
                </a:lnTo>
                <a:lnTo>
                  <a:pt x="534" y="364"/>
                </a:lnTo>
                <a:lnTo>
                  <a:pt x="534" y="365"/>
                </a:lnTo>
                <a:lnTo>
                  <a:pt x="534" y="366"/>
                </a:lnTo>
                <a:lnTo>
                  <a:pt x="534" y="366"/>
                </a:lnTo>
                <a:lnTo>
                  <a:pt x="534" y="368"/>
                </a:lnTo>
                <a:lnTo>
                  <a:pt x="534" y="369"/>
                </a:lnTo>
                <a:lnTo>
                  <a:pt x="534" y="369"/>
                </a:lnTo>
                <a:lnTo>
                  <a:pt x="534" y="370"/>
                </a:lnTo>
                <a:lnTo>
                  <a:pt x="534" y="371"/>
                </a:lnTo>
                <a:lnTo>
                  <a:pt x="534" y="372"/>
                </a:lnTo>
                <a:lnTo>
                  <a:pt x="534" y="372"/>
                </a:lnTo>
                <a:lnTo>
                  <a:pt x="534" y="373"/>
                </a:lnTo>
                <a:lnTo>
                  <a:pt x="534" y="375"/>
                </a:lnTo>
                <a:lnTo>
                  <a:pt x="534" y="375"/>
                </a:lnTo>
                <a:lnTo>
                  <a:pt x="549" y="375"/>
                </a:lnTo>
                <a:close/>
                <a:moveTo>
                  <a:pt x="539" y="424"/>
                </a:moveTo>
                <a:lnTo>
                  <a:pt x="539" y="422"/>
                </a:lnTo>
                <a:lnTo>
                  <a:pt x="541" y="422"/>
                </a:lnTo>
                <a:lnTo>
                  <a:pt x="541" y="421"/>
                </a:lnTo>
                <a:lnTo>
                  <a:pt x="541" y="420"/>
                </a:lnTo>
                <a:lnTo>
                  <a:pt x="541" y="420"/>
                </a:lnTo>
                <a:lnTo>
                  <a:pt x="542" y="419"/>
                </a:lnTo>
                <a:lnTo>
                  <a:pt x="542" y="418"/>
                </a:lnTo>
                <a:lnTo>
                  <a:pt x="542" y="418"/>
                </a:lnTo>
                <a:lnTo>
                  <a:pt x="542" y="417"/>
                </a:lnTo>
                <a:lnTo>
                  <a:pt x="543" y="415"/>
                </a:lnTo>
                <a:lnTo>
                  <a:pt x="543" y="415"/>
                </a:lnTo>
                <a:lnTo>
                  <a:pt x="543" y="414"/>
                </a:lnTo>
                <a:lnTo>
                  <a:pt x="543" y="413"/>
                </a:lnTo>
                <a:lnTo>
                  <a:pt x="543" y="413"/>
                </a:lnTo>
                <a:lnTo>
                  <a:pt x="544" y="412"/>
                </a:lnTo>
                <a:lnTo>
                  <a:pt x="544" y="411"/>
                </a:lnTo>
                <a:lnTo>
                  <a:pt x="544" y="411"/>
                </a:lnTo>
                <a:lnTo>
                  <a:pt x="544" y="410"/>
                </a:lnTo>
                <a:lnTo>
                  <a:pt x="544" y="408"/>
                </a:lnTo>
                <a:lnTo>
                  <a:pt x="545" y="407"/>
                </a:lnTo>
                <a:lnTo>
                  <a:pt x="545" y="407"/>
                </a:lnTo>
                <a:lnTo>
                  <a:pt x="529" y="404"/>
                </a:lnTo>
                <a:lnTo>
                  <a:pt x="529" y="404"/>
                </a:lnTo>
                <a:lnTo>
                  <a:pt x="529" y="405"/>
                </a:lnTo>
                <a:lnTo>
                  <a:pt x="529" y="405"/>
                </a:lnTo>
                <a:lnTo>
                  <a:pt x="529" y="406"/>
                </a:lnTo>
                <a:lnTo>
                  <a:pt x="529" y="406"/>
                </a:lnTo>
                <a:lnTo>
                  <a:pt x="529" y="407"/>
                </a:lnTo>
                <a:lnTo>
                  <a:pt x="528" y="408"/>
                </a:lnTo>
                <a:lnTo>
                  <a:pt x="528" y="408"/>
                </a:lnTo>
                <a:lnTo>
                  <a:pt x="528" y="410"/>
                </a:lnTo>
                <a:lnTo>
                  <a:pt x="528" y="410"/>
                </a:lnTo>
                <a:lnTo>
                  <a:pt x="528" y="411"/>
                </a:lnTo>
                <a:lnTo>
                  <a:pt x="527" y="412"/>
                </a:lnTo>
                <a:lnTo>
                  <a:pt x="527" y="412"/>
                </a:lnTo>
                <a:lnTo>
                  <a:pt x="527" y="413"/>
                </a:lnTo>
                <a:lnTo>
                  <a:pt x="527" y="414"/>
                </a:lnTo>
                <a:lnTo>
                  <a:pt x="527" y="414"/>
                </a:lnTo>
                <a:lnTo>
                  <a:pt x="525" y="415"/>
                </a:lnTo>
                <a:lnTo>
                  <a:pt x="525" y="415"/>
                </a:lnTo>
                <a:lnTo>
                  <a:pt x="525" y="417"/>
                </a:lnTo>
                <a:lnTo>
                  <a:pt x="525" y="418"/>
                </a:lnTo>
                <a:lnTo>
                  <a:pt x="524" y="418"/>
                </a:lnTo>
                <a:lnTo>
                  <a:pt x="539" y="424"/>
                </a:lnTo>
                <a:close/>
                <a:moveTo>
                  <a:pt x="513" y="466"/>
                </a:moveTo>
                <a:lnTo>
                  <a:pt x="513" y="466"/>
                </a:lnTo>
                <a:lnTo>
                  <a:pt x="514" y="466"/>
                </a:lnTo>
                <a:lnTo>
                  <a:pt x="514" y="464"/>
                </a:lnTo>
                <a:lnTo>
                  <a:pt x="515" y="464"/>
                </a:lnTo>
                <a:lnTo>
                  <a:pt x="515" y="463"/>
                </a:lnTo>
                <a:lnTo>
                  <a:pt x="516" y="462"/>
                </a:lnTo>
                <a:lnTo>
                  <a:pt x="516" y="462"/>
                </a:lnTo>
                <a:lnTo>
                  <a:pt x="517" y="461"/>
                </a:lnTo>
                <a:lnTo>
                  <a:pt x="517" y="461"/>
                </a:lnTo>
                <a:lnTo>
                  <a:pt x="517" y="460"/>
                </a:lnTo>
                <a:lnTo>
                  <a:pt x="518" y="460"/>
                </a:lnTo>
                <a:lnTo>
                  <a:pt x="518" y="459"/>
                </a:lnTo>
                <a:lnTo>
                  <a:pt x="520" y="459"/>
                </a:lnTo>
                <a:lnTo>
                  <a:pt x="520" y="457"/>
                </a:lnTo>
                <a:lnTo>
                  <a:pt x="521" y="457"/>
                </a:lnTo>
                <a:lnTo>
                  <a:pt x="521" y="456"/>
                </a:lnTo>
                <a:lnTo>
                  <a:pt x="522" y="455"/>
                </a:lnTo>
                <a:lnTo>
                  <a:pt x="522" y="455"/>
                </a:lnTo>
                <a:lnTo>
                  <a:pt x="522" y="454"/>
                </a:lnTo>
                <a:lnTo>
                  <a:pt x="523" y="454"/>
                </a:lnTo>
                <a:lnTo>
                  <a:pt x="523" y="453"/>
                </a:lnTo>
                <a:lnTo>
                  <a:pt x="510" y="443"/>
                </a:lnTo>
                <a:lnTo>
                  <a:pt x="510" y="445"/>
                </a:lnTo>
                <a:lnTo>
                  <a:pt x="510" y="445"/>
                </a:lnTo>
                <a:lnTo>
                  <a:pt x="509" y="446"/>
                </a:lnTo>
                <a:lnTo>
                  <a:pt x="509" y="446"/>
                </a:lnTo>
                <a:lnTo>
                  <a:pt x="508" y="447"/>
                </a:lnTo>
                <a:lnTo>
                  <a:pt x="508" y="447"/>
                </a:lnTo>
                <a:lnTo>
                  <a:pt x="508" y="448"/>
                </a:lnTo>
                <a:lnTo>
                  <a:pt x="507" y="448"/>
                </a:lnTo>
                <a:lnTo>
                  <a:pt x="507" y="449"/>
                </a:lnTo>
                <a:lnTo>
                  <a:pt x="506" y="449"/>
                </a:lnTo>
                <a:lnTo>
                  <a:pt x="506" y="450"/>
                </a:lnTo>
                <a:lnTo>
                  <a:pt x="506" y="450"/>
                </a:lnTo>
                <a:lnTo>
                  <a:pt x="504" y="452"/>
                </a:lnTo>
                <a:lnTo>
                  <a:pt x="504" y="452"/>
                </a:lnTo>
                <a:lnTo>
                  <a:pt x="503" y="453"/>
                </a:lnTo>
                <a:lnTo>
                  <a:pt x="503" y="453"/>
                </a:lnTo>
                <a:lnTo>
                  <a:pt x="503" y="454"/>
                </a:lnTo>
                <a:lnTo>
                  <a:pt x="502" y="454"/>
                </a:lnTo>
                <a:lnTo>
                  <a:pt x="502" y="454"/>
                </a:lnTo>
                <a:lnTo>
                  <a:pt x="501" y="455"/>
                </a:lnTo>
                <a:lnTo>
                  <a:pt x="501" y="455"/>
                </a:lnTo>
                <a:lnTo>
                  <a:pt x="513" y="466"/>
                </a:lnTo>
                <a:close/>
                <a:moveTo>
                  <a:pt x="473" y="496"/>
                </a:moveTo>
                <a:lnTo>
                  <a:pt x="473" y="496"/>
                </a:lnTo>
                <a:lnTo>
                  <a:pt x="474" y="496"/>
                </a:lnTo>
                <a:lnTo>
                  <a:pt x="474" y="495"/>
                </a:lnTo>
                <a:lnTo>
                  <a:pt x="475" y="495"/>
                </a:lnTo>
                <a:lnTo>
                  <a:pt x="475" y="495"/>
                </a:lnTo>
                <a:lnTo>
                  <a:pt x="476" y="494"/>
                </a:lnTo>
                <a:lnTo>
                  <a:pt x="478" y="494"/>
                </a:lnTo>
                <a:lnTo>
                  <a:pt x="478" y="494"/>
                </a:lnTo>
                <a:lnTo>
                  <a:pt x="479" y="492"/>
                </a:lnTo>
                <a:lnTo>
                  <a:pt x="480" y="492"/>
                </a:lnTo>
                <a:lnTo>
                  <a:pt x="480" y="492"/>
                </a:lnTo>
                <a:lnTo>
                  <a:pt x="481" y="491"/>
                </a:lnTo>
                <a:lnTo>
                  <a:pt x="481" y="491"/>
                </a:lnTo>
                <a:lnTo>
                  <a:pt x="482" y="491"/>
                </a:lnTo>
                <a:lnTo>
                  <a:pt x="483" y="490"/>
                </a:lnTo>
                <a:lnTo>
                  <a:pt x="483" y="490"/>
                </a:lnTo>
                <a:lnTo>
                  <a:pt x="485" y="489"/>
                </a:lnTo>
                <a:lnTo>
                  <a:pt x="485" y="489"/>
                </a:lnTo>
                <a:lnTo>
                  <a:pt x="486" y="489"/>
                </a:lnTo>
                <a:lnTo>
                  <a:pt x="487" y="488"/>
                </a:lnTo>
                <a:lnTo>
                  <a:pt x="487" y="488"/>
                </a:lnTo>
                <a:lnTo>
                  <a:pt x="479" y="475"/>
                </a:lnTo>
                <a:lnTo>
                  <a:pt x="478" y="475"/>
                </a:lnTo>
                <a:lnTo>
                  <a:pt x="478" y="475"/>
                </a:lnTo>
                <a:lnTo>
                  <a:pt x="476" y="476"/>
                </a:lnTo>
                <a:lnTo>
                  <a:pt x="476" y="476"/>
                </a:lnTo>
                <a:lnTo>
                  <a:pt x="475" y="476"/>
                </a:lnTo>
                <a:lnTo>
                  <a:pt x="475" y="477"/>
                </a:lnTo>
                <a:lnTo>
                  <a:pt x="474" y="477"/>
                </a:lnTo>
                <a:lnTo>
                  <a:pt x="473" y="477"/>
                </a:lnTo>
                <a:lnTo>
                  <a:pt x="473" y="478"/>
                </a:lnTo>
                <a:lnTo>
                  <a:pt x="472" y="478"/>
                </a:lnTo>
                <a:lnTo>
                  <a:pt x="472" y="478"/>
                </a:lnTo>
                <a:lnTo>
                  <a:pt x="471" y="478"/>
                </a:lnTo>
                <a:lnTo>
                  <a:pt x="471" y="480"/>
                </a:lnTo>
                <a:lnTo>
                  <a:pt x="469" y="480"/>
                </a:lnTo>
                <a:lnTo>
                  <a:pt x="469" y="480"/>
                </a:lnTo>
                <a:lnTo>
                  <a:pt x="468" y="481"/>
                </a:lnTo>
                <a:lnTo>
                  <a:pt x="468" y="481"/>
                </a:lnTo>
                <a:lnTo>
                  <a:pt x="467" y="481"/>
                </a:lnTo>
                <a:lnTo>
                  <a:pt x="466" y="482"/>
                </a:lnTo>
                <a:lnTo>
                  <a:pt x="466" y="482"/>
                </a:lnTo>
                <a:lnTo>
                  <a:pt x="466" y="482"/>
                </a:lnTo>
                <a:lnTo>
                  <a:pt x="473" y="496"/>
                </a:lnTo>
                <a:close/>
                <a:moveTo>
                  <a:pt x="424" y="510"/>
                </a:moveTo>
                <a:lnTo>
                  <a:pt x="425" y="510"/>
                </a:lnTo>
                <a:lnTo>
                  <a:pt x="425" y="510"/>
                </a:lnTo>
                <a:lnTo>
                  <a:pt x="426" y="510"/>
                </a:lnTo>
                <a:lnTo>
                  <a:pt x="427" y="510"/>
                </a:lnTo>
                <a:lnTo>
                  <a:pt x="429" y="509"/>
                </a:lnTo>
                <a:lnTo>
                  <a:pt x="429" y="509"/>
                </a:lnTo>
                <a:lnTo>
                  <a:pt x="430" y="509"/>
                </a:lnTo>
                <a:lnTo>
                  <a:pt x="431" y="509"/>
                </a:lnTo>
                <a:lnTo>
                  <a:pt x="432" y="509"/>
                </a:lnTo>
                <a:lnTo>
                  <a:pt x="432" y="509"/>
                </a:lnTo>
                <a:lnTo>
                  <a:pt x="433" y="509"/>
                </a:lnTo>
                <a:lnTo>
                  <a:pt x="434" y="509"/>
                </a:lnTo>
                <a:lnTo>
                  <a:pt x="436" y="509"/>
                </a:lnTo>
                <a:lnTo>
                  <a:pt x="436" y="508"/>
                </a:lnTo>
                <a:lnTo>
                  <a:pt x="437" y="508"/>
                </a:lnTo>
                <a:lnTo>
                  <a:pt x="438" y="508"/>
                </a:lnTo>
                <a:lnTo>
                  <a:pt x="439" y="508"/>
                </a:lnTo>
                <a:lnTo>
                  <a:pt x="439" y="508"/>
                </a:lnTo>
                <a:lnTo>
                  <a:pt x="440" y="508"/>
                </a:lnTo>
                <a:lnTo>
                  <a:pt x="441" y="508"/>
                </a:lnTo>
                <a:lnTo>
                  <a:pt x="441" y="508"/>
                </a:lnTo>
                <a:lnTo>
                  <a:pt x="438" y="491"/>
                </a:lnTo>
                <a:lnTo>
                  <a:pt x="438" y="491"/>
                </a:lnTo>
                <a:lnTo>
                  <a:pt x="437" y="491"/>
                </a:lnTo>
                <a:lnTo>
                  <a:pt x="436" y="492"/>
                </a:lnTo>
                <a:lnTo>
                  <a:pt x="436" y="492"/>
                </a:lnTo>
                <a:lnTo>
                  <a:pt x="434" y="492"/>
                </a:lnTo>
                <a:lnTo>
                  <a:pt x="434" y="492"/>
                </a:lnTo>
                <a:lnTo>
                  <a:pt x="433" y="492"/>
                </a:lnTo>
                <a:lnTo>
                  <a:pt x="432" y="492"/>
                </a:lnTo>
                <a:lnTo>
                  <a:pt x="432" y="492"/>
                </a:lnTo>
                <a:lnTo>
                  <a:pt x="431" y="492"/>
                </a:lnTo>
                <a:lnTo>
                  <a:pt x="430" y="492"/>
                </a:lnTo>
                <a:lnTo>
                  <a:pt x="430" y="494"/>
                </a:lnTo>
                <a:lnTo>
                  <a:pt x="429" y="494"/>
                </a:lnTo>
                <a:lnTo>
                  <a:pt x="427" y="494"/>
                </a:lnTo>
                <a:lnTo>
                  <a:pt x="427" y="494"/>
                </a:lnTo>
                <a:lnTo>
                  <a:pt x="426" y="494"/>
                </a:lnTo>
                <a:lnTo>
                  <a:pt x="425" y="494"/>
                </a:lnTo>
                <a:lnTo>
                  <a:pt x="425" y="494"/>
                </a:lnTo>
                <a:lnTo>
                  <a:pt x="424" y="494"/>
                </a:lnTo>
                <a:lnTo>
                  <a:pt x="423" y="494"/>
                </a:lnTo>
                <a:lnTo>
                  <a:pt x="423" y="494"/>
                </a:lnTo>
                <a:lnTo>
                  <a:pt x="424" y="510"/>
                </a:lnTo>
                <a:close/>
                <a:moveTo>
                  <a:pt x="375" y="505"/>
                </a:moveTo>
                <a:lnTo>
                  <a:pt x="375" y="505"/>
                </a:lnTo>
                <a:lnTo>
                  <a:pt x="375" y="505"/>
                </a:lnTo>
                <a:lnTo>
                  <a:pt x="376" y="505"/>
                </a:lnTo>
                <a:lnTo>
                  <a:pt x="377" y="506"/>
                </a:lnTo>
                <a:lnTo>
                  <a:pt x="378" y="506"/>
                </a:lnTo>
                <a:lnTo>
                  <a:pt x="378" y="506"/>
                </a:lnTo>
                <a:lnTo>
                  <a:pt x="380" y="506"/>
                </a:lnTo>
                <a:lnTo>
                  <a:pt x="381" y="506"/>
                </a:lnTo>
                <a:lnTo>
                  <a:pt x="381" y="506"/>
                </a:lnTo>
                <a:lnTo>
                  <a:pt x="382" y="508"/>
                </a:lnTo>
                <a:lnTo>
                  <a:pt x="383" y="508"/>
                </a:lnTo>
                <a:lnTo>
                  <a:pt x="384" y="508"/>
                </a:lnTo>
                <a:lnTo>
                  <a:pt x="384" y="508"/>
                </a:lnTo>
                <a:lnTo>
                  <a:pt x="385" y="508"/>
                </a:lnTo>
                <a:lnTo>
                  <a:pt x="387" y="508"/>
                </a:lnTo>
                <a:lnTo>
                  <a:pt x="387" y="508"/>
                </a:lnTo>
                <a:lnTo>
                  <a:pt x="388" y="509"/>
                </a:lnTo>
                <a:lnTo>
                  <a:pt x="389" y="509"/>
                </a:lnTo>
                <a:lnTo>
                  <a:pt x="390" y="509"/>
                </a:lnTo>
                <a:lnTo>
                  <a:pt x="390" y="509"/>
                </a:lnTo>
                <a:lnTo>
                  <a:pt x="391" y="509"/>
                </a:lnTo>
                <a:lnTo>
                  <a:pt x="394" y="494"/>
                </a:lnTo>
                <a:lnTo>
                  <a:pt x="392" y="492"/>
                </a:lnTo>
                <a:lnTo>
                  <a:pt x="392" y="492"/>
                </a:lnTo>
                <a:lnTo>
                  <a:pt x="391" y="492"/>
                </a:lnTo>
                <a:lnTo>
                  <a:pt x="391" y="492"/>
                </a:lnTo>
                <a:lnTo>
                  <a:pt x="390" y="492"/>
                </a:lnTo>
                <a:lnTo>
                  <a:pt x="389" y="492"/>
                </a:lnTo>
                <a:lnTo>
                  <a:pt x="389" y="492"/>
                </a:lnTo>
                <a:lnTo>
                  <a:pt x="388" y="492"/>
                </a:lnTo>
                <a:lnTo>
                  <a:pt x="387" y="492"/>
                </a:lnTo>
                <a:lnTo>
                  <a:pt x="387" y="491"/>
                </a:lnTo>
                <a:lnTo>
                  <a:pt x="385" y="491"/>
                </a:lnTo>
                <a:lnTo>
                  <a:pt x="384" y="491"/>
                </a:lnTo>
                <a:lnTo>
                  <a:pt x="384" y="491"/>
                </a:lnTo>
                <a:lnTo>
                  <a:pt x="383" y="491"/>
                </a:lnTo>
                <a:lnTo>
                  <a:pt x="383" y="491"/>
                </a:lnTo>
                <a:lnTo>
                  <a:pt x="382" y="491"/>
                </a:lnTo>
                <a:lnTo>
                  <a:pt x="381" y="490"/>
                </a:lnTo>
                <a:lnTo>
                  <a:pt x="381" y="490"/>
                </a:lnTo>
                <a:lnTo>
                  <a:pt x="380" y="490"/>
                </a:lnTo>
                <a:lnTo>
                  <a:pt x="378" y="490"/>
                </a:lnTo>
                <a:lnTo>
                  <a:pt x="378" y="490"/>
                </a:lnTo>
                <a:lnTo>
                  <a:pt x="375" y="505"/>
                </a:lnTo>
                <a:close/>
                <a:moveTo>
                  <a:pt x="329" y="483"/>
                </a:moveTo>
                <a:lnTo>
                  <a:pt x="329" y="483"/>
                </a:lnTo>
                <a:lnTo>
                  <a:pt x="331" y="484"/>
                </a:lnTo>
                <a:lnTo>
                  <a:pt x="331" y="484"/>
                </a:lnTo>
                <a:lnTo>
                  <a:pt x="332" y="484"/>
                </a:lnTo>
                <a:lnTo>
                  <a:pt x="333" y="485"/>
                </a:lnTo>
                <a:lnTo>
                  <a:pt x="333" y="485"/>
                </a:lnTo>
                <a:lnTo>
                  <a:pt x="334" y="487"/>
                </a:lnTo>
                <a:lnTo>
                  <a:pt x="334" y="487"/>
                </a:lnTo>
                <a:lnTo>
                  <a:pt x="335" y="488"/>
                </a:lnTo>
                <a:lnTo>
                  <a:pt x="336" y="488"/>
                </a:lnTo>
                <a:lnTo>
                  <a:pt x="336" y="488"/>
                </a:lnTo>
                <a:lnTo>
                  <a:pt x="338" y="489"/>
                </a:lnTo>
                <a:lnTo>
                  <a:pt x="338" y="489"/>
                </a:lnTo>
                <a:lnTo>
                  <a:pt x="339" y="489"/>
                </a:lnTo>
                <a:lnTo>
                  <a:pt x="340" y="490"/>
                </a:lnTo>
                <a:lnTo>
                  <a:pt x="340" y="490"/>
                </a:lnTo>
                <a:lnTo>
                  <a:pt x="341" y="491"/>
                </a:lnTo>
                <a:lnTo>
                  <a:pt x="341" y="491"/>
                </a:lnTo>
                <a:lnTo>
                  <a:pt x="342" y="491"/>
                </a:lnTo>
                <a:lnTo>
                  <a:pt x="343" y="492"/>
                </a:lnTo>
                <a:lnTo>
                  <a:pt x="343" y="492"/>
                </a:lnTo>
                <a:lnTo>
                  <a:pt x="352" y="478"/>
                </a:lnTo>
                <a:lnTo>
                  <a:pt x="350" y="478"/>
                </a:lnTo>
                <a:lnTo>
                  <a:pt x="350" y="478"/>
                </a:lnTo>
                <a:lnTo>
                  <a:pt x="349" y="477"/>
                </a:lnTo>
                <a:lnTo>
                  <a:pt x="349" y="477"/>
                </a:lnTo>
                <a:lnTo>
                  <a:pt x="348" y="477"/>
                </a:lnTo>
                <a:lnTo>
                  <a:pt x="348" y="476"/>
                </a:lnTo>
                <a:lnTo>
                  <a:pt x="347" y="476"/>
                </a:lnTo>
                <a:lnTo>
                  <a:pt x="347" y="476"/>
                </a:lnTo>
                <a:lnTo>
                  <a:pt x="346" y="475"/>
                </a:lnTo>
                <a:lnTo>
                  <a:pt x="346" y="475"/>
                </a:lnTo>
                <a:lnTo>
                  <a:pt x="345" y="475"/>
                </a:lnTo>
                <a:lnTo>
                  <a:pt x="343" y="474"/>
                </a:lnTo>
                <a:lnTo>
                  <a:pt x="343" y="474"/>
                </a:lnTo>
                <a:lnTo>
                  <a:pt x="342" y="473"/>
                </a:lnTo>
                <a:lnTo>
                  <a:pt x="342" y="473"/>
                </a:lnTo>
                <a:lnTo>
                  <a:pt x="341" y="473"/>
                </a:lnTo>
                <a:lnTo>
                  <a:pt x="341" y="471"/>
                </a:lnTo>
                <a:lnTo>
                  <a:pt x="340" y="471"/>
                </a:lnTo>
                <a:lnTo>
                  <a:pt x="340" y="471"/>
                </a:lnTo>
                <a:lnTo>
                  <a:pt x="339" y="470"/>
                </a:lnTo>
                <a:lnTo>
                  <a:pt x="339" y="470"/>
                </a:lnTo>
                <a:lnTo>
                  <a:pt x="329" y="483"/>
                </a:lnTo>
                <a:close/>
                <a:moveTo>
                  <a:pt x="296" y="447"/>
                </a:moveTo>
                <a:lnTo>
                  <a:pt x="296" y="447"/>
                </a:lnTo>
                <a:lnTo>
                  <a:pt x="296" y="447"/>
                </a:lnTo>
                <a:lnTo>
                  <a:pt x="297" y="448"/>
                </a:lnTo>
                <a:lnTo>
                  <a:pt x="297" y="449"/>
                </a:lnTo>
                <a:lnTo>
                  <a:pt x="298" y="449"/>
                </a:lnTo>
                <a:lnTo>
                  <a:pt x="298" y="450"/>
                </a:lnTo>
                <a:lnTo>
                  <a:pt x="298" y="450"/>
                </a:lnTo>
                <a:lnTo>
                  <a:pt x="299" y="452"/>
                </a:lnTo>
                <a:lnTo>
                  <a:pt x="299" y="453"/>
                </a:lnTo>
                <a:lnTo>
                  <a:pt x="300" y="453"/>
                </a:lnTo>
                <a:lnTo>
                  <a:pt x="300" y="454"/>
                </a:lnTo>
                <a:lnTo>
                  <a:pt x="300" y="454"/>
                </a:lnTo>
                <a:lnTo>
                  <a:pt x="301" y="455"/>
                </a:lnTo>
                <a:lnTo>
                  <a:pt x="301" y="455"/>
                </a:lnTo>
                <a:lnTo>
                  <a:pt x="303" y="456"/>
                </a:lnTo>
                <a:lnTo>
                  <a:pt x="303" y="457"/>
                </a:lnTo>
                <a:lnTo>
                  <a:pt x="304" y="457"/>
                </a:lnTo>
                <a:lnTo>
                  <a:pt x="304" y="459"/>
                </a:lnTo>
                <a:lnTo>
                  <a:pt x="304" y="459"/>
                </a:lnTo>
                <a:lnTo>
                  <a:pt x="305" y="460"/>
                </a:lnTo>
                <a:lnTo>
                  <a:pt x="305" y="460"/>
                </a:lnTo>
                <a:lnTo>
                  <a:pt x="318" y="450"/>
                </a:lnTo>
                <a:lnTo>
                  <a:pt x="317" y="449"/>
                </a:lnTo>
                <a:lnTo>
                  <a:pt x="317" y="449"/>
                </a:lnTo>
                <a:lnTo>
                  <a:pt x="317" y="448"/>
                </a:lnTo>
                <a:lnTo>
                  <a:pt x="315" y="448"/>
                </a:lnTo>
                <a:lnTo>
                  <a:pt x="315" y="447"/>
                </a:lnTo>
                <a:lnTo>
                  <a:pt x="314" y="447"/>
                </a:lnTo>
                <a:lnTo>
                  <a:pt x="314" y="446"/>
                </a:lnTo>
                <a:lnTo>
                  <a:pt x="314" y="446"/>
                </a:lnTo>
                <a:lnTo>
                  <a:pt x="313" y="445"/>
                </a:lnTo>
                <a:lnTo>
                  <a:pt x="313" y="445"/>
                </a:lnTo>
                <a:lnTo>
                  <a:pt x="313" y="443"/>
                </a:lnTo>
                <a:lnTo>
                  <a:pt x="312" y="443"/>
                </a:lnTo>
                <a:lnTo>
                  <a:pt x="312" y="442"/>
                </a:lnTo>
                <a:lnTo>
                  <a:pt x="311" y="442"/>
                </a:lnTo>
                <a:lnTo>
                  <a:pt x="311" y="441"/>
                </a:lnTo>
                <a:lnTo>
                  <a:pt x="311" y="441"/>
                </a:lnTo>
                <a:lnTo>
                  <a:pt x="310" y="440"/>
                </a:lnTo>
                <a:lnTo>
                  <a:pt x="310" y="440"/>
                </a:lnTo>
                <a:lnTo>
                  <a:pt x="310" y="439"/>
                </a:lnTo>
                <a:lnTo>
                  <a:pt x="308" y="439"/>
                </a:lnTo>
                <a:lnTo>
                  <a:pt x="308" y="438"/>
                </a:lnTo>
                <a:lnTo>
                  <a:pt x="296" y="447"/>
                </a:lnTo>
                <a:close/>
                <a:moveTo>
                  <a:pt x="277" y="400"/>
                </a:moveTo>
                <a:lnTo>
                  <a:pt x="277" y="400"/>
                </a:lnTo>
                <a:lnTo>
                  <a:pt x="277" y="401"/>
                </a:lnTo>
                <a:lnTo>
                  <a:pt x="277" y="401"/>
                </a:lnTo>
                <a:lnTo>
                  <a:pt x="277" y="403"/>
                </a:lnTo>
                <a:lnTo>
                  <a:pt x="277" y="404"/>
                </a:lnTo>
                <a:lnTo>
                  <a:pt x="278" y="405"/>
                </a:lnTo>
                <a:lnTo>
                  <a:pt x="278" y="405"/>
                </a:lnTo>
                <a:lnTo>
                  <a:pt x="278" y="406"/>
                </a:lnTo>
                <a:lnTo>
                  <a:pt x="278" y="407"/>
                </a:lnTo>
                <a:lnTo>
                  <a:pt x="278" y="407"/>
                </a:lnTo>
                <a:lnTo>
                  <a:pt x="278" y="408"/>
                </a:lnTo>
                <a:lnTo>
                  <a:pt x="279" y="410"/>
                </a:lnTo>
                <a:lnTo>
                  <a:pt x="279" y="411"/>
                </a:lnTo>
                <a:lnTo>
                  <a:pt x="279" y="411"/>
                </a:lnTo>
                <a:lnTo>
                  <a:pt x="279" y="412"/>
                </a:lnTo>
                <a:lnTo>
                  <a:pt x="279" y="413"/>
                </a:lnTo>
                <a:lnTo>
                  <a:pt x="280" y="413"/>
                </a:lnTo>
                <a:lnTo>
                  <a:pt x="280" y="414"/>
                </a:lnTo>
                <a:lnTo>
                  <a:pt x="280" y="415"/>
                </a:lnTo>
                <a:lnTo>
                  <a:pt x="280" y="415"/>
                </a:lnTo>
                <a:lnTo>
                  <a:pt x="280" y="417"/>
                </a:lnTo>
                <a:lnTo>
                  <a:pt x="296" y="411"/>
                </a:lnTo>
                <a:lnTo>
                  <a:pt x="296" y="411"/>
                </a:lnTo>
                <a:lnTo>
                  <a:pt x="296" y="410"/>
                </a:lnTo>
                <a:lnTo>
                  <a:pt x="296" y="410"/>
                </a:lnTo>
                <a:lnTo>
                  <a:pt x="296" y="408"/>
                </a:lnTo>
                <a:lnTo>
                  <a:pt x="294" y="408"/>
                </a:lnTo>
                <a:lnTo>
                  <a:pt x="294" y="407"/>
                </a:lnTo>
                <a:lnTo>
                  <a:pt x="294" y="406"/>
                </a:lnTo>
                <a:lnTo>
                  <a:pt x="294" y="406"/>
                </a:lnTo>
                <a:lnTo>
                  <a:pt x="294" y="405"/>
                </a:lnTo>
                <a:lnTo>
                  <a:pt x="293" y="405"/>
                </a:lnTo>
                <a:lnTo>
                  <a:pt x="293" y="404"/>
                </a:lnTo>
                <a:lnTo>
                  <a:pt x="293" y="403"/>
                </a:lnTo>
                <a:lnTo>
                  <a:pt x="293" y="403"/>
                </a:lnTo>
                <a:lnTo>
                  <a:pt x="293" y="401"/>
                </a:lnTo>
                <a:lnTo>
                  <a:pt x="293" y="400"/>
                </a:lnTo>
                <a:lnTo>
                  <a:pt x="293" y="400"/>
                </a:lnTo>
                <a:lnTo>
                  <a:pt x="292" y="399"/>
                </a:lnTo>
                <a:lnTo>
                  <a:pt x="292" y="399"/>
                </a:lnTo>
                <a:lnTo>
                  <a:pt x="292" y="398"/>
                </a:lnTo>
                <a:lnTo>
                  <a:pt x="292" y="397"/>
                </a:lnTo>
                <a:lnTo>
                  <a:pt x="292" y="397"/>
                </a:lnTo>
                <a:lnTo>
                  <a:pt x="277" y="400"/>
                </a:lnTo>
                <a:close/>
                <a:moveTo>
                  <a:pt x="276" y="350"/>
                </a:moveTo>
                <a:lnTo>
                  <a:pt x="276" y="350"/>
                </a:lnTo>
                <a:lnTo>
                  <a:pt x="276" y="351"/>
                </a:lnTo>
                <a:lnTo>
                  <a:pt x="276" y="352"/>
                </a:lnTo>
                <a:lnTo>
                  <a:pt x="275" y="354"/>
                </a:lnTo>
                <a:lnTo>
                  <a:pt x="275" y="354"/>
                </a:lnTo>
                <a:lnTo>
                  <a:pt x="275" y="355"/>
                </a:lnTo>
                <a:lnTo>
                  <a:pt x="275" y="356"/>
                </a:lnTo>
                <a:lnTo>
                  <a:pt x="275" y="357"/>
                </a:lnTo>
                <a:lnTo>
                  <a:pt x="275" y="357"/>
                </a:lnTo>
                <a:lnTo>
                  <a:pt x="275" y="358"/>
                </a:lnTo>
                <a:lnTo>
                  <a:pt x="275" y="359"/>
                </a:lnTo>
                <a:lnTo>
                  <a:pt x="275" y="361"/>
                </a:lnTo>
                <a:lnTo>
                  <a:pt x="275" y="361"/>
                </a:lnTo>
                <a:lnTo>
                  <a:pt x="275" y="362"/>
                </a:lnTo>
                <a:lnTo>
                  <a:pt x="275" y="363"/>
                </a:lnTo>
                <a:lnTo>
                  <a:pt x="275" y="364"/>
                </a:lnTo>
                <a:lnTo>
                  <a:pt x="275" y="364"/>
                </a:lnTo>
                <a:lnTo>
                  <a:pt x="273" y="365"/>
                </a:lnTo>
                <a:lnTo>
                  <a:pt x="273" y="366"/>
                </a:lnTo>
                <a:lnTo>
                  <a:pt x="273" y="366"/>
                </a:lnTo>
                <a:lnTo>
                  <a:pt x="290" y="368"/>
                </a:lnTo>
                <a:lnTo>
                  <a:pt x="290" y="366"/>
                </a:lnTo>
                <a:lnTo>
                  <a:pt x="290" y="366"/>
                </a:lnTo>
                <a:lnTo>
                  <a:pt x="290" y="365"/>
                </a:lnTo>
                <a:lnTo>
                  <a:pt x="290" y="364"/>
                </a:lnTo>
                <a:lnTo>
                  <a:pt x="290" y="364"/>
                </a:lnTo>
                <a:lnTo>
                  <a:pt x="290" y="363"/>
                </a:lnTo>
                <a:lnTo>
                  <a:pt x="290" y="362"/>
                </a:lnTo>
                <a:lnTo>
                  <a:pt x="290" y="362"/>
                </a:lnTo>
                <a:lnTo>
                  <a:pt x="290" y="361"/>
                </a:lnTo>
                <a:lnTo>
                  <a:pt x="290" y="361"/>
                </a:lnTo>
                <a:lnTo>
                  <a:pt x="291" y="359"/>
                </a:lnTo>
                <a:lnTo>
                  <a:pt x="291" y="358"/>
                </a:lnTo>
                <a:lnTo>
                  <a:pt x="291" y="358"/>
                </a:lnTo>
                <a:lnTo>
                  <a:pt x="291" y="357"/>
                </a:lnTo>
                <a:lnTo>
                  <a:pt x="291" y="356"/>
                </a:lnTo>
                <a:lnTo>
                  <a:pt x="291" y="356"/>
                </a:lnTo>
                <a:lnTo>
                  <a:pt x="291" y="355"/>
                </a:lnTo>
                <a:lnTo>
                  <a:pt x="291" y="354"/>
                </a:lnTo>
                <a:lnTo>
                  <a:pt x="291" y="354"/>
                </a:lnTo>
                <a:lnTo>
                  <a:pt x="291" y="352"/>
                </a:lnTo>
                <a:lnTo>
                  <a:pt x="276" y="350"/>
                </a:lnTo>
                <a:close/>
                <a:moveTo>
                  <a:pt x="293" y="302"/>
                </a:moveTo>
                <a:lnTo>
                  <a:pt x="292" y="303"/>
                </a:lnTo>
                <a:lnTo>
                  <a:pt x="292" y="303"/>
                </a:lnTo>
                <a:lnTo>
                  <a:pt x="292" y="305"/>
                </a:lnTo>
                <a:lnTo>
                  <a:pt x="291" y="306"/>
                </a:lnTo>
                <a:lnTo>
                  <a:pt x="291" y="306"/>
                </a:lnTo>
                <a:lnTo>
                  <a:pt x="291" y="307"/>
                </a:lnTo>
                <a:lnTo>
                  <a:pt x="290" y="308"/>
                </a:lnTo>
                <a:lnTo>
                  <a:pt x="290" y="308"/>
                </a:lnTo>
                <a:lnTo>
                  <a:pt x="290" y="309"/>
                </a:lnTo>
                <a:lnTo>
                  <a:pt x="289" y="309"/>
                </a:lnTo>
                <a:lnTo>
                  <a:pt x="289" y="310"/>
                </a:lnTo>
                <a:lnTo>
                  <a:pt x="289" y="312"/>
                </a:lnTo>
                <a:lnTo>
                  <a:pt x="287" y="312"/>
                </a:lnTo>
                <a:lnTo>
                  <a:pt x="287" y="313"/>
                </a:lnTo>
                <a:lnTo>
                  <a:pt x="287" y="314"/>
                </a:lnTo>
                <a:lnTo>
                  <a:pt x="286" y="314"/>
                </a:lnTo>
                <a:lnTo>
                  <a:pt x="286" y="315"/>
                </a:lnTo>
                <a:lnTo>
                  <a:pt x="286" y="316"/>
                </a:lnTo>
                <a:lnTo>
                  <a:pt x="285" y="316"/>
                </a:lnTo>
                <a:lnTo>
                  <a:pt x="285" y="317"/>
                </a:lnTo>
                <a:lnTo>
                  <a:pt x="285" y="317"/>
                </a:lnTo>
                <a:lnTo>
                  <a:pt x="299" y="324"/>
                </a:lnTo>
                <a:lnTo>
                  <a:pt x="300" y="323"/>
                </a:lnTo>
                <a:lnTo>
                  <a:pt x="300" y="323"/>
                </a:lnTo>
                <a:lnTo>
                  <a:pt x="300" y="322"/>
                </a:lnTo>
                <a:lnTo>
                  <a:pt x="300" y="322"/>
                </a:lnTo>
                <a:lnTo>
                  <a:pt x="301" y="321"/>
                </a:lnTo>
                <a:lnTo>
                  <a:pt x="301" y="320"/>
                </a:lnTo>
                <a:lnTo>
                  <a:pt x="301" y="320"/>
                </a:lnTo>
                <a:lnTo>
                  <a:pt x="301" y="319"/>
                </a:lnTo>
                <a:lnTo>
                  <a:pt x="303" y="319"/>
                </a:lnTo>
                <a:lnTo>
                  <a:pt x="303" y="317"/>
                </a:lnTo>
                <a:lnTo>
                  <a:pt x="303" y="317"/>
                </a:lnTo>
                <a:lnTo>
                  <a:pt x="304" y="316"/>
                </a:lnTo>
                <a:lnTo>
                  <a:pt x="304" y="316"/>
                </a:lnTo>
                <a:lnTo>
                  <a:pt x="304" y="315"/>
                </a:lnTo>
                <a:lnTo>
                  <a:pt x="305" y="314"/>
                </a:lnTo>
                <a:lnTo>
                  <a:pt x="305" y="314"/>
                </a:lnTo>
                <a:lnTo>
                  <a:pt x="305" y="313"/>
                </a:lnTo>
                <a:lnTo>
                  <a:pt x="305" y="313"/>
                </a:lnTo>
                <a:lnTo>
                  <a:pt x="306" y="312"/>
                </a:lnTo>
                <a:lnTo>
                  <a:pt x="306" y="312"/>
                </a:lnTo>
                <a:lnTo>
                  <a:pt x="306" y="310"/>
                </a:lnTo>
                <a:lnTo>
                  <a:pt x="293" y="302"/>
                </a:lnTo>
                <a:close/>
                <a:moveTo>
                  <a:pt x="326" y="265"/>
                </a:moveTo>
                <a:lnTo>
                  <a:pt x="325" y="265"/>
                </a:lnTo>
                <a:lnTo>
                  <a:pt x="325" y="266"/>
                </a:lnTo>
                <a:lnTo>
                  <a:pt x="324" y="266"/>
                </a:lnTo>
                <a:lnTo>
                  <a:pt x="324" y="267"/>
                </a:lnTo>
                <a:lnTo>
                  <a:pt x="322" y="267"/>
                </a:lnTo>
                <a:lnTo>
                  <a:pt x="322" y="267"/>
                </a:lnTo>
                <a:lnTo>
                  <a:pt x="321" y="268"/>
                </a:lnTo>
                <a:lnTo>
                  <a:pt x="321" y="268"/>
                </a:lnTo>
                <a:lnTo>
                  <a:pt x="320" y="270"/>
                </a:lnTo>
                <a:lnTo>
                  <a:pt x="320" y="270"/>
                </a:lnTo>
                <a:lnTo>
                  <a:pt x="319" y="271"/>
                </a:lnTo>
                <a:lnTo>
                  <a:pt x="318" y="271"/>
                </a:lnTo>
                <a:lnTo>
                  <a:pt x="318" y="272"/>
                </a:lnTo>
                <a:lnTo>
                  <a:pt x="317" y="272"/>
                </a:lnTo>
                <a:lnTo>
                  <a:pt x="317" y="273"/>
                </a:lnTo>
                <a:lnTo>
                  <a:pt x="315" y="273"/>
                </a:lnTo>
                <a:lnTo>
                  <a:pt x="315" y="274"/>
                </a:lnTo>
                <a:lnTo>
                  <a:pt x="314" y="274"/>
                </a:lnTo>
                <a:lnTo>
                  <a:pt x="314" y="275"/>
                </a:lnTo>
                <a:lnTo>
                  <a:pt x="313" y="275"/>
                </a:lnTo>
                <a:lnTo>
                  <a:pt x="313" y="277"/>
                </a:lnTo>
                <a:lnTo>
                  <a:pt x="325" y="287"/>
                </a:lnTo>
                <a:lnTo>
                  <a:pt x="325" y="287"/>
                </a:lnTo>
                <a:lnTo>
                  <a:pt x="326" y="286"/>
                </a:lnTo>
                <a:lnTo>
                  <a:pt x="326" y="286"/>
                </a:lnTo>
                <a:lnTo>
                  <a:pt x="326" y="285"/>
                </a:lnTo>
                <a:lnTo>
                  <a:pt x="327" y="285"/>
                </a:lnTo>
                <a:lnTo>
                  <a:pt x="327" y="285"/>
                </a:lnTo>
                <a:lnTo>
                  <a:pt x="328" y="284"/>
                </a:lnTo>
                <a:lnTo>
                  <a:pt x="328" y="284"/>
                </a:lnTo>
                <a:lnTo>
                  <a:pt x="329" y="282"/>
                </a:lnTo>
                <a:lnTo>
                  <a:pt x="329" y="282"/>
                </a:lnTo>
                <a:lnTo>
                  <a:pt x="331" y="281"/>
                </a:lnTo>
                <a:lnTo>
                  <a:pt x="331" y="281"/>
                </a:lnTo>
                <a:lnTo>
                  <a:pt x="332" y="281"/>
                </a:lnTo>
                <a:lnTo>
                  <a:pt x="332" y="280"/>
                </a:lnTo>
                <a:lnTo>
                  <a:pt x="332" y="280"/>
                </a:lnTo>
                <a:lnTo>
                  <a:pt x="333" y="279"/>
                </a:lnTo>
                <a:lnTo>
                  <a:pt x="333" y="279"/>
                </a:lnTo>
                <a:lnTo>
                  <a:pt x="334" y="279"/>
                </a:lnTo>
                <a:lnTo>
                  <a:pt x="334" y="278"/>
                </a:lnTo>
                <a:lnTo>
                  <a:pt x="335" y="278"/>
                </a:lnTo>
                <a:lnTo>
                  <a:pt x="335" y="278"/>
                </a:lnTo>
                <a:lnTo>
                  <a:pt x="326" y="265"/>
                </a:lnTo>
                <a:close/>
                <a:moveTo>
                  <a:pt x="369" y="242"/>
                </a:moveTo>
                <a:lnTo>
                  <a:pt x="369" y="242"/>
                </a:lnTo>
                <a:lnTo>
                  <a:pt x="368" y="242"/>
                </a:lnTo>
                <a:lnTo>
                  <a:pt x="368" y="242"/>
                </a:lnTo>
                <a:lnTo>
                  <a:pt x="367" y="243"/>
                </a:lnTo>
                <a:lnTo>
                  <a:pt x="366" y="243"/>
                </a:lnTo>
                <a:lnTo>
                  <a:pt x="366" y="243"/>
                </a:lnTo>
                <a:lnTo>
                  <a:pt x="364" y="243"/>
                </a:lnTo>
                <a:lnTo>
                  <a:pt x="363" y="244"/>
                </a:lnTo>
                <a:lnTo>
                  <a:pt x="362" y="244"/>
                </a:lnTo>
                <a:lnTo>
                  <a:pt x="362" y="244"/>
                </a:lnTo>
                <a:lnTo>
                  <a:pt x="361" y="244"/>
                </a:lnTo>
                <a:lnTo>
                  <a:pt x="360" y="245"/>
                </a:lnTo>
                <a:lnTo>
                  <a:pt x="360" y="245"/>
                </a:lnTo>
                <a:lnTo>
                  <a:pt x="359" y="245"/>
                </a:lnTo>
                <a:lnTo>
                  <a:pt x="357" y="245"/>
                </a:lnTo>
                <a:lnTo>
                  <a:pt x="357" y="246"/>
                </a:lnTo>
                <a:lnTo>
                  <a:pt x="356" y="246"/>
                </a:lnTo>
                <a:lnTo>
                  <a:pt x="355" y="246"/>
                </a:lnTo>
                <a:lnTo>
                  <a:pt x="355" y="247"/>
                </a:lnTo>
                <a:lnTo>
                  <a:pt x="354" y="247"/>
                </a:lnTo>
                <a:lnTo>
                  <a:pt x="354" y="247"/>
                </a:lnTo>
                <a:lnTo>
                  <a:pt x="361" y="261"/>
                </a:lnTo>
                <a:lnTo>
                  <a:pt x="361" y="261"/>
                </a:lnTo>
                <a:lnTo>
                  <a:pt x="362" y="261"/>
                </a:lnTo>
                <a:lnTo>
                  <a:pt x="363" y="260"/>
                </a:lnTo>
                <a:lnTo>
                  <a:pt x="363" y="260"/>
                </a:lnTo>
                <a:lnTo>
                  <a:pt x="364" y="260"/>
                </a:lnTo>
                <a:lnTo>
                  <a:pt x="364" y="260"/>
                </a:lnTo>
                <a:lnTo>
                  <a:pt x="366" y="259"/>
                </a:lnTo>
                <a:lnTo>
                  <a:pt x="366" y="259"/>
                </a:lnTo>
                <a:lnTo>
                  <a:pt x="367" y="259"/>
                </a:lnTo>
                <a:lnTo>
                  <a:pt x="368" y="259"/>
                </a:lnTo>
                <a:lnTo>
                  <a:pt x="368" y="258"/>
                </a:lnTo>
                <a:lnTo>
                  <a:pt x="369" y="258"/>
                </a:lnTo>
                <a:lnTo>
                  <a:pt x="369" y="258"/>
                </a:lnTo>
                <a:lnTo>
                  <a:pt x="370" y="258"/>
                </a:lnTo>
                <a:lnTo>
                  <a:pt x="371" y="258"/>
                </a:lnTo>
                <a:lnTo>
                  <a:pt x="371" y="257"/>
                </a:lnTo>
                <a:lnTo>
                  <a:pt x="373" y="257"/>
                </a:lnTo>
                <a:lnTo>
                  <a:pt x="373" y="257"/>
                </a:lnTo>
                <a:lnTo>
                  <a:pt x="374" y="257"/>
                </a:lnTo>
                <a:lnTo>
                  <a:pt x="375" y="257"/>
                </a:lnTo>
                <a:lnTo>
                  <a:pt x="369" y="242"/>
                </a:lnTo>
                <a:close/>
                <a:moveTo>
                  <a:pt x="459" y="343"/>
                </a:moveTo>
                <a:lnTo>
                  <a:pt x="420" y="343"/>
                </a:lnTo>
                <a:lnTo>
                  <a:pt x="420" y="336"/>
                </a:lnTo>
                <a:lnTo>
                  <a:pt x="420" y="328"/>
                </a:lnTo>
                <a:lnTo>
                  <a:pt x="419" y="323"/>
                </a:lnTo>
                <a:lnTo>
                  <a:pt x="417" y="321"/>
                </a:lnTo>
                <a:lnTo>
                  <a:pt x="413" y="320"/>
                </a:lnTo>
                <a:lnTo>
                  <a:pt x="410" y="321"/>
                </a:lnTo>
                <a:lnTo>
                  <a:pt x="408" y="323"/>
                </a:lnTo>
                <a:lnTo>
                  <a:pt x="406" y="326"/>
                </a:lnTo>
                <a:lnTo>
                  <a:pt x="406" y="331"/>
                </a:lnTo>
                <a:lnTo>
                  <a:pt x="406" y="335"/>
                </a:lnTo>
                <a:lnTo>
                  <a:pt x="408" y="338"/>
                </a:lnTo>
                <a:lnTo>
                  <a:pt x="408" y="342"/>
                </a:lnTo>
                <a:lnTo>
                  <a:pt x="410" y="344"/>
                </a:lnTo>
                <a:lnTo>
                  <a:pt x="417" y="349"/>
                </a:lnTo>
                <a:lnTo>
                  <a:pt x="431" y="358"/>
                </a:lnTo>
                <a:lnTo>
                  <a:pt x="444" y="366"/>
                </a:lnTo>
                <a:lnTo>
                  <a:pt x="451" y="372"/>
                </a:lnTo>
                <a:lnTo>
                  <a:pt x="455" y="377"/>
                </a:lnTo>
                <a:lnTo>
                  <a:pt x="460" y="385"/>
                </a:lnTo>
                <a:lnTo>
                  <a:pt x="462" y="396"/>
                </a:lnTo>
                <a:lnTo>
                  <a:pt x="464" y="407"/>
                </a:lnTo>
                <a:lnTo>
                  <a:pt x="464" y="417"/>
                </a:lnTo>
                <a:lnTo>
                  <a:pt x="461" y="426"/>
                </a:lnTo>
                <a:lnTo>
                  <a:pt x="458" y="433"/>
                </a:lnTo>
                <a:lnTo>
                  <a:pt x="454" y="440"/>
                </a:lnTo>
                <a:lnTo>
                  <a:pt x="448" y="445"/>
                </a:lnTo>
                <a:lnTo>
                  <a:pt x="441" y="449"/>
                </a:lnTo>
                <a:lnTo>
                  <a:pt x="433" y="453"/>
                </a:lnTo>
                <a:lnTo>
                  <a:pt x="424" y="454"/>
                </a:lnTo>
                <a:lnTo>
                  <a:pt x="424" y="469"/>
                </a:lnTo>
                <a:lnTo>
                  <a:pt x="405" y="469"/>
                </a:lnTo>
                <a:lnTo>
                  <a:pt x="405" y="454"/>
                </a:lnTo>
                <a:lnTo>
                  <a:pt x="398" y="453"/>
                </a:lnTo>
                <a:lnTo>
                  <a:pt x="391" y="450"/>
                </a:lnTo>
                <a:lnTo>
                  <a:pt x="384" y="447"/>
                </a:lnTo>
                <a:lnTo>
                  <a:pt x="378" y="442"/>
                </a:lnTo>
                <a:lnTo>
                  <a:pt x="374" y="435"/>
                </a:lnTo>
                <a:lnTo>
                  <a:pt x="370" y="427"/>
                </a:lnTo>
                <a:lnTo>
                  <a:pt x="368" y="418"/>
                </a:lnTo>
                <a:lnTo>
                  <a:pt x="367" y="405"/>
                </a:lnTo>
                <a:lnTo>
                  <a:pt x="367" y="398"/>
                </a:lnTo>
                <a:lnTo>
                  <a:pt x="405" y="398"/>
                </a:lnTo>
                <a:lnTo>
                  <a:pt x="405" y="407"/>
                </a:lnTo>
                <a:lnTo>
                  <a:pt x="406" y="420"/>
                </a:lnTo>
                <a:lnTo>
                  <a:pt x="406" y="427"/>
                </a:lnTo>
                <a:lnTo>
                  <a:pt x="408" y="428"/>
                </a:lnTo>
                <a:lnTo>
                  <a:pt x="409" y="429"/>
                </a:lnTo>
                <a:lnTo>
                  <a:pt x="411" y="431"/>
                </a:lnTo>
                <a:lnTo>
                  <a:pt x="412" y="431"/>
                </a:lnTo>
                <a:lnTo>
                  <a:pt x="416" y="429"/>
                </a:lnTo>
                <a:lnTo>
                  <a:pt x="418" y="428"/>
                </a:lnTo>
                <a:lnTo>
                  <a:pt x="420" y="425"/>
                </a:lnTo>
                <a:lnTo>
                  <a:pt x="420" y="420"/>
                </a:lnTo>
                <a:lnTo>
                  <a:pt x="420" y="408"/>
                </a:lnTo>
                <a:lnTo>
                  <a:pt x="418" y="401"/>
                </a:lnTo>
                <a:lnTo>
                  <a:pt x="417" y="398"/>
                </a:lnTo>
                <a:lnTo>
                  <a:pt x="415" y="396"/>
                </a:lnTo>
                <a:lnTo>
                  <a:pt x="411" y="392"/>
                </a:lnTo>
                <a:lnTo>
                  <a:pt x="406" y="389"/>
                </a:lnTo>
                <a:lnTo>
                  <a:pt x="391" y="379"/>
                </a:lnTo>
                <a:lnTo>
                  <a:pt x="382" y="372"/>
                </a:lnTo>
                <a:lnTo>
                  <a:pt x="376" y="366"/>
                </a:lnTo>
                <a:lnTo>
                  <a:pt x="371" y="358"/>
                </a:lnTo>
                <a:lnTo>
                  <a:pt x="369" y="352"/>
                </a:lnTo>
                <a:lnTo>
                  <a:pt x="368" y="348"/>
                </a:lnTo>
                <a:lnTo>
                  <a:pt x="367" y="342"/>
                </a:lnTo>
                <a:lnTo>
                  <a:pt x="367" y="336"/>
                </a:lnTo>
                <a:lnTo>
                  <a:pt x="367" y="328"/>
                </a:lnTo>
                <a:lnTo>
                  <a:pt x="369" y="321"/>
                </a:lnTo>
                <a:lnTo>
                  <a:pt x="371" y="314"/>
                </a:lnTo>
                <a:lnTo>
                  <a:pt x="376" y="309"/>
                </a:lnTo>
                <a:lnTo>
                  <a:pt x="382" y="305"/>
                </a:lnTo>
                <a:lnTo>
                  <a:pt x="389" y="301"/>
                </a:lnTo>
                <a:lnTo>
                  <a:pt x="396" y="299"/>
                </a:lnTo>
                <a:lnTo>
                  <a:pt x="405" y="296"/>
                </a:lnTo>
                <a:lnTo>
                  <a:pt x="405" y="285"/>
                </a:lnTo>
                <a:lnTo>
                  <a:pt x="424" y="285"/>
                </a:lnTo>
                <a:lnTo>
                  <a:pt x="424" y="296"/>
                </a:lnTo>
                <a:lnTo>
                  <a:pt x="432" y="299"/>
                </a:lnTo>
                <a:lnTo>
                  <a:pt x="439" y="301"/>
                </a:lnTo>
                <a:lnTo>
                  <a:pt x="446" y="305"/>
                </a:lnTo>
                <a:lnTo>
                  <a:pt x="451" y="309"/>
                </a:lnTo>
                <a:lnTo>
                  <a:pt x="454" y="314"/>
                </a:lnTo>
                <a:lnTo>
                  <a:pt x="458" y="321"/>
                </a:lnTo>
                <a:lnTo>
                  <a:pt x="459" y="328"/>
                </a:lnTo>
                <a:lnTo>
                  <a:pt x="460" y="336"/>
                </a:lnTo>
                <a:lnTo>
                  <a:pt x="460" y="338"/>
                </a:lnTo>
                <a:lnTo>
                  <a:pt x="459" y="343"/>
                </a:lnTo>
                <a:close/>
                <a:moveTo>
                  <a:pt x="398" y="236"/>
                </a:moveTo>
                <a:lnTo>
                  <a:pt x="406" y="235"/>
                </a:lnTo>
                <a:lnTo>
                  <a:pt x="415" y="235"/>
                </a:lnTo>
                <a:lnTo>
                  <a:pt x="423" y="235"/>
                </a:lnTo>
                <a:lnTo>
                  <a:pt x="431" y="236"/>
                </a:lnTo>
                <a:lnTo>
                  <a:pt x="430" y="245"/>
                </a:lnTo>
                <a:lnTo>
                  <a:pt x="430" y="253"/>
                </a:lnTo>
                <a:lnTo>
                  <a:pt x="415" y="252"/>
                </a:lnTo>
                <a:lnTo>
                  <a:pt x="399" y="253"/>
                </a:lnTo>
                <a:lnTo>
                  <a:pt x="398" y="244"/>
                </a:lnTo>
                <a:lnTo>
                  <a:pt x="398" y="236"/>
                </a:lnTo>
                <a:lnTo>
                  <a:pt x="398" y="236"/>
                </a:lnTo>
                <a:close/>
                <a:moveTo>
                  <a:pt x="46" y="400"/>
                </a:moveTo>
                <a:lnTo>
                  <a:pt x="68" y="398"/>
                </a:lnTo>
                <a:lnTo>
                  <a:pt x="89" y="397"/>
                </a:lnTo>
                <a:lnTo>
                  <a:pt x="111" y="396"/>
                </a:lnTo>
                <a:lnTo>
                  <a:pt x="132" y="394"/>
                </a:lnTo>
                <a:lnTo>
                  <a:pt x="119" y="393"/>
                </a:lnTo>
                <a:lnTo>
                  <a:pt x="107" y="393"/>
                </a:lnTo>
                <a:lnTo>
                  <a:pt x="93" y="392"/>
                </a:lnTo>
                <a:lnTo>
                  <a:pt x="80" y="390"/>
                </a:lnTo>
                <a:lnTo>
                  <a:pt x="74" y="389"/>
                </a:lnTo>
                <a:lnTo>
                  <a:pt x="69" y="387"/>
                </a:lnTo>
                <a:lnTo>
                  <a:pt x="65" y="385"/>
                </a:lnTo>
                <a:lnTo>
                  <a:pt x="61" y="382"/>
                </a:lnTo>
                <a:lnTo>
                  <a:pt x="58" y="378"/>
                </a:lnTo>
                <a:lnTo>
                  <a:pt x="55" y="373"/>
                </a:lnTo>
                <a:lnTo>
                  <a:pt x="54" y="369"/>
                </a:lnTo>
                <a:lnTo>
                  <a:pt x="53" y="363"/>
                </a:lnTo>
                <a:lnTo>
                  <a:pt x="53" y="347"/>
                </a:lnTo>
                <a:lnTo>
                  <a:pt x="53" y="331"/>
                </a:lnTo>
                <a:lnTo>
                  <a:pt x="53" y="315"/>
                </a:lnTo>
                <a:lnTo>
                  <a:pt x="53" y="299"/>
                </a:lnTo>
                <a:lnTo>
                  <a:pt x="54" y="293"/>
                </a:lnTo>
                <a:lnTo>
                  <a:pt x="55" y="288"/>
                </a:lnTo>
                <a:lnTo>
                  <a:pt x="58" y="284"/>
                </a:lnTo>
                <a:lnTo>
                  <a:pt x="61" y="280"/>
                </a:lnTo>
                <a:lnTo>
                  <a:pt x="65" y="277"/>
                </a:lnTo>
                <a:lnTo>
                  <a:pt x="69" y="274"/>
                </a:lnTo>
                <a:lnTo>
                  <a:pt x="74" y="273"/>
                </a:lnTo>
                <a:lnTo>
                  <a:pt x="80" y="272"/>
                </a:lnTo>
                <a:lnTo>
                  <a:pt x="119" y="268"/>
                </a:lnTo>
                <a:lnTo>
                  <a:pt x="160" y="266"/>
                </a:lnTo>
                <a:lnTo>
                  <a:pt x="200" y="266"/>
                </a:lnTo>
                <a:lnTo>
                  <a:pt x="240" y="266"/>
                </a:lnTo>
                <a:lnTo>
                  <a:pt x="234" y="278"/>
                </a:lnTo>
                <a:lnTo>
                  <a:pt x="227" y="291"/>
                </a:lnTo>
                <a:lnTo>
                  <a:pt x="222" y="303"/>
                </a:lnTo>
                <a:lnTo>
                  <a:pt x="217" y="316"/>
                </a:lnTo>
                <a:lnTo>
                  <a:pt x="214" y="330"/>
                </a:lnTo>
                <a:lnTo>
                  <a:pt x="212" y="344"/>
                </a:lnTo>
                <a:lnTo>
                  <a:pt x="210" y="358"/>
                </a:lnTo>
                <a:lnTo>
                  <a:pt x="209" y="372"/>
                </a:lnTo>
                <a:lnTo>
                  <a:pt x="210" y="393"/>
                </a:lnTo>
                <a:lnTo>
                  <a:pt x="214" y="413"/>
                </a:lnTo>
                <a:lnTo>
                  <a:pt x="219" y="433"/>
                </a:lnTo>
                <a:lnTo>
                  <a:pt x="226" y="452"/>
                </a:lnTo>
                <a:lnTo>
                  <a:pt x="234" y="469"/>
                </a:lnTo>
                <a:lnTo>
                  <a:pt x="244" y="485"/>
                </a:lnTo>
                <a:lnTo>
                  <a:pt x="256" y="501"/>
                </a:lnTo>
                <a:lnTo>
                  <a:pt x="269" y="516"/>
                </a:lnTo>
                <a:lnTo>
                  <a:pt x="272" y="518"/>
                </a:lnTo>
                <a:lnTo>
                  <a:pt x="276" y="522"/>
                </a:lnTo>
                <a:lnTo>
                  <a:pt x="248" y="524"/>
                </a:lnTo>
                <a:lnTo>
                  <a:pt x="219" y="525"/>
                </a:lnTo>
                <a:lnTo>
                  <a:pt x="189" y="526"/>
                </a:lnTo>
                <a:lnTo>
                  <a:pt x="161" y="526"/>
                </a:lnTo>
                <a:lnTo>
                  <a:pt x="132" y="525"/>
                </a:lnTo>
                <a:lnTo>
                  <a:pt x="104" y="524"/>
                </a:lnTo>
                <a:lnTo>
                  <a:pt x="75" y="522"/>
                </a:lnTo>
                <a:lnTo>
                  <a:pt x="46" y="518"/>
                </a:lnTo>
                <a:lnTo>
                  <a:pt x="41" y="518"/>
                </a:lnTo>
                <a:lnTo>
                  <a:pt x="35" y="516"/>
                </a:lnTo>
                <a:lnTo>
                  <a:pt x="32" y="513"/>
                </a:lnTo>
                <a:lnTo>
                  <a:pt x="27" y="510"/>
                </a:lnTo>
                <a:lnTo>
                  <a:pt x="24" y="506"/>
                </a:lnTo>
                <a:lnTo>
                  <a:pt x="21" y="502"/>
                </a:lnTo>
                <a:lnTo>
                  <a:pt x="20" y="497"/>
                </a:lnTo>
                <a:lnTo>
                  <a:pt x="19" y="491"/>
                </a:lnTo>
                <a:lnTo>
                  <a:pt x="19" y="476"/>
                </a:lnTo>
                <a:lnTo>
                  <a:pt x="19" y="460"/>
                </a:lnTo>
                <a:lnTo>
                  <a:pt x="19" y="443"/>
                </a:lnTo>
                <a:lnTo>
                  <a:pt x="19" y="427"/>
                </a:lnTo>
                <a:lnTo>
                  <a:pt x="20" y="421"/>
                </a:lnTo>
                <a:lnTo>
                  <a:pt x="21" y="417"/>
                </a:lnTo>
                <a:lnTo>
                  <a:pt x="24" y="412"/>
                </a:lnTo>
                <a:lnTo>
                  <a:pt x="27" y="408"/>
                </a:lnTo>
                <a:lnTo>
                  <a:pt x="32" y="405"/>
                </a:lnTo>
                <a:lnTo>
                  <a:pt x="35" y="403"/>
                </a:lnTo>
                <a:lnTo>
                  <a:pt x="41" y="401"/>
                </a:lnTo>
                <a:lnTo>
                  <a:pt x="46" y="400"/>
                </a:lnTo>
                <a:lnTo>
                  <a:pt x="46" y="4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cs typeface="思源黑体 CN Regular" panose="020B0500000000000000" pitchFamily="34" charset="-122"/>
            </a:endParaRPr>
          </a:p>
        </p:txBody>
      </p:sp>
      <p:sp>
        <p:nvSpPr>
          <p:cNvPr id="27" name="Docer Falling Dust PPT demo 8"/>
          <p:cNvSpPr txBox="1"/>
          <p:nvPr>
            <p:custDataLst>
              <p:tags r:id="rId17"/>
            </p:custDataLst>
          </p:nvPr>
        </p:nvSpPr>
        <p:spPr>
          <a:xfrm>
            <a:off x="3489325" y="4460240"/>
            <a:ext cx="1070610" cy="337185"/>
          </a:xfrm>
          <a:prstGeom prst="rect">
            <a:avLst/>
          </a:prstGeom>
          <a:noFill/>
        </p:spPr>
        <p:txBody>
          <a:bodyPr wrap="square" rtlCol="0">
            <a:spAutoFit/>
          </a:bodyPr>
          <a:lstStyle/>
          <a:p>
            <a:r>
              <a:rPr lang="zh-CN" altLang="en-US" sz="16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添加标题</a:t>
            </a:r>
            <a:endParaRPr lang="zh-CN" altLang="en-US" sz="16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28" name="Docer Falling Dust PPT demo 8"/>
          <p:cNvSpPr txBox="1"/>
          <p:nvPr>
            <p:custDataLst>
              <p:tags r:id="rId18"/>
            </p:custDataLst>
          </p:nvPr>
        </p:nvSpPr>
        <p:spPr>
          <a:xfrm>
            <a:off x="3489325" y="4690745"/>
            <a:ext cx="1070610" cy="398780"/>
          </a:xfrm>
          <a:prstGeom prst="rect">
            <a:avLst/>
          </a:prstGeom>
          <a:noFill/>
        </p:spPr>
        <p:txBody>
          <a:bodyPr wrap="square" rtlCol="0">
            <a:spAutoFit/>
          </a:bodyPr>
          <a:lstStyle/>
          <a:p>
            <a:r>
              <a:rPr lang="en-US" altLang="zh-CN" sz="2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365</a:t>
            </a:r>
            <a:r>
              <a:rPr lang="zh-CN" altLang="en-US" sz="1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天</a:t>
            </a:r>
            <a:endParaRPr lang="zh-CN" altLang="en-US" sz="1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29" name="Docer Falling Dust PPT demo 8"/>
          <p:cNvSpPr>
            <a:spLocks noEditPoints="1"/>
          </p:cNvSpPr>
          <p:nvPr>
            <p:custDataLst>
              <p:tags r:id="rId19"/>
            </p:custDataLst>
          </p:nvPr>
        </p:nvSpPr>
        <p:spPr bwMode="auto">
          <a:xfrm>
            <a:off x="6588760" y="4617720"/>
            <a:ext cx="307975" cy="243840"/>
          </a:xfrm>
          <a:custGeom>
            <a:avLst/>
            <a:gdLst>
              <a:gd name="T0" fmla="*/ 262 w 596"/>
              <a:gd name="T1" fmla="*/ 84 h 470"/>
              <a:gd name="T2" fmla="*/ 240 w 596"/>
              <a:gd name="T3" fmla="*/ 63 h 470"/>
              <a:gd name="T4" fmla="*/ 206 w 596"/>
              <a:gd name="T5" fmla="*/ 81 h 470"/>
              <a:gd name="T6" fmla="*/ 203 w 596"/>
              <a:gd name="T7" fmla="*/ 116 h 470"/>
              <a:gd name="T8" fmla="*/ 237 w 596"/>
              <a:gd name="T9" fmla="*/ 147 h 470"/>
              <a:gd name="T10" fmla="*/ 232 w 596"/>
              <a:gd name="T11" fmla="*/ 168 h 470"/>
              <a:gd name="T12" fmla="*/ 199 w 596"/>
              <a:gd name="T13" fmla="*/ 145 h 470"/>
              <a:gd name="T14" fmla="*/ 212 w 596"/>
              <a:gd name="T15" fmla="*/ 180 h 470"/>
              <a:gd name="T16" fmla="*/ 240 w 596"/>
              <a:gd name="T17" fmla="*/ 186 h 470"/>
              <a:gd name="T18" fmla="*/ 267 w 596"/>
              <a:gd name="T19" fmla="*/ 165 h 470"/>
              <a:gd name="T20" fmla="*/ 260 w 596"/>
              <a:gd name="T21" fmla="*/ 126 h 470"/>
              <a:gd name="T22" fmla="*/ 227 w 596"/>
              <a:gd name="T23" fmla="*/ 97 h 470"/>
              <a:gd name="T24" fmla="*/ 237 w 596"/>
              <a:gd name="T25" fmla="*/ 91 h 470"/>
              <a:gd name="T26" fmla="*/ 177 w 596"/>
              <a:gd name="T27" fmla="*/ 217 h 470"/>
              <a:gd name="T28" fmla="*/ 147 w 596"/>
              <a:gd name="T29" fmla="*/ 145 h 470"/>
              <a:gd name="T30" fmla="*/ 166 w 596"/>
              <a:gd name="T31" fmla="*/ 58 h 470"/>
              <a:gd name="T32" fmla="*/ 100 w 596"/>
              <a:gd name="T33" fmla="*/ 36 h 470"/>
              <a:gd name="T34" fmla="*/ 63 w 596"/>
              <a:gd name="T35" fmla="*/ 72 h 470"/>
              <a:gd name="T36" fmla="*/ 29 w 596"/>
              <a:gd name="T37" fmla="*/ 183 h 470"/>
              <a:gd name="T38" fmla="*/ 71 w 596"/>
              <a:gd name="T39" fmla="*/ 215 h 470"/>
              <a:gd name="T40" fmla="*/ 131 w 596"/>
              <a:gd name="T41" fmla="*/ 229 h 470"/>
              <a:gd name="T42" fmla="*/ 304 w 596"/>
              <a:gd name="T43" fmla="*/ 63 h 470"/>
              <a:gd name="T44" fmla="*/ 321 w 596"/>
              <a:gd name="T45" fmla="*/ 146 h 470"/>
              <a:gd name="T46" fmla="*/ 287 w 596"/>
              <a:gd name="T47" fmla="*/ 221 h 470"/>
              <a:gd name="T48" fmla="*/ 386 w 596"/>
              <a:gd name="T49" fmla="*/ 238 h 470"/>
              <a:gd name="T50" fmla="*/ 409 w 596"/>
              <a:gd name="T51" fmla="*/ 196 h 470"/>
              <a:gd name="T52" fmla="*/ 441 w 596"/>
              <a:gd name="T53" fmla="*/ 103 h 470"/>
              <a:gd name="T54" fmla="*/ 395 w 596"/>
              <a:gd name="T55" fmla="*/ 71 h 470"/>
              <a:gd name="T56" fmla="*/ 336 w 596"/>
              <a:gd name="T57" fmla="*/ 40 h 470"/>
              <a:gd name="T58" fmla="*/ 491 w 596"/>
              <a:gd name="T59" fmla="*/ 153 h 470"/>
              <a:gd name="T60" fmla="*/ 490 w 596"/>
              <a:gd name="T61" fmla="*/ 240 h 470"/>
              <a:gd name="T62" fmla="*/ 362 w 596"/>
              <a:gd name="T63" fmla="*/ 294 h 470"/>
              <a:gd name="T64" fmla="*/ 141 w 596"/>
              <a:gd name="T65" fmla="*/ 320 h 470"/>
              <a:gd name="T66" fmla="*/ 133 w 596"/>
              <a:gd name="T67" fmla="*/ 294 h 470"/>
              <a:gd name="T68" fmla="*/ 90 w 596"/>
              <a:gd name="T69" fmla="*/ 281 h 470"/>
              <a:gd name="T70" fmla="*/ 114 w 596"/>
              <a:gd name="T71" fmla="*/ 357 h 470"/>
              <a:gd name="T72" fmla="*/ 268 w 596"/>
              <a:gd name="T73" fmla="*/ 328 h 470"/>
              <a:gd name="T74" fmla="*/ 512 w 596"/>
              <a:gd name="T75" fmla="*/ 324 h 470"/>
              <a:gd name="T76" fmla="*/ 503 w 596"/>
              <a:gd name="T77" fmla="*/ 76 h 470"/>
              <a:gd name="T78" fmla="*/ 523 w 596"/>
              <a:gd name="T79" fmla="*/ 344 h 470"/>
              <a:gd name="T80" fmla="*/ 506 w 596"/>
              <a:gd name="T81" fmla="*/ 359 h 470"/>
              <a:gd name="T82" fmla="*/ 275 w 596"/>
              <a:gd name="T83" fmla="*/ 390 h 470"/>
              <a:gd name="T84" fmla="*/ 192 w 596"/>
              <a:gd name="T85" fmla="*/ 392 h 470"/>
              <a:gd name="T86" fmla="*/ 147 w 596"/>
              <a:gd name="T87" fmla="*/ 369 h 470"/>
              <a:gd name="T88" fmla="*/ 175 w 596"/>
              <a:gd name="T89" fmla="*/ 452 h 470"/>
              <a:gd name="T90" fmla="*/ 325 w 596"/>
              <a:gd name="T91" fmla="*/ 408 h 470"/>
              <a:gd name="T92" fmla="*/ 568 w 596"/>
              <a:gd name="T93" fmla="*/ 385 h 470"/>
              <a:gd name="T94" fmla="*/ 541 w 596"/>
              <a:gd name="T95" fmla="*/ 137 h 470"/>
              <a:gd name="T96" fmla="*/ 132 w 596"/>
              <a:gd name="T97" fmla="*/ 2 h 470"/>
              <a:gd name="T98" fmla="*/ 352 w 596"/>
              <a:gd name="T99" fmla="*/ 13 h 470"/>
              <a:gd name="T100" fmla="*/ 470 w 596"/>
              <a:gd name="T101" fmla="*/ 27 h 470"/>
              <a:gd name="T102" fmla="*/ 432 w 596"/>
              <a:gd name="T103" fmla="*/ 274 h 470"/>
              <a:gd name="T104" fmla="*/ 174 w 596"/>
              <a:gd name="T105" fmla="*/ 256 h 470"/>
              <a:gd name="T106" fmla="*/ 19 w 596"/>
              <a:gd name="T107" fmla="*/ 277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6" h="470">
                <a:moveTo>
                  <a:pt x="266" y="105"/>
                </a:moveTo>
                <a:lnTo>
                  <a:pt x="266" y="103"/>
                </a:lnTo>
                <a:lnTo>
                  <a:pt x="266" y="100"/>
                </a:lnTo>
                <a:lnTo>
                  <a:pt x="266" y="95"/>
                </a:lnTo>
                <a:lnTo>
                  <a:pt x="265" y="89"/>
                </a:lnTo>
                <a:lnTo>
                  <a:pt x="262" y="84"/>
                </a:lnTo>
                <a:lnTo>
                  <a:pt x="260" y="81"/>
                </a:lnTo>
                <a:lnTo>
                  <a:pt x="257" y="77"/>
                </a:lnTo>
                <a:lnTo>
                  <a:pt x="252" y="75"/>
                </a:lnTo>
                <a:lnTo>
                  <a:pt x="246" y="74"/>
                </a:lnTo>
                <a:lnTo>
                  <a:pt x="240" y="72"/>
                </a:lnTo>
                <a:lnTo>
                  <a:pt x="240" y="63"/>
                </a:lnTo>
                <a:lnTo>
                  <a:pt x="227" y="63"/>
                </a:lnTo>
                <a:lnTo>
                  <a:pt x="227" y="72"/>
                </a:lnTo>
                <a:lnTo>
                  <a:pt x="220" y="74"/>
                </a:lnTo>
                <a:lnTo>
                  <a:pt x="216" y="75"/>
                </a:lnTo>
                <a:lnTo>
                  <a:pt x="210" y="77"/>
                </a:lnTo>
                <a:lnTo>
                  <a:pt x="206" y="81"/>
                </a:lnTo>
                <a:lnTo>
                  <a:pt x="203" y="84"/>
                </a:lnTo>
                <a:lnTo>
                  <a:pt x="201" y="89"/>
                </a:lnTo>
                <a:lnTo>
                  <a:pt x="199" y="95"/>
                </a:lnTo>
                <a:lnTo>
                  <a:pt x="199" y="100"/>
                </a:lnTo>
                <a:lnTo>
                  <a:pt x="201" y="109"/>
                </a:lnTo>
                <a:lnTo>
                  <a:pt x="203" y="116"/>
                </a:lnTo>
                <a:lnTo>
                  <a:pt x="206" y="121"/>
                </a:lnTo>
                <a:lnTo>
                  <a:pt x="211" y="126"/>
                </a:lnTo>
                <a:lnTo>
                  <a:pt x="217" y="132"/>
                </a:lnTo>
                <a:lnTo>
                  <a:pt x="227" y="138"/>
                </a:lnTo>
                <a:lnTo>
                  <a:pt x="234" y="142"/>
                </a:lnTo>
                <a:lnTo>
                  <a:pt x="237" y="147"/>
                </a:lnTo>
                <a:lnTo>
                  <a:pt x="238" y="153"/>
                </a:lnTo>
                <a:lnTo>
                  <a:pt x="238" y="161"/>
                </a:lnTo>
                <a:lnTo>
                  <a:pt x="238" y="163"/>
                </a:lnTo>
                <a:lnTo>
                  <a:pt x="237" y="166"/>
                </a:lnTo>
                <a:lnTo>
                  <a:pt x="236" y="168"/>
                </a:lnTo>
                <a:lnTo>
                  <a:pt x="232" y="168"/>
                </a:lnTo>
                <a:lnTo>
                  <a:pt x="230" y="167"/>
                </a:lnTo>
                <a:lnTo>
                  <a:pt x="229" y="166"/>
                </a:lnTo>
                <a:lnTo>
                  <a:pt x="227" y="161"/>
                </a:lnTo>
                <a:lnTo>
                  <a:pt x="227" y="152"/>
                </a:lnTo>
                <a:lnTo>
                  <a:pt x="227" y="145"/>
                </a:lnTo>
                <a:lnTo>
                  <a:pt x="199" y="145"/>
                </a:lnTo>
                <a:lnTo>
                  <a:pt x="199" y="151"/>
                </a:lnTo>
                <a:lnTo>
                  <a:pt x="201" y="159"/>
                </a:lnTo>
                <a:lnTo>
                  <a:pt x="202" y="166"/>
                </a:lnTo>
                <a:lnTo>
                  <a:pt x="204" y="172"/>
                </a:lnTo>
                <a:lnTo>
                  <a:pt x="208" y="176"/>
                </a:lnTo>
                <a:lnTo>
                  <a:pt x="212" y="180"/>
                </a:lnTo>
                <a:lnTo>
                  <a:pt x="217" y="182"/>
                </a:lnTo>
                <a:lnTo>
                  <a:pt x="223" y="184"/>
                </a:lnTo>
                <a:lnTo>
                  <a:pt x="227" y="184"/>
                </a:lnTo>
                <a:lnTo>
                  <a:pt x="227" y="196"/>
                </a:lnTo>
                <a:lnTo>
                  <a:pt x="240" y="196"/>
                </a:lnTo>
                <a:lnTo>
                  <a:pt x="240" y="186"/>
                </a:lnTo>
                <a:lnTo>
                  <a:pt x="247" y="183"/>
                </a:lnTo>
                <a:lnTo>
                  <a:pt x="253" y="182"/>
                </a:lnTo>
                <a:lnTo>
                  <a:pt x="258" y="179"/>
                </a:lnTo>
                <a:lnTo>
                  <a:pt x="262" y="175"/>
                </a:lnTo>
                <a:lnTo>
                  <a:pt x="265" y="170"/>
                </a:lnTo>
                <a:lnTo>
                  <a:pt x="267" y="165"/>
                </a:lnTo>
                <a:lnTo>
                  <a:pt x="269" y="159"/>
                </a:lnTo>
                <a:lnTo>
                  <a:pt x="269" y="152"/>
                </a:lnTo>
                <a:lnTo>
                  <a:pt x="268" y="142"/>
                </a:lnTo>
                <a:lnTo>
                  <a:pt x="267" y="135"/>
                </a:lnTo>
                <a:lnTo>
                  <a:pt x="264" y="130"/>
                </a:lnTo>
                <a:lnTo>
                  <a:pt x="260" y="126"/>
                </a:lnTo>
                <a:lnTo>
                  <a:pt x="254" y="121"/>
                </a:lnTo>
                <a:lnTo>
                  <a:pt x="246" y="116"/>
                </a:lnTo>
                <a:lnTo>
                  <a:pt x="236" y="110"/>
                </a:lnTo>
                <a:lnTo>
                  <a:pt x="231" y="106"/>
                </a:lnTo>
                <a:lnTo>
                  <a:pt x="229" y="103"/>
                </a:lnTo>
                <a:lnTo>
                  <a:pt x="227" y="97"/>
                </a:lnTo>
                <a:lnTo>
                  <a:pt x="229" y="93"/>
                </a:lnTo>
                <a:lnTo>
                  <a:pt x="230" y="91"/>
                </a:lnTo>
                <a:lnTo>
                  <a:pt x="231" y="89"/>
                </a:lnTo>
                <a:lnTo>
                  <a:pt x="233" y="89"/>
                </a:lnTo>
                <a:lnTo>
                  <a:pt x="236" y="89"/>
                </a:lnTo>
                <a:lnTo>
                  <a:pt x="237" y="91"/>
                </a:lnTo>
                <a:lnTo>
                  <a:pt x="238" y="95"/>
                </a:lnTo>
                <a:lnTo>
                  <a:pt x="238" y="100"/>
                </a:lnTo>
                <a:lnTo>
                  <a:pt x="238" y="105"/>
                </a:lnTo>
                <a:lnTo>
                  <a:pt x="266" y="105"/>
                </a:lnTo>
                <a:close/>
                <a:moveTo>
                  <a:pt x="185" y="225"/>
                </a:moveTo>
                <a:lnTo>
                  <a:pt x="177" y="217"/>
                </a:lnTo>
                <a:lnTo>
                  <a:pt x="169" y="208"/>
                </a:lnTo>
                <a:lnTo>
                  <a:pt x="163" y="197"/>
                </a:lnTo>
                <a:lnTo>
                  <a:pt x="157" y="186"/>
                </a:lnTo>
                <a:lnTo>
                  <a:pt x="153" y="173"/>
                </a:lnTo>
                <a:lnTo>
                  <a:pt x="149" y="159"/>
                </a:lnTo>
                <a:lnTo>
                  <a:pt x="147" y="145"/>
                </a:lnTo>
                <a:lnTo>
                  <a:pt x="146" y="131"/>
                </a:lnTo>
                <a:lnTo>
                  <a:pt x="147" y="114"/>
                </a:lnTo>
                <a:lnTo>
                  <a:pt x="149" y="99"/>
                </a:lnTo>
                <a:lnTo>
                  <a:pt x="154" y="84"/>
                </a:lnTo>
                <a:lnTo>
                  <a:pt x="159" y="71"/>
                </a:lnTo>
                <a:lnTo>
                  <a:pt x="166" y="58"/>
                </a:lnTo>
                <a:lnTo>
                  <a:pt x="174" y="48"/>
                </a:lnTo>
                <a:lnTo>
                  <a:pt x="182" y="37"/>
                </a:lnTo>
                <a:lnTo>
                  <a:pt x="192" y="29"/>
                </a:lnTo>
                <a:lnTo>
                  <a:pt x="161" y="30"/>
                </a:lnTo>
                <a:lnTo>
                  <a:pt x="131" y="33"/>
                </a:lnTo>
                <a:lnTo>
                  <a:pt x="100" y="36"/>
                </a:lnTo>
                <a:lnTo>
                  <a:pt x="70" y="41"/>
                </a:lnTo>
                <a:lnTo>
                  <a:pt x="70" y="44"/>
                </a:lnTo>
                <a:lnTo>
                  <a:pt x="70" y="48"/>
                </a:lnTo>
                <a:lnTo>
                  <a:pt x="70" y="56"/>
                </a:lnTo>
                <a:lnTo>
                  <a:pt x="68" y="64"/>
                </a:lnTo>
                <a:lnTo>
                  <a:pt x="63" y="72"/>
                </a:lnTo>
                <a:lnTo>
                  <a:pt x="58" y="79"/>
                </a:lnTo>
                <a:lnTo>
                  <a:pt x="52" y="85"/>
                </a:lnTo>
                <a:lnTo>
                  <a:pt x="45" y="90"/>
                </a:lnTo>
                <a:lnTo>
                  <a:pt x="37" y="95"/>
                </a:lnTo>
                <a:lnTo>
                  <a:pt x="29" y="97"/>
                </a:lnTo>
                <a:lnTo>
                  <a:pt x="29" y="183"/>
                </a:lnTo>
                <a:lnTo>
                  <a:pt x="38" y="184"/>
                </a:lnTo>
                <a:lnTo>
                  <a:pt x="48" y="188"/>
                </a:lnTo>
                <a:lnTo>
                  <a:pt x="55" y="193"/>
                </a:lnTo>
                <a:lnTo>
                  <a:pt x="62" y="200"/>
                </a:lnTo>
                <a:lnTo>
                  <a:pt x="68" y="207"/>
                </a:lnTo>
                <a:lnTo>
                  <a:pt x="71" y="215"/>
                </a:lnTo>
                <a:lnTo>
                  <a:pt x="73" y="223"/>
                </a:lnTo>
                <a:lnTo>
                  <a:pt x="75" y="232"/>
                </a:lnTo>
                <a:lnTo>
                  <a:pt x="75" y="233"/>
                </a:lnTo>
                <a:lnTo>
                  <a:pt x="75" y="235"/>
                </a:lnTo>
                <a:lnTo>
                  <a:pt x="103" y="231"/>
                </a:lnTo>
                <a:lnTo>
                  <a:pt x="131" y="229"/>
                </a:lnTo>
                <a:lnTo>
                  <a:pt x="159" y="226"/>
                </a:lnTo>
                <a:lnTo>
                  <a:pt x="185" y="225"/>
                </a:lnTo>
                <a:close/>
                <a:moveTo>
                  <a:pt x="281" y="34"/>
                </a:moveTo>
                <a:lnTo>
                  <a:pt x="289" y="42"/>
                </a:lnTo>
                <a:lnTo>
                  <a:pt x="297" y="51"/>
                </a:lnTo>
                <a:lnTo>
                  <a:pt x="304" y="63"/>
                </a:lnTo>
                <a:lnTo>
                  <a:pt x="310" y="75"/>
                </a:lnTo>
                <a:lnTo>
                  <a:pt x="315" y="88"/>
                </a:lnTo>
                <a:lnTo>
                  <a:pt x="318" y="102"/>
                </a:lnTo>
                <a:lnTo>
                  <a:pt x="321" y="116"/>
                </a:lnTo>
                <a:lnTo>
                  <a:pt x="321" y="131"/>
                </a:lnTo>
                <a:lnTo>
                  <a:pt x="321" y="146"/>
                </a:lnTo>
                <a:lnTo>
                  <a:pt x="318" y="160"/>
                </a:lnTo>
                <a:lnTo>
                  <a:pt x="314" y="175"/>
                </a:lnTo>
                <a:lnTo>
                  <a:pt x="309" y="188"/>
                </a:lnTo>
                <a:lnTo>
                  <a:pt x="303" y="200"/>
                </a:lnTo>
                <a:lnTo>
                  <a:pt x="295" y="211"/>
                </a:lnTo>
                <a:lnTo>
                  <a:pt x="287" y="221"/>
                </a:lnTo>
                <a:lnTo>
                  <a:pt x="278" y="229"/>
                </a:lnTo>
                <a:lnTo>
                  <a:pt x="306" y="231"/>
                </a:lnTo>
                <a:lnTo>
                  <a:pt x="332" y="233"/>
                </a:lnTo>
                <a:lnTo>
                  <a:pt x="359" y="236"/>
                </a:lnTo>
                <a:lnTo>
                  <a:pt x="386" y="239"/>
                </a:lnTo>
                <a:lnTo>
                  <a:pt x="386" y="238"/>
                </a:lnTo>
                <a:lnTo>
                  <a:pt x="386" y="238"/>
                </a:lnTo>
                <a:lnTo>
                  <a:pt x="387" y="228"/>
                </a:lnTo>
                <a:lnTo>
                  <a:pt x="391" y="218"/>
                </a:lnTo>
                <a:lnTo>
                  <a:pt x="395" y="210"/>
                </a:lnTo>
                <a:lnTo>
                  <a:pt x="401" y="202"/>
                </a:lnTo>
                <a:lnTo>
                  <a:pt x="409" y="196"/>
                </a:lnTo>
                <a:lnTo>
                  <a:pt x="418" y="191"/>
                </a:lnTo>
                <a:lnTo>
                  <a:pt x="427" y="189"/>
                </a:lnTo>
                <a:lnTo>
                  <a:pt x="437" y="188"/>
                </a:lnTo>
                <a:lnTo>
                  <a:pt x="439" y="188"/>
                </a:lnTo>
                <a:lnTo>
                  <a:pt x="441" y="188"/>
                </a:lnTo>
                <a:lnTo>
                  <a:pt x="441" y="103"/>
                </a:lnTo>
                <a:lnTo>
                  <a:pt x="430" y="102"/>
                </a:lnTo>
                <a:lnTo>
                  <a:pt x="421" y="98"/>
                </a:lnTo>
                <a:lnTo>
                  <a:pt x="413" y="93"/>
                </a:lnTo>
                <a:lnTo>
                  <a:pt x="406" y="88"/>
                </a:lnTo>
                <a:lnTo>
                  <a:pt x="400" y="79"/>
                </a:lnTo>
                <a:lnTo>
                  <a:pt x="395" y="71"/>
                </a:lnTo>
                <a:lnTo>
                  <a:pt x="392" y="62"/>
                </a:lnTo>
                <a:lnTo>
                  <a:pt x="391" y="53"/>
                </a:lnTo>
                <a:lnTo>
                  <a:pt x="391" y="49"/>
                </a:lnTo>
                <a:lnTo>
                  <a:pt x="392" y="47"/>
                </a:lnTo>
                <a:lnTo>
                  <a:pt x="364" y="43"/>
                </a:lnTo>
                <a:lnTo>
                  <a:pt x="336" y="40"/>
                </a:lnTo>
                <a:lnTo>
                  <a:pt x="308" y="36"/>
                </a:lnTo>
                <a:lnTo>
                  <a:pt x="281" y="34"/>
                </a:lnTo>
                <a:lnTo>
                  <a:pt x="281" y="34"/>
                </a:lnTo>
                <a:close/>
                <a:moveTo>
                  <a:pt x="490" y="75"/>
                </a:moveTo>
                <a:lnTo>
                  <a:pt x="490" y="153"/>
                </a:lnTo>
                <a:lnTo>
                  <a:pt x="491" y="153"/>
                </a:lnTo>
                <a:lnTo>
                  <a:pt x="493" y="153"/>
                </a:lnTo>
                <a:lnTo>
                  <a:pt x="502" y="238"/>
                </a:lnTo>
                <a:lnTo>
                  <a:pt x="500" y="238"/>
                </a:lnTo>
                <a:lnTo>
                  <a:pt x="498" y="238"/>
                </a:lnTo>
                <a:lnTo>
                  <a:pt x="493" y="239"/>
                </a:lnTo>
                <a:lnTo>
                  <a:pt x="490" y="240"/>
                </a:lnTo>
                <a:lnTo>
                  <a:pt x="490" y="300"/>
                </a:lnTo>
                <a:lnTo>
                  <a:pt x="451" y="296"/>
                </a:lnTo>
                <a:lnTo>
                  <a:pt x="443" y="295"/>
                </a:lnTo>
                <a:lnTo>
                  <a:pt x="435" y="294"/>
                </a:lnTo>
                <a:lnTo>
                  <a:pt x="399" y="294"/>
                </a:lnTo>
                <a:lnTo>
                  <a:pt x="362" y="294"/>
                </a:lnTo>
                <a:lnTo>
                  <a:pt x="325" y="295"/>
                </a:lnTo>
                <a:lnTo>
                  <a:pt x="288" y="296"/>
                </a:lnTo>
                <a:lnTo>
                  <a:pt x="252" y="300"/>
                </a:lnTo>
                <a:lnTo>
                  <a:pt x="215" y="305"/>
                </a:lnTo>
                <a:lnTo>
                  <a:pt x="178" y="312"/>
                </a:lnTo>
                <a:lnTo>
                  <a:pt x="141" y="320"/>
                </a:lnTo>
                <a:lnTo>
                  <a:pt x="141" y="319"/>
                </a:lnTo>
                <a:lnTo>
                  <a:pt x="141" y="317"/>
                </a:lnTo>
                <a:lnTo>
                  <a:pt x="140" y="312"/>
                </a:lnTo>
                <a:lnTo>
                  <a:pt x="139" y="306"/>
                </a:lnTo>
                <a:lnTo>
                  <a:pt x="136" y="300"/>
                </a:lnTo>
                <a:lnTo>
                  <a:pt x="133" y="294"/>
                </a:lnTo>
                <a:lnTo>
                  <a:pt x="129" y="289"/>
                </a:lnTo>
                <a:lnTo>
                  <a:pt x="125" y="286"/>
                </a:lnTo>
                <a:lnTo>
                  <a:pt x="120" y="281"/>
                </a:lnTo>
                <a:lnTo>
                  <a:pt x="115" y="279"/>
                </a:lnTo>
                <a:lnTo>
                  <a:pt x="103" y="280"/>
                </a:lnTo>
                <a:lnTo>
                  <a:pt x="90" y="281"/>
                </a:lnTo>
                <a:lnTo>
                  <a:pt x="77" y="284"/>
                </a:lnTo>
                <a:lnTo>
                  <a:pt x="64" y="286"/>
                </a:lnTo>
                <a:lnTo>
                  <a:pt x="70" y="354"/>
                </a:lnTo>
                <a:lnTo>
                  <a:pt x="72" y="372"/>
                </a:lnTo>
                <a:lnTo>
                  <a:pt x="90" y="366"/>
                </a:lnTo>
                <a:lnTo>
                  <a:pt x="114" y="357"/>
                </a:lnTo>
                <a:lnTo>
                  <a:pt x="140" y="350"/>
                </a:lnTo>
                <a:lnTo>
                  <a:pt x="166" y="344"/>
                </a:lnTo>
                <a:lnTo>
                  <a:pt x="191" y="338"/>
                </a:lnTo>
                <a:lnTo>
                  <a:pt x="217" y="334"/>
                </a:lnTo>
                <a:lnTo>
                  <a:pt x="243" y="330"/>
                </a:lnTo>
                <a:lnTo>
                  <a:pt x="268" y="328"/>
                </a:lnTo>
                <a:lnTo>
                  <a:pt x="294" y="326"/>
                </a:lnTo>
                <a:lnTo>
                  <a:pt x="345" y="323"/>
                </a:lnTo>
                <a:lnTo>
                  <a:pt x="397" y="323"/>
                </a:lnTo>
                <a:lnTo>
                  <a:pt x="449" y="323"/>
                </a:lnTo>
                <a:lnTo>
                  <a:pt x="500" y="324"/>
                </a:lnTo>
                <a:lnTo>
                  <a:pt x="512" y="324"/>
                </a:lnTo>
                <a:lnTo>
                  <a:pt x="523" y="326"/>
                </a:lnTo>
                <a:lnTo>
                  <a:pt x="539" y="326"/>
                </a:lnTo>
                <a:lnTo>
                  <a:pt x="538" y="309"/>
                </a:lnTo>
                <a:lnTo>
                  <a:pt x="517" y="89"/>
                </a:lnTo>
                <a:lnTo>
                  <a:pt x="516" y="76"/>
                </a:lnTo>
                <a:lnTo>
                  <a:pt x="503" y="76"/>
                </a:lnTo>
                <a:lnTo>
                  <a:pt x="496" y="75"/>
                </a:lnTo>
                <a:lnTo>
                  <a:pt x="490" y="75"/>
                </a:lnTo>
                <a:lnTo>
                  <a:pt x="490" y="75"/>
                </a:lnTo>
                <a:close/>
                <a:moveTo>
                  <a:pt x="541" y="137"/>
                </a:moveTo>
                <a:lnTo>
                  <a:pt x="561" y="345"/>
                </a:lnTo>
                <a:lnTo>
                  <a:pt x="523" y="344"/>
                </a:lnTo>
                <a:lnTo>
                  <a:pt x="514" y="344"/>
                </a:lnTo>
                <a:lnTo>
                  <a:pt x="505" y="344"/>
                </a:lnTo>
                <a:lnTo>
                  <a:pt x="505" y="351"/>
                </a:lnTo>
                <a:lnTo>
                  <a:pt x="506" y="358"/>
                </a:lnTo>
                <a:lnTo>
                  <a:pt x="506" y="359"/>
                </a:lnTo>
                <a:lnTo>
                  <a:pt x="506" y="359"/>
                </a:lnTo>
                <a:lnTo>
                  <a:pt x="468" y="362"/>
                </a:lnTo>
                <a:lnTo>
                  <a:pt x="429" y="365"/>
                </a:lnTo>
                <a:lnTo>
                  <a:pt x="390" y="370"/>
                </a:lnTo>
                <a:lnTo>
                  <a:pt x="351" y="375"/>
                </a:lnTo>
                <a:lnTo>
                  <a:pt x="313" y="382"/>
                </a:lnTo>
                <a:lnTo>
                  <a:pt x="275" y="390"/>
                </a:lnTo>
                <a:lnTo>
                  <a:pt x="237" y="399"/>
                </a:lnTo>
                <a:lnTo>
                  <a:pt x="198" y="412"/>
                </a:lnTo>
                <a:lnTo>
                  <a:pt x="198" y="411"/>
                </a:lnTo>
                <a:lnTo>
                  <a:pt x="198" y="410"/>
                </a:lnTo>
                <a:lnTo>
                  <a:pt x="196" y="400"/>
                </a:lnTo>
                <a:lnTo>
                  <a:pt x="192" y="392"/>
                </a:lnTo>
                <a:lnTo>
                  <a:pt x="187" y="385"/>
                </a:lnTo>
                <a:lnTo>
                  <a:pt x="181" y="379"/>
                </a:lnTo>
                <a:lnTo>
                  <a:pt x="173" y="375"/>
                </a:lnTo>
                <a:lnTo>
                  <a:pt x="166" y="371"/>
                </a:lnTo>
                <a:lnTo>
                  <a:pt x="156" y="369"/>
                </a:lnTo>
                <a:lnTo>
                  <a:pt x="147" y="369"/>
                </a:lnTo>
                <a:lnTo>
                  <a:pt x="132" y="372"/>
                </a:lnTo>
                <a:lnTo>
                  <a:pt x="117" y="377"/>
                </a:lnTo>
                <a:lnTo>
                  <a:pt x="131" y="452"/>
                </a:lnTo>
                <a:lnTo>
                  <a:pt x="134" y="470"/>
                </a:lnTo>
                <a:lnTo>
                  <a:pt x="150" y="462"/>
                </a:lnTo>
                <a:lnTo>
                  <a:pt x="175" y="452"/>
                </a:lnTo>
                <a:lnTo>
                  <a:pt x="199" y="442"/>
                </a:lnTo>
                <a:lnTo>
                  <a:pt x="225" y="433"/>
                </a:lnTo>
                <a:lnTo>
                  <a:pt x="250" y="426"/>
                </a:lnTo>
                <a:lnTo>
                  <a:pt x="275" y="419"/>
                </a:lnTo>
                <a:lnTo>
                  <a:pt x="300" y="413"/>
                </a:lnTo>
                <a:lnTo>
                  <a:pt x="325" y="408"/>
                </a:lnTo>
                <a:lnTo>
                  <a:pt x="351" y="405"/>
                </a:lnTo>
                <a:lnTo>
                  <a:pt x="402" y="398"/>
                </a:lnTo>
                <a:lnTo>
                  <a:pt x="454" y="392"/>
                </a:lnTo>
                <a:lnTo>
                  <a:pt x="505" y="389"/>
                </a:lnTo>
                <a:lnTo>
                  <a:pt x="556" y="386"/>
                </a:lnTo>
                <a:lnTo>
                  <a:pt x="568" y="385"/>
                </a:lnTo>
                <a:lnTo>
                  <a:pt x="579" y="384"/>
                </a:lnTo>
                <a:lnTo>
                  <a:pt x="596" y="384"/>
                </a:lnTo>
                <a:lnTo>
                  <a:pt x="593" y="368"/>
                </a:lnTo>
                <a:lnTo>
                  <a:pt x="553" y="149"/>
                </a:lnTo>
                <a:lnTo>
                  <a:pt x="551" y="137"/>
                </a:lnTo>
                <a:lnTo>
                  <a:pt x="541" y="137"/>
                </a:lnTo>
                <a:close/>
                <a:moveTo>
                  <a:pt x="10" y="27"/>
                </a:moveTo>
                <a:lnTo>
                  <a:pt x="35" y="19"/>
                </a:lnTo>
                <a:lnTo>
                  <a:pt x="58" y="13"/>
                </a:lnTo>
                <a:lnTo>
                  <a:pt x="83" y="8"/>
                </a:lnTo>
                <a:lnTo>
                  <a:pt x="107" y="5"/>
                </a:lnTo>
                <a:lnTo>
                  <a:pt x="132" y="2"/>
                </a:lnTo>
                <a:lnTo>
                  <a:pt x="156" y="1"/>
                </a:lnTo>
                <a:lnTo>
                  <a:pt x="181" y="0"/>
                </a:lnTo>
                <a:lnTo>
                  <a:pt x="205" y="0"/>
                </a:lnTo>
                <a:lnTo>
                  <a:pt x="254" y="2"/>
                </a:lnTo>
                <a:lnTo>
                  <a:pt x="303" y="7"/>
                </a:lnTo>
                <a:lnTo>
                  <a:pt x="352" y="13"/>
                </a:lnTo>
                <a:lnTo>
                  <a:pt x="401" y="19"/>
                </a:lnTo>
                <a:lnTo>
                  <a:pt x="413" y="20"/>
                </a:lnTo>
                <a:lnTo>
                  <a:pt x="427" y="22"/>
                </a:lnTo>
                <a:lnTo>
                  <a:pt x="441" y="23"/>
                </a:lnTo>
                <a:lnTo>
                  <a:pt x="457" y="26"/>
                </a:lnTo>
                <a:lnTo>
                  <a:pt x="470" y="27"/>
                </a:lnTo>
                <a:lnTo>
                  <a:pt x="470" y="41"/>
                </a:lnTo>
                <a:lnTo>
                  <a:pt x="470" y="263"/>
                </a:lnTo>
                <a:lnTo>
                  <a:pt x="470" y="279"/>
                </a:lnTo>
                <a:lnTo>
                  <a:pt x="454" y="277"/>
                </a:lnTo>
                <a:lnTo>
                  <a:pt x="442" y="275"/>
                </a:lnTo>
                <a:lnTo>
                  <a:pt x="432" y="274"/>
                </a:lnTo>
                <a:lnTo>
                  <a:pt x="380" y="267"/>
                </a:lnTo>
                <a:lnTo>
                  <a:pt x="329" y="263"/>
                </a:lnTo>
                <a:lnTo>
                  <a:pt x="278" y="258"/>
                </a:lnTo>
                <a:lnTo>
                  <a:pt x="225" y="256"/>
                </a:lnTo>
                <a:lnTo>
                  <a:pt x="199" y="254"/>
                </a:lnTo>
                <a:lnTo>
                  <a:pt x="174" y="256"/>
                </a:lnTo>
                <a:lnTo>
                  <a:pt x="148" y="257"/>
                </a:lnTo>
                <a:lnTo>
                  <a:pt x="122" y="258"/>
                </a:lnTo>
                <a:lnTo>
                  <a:pt x="97" y="261"/>
                </a:lnTo>
                <a:lnTo>
                  <a:pt x="70" y="265"/>
                </a:lnTo>
                <a:lnTo>
                  <a:pt x="44" y="270"/>
                </a:lnTo>
                <a:lnTo>
                  <a:pt x="19" y="277"/>
                </a:lnTo>
                <a:lnTo>
                  <a:pt x="0" y="281"/>
                </a:lnTo>
                <a:lnTo>
                  <a:pt x="0" y="263"/>
                </a:lnTo>
                <a:lnTo>
                  <a:pt x="0" y="41"/>
                </a:lnTo>
                <a:lnTo>
                  <a:pt x="0" y="29"/>
                </a:lnTo>
                <a:lnTo>
                  <a:pt x="10" y="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cs typeface="思源黑体 CN Regular" panose="020B0500000000000000" pitchFamily="34" charset="-122"/>
            </a:endParaRPr>
          </a:p>
        </p:txBody>
      </p:sp>
      <p:sp>
        <p:nvSpPr>
          <p:cNvPr id="30" name="Docer Falling Dust PPT demo 8"/>
          <p:cNvSpPr txBox="1"/>
          <p:nvPr>
            <p:custDataLst>
              <p:tags r:id="rId20"/>
            </p:custDataLst>
          </p:nvPr>
        </p:nvSpPr>
        <p:spPr>
          <a:xfrm>
            <a:off x="6969760" y="4460240"/>
            <a:ext cx="1070610" cy="337185"/>
          </a:xfrm>
          <a:prstGeom prst="rect">
            <a:avLst/>
          </a:prstGeom>
          <a:noFill/>
        </p:spPr>
        <p:txBody>
          <a:bodyPr wrap="square" rtlCol="0">
            <a:spAutoFit/>
          </a:bodyPr>
          <a:lstStyle/>
          <a:p>
            <a:r>
              <a:rPr lang="zh-CN" altLang="en-US" sz="16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添加标题</a:t>
            </a:r>
            <a:endParaRPr lang="zh-CN" altLang="en-US" sz="16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31" name="Docer Falling Dust PPT demo 8"/>
          <p:cNvSpPr txBox="1"/>
          <p:nvPr>
            <p:custDataLst>
              <p:tags r:id="rId21"/>
            </p:custDataLst>
          </p:nvPr>
        </p:nvSpPr>
        <p:spPr>
          <a:xfrm>
            <a:off x="6969760" y="4690110"/>
            <a:ext cx="1070610" cy="398780"/>
          </a:xfrm>
          <a:prstGeom prst="rect">
            <a:avLst/>
          </a:prstGeom>
          <a:noFill/>
        </p:spPr>
        <p:txBody>
          <a:bodyPr wrap="square" rtlCol="0">
            <a:spAutoFit/>
          </a:bodyPr>
          <a:lstStyle/>
          <a:p>
            <a:r>
              <a:rPr lang="en-US" altLang="zh-CN" sz="2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5234</a:t>
            </a:r>
            <a:r>
              <a:rPr lang="zh-CN" altLang="en-US" sz="1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元</a:t>
            </a:r>
            <a:endParaRPr lang="zh-CN" altLang="en-US" sz="1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32" name="Docer Falling Dust PPT demo 8"/>
          <p:cNvSpPr txBox="1"/>
          <p:nvPr>
            <p:custDataLst>
              <p:tags r:id="rId22"/>
            </p:custDataLst>
          </p:nvPr>
        </p:nvSpPr>
        <p:spPr>
          <a:xfrm>
            <a:off x="5245735" y="4460240"/>
            <a:ext cx="1070610" cy="337185"/>
          </a:xfrm>
          <a:prstGeom prst="rect">
            <a:avLst/>
          </a:prstGeom>
          <a:noFill/>
        </p:spPr>
        <p:txBody>
          <a:bodyPr wrap="square" rtlCol="0">
            <a:spAutoFit/>
          </a:bodyPr>
          <a:lstStyle/>
          <a:p>
            <a:r>
              <a:rPr lang="zh-CN" altLang="en-US" sz="16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添加标题</a:t>
            </a:r>
            <a:endParaRPr lang="zh-CN" altLang="en-US" sz="16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33" name="Docer Falling Dust PPT demo 8"/>
          <p:cNvSpPr txBox="1"/>
          <p:nvPr>
            <p:custDataLst>
              <p:tags r:id="rId23"/>
            </p:custDataLst>
          </p:nvPr>
        </p:nvSpPr>
        <p:spPr>
          <a:xfrm>
            <a:off x="5245735" y="4690110"/>
            <a:ext cx="1070610" cy="398780"/>
          </a:xfrm>
          <a:prstGeom prst="rect">
            <a:avLst/>
          </a:prstGeom>
          <a:noFill/>
        </p:spPr>
        <p:txBody>
          <a:bodyPr wrap="square" rtlCol="0">
            <a:spAutoFit/>
          </a:bodyPr>
          <a:lstStyle/>
          <a:p>
            <a:r>
              <a:rPr lang="en-US" altLang="zh-CN" sz="2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3.45</a:t>
            </a:r>
            <a:r>
              <a:rPr lang="zh-CN" altLang="en-US" sz="1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万人</a:t>
            </a:r>
            <a:endParaRPr lang="zh-CN" altLang="en-US" sz="1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34" name="Docer Falling Dust PPT demo 8"/>
          <p:cNvSpPr>
            <a:spLocks noEditPoints="1"/>
          </p:cNvSpPr>
          <p:nvPr>
            <p:custDataLst>
              <p:tags r:id="rId24"/>
            </p:custDataLst>
          </p:nvPr>
        </p:nvSpPr>
        <p:spPr bwMode="auto">
          <a:xfrm>
            <a:off x="3105150" y="4603115"/>
            <a:ext cx="281305" cy="281940"/>
          </a:xfrm>
          <a:custGeom>
            <a:avLst/>
            <a:gdLst>
              <a:gd name="T0" fmla="*/ 271 w 516"/>
              <a:gd name="T1" fmla="*/ 269 h 517"/>
              <a:gd name="T2" fmla="*/ 268 w 516"/>
              <a:gd name="T3" fmla="*/ 218 h 517"/>
              <a:gd name="T4" fmla="*/ 114 w 516"/>
              <a:gd name="T5" fmla="*/ 92 h 517"/>
              <a:gd name="T6" fmla="*/ 103 w 516"/>
              <a:gd name="T7" fmla="*/ 159 h 517"/>
              <a:gd name="T8" fmla="*/ 44 w 516"/>
              <a:gd name="T9" fmla="*/ 210 h 517"/>
              <a:gd name="T10" fmla="*/ 50 w 516"/>
              <a:gd name="T11" fmla="*/ 283 h 517"/>
              <a:gd name="T12" fmla="*/ 57 w 516"/>
              <a:gd name="T13" fmla="*/ 348 h 517"/>
              <a:gd name="T14" fmla="*/ 95 w 516"/>
              <a:gd name="T15" fmla="*/ 404 h 517"/>
              <a:gd name="T16" fmla="*/ 159 w 516"/>
              <a:gd name="T17" fmla="*/ 415 h 517"/>
              <a:gd name="T18" fmla="*/ 212 w 516"/>
              <a:gd name="T19" fmla="*/ 472 h 517"/>
              <a:gd name="T20" fmla="*/ 284 w 516"/>
              <a:gd name="T21" fmla="*/ 468 h 517"/>
              <a:gd name="T22" fmla="*/ 348 w 516"/>
              <a:gd name="T23" fmla="*/ 458 h 517"/>
              <a:gd name="T24" fmla="*/ 404 w 516"/>
              <a:gd name="T25" fmla="*/ 422 h 517"/>
              <a:gd name="T26" fmla="*/ 417 w 516"/>
              <a:gd name="T27" fmla="*/ 358 h 517"/>
              <a:gd name="T28" fmla="*/ 473 w 516"/>
              <a:gd name="T29" fmla="*/ 306 h 517"/>
              <a:gd name="T30" fmla="*/ 469 w 516"/>
              <a:gd name="T31" fmla="*/ 234 h 517"/>
              <a:gd name="T32" fmla="*/ 460 w 516"/>
              <a:gd name="T33" fmla="*/ 171 h 517"/>
              <a:gd name="T34" fmla="*/ 424 w 516"/>
              <a:gd name="T35" fmla="*/ 114 h 517"/>
              <a:gd name="T36" fmla="*/ 359 w 516"/>
              <a:gd name="T37" fmla="*/ 101 h 517"/>
              <a:gd name="T38" fmla="*/ 306 w 516"/>
              <a:gd name="T39" fmla="*/ 44 h 517"/>
              <a:gd name="T40" fmla="*/ 236 w 516"/>
              <a:gd name="T41" fmla="*/ 49 h 517"/>
              <a:gd name="T42" fmla="*/ 172 w 516"/>
              <a:gd name="T43" fmla="*/ 56 h 517"/>
              <a:gd name="T44" fmla="*/ 289 w 516"/>
              <a:gd name="T45" fmla="*/ 87 h 517"/>
              <a:gd name="T46" fmla="*/ 270 w 516"/>
              <a:gd name="T47" fmla="*/ 91 h 517"/>
              <a:gd name="T48" fmla="*/ 236 w 516"/>
              <a:gd name="T49" fmla="*/ 85 h 517"/>
              <a:gd name="T50" fmla="*/ 436 w 516"/>
              <a:gd name="T51" fmla="*/ 244 h 517"/>
              <a:gd name="T52" fmla="*/ 417 w 516"/>
              <a:gd name="T53" fmla="*/ 239 h 517"/>
              <a:gd name="T54" fmla="*/ 420 w 516"/>
              <a:gd name="T55" fmla="*/ 262 h 517"/>
              <a:gd name="T56" fmla="*/ 405 w 516"/>
              <a:gd name="T57" fmla="*/ 286 h 517"/>
              <a:gd name="T58" fmla="*/ 261 w 516"/>
              <a:gd name="T59" fmla="*/ 402 h 517"/>
              <a:gd name="T60" fmla="*/ 275 w 516"/>
              <a:gd name="T61" fmla="*/ 377 h 517"/>
              <a:gd name="T62" fmla="*/ 252 w 516"/>
              <a:gd name="T63" fmla="*/ 433 h 517"/>
              <a:gd name="T64" fmla="*/ 265 w 516"/>
              <a:gd name="T65" fmla="*/ 393 h 517"/>
              <a:gd name="T66" fmla="*/ 97 w 516"/>
              <a:gd name="T67" fmla="*/ 254 h 517"/>
              <a:gd name="T68" fmla="*/ 97 w 516"/>
              <a:gd name="T69" fmla="*/ 254 h 517"/>
              <a:gd name="T70" fmla="*/ 118 w 516"/>
              <a:gd name="T71" fmla="*/ 241 h 517"/>
              <a:gd name="T72" fmla="*/ 84 w 516"/>
              <a:gd name="T73" fmla="*/ 265 h 517"/>
              <a:gd name="T74" fmla="*/ 97 w 516"/>
              <a:gd name="T75" fmla="*/ 279 h 517"/>
              <a:gd name="T76" fmla="*/ 131 w 516"/>
              <a:gd name="T77" fmla="*/ 191 h 517"/>
              <a:gd name="T78" fmla="*/ 121 w 516"/>
              <a:gd name="T79" fmla="*/ 173 h 517"/>
              <a:gd name="T80" fmla="*/ 139 w 516"/>
              <a:gd name="T81" fmla="*/ 185 h 517"/>
              <a:gd name="T82" fmla="*/ 183 w 516"/>
              <a:gd name="T83" fmla="*/ 106 h 517"/>
              <a:gd name="T84" fmla="*/ 161 w 516"/>
              <a:gd name="T85" fmla="*/ 114 h 517"/>
              <a:gd name="T86" fmla="*/ 341 w 516"/>
              <a:gd name="T87" fmla="*/ 114 h 517"/>
              <a:gd name="T88" fmla="*/ 400 w 516"/>
              <a:gd name="T89" fmla="*/ 161 h 517"/>
              <a:gd name="T90" fmla="*/ 404 w 516"/>
              <a:gd name="T91" fmla="*/ 168 h 517"/>
              <a:gd name="T92" fmla="*/ 408 w 516"/>
              <a:gd name="T93" fmla="*/ 355 h 517"/>
              <a:gd name="T94" fmla="*/ 351 w 516"/>
              <a:gd name="T95" fmla="*/ 394 h 517"/>
              <a:gd name="T96" fmla="*/ 343 w 516"/>
              <a:gd name="T97" fmla="*/ 409 h 517"/>
              <a:gd name="T98" fmla="*/ 349 w 516"/>
              <a:gd name="T99" fmla="*/ 391 h 517"/>
              <a:gd name="T100" fmla="*/ 119 w 516"/>
              <a:gd name="T101" fmla="*/ 344 h 517"/>
              <a:gd name="T102" fmla="*/ 120 w 516"/>
              <a:gd name="T103" fmla="*/ 332 h 517"/>
              <a:gd name="T104" fmla="*/ 128 w 516"/>
              <a:gd name="T105" fmla="*/ 335 h 517"/>
              <a:gd name="T106" fmla="*/ 112 w 516"/>
              <a:gd name="T107" fmla="*/ 355 h 517"/>
              <a:gd name="T108" fmla="*/ 298 w 516"/>
              <a:gd name="T109" fmla="*/ 3 h 517"/>
              <a:gd name="T110" fmla="*/ 478 w 516"/>
              <a:gd name="T111" fmla="*/ 125 h 517"/>
              <a:gd name="T112" fmla="*/ 501 w 516"/>
              <a:gd name="T113" fmla="*/ 348 h 517"/>
              <a:gd name="T114" fmla="*/ 347 w 516"/>
              <a:gd name="T115" fmla="*/ 500 h 517"/>
              <a:gd name="T116" fmla="*/ 124 w 516"/>
              <a:gd name="T117" fmla="*/ 479 h 517"/>
              <a:gd name="T118" fmla="*/ 2 w 516"/>
              <a:gd name="T119" fmla="*/ 297 h 517"/>
              <a:gd name="T120" fmla="*/ 67 w 516"/>
              <a:gd name="T121" fmla="*/ 8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6" h="517">
                <a:moveTo>
                  <a:pt x="190" y="166"/>
                </a:moveTo>
                <a:lnTo>
                  <a:pt x="204" y="184"/>
                </a:lnTo>
                <a:lnTo>
                  <a:pt x="219" y="204"/>
                </a:lnTo>
                <a:lnTo>
                  <a:pt x="233" y="222"/>
                </a:lnTo>
                <a:lnTo>
                  <a:pt x="249" y="240"/>
                </a:lnTo>
                <a:lnTo>
                  <a:pt x="246" y="244"/>
                </a:lnTo>
                <a:lnTo>
                  <a:pt x="245" y="246"/>
                </a:lnTo>
                <a:lnTo>
                  <a:pt x="245" y="251"/>
                </a:lnTo>
                <a:lnTo>
                  <a:pt x="245" y="254"/>
                </a:lnTo>
                <a:lnTo>
                  <a:pt x="245" y="257"/>
                </a:lnTo>
                <a:lnTo>
                  <a:pt x="245" y="258"/>
                </a:lnTo>
                <a:lnTo>
                  <a:pt x="243" y="262"/>
                </a:lnTo>
                <a:lnTo>
                  <a:pt x="240" y="268"/>
                </a:lnTo>
                <a:lnTo>
                  <a:pt x="251" y="274"/>
                </a:lnTo>
                <a:lnTo>
                  <a:pt x="260" y="281"/>
                </a:lnTo>
                <a:lnTo>
                  <a:pt x="265" y="275"/>
                </a:lnTo>
                <a:lnTo>
                  <a:pt x="268" y="271"/>
                </a:lnTo>
                <a:lnTo>
                  <a:pt x="271" y="269"/>
                </a:lnTo>
                <a:lnTo>
                  <a:pt x="272" y="268"/>
                </a:lnTo>
                <a:lnTo>
                  <a:pt x="279" y="276"/>
                </a:lnTo>
                <a:lnTo>
                  <a:pt x="285" y="285"/>
                </a:lnTo>
                <a:lnTo>
                  <a:pt x="289" y="281"/>
                </a:lnTo>
                <a:lnTo>
                  <a:pt x="293" y="279"/>
                </a:lnTo>
                <a:lnTo>
                  <a:pt x="286" y="269"/>
                </a:lnTo>
                <a:lnTo>
                  <a:pt x="280" y="261"/>
                </a:lnTo>
                <a:lnTo>
                  <a:pt x="282" y="257"/>
                </a:lnTo>
                <a:lnTo>
                  <a:pt x="282" y="251"/>
                </a:lnTo>
                <a:lnTo>
                  <a:pt x="293" y="236"/>
                </a:lnTo>
                <a:lnTo>
                  <a:pt x="303" y="219"/>
                </a:lnTo>
                <a:lnTo>
                  <a:pt x="313" y="203"/>
                </a:lnTo>
                <a:lnTo>
                  <a:pt x="321" y="185"/>
                </a:lnTo>
                <a:lnTo>
                  <a:pt x="312" y="180"/>
                </a:lnTo>
                <a:lnTo>
                  <a:pt x="302" y="174"/>
                </a:lnTo>
                <a:lnTo>
                  <a:pt x="289" y="188"/>
                </a:lnTo>
                <a:lnTo>
                  <a:pt x="279" y="203"/>
                </a:lnTo>
                <a:lnTo>
                  <a:pt x="268" y="218"/>
                </a:lnTo>
                <a:lnTo>
                  <a:pt x="259" y="233"/>
                </a:lnTo>
                <a:lnTo>
                  <a:pt x="259" y="233"/>
                </a:lnTo>
                <a:lnTo>
                  <a:pt x="258" y="233"/>
                </a:lnTo>
                <a:lnTo>
                  <a:pt x="244" y="215"/>
                </a:lnTo>
                <a:lnTo>
                  <a:pt x="229" y="196"/>
                </a:lnTo>
                <a:lnTo>
                  <a:pt x="214" y="178"/>
                </a:lnTo>
                <a:lnTo>
                  <a:pt x="197" y="160"/>
                </a:lnTo>
                <a:lnTo>
                  <a:pt x="194" y="162"/>
                </a:lnTo>
                <a:lnTo>
                  <a:pt x="190" y="166"/>
                </a:lnTo>
                <a:close/>
                <a:moveTo>
                  <a:pt x="135" y="77"/>
                </a:moveTo>
                <a:lnTo>
                  <a:pt x="140" y="84"/>
                </a:lnTo>
                <a:lnTo>
                  <a:pt x="134" y="89"/>
                </a:lnTo>
                <a:lnTo>
                  <a:pt x="130" y="80"/>
                </a:lnTo>
                <a:lnTo>
                  <a:pt x="125" y="84"/>
                </a:lnTo>
                <a:lnTo>
                  <a:pt x="120" y="87"/>
                </a:lnTo>
                <a:lnTo>
                  <a:pt x="126" y="94"/>
                </a:lnTo>
                <a:lnTo>
                  <a:pt x="120" y="99"/>
                </a:lnTo>
                <a:lnTo>
                  <a:pt x="114" y="92"/>
                </a:lnTo>
                <a:lnTo>
                  <a:pt x="111" y="96"/>
                </a:lnTo>
                <a:lnTo>
                  <a:pt x="106" y="100"/>
                </a:lnTo>
                <a:lnTo>
                  <a:pt x="113" y="106"/>
                </a:lnTo>
                <a:lnTo>
                  <a:pt x="107" y="112"/>
                </a:lnTo>
                <a:lnTo>
                  <a:pt x="100" y="105"/>
                </a:lnTo>
                <a:lnTo>
                  <a:pt x="97" y="108"/>
                </a:lnTo>
                <a:lnTo>
                  <a:pt x="93" y="112"/>
                </a:lnTo>
                <a:lnTo>
                  <a:pt x="102" y="119"/>
                </a:lnTo>
                <a:lnTo>
                  <a:pt x="97" y="125"/>
                </a:lnTo>
                <a:lnTo>
                  <a:pt x="89" y="118"/>
                </a:lnTo>
                <a:lnTo>
                  <a:pt x="85" y="122"/>
                </a:lnTo>
                <a:lnTo>
                  <a:pt x="83" y="127"/>
                </a:lnTo>
                <a:lnTo>
                  <a:pt x="90" y="132"/>
                </a:lnTo>
                <a:lnTo>
                  <a:pt x="86" y="138"/>
                </a:lnTo>
                <a:lnTo>
                  <a:pt x="78" y="133"/>
                </a:lnTo>
                <a:lnTo>
                  <a:pt x="75" y="136"/>
                </a:lnTo>
                <a:lnTo>
                  <a:pt x="72" y="141"/>
                </a:lnTo>
                <a:lnTo>
                  <a:pt x="103" y="159"/>
                </a:lnTo>
                <a:lnTo>
                  <a:pt x="95" y="173"/>
                </a:lnTo>
                <a:lnTo>
                  <a:pt x="64" y="155"/>
                </a:lnTo>
                <a:lnTo>
                  <a:pt x="62" y="159"/>
                </a:lnTo>
                <a:lnTo>
                  <a:pt x="61" y="163"/>
                </a:lnTo>
                <a:lnTo>
                  <a:pt x="69" y="167"/>
                </a:lnTo>
                <a:lnTo>
                  <a:pt x="67" y="174"/>
                </a:lnTo>
                <a:lnTo>
                  <a:pt x="57" y="169"/>
                </a:lnTo>
                <a:lnTo>
                  <a:pt x="55" y="175"/>
                </a:lnTo>
                <a:lnTo>
                  <a:pt x="53" y="180"/>
                </a:lnTo>
                <a:lnTo>
                  <a:pt x="62" y="183"/>
                </a:lnTo>
                <a:lnTo>
                  <a:pt x="60" y="190"/>
                </a:lnTo>
                <a:lnTo>
                  <a:pt x="50" y="187"/>
                </a:lnTo>
                <a:lnTo>
                  <a:pt x="49" y="192"/>
                </a:lnTo>
                <a:lnTo>
                  <a:pt x="47" y="198"/>
                </a:lnTo>
                <a:lnTo>
                  <a:pt x="56" y="201"/>
                </a:lnTo>
                <a:lnTo>
                  <a:pt x="55" y="208"/>
                </a:lnTo>
                <a:lnTo>
                  <a:pt x="46" y="205"/>
                </a:lnTo>
                <a:lnTo>
                  <a:pt x="44" y="210"/>
                </a:lnTo>
                <a:lnTo>
                  <a:pt x="43" y="215"/>
                </a:lnTo>
                <a:lnTo>
                  <a:pt x="53" y="217"/>
                </a:lnTo>
                <a:lnTo>
                  <a:pt x="51" y="224"/>
                </a:lnTo>
                <a:lnTo>
                  <a:pt x="41" y="222"/>
                </a:lnTo>
                <a:lnTo>
                  <a:pt x="41" y="227"/>
                </a:lnTo>
                <a:lnTo>
                  <a:pt x="40" y="233"/>
                </a:lnTo>
                <a:lnTo>
                  <a:pt x="50" y="233"/>
                </a:lnTo>
                <a:lnTo>
                  <a:pt x="49" y="241"/>
                </a:lnTo>
                <a:lnTo>
                  <a:pt x="40" y="240"/>
                </a:lnTo>
                <a:lnTo>
                  <a:pt x="39" y="245"/>
                </a:lnTo>
                <a:lnTo>
                  <a:pt x="39" y="250"/>
                </a:lnTo>
                <a:lnTo>
                  <a:pt x="74" y="250"/>
                </a:lnTo>
                <a:lnTo>
                  <a:pt x="74" y="267"/>
                </a:lnTo>
                <a:lnTo>
                  <a:pt x="39" y="267"/>
                </a:lnTo>
                <a:lnTo>
                  <a:pt x="39" y="272"/>
                </a:lnTo>
                <a:lnTo>
                  <a:pt x="40" y="276"/>
                </a:lnTo>
                <a:lnTo>
                  <a:pt x="49" y="275"/>
                </a:lnTo>
                <a:lnTo>
                  <a:pt x="50" y="283"/>
                </a:lnTo>
                <a:lnTo>
                  <a:pt x="40" y="283"/>
                </a:lnTo>
                <a:lnTo>
                  <a:pt x="41" y="289"/>
                </a:lnTo>
                <a:lnTo>
                  <a:pt x="42" y="295"/>
                </a:lnTo>
                <a:lnTo>
                  <a:pt x="51" y="293"/>
                </a:lnTo>
                <a:lnTo>
                  <a:pt x="53" y="301"/>
                </a:lnTo>
                <a:lnTo>
                  <a:pt x="43" y="302"/>
                </a:lnTo>
                <a:lnTo>
                  <a:pt x="44" y="308"/>
                </a:lnTo>
                <a:lnTo>
                  <a:pt x="46" y="314"/>
                </a:lnTo>
                <a:lnTo>
                  <a:pt x="55" y="310"/>
                </a:lnTo>
                <a:lnTo>
                  <a:pt x="57" y="318"/>
                </a:lnTo>
                <a:lnTo>
                  <a:pt x="48" y="321"/>
                </a:lnTo>
                <a:lnTo>
                  <a:pt x="49" y="325"/>
                </a:lnTo>
                <a:lnTo>
                  <a:pt x="50" y="330"/>
                </a:lnTo>
                <a:lnTo>
                  <a:pt x="60" y="327"/>
                </a:lnTo>
                <a:lnTo>
                  <a:pt x="62" y="334"/>
                </a:lnTo>
                <a:lnTo>
                  <a:pt x="53" y="337"/>
                </a:lnTo>
                <a:lnTo>
                  <a:pt x="55" y="342"/>
                </a:lnTo>
                <a:lnTo>
                  <a:pt x="57" y="348"/>
                </a:lnTo>
                <a:lnTo>
                  <a:pt x="67" y="343"/>
                </a:lnTo>
                <a:lnTo>
                  <a:pt x="69" y="350"/>
                </a:lnTo>
                <a:lnTo>
                  <a:pt x="61" y="353"/>
                </a:lnTo>
                <a:lnTo>
                  <a:pt x="62" y="358"/>
                </a:lnTo>
                <a:lnTo>
                  <a:pt x="64" y="362"/>
                </a:lnTo>
                <a:lnTo>
                  <a:pt x="95" y="344"/>
                </a:lnTo>
                <a:lnTo>
                  <a:pt x="103" y="358"/>
                </a:lnTo>
                <a:lnTo>
                  <a:pt x="72" y="376"/>
                </a:lnTo>
                <a:lnTo>
                  <a:pt x="75" y="380"/>
                </a:lnTo>
                <a:lnTo>
                  <a:pt x="78" y="384"/>
                </a:lnTo>
                <a:lnTo>
                  <a:pt x="86" y="378"/>
                </a:lnTo>
                <a:lnTo>
                  <a:pt x="90" y="385"/>
                </a:lnTo>
                <a:lnTo>
                  <a:pt x="83" y="390"/>
                </a:lnTo>
                <a:lnTo>
                  <a:pt x="85" y="394"/>
                </a:lnTo>
                <a:lnTo>
                  <a:pt x="89" y="399"/>
                </a:lnTo>
                <a:lnTo>
                  <a:pt x="97" y="392"/>
                </a:lnTo>
                <a:lnTo>
                  <a:pt x="102" y="398"/>
                </a:lnTo>
                <a:lnTo>
                  <a:pt x="95" y="404"/>
                </a:lnTo>
                <a:lnTo>
                  <a:pt x="98" y="408"/>
                </a:lnTo>
                <a:lnTo>
                  <a:pt x="102" y="413"/>
                </a:lnTo>
                <a:lnTo>
                  <a:pt x="109" y="406"/>
                </a:lnTo>
                <a:lnTo>
                  <a:pt x="113" y="411"/>
                </a:lnTo>
                <a:lnTo>
                  <a:pt x="107" y="418"/>
                </a:lnTo>
                <a:lnTo>
                  <a:pt x="111" y="421"/>
                </a:lnTo>
                <a:lnTo>
                  <a:pt x="114" y="425"/>
                </a:lnTo>
                <a:lnTo>
                  <a:pt x="120" y="418"/>
                </a:lnTo>
                <a:lnTo>
                  <a:pt x="126" y="422"/>
                </a:lnTo>
                <a:lnTo>
                  <a:pt x="120" y="429"/>
                </a:lnTo>
                <a:lnTo>
                  <a:pt x="125" y="433"/>
                </a:lnTo>
                <a:lnTo>
                  <a:pt x="130" y="436"/>
                </a:lnTo>
                <a:lnTo>
                  <a:pt x="134" y="428"/>
                </a:lnTo>
                <a:lnTo>
                  <a:pt x="140" y="433"/>
                </a:lnTo>
                <a:lnTo>
                  <a:pt x="135" y="440"/>
                </a:lnTo>
                <a:lnTo>
                  <a:pt x="139" y="442"/>
                </a:lnTo>
                <a:lnTo>
                  <a:pt x="142" y="444"/>
                </a:lnTo>
                <a:lnTo>
                  <a:pt x="159" y="415"/>
                </a:lnTo>
                <a:lnTo>
                  <a:pt x="174" y="423"/>
                </a:lnTo>
                <a:lnTo>
                  <a:pt x="156" y="453"/>
                </a:lnTo>
                <a:lnTo>
                  <a:pt x="161" y="455"/>
                </a:lnTo>
                <a:lnTo>
                  <a:pt x="166" y="457"/>
                </a:lnTo>
                <a:lnTo>
                  <a:pt x="169" y="449"/>
                </a:lnTo>
                <a:lnTo>
                  <a:pt x="175" y="451"/>
                </a:lnTo>
                <a:lnTo>
                  <a:pt x="172" y="460"/>
                </a:lnTo>
                <a:lnTo>
                  <a:pt x="177" y="462"/>
                </a:lnTo>
                <a:lnTo>
                  <a:pt x="182" y="464"/>
                </a:lnTo>
                <a:lnTo>
                  <a:pt x="186" y="456"/>
                </a:lnTo>
                <a:lnTo>
                  <a:pt x="193" y="458"/>
                </a:lnTo>
                <a:lnTo>
                  <a:pt x="189" y="467"/>
                </a:lnTo>
                <a:lnTo>
                  <a:pt x="195" y="468"/>
                </a:lnTo>
                <a:lnTo>
                  <a:pt x="200" y="470"/>
                </a:lnTo>
                <a:lnTo>
                  <a:pt x="202" y="462"/>
                </a:lnTo>
                <a:lnTo>
                  <a:pt x="209" y="463"/>
                </a:lnTo>
                <a:lnTo>
                  <a:pt x="207" y="471"/>
                </a:lnTo>
                <a:lnTo>
                  <a:pt x="212" y="472"/>
                </a:lnTo>
                <a:lnTo>
                  <a:pt x="217" y="474"/>
                </a:lnTo>
                <a:lnTo>
                  <a:pt x="218" y="465"/>
                </a:lnTo>
                <a:lnTo>
                  <a:pt x="226" y="467"/>
                </a:lnTo>
                <a:lnTo>
                  <a:pt x="224" y="475"/>
                </a:lnTo>
                <a:lnTo>
                  <a:pt x="230" y="476"/>
                </a:lnTo>
                <a:lnTo>
                  <a:pt x="235" y="476"/>
                </a:lnTo>
                <a:lnTo>
                  <a:pt x="236" y="468"/>
                </a:lnTo>
                <a:lnTo>
                  <a:pt x="243" y="469"/>
                </a:lnTo>
                <a:lnTo>
                  <a:pt x="243" y="477"/>
                </a:lnTo>
                <a:lnTo>
                  <a:pt x="246" y="477"/>
                </a:lnTo>
                <a:lnTo>
                  <a:pt x="251" y="477"/>
                </a:lnTo>
                <a:lnTo>
                  <a:pt x="251" y="444"/>
                </a:lnTo>
                <a:lnTo>
                  <a:pt x="267" y="444"/>
                </a:lnTo>
                <a:lnTo>
                  <a:pt x="267" y="477"/>
                </a:lnTo>
                <a:lnTo>
                  <a:pt x="273" y="477"/>
                </a:lnTo>
                <a:lnTo>
                  <a:pt x="278" y="477"/>
                </a:lnTo>
                <a:lnTo>
                  <a:pt x="277" y="469"/>
                </a:lnTo>
                <a:lnTo>
                  <a:pt x="284" y="468"/>
                </a:lnTo>
                <a:lnTo>
                  <a:pt x="285" y="476"/>
                </a:lnTo>
                <a:lnTo>
                  <a:pt x="291" y="475"/>
                </a:lnTo>
                <a:lnTo>
                  <a:pt x="295" y="475"/>
                </a:lnTo>
                <a:lnTo>
                  <a:pt x="294" y="467"/>
                </a:lnTo>
                <a:lnTo>
                  <a:pt x="301" y="465"/>
                </a:lnTo>
                <a:lnTo>
                  <a:pt x="303" y="472"/>
                </a:lnTo>
                <a:lnTo>
                  <a:pt x="308" y="471"/>
                </a:lnTo>
                <a:lnTo>
                  <a:pt x="314" y="470"/>
                </a:lnTo>
                <a:lnTo>
                  <a:pt x="312" y="463"/>
                </a:lnTo>
                <a:lnTo>
                  <a:pt x="319" y="461"/>
                </a:lnTo>
                <a:lnTo>
                  <a:pt x="321" y="468"/>
                </a:lnTo>
                <a:lnTo>
                  <a:pt x="326" y="467"/>
                </a:lnTo>
                <a:lnTo>
                  <a:pt x="330" y="465"/>
                </a:lnTo>
                <a:lnTo>
                  <a:pt x="328" y="457"/>
                </a:lnTo>
                <a:lnTo>
                  <a:pt x="335" y="455"/>
                </a:lnTo>
                <a:lnTo>
                  <a:pt x="337" y="463"/>
                </a:lnTo>
                <a:lnTo>
                  <a:pt x="343" y="461"/>
                </a:lnTo>
                <a:lnTo>
                  <a:pt x="348" y="458"/>
                </a:lnTo>
                <a:lnTo>
                  <a:pt x="344" y="451"/>
                </a:lnTo>
                <a:lnTo>
                  <a:pt x="351" y="448"/>
                </a:lnTo>
                <a:lnTo>
                  <a:pt x="354" y="455"/>
                </a:lnTo>
                <a:lnTo>
                  <a:pt x="358" y="454"/>
                </a:lnTo>
                <a:lnTo>
                  <a:pt x="362" y="451"/>
                </a:lnTo>
                <a:lnTo>
                  <a:pt x="345" y="423"/>
                </a:lnTo>
                <a:lnTo>
                  <a:pt x="359" y="415"/>
                </a:lnTo>
                <a:lnTo>
                  <a:pt x="376" y="443"/>
                </a:lnTo>
                <a:lnTo>
                  <a:pt x="379" y="441"/>
                </a:lnTo>
                <a:lnTo>
                  <a:pt x="384" y="437"/>
                </a:lnTo>
                <a:lnTo>
                  <a:pt x="379" y="432"/>
                </a:lnTo>
                <a:lnTo>
                  <a:pt x="385" y="428"/>
                </a:lnTo>
                <a:lnTo>
                  <a:pt x="390" y="434"/>
                </a:lnTo>
                <a:lnTo>
                  <a:pt x="394" y="430"/>
                </a:lnTo>
                <a:lnTo>
                  <a:pt x="398" y="427"/>
                </a:lnTo>
                <a:lnTo>
                  <a:pt x="393" y="421"/>
                </a:lnTo>
                <a:lnTo>
                  <a:pt x="399" y="416"/>
                </a:lnTo>
                <a:lnTo>
                  <a:pt x="404" y="422"/>
                </a:lnTo>
                <a:lnTo>
                  <a:pt x="408" y="419"/>
                </a:lnTo>
                <a:lnTo>
                  <a:pt x="412" y="414"/>
                </a:lnTo>
                <a:lnTo>
                  <a:pt x="407" y="409"/>
                </a:lnTo>
                <a:lnTo>
                  <a:pt x="412" y="404"/>
                </a:lnTo>
                <a:lnTo>
                  <a:pt x="417" y="409"/>
                </a:lnTo>
                <a:lnTo>
                  <a:pt x="420" y="406"/>
                </a:lnTo>
                <a:lnTo>
                  <a:pt x="424" y="401"/>
                </a:lnTo>
                <a:lnTo>
                  <a:pt x="418" y="397"/>
                </a:lnTo>
                <a:lnTo>
                  <a:pt x="422" y="392"/>
                </a:lnTo>
                <a:lnTo>
                  <a:pt x="428" y="397"/>
                </a:lnTo>
                <a:lnTo>
                  <a:pt x="432" y="392"/>
                </a:lnTo>
                <a:lnTo>
                  <a:pt x="435" y="387"/>
                </a:lnTo>
                <a:lnTo>
                  <a:pt x="429" y="384"/>
                </a:lnTo>
                <a:lnTo>
                  <a:pt x="433" y="378"/>
                </a:lnTo>
                <a:lnTo>
                  <a:pt x="439" y="381"/>
                </a:lnTo>
                <a:lnTo>
                  <a:pt x="441" y="378"/>
                </a:lnTo>
                <a:lnTo>
                  <a:pt x="443" y="374"/>
                </a:lnTo>
                <a:lnTo>
                  <a:pt x="417" y="358"/>
                </a:lnTo>
                <a:lnTo>
                  <a:pt x="425" y="344"/>
                </a:lnTo>
                <a:lnTo>
                  <a:pt x="452" y="360"/>
                </a:lnTo>
                <a:lnTo>
                  <a:pt x="454" y="356"/>
                </a:lnTo>
                <a:lnTo>
                  <a:pt x="456" y="352"/>
                </a:lnTo>
                <a:lnTo>
                  <a:pt x="449" y="349"/>
                </a:lnTo>
                <a:lnTo>
                  <a:pt x="453" y="342"/>
                </a:lnTo>
                <a:lnTo>
                  <a:pt x="460" y="345"/>
                </a:lnTo>
                <a:lnTo>
                  <a:pt x="461" y="341"/>
                </a:lnTo>
                <a:lnTo>
                  <a:pt x="463" y="335"/>
                </a:lnTo>
                <a:lnTo>
                  <a:pt x="456" y="332"/>
                </a:lnTo>
                <a:lnTo>
                  <a:pt x="459" y="325"/>
                </a:lnTo>
                <a:lnTo>
                  <a:pt x="466" y="328"/>
                </a:lnTo>
                <a:lnTo>
                  <a:pt x="468" y="323"/>
                </a:lnTo>
                <a:lnTo>
                  <a:pt x="469" y="317"/>
                </a:lnTo>
                <a:lnTo>
                  <a:pt x="462" y="316"/>
                </a:lnTo>
                <a:lnTo>
                  <a:pt x="464" y="309"/>
                </a:lnTo>
                <a:lnTo>
                  <a:pt x="471" y="310"/>
                </a:lnTo>
                <a:lnTo>
                  <a:pt x="473" y="306"/>
                </a:lnTo>
                <a:lnTo>
                  <a:pt x="474" y="301"/>
                </a:lnTo>
                <a:lnTo>
                  <a:pt x="467" y="300"/>
                </a:lnTo>
                <a:lnTo>
                  <a:pt x="468" y="292"/>
                </a:lnTo>
                <a:lnTo>
                  <a:pt x="475" y="293"/>
                </a:lnTo>
                <a:lnTo>
                  <a:pt x="475" y="288"/>
                </a:lnTo>
                <a:lnTo>
                  <a:pt x="476" y="282"/>
                </a:lnTo>
                <a:lnTo>
                  <a:pt x="469" y="282"/>
                </a:lnTo>
                <a:lnTo>
                  <a:pt x="469" y="275"/>
                </a:lnTo>
                <a:lnTo>
                  <a:pt x="476" y="275"/>
                </a:lnTo>
                <a:lnTo>
                  <a:pt x="477" y="271"/>
                </a:lnTo>
                <a:lnTo>
                  <a:pt x="477" y="267"/>
                </a:lnTo>
                <a:lnTo>
                  <a:pt x="446" y="267"/>
                </a:lnTo>
                <a:lnTo>
                  <a:pt x="446" y="250"/>
                </a:lnTo>
                <a:lnTo>
                  <a:pt x="477" y="250"/>
                </a:lnTo>
                <a:lnTo>
                  <a:pt x="477" y="246"/>
                </a:lnTo>
                <a:lnTo>
                  <a:pt x="476" y="241"/>
                </a:lnTo>
                <a:lnTo>
                  <a:pt x="469" y="243"/>
                </a:lnTo>
                <a:lnTo>
                  <a:pt x="469" y="234"/>
                </a:lnTo>
                <a:lnTo>
                  <a:pt x="476" y="234"/>
                </a:lnTo>
                <a:lnTo>
                  <a:pt x="475" y="229"/>
                </a:lnTo>
                <a:lnTo>
                  <a:pt x="475" y="223"/>
                </a:lnTo>
                <a:lnTo>
                  <a:pt x="468" y="225"/>
                </a:lnTo>
                <a:lnTo>
                  <a:pt x="467" y="217"/>
                </a:lnTo>
                <a:lnTo>
                  <a:pt x="474" y="216"/>
                </a:lnTo>
                <a:lnTo>
                  <a:pt x="473" y="211"/>
                </a:lnTo>
                <a:lnTo>
                  <a:pt x="470" y="205"/>
                </a:lnTo>
                <a:lnTo>
                  <a:pt x="463" y="206"/>
                </a:lnTo>
                <a:lnTo>
                  <a:pt x="462" y="199"/>
                </a:lnTo>
                <a:lnTo>
                  <a:pt x="469" y="198"/>
                </a:lnTo>
                <a:lnTo>
                  <a:pt x="468" y="194"/>
                </a:lnTo>
                <a:lnTo>
                  <a:pt x="466" y="188"/>
                </a:lnTo>
                <a:lnTo>
                  <a:pt x="459" y="191"/>
                </a:lnTo>
                <a:lnTo>
                  <a:pt x="456" y="184"/>
                </a:lnTo>
                <a:lnTo>
                  <a:pt x="463" y="182"/>
                </a:lnTo>
                <a:lnTo>
                  <a:pt x="461" y="176"/>
                </a:lnTo>
                <a:lnTo>
                  <a:pt x="460" y="171"/>
                </a:lnTo>
                <a:lnTo>
                  <a:pt x="453" y="175"/>
                </a:lnTo>
                <a:lnTo>
                  <a:pt x="449" y="168"/>
                </a:lnTo>
                <a:lnTo>
                  <a:pt x="456" y="164"/>
                </a:lnTo>
                <a:lnTo>
                  <a:pt x="454" y="161"/>
                </a:lnTo>
                <a:lnTo>
                  <a:pt x="453" y="156"/>
                </a:lnTo>
                <a:lnTo>
                  <a:pt x="425" y="173"/>
                </a:lnTo>
                <a:lnTo>
                  <a:pt x="417" y="159"/>
                </a:lnTo>
                <a:lnTo>
                  <a:pt x="445" y="142"/>
                </a:lnTo>
                <a:lnTo>
                  <a:pt x="442" y="139"/>
                </a:lnTo>
                <a:lnTo>
                  <a:pt x="440" y="135"/>
                </a:lnTo>
                <a:lnTo>
                  <a:pt x="433" y="140"/>
                </a:lnTo>
                <a:lnTo>
                  <a:pt x="429" y="133"/>
                </a:lnTo>
                <a:lnTo>
                  <a:pt x="435" y="129"/>
                </a:lnTo>
                <a:lnTo>
                  <a:pt x="432" y="125"/>
                </a:lnTo>
                <a:lnTo>
                  <a:pt x="428" y="120"/>
                </a:lnTo>
                <a:lnTo>
                  <a:pt x="422" y="125"/>
                </a:lnTo>
                <a:lnTo>
                  <a:pt x="418" y="120"/>
                </a:lnTo>
                <a:lnTo>
                  <a:pt x="424" y="114"/>
                </a:lnTo>
                <a:lnTo>
                  <a:pt x="420" y="111"/>
                </a:lnTo>
                <a:lnTo>
                  <a:pt x="417" y="106"/>
                </a:lnTo>
                <a:lnTo>
                  <a:pt x="411" y="112"/>
                </a:lnTo>
                <a:lnTo>
                  <a:pt x="406" y="106"/>
                </a:lnTo>
                <a:lnTo>
                  <a:pt x="411" y="101"/>
                </a:lnTo>
                <a:lnTo>
                  <a:pt x="407" y="98"/>
                </a:lnTo>
                <a:lnTo>
                  <a:pt x="404" y="94"/>
                </a:lnTo>
                <a:lnTo>
                  <a:pt x="399" y="100"/>
                </a:lnTo>
                <a:lnTo>
                  <a:pt x="393" y="96"/>
                </a:lnTo>
                <a:lnTo>
                  <a:pt x="398" y="90"/>
                </a:lnTo>
                <a:lnTo>
                  <a:pt x="394" y="86"/>
                </a:lnTo>
                <a:lnTo>
                  <a:pt x="390" y="83"/>
                </a:lnTo>
                <a:lnTo>
                  <a:pt x="385" y="89"/>
                </a:lnTo>
                <a:lnTo>
                  <a:pt x="379" y="85"/>
                </a:lnTo>
                <a:lnTo>
                  <a:pt x="384" y="78"/>
                </a:lnTo>
                <a:lnTo>
                  <a:pt x="379" y="76"/>
                </a:lnTo>
                <a:lnTo>
                  <a:pt x="376" y="73"/>
                </a:lnTo>
                <a:lnTo>
                  <a:pt x="359" y="101"/>
                </a:lnTo>
                <a:lnTo>
                  <a:pt x="345" y="93"/>
                </a:lnTo>
                <a:lnTo>
                  <a:pt x="362" y="65"/>
                </a:lnTo>
                <a:lnTo>
                  <a:pt x="357" y="63"/>
                </a:lnTo>
                <a:lnTo>
                  <a:pt x="352" y="61"/>
                </a:lnTo>
                <a:lnTo>
                  <a:pt x="350" y="68"/>
                </a:lnTo>
                <a:lnTo>
                  <a:pt x="343" y="65"/>
                </a:lnTo>
                <a:lnTo>
                  <a:pt x="347" y="57"/>
                </a:lnTo>
                <a:lnTo>
                  <a:pt x="341" y="55"/>
                </a:lnTo>
                <a:lnTo>
                  <a:pt x="336" y="54"/>
                </a:lnTo>
                <a:lnTo>
                  <a:pt x="334" y="61"/>
                </a:lnTo>
                <a:lnTo>
                  <a:pt x="327" y="58"/>
                </a:lnTo>
                <a:lnTo>
                  <a:pt x="329" y="51"/>
                </a:lnTo>
                <a:lnTo>
                  <a:pt x="323" y="49"/>
                </a:lnTo>
                <a:lnTo>
                  <a:pt x="319" y="48"/>
                </a:lnTo>
                <a:lnTo>
                  <a:pt x="316" y="55"/>
                </a:lnTo>
                <a:lnTo>
                  <a:pt x="309" y="54"/>
                </a:lnTo>
                <a:lnTo>
                  <a:pt x="312" y="45"/>
                </a:lnTo>
                <a:lnTo>
                  <a:pt x="306" y="44"/>
                </a:lnTo>
                <a:lnTo>
                  <a:pt x="301" y="43"/>
                </a:lnTo>
                <a:lnTo>
                  <a:pt x="300" y="51"/>
                </a:lnTo>
                <a:lnTo>
                  <a:pt x="293" y="50"/>
                </a:lnTo>
                <a:lnTo>
                  <a:pt x="294" y="42"/>
                </a:lnTo>
                <a:lnTo>
                  <a:pt x="288" y="41"/>
                </a:lnTo>
                <a:lnTo>
                  <a:pt x="284" y="41"/>
                </a:lnTo>
                <a:lnTo>
                  <a:pt x="282" y="49"/>
                </a:lnTo>
                <a:lnTo>
                  <a:pt x="275" y="48"/>
                </a:lnTo>
                <a:lnTo>
                  <a:pt x="277" y="40"/>
                </a:lnTo>
                <a:lnTo>
                  <a:pt x="272" y="40"/>
                </a:lnTo>
                <a:lnTo>
                  <a:pt x="267" y="40"/>
                </a:lnTo>
                <a:lnTo>
                  <a:pt x="267" y="72"/>
                </a:lnTo>
                <a:lnTo>
                  <a:pt x="251" y="72"/>
                </a:lnTo>
                <a:lnTo>
                  <a:pt x="251" y="38"/>
                </a:lnTo>
                <a:lnTo>
                  <a:pt x="246" y="40"/>
                </a:lnTo>
                <a:lnTo>
                  <a:pt x="243" y="40"/>
                </a:lnTo>
                <a:lnTo>
                  <a:pt x="243" y="48"/>
                </a:lnTo>
                <a:lnTo>
                  <a:pt x="236" y="49"/>
                </a:lnTo>
                <a:lnTo>
                  <a:pt x="235" y="40"/>
                </a:lnTo>
                <a:lnTo>
                  <a:pt x="230" y="41"/>
                </a:lnTo>
                <a:lnTo>
                  <a:pt x="224" y="42"/>
                </a:lnTo>
                <a:lnTo>
                  <a:pt x="225" y="50"/>
                </a:lnTo>
                <a:lnTo>
                  <a:pt x="218" y="51"/>
                </a:lnTo>
                <a:lnTo>
                  <a:pt x="217" y="43"/>
                </a:lnTo>
                <a:lnTo>
                  <a:pt x="211" y="44"/>
                </a:lnTo>
                <a:lnTo>
                  <a:pt x="205" y="45"/>
                </a:lnTo>
                <a:lnTo>
                  <a:pt x="208" y="54"/>
                </a:lnTo>
                <a:lnTo>
                  <a:pt x="201" y="56"/>
                </a:lnTo>
                <a:lnTo>
                  <a:pt x="198" y="47"/>
                </a:lnTo>
                <a:lnTo>
                  <a:pt x="194" y="49"/>
                </a:lnTo>
                <a:lnTo>
                  <a:pt x="189" y="50"/>
                </a:lnTo>
                <a:lnTo>
                  <a:pt x="193" y="58"/>
                </a:lnTo>
                <a:lnTo>
                  <a:pt x="186" y="61"/>
                </a:lnTo>
                <a:lnTo>
                  <a:pt x="182" y="52"/>
                </a:lnTo>
                <a:lnTo>
                  <a:pt x="177" y="55"/>
                </a:lnTo>
                <a:lnTo>
                  <a:pt x="172" y="56"/>
                </a:lnTo>
                <a:lnTo>
                  <a:pt x="176" y="64"/>
                </a:lnTo>
                <a:lnTo>
                  <a:pt x="169" y="68"/>
                </a:lnTo>
                <a:lnTo>
                  <a:pt x="166" y="59"/>
                </a:lnTo>
                <a:lnTo>
                  <a:pt x="161" y="62"/>
                </a:lnTo>
                <a:lnTo>
                  <a:pt x="156" y="64"/>
                </a:lnTo>
                <a:lnTo>
                  <a:pt x="174" y="93"/>
                </a:lnTo>
                <a:lnTo>
                  <a:pt x="159" y="101"/>
                </a:lnTo>
                <a:lnTo>
                  <a:pt x="142" y="72"/>
                </a:lnTo>
                <a:lnTo>
                  <a:pt x="139" y="75"/>
                </a:lnTo>
                <a:lnTo>
                  <a:pt x="135" y="77"/>
                </a:lnTo>
                <a:close/>
                <a:moveTo>
                  <a:pt x="289" y="129"/>
                </a:moveTo>
                <a:lnTo>
                  <a:pt x="273" y="129"/>
                </a:lnTo>
                <a:lnTo>
                  <a:pt x="284" y="114"/>
                </a:lnTo>
                <a:lnTo>
                  <a:pt x="288" y="105"/>
                </a:lnTo>
                <a:lnTo>
                  <a:pt x="291" y="99"/>
                </a:lnTo>
                <a:lnTo>
                  <a:pt x="291" y="94"/>
                </a:lnTo>
                <a:lnTo>
                  <a:pt x="291" y="91"/>
                </a:lnTo>
                <a:lnTo>
                  <a:pt x="289" y="87"/>
                </a:lnTo>
                <a:lnTo>
                  <a:pt x="288" y="85"/>
                </a:lnTo>
                <a:lnTo>
                  <a:pt x="286" y="83"/>
                </a:lnTo>
                <a:lnTo>
                  <a:pt x="284" y="80"/>
                </a:lnTo>
                <a:lnTo>
                  <a:pt x="281" y="79"/>
                </a:lnTo>
                <a:lnTo>
                  <a:pt x="277" y="78"/>
                </a:lnTo>
                <a:lnTo>
                  <a:pt x="273" y="78"/>
                </a:lnTo>
                <a:lnTo>
                  <a:pt x="268" y="78"/>
                </a:lnTo>
                <a:lnTo>
                  <a:pt x="265" y="79"/>
                </a:lnTo>
                <a:lnTo>
                  <a:pt x="261" y="82"/>
                </a:lnTo>
                <a:lnTo>
                  <a:pt x="259" y="84"/>
                </a:lnTo>
                <a:lnTo>
                  <a:pt x="258" y="87"/>
                </a:lnTo>
                <a:lnTo>
                  <a:pt x="257" y="90"/>
                </a:lnTo>
                <a:lnTo>
                  <a:pt x="257" y="93"/>
                </a:lnTo>
                <a:lnTo>
                  <a:pt x="257" y="98"/>
                </a:lnTo>
                <a:lnTo>
                  <a:pt x="257" y="100"/>
                </a:lnTo>
                <a:lnTo>
                  <a:pt x="270" y="100"/>
                </a:lnTo>
                <a:lnTo>
                  <a:pt x="270" y="94"/>
                </a:lnTo>
                <a:lnTo>
                  <a:pt x="270" y="91"/>
                </a:lnTo>
                <a:lnTo>
                  <a:pt x="271" y="89"/>
                </a:lnTo>
                <a:lnTo>
                  <a:pt x="272" y="87"/>
                </a:lnTo>
                <a:lnTo>
                  <a:pt x="273" y="87"/>
                </a:lnTo>
                <a:lnTo>
                  <a:pt x="275" y="87"/>
                </a:lnTo>
                <a:lnTo>
                  <a:pt x="275" y="89"/>
                </a:lnTo>
                <a:lnTo>
                  <a:pt x="277" y="91"/>
                </a:lnTo>
                <a:lnTo>
                  <a:pt x="277" y="92"/>
                </a:lnTo>
                <a:lnTo>
                  <a:pt x="277" y="97"/>
                </a:lnTo>
                <a:lnTo>
                  <a:pt x="274" y="101"/>
                </a:lnTo>
                <a:lnTo>
                  <a:pt x="268" y="112"/>
                </a:lnTo>
                <a:lnTo>
                  <a:pt x="257" y="132"/>
                </a:lnTo>
                <a:lnTo>
                  <a:pt x="257" y="140"/>
                </a:lnTo>
                <a:lnTo>
                  <a:pt x="289" y="140"/>
                </a:lnTo>
                <a:lnTo>
                  <a:pt x="289" y="129"/>
                </a:lnTo>
                <a:close/>
                <a:moveTo>
                  <a:pt x="251" y="79"/>
                </a:moveTo>
                <a:lnTo>
                  <a:pt x="243" y="79"/>
                </a:lnTo>
                <a:lnTo>
                  <a:pt x="239" y="83"/>
                </a:lnTo>
                <a:lnTo>
                  <a:pt x="236" y="85"/>
                </a:lnTo>
                <a:lnTo>
                  <a:pt x="231" y="87"/>
                </a:lnTo>
                <a:lnTo>
                  <a:pt x="225" y="89"/>
                </a:lnTo>
                <a:lnTo>
                  <a:pt x="225" y="96"/>
                </a:lnTo>
                <a:lnTo>
                  <a:pt x="228" y="96"/>
                </a:lnTo>
                <a:lnTo>
                  <a:pt x="231" y="97"/>
                </a:lnTo>
                <a:lnTo>
                  <a:pt x="233" y="97"/>
                </a:lnTo>
                <a:lnTo>
                  <a:pt x="235" y="98"/>
                </a:lnTo>
                <a:lnTo>
                  <a:pt x="236" y="99"/>
                </a:lnTo>
                <a:lnTo>
                  <a:pt x="236" y="101"/>
                </a:lnTo>
                <a:lnTo>
                  <a:pt x="236" y="107"/>
                </a:lnTo>
                <a:lnTo>
                  <a:pt x="236" y="140"/>
                </a:lnTo>
                <a:lnTo>
                  <a:pt x="251" y="140"/>
                </a:lnTo>
                <a:lnTo>
                  <a:pt x="251" y="79"/>
                </a:lnTo>
                <a:close/>
                <a:moveTo>
                  <a:pt x="431" y="255"/>
                </a:moveTo>
                <a:lnTo>
                  <a:pt x="434" y="253"/>
                </a:lnTo>
                <a:lnTo>
                  <a:pt x="435" y="251"/>
                </a:lnTo>
                <a:lnTo>
                  <a:pt x="436" y="247"/>
                </a:lnTo>
                <a:lnTo>
                  <a:pt x="436" y="244"/>
                </a:lnTo>
                <a:lnTo>
                  <a:pt x="436" y="240"/>
                </a:lnTo>
                <a:lnTo>
                  <a:pt x="436" y="237"/>
                </a:lnTo>
                <a:lnTo>
                  <a:pt x="435" y="234"/>
                </a:lnTo>
                <a:lnTo>
                  <a:pt x="433" y="232"/>
                </a:lnTo>
                <a:lnTo>
                  <a:pt x="431" y="230"/>
                </a:lnTo>
                <a:lnTo>
                  <a:pt x="427" y="229"/>
                </a:lnTo>
                <a:lnTo>
                  <a:pt x="424" y="227"/>
                </a:lnTo>
                <a:lnTo>
                  <a:pt x="419" y="227"/>
                </a:lnTo>
                <a:lnTo>
                  <a:pt x="411" y="229"/>
                </a:lnTo>
                <a:lnTo>
                  <a:pt x="406" y="231"/>
                </a:lnTo>
                <a:lnTo>
                  <a:pt x="404" y="232"/>
                </a:lnTo>
                <a:lnTo>
                  <a:pt x="403" y="234"/>
                </a:lnTo>
                <a:lnTo>
                  <a:pt x="401" y="238"/>
                </a:lnTo>
                <a:lnTo>
                  <a:pt x="401" y="243"/>
                </a:lnTo>
                <a:lnTo>
                  <a:pt x="401" y="247"/>
                </a:lnTo>
                <a:lnTo>
                  <a:pt x="417" y="247"/>
                </a:lnTo>
                <a:lnTo>
                  <a:pt x="417" y="243"/>
                </a:lnTo>
                <a:lnTo>
                  <a:pt x="417" y="239"/>
                </a:lnTo>
                <a:lnTo>
                  <a:pt x="418" y="238"/>
                </a:lnTo>
                <a:lnTo>
                  <a:pt x="418" y="237"/>
                </a:lnTo>
                <a:lnTo>
                  <a:pt x="420" y="237"/>
                </a:lnTo>
                <a:lnTo>
                  <a:pt x="421" y="237"/>
                </a:lnTo>
                <a:lnTo>
                  <a:pt x="421" y="238"/>
                </a:lnTo>
                <a:lnTo>
                  <a:pt x="422" y="239"/>
                </a:lnTo>
                <a:lnTo>
                  <a:pt x="422" y="241"/>
                </a:lnTo>
                <a:lnTo>
                  <a:pt x="422" y="245"/>
                </a:lnTo>
                <a:lnTo>
                  <a:pt x="422" y="247"/>
                </a:lnTo>
                <a:lnTo>
                  <a:pt x="421" y="250"/>
                </a:lnTo>
                <a:lnTo>
                  <a:pt x="421" y="251"/>
                </a:lnTo>
                <a:lnTo>
                  <a:pt x="420" y="252"/>
                </a:lnTo>
                <a:lnTo>
                  <a:pt x="418" y="252"/>
                </a:lnTo>
                <a:lnTo>
                  <a:pt x="413" y="252"/>
                </a:lnTo>
                <a:lnTo>
                  <a:pt x="413" y="260"/>
                </a:lnTo>
                <a:lnTo>
                  <a:pt x="417" y="261"/>
                </a:lnTo>
                <a:lnTo>
                  <a:pt x="419" y="261"/>
                </a:lnTo>
                <a:lnTo>
                  <a:pt x="420" y="262"/>
                </a:lnTo>
                <a:lnTo>
                  <a:pt x="421" y="264"/>
                </a:lnTo>
                <a:lnTo>
                  <a:pt x="422" y="266"/>
                </a:lnTo>
                <a:lnTo>
                  <a:pt x="422" y="268"/>
                </a:lnTo>
                <a:lnTo>
                  <a:pt x="422" y="273"/>
                </a:lnTo>
                <a:lnTo>
                  <a:pt x="422" y="278"/>
                </a:lnTo>
                <a:lnTo>
                  <a:pt x="421" y="280"/>
                </a:lnTo>
                <a:lnTo>
                  <a:pt x="421" y="281"/>
                </a:lnTo>
                <a:lnTo>
                  <a:pt x="419" y="281"/>
                </a:lnTo>
                <a:lnTo>
                  <a:pt x="418" y="281"/>
                </a:lnTo>
                <a:lnTo>
                  <a:pt x="418" y="280"/>
                </a:lnTo>
                <a:lnTo>
                  <a:pt x="417" y="279"/>
                </a:lnTo>
                <a:lnTo>
                  <a:pt x="417" y="275"/>
                </a:lnTo>
                <a:lnTo>
                  <a:pt x="417" y="265"/>
                </a:lnTo>
                <a:lnTo>
                  <a:pt x="401" y="265"/>
                </a:lnTo>
                <a:lnTo>
                  <a:pt x="401" y="269"/>
                </a:lnTo>
                <a:lnTo>
                  <a:pt x="403" y="278"/>
                </a:lnTo>
                <a:lnTo>
                  <a:pt x="403" y="282"/>
                </a:lnTo>
                <a:lnTo>
                  <a:pt x="405" y="286"/>
                </a:lnTo>
                <a:lnTo>
                  <a:pt x="408" y="288"/>
                </a:lnTo>
                <a:lnTo>
                  <a:pt x="413" y="289"/>
                </a:lnTo>
                <a:lnTo>
                  <a:pt x="420" y="290"/>
                </a:lnTo>
                <a:lnTo>
                  <a:pt x="426" y="290"/>
                </a:lnTo>
                <a:lnTo>
                  <a:pt x="431" y="288"/>
                </a:lnTo>
                <a:lnTo>
                  <a:pt x="434" y="286"/>
                </a:lnTo>
                <a:lnTo>
                  <a:pt x="435" y="282"/>
                </a:lnTo>
                <a:lnTo>
                  <a:pt x="438" y="278"/>
                </a:lnTo>
                <a:lnTo>
                  <a:pt x="438" y="271"/>
                </a:lnTo>
                <a:lnTo>
                  <a:pt x="438" y="264"/>
                </a:lnTo>
                <a:lnTo>
                  <a:pt x="435" y="259"/>
                </a:lnTo>
                <a:lnTo>
                  <a:pt x="434" y="257"/>
                </a:lnTo>
                <a:lnTo>
                  <a:pt x="431" y="255"/>
                </a:lnTo>
                <a:close/>
                <a:moveTo>
                  <a:pt x="265" y="408"/>
                </a:moveTo>
                <a:lnTo>
                  <a:pt x="265" y="406"/>
                </a:lnTo>
                <a:lnTo>
                  <a:pt x="264" y="404"/>
                </a:lnTo>
                <a:lnTo>
                  <a:pt x="263" y="402"/>
                </a:lnTo>
                <a:lnTo>
                  <a:pt x="261" y="402"/>
                </a:lnTo>
                <a:lnTo>
                  <a:pt x="260" y="402"/>
                </a:lnTo>
                <a:lnTo>
                  <a:pt x="259" y="404"/>
                </a:lnTo>
                <a:lnTo>
                  <a:pt x="259" y="406"/>
                </a:lnTo>
                <a:lnTo>
                  <a:pt x="259" y="408"/>
                </a:lnTo>
                <a:lnTo>
                  <a:pt x="259" y="419"/>
                </a:lnTo>
                <a:lnTo>
                  <a:pt x="259" y="422"/>
                </a:lnTo>
                <a:lnTo>
                  <a:pt x="259" y="425"/>
                </a:lnTo>
                <a:lnTo>
                  <a:pt x="260" y="426"/>
                </a:lnTo>
                <a:lnTo>
                  <a:pt x="261" y="426"/>
                </a:lnTo>
                <a:lnTo>
                  <a:pt x="263" y="426"/>
                </a:lnTo>
                <a:lnTo>
                  <a:pt x="264" y="425"/>
                </a:lnTo>
                <a:lnTo>
                  <a:pt x="265" y="423"/>
                </a:lnTo>
                <a:lnTo>
                  <a:pt x="265" y="420"/>
                </a:lnTo>
                <a:lnTo>
                  <a:pt x="265" y="408"/>
                </a:lnTo>
                <a:close/>
                <a:moveTo>
                  <a:pt x="280" y="390"/>
                </a:moveTo>
                <a:lnTo>
                  <a:pt x="279" y="384"/>
                </a:lnTo>
                <a:lnTo>
                  <a:pt x="278" y="380"/>
                </a:lnTo>
                <a:lnTo>
                  <a:pt x="275" y="377"/>
                </a:lnTo>
                <a:lnTo>
                  <a:pt x="272" y="374"/>
                </a:lnTo>
                <a:lnTo>
                  <a:pt x="267" y="372"/>
                </a:lnTo>
                <a:lnTo>
                  <a:pt x="261" y="372"/>
                </a:lnTo>
                <a:lnTo>
                  <a:pt x="257" y="372"/>
                </a:lnTo>
                <a:lnTo>
                  <a:pt x="252" y="373"/>
                </a:lnTo>
                <a:lnTo>
                  <a:pt x="249" y="376"/>
                </a:lnTo>
                <a:lnTo>
                  <a:pt x="246" y="378"/>
                </a:lnTo>
                <a:lnTo>
                  <a:pt x="245" y="381"/>
                </a:lnTo>
                <a:lnTo>
                  <a:pt x="244" y="385"/>
                </a:lnTo>
                <a:lnTo>
                  <a:pt x="244" y="391"/>
                </a:lnTo>
                <a:lnTo>
                  <a:pt x="244" y="400"/>
                </a:lnTo>
                <a:lnTo>
                  <a:pt x="244" y="408"/>
                </a:lnTo>
                <a:lnTo>
                  <a:pt x="244" y="416"/>
                </a:lnTo>
                <a:lnTo>
                  <a:pt x="244" y="422"/>
                </a:lnTo>
                <a:lnTo>
                  <a:pt x="245" y="426"/>
                </a:lnTo>
                <a:lnTo>
                  <a:pt x="246" y="428"/>
                </a:lnTo>
                <a:lnTo>
                  <a:pt x="249" y="432"/>
                </a:lnTo>
                <a:lnTo>
                  <a:pt x="252" y="433"/>
                </a:lnTo>
                <a:lnTo>
                  <a:pt x="257" y="435"/>
                </a:lnTo>
                <a:lnTo>
                  <a:pt x="263" y="435"/>
                </a:lnTo>
                <a:lnTo>
                  <a:pt x="267" y="435"/>
                </a:lnTo>
                <a:lnTo>
                  <a:pt x="271" y="434"/>
                </a:lnTo>
                <a:lnTo>
                  <a:pt x="274" y="432"/>
                </a:lnTo>
                <a:lnTo>
                  <a:pt x="277" y="429"/>
                </a:lnTo>
                <a:lnTo>
                  <a:pt x="279" y="427"/>
                </a:lnTo>
                <a:lnTo>
                  <a:pt x="279" y="423"/>
                </a:lnTo>
                <a:lnTo>
                  <a:pt x="280" y="420"/>
                </a:lnTo>
                <a:lnTo>
                  <a:pt x="280" y="414"/>
                </a:lnTo>
                <a:lnTo>
                  <a:pt x="280" y="409"/>
                </a:lnTo>
                <a:lnTo>
                  <a:pt x="280" y="405"/>
                </a:lnTo>
                <a:lnTo>
                  <a:pt x="279" y="401"/>
                </a:lnTo>
                <a:lnTo>
                  <a:pt x="278" y="398"/>
                </a:lnTo>
                <a:lnTo>
                  <a:pt x="275" y="395"/>
                </a:lnTo>
                <a:lnTo>
                  <a:pt x="272" y="394"/>
                </a:lnTo>
                <a:lnTo>
                  <a:pt x="267" y="393"/>
                </a:lnTo>
                <a:lnTo>
                  <a:pt x="265" y="393"/>
                </a:lnTo>
                <a:lnTo>
                  <a:pt x="261" y="394"/>
                </a:lnTo>
                <a:lnTo>
                  <a:pt x="260" y="395"/>
                </a:lnTo>
                <a:lnTo>
                  <a:pt x="259" y="398"/>
                </a:lnTo>
                <a:lnTo>
                  <a:pt x="259" y="388"/>
                </a:lnTo>
                <a:lnTo>
                  <a:pt x="259" y="386"/>
                </a:lnTo>
                <a:lnTo>
                  <a:pt x="259" y="384"/>
                </a:lnTo>
                <a:lnTo>
                  <a:pt x="259" y="383"/>
                </a:lnTo>
                <a:lnTo>
                  <a:pt x="259" y="383"/>
                </a:lnTo>
                <a:lnTo>
                  <a:pt x="260" y="381"/>
                </a:lnTo>
                <a:lnTo>
                  <a:pt x="261" y="381"/>
                </a:lnTo>
                <a:lnTo>
                  <a:pt x="263" y="381"/>
                </a:lnTo>
                <a:lnTo>
                  <a:pt x="264" y="383"/>
                </a:lnTo>
                <a:lnTo>
                  <a:pt x="264" y="383"/>
                </a:lnTo>
                <a:lnTo>
                  <a:pt x="265" y="384"/>
                </a:lnTo>
                <a:lnTo>
                  <a:pt x="265" y="386"/>
                </a:lnTo>
                <a:lnTo>
                  <a:pt x="265" y="390"/>
                </a:lnTo>
                <a:lnTo>
                  <a:pt x="280" y="390"/>
                </a:lnTo>
                <a:close/>
                <a:moveTo>
                  <a:pt x="97" y="254"/>
                </a:moveTo>
                <a:lnTo>
                  <a:pt x="97" y="258"/>
                </a:lnTo>
                <a:lnTo>
                  <a:pt x="98" y="259"/>
                </a:lnTo>
                <a:lnTo>
                  <a:pt x="99" y="260"/>
                </a:lnTo>
                <a:lnTo>
                  <a:pt x="100" y="260"/>
                </a:lnTo>
                <a:lnTo>
                  <a:pt x="102" y="260"/>
                </a:lnTo>
                <a:lnTo>
                  <a:pt x="103" y="259"/>
                </a:lnTo>
                <a:lnTo>
                  <a:pt x="103" y="258"/>
                </a:lnTo>
                <a:lnTo>
                  <a:pt x="103" y="254"/>
                </a:lnTo>
                <a:lnTo>
                  <a:pt x="103" y="244"/>
                </a:lnTo>
                <a:lnTo>
                  <a:pt x="103" y="240"/>
                </a:lnTo>
                <a:lnTo>
                  <a:pt x="103" y="239"/>
                </a:lnTo>
                <a:lnTo>
                  <a:pt x="102" y="238"/>
                </a:lnTo>
                <a:lnTo>
                  <a:pt x="100" y="237"/>
                </a:lnTo>
                <a:lnTo>
                  <a:pt x="99" y="238"/>
                </a:lnTo>
                <a:lnTo>
                  <a:pt x="98" y="238"/>
                </a:lnTo>
                <a:lnTo>
                  <a:pt x="97" y="240"/>
                </a:lnTo>
                <a:lnTo>
                  <a:pt x="97" y="244"/>
                </a:lnTo>
                <a:lnTo>
                  <a:pt x="97" y="254"/>
                </a:lnTo>
                <a:close/>
                <a:moveTo>
                  <a:pt x="82" y="274"/>
                </a:moveTo>
                <a:lnTo>
                  <a:pt x="82" y="279"/>
                </a:lnTo>
                <a:lnTo>
                  <a:pt x="83" y="283"/>
                </a:lnTo>
                <a:lnTo>
                  <a:pt x="85" y="287"/>
                </a:lnTo>
                <a:lnTo>
                  <a:pt x="89" y="289"/>
                </a:lnTo>
                <a:lnTo>
                  <a:pt x="93" y="290"/>
                </a:lnTo>
                <a:lnTo>
                  <a:pt x="99" y="292"/>
                </a:lnTo>
                <a:lnTo>
                  <a:pt x="105" y="290"/>
                </a:lnTo>
                <a:lnTo>
                  <a:pt x="109" y="289"/>
                </a:lnTo>
                <a:lnTo>
                  <a:pt x="112" y="287"/>
                </a:lnTo>
                <a:lnTo>
                  <a:pt x="116" y="285"/>
                </a:lnTo>
                <a:lnTo>
                  <a:pt x="117" y="281"/>
                </a:lnTo>
                <a:lnTo>
                  <a:pt x="118" y="278"/>
                </a:lnTo>
                <a:lnTo>
                  <a:pt x="118" y="272"/>
                </a:lnTo>
                <a:lnTo>
                  <a:pt x="118" y="264"/>
                </a:lnTo>
                <a:lnTo>
                  <a:pt x="118" y="254"/>
                </a:lnTo>
                <a:lnTo>
                  <a:pt x="118" y="246"/>
                </a:lnTo>
                <a:lnTo>
                  <a:pt x="118" y="241"/>
                </a:lnTo>
                <a:lnTo>
                  <a:pt x="117" y="238"/>
                </a:lnTo>
                <a:lnTo>
                  <a:pt x="116" y="234"/>
                </a:lnTo>
                <a:lnTo>
                  <a:pt x="112" y="232"/>
                </a:lnTo>
                <a:lnTo>
                  <a:pt x="110" y="230"/>
                </a:lnTo>
                <a:lnTo>
                  <a:pt x="105" y="229"/>
                </a:lnTo>
                <a:lnTo>
                  <a:pt x="99" y="227"/>
                </a:lnTo>
                <a:lnTo>
                  <a:pt x="95" y="229"/>
                </a:lnTo>
                <a:lnTo>
                  <a:pt x="91" y="230"/>
                </a:lnTo>
                <a:lnTo>
                  <a:pt x="88" y="231"/>
                </a:lnTo>
                <a:lnTo>
                  <a:pt x="85" y="233"/>
                </a:lnTo>
                <a:lnTo>
                  <a:pt x="83" y="237"/>
                </a:lnTo>
                <a:lnTo>
                  <a:pt x="82" y="239"/>
                </a:lnTo>
                <a:lnTo>
                  <a:pt x="82" y="243"/>
                </a:lnTo>
                <a:lnTo>
                  <a:pt x="82" y="248"/>
                </a:lnTo>
                <a:lnTo>
                  <a:pt x="82" y="253"/>
                </a:lnTo>
                <a:lnTo>
                  <a:pt x="82" y="259"/>
                </a:lnTo>
                <a:lnTo>
                  <a:pt x="83" y="262"/>
                </a:lnTo>
                <a:lnTo>
                  <a:pt x="84" y="265"/>
                </a:lnTo>
                <a:lnTo>
                  <a:pt x="86" y="267"/>
                </a:lnTo>
                <a:lnTo>
                  <a:pt x="90" y="269"/>
                </a:lnTo>
                <a:lnTo>
                  <a:pt x="93" y="269"/>
                </a:lnTo>
                <a:lnTo>
                  <a:pt x="97" y="269"/>
                </a:lnTo>
                <a:lnTo>
                  <a:pt x="99" y="268"/>
                </a:lnTo>
                <a:lnTo>
                  <a:pt x="102" y="267"/>
                </a:lnTo>
                <a:lnTo>
                  <a:pt x="103" y="265"/>
                </a:lnTo>
                <a:lnTo>
                  <a:pt x="103" y="274"/>
                </a:lnTo>
                <a:lnTo>
                  <a:pt x="103" y="278"/>
                </a:lnTo>
                <a:lnTo>
                  <a:pt x="103" y="279"/>
                </a:lnTo>
                <a:lnTo>
                  <a:pt x="103" y="280"/>
                </a:lnTo>
                <a:lnTo>
                  <a:pt x="102" y="281"/>
                </a:lnTo>
                <a:lnTo>
                  <a:pt x="102" y="281"/>
                </a:lnTo>
                <a:lnTo>
                  <a:pt x="100" y="281"/>
                </a:lnTo>
                <a:lnTo>
                  <a:pt x="99" y="281"/>
                </a:lnTo>
                <a:lnTo>
                  <a:pt x="98" y="281"/>
                </a:lnTo>
                <a:lnTo>
                  <a:pt x="97" y="280"/>
                </a:lnTo>
                <a:lnTo>
                  <a:pt x="97" y="279"/>
                </a:lnTo>
                <a:lnTo>
                  <a:pt x="97" y="278"/>
                </a:lnTo>
                <a:lnTo>
                  <a:pt x="97" y="274"/>
                </a:lnTo>
                <a:lnTo>
                  <a:pt x="82" y="274"/>
                </a:lnTo>
                <a:close/>
                <a:moveTo>
                  <a:pt x="131" y="174"/>
                </a:moveTo>
                <a:lnTo>
                  <a:pt x="131" y="171"/>
                </a:lnTo>
                <a:lnTo>
                  <a:pt x="131" y="170"/>
                </a:lnTo>
                <a:lnTo>
                  <a:pt x="131" y="170"/>
                </a:lnTo>
                <a:lnTo>
                  <a:pt x="130" y="170"/>
                </a:lnTo>
                <a:lnTo>
                  <a:pt x="130" y="170"/>
                </a:lnTo>
                <a:lnTo>
                  <a:pt x="128" y="170"/>
                </a:lnTo>
                <a:lnTo>
                  <a:pt x="128" y="171"/>
                </a:lnTo>
                <a:lnTo>
                  <a:pt x="128" y="174"/>
                </a:lnTo>
                <a:lnTo>
                  <a:pt x="128" y="188"/>
                </a:lnTo>
                <a:lnTo>
                  <a:pt x="128" y="190"/>
                </a:lnTo>
                <a:lnTo>
                  <a:pt x="128" y="191"/>
                </a:lnTo>
                <a:lnTo>
                  <a:pt x="130" y="191"/>
                </a:lnTo>
                <a:lnTo>
                  <a:pt x="130" y="191"/>
                </a:lnTo>
                <a:lnTo>
                  <a:pt x="131" y="191"/>
                </a:lnTo>
                <a:lnTo>
                  <a:pt x="131" y="191"/>
                </a:lnTo>
                <a:lnTo>
                  <a:pt x="131" y="190"/>
                </a:lnTo>
                <a:lnTo>
                  <a:pt x="131" y="188"/>
                </a:lnTo>
                <a:lnTo>
                  <a:pt x="131" y="174"/>
                </a:lnTo>
                <a:close/>
                <a:moveTo>
                  <a:pt x="139" y="176"/>
                </a:moveTo>
                <a:lnTo>
                  <a:pt x="139" y="173"/>
                </a:lnTo>
                <a:lnTo>
                  <a:pt x="138" y="171"/>
                </a:lnTo>
                <a:lnTo>
                  <a:pt x="138" y="169"/>
                </a:lnTo>
                <a:lnTo>
                  <a:pt x="137" y="168"/>
                </a:lnTo>
                <a:lnTo>
                  <a:pt x="135" y="167"/>
                </a:lnTo>
                <a:lnTo>
                  <a:pt x="134" y="166"/>
                </a:lnTo>
                <a:lnTo>
                  <a:pt x="132" y="166"/>
                </a:lnTo>
                <a:lnTo>
                  <a:pt x="130" y="166"/>
                </a:lnTo>
                <a:lnTo>
                  <a:pt x="127" y="166"/>
                </a:lnTo>
                <a:lnTo>
                  <a:pt x="125" y="167"/>
                </a:lnTo>
                <a:lnTo>
                  <a:pt x="123" y="168"/>
                </a:lnTo>
                <a:lnTo>
                  <a:pt x="121" y="170"/>
                </a:lnTo>
                <a:lnTo>
                  <a:pt x="121" y="173"/>
                </a:lnTo>
                <a:lnTo>
                  <a:pt x="121" y="176"/>
                </a:lnTo>
                <a:lnTo>
                  <a:pt x="121" y="187"/>
                </a:lnTo>
                <a:lnTo>
                  <a:pt x="121" y="189"/>
                </a:lnTo>
                <a:lnTo>
                  <a:pt x="121" y="191"/>
                </a:lnTo>
                <a:lnTo>
                  <a:pt x="123" y="192"/>
                </a:lnTo>
                <a:lnTo>
                  <a:pt x="123" y="194"/>
                </a:lnTo>
                <a:lnTo>
                  <a:pt x="125" y="195"/>
                </a:lnTo>
                <a:lnTo>
                  <a:pt x="126" y="195"/>
                </a:lnTo>
                <a:lnTo>
                  <a:pt x="128" y="196"/>
                </a:lnTo>
                <a:lnTo>
                  <a:pt x="131" y="196"/>
                </a:lnTo>
                <a:lnTo>
                  <a:pt x="132" y="196"/>
                </a:lnTo>
                <a:lnTo>
                  <a:pt x="134" y="195"/>
                </a:lnTo>
                <a:lnTo>
                  <a:pt x="135" y="195"/>
                </a:lnTo>
                <a:lnTo>
                  <a:pt x="137" y="194"/>
                </a:lnTo>
                <a:lnTo>
                  <a:pt x="138" y="192"/>
                </a:lnTo>
                <a:lnTo>
                  <a:pt x="138" y="190"/>
                </a:lnTo>
                <a:lnTo>
                  <a:pt x="139" y="189"/>
                </a:lnTo>
                <a:lnTo>
                  <a:pt x="139" y="185"/>
                </a:lnTo>
                <a:lnTo>
                  <a:pt x="139" y="176"/>
                </a:lnTo>
                <a:close/>
                <a:moveTo>
                  <a:pt x="118" y="166"/>
                </a:moveTo>
                <a:lnTo>
                  <a:pt x="114" y="166"/>
                </a:lnTo>
                <a:lnTo>
                  <a:pt x="111" y="169"/>
                </a:lnTo>
                <a:lnTo>
                  <a:pt x="106" y="170"/>
                </a:lnTo>
                <a:lnTo>
                  <a:pt x="106" y="174"/>
                </a:lnTo>
                <a:lnTo>
                  <a:pt x="106" y="174"/>
                </a:lnTo>
                <a:lnTo>
                  <a:pt x="109" y="174"/>
                </a:lnTo>
                <a:lnTo>
                  <a:pt x="110" y="174"/>
                </a:lnTo>
                <a:lnTo>
                  <a:pt x="111" y="175"/>
                </a:lnTo>
                <a:lnTo>
                  <a:pt x="111" y="175"/>
                </a:lnTo>
                <a:lnTo>
                  <a:pt x="111" y="177"/>
                </a:lnTo>
                <a:lnTo>
                  <a:pt x="111" y="180"/>
                </a:lnTo>
                <a:lnTo>
                  <a:pt x="111" y="196"/>
                </a:lnTo>
                <a:lnTo>
                  <a:pt x="118" y="196"/>
                </a:lnTo>
                <a:lnTo>
                  <a:pt x="118" y="166"/>
                </a:lnTo>
                <a:close/>
                <a:moveTo>
                  <a:pt x="188" y="106"/>
                </a:moveTo>
                <a:lnTo>
                  <a:pt x="183" y="106"/>
                </a:lnTo>
                <a:lnTo>
                  <a:pt x="181" y="108"/>
                </a:lnTo>
                <a:lnTo>
                  <a:pt x="176" y="111"/>
                </a:lnTo>
                <a:lnTo>
                  <a:pt x="176" y="114"/>
                </a:lnTo>
                <a:lnTo>
                  <a:pt x="176" y="114"/>
                </a:lnTo>
                <a:lnTo>
                  <a:pt x="179" y="114"/>
                </a:lnTo>
                <a:lnTo>
                  <a:pt x="180" y="114"/>
                </a:lnTo>
                <a:lnTo>
                  <a:pt x="180" y="114"/>
                </a:lnTo>
                <a:lnTo>
                  <a:pt x="181" y="115"/>
                </a:lnTo>
                <a:lnTo>
                  <a:pt x="181" y="117"/>
                </a:lnTo>
                <a:lnTo>
                  <a:pt x="181" y="119"/>
                </a:lnTo>
                <a:lnTo>
                  <a:pt x="181" y="135"/>
                </a:lnTo>
                <a:lnTo>
                  <a:pt x="188" y="135"/>
                </a:lnTo>
                <a:lnTo>
                  <a:pt x="188" y="106"/>
                </a:lnTo>
                <a:close/>
                <a:moveTo>
                  <a:pt x="174" y="106"/>
                </a:moveTo>
                <a:lnTo>
                  <a:pt x="169" y="106"/>
                </a:lnTo>
                <a:lnTo>
                  <a:pt x="166" y="108"/>
                </a:lnTo>
                <a:lnTo>
                  <a:pt x="161" y="111"/>
                </a:lnTo>
                <a:lnTo>
                  <a:pt x="161" y="114"/>
                </a:lnTo>
                <a:lnTo>
                  <a:pt x="162" y="114"/>
                </a:lnTo>
                <a:lnTo>
                  <a:pt x="165" y="114"/>
                </a:lnTo>
                <a:lnTo>
                  <a:pt x="166" y="114"/>
                </a:lnTo>
                <a:lnTo>
                  <a:pt x="166" y="114"/>
                </a:lnTo>
                <a:lnTo>
                  <a:pt x="167" y="115"/>
                </a:lnTo>
                <a:lnTo>
                  <a:pt x="167" y="117"/>
                </a:lnTo>
                <a:lnTo>
                  <a:pt x="167" y="119"/>
                </a:lnTo>
                <a:lnTo>
                  <a:pt x="167" y="135"/>
                </a:lnTo>
                <a:lnTo>
                  <a:pt x="174" y="135"/>
                </a:lnTo>
                <a:lnTo>
                  <a:pt x="174" y="106"/>
                </a:lnTo>
                <a:close/>
                <a:moveTo>
                  <a:pt x="349" y="106"/>
                </a:moveTo>
                <a:lnTo>
                  <a:pt x="345" y="106"/>
                </a:lnTo>
                <a:lnTo>
                  <a:pt x="342" y="110"/>
                </a:lnTo>
                <a:lnTo>
                  <a:pt x="337" y="111"/>
                </a:lnTo>
                <a:lnTo>
                  <a:pt x="337" y="114"/>
                </a:lnTo>
                <a:lnTo>
                  <a:pt x="337" y="114"/>
                </a:lnTo>
                <a:lnTo>
                  <a:pt x="340" y="114"/>
                </a:lnTo>
                <a:lnTo>
                  <a:pt x="341" y="114"/>
                </a:lnTo>
                <a:lnTo>
                  <a:pt x="342" y="115"/>
                </a:lnTo>
                <a:lnTo>
                  <a:pt x="342" y="115"/>
                </a:lnTo>
                <a:lnTo>
                  <a:pt x="342" y="117"/>
                </a:lnTo>
                <a:lnTo>
                  <a:pt x="342" y="120"/>
                </a:lnTo>
                <a:lnTo>
                  <a:pt x="342" y="135"/>
                </a:lnTo>
                <a:lnTo>
                  <a:pt x="349" y="135"/>
                </a:lnTo>
                <a:lnTo>
                  <a:pt x="349" y="106"/>
                </a:lnTo>
                <a:close/>
                <a:moveTo>
                  <a:pt x="411" y="185"/>
                </a:moveTo>
                <a:lnTo>
                  <a:pt x="403" y="185"/>
                </a:lnTo>
                <a:lnTo>
                  <a:pt x="407" y="178"/>
                </a:lnTo>
                <a:lnTo>
                  <a:pt x="410" y="174"/>
                </a:lnTo>
                <a:lnTo>
                  <a:pt x="411" y="171"/>
                </a:lnTo>
                <a:lnTo>
                  <a:pt x="411" y="169"/>
                </a:lnTo>
                <a:lnTo>
                  <a:pt x="411" y="166"/>
                </a:lnTo>
                <a:lnTo>
                  <a:pt x="408" y="163"/>
                </a:lnTo>
                <a:lnTo>
                  <a:pt x="406" y="161"/>
                </a:lnTo>
                <a:lnTo>
                  <a:pt x="403" y="161"/>
                </a:lnTo>
                <a:lnTo>
                  <a:pt x="400" y="161"/>
                </a:lnTo>
                <a:lnTo>
                  <a:pt x="398" y="162"/>
                </a:lnTo>
                <a:lnTo>
                  <a:pt x="397" y="162"/>
                </a:lnTo>
                <a:lnTo>
                  <a:pt x="396" y="163"/>
                </a:lnTo>
                <a:lnTo>
                  <a:pt x="394" y="166"/>
                </a:lnTo>
                <a:lnTo>
                  <a:pt x="394" y="167"/>
                </a:lnTo>
                <a:lnTo>
                  <a:pt x="394" y="168"/>
                </a:lnTo>
                <a:lnTo>
                  <a:pt x="394" y="170"/>
                </a:lnTo>
                <a:lnTo>
                  <a:pt x="394" y="171"/>
                </a:lnTo>
                <a:lnTo>
                  <a:pt x="400" y="171"/>
                </a:lnTo>
                <a:lnTo>
                  <a:pt x="400" y="169"/>
                </a:lnTo>
                <a:lnTo>
                  <a:pt x="401" y="167"/>
                </a:lnTo>
                <a:lnTo>
                  <a:pt x="401" y="166"/>
                </a:lnTo>
                <a:lnTo>
                  <a:pt x="401" y="166"/>
                </a:lnTo>
                <a:lnTo>
                  <a:pt x="403" y="166"/>
                </a:lnTo>
                <a:lnTo>
                  <a:pt x="404" y="166"/>
                </a:lnTo>
                <a:lnTo>
                  <a:pt x="404" y="166"/>
                </a:lnTo>
                <a:lnTo>
                  <a:pt x="404" y="167"/>
                </a:lnTo>
                <a:lnTo>
                  <a:pt x="404" y="168"/>
                </a:lnTo>
                <a:lnTo>
                  <a:pt x="404" y="170"/>
                </a:lnTo>
                <a:lnTo>
                  <a:pt x="403" y="173"/>
                </a:lnTo>
                <a:lnTo>
                  <a:pt x="400" y="177"/>
                </a:lnTo>
                <a:lnTo>
                  <a:pt x="394" y="187"/>
                </a:lnTo>
                <a:lnTo>
                  <a:pt x="394" y="191"/>
                </a:lnTo>
                <a:lnTo>
                  <a:pt x="411" y="191"/>
                </a:lnTo>
                <a:lnTo>
                  <a:pt x="411" y="185"/>
                </a:lnTo>
                <a:close/>
                <a:moveTo>
                  <a:pt x="401" y="344"/>
                </a:moveTo>
                <a:lnTo>
                  <a:pt x="401" y="331"/>
                </a:lnTo>
                <a:lnTo>
                  <a:pt x="398" y="344"/>
                </a:lnTo>
                <a:lnTo>
                  <a:pt x="401" y="344"/>
                </a:lnTo>
                <a:close/>
                <a:moveTo>
                  <a:pt x="408" y="325"/>
                </a:moveTo>
                <a:lnTo>
                  <a:pt x="399" y="325"/>
                </a:lnTo>
                <a:lnTo>
                  <a:pt x="393" y="344"/>
                </a:lnTo>
                <a:lnTo>
                  <a:pt x="393" y="349"/>
                </a:lnTo>
                <a:lnTo>
                  <a:pt x="401" y="349"/>
                </a:lnTo>
                <a:lnTo>
                  <a:pt x="401" y="355"/>
                </a:lnTo>
                <a:lnTo>
                  <a:pt x="408" y="355"/>
                </a:lnTo>
                <a:lnTo>
                  <a:pt x="408" y="349"/>
                </a:lnTo>
                <a:lnTo>
                  <a:pt x="411" y="349"/>
                </a:lnTo>
                <a:lnTo>
                  <a:pt x="411" y="344"/>
                </a:lnTo>
                <a:lnTo>
                  <a:pt x="408" y="344"/>
                </a:lnTo>
                <a:lnTo>
                  <a:pt x="408" y="325"/>
                </a:lnTo>
                <a:close/>
                <a:moveTo>
                  <a:pt x="357" y="381"/>
                </a:moveTo>
                <a:lnTo>
                  <a:pt x="342" y="381"/>
                </a:lnTo>
                <a:lnTo>
                  <a:pt x="342" y="395"/>
                </a:lnTo>
                <a:lnTo>
                  <a:pt x="349" y="395"/>
                </a:lnTo>
                <a:lnTo>
                  <a:pt x="349" y="395"/>
                </a:lnTo>
                <a:lnTo>
                  <a:pt x="349" y="394"/>
                </a:lnTo>
                <a:lnTo>
                  <a:pt x="349" y="394"/>
                </a:lnTo>
                <a:lnTo>
                  <a:pt x="349" y="393"/>
                </a:lnTo>
                <a:lnTo>
                  <a:pt x="350" y="393"/>
                </a:lnTo>
                <a:lnTo>
                  <a:pt x="350" y="393"/>
                </a:lnTo>
                <a:lnTo>
                  <a:pt x="351" y="393"/>
                </a:lnTo>
                <a:lnTo>
                  <a:pt x="351" y="394"/>
                </a:lnTo>
                <a:lnTo>
                  <a:pt x="351" y="394"/>
                </a:lnTo>
                <a:lnTo>
                  <a:pt x="351" y="397"/>
                </a:lnTo>
                <a:lnTo>
                  <a:pt x="351" y="402"/>
                </a:lnTo>
                <a:lnTo>
                  <a:pt x="351" y="405"/>
                </a:lnTo>
                <a:lnTo>
                  <a:pt x="351" y="406"/>
                </a:lnTo>
                <a:lnTo>
                  <a:pt x="351" y="406"/>
                </a:lnTo>
                <a:lnTo>
                  <a:pt x="351" y="406"/>
                </a:lnTo>
                <a:lnTo>
                  <a:pt x="351" y="406"/>
                </a:lnTo>
                <a:lnTo>
                  <a:pt x="350" y="407"/>
                </a:lnTo>
                <a:lnTo>
                  <a:pt x="349" y="406"/>
                </a:lnTo>
                <a:lnTo>
                  <a:pt x="349" y="406"/>
                </a:lnTo>
                <a:lnTo>
                  <a:pt x="349" y="404"/>
                </a:lnTo>
                <a:lnTo>
                  <a:pt x="349" y="401"/>
                </a:lnTo>
                <a:lnTo>
                  <a:pt x="349" y="399"/>
                </a:lnTo>
                <a:lnTo>
                  <a:pt x="341" y="399"/>
                </a:lnTo>
                <a:lnTo>
                  <a:pt x="341" y="401"/>
                </a:lnTo>
                <a:lnTo>
                  <a:pt x="342" y="405"/>
                </a:lnTo>
                <a:lnTo>
                  <a:pt x="342" y="407"/>
                </a:lnTo>
                <a:lnTo>
                  <a:pt x="343" y="409"/>
                </a:lnTo>
                <a:lnTo>
                  <a:pt x="345" y="411"/>
                </a:lnTo>
                <a:lnTo>
                  <a:pt x="348" y="411"/>
                </a:lnTo>
                <a:lnTo>
                  <a:pt x="350" y="411"/>
                </a:lnTo>
                <a:lnTo>
                  <a:pt x="352" y="411"/>
                </a:lnTo>
                <a:lnTo>
                  <a:pt x="355" y="411"/>
                </a:lnTo>
                <a:lnTo>
                  <a:pt x="356" y="409"/>
                </a:lnTo>
                <a:lnTo>
                  <a:pt x="357" y="408"/>
                </a:lnTo>
                <a:lnTo>
                  <a:pt x="358" y="407"/>
                </a:lnTo>
                <a:lnTo>
                  <a:pt x="358" y="406"/>
                </a:lnTo>
                <a:lnTo>
                  <a:pt x="359" y="404"/>
                </a:lnTo>
                <a:lnTo>
                  <a:pt x="359" y="401"/>
                </a:lnTo>
                <a:lnTo>
                  <a:pt x="359" y="397"/>
                </a:lnTo>
                <a:lnTo>
                  <a:pt x="358" y="393"/>
                </a:lnTo>
                <a:lnTo>
                  <a:pt x="357" y="391"/>
                </a:lnTo>
                <a:lnTo>
                  <a:pt x="356" y="390"/>
                </a:lnTo>
                <a:lnTo>
                  <a:pt x="352" y="388"/>
                </a:lnTo>
                <a:lnTo>
                  <a:pt x="350" y="390"/>
                </a:lnTo>
                <a:lnTo>
                  <a:pt x="349" y="391"/>
                </a:lnTo>
                <a:lnTo>
                  <a:pt x="349" y="386"/>
                </a:lnTo>
                <a:lnTo>
                  <a:pt x="357" y="386"/>
                </a:lnTo>
                <a:lnTo>
                  <a:pt x="357" y="381"/>
                </a:lnTo>
                <a:close/>
                <a:moveTo>
                  <a:pt x="182" y="386"/>
                </a:moveTo>
                <a:lnTo>
                  <a:pt x="168" y="386"/>
                </a:lnTo>
                <a:lnTo>
                  <a:pt x="168" y="392"/>
                </a:lnTo>
                <a:lnTo>
                  <a:pt x="175" y="392"/>
                </a:lnTo>
                <a:lnTo>
                  <a:pt x="170" y="416"/>
                </a:lnTo>
                <a:lnTo>
                  <a:pt x="177" y="416"/>
                </a:lnTo>
                <a:lnTo>
                  <a:pt x="182" y="393"/>
                </a:lnTo>
                <a:lnTo>
                  <a:pt x="182" y="386"/>
                </a:lnTo>
                <a:close/>
                <a:moveTo>
                  <a:pt x="121" y="346"/>
                </a:moveTo>
                <a:lnTo>
                  <a:pt x="121" y="345"/>
                </a:lnTo>
                <a:lnTo>
                  <a:pt x="121" y="344"/>
                </a:lnTo>
                <a:lnTo>
                  <a:pt x="121" y="344"/>
                </a:lnTo>
                <a:lnTo>
                  <a:pt x="120" y="344"/>
                </a:lnTo>
                <a:lnTo>
                  <a:pt x="120" y="344"/>
                </a:lnTo>
                <a:lnTo>
                  <a:pt x="119" y="344"/>
                </a:lnTo>
                <a:lnTo>
                  <a:pt x="119" y="345"/>
                </a:lnTo>
                <a:lnTo>
                  <a:pt x="119" y="346"/>
                </a:lnTo>
                <a:lnTo>
                  <a:pt x="119" y="350"/>
                </a:lnTo>
                <a:lnTo>
                  <a:pt x="119" y="352"/>
                </a:lnTo>
                <a:lnTo>
                  <a:pt x="119" y="353"/>
                </a:lnTo>
                <a:lnTo>
                  <a:pt x="120" y="353"/>
                </a:lnTo>
                <a:lnTo>
                  <a:pt x="120" y="353"/>
                </a:lnTo>
                <a:lnTo>
                  <a:pt x="121" y="353"/>
                </a:lnTo>
                <a:lnTo>
                  <a:pt x="121" y="353"/>
                </a:lnTo>
                <a:lnTo>
                  <a:pt x="121" y="352"/>
                </a:lnTo>
                <a:lnTo>
                  <a:pt x="121" y="350"/>
                </a:lnTo>
                <a:lnTo>
                  <a:pt x="121" y="346"/>
                </a:lnTo>
                <a:close/>
                <a:moveTo>
                  <a:pt x="121" y="335"/>
                </a:moveTo>
                <a:lnTo>
                  <a:pt x="121" y="334"/>
                </a:lnTo>
                <a:lnTo>
                  <a:pt x="121" y="332"/>
                </a:lnTo>
                <a:lnTo>
                  <a:pt x="121" y="332"/>
                </a:lnTo>
                <a:lnTo>
                  <a:pt x="120" y="332"/>
                </a:lnTo>
                <a:lnTo>
                  <a:pt x="120" y="332"/>
                </a:lnTo>
                <a:lnTo>
                  <a:pt x="119" y="332"/>
                </a:lnTo>
                <a:lnTo>
                  <a:pt x="119" y="334"/>
                </a:lnTo>
                <a:lnTo>
                  <a:pt x="119" y="335"/>
                </a:lnTo>
                <a:lnTo>
                  <a:pt x="119" y="337"/>
                </a:lnTo>
                <a:lnTo>
                  <a:pt x="119" y="338"/>
                </a:lnTo>
                <a:lnTo>
                  <a:pt x="119" y="338"/>
                </a:lnTo>
                <a:lnTo>
                  <a:pt x="120" y="338"/>
                </a:lnTo>
                <a:lnTo>
                  <a:pt x="120" y="339"/>
                </a:lnTo>
                <a:lnTo>
                  <a:pt x="121" y="338"/>
                </a:lnTo>
                <a:lnTo>
                  <a:pt x="121" y="338"/>
                </a:lnTo>
                <a:lnTo>
                  <a:pt x="121" y="338"/>
                </a:lnTo>
                <a:lnTo>
                  <a:pt x="121" y="336"/>
                </a:lnTo>
                <a:lnTo>
                  <a:pt x="121" y="335"/>
                </a:lnTo>
                <a:close/>
                <a:moveTo>
                  <a:pt x="126" y="341"/>
                </a:moveTo>
                <a:lnTo>
                  <a:pt x="127" y="339"/>
                </a:lnTo>
                <a:lnTo>
                  <a:pt x="128" y="338"/>
                </a:lnTo>
                <a:lnTo>
                  <a:pt x="128" y="337"/>
                </a:lnTo>
                <a:lnTo>
                  <a:pt x="128" y="335"/>
                </a:lnTo>
                <a:lnTo>
                  <a:pt x="128" y="331"/>
                </a:lnTo>
                <a:lnTo>
                  <a:pt x="127" y="329"/>
                </a:lnTo>
                <a:lnTo>
                  <a:pt x="125" y="328"/>
                </a:lnTo>
                <a:lnTo>
                  <a:pt x="120" y="328"/>
                </a:lnTo>
                <a:lnTo>
                  <a:pt x="117" y="328"/>
                </a:lnTo>
                <a:lnTo>
                  <a:pt x="114" y="329"/>
                </a:lnTo>
                <a:lnTo>
                  <a:pt x="112" y="331"/>
                </a:lnTo>
                <a:lnTo>
                  <a:pt x="112" y="335"/>
                </a:lnTo>
                <a:lnTo>
                  <a:pt x="112" y="337"/>
                </a:lnTo>
                <a:lnTo>
                  <a:pt x="112" y="338"/>
                </a:lnTo>
                <a:lnTo>
                  <a:pt x="113" y="339"/>
                </a:lnTo>
                <a:lnTo>
                  <a:pt x="114" y="341"/>
                </a:lnTo>
                <a:lnTo>
                  <a:pt x="113" y="342"/>
                </a:lnTo>
                <a:lnTo>
                  <a:pt x="112" y="344"/>
                </a:lnTo>
                <a:lnTo>
                  <a:pt x="112" y="346"/>
                </a:lnTo>
                <a:lnTo>
                  <a:pt x="112" y="349"/>
                </a:lnTo>
                <a:lnTo>
                  <a:pt x="112" y="352"/>
                </a:lnTo>
                <a:lnTo>
                  <a:pt x="112" y="355"/>
                </a:lnTo>
                <a:lnTo>
                  <a:pt x="113" y="356"/>
                </a:lnTo>
                <a:lnTo>
                  <a:pt x="116" y="357"/>
                </a:lnTo>
                <a:lnTo>
                  <a:pt x="118" y="358"/>
                </a:lnTo>
                <a:lnTo>
                  <a:pt x="120" y="358"/>
                </a:lnTo>
                <a:lnTo>
                  <a:pt x="124" y="358"/>
                </a:lnTo>
                <a:lnTo>
                  <a:pt x="126" y="357"/>
                </a:lnTo>
                <a:lnTo>
                  <a:pt x="127" y="356"/>
                </a:lnTo>
                <a:lnTo>
                  <a:pt x="128" y="355"/>
                </a:lnTo>
                <a:lnTo>
                  <a:pt x="130" y="352"/>
                </a:lnTo>
                <a:lnTo>
                  <a:pt x="130" y="349"/>
                </a:lnTo>
                <a:lnTo>
                  <a:pt x="128" y="345"/>
                </a:lnTo>
                <a:lnTo>
                  <a:pt x="128" y="343"/>
                </a:lnTo>
                <a:lnTo>
                  <a:pt x="127" y="342"/>
                </a:lnTo>
                <a:lnTo>
                  <a:pt x="126" y="341"/>
                </a:lnTo>
                <a:close/>
                <a:moveTo>
                  <a:pt x="258" y="0"/>
                </a:moveTo>
                <a:lnTo>
                  <a:pt x="271" y="0"/>
                </a:lnTo>
                <a:lnTo>
                  <a:pt x="285" y="1"/>
                </a:lnTo>
                <a:lnTo>
                  <a:pt x="298" y="3"/>
                </a:lnTo>
                <a:lnTo>
                  <a:pt x="310" y="6"/>
                </a:lnTo>
                <a:lnTo>
                  <a:pt x="322" y="8"/>
                </a:lnTo>
                <a:lnTo>
                  <a:pt x="335" y="12"/>
                </a:lnTo>
                <a:lnTo>
                  <a:pt x="347" y="15"/>
                </a:lnTo>
                <a:lnTo>
                  <a:pt x="358" y="20"/>
                </a:lnTo>
                <a:lnTo>
                  <a:pt x="370" y="26"/>
                </a:lnTo>
                <a:lnTo>
                  <a:pt x="380" y="31"/>
                </a:lnTo>
                <a:lnTo>
                  <a:pt x="392" y="37"/>
                </a:lnTo>
                <a:lnTo>
                  <a:pt x="403" y="44"/>
                </a:lnTo>
                <a:lnTo>
                  <a:pt x="412" y="51"/>
                </a:lnTo>
                <a:lnTo>
                  <a:pt x="422" y="59"/>
                </a:lnTo>
                <a:lnTo>
                  <a:pt x="432" y="68"/>
                </a:lnTo>
                <a:lnTo>
                  <a:pt x="441" y="76"/>
                </a:lnTo>
                <a:lnTo>
                  <a:pt x="449" y="85"/>
                </a:lnTo>
                <a:lnTo>
                  <a:pt x="457" y="94"/>
                </a:lnTo>
                <a:lnTo>
                  <a:pt x="464" y="104"/>
                </a:lnTo>
                <a:lnTo>
                  <a:pt x="473" y="114"/>
                </a:lnTo>
                <a:lnTo>
                  <a:pt x="478" y="125"/>
                </a:lnTo>
                <a:lnTo>
                  <a:pt x="485" y="135"/>
                </a:lnTo>
                <a:lnTo>
                  <a:pt x="491" y="146"/>
                </a:lnTo>
                <a:lnTo>
                  <a:pt x="496" y="157"/>
                </a:lnTo>
                <a:lnTo>
                  <a:pt x="501" y="169"/>
                </a:lnTo>
                <a:lnTo>
                  <a:pt x="504" y="182"/>
                </a:lnTo>
                <a:lnTo>
                  <a:pt x="508" y="194"/>
                </a:lnTo>
                <a:lnTo>
                  <a:pt x="511" y="206"/>
                </a:lnTo>
                <a:lnTo>
                  <a:pt x="513" y="219"/>
                </a:lnTo>
                <a:lnTo>
                  <a:pt x="515" y="232"/>
                </a:lnTo>
                <a:lnTo>
                  <a:pt x="516" y="245"/>
                </a:lnTo>
                <a:lnTo>
                  <a:pt x="516" y="258"/>
                </a:lnTo>
                <a:lnTo>
                  <a:pt x="516" y="272"/>
                </a:lnTo>
                <a:lnTo>
                  <a:pt x="515" y="285"/>
                </a:lnTo>
                <a:lnTo>
                  <a:pt x="513" y="297"/>
                </a:lnTo>
                <a:lnTo>
                  <a:pt x="511" y="310"/>
                </a:lnTo>
                <a:lnTo>
                  <a:pt x="508" y="323"/>
                </a:lnTo>
                <a:lnTo>
                  <a:pt x="504" y="335"/>
                </a:lnTo>
                <a:lnTo>
                  <a:pt x="501" y="348"/>
                </a:lnTo>
                <a:lnTo>
                  <a:pt x="496" y="359"/>
                </a:lnTo>
                <a:lnTo>
                  <a:pt x="491" y="370"/>
                </a:lnTo>
                <a:lnTo>
                  <a:pt x="485" y="381"/>
                </a:lnTo>
                <a:lnTo>
                  <a:pt x="478" y="392"/>
                </a:lnTo>
                <a:lnTo>
                  <a:pt x="473" y="402"/>
                </a:lnTo>
                <a:lnTo>
                  <a:pt x="464" y="413"/>
                </a:lnTo>
                <a:lnTo>
                  <a:pt x="457" y="422"/>
                </a:lnTo>
                <a:lnTo>
                  <a:pt x="449" y="432"/>
                </a:lnTo>
                <a:lnTo>
                  <a:pt x="441" y="441"/>
                </a:lnTo>
                <a:lnTo>
                  <a:pt x="432" y="449"/>
                </a:lnTo>
                <a:lnTo>
                  <a:pt x="422" y="457"/>
                </a:lnTo>
                <a:lnTo>
                  <a:pt x="412" y="465"/>
                </a:lnTo>
                <a:lnTo>
                  <a:pt x="403" y="472"/>
                </a:lnTo>
                <a:lnTo>
                  <a:pt x="392" y="479"/>
                </a:lnTo>
                <a:lnTo>
                  <a:pt x="380" y="485"/>
                </a:lnTo>
                <a:lnTo>
                  <a:pt x="370" y="491"/>
                </a:lnTo>
                <a:lnTo>
                  <a:pt x="358" y="496"/>
                </a:lnTo>
                <a:lnTo>
                  <a:pt x="347" y="500"/>
                </a:lnTo>
                <a:lnTo>
                  <a:pt x="335" y="505"/>
                </a:lnTo>
                <a:lnTo>
                  <a:pt x="322" y="509"/>
                </a:lnTo>
                <a:lnTo>
                  <a:pt x="310" y="511"/>
                </a:lnTo>
                <a:lnTo>
                  <a:pt x="298" y="513"/>
                </a:lnTo>
                <a:lnTo>
                  <a:pt x="285" y="516"/>
                </a:lnTo>
                <a:lnTo>
                  <a:pt x="271" y="516"/>
                </a:lnTo>
                <a:lnTo>
                  <a:pt x="258" y="517"/>
                </a:lnTo>
                <a:lnTo>
                  <a:pt x="245" y="516"/>
                </a:lnTo>
                <a:lnTo>
                  <a:pt x="231" y="516"/>
                </a:lnTo>
                <a:lnTo>
                  <a:pt x="218" y="513"/>
                </a:lnTo>
                <a:lnTo>
                  <a:pt x="205" y="511"/>
                </a:lnTo>
                <a:lnTo>
                  <a:pt x="194" y="509"/>
                </a:lnTo>
                <a:lnTo>
                  <a:pt x="181" y="505"/>
                </a:lnTo>
                <a:lnTo>
                  <a:pt x="169" y="500"/>
                </a:lnTo>
                <a:lnTo>
                  <a:pt x="158" y="496"/>
                </a:lnTo>
                <a:lnTo>
                  <a:pt x="146" y="491"/>
                </a:lnTo>
                <a:lnTo>
                  <a:pt x="134" y="485"/>
                </a:lnTo>
                <a:lnTo>
                  <a:pt x="124" y="479"/>
                </a:lnTo>
                <a:lnTo>
                  <a:pt x="113" y="472"/>
                </a:lnTo>
                <a:lnTo>
                  <a:pt x="104" y="465"/>
                </a:lnTo>
                <a:lnTo>
                  <a:pt x="93" y="457"/>
                </a:lnTo>
                <a:lnTo>
                  <a:pt x="84" y="449"/>
                </a:lnTo>
                <a:lnTo>
                  <a:pt x="75" y="441"/>
                </a:lnTo>
                <a:lnTo>
                  <a:pt x="67" y="432"/>
                </a:lnTo>
                <a:lnTo>
                  <a:pt x="58" y="422"/>
                </a:lnTo>
                <a:lnTo>
                  <a:pt x="51" y="413"/>
                </a:lnTo>
                <a:lnTo>
                  <a:pt x="43" y="402"/>
                </a:lnTo>
                <a:lnTo>
                  <a:pt x="37" y="392"/>
                </a:lnTo>
                <a:lnTo>
                  <a:pt x="30" y="381"/>
                </a:lnTo>
                <a:lnTo>
                  <a:pt x="25" y="370"/>
                </a:lnTo>
                <a:lnTo>
                  <a:pt x="20" y="359"/>
                </a:lnTo>
                <a:lnTo>
                  <a:pt x="15" y="348"/>
                </a:lnTo>
                <a:lnTo>
                  <a:pt x="12" y="335"/>
                </a:lnTo>
                <a:lnTo>
                  <a:pt x="8" y="323"/>
                </a:lnTo>
                <a:lnTo>
                  <a:pt x="5" y="310"/>
                </a:lnTo>
                <a:lnTo>
                  <a:pt x="2" y="297"/>
                </a:lnTo>
                <a:lnTo>
                  <a:pt x="1" y="285"/>
                </a:lnTo>
                <a:lnTo>
                  <a:pt x="0" y="272"/>
                </a:lnTo>
                <a:lnTo>
                  <a:pt x="0" y="258"/>
                </a:lnTo>
                <a:lnTo>
                  <a:pt x="0" y="245"/>
                </a:lnTo>
                <a:lnTo>
                  <a:pt x="1" y="232"/>
                </a:lnTo>
                <a:lnTo>
                  <a:pt x="2" y="219"/>
                </a:lnTo>
                <a:lnTo>
                  <a:pt x="5" y="206"/>
                </a:lnTo>
                <a:lnTo>
                  <a:pt x="8" y="194"/>
                </a:lnTo>
                <a:lnTo>
                  <a:pt x="12" y="182"/>
                </a:lnTo>
                <a:lnTo>
                  <a:pt x="15" y="169"/>
                </a:lnTo>
                <a:lnTo>
                  <a:pt x="20" y="157"/>
                </a:lnTo>
                <a:lnTo>
                  <a:pt x="25" y="146"/>
                </a:lnTo>
                <a:lnTo>
                  <a:pt x="30" y="135"/>
                </a:lnTo>
                <a:lnTo>
                  <a:pt x="37" y="125"/>
                </a:lnTo>
                <a:lnTo>
                  <a:pt x="43" y="114"/>
                </a:lnTo>
                <a:lnTo>
                  <a:pt x="51" y="104"/>
                </a:lnTo>
                <a:lnTo>
                  <a:pt x="58" y="94"/>
                </a:lnTo>
                <a:lnTo>
                  <a:pt x="67" y="85"/>
                </a:lnTo>
                <a:lnTo>
                  <a:pt x="75" y="76"/>
                </a:lnTo>
                <a:lnTo>
                  <a:pt x="84" y="68"/>
                </a:lnTo>
                <a:lnTo>
                  <a:pt x="93" y="59"/>
                </a:lnTo>
                <a:lnTo>
                  <a:pt x="104" y="51"/>
                </a:lnTo>
                <a:lnTo>
                  <a:pt x="113" y="44"/>
                </a:lnTo>
                <a:lnTo>
                  <a:pt x="124" y="37"/>
                </a:lnTo>
                <a:lnTo>
                  <a:pt x="134" y="31"/>
                </a:lnTo>
                <a:lnTo>
                  <a:pt x="146" y="26"/>
                </a:lnTo>
                <a:lnTo>
                  <a:pt x="158" y="20"/>
                </a:lnTo>
                <a:lnTo>
                  <a:pt x="169" y="15"/>
                </a:lnTo>
                <a:lnTo>
                  <a:pt x="181" y="12"/>
                </a:lnTo>
                <a:lnTo>
                  <a:pt x="194" y="8"/>
                </a:lnTo>
                <a:lnTo>
                  <a:pt x="205" y="6"/>
                </a:lnTo>
                <a:lnTo>
                  <a:pt x="218" y="3"/>
                </a:lnTo>
                <a:lnTo>
                  <a:pt x="231" y="1"/>
                </a:lnTo>
                <a:lnTo>
                  <a:pt x="245" y="0"/>
                </a:lnTo>
                <a:lnTo>
                  <a:pt x="25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cs typeface="思源黑体 CN Regular" panose="020B0500000000000000" pitchFamily="34" charset="-122"/>
            </a:endParaRPr>
          </a:p>
        </p:txBody>
      </p:sp>
      <p:sp>
        <p:nvSpPr>
          <p:cNvPr id="35" name="Docer Falling Dust PPT demo 8"/>
          <p:cNvSpPr>
            <a:spLocks noEditPoints="1"/>
          </p:cNvSpPr>
          <p:nvPr>
            <p:custDataLst>
              <p:tags r:id="rId25"/>
            </p:custDataLst>
          </p:nvPr>
        </p:nvSpPr>
        <p:spPr bwMode="auto">
          <a:xfrm>
            <a:off x="4865370" y="4602480"/>
            <a:ext cx="305435" cy="310515"/>
          </a:xfrm>
          <a:custGeom>
            <a:avLst/>
            <a:gdLst>
              <a:gd name="T0" fmla="*/ 403 w 524"/>
              <a:gd name="T1" fmla="*/ 73 h 532"/>
              <a:gd name="T2" fmla="*/ 379 w 524"/>
              <a:gd name="T3" fmla="*/ 109 h 532"/>
              <a:gd name="T4" fmla="*/ 385 w 524"/>
              <a:gd name="T5" fmla="*/ 146 h 532"/>
              <a:gd name="T6" fmla="*/ 403 w 524"/>
              <a:gd name="T7" fmla="*/ 167 h 532"/>
              <a:gd name="T8" fmla="*/ 447 w 524"/>
              <a:gd name="T9" fmla="*/ 175 h 532"/>
              <a:gd name="T10" fmla="*/ 483 w 524"/>
              <a:gd name="T11" fmla="*/ 152 h 532"/>
              <a:gd name="T12" fmla="*/ 491 w 524"/>
              <a:gd name="T13" fmla="*/ 109 h 532"/>
              <a:gd name="T14" fmla="*/ 468 w 524"/>
              <a:gd name="T15" fmla="*/ 73 h 532"/>
              <a:gd name="T16" fmla="*/ 88 w 524"/>
              <a:gd name="T17" fmla="*/ 63 h 532"/>
              <a:gd name="T18" fmla="*/ 128 w 524"/>
              <a:gd name="T19" fmla="*/ 80 h 532"/>
              <a:gd name="T20" fmla="*/ 146 w 524"/>
              <a:gd name="T21" fmla="*/ 119 h 532"/>
              <a:gd name="T22" fmla="*/ 134 w 524"/>
              <a:gd name="T23" fmla="*/ 154 h 532"/>
              <a:gd name="T24" fmla="*/ 110 w 524"/>
              <a:gd name="T25" fmla="*/ 173 h 532"/>
              <a:gd name="T26" fmla="*/ 66 w 524"/>
              <a:gd name="T27" fmla="*/ 173 h 532"/>
              <a:gd name="T28" fmla="*/ 36 w 524"/>
              <a:gd name="T29" fmla="*/ 143 h 532"/>
              <a:gd name="T30" fmla="*/ 36 w 524"/>
              <a:gd name="T31" fmla="*/ 97 h 532"/>
              <a:gd name="T32" fmla="*/ 66 w 524"/>
              <a:gd name="T33" fmla="*/ 67 h 532"/>
              <a:gd name="T34" fmla="*/ 131 w 524"/>
              <a:gd name="T35" fmla="*/ 502 h 532"/>
              <a:gd name="T36" fmla="*/ 84 w 524"/>
              <a:gd name="T37" fmla="*/ 502 h 532"/>
              <a:gd name="T38" fmla="*/ 43 w 524"/>
              <a:gd name="T39" fmla="*/ 250 h 532"/>
              <a:gd name="T40" fmla="*/ 0 w 524"/>
              <a:gd name="T41" fmla="*/ 220 h 532"/>
              <a:gd name="T42" fmla="*/ 10 w 524"/>
              <a:gd name="T43" fmla="*/ 194 h 532"/>
              <a:gd name="T44" fmla="*/ 36 w 524"/>
              <a:gd name="T45" fmla="*/ 184 h 532"/>
              <a:gd name="T46" fmla="*/ 115 w 524"/>
              <a:gd name="T47" fmla="*/ 357 h 532"/>
              <a:gd name="T48" fmla="*/ 317 w 524"/>
              <a:gd name="T49" fmla="*/ 227 h 532"/>
              <a:gd name="T50" fmla="*/ 269 w 524"/>
              <a:gd name="T51" fmla="*/ 532 h 532"/>
              <a:gd name="T52" fmla="*/ 210 w 524"/>
              <a:gd name="T53" fmla="*/ 532 h 532"/>
              <a:gd name="T54" fmla="*/ 202 w 524"/>
              <a:gd name="T55" fmla="*/ 227 h 532"/>
              <a:gd name="T56" fmla="*/ 158 w 524"/>
              <a:gd name="T57" fmla="*/ 182 h 532"/>
              <a:gd name="T58" fmla="*/ 177 w 524"/>
              <a:gd name="T59" fmla="*/ 154 h 532"/>
              <a:gd name="T60" fmla="*/ 239 w 524"/>
              <a:gd name="T61" fmla="*/ 147 h 532"/>
              <a:gd name="T62" fmla="*/ 263 w 524"/>
              <a:gd name="T63" fmla="*/ 147 h 532"/>
              <a:gd name="T64" fmla="*/ 336 w 524"/>
              <a:gd name="T65" fmla="*/ 149 h 532"/>
              <a:gd name="T66" fmla="*/ 363 w 524"/>
              <a:gd name="T67" fmla="*/ 166 h 532"/>
              <a:gd name="T68" fmla="*/ 370 w 524"/>
              <a:gd name="T69" fmla="*/ 326 h 532"/>
              <a:gd name="T70" fmla="*/ 325 w 524"/>
              <a:gd name="T71" fmla="*/ 326 h 532"/>
              <a:gd name="T72" fmla="*/ 431 w 524"/>
              <a:gd name="T73" fmla="*/ 502 h 532"/>
              <a:gd name="T74" fmla="*/ 480 w 524"/>
              <a:gd name="T75" fmla="*/ 502 h 532"/>
              <a:gd name="T76" fmla="*/ 487 w 524"/>
              <a:gd name="T77" fmla="*/ 250 h 532"/>
              <a:gd name="T78" fmla="*/ 522 w 524"/>
              <a:gd name="T79" fmla="*/ 213 h 532"/>
              <a:gd name="T80" fmla="*/ 507 w 524"/>
              <a:gd name="T81" fmla="*/ 191 h 532"/>
              <a:gd name="T82" fmla="*/ 407 w 524"/>
              <a:gd name="T83" fmla="*/ 184 h 532"/>
              <a:gd name="T84" fmla="*/ 392 w 524"/>
              <a:gd name="T85" fmla="*/ 357 h 532"/>
              <a:gd name="T86" fmla="*/ 284 w 524"/>
              <a:gd name="T87" fmla="*/ 4 h 532"/>
              <a:gd name="T88" fmla="*/ 308 w 524"/>
              <a:gd name="T89" fmla="*/ 17 h 532"/>
              <a:gd name="T90" fmla="*/ 325 w 524"/>
              <a:gd name="T91" fmla="*/ 37 h 532"/>
              <a:gd name="T92" fmla="*/ 333 w 524"/>
              <a:gd name="T93" fmla="*/ 62 h 532"/>
              <a:gd name="T94" fmla="*/ 330 w 524"/>
              <a:gd name="T95" fmla="*/ 90 h 532"/>
              <a:gd name="T96" fmla="*/ 318 w 524"/>
              <a:gd name="T97" fmla="*/ 114 h 532"/>
              <a:gd name="T98" fmla="*/ 297 w 524"/>
              <a:gd name="T99" fmla="*/ 130 h 532"/>
              <a:gd name="T100" fmla="*/ 272 w 524"/>
              <a:gd name="T101" fmla="*/ 138 h 532"/>
              <a:gd name="T102" fmla="*/ 244 w 524"/>
              <a:gd name="T103" fmla="*/ 136 h 532"/>
              <a:gd name="T104" fmla="*/ 220 w 524"/>
              <a:gd name="T105" fmla="*/ 123 h 532"/>
              <a:gd name="T106" fmla="*/ 204 w 524"/>
              <a:gd name="T107" fmla="*/ 103 h 532"/>
              <a:gd name="T108" fmla="*/ 196 w 524"/>
              <a:gd name="T109" fmla="*/ 76 h 532"/>
              <a:gd name="T110" fmla="*/ 198 w 524"/>
              <a:gd name="T111" fmla="*/ 49 h 532"/>
              <a:gd name="T112" fmla="*/ 211 w 524"/>
              <a:gd name="T113" fmla="*/ 26 h 532"/>
              <a:gd name="T114" fmla="*/ 232 w 524"/>
              <a:gd name="T115" fmla="*/ 9 h 532"/>
              <a:gd name="T116" fmla="*/ 258 w 524"/>
              <a:gd name="T11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4" h="532">
                <a:moveTo>
                  <a:pt x="435" y="63"/>
                </a:moveTo>
                <a:lnTo>
                  <a:pt x="424" y="65"/>
                </a:lnTo>
                <a:lnTo>
                  <a:pt x="413" y="67"/>
                </a:lnTo>
                <a:lnTo>
                  <a:pt x="403" y="73"/>
                </a:lnTo>
                <a:lnTo>
                  <a:pt x="395" y="80"/>
                </a:lnTo>
                <a:lnTo>
                  <a:pt x="388" y="88"/>
                </a:lnTo>
                <a:lnTo>
                  <a:pt x="382" y="97"/>
                </a:lnTo>
                <a:lnTo>
                  <a:pt x="379" y="109"/>
                </a:lnTo>
                <a:lnTo>
                  <a:pt x="378" y="119"/>
                </a:lnTo>
                <a:lnTo>
                  <a:pt x="379" y="130"/>
                </a:lnTo>
                <a:lnTo>
                  <a:pt x="381" y="138"/>
                </a:lnTo>
                <a:lnTo>
                  <a:pt x="385" y="146"/>
                </a:lnTo>
                <a:lnTo>
                  <a:pt x="389" y="154"/>
                </a:lnTo>
                <a:lnTo>
                  <a:pt x="393" y="157"/>
                </a:lnTo>
                <a:lnTo>
                  <a:pt x="395" y="160"/>
                </a:lnTo>
                <a:lnTo>
                  <a:pt x="403" y="167"/>
                </a:lnTo>
                <a:lnTo>
                  <a:pt x="413" y="173"/>
                </a:lnTo>
                <a:lnTo>
                  <a:pt x="424" y="175"/>
                </a:lnTo>
                <a:lnTo>
                  <a:pt x="435" y="177"/>
                </a:lnTo>
                <a:lnTo>
                  <a:pt x="447" y="175"/>
                </a:lnTo>
                <a:lnTo>
                  <a:pt x="457" y="173"/>
                </a:lnTo>
                <a:lnTo>
                  <a:pt x="468" y="167"/>
                </a:lnTo>
                <a:lnTo>
                  <a:pt x="476" y="160"/>
                </a:lnTo>
                <a:lnTo>
                  <a:pt x="483" y="152"/>
                </a:lnTo>
                <a:lnTo>
                  <a:pt x="487" y="143"/>
                </a:lnTo>
                <a:lnTo>
                  <a:pt x="491" y="131"/>
                </a:lnTo>
                <a:lnTo>
                  <a:pt x="492" y="119"/>
                </a:lnTo>
                <a:lnTo>
                  <a:pt x="491" y="109"/>
                </a:lnTo>
                <a:lnTo>
                  <a:pt x="487" y="97"/>
                </a:lnTo>
                <a:lnTo>
                  <a:pt x="483" y="88"/>
                </a:lnTo>
                <a:lnTo>
                  <a:pt x="476" y="80"/>
                </a:lnTo>
                <a:lnTo>
                  <a:pt x="468" y="73"/>
                </a:lnTo>
                <a:lnTo>
                  <a:pt x="457" y="67"/>
                </a:lnTo>
                <a:lnTo>
                  <a:pt x="447" y="65"/>
                </a:lnTo>
                <a:lnTo>
                  <a:pt x="435" y="63"/>
                </a:lnTo>
                <a:close/>
                <a:moveTo>
                  <a:pt x="88" y="63"/>
                </a:moveTo>
                <a:lnTo>
                  <a:pt x="100" y="65"/>
                </a:lnTo>
                <a:lnTo>
                  <a:pt x="110" y="67"/>
                </a:lnTo>
                <a:lnTo>
                  <a:pt x="120" y="73"/>
                </a:lnTo>
                <a:lnTo>
                  <a:pt x="128" y="80"/>
                </a:lnTo>
                <a:lnTo>
                  <a:pt x="135" y="88"/>
                </a:lnTo>
                <a:lnTo>
                  <a:pt x="141" y="97"/>
                </a:lnTo>
                <a:lnTo>
                  <a:pt x="144" y="109"/>
                </a:lnTo>
                <a:lnTo>
                  <a:pt x="146" y="119"/>
                </a:lnTo>
                <a:lnTo>
                  <a:pt x="144" y="130"/>
                </a:lnTo>
                <a:lnTo>
                  <a:pt x="142" y="138"/>
                </a:lnTo>
                <a:lnTo>
                  <a:pt x="138" y="146"/>
                </a:lnTo>
                <a:lnTo>
                  <a:pt x="134" y="154"/>
                </a:lnTo>
                <a:lnTo>
                  <a:pt x="131" y="157"/>
                </a:lnTo>
                <a:lnTo>
                  <a:pt x="128" y="160"/>
                </a:lnTo>
                <a:lnTo>
                  <a:pt x="120" y="167"/>
                </a:lnTo>
                <a:lnTo>
                  <a:pt x="110" y="173"/>
                </a:lnTo>
                <a:lnTo>
                  <a:pt x="100" y="175"/>
                </a:lnTo>
                <a:lnTo>
                  <a:pt x="88" y="177"/>
                </a:lnTo>
                <a:lnTo>
                  <a:pt x="77" y="175"/>
                </a:lnTo>
                <a:lnTo>
                  <a:pt x="66" y="173"/>
                </a:lnTo>
                <a:lnTo>
                  <a:pt x="56" y="167"/>
                </a:lnTo>
                <a:lnTo>
                  <a:pt x="47" y="160"/>
                </a:lnTo>
                <a:lnTo>
                  <a:pt x="40" y="152"/>
                </a:lnTo>
                <a:lnTo>
                  <a:pt x="36" y="143"/>
                </a:lnTo>
                <a:lnTo>
                  <a:pt x="32" y="131"/>
                </a:lnTo>
                <a:lnTo>
                  <a:pt x="31" y="119"/>
                </a:lnTo>
                <a:lnTo>
                  <a:pt x="32" y="109"/>
                </a:lnTo>
                <a:lnTo>
                  <a:pt x="36" y="97"/>
                </a:lnTo>
                <a:lnTo>
                  <a:pt x="40" y="88"/>
                </a:lnTo>
                <a:lnTo>
                  <a:pt x="47" y="80"/>
                </a:lnTo>
                <a:lnTo>
                  <a:pt x="56" y="73"/>
                </a:lnTo>
                <a:lnTo>
                  <a:pt x="66" y="67"/>
                </a:lnTo>
                <a:lnTo>
                  <a:pt x="77" y="65"/>
                </a:lnTo>
                <a:lnTo>
                  <a:pt x="88" y="63"/>
                </a:lnTo>
                <a:close/>
                <a:moveTo>
                  <a:pt x="131" y="357"/>
                </a:moveTo>
                <a:lnTo>
                  <a:pt x="131" y="502"/>
                </a:lnTo>
                <a:lnTo>
                  <a:pt x="92" y="502"/>
                </a:lnTo>
                <a:lnTo>
                  <a:pt x="92" y="378"/>
                </a:lnTo>
                <a:lnTo>
                  <a:pt x="84" y="378"/>
                </a:lnTo>
                <a:lnTo>
                  <a:pt x="84" y="502"/>
                </a:lnTo>
                <a:lnTo>
                  <a:pt x="43" y="502"/>
                </a:lnTo>
                <a:lnTo>
                  <a:pt x="43" y="353"/>
                </a:lnTo>
                <a:lnTo>
                  <a:pt x="43" y="332"/>
                </a:lnTo>
                <a:lnTo>
                  <a:pt x="43" y="250"/>
                </a:lnTo>
                <a:lnTo>
                  <a:pt x="36" y="250"/>
                </a:lnTo>
                <a:lnTo>
                  <a:pt x="36" y="332"/>
                </a:lnTo>
                <a:lnTo>
                  <a:pt x="0" y="332"/>
                </a:lnTo>
                <a:lnTo>
                  <a:pt x="0" y="220"/>
                </a:lnTo>
                <a:lnTo>
                  <a:pt x="1" y="213"/>
                </a:lnTo>
                <a:lnTo>
                  <a:pt x="3" y="206"/>
                </a:lnTo>
                <a:lnTo>
                  <a:pt x="7" y="200"/>
                </a:lnTo>
                <a:lnTo>
                  <a:pt x="10" y="194"/>
                </a:lnTo>
                <a:lnTo>
                  <a:pt x="16" y="191"/>
                </a:lnTo>
                <a:lnTo>
                  <a:pt x="22" y="187"/>
                </a:lnTo>
                <a:lnTo>
                  <a:pt x="29" y="185"/>
                </a:lnTo>
                <a:lnTo>
                  <a:pt x="36" y="184"/>
                </a:lnTo>
                <a:lnTo>
                  <a:pt x="117" y="184"/>
                </a:lnTo>
                <a:lnTo>
                  <a:pt x="115" y="192"/>
                </a:lnTo>
                <a:lnTo>
                  <a:pt x="115" y="200"/>
                </a:lnTo>
                <a:lnTo>
                  <a:pt x="115" y="357"/>
                </a:lnTo>
                <a:lnTo>
                  <a:pt x="131" y="357"/>
                </a:lnTo>
                <a:close/>
                <a:moveTo>
                  <a:pt x="325" y="326"/>
                </a:moveTo>
                <a:lnTo>
                  <a:pt x="325" y="227"/>
                </a:lnTo>
                <a:lnTo>
                  <a:pt x="317" y="227"/>
                </a:lnTo>
                <a:lnTo>
                  <a:pt x="317" y="326"/>
                </a:lnTo>
                <a:lnTo>
                  <a:pt x="317" y="352"/>
                </a:lnTo>
                <a:lnTo>
                  <a:pt x="317" y="532"/>
                </a:lnTo>
                <a:lnTo>
                  <a:pt x="269" y="532"/>
                </a:lnTo>
                <a:lnTo>
                  <a:pt x="269" y="382"/>
                </a:lnTo>
                <a:lnTo>
                  <a:pt x="259" y="382"/>
                </a:lnTo>
                <a:lnTo>
                  <a:pt x="259" y="532"/>
                </a:lnTo>
                <a:lnTo>
                  <a:pt x="210" y="532"/>
                </a:lnTo>
                <a:lnTo>
                  <a:pt x="210" y="352"/>
                </a:lnTo>
                <a:lnTo>
                  <a:pt x="210" y="326"/>
                </a:lnTo>
                <a:lnTo>
                  <a:pt x="210" y="227"/>
                </a:lnTo>
                <a:lnTo>
                  <a:pt x="202" y="227"/>
                </a:lnTo>
                <a:lnTo>
                  <a:pt x="202" y="326"/>
                </a:lnTo>
                <a:lnTo>
                  <a:pt x="157" y="326"/>
                </a:lnTo>
                <a:lnTo>
                  <a:pt x="157" y="191"/>
                </a:lnTo>
                <a:lnTo>
                  <a:pt x="158" y="182"/>
                </a:lnTo>
                <a:lnTo>
                  <a:pt x="161" y="174"/>
                </a:lnTo>
                <a:lnTo>
                  <a:pt x="165" y="166"/>
                </a:lnTo>
                <a:lnTo>
                  <a:pt x="170" y="160"/>
                </a:lnTo>
                <a:lnTo>
                  <a:pt x="177" y="154"/>
                </a:lnTo>
                <a:lnTo>
                  <a:pt x="184" y="151"/>
                </a:lnTo>
                <a:lnTo>
                  <a:pt x="192" y="149"/>
                </a:lnTo>
                <a:lnTo>
                  <a:pt x="202" y="147"/>
                </a:lnTo>
                <a:lnTo>
                  <a:pt x="239" y="147"/>
                </a:lnTo>
                <a:lnTo>
                  <a:pt x="258" y="147"/>
                </a:lnTo>
                <a:lnTo>
                  <a:pt x="263" y="147"/>
                </a:lnTo>
                <a:lnTo>
                  <a:pt x="263" y="147"/>
                </a:lnTo>
                <a:lnTo>
                  <a:pt x="263" y="147"/>
                </a:lnTo>
                <a:lnTo>
                  <a:pt x="269" y="147"/>
                </a:lnTo>
                <a:lnTo>
                  <a:pt x="289" y="147"/>
                </a:lnTo>
                <a:lnTo>
                  <a:pt x="326" y="147"/>
                </a:lnTo>
                <a:lnTo>
                  <a:pt x="336" y="149"/>
                </a:lnTo>
                <a:lnTo>
                  <a:pt x="344" y="151"/>
                </a:lnTo>
                <a:lnTo>
                  <a:pt x="351" y="154"/>
                </a:lnTo>
                <a:lnTo>
                  <a:pt x="357" y="160"/>
                </a:lnTo>
                <a:lnTo>
                  <a:pt x="363" y="166"/>
                </a:lnTo>
                <a:lnTo>
                  <a:pt x="366" y="174"/>
                </a:lnTo>
                <a:lnTo>
                  <a:pt x="370" y="182"/>
                </a:lnTo>
                <a:lnTo>
                  <a:pt x="370" y="191"/>
                </a:lnTo>
                <a:lnTo>
                  <a:pt x="370" y="326"/>
                </a:lnTo>
                <a:lnTo>
                  <a:pt x="363" y="326"/>
                </a:lnTo>
                <a:lnTo>
                  <a:pt x="352" y="326"/>
                </a:lnTo>
                <a:lnTo>
                  <a:pt x="339" y="326"/>
                </a:lnTo>
                <a:lnTo>
                  <a:pt x="325" y="326"/>
                </a:lnTo>
                <a:lnTo>
                  <a:pt x="325" y="326"/>
                </a:lnTo>
                <a:close/>
                <a:moveTo>
                  <a:pt x="392" y="357"/>
                </a:moveTo>
                <a:lnTo>
                  <a:pt x="392" y="502"/>
                </a:lnTo>
                <a:lnTo>
                  <a:pt x="431" y="502"/>
                </a:lnTo>
                <a:lnTo>
                  <a:pt x="431" y="378"/>
                </a:lnTo>
                <a:lnTo>
                  <a:pt x="440" y="378"/>
                </a:lnTo>
                <a:lnTo>
                  <a:pt x="440" y="502"/>
                </a:lnTo>
                <a:lnTo>
                  <a:pt x="480" y="502"/>
                </a:lnTo>
                <a:lnTo>
                  <a:pt x="480" y="353"/>
                </a:lnTo>
                <a:lnTo>
                  <a:pt x="480" y="332"/>
                </a:lnTo>
                <a:lnTo>
                  <a:pt x="480" y="250"/>
                </a:lnTo>
                <a:lnTo>
                  <a:pt x="487" y="250"/>
                </a:lnTo>
                <a:lnTo>
                  <a:pt x="487" y="332"/>
                </a:lnTo>
                <a:lnTo>
                  <a:pt x="524" y="332"/>
                </a:lnTo>
                <a:lnTo>
                  <a:pt x="524" y="220"/>
                </a:lnTo>
                <a:lnTo>
                  <a:pt x="522" y="213"/>
                </a:lnTo>
                <a:lnTo>
                  <a:pt x="520" y="206"/>
                </a:lnTo>
                <a:lnTo>
                  <a:pt x="518" y="200"/>
                </a:lnTo>
                <a:lnTo>
                  <a:pt x="513" y="194"/>
                </a:lnTo>
                <a:lnTo>
                  <a:pt x="507" y="191"/>
                </a:lnTo>
                <a:lnTo>
                  <a:pt x="501" y="187"/>
                </a:lnTo>
                <a:lnTo>
                  <a:pt x="494" y="185"/>
                </a:lnTo>
                <a:lnTo>
                  <a:pt x="487" y="184"/>
                </a:lnTo>
                <a:lnTo>
                  <a:pt x="407" y="184"/>
                </a:lnTo>
                <a:lnTo>
                  <a:pt x="408" y="192"/>
                </a:lnTo>
                <a:lnTo>
                  <a:pt x="408" y="200"/>
                </a:lnTo>
                <a:lnTo>
                  <a:pt x="408" y="357"/>
                </a:lnTo>
                <a:lnTo>
                  <a:pt x="392" y="357"/>
                </a:lnTo>
                <a:close/>
                <a:moveTo>
                  <a:pt x="265" y="0"/>
                </a:moveTo>
                <a:lnTo>
                  <a:pt x="272" y="0"/>
                </a:lnTo>
                <a:lnTo>
                  <a:pt x="279" y="2"/>
                </a:lnTo>
                <a:lnTo>
                  <a:pt x="284" y="4"/>
                </a:lnTo>
                <a:lnTo>
                  <a:pt x="291" y="6"/>
                </a:lnTo>
                <a:lnTo>
                  <a:pt x="297" y="9"/>
                </a:lnTo>
                <a:lnTo>
                  <a:pt x="303" y="12"/>
                </a:lnTo>
                <a:lnTo>
                  <a:pt x="308" y="17"/>
                </a:lnTo>
                <a:lnTo>
                  <a:pt x="314" y="20"/>
                </a:lnTo>
                <a:lnTo>
                  <a:pt x="318" y="26"/>
                </a:lnTo>
                <a:lnTo>
                  <a:pt x="322" y="31"/>
                </a:lnTo>
                <a:lnTo>
                  <a:pt x="325" y="37"/>
                </a:lnTo>
                <a:lnTo>
                  <a:pt x="328" y="42"/>
                </a:lnTo>
                <a:lnTo>
                  <a:pt x="330" y="49"/>
                </a:lnTo>
                <a:lnTo>
                  <a:pt x="332" y="55"/>
                </a:lnTo>
                <a:lnTo>
                  <a:pt x="333" y="62"/>
                </a:lnTo>
                <a:lnTo>
                  <a:pt x="333" y="69"/>
                </a:lnTo>
                <a:lnTo>
                  <a:pt x="333" y="76"/>
                </a:lnTo>
                <a:lnTo>
                  <a:pt x="332" y="83"/>
                </a:lnTo>
                <a:lnTo>
                  <a:pt x="330" y="90"/>
                </a:lnTo>
                <a:lnTo>
                  <a:pt x="328" y="96"/>
                </a:lnTo>
                <a:lnTo>
                  <a:pt x="325" y="103"/>
                </a:lnTo>
                <a:lnTo>
                  <a:pt x="322" y="108"/>
                </a:lnTo>
                <a:lnTo>
                  <a:pt x="318" y="114"/>
                </a:lnTo>
                <a:lnTo>
                  <a:pt x="314" y="118"/>
                </a:lnTo>
                <a:lnTo>
                  <a:pt x="308" y="123"/>
                </a:lnTo>
                <a:lnTo>
                  <a:pt x="303" y="126"/>
                </a:lnTo>
                <a:lnTo>
                  <a:pt x="297" y="130"/>
                </a:lnTo>
                <a:lnTo>
                  <a:pt x="291" y="133"/>
                </a:lnTo>
                <a:lnTo>
                  <a:pt x="284" y="136"/>
                </a:lnTo>
                <a:lnTo>
                  <a:pt x="279" y="137"/>
                </a:lnTo>
                <a:lnTo>
                  <a:pt x="272" y="138"/>
                </a:lnTo>
                <a:lnTo>
                  <a:pt x="265" y="139"/>
                </a:lnTo>
                <a:lnTo>
                  <a:pt x="258" y="138"/>
                </a:lnTo>
                <a:lnTo>
                  <a:pt x="251" y="137"/>
                </a:lnTo>
                <a:lnTo>
                  <a:pt x="244" y="136"/>
                </a:lnTo>
                <a:lnTo>
                  <a:pt x="238" y="133"/>
                </a:lnTo>
                <a:lnTo>
                  <a:pt x="232" y="130"/>
                </a:lnTo>
                <a:lnTo>
                  <a:pt x="226" y="126"/>
                </a:lnTo>
                <a:lnTo>
                  <a:pt x="220" y="123"/>
                </a:lnTo>
                <a:lnTo>
                  <a:pt x="216" y="118"/>
                </a:lnTo>
                <a:lnTo>
                  <a:pt x="211" y="114"/>
                </a:lnTo>
                <a:lnTo>
                  <a:pt x="207" y="108"/>
                </a:lnTo>
                <a:lnTo>
                  <a:pt x="204" y="103"/>
                </a:lnTo>
                <a:lnTo>
                  <a:pt x="200" y="96"/>
                </a:lnTo>
                <a:lnTo>
                  <a:pt x="198" y="90"/>
                </a:lnTo>
                <a:lnTo>
                  <a:pt x="197" y="83"/>
                </a:lnTo>
                <a:lnTo>
                  <a:pt x="196" y="76"/>
                </a:lnTo>
                <a:lnTo>
                  <a:pt x="196" y="69"/>
                </a:lnTo>
                <a:lnTo>
                  <a:pt x="196" y="62"/>
                </a:lnTo>
                <a:lnTo>
                  <a:pt x="197" y="55"/>
                </a:lnTo>
                <a:lnTo>
                  <a:pt x="198" y="49"/>
                </a:lnTo>
                <a:lnTo>
                  <a:pt x="200" y="42"/>
                </a:lnTo>
                <a:lnTo>
                  <a:pt x="204" y="37"/>
                </a:lnTo>
                <a:lnTo>
                  <a:pt x="207" y="31"/>
                </a:lnTo>
                <a:lnTo>
                  <a:pt x="211" y="26"/>
                </a:lnTo>
                <a:lnTo>
                  <a:pt x="216" y="20"/>
                </a:lnTo>
                <a:lnTo>
                  <a:pt x="220" y="17"/>
                </a:lnTo>
                <a:lnTo>
                  <a:pt x="226" y="12"/>
                </a:lnTo>
                <a:lnTo>
                  <a:pt x="232" y="9"/>
                </a:lnTo>
                <a:lnTo>
                  <a:pt x="238" y="6"/>
                </a:lnTo>
                <a:lnTo>
                  <a:pt x="244" y="4"/>
                </a:lnTo>
                <a:lnTo>
                  <a:pt x="251" y="2"/>
                </a:lnTo>
                <a:lnTo>
                  <a:pt x="258" y="0"/>
                </a:lnTo>
                <a:lnTo>
                  <a:pt x="265"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cs typeface="思源黑体 CN Regular" panose="020B0500000000000000" pitchFamily="34" charset="-122"/>
            </a:endParaRPr>
          </a:p>
        </p:txBody>
      </p:sp>
      <p:sp>
        <p:nvSpPr>
          <p:cNvPr id="36" name="矩形 35"/>
          <p:cNvSpPr/>
          <p:nvPr>
            <p:custDataLst>
              <p:tags r:id="rId26"/>
            </p:custDataLst>
          </p:nvPr>
        </p:nvSpPr>
        <p:spPr>
          <a:xfrm>
            <a:off x="8314690" y="1243330"/>
            <a:ext cx="2331720" cy="4980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37" name="Docer Falling Dust PPT demo 9"/>
          <p:cNvSpPr/>
          <p:nvPr>
            <p:custDataLst>
              <p:tags r:id="rId27"/>
            </p:custDataLst>
          </p:nvPr>
        </p:nvSpPr>
        <p:spPr>
          <a:xfrm>
            <a:off x="8587423" y="2838450"/>
            <a:ext cx="1786255" cy="1383665"/>
          </a:xfrm>
          <a:prstGeom prst="rect">
            <a:avLst/>
          </a:prstGeom>
        </p:spPr>
        <p:txBody>
          <a:bodyPr wrap="square">
            <a:spAutoFit/>
          </a:bodyPr>
          <a:lstStyle/>
          <a:p>
            <a:pPr algn="ctr">
              <a:lnSpc>
                <a:spcPct val="150000"/>
              </a:lnSpc>
            </a:pPr>
            <a:r>
              <a:rPr lang="zh-CN" altLang="en-US" sz="1400" dirty="0" smtClean="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38" name="文本框 37"/>
          <p:cNvSpPr txBox="1"/>
          <p:nvPr>
            <p:custDataLst>
              <p:tags r:id="rId28"/>
            </p:custDataLst>
          </p:nvPr>
        </p:nvSpPr>
        <p:spPr>
          <a:xfrm>
            <a:off x="8540115" y="2439670"/>
            <a:ext cx="1880870" cy="398780"/>
          </a:xfrm>
          <a:prstGeom prst="rect">
            <a:avLst/>
          </a:prstGeom>
          <a:noFill/>
        </p:spPr>
        <p:txBody>
          <a:bodyPr wrap="square" rtlCol="0" anchor="t">
            <a:spAutoFit/>
          </a:bodyPr>
          <a:lstStyle/>
          <a:p>
            <a:pPr algn="ctr">
              <a:lnSpc>
                <a:spcPct val="100000"/>
              </a:lnSpc>
            </a:pPr>
            <a:r>
              <a:rPr lang="zh-CN" altLang="en-US" sz="2000">
                <a:solidFill>
                  <a:schemeClr val="bg1"/>
                </a:solidFill>
                <a:latin typeface="思源宋体 CN Heavy" panose="02020900000000000000" pitchFamily="18" charset="-122"/>
                <a:ea typeface="思源宋体 CN Heavy" panose="02020900000000000000" pitchFamily="18" charset="-122"/>
                <a:cs typeface="+mn-ea"/>
                <a:sym typeface="+mn-lt"/>
              </a:rPr>
              <a:t>单击添加标题</a:t>
            </a:r>
            <a:endParaRPr lang="zh-CN" altLang="en-US" sz="2000">
              <a:solidFill>
                <a:schemeClr val="bg1"/>
              </a:solidFill>
              <a:latin typeface="思源宋体 CN Heavy" panose="02020900000000000000" pitchFamily="18" charset="-122"/>
              <a:ea typeface="思源宋体 CN Heavy" panose="02020900000000000000" pitchFamily="18" charset="-122"/>
              <a:cs typeface="+mn-ea"/>
              <a:sym typeface="+mn-lt"/>
            </a:endParaRPr>
          </a:p>
        </p:txBody>
      </p:sp>
      <p:sp>
        <p:nvSpPr>
          <p:cNvPr id="39" name="Docer Falling Dust PPT demo 11"/>
          <p:cNvSpPr txBox="1"/>
          <p:nvPr>
            <p:custDataLst>
              <p:tags r:id="rId29"/>
            </p:custDataLst>
          </p:nvPr>
        </p:nvSpPr>
        <p:spPr>
          <a:xfrm>
            <a:off x="1322705" y="5346065"/>
            <a:ext cx="6646545" cy="829945"/>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单击此处输入你的正文，文字是您思想的提炼，为了演示发布的良好效果，尽量言简意赅的阐述观点；尽量言简意赅的阐述观点；</a:t>
            </a:r>
            <a:endParaRPr lang="zh-CN" altLang="en-US" sz="160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40" name="Freeform 85"/>
          <p:cNvSpPr>
            <a:spLocks noEditPoints="1" noChangeArrowheads="1"/>
          </p:cNvSpPr>
          <p:nvPr>
            <p:custDataLst>
              <p:tags r:id="rId30"/>
            </p:custDataLst>
          </p:nvPr>
        </p:nvSpPr>
        <p:spPr bwMode="auto">
          <a:xfrm>
            <a:off x="9272905" y="1717040"/>
            <a:ext cx="415290" cy="426085"/>
          </a:xfrm>
          <a:custGeom>
            <a:avLst/>
            <a:gdLst>
              <a:gd name="T0" fmla="*/ 2147483647 w 199"/>
              <a:gd name="T1" fmla="*/ 0 h 196"/>
              <a:gd name="T2" fmla="*/ 2147483647 w 199"/>
              <a:gd name="T3" fmla="*/ 2147483647 h 196"/>
              <a:gd name="T4" fmla="*/ 2147483647 w 199"/>
              <a:gd name="T5" fmla="*/ 2147483647 h 196"/>
              <a:gd name="T6" fmla="*/ 2147483647 w 199"/>
              <a:gd name="T7" fmla="*/ 2147483647 h 196"/>
              <a:gd name="T8" fmla="*/ 2147483647 w 199"/>
              <a:gd name="T9" fmla="*/ 2147483647 h 196"/>
              <a:gd name="T10" fmla="*/ 2147483647 w 199"/>
              <a:gd name="T11" fmla="*/ 2147483647 h 196"/>
              <a:gd name="T12" fmla="*/ 2147483647 w 199"/>
              <a:gd name="T13" fmla="*/ 2147483647 h 196"/>
              <a:gd name="T14" fmla="*/ 0 w 199"/>
              <a:gd name="T15" fmla="*/ 2147483647 h 196"/>
              <a:gd name="T16" fmla="*/ 2147483647 w 199"/>
              <a:gd name="T17" fmla="*/ 2147483647 h 196"/>
              <a:gd name="T18" fmla="*/ 0 w 199"/>
              <a:gd name="T19" fmla="*/ 2147483647 h 196"/>
              <a:gd name="T20" fmla="*/ 0 w 199"/>
              <a:gd name="T21" fmla="*/ 0 h 196"/>
              <a:gd name="T22" fmla="*/ 2147483647 w 199"/>
              <a:gd name="T23" fmla="*/ 2147483647 h 196"/>
              <a:gd name="T24" fmla="*/ 2147483647 w 199"/>
              <a:gd name="T25" fmla="*/ 2147483647 h 196"/>
              <a:gd name="T26" fmla="*/ 2147483647 w 199"/>
              <a:gd name="T27" fmla="*/ 2147483647 h 196"/>
              <a:gd name="T28" fmla="*/ 2147483647 w 199"/>
              <a:gd name="T29" fmla="*/ 2147483647 h 196"/>
              <a:gd name="T30" fmla="*/ 2147483647 w 199"/>
              <a:gd name="T31" fmla="*/ 2147483647 h 196"/>
              <a:gd name="T32" fmla="*/ 2147483647 w 199"/>
              <a:gd name="T33" fmla="*/ 2147483647 h 196"/>
              <a:gd name="T34" fmla="*/ 2147483647 w 199"/>
              <a:gd name="T35" fmla="*/ 2147483647 h 196"/>
              <a:gd name="T36" fmla="*/ 2147483647 w 199"/>
              <a:gd name="T37" fmla="*/ 2147483647 h 196"/>
              <a:gd name="T38" fmla="*/ 2147483647 w 199"/>
              <a:gd name="T39" fmla="*/ 2147483647 h 196"/>
              <a:gd name="T40" fmla="*/ 2147483647 w 199"/>
              <a:gd name="T41" fmla="*/ 2147483647 h 196"/>
              <a:gd name="T42" fmla="*/ 2147483647 w 199"/>
              <a:gd name="T43" fmla="*/ 2147483647 h 196"/>
              <a:gd name="T44" fmla="*/ 2147483647 w 199"/>
              <a:gd name="T45" fmla="*/ 2147483647 h 196"/>
              <a:gd name="T46" fmla="*/ 2147483647 w 199"/>
              <a:gd name="T47" fmla="*/ 2147483647 h 196"/>
              <a:gd name="T48" fmla="*/ 2147483647 w 199"/>
              <a:gd name="T49" fmla="*/ 2147483647 h 196"/>
              <a:gd name="T50" fmla="*/ 2147483647 w 199"/>
              <a:gd name="T51" fmla="*/ 2147483647 h 196"/>
              <a:gd name="T52" fmla="*/ 2147483647 w 199"/>
              <a:gd name="T53" fmla="*/ 2147483647 h 196"/>
              <a:gd name="T54" fmla="*/ 2147483647 w 199"/>
              <a:gd name="T55" fmla="*/ 2147483647 h 196"/>
              <a:gd name="T56" fmla="*/ 2147483647 w 199"/>
              <a:gd name="T57" fmla="*/ 2147483647 h 196"/>
              <a:gd name="T58" fmla="*/ 2147483647 w 199"/>
              <a:gd name="T59" fmla="*/ 2147483647 h 196"/>
              <a:gd name="T60" fmla="*/ 2147483647 w 199"/>
              <a:gd name="T61" fmla="*/ 2147483647 h 196"/>
              <a:gd name="T62" fmla="*/ 2147483647 w 199"/>
              <a:gd name="T63" fmla="*/ 2147483647 h 196"/>
              <a:gd name="T64" fmla="*/ 2147483647 w 199"/>
              <a:gd name="T65" fmla="*/ 2147483647 h 196"/>
              <a:gd name="T66" fmla="*/ 2147483647 w 199"/>
              <a:gd name="T67" fmla="*/ 2147483647 h 196"/>
              <a:gd name="T68" fmla="*/ 2147483647 w 199"/>
              <a:gd name="T69" fmla="*/ 2147483647 h 196"/>
              <a:gd name="T70" fmla="*/ 2147483647 w 199"/>
              <a:gd name="T71" fmla="*/ 2147483647 h 196"/>
              <a:gd name="T72" fmla="*/ 2147483647 w 199"/>
              <a:gd name="T73" fmla="*/ 2147483647 h 196"/>
              <a:gd name="T74" fmla="*/ 2147483647 w 199"/>
              <a:gd name="T75" fmla="*/ 2147483647 h 196"/>
              <a:gd name="T76" fmla="*/ 2147483647 w 199"/>
              <a:gd name="T77" fmla="*/ 2147483647 h 196"/>
              <a:gd name="T78" fmla="*/ 2147483647 w 199"/>
              <a:gd name="T79" fmla="*/ 2147483647 h 196"/>
              <a:gd name="T80" fmla="*/ 2147483647 w 199"/>
              <a:gd name="T81" fmla="*/ 2147483647 h 19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9"/>
              <a:gd name="T124" fmla="*/ 0 h 196"/>
              <a:gd name="T125" fmla="*/ 199 w 199"/>
              <a:gd name="T126" fmla="*/ 196 h 19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9" h="196">
                <a:moveTo>
                  <a:pt x="0" y="0"/>
                </a:moveTo>
                <a:lnTo>
                  <a:pt x="199" y="0"/>
                </a:lnTo>
                <a:lnTo>
                  <a:pt x="199" y="19"/>
                </a:lnTo>
                <a:lnTo>
                  <a:pt x="189" y="19"/>
                </a:lnTo>
                <a:lnTo>
                  <a:pt x="189" y="120"/>
                </a:lnTo>
                <a:lnTo>
                  <a:pt x="199" y="120"/>
                </a:lnTo>
                <a:lnTo>
                  <a:pt x="199" y="139"/>
                </a:lnTo>
                <a:lnTo>
                  <a:pt x="109" y="139"/>
                </a:lnTo>
                <a:lnTo>
                  <a:pt x="109" y="177"/>
                </a:lnTo>
                <a:lnTo>
                  <a:pt x="149" y="177"/>
                </a:lnTo>
                <a:lnTo>
                  <a:pt x="149" y="196"/>
                </a:lnTo>
                <a:lnTo>
                  <a:pt x="50" y="196"/>
                </a:lnTo>
                <a:lnTo>
                  <a:pt x="50" y="177"/>
                </a:lnTo>
                <a:lnTo>
                  <a:pt x="90" y="177"/>
                </a:lnTo>
                <a:lnTo>
                  <a:pt x="90" y="139"/>
                </a:lnTo>
                <a:lnTo>
                  <a:pt x="0" y="139"/>
                </a:lnTo>
                <a:lnTo>
                  <a:pt x="0" y="120"/>
                </a:lnTo>
                <a:lnTo>
                  <a:pt x="7" y="120"/>
                </a:lnTo>
                <a:lnTo>
                  <a:pt x="7" y="19"/>
                </a:lnTo>
                <a:lnTo>
                  <a:pt x="0" y="19"/>
                </a:lnTo>
                <a:lnTo>
                  <a:pt x="0" y="0"/>
                </a:lnTo>
                <a:close/>
                <a:moveTo>
                  <a:pt x="149" y="47"/>
                </a:moveTo>
                <a:lnTo>
                  <a:pt x="142" y="47"/>
                </a:lnTo>
                <a:lnTo>
                  <a:pt x="132" y="47"/>
                </a:lnTo>
                <a:lnTo>
                  <a:pt x="135" y="52"/>
                </a:lnTo>
                <a:lnTo>
                  <a:pt x="102" y="70"/>
                </a:lnTo>
                <a:lnTo>
                  <a:pt x="88" y="61"/>
                </a:lnTo>
                <a:lnTo>
                  <a:pt x="88" y="59"/>
                </a:lnTo>
                <a:lnTo>
                  <a:pt x="85" y="59"/>
                </a:lnTo>
                <a:lnTo>
                  <a:pt x="57" y="70"/>
                </a:lnTo>
                <a:lnTo>
                  <a:pt x="59" y="78"/>
                </a:lnTo>
                <a:lnTo>
                  <a:pt x="85" y="66"/>
                </a:lnTo>
                <a:lnTo>
                  <a:pt x="99" y="75"/>
                </a:lnTo>
                <a:lnTo>
                  <a:pt x="102" y="78"/>
                </a:lnTo>
                <a:lnTo>
                  <a:pt x="104" y="78"/>
                </a:lnTo>
                <a:lnTo>
                  <a:pt x="137" y="56"/>
                </a:lnTo>
                <a:lnTo>
                  <a:pt x="139" y="61"/>
                </a:lnTo>
                <a:lnTo>
                  <a:pt x="144" y="54"/>
                </a:lnTo>
                <a:lnTo>
                  <a:pt x="149" y="47"/>
                </a:lnTo>
                <a:close/>
                <a:moveTo>
                  <a:pt x="132" y="68"/>
                </a:moveTo>
                <a:lnTo>
                  <a:pt x="132" y="99"/>
                </a:lnTo>
                <a:lnTo>
                  <a:pt x="142" y="99"/>
                </a:lnTo>
                <a:lnTo>
                  <a:pt x="142" y="68"/>
                </a:lnTo>
                <a:lnTo>
                  <a:pt x="132" y="68"/>
                </a:lnTo>
                <a:close/>
                <a:moveTo>
                  <a:pt x="118" y="78"/>
                </a:moveTo>
                <a:lnTo>
                  <a:pt x="118" y="99"/>
                </a:lnTo>
                <a:lnTo>
                  <a:pt x="128" y="99"/>
                </a:lnTo>
                <a:lnTo>
                  <a:pt x="128" y="78"/>
                </a:lnTo>
                <a:lnTo>
                  <a:pt x="118" y="78"/>
                </a:lnTo>
                <a:close/>
                <a:moveTo>
                  <a:pt x="102" y="89"/>
                </a:moveTo>
                <a:lnTo>
                  <a:pt x="102" y="99"/>
                </a:lnTo>
                <a:lnTo>
                  <a:pt x="111" y="99"/>
                </a:lnTo>
                <a:lnTo>
                  <a:pt x="111" y="89"/>
                </a:lnTo>
                <a:lnTo>
                  <a:pt x="102" y="89"/>
                </a:lnTo>
                <a:close/>
                <a:moveTo>
                  <a:pt x="88" y="80"/>
                </a:moveTo>
                <a:lnTo>
                  <a:pt x="88" y="99"/>
                </a:lnTo>
                <a:lnTo>
                  <a:pt x="97" y="99"/>
                </a:lnTo>
                <a:lnTo>
                  <a:pt x="97" y="80"/>
                </a:lnTo>
                <a:lnTo>
                  <a:pt x="88" y="80"/>
                </a:lnTo>
                <a:close/>
                <a:moveTo>
                  <a:pt x="73" y="80"/>
                </a:moveTo>
                <a:lnTo>
                  <a:pt x="73" y="99"/>
                </a:lnTo>
                <a:lnTo>
                  <a:pt x="83" y="99"/>
                </a:lnTo>
                <a:lnTo>
                  <a:pt x="83" y="80"/>
                </a:lnTo>
                <a:lnTo>
                  <a:pt x="73" y="80"/>
                </a:lnTo>
                <a:close/>
                <a:moveTo>
                  <a:pt x="57" y="85"/>
                </a:moveTo>
                <a:lnTo>
                  <a:pt x="57" y="99"/>
                </a:lnTo>
                <a:lnTo>
                  <a:pt x="66" y="99"/>
                </a:lnTo>
                <a:lnTo>
                  <a:pt x="66" y="85"/>
                </a:lnTo>
                <a:lnTo>
                  <a:pt x="57" y="85"/>
                </a:lnTo>
                <a:close/>
                <a:moveTo>
                  <a:pt x="170" y="21"/>
                </a:moveTo>
                <a:lnTo>
                  <a:pt x="28" y="21"/>
                </a:lnTo>
                <a:lnTo>
                  <a:pt x="28" y="118"/>
                </a:lnTo>
                <a:lnTo>
                  <a:pt x="170" y="118"/>
                </a:lnTo>
                <a:lnTo>
                  <a:pt x="170" y="21"/>
                </a:lnTo>
                <a:close/>
              </a:path>
            </a:pathLst>
          </a:custGeom>
          <a:solidFill>
            <a:schemeClr val="bg1"/>
          </a:solidFill>
          <a:ln>
            <a:noFill/>
          </a:ln>
        </p:spPr>
        <p:txBody>
          <a:bodyPr lIns="121917" tIns="60958" rIns="121917" bIns="60958"/>
          <a:lstStyle/>
          <a:p>
            <a:endParaRPr lang="zh-CN" altLang="en-US">
              <a:cs typeface="思源黑体 CN Regular" panose="020B0500000000000000" pitchFamily="34" charset="-122"/>
            </a:endParaRPr>
          </a:p>
        </p:txBody>
      </p:sp>
      <p:sp>
        <p:nvSpPr>
          <p:cNvPr id="41" name="Docer Falling Dust PPT demo 9"/>
          <p:cNvSpPr/>
          <p:nvPr>
            <p:custDataLst>
              <p:tags r:id="rId31"/>
            </p:custDataLst>
          </p:nvPr>
        </p:nvSpPr>
        <p:spPr>
          <a:xfrm>
            <a:off x="8587423" y="4460240"/>
            <a:ext cx="1786255" cy="1383665"/>
          </a:xfrm>
          <a:prstGeom prst="rect">
            <a:avLst/>
          </a:prstGeom>
        </p:spPr>
        <p:txBody>
          <a:bodyPr wrap="square">
            <a:spAutoFit/>
          </a:bodyPr>
          <a:lstStyle/>
          <a:p>
            <a:pPr algn="ctr">
              <a:lnSpc>
                <a:spcPct val="150000"/>
              </a:lnSpc>
            </a:pPr>
            <a:r>
              <a:rPr lang="zh-CN" altLang="en-US" sz="1400" dirty="0" smtClean="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par>
                                <p:cTn id="14" presetID="31"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p:cTn id="16" dur="1000" fill="hold"/>
                                        <p:tgtEl>
                                          <p:spTgt spid="40"/>
                                        </p:tgtEl>
                                        <p:attrNameLst>
                                          <p:attrName>ppt_w</p:attrName>
                                        </p:attrNameLst>
                                      </p:cBhvr>
                                      <p:tavLst>
                                        <p:tav tm="0">
                                          <p:val>
                                            <p:fltVal val="0"/>
                                          </p:val>
                                        </p:tav>
                                        <p:tav tm="100000">
                                          <p:val>
                                            <p:strVal val="#ppt_w"/>
                                          </p:val>
                                        </p:tav>
                                      </p:tavLst>
                                    </p:anim>
                                    <p:anim calcmode="lin" valueType="num">
                                      <p:cBhvr>
                                        <p:cTn id="17" dur="1000" fill="hold"/>
                                        <p:tgtEl>
                                          <p:spTgt spid="40"/>
                                        </p:tgtEl>
                                        <p:attrNameLst>
                                          <p:attrName>ppt_h</p:attrName>
                                        </p:attrNameLst>
                                      </p:cBhvr>
                                      <p:tavLst>
                                        <p:tav tm="0">
                                          <p:val>
                                            <p:fltVal val="0"/>
                                          </p:val>
                                        </p:tav>
                                        <p:tav tm="100000">
                                          <p:val>
                                            <p:strVal val="#ppt_h"/>
                                          </p:val>
                                        </p:tav>
                                      </p:tavLst>
                                    </p:anim>
                                    <p:anim calcmode="lin" valueType="num">
                                      <p:cBhvr>
                                        <p:cTn id="18" dur="1000" fill="hold"/>
                                        <p:tgtEl>
                                          <p:spTgt spid="40"/>
                                        </p:tgtEl>
                                        <p:attrNameLst>
                                          <p:attrName>style.rotation</p:attrName>
                                        </p:attrNameLst>
                                      </p:cBhvr>
                                      <p:tavLst>
                                        <p:tav tm="0">
                                          <p:val>
                                            <p:fltVal val="90"/>
                                          </p:val>
                                        </p:tav>
                                        <p:tav tm="100000">
                                          <p:val>
                                            <p:fltVal val="0"/>
                                          </p:val>
                                        </p:tav>
                                      </p:tavLst>
                                    </p:anim>
                                    <p:animEffect transition="in" filter="fade">
                                      <p:cBhvr>
                                        <p:cTn id="19" dur="1000"/>
                                        <p:tgtEl>
                                          <p:spTgt spid="40"/>
                                        </p:tgtEl>
                                      </p:cBhvr>
                                    </p:animEffect>
                                  </p:childTnLst>
                                </p:cTn>
                              </p:par>
                              <p:par>
                                <p:cTn id="20" presetID="2" presetClass="entr" presetSubtype="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fill="hold"/>
                                        <p:tgtEl>
                                          <p:spTgt spid="41"/>
                                        </p:tgtEl>
                                        <p:attrNameLst>
                                          <p:attrName>ppt_x</p:attrName>
                                        </p:attrNameLst>
                                      </p:cBhvr>
                                      <p:tavLst>
                                        <p:tav tm="0">
                                          <p:val>
                                            <p:strVal val="0-#ppt_w/2"/>
                                          </p:val>
                                        </p:tav>
                                        <p:tav tm="100000">
                                          <p:val>
                                            <p:strVal val="#ppt_x"/>
                                          </p:val>
                                        </p:tav>
                                      </p:tavLst>
                                    </p:anim>
                                    <p:anim calcmode="lin" valueType="num">
                                      <p:cBhvr additive="base">
                                        <p:cTn id="23"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0" grpId="0" bldLvl="0" animBg="1"/>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 name="组合 495"/>
          <p:cNvGrpSpPr/>
          <p:nvPr/>
        </p:nvGrpSpPr>
        <p:grpSpPr>
          <a:xfrm>
            <a:off x="0" y="6501597"/>
            <a:ext cx="12192000" cy="356415"/>
            <a:chOff x="0" y="6683808"/>
            <a:chExt cx="12192000" cy="174192"/>
          </a:xfrm>
        </p:grpSpPr>
        <p:sp>
          <p:nvSpPr>
            <p:cNvPr id="497" name="矩形 496"/>
            <p:cNvSpPr/>
            <p:nvPr/>
          </p:nvSpPr>
          <p:spPr>
            <a:xfrm>
              <a:off x="0" y="6683808"/>
              <a:ext cx="12192000" cy="1490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98" name="矩形 497"/>
            <p:cNvSpPr/>
            <p:nvPr/>
          </p:nvSpPr>
          <p:spPr>
            <a:xfrm>
              <a:off x="0" y="6708972"/>
              <a:ext cx="12192000" cy="149028"/>
            </a:xfrm>
            <a:prstGeom prst="rect">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499" name="任意多边形 498"/>
          <p:cNvSpPr/>
          <p:nvPr/>
        </p:nvSpPr>
        <p:spPr bwMode="auto">
          <a:xfrm rot="10800000">
            <a:off x="8699500" y="1909"/>
            <a:ext cx="3492500" cy="1490102"/>
          </a:xfrm>
          <a:custGeom>
            <a:avLst/>
            <a:gdLst>
              <a:gd name="connsiteX0" fmla="*/ 0 w 3993856"/>
              <a:gd name="connsiteY0" fmla="*/ 0 h 1704009"/>
              <a:gd name="connsiteX1" fmla="*/ 31638 w 3993856"/>
              <a:gd name="connsiteY1" fmla="*/ 6641 h 1704009"/>
              <a:gd name="connsiteX2" fmla="*/ 799123 w 3993856"/>
              <a:gd name="connsiteY2" fmla="*/ 624741 h 1704009"/>
              <a:gd name="connsiteX3" fmla="*/ 1115269 w 3993856"/>
              <a:gd name="connsiteY3" fmla="*/ 574794 h 1704009"/>
              <a:gd name="connsiteX4" fmla="*/ 2080344 w 3993856"/>
              <a:gd name="connsiteY4" fmla="*/ 1124216 h 1704009"/>
              <a:gd name="connsiteX5" fmla="*/ 2646078 w 3993856"/>
              <a:gd name="connsiteY5" fmla="*/ 891128 h 1704009"/>
              <a:gd name="connsiteX6" fmla="*/ 3378205 w 3993856"/>
              <a:gd name="connsiteY6" fmla="*/ 1373953 h 1704009"/>
              <a:gd name="connsiteX7" fmla="*/ 3677711 w 3993856"/>
              <a:gd name="connsiteY7" fmla="*/ 1373953 h 1704009"/>
              <a:gd name="connsiteX8" fmla="*/ 3894021 w 3993856"/>
              <a:gd name="connsiteY8" fmla="*/ 1457199 h 1704009"/>
              <a:gd name="connsiteX9" fmla="*/ 3993856 w 3993856"/>
              <a:gd name="connsiteY9" fmla="*/ 1673638 h 1704009"/>
              <a:gd name="connsiteX10" fmla="*/ 3990512 w 3993856"/>
              <a:gd name="connsiteY10" fmla="*/ 1704009 h 1704009"/>
              <a:gd name="connsiteX11" fmla="*/ 0 w 3993856"/>
              <a:gd name="connsiteY11" fmla="*/ 1704009 h 1704009"/>
              <a:gd name="connsiteX12" fmla="*/ 0 w 3993856"/>
              <a:gd name="connsiteY12" fmla="*/ 0 h 170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3856" h="1704009">
                <a:moveTo>
                  <a:pt x="0" y="0"/>
                </a:moveTo>
                <a:lnTo>
                  <a:pt x="31638" y="6641"/>
                </a:lnTo>
                <a:cubicBezTo>
                  <a:pt x="362343" y="100293"/>
                  <a:pt x="636891" y="325057"/>
                  <a:pt x="799123" y="624741"/>
                </a:cubicBezTo>
                <a:cubicBezTo>
                  <a:pt x="898958" y="591443"/>
                  <a:pt x="1015433" y="574794"/>
                  <a:pt x="1115269" y="574794"/>
                </a:cubicBezTo>
                <a:cubicBezTo>
                  <a:pt x="1531249" y="574794"/>
                  <a:pt x="1880673" y="807882"/>
                  <a:pt x="2080344" y="1124216"/>
                </a:cubicBezTo>
                <a:cubicBezTo>
                  <a:pt x="2213458" y="974374"/>
                  <a:pt x="2413129" y="891128"/>
                  <a:pt x="2646078" y="891128"/>
                </a:cubicBezTo>
                <a:cubicBezTo>
                  <a:pt x="2962224" y="891128"/>
                  <a:pt x="3245091" y="1090918"/>
                  <a:pt x="3378205" y="1373953"/>
                </a:cubicBezTo>
                <a:cubicBezTo>
                  <a:pt x="3378205" y="1373953"/>
                  <a:pt x="3378205" y="1373953"/>
                  <a:pt x="3677711" y="1373953"/>
                </a:cubicBezTo>
                <a:cubicBezTo>
                  <a:pt x="3760907" y="1373953"/>
                  <a:pt x="3844103" y="1407252"/>
                  <a:pt x="3894021" y="1457199"/>
                </a:cubicBezTo>
                <a:cubicBezTo>
                  <a:pt x="3960578" y="1523796"/>
                  <a:pt x="3993856" y="1590392"/>
                  <a:pt x="3993856" y="1673638"/>
                </a:cubicBezTo>
                <a:lnTo>
                  <a:pt x="3990512" y="1704009"/>
                </a:lnTo>
                <a:lnTo>
                  <a:pt x="0" y="1704009"/>
                </a:lnTo>
                <a:lnTo>
                  <a:pt x="0" y="0"/>
                </a:lnTo>
                <a:close/>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思源黑体 CN Regular" panose="020B0500000000000000" pitchFamily="34" charset="-122"/>
            </a:endParaRPr>
          </a:p>
        </p:txBody>
      </p:sp>
      <p:grpSp>
        <p:nvGrpSpPr>
          <p:cNvPr id="4" name="Group 4"/>
          <p:cNvGrpSpPr>
            <a:grpSpLocks noChangeAspect="1"/>
          </p:cNvGrpSpPr>
          <p:nvPr/>
        </p:nvGrpSpPr>
        <p:grpSpPr bwMode="auto">
          <a:xfrm>
            <a:off x="849314" y="1482725"/>
            <a:ext cx="4761048" cy="3819525"/>
            <a:chOff x="543" y="938"/>
            <a:chExt cx="3297" cy="2645"/>
          </a:xfrm>
        </p:grpSpPr>
        <p:grpSp>
          <p:nvGrpSpPr>
            <p:cNvPr id="7" name="Group 205"/>
            <p:cNvGrpSpPr/>
            <p:nvPr/>
          </p:nvGrpSpPr>
          <p:grpSpPr bwMode="auto">
            <a:xfrm>
              <a:off x="543" y="938"/>
              <a:ext cx="3297" cy="2645"/>
              <a:chOff x="543" y="938"/>
              <a:chExt cx="3297" cy="2645"/>
            </a:xfrm>
          </p:grpSpPr>
          <p:sp>
            <p:nvSpPr>
              <p:cNvPr id="894" name="Freeform 5"/>
              <p:cNvSpPr>
                <a:spLocks noEditPoints="1"/>
              </p:cNvSpPr>
              <p:nvPr/>
            </p:nvSpPr>
            <p:spPr bwMode="auto">
              <a:xfrm>
                <a:off x="1158" y="1553"/>
                <a:ext cx="2483" cy="1732"/>
              </a:xfrm>
              <a:custGeom>
                <a:avLst/>
                <a:gdLst>
                  <a:gd name="T0" fmla="*/ 426 w 1049"/>
                  <a:gd name="T1" fmla="*/ 666 h 731"/>
                  <a:gd name="T2" fmla="*/ 426 w 1049"/>
                  <a:gd name="T3" fmla="*/ 731 h 731"/>
                  <a:gd name="T4" fmla="*/ 516 w 1049"/>
                  <a:gd name="T5" fmla="*/ 731 h 731"/>
                  <a:gd name="T6" fmla="*/ 426 w 1049"/>
                  <a:gd name="T7" fmla="*/ 666 h 731"/>
                  <a:gd name="T8" fmla="*/ 37 w 1049"/>
                  <a:gd name="T9" fmla="*/ 258 h 731"/>
                  <a:gd name="T10" fmla="*/ 1 w 1049"/>
                  <a:gd name="T11" fmla="*/ 277 h 731"/>
                  <a:gd name="T12" fmla="*/ 1 w 1049"/>
                  <a:gd name="T13" fmla="*/ 277 h 731"/>
                  <a:gd name="T14" fmla="*/ 4 w 1049"/>
                  <a:gd name="T15" fmla="*/ 382 h 731"/>
                  <a:gd name="T16" fmla="*/ 4 w 1049"/>
                  <a:gd name="T17" fmla="*/ 384 h 731"/>
                  <a:gd name="T18" fmla="*/ 15 w 1049"/>
                  <a:gd name="T19" fmla="*/ 443 h 731"/>
                  <a:gd name="T20" fmla="*/ 37 w 1049"/>
                  <a:gd name="T21" fmla="*/ 504 h 731"/>
                  <a:gd name="T22" fmla="*/ 37 w 1049"/>
                  <a:gd name="T23" fmla="*/ 504 h 731"/>
                  <a:gd name="T24" fmla="*/ 15 w 1049"/>
                  <a:gd name="T25" fmla="*/ 443 h 731"/>
                  <a:gd name="T26" fmla="*/ 37 w 1049"/>
                  <a:gd name="T27" fmla="*/ 433 h 731"/>
                  <a:gd name="T28" fmla="*/ 37 w 1049"/>
                  <a:gd name="T29" fmla="*/ 258 h 731"/>
                  <a:gd name="T30" fmla="*/ 426 w 1049"/>
                  <a:gd name="T31" fmla="*/ 242 h 731"/>
                  <a:gd name="T32" fmla="*/ 426 w 1049"/>
                  <a:gd name="T33" fmla="*/ 332 h 731"/>
                  <a:gd name="T34" fmla="*/ 545 w 1049"/>
                  <a:gd name="T35" fmla="*/ 255 h 731"/>
                  <a:gd name="T36" fmla="*/ 426 w 1049"/>
                  <a:gd name="T37" fmla="*/ 242 h 731"/>
                  <a:gd name="T38" fmla="*/ 928 w 1049"/>
                  <a:gd name="T39" fmla="*/ 197 h 731"/>
                  <a:gd name="T40" fmla="*/ 772 w 1049"/>
                  <a:gd name="T41" fmla="*/ 253 h 731"/>
                  <a:gd name="T42" fmla="*/ 793 w 1049"/>
                  <a:gd name="T43" fmla="*/ 261 h 731"/>
                  <a:gd name="T44" fmla="*/ 793 w 1049"/>
                  <a:gd name="T45" fmla="*/ 261 h 731"/>
                  <a:gd name="T46" fmla="*/ 959 w 1049"/>
                  <a:gd name="T47" fmla="*/ 445 h 731"/>
                  <a:gd name="T48" fmla="*/ 1027 w 1049"/>
                  <a:gd name="T49" fmla="*/ 419 h 731"/>
                  <a:gd name="T50" fmla="*/ 1027 w 1049"/>
                  <a:gd name="T51" fmla="*/ 419 h 731"/>
                  <a:gd name="T52" fmla="*/ 1027 w 1049"/>
                  <a:gd name="T53" fmla="*/ 419 h 731"/>
                  <a:gd name="T54" fmla="*/ 975 w 1049"/>
                  <a:gd name="T55" fmla="*/ 551 h 731"/>
                  <a:gd name="T56" fmla="*/ 958 w 1049"/>
                  <a:gd name="T57" fmla="*/ 556 h 731"/>
                  <a:gd name="T58" fmla="*/ 958 w 1049"/>
                  <a:gd name="T59" fmla="*/ 558 h 731"/>
                  <a:gd name="T60" fmla="*/ 958 w 1049"/>
                  <a:gd name="T61" fmla="*/ 558 h 731"/>
                  <a:gd name="T62" fmla="*/ 946 w 1049"/>
                  <a:gd name="T63" fmla="*/ 591 h 731"/>
                  <a:gd name="T64" fmla="*/ 975 w 1049"/>
                  <a:gd name="T65" fmla="*/ 551 h 731"/>
                  <a:gd name="T66" fmla="*/ 1027 w 1049"/>
                  <a:gd name="T67" fmla="*/ 419 h 731"/>
                  <a:gd name="T68" fmla="*/ 1027 w 1049"/>
                  <a:gd name="T69" fmla="*/ 419 h 731"/>
                  <a:gd name="T70" fmla="*/ 928 w 1049"/>
                  <a:gd name="T71" fmla="*/ 197 h 731"/>
                  <a:gd name="T72" fmla="*/ 928 w 1049"/>
                  <a:gd name="T73" fmla="*/ 197 h 731"/>
                  <a:gd name="T74" fmla="*/ 512 w 1049"/>
                  <a:gd name="T75" fmla="*/ 62 h 731"/>
                  <a:gd name="T76" fmla="*/ 506 w 1049"/>
                  <a:gd name="T77" fmla="*/ 68 h 731"/>
                  <a:gd name="T78" fmla="*/ 484 w 1049"/>
                  <a:gd name="T79" fmla="*/ 133 h 731"/>
                  <a:gd name="T80" fmla="*/ 449 w 1049"/>
                  <a:gd name="T81" fmla="*/ 147 h 731"/>
                  <a:gd name="T82" fmla="*/ 568 w 1049"/>
                  <a:gd name="T83" fmla="*/ 166 h 731"/>
                  <a:gd name="T84" fmla="*/ 609 w 1049"/>
                  <a:gd name="T85" fmla="*/ 124 h 731"/>
                  <a:gd name="T86" fmla="*/ 512 w 1049"/>
                  <a:gd name="T87" fmla="*/ 62 h 731"/>
                  <a:gd name="T88" fmla="*/ 400 w 1049"/>
                  <a:gd name="T89" fmla="*/ 14 h 731"/>
                  <a:gd name="T90" fmla="*/ 410 w 1049"/>
                  <a:gd name="T91" fmla="*/ 43 h 731"/>
                  <a:gd name="T92" fmla="*/ 419 w 1049"/>
                  <a:gd name="T93" fmla="*/ 43 h 731"/>
                  <a:gd name="T94" fmla="*/ 429 w 1049"/>
                  <a:gd name="T95" fmla="*/ 43 h 731"/>
                  <a:gd name="T96" fmla="*/ 434 w 1049"/>
                  <a:gd name="T97" fmla="*/ 44 h 731"/>
                  <a:gd name="T98" fmla="*/ 457 w 1049"/>
                  <a:gd name="T99" fmla="*/ 33 h 731"/>
                  <a:gd name="T100" fmla="*/ 400 w 1049"/>
                  <a:gd name="T101" fmla="*/ 14 h 731"/>
                  <a:gd name="T102" fmla="*/ 268 w 1049"/>
                  <a:gd name="T103" fmla="*/ 0 h 731"/>
                  <a:gd name="T104" fmla="*/ 262 w 1049"/>
                  <a:gd name="T105" fmla="*/ 0 h 731"/>
                  <a:gd name="T106" fmla="*/ 60 w 1049"/>
                  <a:gd name="T107" fmla="*/ 90 h 731"/>
                  <a:gd name="T108" fmla="*/ 125 w 1049"/>
                  <a:gd name="T109" fmla="*/ 83 h 731"/>
                  <a:gd name="T110" fmla="*/ 232 w 1049"/>
                  <a:gd name="T111" fmla="*/ 98 h 731"/>
                  <a:gd name="T112" fmla="*/ 238 w 1049"/>
                  <a:gd name="T113" fmla="*/ 100 h 731"/>
                  <a:gd name="T114" fmla="*/ 308 w 1049"/>
                  <a:gd name="T115" fmla="*/ 100 h 731"/>
                  <a:gd name="T116" fmla="*/ 297 w 1049"/>
                  <a:gd name="T117" fmla="*/ 82 h 731"/>
                  <a:gd name="T118" fmla="*/ 323 w 1049"/>
                  <a:gd name="T119" fmla="*/ 25 h 731"/>
                  <a:gd name="T120" fmla="*/ 340 w 1049"/>
                  <a:gd name="T121" fmla="*/ 4 h 731"/>
                  <a:gd name="T122" fmla="*/ 274 w 1049"/>
                  <a:gd name="T123" fmla="*/ 0 h 731"/>
                  <a:gd name="T124" fmla="*/ 268 w 1049"/>
                  <a:gd name="T125"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9" h="731">
                    <a:moveTo>
                      <a:pt x="426" y="666"/>
                    </a:moveTo>
                    <a:cubicBezTo>
                      <a:pt x="426" y="731"/>
                      <a:pt x="426" y="731"/>
                      <a:pt x="426" y="731"/>
                    </a:cubicBezTo>
                    <a:cubicBezTo>
                      <a:pt x="516" y="731"/>
                      <a:pt x="516" y="731"/>
                      <a:pt x="516" y="731"/>
                    </a:cubicBezTo>
                    <a:cubicBezTo>
                      <a:pt x="482" y="714"/>
                      <a:pt x="451" y="692"/>
                      <a:pt x="426" y="666"/>
                    </a:cubicBezTo>
                    <a:moveTo>
                      <a:pt x="37" y="258"/>
                    </a:moveTo>
                    <a:cubicBezTo>
                      <a:pt x="24" y="264"/>
                      <a:pt x="12" y="270"/>
                      <a:pt x="1" y="277"/>
                    </a:cubicBezTo>
                    <a:cubicBezTo>
                      <a:pt x="1" y="277"/>
                      <a:pt x="1" y="277"/>
                      <a:pt x="1" y="277"/>
                    </a:cubicBezTo>
                    <a:cubicBezTo>
                      <a:pt x="0" y="310"/>
                      <a:pt x="1" y="346"/>
                      <a:pt x="4" y="382"/>
                    </a:cubicBezTo>
                    <a:cubicBezTo>
                      <a:pt x="4" y="383"/>
                      <a:pt x="4" y="383"/>
                      <a:pt x="4" y="384"/>
                    </a:cubicBezTo>
                    <a:cubicBezTo>
                      <a:pt x="6" y="404"/>
                      <a:pt x="10" y="424"/>
                      <a:pt x="15" y="443"/>
                    </a:cubicBezTo>
                    <a:cubicBezTo>
                      <a:pt x="21" y="464"/>
                      <a:pt x="28" y="485"/>
                      <a:pt x="37" y="504"/>
                    </a:cubicBezTo>
                    <a:cubicBezTo>
                      <a:pt x="37" y="504"/>
                      <a:pt x="37" y="504"/>
                      <a:pt x="37" y="504"/>
                    </a:cubicBezTo>
                    <a:cubicBezTo>
                      <a:pt x="28" y="485"/>
                      <a:pt x="21" y="464"/>
                      <a:pt x="15" y="443"/>
                    </a:cubicBezTo>
                    <a:cubicBezTo>
                      <a:pt x="22" y="440"/>
                      <a:pt x="29" y="437"/>
                      <a:pt x="37" y="433"/>
                    </a:cubicBezTo>
                    <a:cubicBezTo>
                      <a:pt x="37" y="258"/>
                      <a:pt x="37" y="258"/>
                      <a:pt x="37" y="258"/>
                    </a:cubicBezTo>
                    <a:moveTo>
                      <a:pt x="426" y="242"/>
                    </a:moveTo>
                    <a:cubicBezTo>
                      <a:pt x="426" y="332"/>
                      <a:pt x="426" y="332"/>
                      <a:pt x="426" y="332"/>
                    </a:cubicBezTo>
                    <a:cubicBezTo>
                      <a:pt x="458" y="298"/>
                      <a:pt x="498" y="272"/>
                      <a:pt x="545" y="255"/>
                    </a:cubicBezTo>
                    <a:cubicBezTo>
                      <a:pt x="506" y="251"/>
                      <a:pt x="466" y="246"/>
                      <a:pt x="426" y="242"/>
                    </a:cubicBezTo>
                    <a:moveTo>
                      <a:pt x="928" y="197"/>
                    </a:moveTo>
                    <a:cubicBezTo>
                      <a:pt x="888" y="218"/>
                      <a:pt x="835" y="240"/>
                      <a:pt x="772" y="253"/>
                    </a:cubicBezTo>
                    <a:cubicBezTo>
                      <a:pt x="780" y="255"/>
                      <a:pt x="786" y="258"/>
                      <a:pt x="793" y="261"/>
                    </a:cubicBezTo>
                    <a:cubicBezTo>
                      <a:pt x="793" y="261"/>
                      <a:pt x="793" y="261"/>
                      <a:pt x="793" y="261"/>
                    </a:cubicBezTo>
                    <a:cubicBezTo>
                      <a:pt x="877" y="296"/>
                      <a:pt x="940" y="364"/>
                      <a:pt x="959" y="445"/>
                    </a:cubicBezTo>
                    <a:cubicBezTo>
                      <a:pt x="985" y="439"/>
                      <a:pt x="1008" y="430"/>
                      <a:pt x="1027" y="419"/>
                    </a:cubicBezTo>
                    <a:cubicBezTo>
                      <a:pt x="1027" y="419"/>
                      <a:pt x="1027" y="419"/>
                      <a:pt x="1027" y="419"/>
                    </a:cubicBezTo>
                    <a:cubicBezTo>
                      <a:pt x="1027" y="419"/>
                      <a:pt x="1027" y="419"/>
                      <a:pt x="1027" y="419"/>
                    </a:cubicBezTo>
                    <a:cubicBezTo>
                      <a:pt x="1018" y="467"/>
                      <a:pt x="1000" y="512"/>
                      <a:pt x="975" y="551"/>
                    </a:cubicBezTo>
                    <a:cubicBezTo>
                      <a:pt x="970" y="553"/>
                      <a:pt x="964" y="554"/>
                      <a:pt x="958" y="556"/>
                    </a:cubicBezTo>
                    <a:cubicBezTo>
                      <a:pt x="958" y="556"/>
                      <a:pt x="958" y="557"/>
                      <a:pt x="958" y="558"/>
                    </a:cubicBezTo>
                    <a:cubicBezTo>
                      <a:pt x="958" y="558"/>
                      <a:pt x="958" y="558"/>
                      <a:pt x="958" y="558"/>
                    </a:cubicBezTo>
                    <a:cubicBezTo>
                      <a:pt x="955" y="569"/>
                      <a:pt x="951" y="580"/>
                      <a:pt x="946" y="591"/>
                    </a:cubicBezTo>
                    <a:cubicBezTo>
                      <a:pt x="957" y="579"/>
                      <a:pt x="966" y="565"/>
                      <a:pt x="975" y="551"/>
                    </a:cubicBezTo>
                    <a:cubicBezTo>
                      <a:pt x="1000" y="512"/>
                      <a:pt x="1018" y="467"/>
                      <a:pt x="1027" y="419"/>
                    </a:cubicBezTo>
                    <a:cubicBezTo>
                      <a:pt x="1027" y="419"/>
                      <a:pt x="1027" y="419"/>
                      <a:pt x="1027" y="419"/>
                    </a:cubicBezTo>
                    <a:cubicBezTo>
                      <a:pt x="1049" y="306"/>
                      <a:pt x="1037" y="204"/>
                      <a:pt x="928" y="197"/>
                    </a:cubicBezTo>
                    <a:cubicBezTo>
                      <a:pt x="928" y="197"/>
                      <a:pt x="928" y="197"/>
                      <a:pt x="928" y="197"/>
                    </a:cubicBezTo>
                    <a:moveTo>
                      <a:pt x="512" y="62"/>
                    </a:moveTo>
                    <a:cubicBezTo>
                      <a:pt x="510" y="64"/>
                      <a:pt x="508" y="66"/>
                      <a:pt x="506" y="68"/>
                    </a:cubicBezTo>
                    <a:cubicBezTo>
                      <a:pt x="487" y="84"/>
                      <a:pt x="506" y="109"/>
                      <a:pt x="484" y="133"/>
                    </a:cubicBezTo>
                    <a:cubicBezTo>
                      <a:pt x="474" y="144"/>
                      <a:pt x="460" y="144"/>
                      <a:pt x="449" y="147"/>
                    </a:cubicBezTo>
                    <a:cubicBezTo>
                      <a:pt x="489" y="154"/>
                      <a:pt x="529" y="161"/>
                      <a:pt x="568" y="166"/>
                    </a:cubicBezTo>
                    <a:cubicBezTo>
                      <a:pt x="577" y="148"/>
                      <a:pt x="592" y="133"/>
                      <a:pt x="609" y="124"/>
                    </a:cubicBezTo>
                    <a:cubicBezTo>
                      <a:pt x="573" y="103"/>
                      <a:pt x="544" y="81"/>
                      <a:pt x="512" y="62"/>
                    </a:cubicBezTo>
                    <a:moveTo>
                      <a:pt x="400" y="14"/>
                    </a:moveTo>
                    <a:cubicBezTo>
                      <a:pt x="399" y="24"/>
                      <a:pt x="405" y="33"/>
                      <a:pt x="410" y="43"/>
                    </a:cubicBezTo>
                    <a:cubicBezTo>
                      <a:pt x="413" y="43"/>
                      <a:pt x="416" y="43"/>
                      <a:pt x="419" y="43"/>
                    </a:cubicBezTo>
                    <a:cubicBezTo>
                      <a:pt x="423" y="43"/>
                      <a:pt x="426" y="43"/>
                      <a:pt x="429" y="43"/>
                    </a:cubicBezTo>
                    <a:cubicBezTo>
                      <a:pt x="431" y="44"/>
                      <a:pt x="432" y="44"/>
                      <a:pt x="434" y="44"/>
                    </a:cubicBezTo>
                    <a:cubicBezTo>
                      <a:pt x="444" y="44"/>
                      <a:pt x="450" y="39"/>
                      <a:pt x="457" y="33"/>
                    </a:cubicBezTo>
                    <a:cubicBezTo>
                      <a:pt x="440" y="25"/>
                      <a:pt x="421" y="19"/>
                      <a:pt x="400" y="14"/>
                    </a:cubicBezTo>
                    <a:moveTo>
                      <a:pt x="268" y="0"/>
                    </a:moveTo>
                    <a:cubicBezTo>
                      <a:pt x="266" y="0"/>
                      <a:pt x="264" y="0"/>
                      <a:pt x="262" y="0"/>
                    </a:cubicBezTo>
                    <a:cubicBezTo>
                      <a:pt x="168" y="1"/>
                      <a:pt x="103" y="34"/>
                      <a:pt x="60" y="90"/>
                    </a:cubicBezTo>
                    <a:cubicBezTo>
                      <a:pt x="80" y="86"/>
                      <a:pt x="101" y="83"/>
                      <a:pt x="125" y="83"/>
                    </a:cubicBezTo>
                    <a:cubicBezTo>
                      <a:pt x="157" y="83"/>
                      <a:pt x="192" y="88"/>
                      <a:pt x="232" y="98"/>
                    </a:cubicBezTo>
                    <a:cubicBezTo>
                      <a:pt x="234" y="99"/>
                      <a:pt x="236" y="99"/>
                      <a:pt x="238" y="100"/>
                    </a:cubicBezTo>
                    <a:cubicBezTo>
                      <a:pt x="308" y="100"/>
                      <a:pt x="308" y="100"/>
                      <a:pt x="308" y="100"/>
                    </a:cubicBezTo>
                    <a:cubicBezTo>
                      <a:pt x="305" y="94"/>
                      <a:pt x="301" y="88"/>
                      <a:pt x="297" y="82"/>
                    </a:cubicBezTo>
                    <a:cubicBezTo>
                      <a:pt x="282" y="61"/>
                      <a:pt x="295" y="35"/>
                      <a:pt x="323" y="25"/>
                    </a:cubicBezTo>
                    <a:cubicBezTo>
                      <a:pt x="333" y="21"/>
                      <a:pt x="338" y="13"/>
                      <a:pt x="340" y="4"/>
                    </a:cubicBezTo>
                    <a:cubicBezTo>
                      <a:pt x="320" y="1"/>
                      <a:pt x="299" y="0"/>
                      <a:pt x="274" y="0"/>
                    </a:cubicBezTo>
                    <a:cubicBezTo>
                      <a:pt x="272" y="0"/>
                      <a:pt x="270" y="0"/>
                      <a:pt x="268"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95" name="Freeform 6"/>
              <p:cNvSpPr>
                <a:spLocks noEditPoints="1"/>
              </p:cNvSpPr>
              <p:nvPr/>
            </p:nvSpPr>
            <p:spPr bwMode="auto">
              <a:xfrm>
                <a:off x="1161" y="1750"/>
                <a:ext cx="2194" cy="459"/>
              </a:xfrm>
              <a:custGeom>
                <a:avLst/>
                <a:gdLst>
                  <a:gd name="T0" fmla="*/ 760 w 927"/>
                  <a:gd name="T1" fmla="*/ 96 h 194"/>
                  <a:gd name="T2" fmla="*/ 763 w 927"/>
                  <a:gd name="T3" fmla="*/ 104 h 194"/>
                  <a:gd name="T4" fmla="*/ 763 w 927"/>
                  <a:gd name="T5" fmla="*/ 104 h 194"/>
                  <a:gd name="T6" fmla="*/ 763 w 927"/>
                  <a:gd name="T7" fmla="*/ 104 h 194"/>
                  <a:gd name="T8" fmla="*/ 766 w 927"/>
                  <a:gd name="T9" fmla="*/ 124 h 194"/>
                  <a:gd name="T10" fmla="*/ 766 w 927"/>
                  <a:gd name="T11" fmla="*/ 128 h 194"/>
                  <a:gd name="T12" fmla="*/ 761 w 927"/>
                  <a:gd name="T13" fmla="*/ 167 h 194"/>
                  <a:gd name="T14" fmla="*/ 771 w 927"/>
                  <a:gd name="T15" fmla="*/ 170 h 194"/>
                  <a:gd name="T16" fmla="*/ 927 w 927"/>
                  <a:gd name="T17" fmla="*/ 114 h 194"/>
                  <a:gd name="T18" fmla="*/ 922 w 927"/>
                  <a:gd name="T19" fmla="*/ 114 h 194"/>
                  <a:gd name="T20" fmla="*/ 760 w 927"/>
                  <a:gd name="T21" fmla="*/ 96 h 194"/>
                  <a:gd name="T22" fmla="*/ 448 w 927"/>
                  <a:gd name="T23" fmla="*/ 64 h 194"/>
                  <a:gd name="T24" fmla="*/ 433 w 927"/>
                  <a:gd name="T25" fmla="*/ 92 h 194"/>
                  <a:gd name="T26" fmla="*/ 425 w 927"/>
                  <a:gd name="T27" fmla="*/ 119 h 194"/>
                  <a:gd name="T28" fmla="*/ 425 w 927"/>
                  <a:gd name="T29" fmla="*/ 159 h 194"/>
                  <a:gd name="T30" fmla="*/ 544 w 927"/>
                  <a:gd name="T31" fmla="*/ 172 h 194"/>
                  <a:gd name="T32" fmla="*/ 561 w 927"/>
                  <a:gd name="T33" fmla="*/ 166 h 194"/>
                  <a:gd name="T34" fmla="*/ 555 w 927"/>
                  <a:gd name="T35" fmla="*/ 136 h 194"/>
                  <a:gd name="T36" fmla="*/ 555 w 927"/>
                  <a:gd name="T37" fmla="*/ 132 h 194"/>
                  <a:gd name="T38" fmla="*/ 567 w 927"/>
                  <a:gd name="T39" fmla="*/ 83 h 194"/>
                  <a:gd name="T40" fmla="*/ 448 w 927"/>
                  <a:gd name="T41" fmla="*/ 64 h 194"/>
                  <a:gd name="T42" fmla="*/ 38 w 927"/>
                  <a:gd name="T43" fmla="*/ 41 h 194"/>
                  <a:gd name="T44" fmla="*/ 0 w 927"/>
                  <a:gd name="T45" fmla="*/ 194 h 194"/>
                  <a:gd name="T46" fmla="*/ 36 w 927"/>
                  <a:gd name="T47" fmla="*/ 175 h 194"/>
                  <a:gd name="T48" fmla="*/ 36 w 927"/>
                  <a:gd name="T49" fmla="*/ 53 h 194"/>
                  <a:gd name="T50" fmla="*/ 38 w 927"/>
                  <a:gd name="T51" fmla="*/ 41 h 194"/>
                  <a:gd name="T52" fmla="*/ 124 w 927"/>
                  <a:gd name="T53" fmla="*/ 0 h 194"/>
                  <a:gd name="T54" fmla="*/ 59 w 927"/>
                  <a:gd name="T55" fmla="*/ 7 h 194"/>
                  <a:gd name="T56" fmla="*/ 59 w 927"/>
                  <a:gd name="T57" fmla="*/ 7 h 194"/>
                  <a:gd name="T58" fmla="*/ 44 w 927"/>
                  <a:gd name="T59" fmla="*/ 30 h 194"/>
                  <a:gd name="T60" fmla="*/ 72 w 927"/>
                  <a:gd name="T61" fmla="*/ 17 h 194"/>
                  <a:gd name="T62" fmla="*/ 237 w 927"/>
                  <a:gd name="T63" fmla="*/ 17 h 194"/>
                  <a:gd name="T64" fmla="*/ 231 w 927"/>
                  <a:gd name="T65" fmla="*/ 15 h 194"/>
                  <a:gd name="T66" fmla="*/ 124 w 927"/>
                  <a:gd name="T6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7" h="194">
                    <a:moveTo>
                      <a:pt x="760" y="96"/>
                    </a:moveTo>
                    <a:cubicBezTo>
                      <a:pt x="761" y="99"/>
                      <a:pt x="762" y="102"/>
                      <a:pt x="763" y="104"/>
                    </a:cubicBezTo>
                    <a:cubicBezTo>
                      <a:pt x="763" y="104"/>
                      <a:pt x="763" y="104"/>
                      <a:pt x="763" y="104"/>
                    </a:cubicBezTo>
                    <a:cubicBezTo>
                      <a:pt x="763" y="104"/>
                      <a:pt x="763" y="104"/>
                      <a:pt x="763" y="104"/>
                    </a:cubicBezTo>
                    <a:cubicBezTo>
                      <a:pt x="764" y="111"/>
                      <a:pt x="765" y="117"/>
                      <a:pt x="766" y="124"/>
                    </a:cubicBezTo>
                    <a:cubicBezTo>
                      <a:pt x="766" y="126"/>
                      <a:pt x="766" y="127"/>
                      <a:pt x="766" y="128"/>
                    </a:cubicBezTo>
                    <a:cubicBezTo>
                      <a:pt x="767" y="142"/>
                      <a:pt x="765" y="155"/>
                      <a:pt x="761" y="167"/>
                    </a:cubicBezTo>
                    <a:cubicBezTo>
                      <a:pt x="764" y="168"/>
                      <a:pt x="768" y="169"/>
                      <a:pt x="771" y="170"/>
                    </a:cubicBezTo>
                    <a:cubicBezTo>
                      <a:pt x="834" y="157"/>
                      <a:pt x="887" y="135"/>
                      <a:pt x="927" y="114"/>
                    </a:cubicBezTo>
                    <a:cubicBezTo>
                      <a:pt x="926" y="114"/>
                      <a:pt x="924" y="114"/>
                      <a:pt x="922" y="114"/>
                    </a:cubicBezTo>
                    <a:cubicBezTo>
                      <a:pt x="857" y="111"/>
                      <a:pt x="804" y="105"/>
                      <a:pt x="760" y="96"/>
                    </a:cubicBezTo>
                    <a:moveTo>
                      <a:pt x="448" y="64"/>
                    </a:moveTo>
                    <a:cubicBezTo>
                      <a:pt x="437" y="67"/>
                      <a:pt x="429" y="72"/>
                      <a:pt x="433" y="92"/>
                    </a:cubicBezTo>
                    <a:cubicBezTo>
                      <a:pt x="434" y="103"/>
                      <a:pt x="431" y="111"/>
                      <a:pt x="425" y="119"/>
                    </a:cubicBezTo>
                    <a:cubicBezTo>
                      <a:pt x="425" y="159"/>
                      <a:pt x="425" y="159"/>
                      <a:pt x="425" y="159"/>
                    </a:cubicBezTo>
                    <a:cubicBezTo>
                      <a:pt x="465" y="163"/>
                      <a:pt x="505" y="168"/>
                      <a:pt x="544" y="172"/>
                    </a:cubicBezTo>
                    <a:cubicBezTo>
                      <a:pt x="549" y="170"/>
                      <a:pt x="555" y="168"/>
                      <a:pt x="561" y="166"/>
                    </a:cubicBezTo>
                    <a:cubicBezTo>
                      <a:pt x="557" y="157"/>
                      <a:pt x="555" y="147"/>
                      <a:pt x="555" y="136"/>
                    </a:cubicBezTo>
                    <a:cubicBezTo>
                      <a:pt x="555" y="135"/>
                      <a:pt x="555" y="133"/>
                      <a:pt x="555" y="132"/>
                    </a:cubicBezTo>
                    <a:cubicBezTo>
                      <a:pt x="555" y="114"/>
                      <a:pt x="559" y="97"/>
                      <a:pt x="567" y="83"/>
                    </a:cubicBezTo>
                    <a:cubicBezTo>
                      <a:pt x="528" y="78"/>
                      <a:pt x="488" y="71"/>
                      <a:pt x="448" y="64"/>
                    </a:cubicBezTo>
                    <a:moveTo>
                      <a:pt x="38" y="41"/>
                    </a:moveTo>
                    <a:cubicBezTo>
                      <a:pt x="16" y="84"/>
                      <a:pt x="4" y="136"/>
                      <a:pt x="0" y="194"/>
                    </a:cubicBezTo>
                    <a:cubicBezTo>
                      <a:pt x="11" y="187"/>
                      <a:pt x="23" y="181"/>
                      <a:pt x="36" y="175"/>
                    </a:cubicBezTo>
                    <a:cubicBezTo>
                      <a:pt x="36" y="53"/>
                      <a:pt x="36" y="53"/>
                      <a:pt x="36" y="53"/>
                    </a:cubicBezTo>
                    <a:cubicBezTo>
                      <a:pt x="36" y="49"/>
                      <a:pt x="37" y="45"/>
                      <a:pt x="38" y="41"/>
                    </a:cubicBezTo>
                    <a:moveTo>
                      <a:pt x="124" y="0"/>
                    </a:moveTo>
                    <a:cubicBezTo>
                      <a:pt x="100" y="0"/>
                      <a:pt x="79" y="3"/>
                      <a:pt x="59" y="7"/>
                    </a:cubicBezTo>
                    <a:cubicBezTo>
                      <a:pt x="59" y="7"/>
                      <a:pt x="59" y="7"/>
                      <a:pt x="59" y="7"/>
                    </a:cubicBezTo>
                    <a:cubicBezTo>
                      <a:pt x="54" y="14"/>
                      <a:pt x="49" y="22"/>
                      <a:pt x="44" y="30"/>
                    </a:cubicBezTo>
                    <a:cubicBezTo>
                      <a:pt x="51" y="22"/>
                      <a:pt x="61" y="17"/>
                      <a:pt x="72" y="17"/>
                    </a:cubicBezTo>
                    <a:cubicBezTo>
                      <a:pt x="237" y="17"/>
                      <a:pt x="237" y="17"/>
                      <a:pt x="237" y="17"/>
                    </a:cubicBezTo>
                    <a:cubicBezTo>
                      <a:pt x="235" y="16"/>
                      <a:pt x="233" y="16"/>
                      <a:pt x="231" y="15"/>
                    </a:cubicBezTo>
                    <a:cubicBezTo>
                      <a:pt x="191" y="5"/>
                      <a:pt x="156" y="0"/>
                      <a:pt x="124" y="0"/>
                    </a:cubicBezTo>
                  </a:path>
                </a:pathLst>
              </a:custGeom>
              <a:solidFill>
                <a:srgbClr val="ECF3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96" name="Freeform 7"/>
              <p:cNvSpPr>
                <a:spLocks noEditPoints="1"/>
              </p:cNvSpPr>
              <p:nvPr/>
            </p:nvSpPr>
            <p:spPr bwMode="auto">
              <a:xfrm>
                <a:off x="1194" y="2546"/>
                <a:ext cx="2395" cy="324"/>
              </a:xfrm>
              <a:custGeom>
                <a:avLst/>
                <a:gdLst>
                  <a:gd name="T0" fmla="*/ 22 w 1012"/>
                  <a:gd name="T1" fmla="*/ 14 h 137"/>
                  <a:gd name="T2" fmla="*/ 0 w 1012"/>
                  <a:gd name="T3" fmla="*/ 24 h 137"/>
                  <a:gd name="T4" fmla="*/ 22 w 1012"/>
                  <a:gd name="T5" fmla="*/ 85 h 137"/>
                  <a:gd name="T6" fmla="*/ 22 w 1012"/>
                  <a:gd name="T7" fmla="*/ 14 h 137"/>
                  <a:gd name="T8" fmla="*/ 1012 w 1012"/>
                  <a:gd name="T9" fmla="*/ 0 h 137"/>
                  <a:gd name="T10" fmla="*/ 944 w 1012"/>
                  <a:gd name="T11" fmla="*/ 26 h 137"/>
                  <a:gd name="T12" fmla="*/ 950 w 1012"/>
                  <a:gd name="T13" fmla="*/ 80 h 137"/>
                  <a:gd name="T14" fmla="*/ 943 w 1012"/>
                  <a:gd name="T15" fmla="*/ 137 h 137"/>
                  <a:gd name="T16" fmla="*/ 960 w 1012"/>
                  <a:gd name="T17" fmla="*/ 132 h 137"/>
                  <a:gd name="T18" fmla="*/ 1012 w 1012"/>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2" h="137">
                    <a:moveTo>
                      <a:pt x="22" y="14"/>
                    </a:moveTo>
                    <a:cubicBezTo>
                      <a:pt x="14" y="18"/>
                      <a:pt x="7" y="21"/>
                      <a:pt x="0" y="24"/>
                    </a:cubicBezTo>
                    <a:cubicBezTo>
                      <a:pt x="6" y="45"/>
                      <a:pt x="13" y="66"/>
                      <a:pt x="22" y="85"/>
                    </a:cubicBezTo>
                    <a:cubicBezTo>
                      <a:pt x="22" y="14"/>
                      <a:pt x="22" y="14"/>
                      <a:pt x="22" y="14"/>
                    </a:cubicBezTo>
                    <a:moveTo>
                      <a:pt x="1012" y="0"/>
                    </a:moveTo>
                    <a:cubicBezTo>
                      <a:pt x="993" y="11"/>
                      <a:pt x="970" y="20"/>
                      <a:pt x="944" y="26"/>
                    </a:cubicBezTo>
                    <a:cubicBezTo>
                      <a:pt x="948" y="43"/>
                      <a:pt x="950" y="61"/>
                      <a:pt x="950" y="80"/>
                    </a:cubicBezTo>
                    <a:cubicBezTo>
                      <a:pt x="950" y="99"/>
                      <a:pt x="948" y="118"/>
                      <a:pt x="943" y="137"/>
                    </a:cubicBezTo>
                    <a:cubicBezTo>
                      <a:pt x="949" y="135"/>
                      <a:pt x="955" y="134"/>
                      <a:pt x="960" y="132"/>
                    </a:cubicBezTo>
                    <a:cubicBezTo>
                      <a:pt x="985" y="93"/>
                      <a:pt x="1003" y="48"/>
                      <a:pt x="1012" y="0"/>
                    </a:cubicBezTo>
                  </a:path>
                </a:pathLst>
              </a:custGeom>
              <a:solidFill>
                <a:srgbClr val="ECF3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97" name="Freeform 8"/>
              <p:cNvSpPr/>
              <p:nvPr/>
            </p:nvSpPr>
            <p:spPr bwMode="auto">
              <a:xfrm>
                <a:off x="543" y="938"/>
                <a:ext cx="1044" cy="296"/>
              </a:xfrm>
              <a:custGeom>
                <a:avLst/>
                <a:gdLst>
                  <a:gd name="T0" fmla="*/ 175 w 441"/>
                  <a:gd name="T1" fmla="*/ 0 h 125"/>
                  <a:gd name="T2" fmla="*/ 100 w 441"/>
                  <a:gd name="T3" fmla="*/ 57 h 125"/>
                  <a:gd name="T4" fmla="*/ 78 w 441"/>
                  <a:gd name="T5" fmla="*/ 52 h 125"/>
                  <a:gd name="T6" fmla="*/ 31 w 441"/>
                  <a:gd name="T7" fmla="*/ 87 h 125"/>
                  <a:gd name="T8" fmla="*/ 18 w 441"/>
                  <a:gd name="T9" fmla="*/ 87 h 125"/>
                  <a:gd name="T10" fmla="*/ 0 w 441"/>
                  <a:gd name="T11" fmla="*/ 106 h 125"/>
                  <a:gd name="T12" fmla="*/ 5 w 441"/>
                  <a:gd name="T13" fmla="*/ 119 h 125"/>
                  <a:gd name="T14" fmla="*/ 18 w 441"/>
                  <a:gd name="T15" fmla="*/ 125 h 125"/>
                  <a:gd name="T16" fmla="*/ 422 w 441"/>
                  <a:gd name="T17" fmla="*/ 125 h 125"/>
                  <a:gd name="T18" fmla="*/ 441 w 441"/>
                  <a:gd name="T19" fmla="*/ 106 h 125"/>
                  <a:gd name="T20" fmla="*/ 435 w 441"/>
                  <a:gd name="T21" fmla="*/ 93 h 125"/>
                  <a:gd name="T22" fmla="*/ 422 w 441"/>
                  <a:gd name="T23" fmla="*/ 87 h 125"/>
                  <a:gd name="T24" fmla="*/ 403 w 441"/>
                  <a:gd name="T25" fmla="*/ 87 h 125"/>
                  <a:gd name="T26" fmla="*/ 358 w 441"/>
                  <a:gd name="T27" fmla="*/ 58 h 125"/>
                  <a:gd name="T28" fmla="*/ 323 w 441"/>
                  <a:gd name="T29" fmla="*/ 72 h 125"/>
                  <a:gd name="T30" fmla="*/ 264 w 441"/>
                  <a:gd name="T31" fmla="*/ 38 h 125"/>
                  <a:gd name="T32" fmla="*/ 244 w 441"/>
                  <a:gd name="T33" fmla="*/ 41 h 125"/>
                  <a:gd name="T34" fmla="*/ 175 w 441"/>
                  <a:gd name="T3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1" h="125">
                    <a:moveTo>
                      <a:pt x="175" y="0"/>
                    </a:moveTo>
                    <a:cubicBezTo>
                      <a:pt x="139" y="0"/>
                      <a:pt x="109" y="24"/>
                      <a:pt x="100" y="57"/>
                    </a:cubicBezTo>
                    <a:cubicBezTo>
                      <a:pt x="93" y="54"/>
                      <a:pt x="86" y="52"/>
                      <a:pt x="78" y="52"/>
                    </a:cubicBezTo>
                    <a:cubicBezTo>
                      <a:pt x="55" y="52"/>
                      <a:pt x="36" y="67"/>
                      <a:pt x="31" y="87"/>
                    </a:cubicBezTo>
                    <a:cubicBezTo>
                      <a:pt x="18" y="87"/>
                      <a:pt x="18" y="87"/>
                      <a:pt x="18" y="87"/>
                    </a:cubicBezTo>
                    <a:cubicBezTo>
                      <a:pt x="8" y="87"/>
                      <a:pt x="0" y="96"/>
                      <a:pt x="0" y="106"/>
                    </a:cubicBezTo>
                    <a:cubicBezTo>
                      <a:pt x="0" y="111"/>
                      <a:pt x="2" y="116"/>
                      <a:pt x="5" y="119"/>
                    </a:cubicBezTo>
                    <a:cubicBezTo>
                      <a:pt x="9" y="123"/>
                      <a:pt x="13" y="125"/>
                      <a:pt x="18" y="125"/>
                    </a:cubicBezTo>
                    <a:cubicBezTo>
                      <a:pt x="422" y="125"/>
                      <a:pt x="422" y="125"/>
                      <a:pt x="422" y="125"/>
                    </a:cubicBezTo>
                    <a:cubicBezTo>
                      <a:pt x="432" y="125"/>
                      <a:pt x="441" y="117"/>
                      <a:pt x="441" y="106"/>
                    </a:cubicBezTo>
                    <a:cubicBezTo>
                      <a:pt x="441" y="101"/>
                      <a:pt x="438" y="96"/>
                      <a:pt x="435" y="93"/>
                    </a:cubicBezTo>
                    <a:cubicBezTo>
                      <a:pt x="432" y="89"/>
                      <a:pt x="427" y="87"/>
                      <a:pt x="422" y="87"/>
                    </a:cubicBezTo>
                    <a:cubicBezTo>
                      <a:pt x="403" y="87"/>
                      <a:pt x="403" y="87"/>
                      <a:pt x="403" y="87"/>
                    </a:cubicBezTo>
                    <a:cubicBezTo>
                      <a:pt x="395" y="70"/>
                      <a:pt x="378" y="58"/>
                      <a:pt x="358" y="58"/>
                    </a:cubicBezTo>
                    <a:cubicBezTo>
                      <a:pt x="344" y="58"/>
                      <a:pt x="332" y="63"/>
                      <a:pt x="323" y="72"/>
                    </a:cubicBezTo>
                    <a:cubicBezTo>
                      <a:pt x="311" y="52"/>
                      <a:pt x="289" y="38"/>
                      <a:pt x="264" y="38"/>
                    </a:cubicBezTo>
                    <a:cubicBezTo>
                      <a:pt x="257" y="38"/>
                      <a:pt x="250" y="39"/>
                      <a:pt x="244" y="41"/>
                    </a:cubicBezTo>
                    <a:cubicBezTo>
                      <a:pt x="231" y="17"/>
                      <a:pt x="205" y="0"/>
                      <a:pt x="175"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98" name="Freeform 9"/>
              <p:cNvSpPr/>
              <p:nvPr/>
            </p:nvSpPr>
            <p:spPr bwMode="auto">
              <a:xfrm>
                <a:off x="1788" y="1234"/>
                <a:ext cx="660" cy="187"/>
              </a:xfrm>
              <a:custGeom>
                <a:avLst/>
                <a:gdLst>
                  <a:gd name="T0" fmla="*/ 168 w 279"/>
                  <a:gd name="T1" fmla="*/ 0 h 79"/>
                  <a:gd name="T2" fmla="*/ 124 w 279"/>
                  <a:gd name="T3" fmla="*/ 26 h 79"/>
                  <a:gd name="T4" fmla="*/ 112 w 279"/>
                  <a:gd name="T5" fmla="*/ 24 h 79"/>
                  <a:gd name="T6" fmla="*/ 75 w 279"/>
                  <a:gd name="T7" fmla="*/ 46 h 79"/>
                  <a:gd name="T8" fmla="*/ 53 w 279"/>
                  <a:gd name="T9" fmla="*/ 36 h 79"/>
                  <a:gd name="T10" fmla="*/ 24 w 279"/>
                  <a:gd name="T11" fmla="*/ 55 h 79"/>
                  <a:gd name="T12" fmla="*/ 12 w 279"/>
                  <a:gd name="T13" fmla="*/ 55 h 79"/>
                  <a:gd name="T14" fmla="*/ 4 w 279"/>
                  <a:gd name="T15" fmla="*/ 59 h 79"/>
                  <a:gd name="T16" fmla="*/ 0 w 279"/>
                  <a:gd name="T17" fmla="*/ 67 h 79"/>
                  <a:gd name="T18" fmla="*/ 12 w 279"/>
                  <a:gd name="T19" fmla="*/ 79 h 79"/>
                  <a:gd name="T20" fmla="*/ 267 w 279"/>
                  <a:gd name="T21" fmla="*/ 79 h 79"/>
                  <a:gd name="T22" fmla="*/ 275 w 279"/>
                  <a:gd name="T23" fmla="*/ 76 h 79"/>
                  <a:gd name="T24" fmla="*/ 279 w 279"/>
                  <a:gd name="T25" fmla="*/ 67 h 79"/>
                  <a:gd name="T26" fmla="*/ 267 w 279"/>
                  <a:gd name="T27" fmla="*/ 55 h 79"/>
                  <a:gd name="T28" fmla="*/ 259 w 279"/>
                  <a:gd name="T29" fmla="*/ 55 h 79"/>
                  <a:gd name="T30" fmla="*/ 229 w 279"/>
                  <a:gd name="T31" fmla="*/ 33 h 79"/>
                  <a:gd name="T32" fmla="*/ 215 w 279"/>
                  <a:gd name="T33" fmla="*/ 36 h 79"/>
                  <a:gd name="T34" fmla="*/ 168 w 279"/>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9" h="79">
                    <a:moveTo>
                      <a:pt x="168" y="0"/>
                    </a:moveTo>
                    <a:cubicBezTo>
                      <a:pt x="149" y="0"/>
                      <a:pt x="133" y="11"/>
                      <a:pt x="124" y="26"/>
                    </a:cubicBezTo>
                    <a:cubicBezTo>
                      <a:pt x="120" y="25"/>
                      <a:pt x="116" y="24"/>
                      <a:pt x="112" y="24"/>
                    </a:cubicBezTo>
                    <a:cubicBezTo>
                      <a:pt x="96" y="24"/>
                      <a:pt x="82" y="33"/>
                      <a:pt x="75" y="46"/>
                    </a:cubicBezTo>
                    <a:cubicBezTo>
                      <a:pt x="69" y="40"/>
                      <a:pt x="61" y="36"/>
                      <a:pt x="53" y="36"/>
                    </a:cubicBezTo>
                    <a:cubicBezTo>
                      <a:pt x="40" y="36"/>
                      <a:pt x="29" y="44"/>
                      <a:pt x="24" y="55"/>
                    </a:cubicBezTo>
                    <a:cubicBezTo>
                      <a:pt x="12" y="55"/>
                      <a:pt x="12" y="55"/>
                      <a:pt x="12" y="55"/>
                    </a:cubicBezTo>
                    <a:cubicBezTo>
                      <a:pt x="9" y="55"/>
                      <a:pt x="6" y="57"/>
                      <a:pt x="4" y="59"/>
                    </a:cubicBezTo>
                    <a:cubicBezTo>
                      <a:pt x="2" y="61"/>
                      <a:pt x="0" y="64"/>
                      <a:pt x="0" y="67"/>
                    </a:cubicBezTo>
                    <a:cubicBezTo>
                      <a:pt x="0" y="74"/>
                      <a:pt x="6" y="79"/>
                      <a:pt x="12" y="79"/>
                    </a:cubicBezTo>
                    <a:cubicBezTo>
                      <a:pt x="267" y="79"/>
                      <a:pt x="267" y="79"/>
                      <a:pt x="267" y="79"/>
                    </a:cubicBezTo>
                    <a:cubicBezTo>
                      <a:pt x="270" y="79"/>
                      <a:pt x="273" y="78"/>
                      <a:pt x="275" y="76"/>
                    </a:cubicBezTo>
                    <a:cubicBezTo>
                      <a:pt x="277" y="73"/>
                      <a:pt x="279" y="70"/>
                      <a:pt x="279" y="67"/>
                    </a:cubicBezTo>
                    <a:cubicBezTo>
                      <a:pt x="279" y="61"/>
                      <a:pt x="273" y="55"/>
                      <a:pt x="267" y="55"/>
                    </a:cubicBezTo>
                    <a:cubicBezTo>
                      <a:pt x="259" y="55"/>
                      <a:pt x="259" y="55"/>
                      <a:pt x="259" y="55"/>
                    </a:cubicBezTo>
                    <a:cubicBezTo>
                      <a:pt x="255" y="42"/>
                      <a:pt x="244" y="33"/>
                      <a:pt x="229" y="33"/>
                    </a:cubicBezTo>
                    <a:cubicBezTo>
                      <a:pt x="224" y="33"/>
                      <a:pt x="220" y="34"/>
                      <a:pt x="215" y="36"/>
                    </a:cubicBezTo>
                    <a:cubicBezTo>
                      <a:pt x="210" y="15"/>
                      <a:pt x="191" y="0"/>
                      <a:pt x="168"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99" name="Freeform 10"/>
              <p:cNvSpPr>
                <a:spLocks noEditPoints="1"/>
              </p:cNvSpPr>
              <p:nvPr/>
            </p:nvSpPr>
            <p:spPr bwMode="auto">
              <a:xfrm>
                <a:off x="2803" y="1537"/>
                <a:ext cx="249" cy="256"/>
              </a:xfrm>
              <a:custGeom>
                <a:avLst/>
                <a:gdLst>
                  <a:gd name="T0" fmla="*/ 102 w 105"/>
                  <a:gd name="T1" fmla="*/ 73 h 108"/>
                  <a:gd name="T2" fmla="*/ 105 w 105"/>
                  <a:gd name="T3" fmla="*/ 56 h 108"/>
                  <a:gd name="T4" fmla="*/ 90 w 105"/>
                  <a:gd name="T5" fmla="*/ 53 h 108"/>
                  <a:gd name="T6" fmla="*/ 88 w 105"/>
                  <a:gd name="T7" fmla="*/ 41 h 108"/>
                  <a:gd name="T8" fmla="*/ 100 w 105"/>
                  <a:gd name="T9" fmla="*/ 33 h 108"/>
                  <a:gd name="T10" fmla="*/ 91 w 105"/>
                  <a:gd name="T11" fmla="*/ 19 h 108"/>
                  <a:gd name="T12" fmla="*/ 79 w 105"/>
                  <a:gd name="T13" fmla="*/ 27 h 108"/>
                  <a:gd name="T14" fmla="*/ 66 w 105"/>
                  <a:gd name="T15" fmla="*/ 18 h 108"/>
                  <a:gd name="T16" fmla="*/ 69 w 105"/>
                  <a:gd name="T17" fmla="*/ 3 h 108"/>
                  <a:gd name="T18" fmla="*/ 53 w 105"/>
                  <a:gd name="T19" fmla="*/ 0 h 108"/>
                  <a:gd name="T20" fmla="*/ 50 w 105"/>
                  <a:gd name="T21" fmla="*/ 16 h 108"/>
                  <a:gd name="T22" fmla="*/ 40 w 105"/>
                  <a:gd name="T23" fmla="*/ 18 h 108"/>
                  <a:gd name="T24" fmla="*/ 31 w 105"/>
                  <a:gd name="T25" fmla="*/ 5 h 108"/>
                  <a:gd name="T26" fmla="*/ 17 w 105"/>
                  <a:gd name="T27" fmla="*/ 14 h 108"/>
                  <a:gd name="T28" fmla="*/ 25 w 105"/>
                  <a:gd name="T29" fmla="*/ 26 h 108"/>
                  <a:gd name="T30" fmla="*/ 17 w 105"/>
                  <a:gd name="T31" fmla="*/ 39 h 108"/>
                  <a:gd name="T32" fmla="*/ 3 w 105"/>
                  <a:gd name="T33" fmla="*/ 36 h 108"/>
                  <a:gd name="T34" fmla="*/ 0 w 105"/>
                  <a:gd name="T35" fmla="*/ 53 h 108"/>
                  <a:gd name="T36" fmla="*/ 14 w 105"/>
                  <a:gd name="T37" fmla="*/ 56 h 108"/>
                  <a:gd name="T38" fmla="*/ 17 w 105"/>
                  <a:gd name="T39" fmla="*/ 68 h 108"/>
                  <a:gd name="T40" fmla="*/ 5 w 105"/>
                  <a:gd name="T41" fmla="*/ 77 h 108"/>
                  <a:gd name="T42" fmla="*/ 14 w 105"/>
                  <a:gd name="T43" fmla="*/ 90 h 108"/>
                  <a:gd name="T44" fmla="*/ 27 w 105"/>
                  <a:gd name="T45" fmla="*/ 82 h 108"/>
                  <a:gd name="T46" fmla="*/ 39 w 105"/>
                  <a:gd name="T47" fmla="*/ 89 h 108"/>
                  <a:gd name="T48" fmla="*/ 36 w 105"/>
                  <a:gd name="T49" fmla="*/ 105 h 108"/>
                  <a:gd name="T50" fmla="*/ 53 w 105"/>
                  <a:gd name="T51" fmla="*/ 108 h 108"/>
                  <a:gd name="T52" fmla="*/ 56 w 105"/>
                  <a:gd name="T53" fmla="*/ 91 h 108"/>
                  <a:gd name="T54" fmla="*/ 67 w 105"/>
                  <a:gd name="T55" fmla="*/ 88 h 108"/>
                  <a:gd name="T56" fmla="*/ 75 w 105"/>
                  <a:gd name="T57" fmla="*/ 100 h 108"/>
                  <a:gd name="T58" fmla="*/ 89 w 105"/>
                  <a:gd name="T59" fmla="*/ 91 h 108"/>
                  <a:gd name="T60" fmla="*/ 80 w 105"/>
                  <a:gd name="T61" fmla="*/ 78 h 108"/>
                  <a:gd name="T62" fmla="*/ 86 w 105"/>
                  <a:gd name="T63" fmla="*/ 70 h 108"/>
                  <a:gd name="T64" fmla="*/ 102 w 105"/>
                  <a:gd name="T65" fmla="*/ 73 h 108"/>
                  <a:gd name="T66" fmla="*/ 60 w 105"/>
                  <a:gd name="T67" fmla="*/ 66 h 108"/>
                  <a:gd name="T68" fmla="*/ 39 w 105"/>
                  <a:gd name="T69" fmla="*/ 62 h 108"/>
                  <a:gd name="T70" fmla="*/ 43 w 105"/>
                  <a:gd name="T71" fmla="*/ 41 h 108"/>
                  <a:gd name="T72" fmla="*/ 65 w 105"/>
                  <a:gd name="T73" fmla="*/ 45 h 108"/>
                  <a:gd name="T74" fmla="*/ 60 w 105"/>
                  <a:gd name="T75"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8">
                    <a:moveTo>
                      <a:pt x="102" y="73"/>
                    </a:moveTo>
                    <a:cubicBezTo>
                      <a:pt x="105" y="56"/>
                      <a:pt x="105" y="56"/>
                      <a:pt x="105" y="56"/>
                    </a:cubicBezTo>
                    <a:cubicBezTo>
                      <a:pt x="90" y="53"/>
                      <a:pt x="90" y="53"/>
                      <a:pt x="90" y="53"/>
                    </a:cubicBezTo>
                    <a:cubicBezTo>
                      <a:pt x="90" y="49"/>
                      <a:pt x="89" y="45"/>
                      <a:pt x="88" y="41"/>
                    </a:cubicBezTo>
                    <a:cubicBezTo>
                      <a:pt x="100" y="33"/>
                      <a:pt x="100" y="33"/>
                      <a:pt x="100" y="33"/>
                    </a:cubicBezTo>
                    <a:cubicBezTo>
                      <a:pt x="91" y="19"/>
                      <a:pt x="91" y="19"/>
                      <a:pt x="91" y="19"/>
                    </a:cubicBezTo>
                    <a:cubicBezTo>
                      <a:pt x="79" y="27"/>
                      <a:pt x="79" y="27"/>
                      <a:pt x="79" y="27"/>
                    </a:cubicBezTo>
                    <a:cubicBezTo>
                      <a:pt x="75" y="23"/>
                      <a:pt x="71" y="20"/>
                      <a:pt x="66" y="18"/>
                    </a:cubicBezTo>
                    <a:cubicBezTo>
                      <a:pt x="69" y="3"/>
                      <a:pt x="69" y="3"/>
                      <a:pt x="69" y="3"/>
                    </a:cubicBezTo>
                    <a:cubicBezTo>
                      <a:pt x="53" y="0"/>
                      <a:pt x="53" y="0"/>
                      <a:pt x="53" y="0"/>
                    </a:cubicBezTo>
                    <a:cubicBezTo>
                      <a:pt x="50" y="16"/>
                      <a:pt x="50" y="16"/>
                      <a:pt x="50" y="16"/>
                    </a:cubicBezTo>
                    <a:cubicBezTo>
                      <a:pt x="46" y="16"/>
                      <a:pt x="43" y="16"/>
                      <a:pt x="40" y="18"/>
                    </a:cubicBezTo>
                    <a:cubicBezTo>
                      <a:pt x="31" y="5"/>
                      <a:pt x="31" y="5"/>
                      <a:pt x="31" y="5"/>
                    </a:cubicBezTo>
                    <a:cubicBezTo>
                      <a:pt x="17" y="14"/>
                      <a:pt x="17" y="14"/>
                      <a:pt x="17" y="14"/>
                    </a:cubicBezTo>
                    <a:cubicBezTo>
                      <a:pt x="25" y="26"/>
                      <a:pt x="25" y="26"/>
                      <a:pt x="25" y="26"/>
                    </a:cubicBezTo>
                    <a:cubicBezTo>
                      <a:pt x="22" y="30"/>
                      <a:pt x="19" y="34"/>
                      <a:pt x="17" y="39"/>
                    </a:cubicBezTo>
                    <a:cubicBezTo>
                      <a:pt x="3" y="36"/>
                      <a:pt x="3" y="36"/>
                      <a:pt x="3" y="36"/>
                    </a:cubicBezTo>
                    <a:cubicBezTo>
                      <a:pt x="0" y="53"/>
                      <a:pt x="0" y="53"/>
                      <a:pt x="0" y="53"/>
                    </a:cubicBezTo>
                    <a:cubicBezTo>
                      <a:pt x="14" y="56"/>
                      <a:pt x="14" y="56"/>
                      <a:pt x="14" y="56"/>
                    </a:cubicBezTo>
                    <a:cubicBezTo>
                      <a:pt x="14" y="60"/>
                      <a:pt x="15" y="64"/>
                      <a:pt x="17" y="68"/>
                    </a:cubicBezTo>
                    <a:cubicBezTo>
                      <a:pt x="5" y="77"/>
                      <a:pt x="5" y="77"/>
                      <a:pt x="5" y="77"/>
                    </a:cubicBezTo>
                    <a:cubicBezTo>
                      <a:pt x="14" y="90"/>
                      <a:pt x="14" y="90"/>
                      <a:pt x="14" y="90"/>
                    </a:cubicBezTo>
                    <a:cubicBezTo>
                      <a:pt x="27" y="82"/>
                      <a:pt x="27" y="82"/>
                      <a:pt x="27" y="82"/>
                    </a:cubicBezTo>
                    <a:cubicBezTo>
                      <a:pt x="31" y="85"/>
                      <a:pt x="35" y="88"/>
                      <a:pt x="39" y="89"/>
                    </a:cubicBezTo>
                    <a:cubicBezTo>
                      <a:pt x="36" y="105"/>
                      <a:pt x="36" y="105"/>
                      <a:pt x="36" y="105"/>
                    </a:cubicBezTo>
                    <a:cubicBezTo>
                      <a:pt x="53" y="108"/>
                      <a:pt x="53" y="108"/>
                      <a:pt x="53" y="108"/>
                    </a:cubicBezTo>
                    <a:cubicBezTo>
                      <a:pt x="56" y="91"/>
                      <a:pt x="56" y="91"/>
                      <a:pt x="56" y="91"/>
                    </a:cubicBezTo>
                    <a:cubicBezTo>
                      <a:pt x="60" y="91"/>
                      <a:pt x="63" y="90"/>
                      <a:pt x="67" y="88"/>
                    </a:cubicBezTo>
                    <a:cubicBezTo>
                      <a:pt x="75" y="100"/>
                      <a:pt x="75" y="100"/>
                      <a:pt x="75" y="100"/>
                    </a:cubicBezTo>
                    <a:cubicBezTo>
                      <a:pt x="89" y="91"/>
                      <a:pt x="89" y="91"/>
                      <a:pt x="89" y="91"/>
                    </a:cubicBezTo>
                    <a:cubicBezTo>
                      <a:pt x="80" y="78"/>
                      <a:pt x="80" y="78"/>
                      <a:pt x="80" y="78"/>
                    </a:cubicBezTo>
                    <a:cubicBezTo>
                      <a:pt x="83" y="76"/>
                      <a:pt x="85" y="73"/>
                      <a:pt x="86" y="70"/>
                    </a:cubicBezTo>
                    <a:lnTo>
                      <a:pt x="102" y="73"/>
                    </a:lnTo>
                    <a:close/>
                    <a:moveTo>
                      <a:pt x="60" y="66"/>
                    </a:moveTo>
                    <a:cubicBezTo>
                      <a:pt x="53" y="71"/>
                      <a:pt x="44" y="69"/>
                      <a:pt x="39" y="62"/>
                    </a:cubicBezTo>
                    <a:cubicBezTo>
                      <a:pt x="34" y="55"/>
                      <a:pt x="36" y="45"/>
                      <a:pt x="43" y="41"/>
                    </a:cubicBezTo>
                    <a:cubicBezTo>
                      <a:pt x="50" y="36"/>
                      <a:pt x="60" y="38"/>
                      <a:pt x="65" y="45"/>
                    </a:cubicBezTo>
                    <a:cubicBezTo>
                      <a:pt x="69" y="52"/>
                      <a:pt x="68" y="61"/>
                      <a:pt x="60" y="66"/>
                    </a:cubicBezTo>
                    <a:close/>
                  </a:path>
                </a:pathLst>
              </a:custGeom>
              <a:solidFill>
                <a:srgbClr val="D1E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00" name="Freeform 11"/>
              <p:cNvSpPr>
                <a:spLocks noEditPoints="1"/>
              </p:cNvSpPr>
              <p:nvPr/>
            </p:nvSpPr>
            <p:spPr bwMode="auto">
              <a:xfrm>
                <a:off x="881" y="1743"/>
                <a:ext cx="249" cy="256"/>
              </a:xfrm>
              <a:custGeom>
                <a:avLst/>
                <a:gdLst>
                  <a:gd name="T0" fmla="*/ 102 w 105"/>
                  <a:gd name="T1" fmla="*/ 73 h 108"/>
                  <a:gd name="T2" fmla="*/ 105 w 105"/>
                  <a:gd name="T3" fmla="*/ 56 h 108"/>
                  <a:gd name="T4" fmla="*/ 90 w 105"/>
                  <a:gd name="T5" fmla="*/ 53 h 108"/>
                  <a:gd name="T6" fmla="*/ 88 w 105"/>
                  <a:gd name="T7" fmla="*/ 41 h 108"/>
                  <a:gd name="T8" fmla="*/ 101 w 105"/>
                  <a:gd name="T9" fmla="*/ 33 h 108"/>
                  <a:gd name="T10" fmla="*/ 91 w 105"/>
                  <a:gd name="T11" fmla="*/ 19 h 108"/>
                  <a:gd name="T12" fmla="*/ 79 w 105"/>
                  <a:gd name="T13" fmla="*/ 27 h 108"/>
                  <a:gd name="T14" fmla="*/ 66 w 105"/>
                  <a:gd name="T15" fmla="*/ 18 h 108"/>
                  <a:gd name="T16" fmla="*/ 69 w 105"/>
                  <a:gd name="T17" fmla="*/ 3 h 108"/>
                  <a:gd name="T18" fmla="*/ 53 w 105"/>
                  <a:gd name="T19" fmla="*/ 0 h 108"/>
                  <a:gd name="T20" fmla="*/ 50 w 105"/>
                  <a:gd name="T21" fmla="*/ 16 h 108"/>
                  <a:gd name="T22" fmla="*/ 40 w 105"/>
                  <a:gd name="T23" fmla="*/ 18 h 108"/>
                  <a:gd name="T24" fmla="*/ 31 w 105"/>
                  <a:gd name="T25" fmla="*/ 5 h 108"/>
                  <a:gd name="T26" fmla="*/ 17 w 105"/>
                  <a:gd name="T27" fmla="*/ 14 h 108"/>
                  <a:gd name="T28" fmla="*/ 25 w 105"/>
                  <a:gd name="T29" fmla="*/ 26 h 108"/>
                  <a:gd name="T30" fmla="*/ 17 w 105"/>
                  <a:gd name="T31" fmla="*/ 39 h 108"/>
                  <a:gd name="T32" fmla="*/ 3 w 105"/>
                  <a:gd name="T33" fmla="*/ 36 h 108"/>
                  <a:gd name="T34" fmla="*/ 0 w 105"/>
                  <a:gd name="T35" fmla="*/ 53 h 108"/>
                  <a:gd name="T36" fmla="*/ 14 w 105"/>
                  <a:gd name="T37" fmla="*/ 56 h 108"/>
                  <a:gd name="T38" fmla="*/ 17 w 105"/>
                  <a:gd name="T39" fmla="*/ 68 h 108"/>
                  <a:gd name="T40" fmla="*/ 5 w 105"/>
                  <a:gd name="T41" fmla="*/ 77 h 108"/>
                  <a:gd name="T42" fmla="*/ 14 w 105"/>
                  <a:gd name="T43" fmla="*/ 91 h 108"/>
                  <a:gd name="T44" fmla="*/ 27 w 105"/>
                  <a:gd name="T45" fmla="*/ 82 h 108"/>
                  <a:gd name="T46" fmla="*/ 39 w 105"/>
                  <a:gd name="T47" fmla="*/ 89 h 108"/>
                  <a:gd name="T48" fmla="*/ 36 w 105"/>
                  <a:gd name="T49" fmla="*/ 105 h 108"/>
                  <a:gd name="T50" fmla="*/ 53 w 105"/>
                  <a:gd name="T51" fmla="*/ 108 h 108"/>
                  <a:gd name="T52" fmla="*/ 56 w 105"/>
                  <a:gd name="T53" fmla="*/ 91 h 108"/>
                  <a:gd name="T54" fmla="*/ 67 w 105"/>
                  <a:gd name="T55" fmla="*/ 88 h 108"/>
                  <a:gd name="T56" fmla="*/ 75 w 105"/>
                  <a:gd name="T57" fmla="*/ 100 h 108"/>
                  <a:gd name="T58" fmla="*/ 89 w 105"/>
                  <a:gd name="T59" fmla="*/ 91 h 108"/>
                  <a:gd name="T60" fmla="*/ 80 w 105"/>
                  <a:gd name="T61" fmla="*/ 78 h 108"/>
                  <a:gd name="T62" fmla="*/ 86 w 105"/>
                  <a:gd name="T63" fmla="*/ 70 h 108"/>
                  <a:gd name="T64" fmla="*/ 102 w 105"/>
                  <a:gd name="T65" fmla="*/ 73 h 108"/>
                  <a:gd name="T66" fmla="*/ 61 w 105"/>
                  <a:gd name="T67" fmla="*/ 66 h 108"/>
                  <a:gd name="T68" fmla="*/ 39 w 105"/>
                  <a:gd name="T69" fmla="*/ 62 h 108"/>
                  <a:gd name="T70" fmla="*/ 43 w 105"/>
                  <a:gd name="T71" fmla="*/ 41 h 108"/>
                  <a:gd name="T72" fmla="*/ 65 w 105"/>
                  <a:gd name="T73" fmla="*/ 45 h 108"/>
                  <a:gd name="T74" fmla="*/ 61 w 105"/>
                  <a:gd name="T75"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8">
                    <a:moveTo>
                      <a:pt x="102" y="73"/>
                    </a:moveTo>
                    <a:cubicBezTo>
                      <a:pt x="105" y="56"/>
                      <a:pt x="105" y="56"/>
                      <a:pt x="105" y="56"/>
                    </a:cubicBezTo>
                    <a:cubicBezTo>
                      <a:pt x="90" y="53"/>
                      <a:pt x="90" y="53"/>
                      <a:pt x="90" y="53"/>
                    </a:cubicBezTo>
                    <a:cubicBezTo>
                      <a:pt x="90" y="49"/>
                      <a:pt x="89" y="45"/>
                      <a:pt x="88" y="41"/>
                    </a:cubicBezTo>
                    <a:cubicBezTo>
                      <a:pt x="101" y="33"/>
                      <a:pt x="101" y="33"/>
                      <a:pt x="101" y="33"/>
                    </a:cubicBezTo>
                    <a:cubicBezTo>
                      <a:pt x="91" y="19"/>
                      <a:pt x="91" y="19"/>
                      <a:pt x="91" y="19"/>
                    </a:cubicBezTo>
                    <a:cubicBezTo>
                      <a:pt x="79" y="27"/>
                      <a:pt x="79" y="27"/>
                      <a:pt x="79" y="27"/>
                    </a:cubicBezTo>
                    <a:cubicBezTo>
                      <a:pt x="75" y="23"/>
                      <a:pt x="71" y="20"/>
                      <a:pt x="66" y="18"/>
                    </a:cubicBezTo>
                    <a:cubicBezTo>
                      <a:pt x="69" y="3"/>
                      <a:pt x="69" y="3"/>
                      <a:pt x="69" y="3"/>
                    </a:cubicBezTo>
                    <a:cubicBezTo>
                      <a:pt x="53" y="0"/>
                      <a:pt x="53" y="0"/>
                      <a:pt x="53" y="0"/>
                    </a:cubicBezTo>
                    <a:cubicBezTo>
                      <a:pt x="50" y="16"/>
                      <a:pt x="50" y="16"/>
                      <a:pt x="50" y="16"/>
                    </a:cubicBezTo>
                    <a:cubicBezTo>
                      <a:pt x="46" y="16"/>
                      <a:pt x="43" y="16"/>
                      <a:pt x="40" y="18"/>
                    </a:cubicBezTo>
                    <a:cubicBezTo>
                      <a:pt x="31" y="5"/>
                      <a:pt x="31" y="5"/>
                      <a:pt x="31" y="5"/>
                    </a:cubicBezTo>
                    <a:cubicBezTo>
                      <a:pt x="17" y="14"/>
                      <a:pt x="17" y="14"/>
                      <a:pt x="17" y="14"/>
                    </a:cubicBezTo>
                    <a:cubicBezTo>
                      <a:pt x="25" y="26"/>
                      <a:pt x="25" y="26"/>
                      <a:pt x="25" y="26"/>
                    </a:cubicBezTo>
                    <a:cubicBezTo>
                      <a:pt x="22" y="30"/>
                      <a:pt x="19" y="34"/>
                      <a:pt x="17" y="39"/>
                    </a:cubicBezTo>
                    <a:cubicBezTo>
                      <a:pt x="3" y="36"/>
                      <a:pt x="3" y="36"/>
                      <a:pt x="3" y="36"/>
                    </a:cubicBezTo>
                    <a:cubicBezTo>
                      <a:pt x="0" y="53"/>
                      <a:pt x="0" y="53"/>
                      <a:pt x="0" y="53"/>
                    </a:cubicBezTo>
                    <a:cubicBezTo>
                      <a:pt x="14" y="56"/>
                      <a:pt x="14" y="56"/>
                      <a:pt x="14" y="56"/>
                    </a:cubicBezTo>
                    <a:cubicBezTo>
                      <a:pt x="14" y="60"/>
                      <a:pt x="15" y="64"/>
                      <a:pt x="17" y="68"/>
                    </a:cubicBezTo>
                    <a:cubicBezTo>
                      <a:pt x="5" y="77"/>
                      <a:pt x="5" y="77"/>
                      <a:pt x="5" y="77"/>
                    </a:cubicBezTo>
                    <a:cubicBezTo>
                      <a:pt x="14" y="91"/>
                      <a:pt x="14" y="91"/>
                      <a:pt x="14" y="91"/>
                    </a:cubicBezTo>
                    <a:cubicBezTo>
                      <a:pt x="27" y="82"/>
                      <a:pt x="27" y="82"/>
                      <a:pt x="27" y="82"/>
                    </a:cubicBezTo>
                    <a:cubicBezTo>
                      <a:pt x="31" y="85"/>
                      <a:pt x="35" y="88"/>
                      <a:pt x="39" y="89"/>
                    </a:cubicBezTo>
                    <a:cubicBezTo>
                      <a:pt x="36" y="105"/>
                      <a:pt x="36" y="105"/>
                      <a:pt x="36" y="105"/>
                    </a:cubicBezTo>
                    <a:cubicBezTo>
                      <a:pt x="53" y="108"/>
                      <a:pt x="53" y="108"/>
                      <a:pt x="53" y="108"/>
                    </a:cubicBezTo>
                    <a:cubicBezTo>
                      <a:pt x="56" y="91"/>
                      <a:pt x="56" y="91"/>
                      <a:pt x="56" y="91"/>
                    </a:cubicBezTo>
                    <a:cubicBezTo>
                      <a:pt x="60" y="91"/>
                      <a:pt x="63" y="90"/>
                      <a:pt x="67" y="88"/>
                    </a:cubicBezTo>
                    <a:cubicBezTo>
                      <a:pt x="75" y="100"/>
                      <a:pt x="75" y="100"/>
                      <a:pt x="75" y="100"/>
                    </a:cubicBezTo>
                    <a:cubicBezTo>
                      <a:pt x="89" y="91"/>
                      <a:pt x="89" y="91"/>
                      <a:pt x="89" y="91"/>
                    </a:cubicBezTo>
                    <a:cubicBezTo>
                      <a:pt x="80" y="78"/>
                      <a:pt x="80" y="78"/>
                      <a:pt x="80" y="78"/>
                    </a:cubicBezTo>
                    <a:cubicBezTo>
                      <a:pt x="83" y="76"/>
                      <a:pt x="85" y="73"/>
                      <a:pt x="86" y="70"/>
                    </a:cubicBezTo>
                    <a:lnTo>
                      <a:pt x="102" y="73"/>
                    </a:lnTo>
                    <a:close/>
                    <a:moveTo>
                      <a:pt x="61" y="66"/>
                    </a:moveTo>
                    <a:cubicBezTo>
                      <a:pt x="53" y="71"/>
                      <a:pt x="44" y="69"/>
                      <a:pt x="39" y="62"/>
                    </a:cubicBezTo>
                    <a:cubicBezTo>
                      <a:pt x="34" y="55"/>
                      <a:pt x="36" y="45"/>
                      <a:pt x="43" y="41"/>
                    </a:cubicBezTo>
                    <a:cubicBezTo>
                      <a:pt x="50" y="36"/>
                      <a:pt x="60" y="38"/>
                      <a:pt x="65" y="45"/>
                    </a:cubicBezTo>
                    <a:cubicBezTo>
                      <a:pt x="70" y="52"/>
                      <a:pt x="68" y="61"/>
                      <a:pt x="61" y="66"/>
                    </a:cubicBezTo>
                    <a:close/>
                  </a:path>
                </a:pathLst>
              </a:custGeom>
              <a:solidFill>
                <a:srgbClr val="D1E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01" name="Freeform 12"/>
              <p:cNvSpPr>
                <a:spLocks noEditPoints="1"/>
              </p:cNvSpPr>
              <p:nvPr/>
            </p:nvSpPr>
            <p:spPr bwMode="auto">
              <a:xfrm>
                <a:off x="2623" y="1463"/>
                <a:ext cx="135" cy="140"/>
              </a:xfrm>
              <a:custGeom>
                <a:avLst/>
                <a:gdLst>
                  <a:gd name="T0" fmla="*/ 56 w 57"/>
                  <a:gd name="T1" fmla="*/ 40 h 59"/>
                  <a:gd name="T2" fmla="*/ 57 w 57"/>
                  <a:gd name="T3" fmla="*/ 31 h 59"/>
                  <a:gd name="T4" fmla="*/ 49 w 57"/>
                  <a:gd name="T5" fmla="*/ 30 h 59"/>
                  <a:gd name="T6" fmla="*/ 48 w 57"/>
                  <a:gd name="T7" fmla="*/ 23 h 59"/>
                  <a:gd name="T8" fmla="*/ 55 w 57"/>
                  <a:gd name="T9" fmla="*/ 18 h 59"/>
                  <a:gd name="T10" fmla="*/ 50 w 57"/>
                  <a:gd name="T11" fmla="*/ 11 h 59"/>
                  <a:gd name="T12" fmla="*/ 43 w 57"/>
                  <a:gd name="T13" fmla="*/ 15 h 59"/>
                  <a:gd name="T14" fmla="*/ 36 w 57"/>
                  <a:gd name="T15" fmla="*/ 10 h 59"/>
                  <a:gd name="T16" fmla="*/ 38 w 57"/>
                  <a:gd name="T17" fmla="*/ 2 h 59"/>
                  <a:gd name="T18" fmla="*/ 29 w 57"/>
                  <a:gd name="T19" fmla="*/ 0 h 59"/>
                  <a:gd name="T20" fmla="*/ 27 w 57"/>
                  <a:gd name="T21" fmla="*/ 9 h 59"/>
                  <a:gd name="T22" fmla="*/ 22 w 57"/>
                  <a:gd name="T23" fmla="*/ 10 h 59"/>
                  <a:gd name="T24" fmla="*/ 17 w 57"/>
                  <a:gd name="T25" fmla="*/ 3 h 59"/>
                  <a:gd name="T26" fmla="*/ 9 w 57"/>
                  <a:gd name="T27" fmla="*/ 8 h 59"/>
                  <a:gd name="T28" fmla="*/ 14 w 57"/>
                  <a:gd name="T29" fmla="*/ 15 h 59"/>
                  <a:gd name="T30" fmla="*/ 9 w 57"/>
                  <a:gd name="T31" fmla="*/ 22 h 59"/>
                  <a:gd name="T32" fmla="*/ 2 w 57"/>
                  <a:gd name="T33" fmla="*/ 20 h 59"/>
                  <a:gd name="T34" fmla="*/ 0 w 57"/>
                  <a:gd name="T35" fmla="*/ 29 h 59"/>
                  <a:gd name="T36" fmla="*/ 8 w 57"/>
                  <a:gd name="T37" fmla="*/ 31 h 59"/>
                  <a:gd name="T38" fmla="*/ 9 w 57"/>
                  <a:gd name="T39" fmla="*/ 38 h 59"/>
                  <a:gd name="T40" fmla="*/ 3 w 57"/>
                  <a:gd name="T41" fmla="*/ 42 h 59"/>
                  <a:gd name="T42" fmla="*/ 8 w 57"/>
                  <a:gd name="T43" fmla="*/ 50 h 59"/>
                  <a:gd name="T44" fmla="*/ 15 w 57"/>
                  <a:gd name="T45" fmla="*/ 45 h 59"/>
                  <a:gd name="T46" fmla="*/ 21 w 57"/>
                  <a:gd name="T47" fmla="*/ 49 h 59"/>
                  <a:gd name="T48" fmla="*/ 20 w 57"/>
                  <a:gd name="T49" fmla="*/ 58 h 59"/>
                  <a:gd name="T50" fmla="*/ 29 w 57"/>
                  <a:gd name="T51" fmla="*/ 59 h 59"/>
                  <a:gd name="T52" fmla="*/ 31 w 57"/>
                  <a:gd name="T53" fmla="*/ 50 h 59"/>
                  <a:gd name="T54" fmla="*/ 36 w 57"/>
                  <a:gd name="T55" fmla="*/ 49 h 59"/>
                  <a:gd name="T56" fmla="*/ 41 w 57"/>
                  <a:gd name="T57" fmla="*/ 55 h 59"/>
                  <a:gd name="T58" fmla="*/ 49 w 57"/>
                  <a:gd name="T59" fmla="*/ 50 h 59"/>
                  <a:gd name="T60" fmla="*/ 44 w 57"/>
                  <a:gd name="T61" fmla="*/ 43 h 59"/>
                  <a:gd name="T62" fmla="*/ 47 w 57"/>
                  <a:gd name="T63" fmla="*/ 39 h 59"/>
                  <a:gd name="T64" fmla="*/ 56 w 57"/>
                  <a:gd name="T65" fmla="*/ 40 h 59"/>
                  <a:gd name="T66" fmla="*/ 33 w 57"/>
                  <a:gd name="T67" fmla="*/ 37 h 59"/>
                  <a:gd name="T68" fmla="*/ 21 w 57"/>
                  <a:gd name="T69" fmla="*/ 34 h 59"/>
                  <a:gd name="T70" fmla="*/ 24 w 57"/>
                  <a:gd name="T71" fmla="*/ 23 h 59"/>
                  <a:gd name="T72" fmla="*/ 35 w 57"/>
                  <a:gd name="T73" fmla="*/ 25 h 59"/>
                  <a:gd name="T74" fmla="*/ 33 w 57"/>
                  <a:gd name="T75"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 h="59">
                    <a:moveTo>
                      <a:pt x="56" y="40"/>
                    </a:moveTo>
                    <a:cubicBezTo>
                      <a:pt x="57" y="31"/>
                      <a:pt x="57" y="31"/>
                      <a:pt x="57" y="31"/>
                    </a:cubicBezTo>
                    <a:cubicBezTo>
                      <a:pt x="49" y="30"/>
                      <a:pt x="49" y="30"/>
                      <a:pt x="49" y="30"/>
                    </a:cubicBezTo>
                    <a:cubicBezTo>
                      <a:pt x="49" y="27"/>
                      <a:pt x="49" y="25"/>
                      <a:pt x="48" y="23"/>
                    </a:cubicBezTo>
                    <a:cubicBezTo>
                      <a:pt x="55" y="18"/>
                      <a:pt x="55" y="18"/>
                      <a:pt x="55" y="18"/>
                    </a:cubicBezTo>
                    <a:cubicBezTo>
                      <a:pt x="50" y="11"/>
                      <a:pt x="50" y="11"/>
                      <a:pt x="50" y="11"/>
                    </a:cubicBezTo>
                    <a:cubicBezTo>
                      <a:pt x="43" y="15"/>
                      <a:pt x="43" y="15"/>
                      <a:pt x="43" y="15"/>
                    </a:cubicBezTo>
                    <a:cubicBezTo>
                      <a:pt x="41" y="13"/>
                      <a:pt x="39" y="12"/>
                      <a:pt x="36" y="10"/>
                    </a:cubicBezTo>
                    <a:cubicBezTo>
                      <a:pt x="38" y="2"/>
                      <a:pt x="38" y="2"/>
                      <a:pt x="38" y="2"/>
                    </a:cubicBezTo>
                    <a:cubicBezTo>
                      <a:pt x="29" y="0"/>
                      <a:pt x="29" y="0"/>
                      <a:pt x="29" y="0"/>
                    </a:cubicBezTo>
                    <a:cubicBezTo>
                      <a:pt x="27" y="9"/>
                      <a:pt x="27" y="9"/>
                      <a:pt x="27" y="9"/>
                    </a:cubicBezTo>
                    <a:cubicBezTo>
                      <a:pt x="25" y="9"/>
                      <a:pt x="23" y="9"/>
                      <a:pt x="22" y="10"/>
                    </a:cubicBezTo>
                    <a:cubicBezTo>
                      <a:pt x="17" y="3"/>
                      <a:pt x="17" y="3"/>
                      <a:pt x="17" y="3"/>
                    </a:cubicBezTo>
                    <a:cubicBezTo>
                      <a:pt x="9" y="8"/>
                      <a:pt x="9" y="8"/>
                      <a:pt x="9" y="8"/>
                    </a:cubicBezTo>
                    <a:cubicBezTo>
                      <a:pt x="14" y="15"/>
                      <a:pt x="14" y="15"/>
                      <a:pt x="14" y="15"/>
                    </a:cubicBezTo>
                    <a:cubicBezTo>
                      <a:pt x="12" y="17"/>
                      <a:pt x="10" y="19"/>
                      <a:pt x="9" y="22"/>
                    </a:cubicBezTo>
                    <a:cubicBezTo>
                      <a:pt x="2" y="20"/>
                      <a:pt x="2" y="20"/>
                      <a:pt x="2" y="20"/>
                    </a:cubicBezTo>
                    <a:cubicBezTo>
                      <a:pt x="0" y="29"/>
                      <a:pt x="0" y="29"/>
                      <a:pt x="0" y="29"/>
                    </a:cubicBezTo>
                    <a:cubicBezTo>
                      <a:pt x="8" y="31"/>
                      <a:pt x="8" y="31"/>
                      <a:pt x="8" y="31"/>
                    </a:cubicBezTo>
                    <a:cubicBezTo>
                      <a:pt x="8" y="33"/>
                      <a:pt x="8" y="36"/>
                      <a:pt x="9" y="38"/>
                    </a:cubicBezTo>
                    <a:cubicBezTo>
                      <a:pt x="3" y="42"/>
                      <a:pt x="3" y="42"/>
                      <a:pt x="3" y="42"/>
                    </a:cubicBezTo>
                    <a:cubicBezTo>
                      <a:pt x="8" y="50"/>
                      <a:pt x="8" y="50"/>
                      <a:pt x="8" y="50"/>
                    </a:cubicBezTo>
                    <a:cubicBezTo>
                      <a:pt x="15" y="45"/>
                      <a:pt x="15" y="45"/>
                      <a:pt x="15" y="45"/>
                    </a:cubicBezTo>
                    <a:cubicBezTo>
                      <a:pt x="17" y="47"/>
                      <a:pt x="19" y="48"/>
                      <a:pt x="21" y="49"/>
                    </a:cubicBezTo>
                    <a:cubicBezTo>
                      <a:pt x="20" y="58"/>
                      <a:pt x="20" y="58"/>
                      <a:pt x="20" y="58"/>
                    </a:cubicBezTo>
                    <a:cubicBezTo>
                      <a:pt x="29" y="59"/>
                      <a:pt x="29" y="59"/>
                      <a:pt x="29" y="59"/>
                    </a:cubicBezTo>
                    <a:cubicBezTo>
                      <a:pt x="31" y="50"/>
                      <a:pt x="31" y="50"/>
                      <a:pt x="31" y="50"/>
                    </a:cubicBezTo>
                    <a:cubicBezTo>
                      <a:pt x="33" y="50"/>
                      <a:pt x="35" y="49"/>
                      <a:pt x="36" y="49"/>
                    </a:cubicBezTo>
                    <a:cubicBezTo>
                      <a:pt x="41" y="55"/>
                      <a:pt x="41" y="55"/>
                      <a:pt x="41" y="55"/>
                    </a:cubicBezTo>
                    <a:cubicBezTo>
                      <a:pt x="49" y="50"/>
                      <a:pt x="49" y="50"/>
                      <a:pt x="49" y="50"/>
                    </a:cubicBezTo>
                    <a:cubicBezTo>
                      <a:pt x="44" y="43"/>
                      <a:pt x="44" y="43"/>
                      <a:pt x="44" y="43"/>
                    </a:cubicBezTo>
                    <a:cubicBezTo>
                      <a:pt x="45" y="42"/>
                      <a:pt x="46" y="40"/>
                      <a:pt x="47" y="39"/>
                    </a:cubicBezTo>
                    <a:lnTo>
                      <a:pt x="56" y="40"/>
                    </a:lnTo>
                    <a:close/>
                    <a:moveTo>
                      <a:pt x="33" y="37"/>
                    </a:moveTo>
                    <a:cubicBezTo>
                      <a:pt x="29" y="39"/>
                      <a:pt x="24" y="38"/>
                      <a:pt x="21" y="34"/>
                    </a:cubicBezTo>
                    <a:cubicBezTo>
                      <a:pt x="19" y="30"/>
                      <a:pt x="20" y="25"/>
                      <a:pt x="24" y="23"/>
                    </a:cubicBezTo>
                    <a:cubicBezTo>
                      <a:pt x="27" y="20"/>
                      <a:pt x="33" y="21"/>
                      <a:pt x="35" y="25"/>
                    </a:cubicBezTo>
                    <a:cubicBezTo>
                      <a:pt x="38" y="29"/>
                      <a:pt x="37" y="34"/>
                      <a:pt x="33" y="37"/>
                    </a:cubicBezTo>
                    <a:close/>
                  </a:path>
                </a:pathLst>
              </a:custGeom>
              <a:solidFill>
                <a:srgbClr val="D1E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02" name="Freeform 13"/>
              <p:cNvSpPr>
                <a:spLocks noEditPoints="1"/>
              </p:cNvSpPr>
              <p:nvPr/>
            </p:nvSpPr>
            <p:spPr bwMode="auto">
              <a:xfrm>
                <a:off x="3565" y="1757"/>
                <a:ext cx="135" cy="140"/>
              </a:xfrm>
              <a:custGeom>
                <a:avLst/>
                <a:gdLst>
                  <a:gd name="T0" fmla="*/ 56 w 57"/>
                  <a:gd name="T1" fmla="*/ 40 h 59"/>
                  <a:gd name="T2" fmla="*/ 57 w 57"/>
                  <a:gd name="T3" fmla="*/ 31 h 59"/>
                  <a:gd name="T4" fmla="*/ 49 w 57"/>
                  <a:gd name="T5" fmla="*/ 29 h 59"/>
                  <a:gd name="T6" fmla="*/ 48 w 57"/>
                  <a:gd name="T7" fmla="*/ 23 h 59"/>
                  <a:gd name="T8" fmla="*/ 55 w 57"/>
                  <a:gd name="T9" fmla="*/ 18 h 59"/>
                  <a:gd name="T10" fmla="*/ 50 w 57"/>
                  <a:gd name="T11" fmla="*/ 11 h 59"/>
                  <a:gd name="T12" fmla="*/ 43 w 57"/>
                  <a:gd name="T13" fmla="*/ 15 h 59"/>
                  <a:gd name="T14" fmla="*/ 36 w 57"/>
                  <a:gd name="T15" fmla="*/ 10 h 59"/>
                  <a:gd name="T16" fmla="*/ 38 w 57"/>
                  <a:gd name="T17" fmla="*/ 2 h 59"/>
                  <a:gd name="T18" fmla="*/ 29 w 57"/>
                  <a:gd name="T19" fmla="*/ 0 h 59"/>
                  <a:gd name="T20" fmla="*/ 27 w 57"/>
                  <a:gd name="T21" fmla="*/ 9 h 59"/>
                  <a:gd name="T22" fmla="*/ 22 w 57"/>
                  <a:gd name="T23" fmla="*/ 10 h 59"/>
                  <a:gd name="T24" fmla="*/ 17 w 57"/>
                  <a:gd name="T25" fmla="*/ 3 h 59"/>
                  <a:gd name="T26" fmla="*/ 9 w 57"/>
                  <a:gd name="T27" fmla="*/ 8 h 59"/>
                  <a:gd name="T28" fmla="*/ 14 w 57"/>
                  <a:gd name="T29" fmla="*/ 15 h 59"/>
                  <a:gd name="T30" fmla="*/ 9 w 57"/>
                  <a:gd name="T31" fmla="*/ 22 h 59"/>
                  <a:gd name="T32" fmla="*/ 2 w 57"/>
                  <a:gd name="T33" fmla="*/ 20 h 59"/>
                  <a:gd name="T34" fmla="*/ 0 w 57"/>
                  <a:gd name="T35" fmla="*/ 29 h 59"/>
                  <a:gd name="T36" fmla="*/ 8 w 57"/>
                  <a:gd name="T37" fmla="*/ 31 h 59"/>
                  <a:gd name="T38" fmla="*/ 9 w 57"/>
                  <a:gd name="T39" fmla="*/ 38 h 59"/>
                  <a:gd name="T40" fmla="*/ 3 w 57"/>
                  <a:gd name="T41" fmla="*/ 42 h 59"/>
                  <a:gd name="T42" fmla="*/ 8 w 57"/>
                  <a:gd name="T43" fmla="*/ 50 h 59"/>
                  <a:gd name="T44" fmla="*/ 15 w 57"/>
                  <a:gd name="T45" fmla="*/ 45 h 59"/>
                  <a:gd name="T46" fmla="*/ 21 w 57"/>
                  <a:gd name="T47" fmla="*/ 49 h 59"/>
                  <a:gd name="T48" fmla="*/ 20 w 57"/>
                  <a:gd name="T49" fmla="*/ 58 h 59"/>
                  <a:gd name="T50" fmla="*/ 29 w 57"/>
                  <a:gd name="T51" fmla="*/ 59 h 59"/>
                  <a:gd name="T52" fmla="*/ 31 w 57"/>
                  <a:gd name="T53" fmla="*/ 50 h 59"/>
                  <a:gd name="T54" fmla="*/ 36 w 57"/>
                  <a:gd name="T55" fmla="*/ 49 h 59"/>
                  <a:gd name="T56" fmla="*/ 41 w 57"/>
                  <a:gd name="T57" fmla="*/ 55 h 59"/>
                  <a:gd name="T58" fmla="*/ 49 w 57"/>
                  <a:gd name="T59" fmla="*/ 50 h 59"/>
                  <a:gd name="T60" fmla="*/ 44 w 57"/>
                  <a:gd name="T61" fmla="*/ 43 h 59"/>
                  <a:gd name="T62" fmla="*/ 47 w 57"/>
                  <a:gd name="T63" fmla="*/ 38 h 59"/>
                  <a:gd name="T64" fmla="*/ 56 w 57"/>
                  <a:gd name="T65" fmla="*/ 40 h 59"/>
                  <a:gd name="T66" fmla="*/ 33 w 57"/>
                  <a:gd name="T67" fmla="*/ 37 h 59"/>
                  <a:gd name="T68" fmla="*/ 21 w 57"/>
                  <a:gd name="T69" fmla="*/ 34 h 59"/>
                  <a:gd name="T70" fmla="*/ 24 w 57"/>
                  <a:gd name="T71" fmla="*/ 23 h 59"/>
                  <a:gd name="T72" fmla="*/ 35 w 57"/>
                  <a:gd name="T73" fmla="*/ 25 h 59"/>
                  <a:gd name="T74" fmla="*/ 33 w 57"/>
                  <a:gd name="T75"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 h="59">
                    <a:moveTo>
                      <a:pt x="56" y="40"/>
                    </a:moveTo>
                    <a:cubicBezTo>
                      <a:pt x="57" y="31"/>
                      <a:pt x="57" y="31"/>
                      <a:pt x="57" y="31"/>
                    </a:cubicBezTo>
                    <a:cubicBezTo>
                      <a:pt x="49" y="29"/>
                      <a:pt x="49" y="29"/>
                      <a:pt x="49" y="29"/>
                    </a:cubicBezTo>
                    <a:cubicBezTo>
                      <a:pt x="49" y="27"/>
                      <a:pt x="49" y="25"/>
                      <a:pt x="48" y="23"/>
                    </a:cubicBezTo>
                    <a:cubicBezTo>
                      <a:pt x="55" y="18"/>
                      <a:pt x="55" y="18"/>
                      <a:pt x="55" y="18"/>
                    </a:cubicBezTo>
                    <a:cubicBezTo>
                      <a:pt x="50" y="11"/>
                      <a:pt x="50" y="11"/>
                      <a:pt x="50" y="11"/>
                    </a:cubicBezTo>
                    <a:cubicBezTo>
                      <a:pt x="43" y="15"/>
                      <a:pt x="43" y="15"/>
                      <a:pt x="43" y="15"/>
                    </a:cubicBezTo>
                    <a:cubicBezTo>
                      <a:pt x="41" y="13"/>
                      <a:pt x="39" y="11"/>
                      <a:pt x="36" y="10"/>
                    </a:cubicBezTo>
                    <a:cubicBezTo>
                      <a:pt x="38" y="2"/>
                      <a:pt x="38" y="2"/>
                      <a:pt x="38" y="2"/>
                    </a:cubicBezTo>
                    <a:cubicBezTo>
                      <a:pt x="29" y="0"/>
                      <a:pt x="29" y="0"/>
                      <a:pt x="29" y="0"/>
                    </a:cubicBezTo>
                    <a:cubicBezTo>
                      <a:pt x="27" y="9"/>
                      <a:pt x="27" y="9"/>
                      <a:pt x="27" y="9"/>
                    </a:cubicBezTo>
                    <a:cubicBezTo>
                      <a:pt x="25" y="9"/>
                      <a:pt x="23" y="9"/>
                      <a:pt x="22" y="10"/>
                    </a:cubicBezTo>
                    <a:cubicBezTo>
                      <a:pt x="17" y="3"/>
                      <a:pt x="17" y="3"/>
                      <a:pt x="17" y="3"/>
                    </a:cubicBezTo>
                    <a:cubicBezTo>
                      <a:pt x="9" y="8"/>
                      <a:pt x="9" y="8"/>
                      <a:pt x="9" y="8"/>
                    </a:cubicBezTo>
                    <a:cubicBezTo>
                      <a:pt x="14" y="15"/>
                      <a:pt x="14" y="15"/>
                      <a:pt x="14" y="15"/>
                    </a:cubicBezTo>
                    <a:cubicBezTo>
                      <a:pt x="12" y="17"/>
                      <a:pt x="10" y="19"/>
                      <a:pt x="9" y="22"/>
                    </a:cubicBezTo>
                    <a:cubicBezTo>
                      <a:pt x="2" y="20"/>
                      <a:pt x="2" y="20"/>
                      <a:pt x="2" y="20"/>
                    </a:cubicBezTo>
                    <a:cubicBezTo>
                      <a:pt x="0" y="29"/>
                      <a:pt x="0" y="29"/>
                      <a:pt x="0" y="29"/>
                    </a:cubicBezTo>
                    <a:cubicBezTo>
                      <a:pt x="8" y="31"/>
                      <a:pt x="8" y="31"/>
                      <a:pt x="8" y="31"/>
                    </a:cubicBezTo>
                    <a:cubicBezTo>
                      <a:pt x="8" y="33"/>
                      <a:pt x="8" y="35"/>
                      <a:pt x="9" y="38"/>
                    </a:cubicBezTo>
                    <a:cubicBezTo>
                      <a:pt x="3" y="42"/>
                      <a:pt x="3" y="42"/>
                      <a:pt x="3" y="42"/>
                    </a:cubicBezTo>
                    <a:cubicBezTo>
                      <a:pt x="8" y="50"/>
                      <a:pt x="8" y="50"/>
                      <a:pt x="8" y="50"/>
                    </a:cubicBezTo>
                    <a:cubicBezTo>
                      <a:pt x="15" y="45"/>
                      <a:pt x="15" y="45"/>
                      <a:pt x="15" y="45"/>
                    </a:cubicBezTo>
                    <a:cubicBezTo>
                      <a:pt x="17" y="47"/>
                      <a:pt x="19" y="48"/>
                      <a:pt x="21" y="49"/>
                    </a:cubicBezTo>
                    <a:cubicBezTo>
                      <a:pt x="20" y="58"/>
                      <a:pt x="20" y="58"/>
                      <a:pt x="20" y="58"/>
                    </a:cubicBezTo>
                    <a:cubicBezTo>
                      <a:pt x="29" y="59"/>
                      <a:pt x="29" y="59"/>
                      <a:pt x="29" y="59"/>
                    </a:cubicBezTo>
                    <a:cubicBezTo>
                      <a:pt x="31" y="50"/>
                      <a:pt x="31" y="50"/>
                      <a:pt x="31" y="50"/>
                    </a:cubicBezTo>
                    <a:cubicBezTo>
                      <a:pt x="33" y="50"/>
                      <a:pt x="35" y="49"/>
                      <a:pt x="36" y="49"/>
                    </a:cubicBezTo>
                    <a:cubicBezTo>
                      <a:pt x="41" y="55"/>
                      <a:pt x="41" y="55"/>
                      <a:pt x="41" y="55"/>
                    </a:cubicBezTo>
                    <a:cubicBezTo>
                      <a:pt x="49" y="50"/>
                      <a:pt x="49" y="50"/>
                      <a:pt x="49" y="50"/>
                    </a:cubicBezTo>
                    <a:cubicBezTo>
                      <a:pt x="44" y="43"/>
                      <a:pt x="44" y="43"/>
                      <a:pt x="44" y="43"/>
                    </a:cubicBezTo>
                    <a:cubicBezTo>
                      <a:pt x="45" y="42"/>
                      <a:pt x="46" y="40"/>
                      <a:pt x="47" y="38"/>
                    </a:cubicBezTo>
                    <a:lnTo>
                      <a:pt x="56" y="40"/>
                    </a:lnTo>
                    <a:close/>
                    <a:moveTo>
                      <a:pt x="33" y="37"/>
                    </a:moveTo>
                    <a:cubicBezTo>
                      <a:pt x="29" y="39"/>
                      <a:pt x="24" y="38"/>
                      <a:pt x="21" y="34"/>
                    </a:cubicBezTo>
                    <a:cubicBezTo>
                      <a:pt x="19" y="30"/>
                      <a:pt x="20" y="25"/>
                      <a:pt x="24" y="23"/>
                    </a:cubicBezTo>
                    <a:cubicBezTo>
                      <a:pt x="27" y="20"/>
                      <a:pt x="33" y="21"/>
                      <a:pt x="35" y="25"/>
                    </a:cubicBezTo>
                    <a:cubicBezTo>
                      <a:pt x="38" y="29"/>
                      <a:pt x="37" y="34"/>
                      <a:pt x="33" y="37"/>
                    </a:cubicBezTo>
                    <a:close/>
                  </a:path>
                </a:pathLst>
              </a:custGeom>
              <a:solidFill>
                <a:srgbClr val="D1E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03" name="Freeform 14"/>
              <p:cNvSpPr/>
              <p:nvPr/>
            </p:nvSpPr>
            <p:spPr bwMode="auto">
              <a:xfrm>
                <a:off x="2870" y="1163"/>
                <a:ext cx="970" cy="277"/>
              </a:xfrm>
              <a:custGeom>
                <a:avLst/>
                <a:gdLst>
                  <a:gd name="T0" fmla="*/ 163 w 410"/>
                  <a:gd name="T1" fmla="*/ 0 h 117"/>
                  <a:gd name="T2" fmla="*/ 93 w 410"/>
                  <a:gd name="T3" fmla="*/ 54 h 117"/>
                  <a:gd name="T4" fmla="*/ 73 w 410"/>
                  <a:gd name="T5" fmla="*/ 49 h 117"/>
                  <a:gd name="T6" fmla="*/ 29 w 410"/>
                  <a:gd name="T7" fmla="*/ 82 h 117"/>
                  <a:gd name="T8" fmla="*/ 18 w 410"/>
                  <a:gd name="T9" fmla="*/ 82 h 117"/>
                  <a:gd name="T10" fmla="*/ 0 w 410"/>
                  <a:gd name="T11" fmla="*/ 99 h 117"/>
                  <a:gd name="T12" fmla="*/ 5 w 410"/>
                  <a:gd name="T13" fmla="*/ 112 h 117"/>
                  <a:gd name="T14" fmla="*/ 18 w 410"/>
                  <a:gd name="T15" fmla="*/ 117 h 117"/>
                  <a:gd name="T16" fmla="*/ 393 w 410"/>
                  <a:gd name="T17" fmla="*/ 117 h 117"/>
                  <a:gd name="T18" fmla="*/ 410 w 410"/>
                  <a:gd name="T19" fmla="*/ 99 h 117"/>
                  <a:gd name="T20" fmla="*/ 405 w 410"/>
                  <a:gd name="T21" fmla="*/ 87 h 117"/>
                  <a:gd name="T22" fmla="*/ 393 w 410"/>
                  <a:gd name="T23" fmla="*/ 82 h 117"/>
                  <a:gd name="T24" fmla="*/ 375 w 410"/>
                  <a:gd name="T25" fmla="*/ 82 h 117"/>
                  <a:gd name="T26" fmla="*/ 333 w 410"/>
                  <a:gd name="T27" fmla="*/ 54 h 117"/>
                  <a:gd name="T28" fmla="*/ 301 w 410"/>
                  <a:gd name="T29" fmla="*/ 68 h 117"/>
                  <a:gd name="T30" fmla="*/ 246 w 410"/>
                  <a:gd name="T31" fmla="*/ 36 h 117"/>
                  <a:gd name="T32" fmla="*/ 228 w 410"/>
                  <a:gd name="T33" fmla="*/ 39 h 117"/>
                  <a:gd name="T34" fmla="*/ 163 w 410"/>
                  <a:gd name="T3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0" h="117">
                    <a:moveTo>
                      <a:pt x="163" y="0"/>
                    </a:moveTo>
                    <a:cubicBezTo>
                      <a:pt x="130" y="0"/>
                      <a:pt x="102" y="23"/>
                      <a:pt x="93" y="54"/>
                    </a:cubicBezTo>
                    <a:cubicBezTo>
                      <a:pt x="87" y="51"/>
                      <a:pt x="80" y="49"/>
                      <a:pt x="73" y="49"/>
                    </a:cubicBezTo>
                    <a:cubicBezTo>
                      <a:pt x="52" y="49"/>
                      <a:pt x="35" y="63"/>
                      <a:pt x="29" y="82"/>
                    </a:cubicBezTo>
                    <a:cubicBezTo>
                      <a:pt x="18" y="82"/>
                      <a:pt x="18" y="82"/>
                      <a:pt x="18" y="82"/>
                    </a:cubicBezTo>
                    <a:cubicBezTo>
                      <a:pt x="8" y="82"/>
                      <a:pt x="0" y="90"/>
                      <a:pt x="0" y="99"/>
                    </a:cubicBezTo>
                    <a:cubicBezTo>
                      <a:pt x="0" y="104"/>
                      <a:pt x="2" y="108"/>
                      <a:pt x="5" y="112"/>
                    </a:cubicBezTo>
                    <a:cubicBezTo>
                      <a:pt x="9" y="115"/>
                      <a:pt x="13" y="117"/>
                      <a:pt x="18" y="117"/>
                    </a:cubicBezTo>
                    <a:cubicBezTo>
                      <a:pt x="393" y="117"/>
                      <a:pt x="393" y="117"/>
                      <a:pt x="393" y="117"/>
                    </a:cubicBezTo>
                    <a:cubicBezTo>
                      <a:pt x="403" y="117"/>
                      <a:pt x="410" y="109"/>
                      <a:pt x="410" y="99"/>
                    </a:cubicBezTo>
                    <a:cubicBezTo>
                      <a:pt x="410" y="94"/>
                      <a:pt x="408" y="90"/>
                      <a:pt x="405" y="87"/>
                    </a:cubicBezTo>
                    <a:cubicBezTo>
                      <a:pt x="402" y="84"/>
                      <a:pt x="398" y="82"/>
                      <a:pt x="393" y="82"/>
                    </a:cubicBezTo>
                    <a:cubicBezTo>
                      <a:pt x="375" y="82"/>
                      <a:pt x="375" y="82"/>
                      <a:pt x="375" y="82"/>
                    </a:cubicBezTo>
                    <a:cubicBezTo>
                      <a:pt x="368" y="65"/>
                      <a:pt x="352" y="54"/>
                      <a:pt x="333" y="54"/>
                    </a:cubicBezTo>
                    <a:cubicBezTo>
                      <a:pt x="321" y="54"/>
                      <a:pt x="309" y="59"/>
                      <a:pt x="301" y="68"/>
                    </a:cubicBezTo>
                    <a:cubicBezTo>
                      <a:pt x="290" y="49"/>
                      <a:pt x="269" y="36"/>
                      <a:pt x="246" y="36"/>
                    </a:cubicBezTo>
                    <a:cubicBezTo>
                      <a:pt x="240" y="36"/>
                      <a:pt x="233" y="37"/>
                      <a:pt x="228" y="39"/>
                    </a:cubicBezTo>
                    <a:cubicBezTo>
                      <a:pt x="215" y="16"/>
                      <a:pt x="191" y="0"/>
                      <a:pt x="163"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04" name="Freeform 15"/>
              <p:cNvSpPr/>
              <p:nvPr/>
            </p:nvSpPr>
            <p:spPr bwMode="auto">
              <a:xfrm>
                <a:off x="768" y="3370"/>
                <a:ext cx="2921" cy="213"/>
              </a:xfrm>
              <a:custGeom>
                <a:avLst/>
                <a:gdLst>
                  <a:gd name="T0" fmla="*/ 617 w 1234"/>
                  <a:gd name="T1" fmla="*/ 0 h 90"/>
                  <a:gd name="T2" fmla="*/ 591 w 1234"/>
                  <a:gd name="T3" fmla="*/ 0 h 90"/>
                  <a:gd name="T4" fmla="*/ 591 w 1234"/>
                  <a:gd name="T5" fmla="*/ 5 h 90"/>
                  <a:gd name="T6" fmla="*/ 591 w 1234"/>
                  <a:gd name="T7" fmla="*/ 5 h 90"/>
                  <a:gd name="T8" fmla="*/ 555 w 1234"/>
                  <a:gd name="T9" fmla="*/ 41 h 90"/>
                  <a:gd name="T10" fmla="*/ 238 w 1234"/>
                  <a:gd name="T11" fmla="*/ 41 h 90"/>
                  <a:gd name="T12" fmla="*/ 213 w 1234"/>
                  <a:gd name="T13" fmla="*/ 30 h 90"/>
                  <a:gd name="T14" fmla="*/ 203 w 1234"/>
                  <a:gd name="T15" fmla="*/ 11 h 90"/>
                  <a:gd name="T16" fmla="*/ 0 w 1234"/>
                  <a:gd name="T17" fmla="*/ 45 h 90"/>
                  <a:gd name="T18" fmla="*/ 617 w 1234"/>
                  <a:gd name="T19" fmla="*/ 90 h 90"/>
                  <a:gd name="T20" fmla="*/ 1234 w 1234"/>
                  <a:gd name="T21" fmla="*/ 45 h 90"/>
                  <a:gd name="T22" fmla="*/ 1210 w 1234"/>
                  <a:gd name="T23" fmla="*/ 32 h 90"/>
                  <a:gd name="T24" fmla="*/ 1205 w 1234"/>
                  <a:gd name="T25" fmla="*/ 37 h 90"/>
                  <a:gd name="T26" fmla="*/ 1202 w 1234"/>
                  <a:gd name="T27" fmla="*/ 40 h 90"/>
                  <a:gd name="T28" fmla="*/ 1192 w 1234"/>
                  <a:gd name="T29" fmla="*/ 46 h 90"/>
                  <a:gd name="T30" fmla="*/ 1189 w 1234"/>
                  <a:gd name="T31" fmla="*/ 47 h 90"/>
                  <a:gd name="T32" fmla="*/ 1178 w 1234"/>
                  <a:gd name="T33" fmla="*/ 51 h 90"/>
                  <a:gd name="T34" fmla="*/ 1175 w 1234"/>
                  <a:gd name="T35" fmla="*/ 51 h 90"/>
                  <a:gd name="T36" fmla="*/ 1164 w 1234"/>
                  <a:gd name="T37" fmla="*/ 54 h 90"/>
                  <a:gd name="T38" fmla="*/ 1161 w 1234"/>
                  <a:gd name="T39" fmla="*/ 55 h 90"/>
                  <a:gd name="T40" fmla="*/ 1150 w 1234"/>
                  <a:gd name="T41" fmla="*/ 56 h 90"/>
                  <a:gd name="T42" fmla="*/ 1147 w 1234"/>
                  <a:gd name="T43" fmla="*/ 57 h 90"/>
                  <a:gd name="T44" fmla="*/ 1136 w 1234"/>
                  <a:gd name="T45" fmla="*/ 58 h 90"/>
                  <a:gd name="T46" fmla="*/ 1134 w 1234"/>
                  <a:gd name="T47" fmla="*/ 58 h 90"/>
                  <a:gd name="T48" fmla="*/ 1123 w 1234"/>
                  <a:gd name="T49" fmla="*/ 59 h 90"/>
                  <a:gd name="T50" fmla="*/ 1120 w 1234"/>
                  <a:gd name="T51" fmla="*/ 59 h 90"/>
                  <a:gd name="T52" fmla="*/ 1109 w 1234"/>
                  <a:gd name="T53" fmla="*/ 59 h 90"/>
                  <a:gd name="T54" fmla="*/ 1107 w 1234"/>
                  <a:gd name="T55" fmla="*/ 59 h 90"/>
                  <a:gd name="T56" fmla="*/ 1106 w 1234"/>
                  <a:gd name="T57" fmla="*/ 59 h 90"/>
                  <a:gd name="T58" fmla="*/ 1095 w 1234"/>
                  <a:gd name="T59" fmla="*/ 59 h 90"/>
                  <a:gd name="T60" fmla="*/ 1092 w 1234"/>
                  <a:gd name="T61" fmla="*/ 59 h 90"/>
                  <a:gd name="T62" fmla="*/ 1084 w 1234"/>
                  <a:gd name="T63" fmla="*/ 58 h 90"/>
                  <a:gd name="T64" fmla="*/ 1081 w 1234"/>
                  <a:gd name="T65" fmla="*/ 58 h 90"/>
                  <a:gd name="T66" fmla="*/ 1079 w 1234"/>
                  <a:gd name="T67" fmla="*/ 58 h 90"/>
                  <a:gd name="T68" fmla="*/ 1068 w 1234"/>
                  <a:gd name="T69" fmla="*/ 57 h 90"/>
                  <a:gd name="T70" fmla="*/ 1065 w 1234"/>
                  <a:gd name="T71" fmla="*/ 56 h 90"/>
                  <a:gd name="T72" fmla="*/ 1058 w 1234"/>
                  <a:gd name="T73" fmla="*/ 55 h 90"/>
                  <a:gd name="T74" fmla="*/ 1054 w 1234"/>
                  <a:gd name="T75" fmla="*/ 55 h 90"/>
                  <a:gd name="T76" fmla="*/ 1051 w 1234"/>
                  <a:gd name="T77" fmla="*/ 54 h 90"/>
                  <a:gd name="T78" fmla="*/ 1040 w 1234"/>
                  <a:gd name="T79" fmla="*/ 52 h 90"/>
                  <a:gd name="T80" fmla="*/ 1038 w 1234"/>
                  <a:gd name="T81" fmla="*/ 51 h 90"/>
                  <a:gd name="T82" fmla="*/ 1037 w 1234"/>
                  <a:gd name="T83" fmla="*/ 51 h 90"/>
                  <a:gd name="T84" fmla="*/ 1033 w 1234"/>
                  <a:gd name="T85" fmla="*/ 50 h 90"/>
                  <a:gd name="T86" fmla="*/ 1026 w 1234"/>
                  <a:gd name="T87" fmla="*/ 47 h 90"/>
                  <a:gd name="T88" fmla="*/ 1023 w 1234"/>
                  <a:gd name="T89" fmla="*/ 46 h 90"/>
                  <a:gd name="T90" fmla="*/ 1014 w 1234"/>
                  <a:gd name="T91" fmla="*/ 41 h 90"/>
                  <a:gd name="T92" fmla="*/ 1013 w 1234"/>
                  <a:gd name="T93" fmla="*/ 40 h 90"/>
                  <a:gd name="T94" fmla="*/ 1011 w 1234"/>
                  <a:gd name="T95" fmla="*/ 39 h 90"/>
                  <a:gd name="T96" fmla="*/ 1010 w 1234"/>
                  <a:gd name="T97" fmla="*/ 38 h 90"/>
                  <a:gd name="T98" fmla="*/ 1003 w 1234"/>
                  <a:gd name="T99" fmla="*/ 27 h 90"/>
                  <a:gd name="T100" fmla="*/ 1003 w 1234"/>
                  <a:gd name="T101" fmla="*/ 26 h 90"/>
                  <a:gd name="T102" fmla="*/ 1003 w 1234"/>
                  <a:gd name="T103" fmla="*/ 10 h 90"/>
                  <a:gd name="T104" fmla="*/ 617 w 1234"/>
                  <a:gd name="T10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4" h="90">
                    <a:moveTo>
                      <a:pt x="617" y="0"/>
                    </a:moveTo>
                    <a:cubicBezTo>
                      <a:pt x="608" y="0"/>
                      <a:pt x="600" y="0"/>
                      <a:pt x="591" y="0"/>
                    </a:cubicBezTo>
                    <a:cubicBezTo>
                      <a:pt x="591" y="5"/>
                      <a:pt x="591" y="5"/>
                      <a:pt x="591" y="5"/>
                    </a:cubicBezTo>
                    <a:cubicBezTo>
                      <a:pt x="591" y="5"/>
                      <a:pt x="591" y="5"/>
                      <a:pt x="591" y="5"/>
                    </a:cubicBezTo>
                    <a:cubicBezTo>
                      <a:pt x="591" y="25"/>
                      <a:pt x="575" y="41"/>
                      <a:pt x="555" y="41"/>
                    </a:cubicBezTo>
                    <a:cubicBezTo>
                      <a:pt x="238" y="41"/>
                      <a:pt x="238" y="41"/>
                      <a:pt x="238" y="41"/>
                    </a:cubicBezTo>
                    <a:cubicBezTo>
                      <a:pt x="228" y="41"/>
                      <a:pt x="219" y="37"/>
                      <a:pt x="213" y="30"/>
                    </a:cubicBezTo>
                    <a:cubicBezTo>
                      <a:pt x="208" y="25"/>
                      <a:pt x="204" y="19"/>
                      <a:pt x="203" y="11"/>
                    </a:cubicBezTo>
                    <a:cubicBezTo>
                      <a:pt x="78" y="19"/>
                      <a:pt x="0" y="31"/>
                      <a:pt x="0" y="45"/>
                    </a:cubicBezTo>
                    <a:cubicBezTo>
                      <a:pt x="0" y="70"/>
                      <a:pt x="276" y="90"/>
                      <a:pt x="617" y="90"/>
                    </a:cubicBezTo>
                    <a:cubicBezTo>
                      <a:pt x="958" y="90"/>
                      <a:pt x="1234" y="70"/>
                      <a:pt x="1234" y="45"/>
                    </a:cubicBezTo>
                    <a:cubicBezTo>
                      <a:pt x="1234" y="40"/>
                      <a:pt x="1226" y="36"/>
                      <a:pt x="1210" y="32"/>
                    </a:cubicBezTo>
                    <a:cubicBezTo>
                      <a:pt x="1209" y="34"/>
                      <a:pt x="1207" y="36"/>
                      <a:pt x="1205" y="37"/>
                    </a:cubicBezTo>
                    <a:cubicBezTo>
                      <a:pt x="1204" y="38"/>
                      <a:pt x="1203" y="39"/>
                      <a:pt x="1202" y="40"/>
                    </a:cubicBezTo>
                    <a:cubicBezTo>
                      <a:pt x="1199" y="42"/>
                      <a:pt x="1196" y="44"/>
                      <a:pt x="1192" y="46"/>
                    </a:cubicBezTo>
                    <a:cubicBezTo>
                      <a:pt x="1191" y="46"/>
                      <a:pt x="1190" y="47"/>
                      <a:pt x="1189" y="47"/>
                    </a:cubicBezTo>
                    <a:cubicBezTo>
                      <a:pt x="1185" y="48"/>
                      <a:pt x="1182" y="49"/>
                      <a:pt x="1178" y="51"/>
                    </a:cubicBezTo>
                    <a:cubicBezTo>
                      <a:pt x="1177" y="51"/>
                      <a:pt x="1176" y="51"/>
                      <a:pt x="1175" y="51"/>
                    </a:cubicBezTo>
                    <a:cubicBezTo>
                      <a:pt x="1171" y="52"/>
                      <a:pt x="1168" y="53"/>
                      <a:pt x="1164" y="54"/>
                    </a:cubicBezTo>
                    <a:cubicBezTo>
                      <a:pt x="1163" y="54"/>
                      <a:pt x="1162" y="54"/>
                      <a:pt x="1161" y="55"/>
                    </a:cubicBezTo>
                    <a:cubicBezTo>
                      <a:pt x="1158" y="55"/>
                      <a:pt x="1154" y="56"/>
                      <a:pt x="1150" y="56"/>
                    </a:cubicBezTo>
                    <a:cubicBezTo>
                      <a:pt x="1149" y="56"/>
                      <a:pt x="1148" y="57"/>
                      <a:pt x="1147" y="57"/>
                    </a:cubicBezTo>
                    <a:cubicBezTo>
                      <a:pt x="1144" y="57"/>
                      <a:pt x="1140" y="58"/>
                      <a:pt x="1136" y="58"/>
                    </a:cubicBezTo>
                    <a:cubicBezTo>
                      <a:pt x="1136" y="58"/>
                      <a:pt x="1135" y="58"/>
                      <a:pt x="1134" y="58"/>
                    </a:cubicBezTo>
                    <a:cubicBezTo>
                      <a:pt x="1130" y="58"/>
                      <a:pt x="1126" y="59"/>
                      <a:pt x="1123" y="59"/>
                    </a:cubicBezTo>
                    <a:cubicBezTo>
                      <a:pt x="1122" y="59"/>
                      <a:pt x="1121" y="59"/>
                      <a:pt x="1120" y="59"/>
                    </a:cubicBezTo>
                    <a:cubicBezTo>
                      <a:pt x="1116" y="59"/>
                      <a:pt x="1113" y="59"/>
                      <a:pt x="1109" y="59"/>
                    </a:cubicBezTo>
                    <a:cubicBezTo>
                      <a:pt x="1108" y="59"/>
                      <a:pt x="1108" y="59"/>
                      <a:pt x="1107" y="59"/>
                    </a:cubicBezTo>
                    <a:cubicBezTo>
                      <a:pt x="1106" y="59"/>
                      <a:pt x="1106" y="59"/>
                      <a:pt x="1106" y="59"/>
                    </a:cubicBezTo>
                    <a:cubicBezTo>
                      <a:pt x="1102" y="59"/>
                      <a:pt x="1099" y="59"/>
                      <a:pt x="1095" y="59"/>
                    </a:cubicBezTo>
                    <a:cubicBezTo>
                      <a:pt x="1094" y="59"/>
                      <a:pt x="1093" y="59"/>
                      <a:pt x="1092" y="59"/>
                    </a:cubicBezTo>
                    <a:cubicBezTo>
                      <a:pt x="1090" y="59"/>
                      <a:pt x="1087" y="59"/>
                      <a:pt x="1084" y="58"/>
                    </a:cubicBezTo>
                    <a:cubicBezTo>
                      <a:pt x="1083" y="58"/>
                      <a:pt x="1082" y="58"/>
                      <a:pt x="1081" y="58"/>
                    </a:cubicBezTo>
                    <a:cubicBezTo>
                      <a:pt x="1080" y="58"/>
                      <a:pt x="1079" y="58"/>
                      <a:pt x="1079" y="58"/>
                    </a:cubicBezTo>
                    <a:cubicBezTo>
                      <a:pt x="1075" y="58"/>
                      <a:pt x="1071" y="57"/>
                      <a:pt x="1068" y="57"/>
                    </a:cubicBezTo>
                    <a:cubicBezTo>
                      <a:pt x="1067" y="57"/>
                      <a:pt x="1066" y="57"/>
                      <a:pt x="1065" y="56"/>
                    </a:cubicBezTo>
                    <a:cubicBezTo>
                      <a:pt x="1063" y="56"/>
                      <a:pt x="1060" y="56"/>
                      <a:pt x="1058" y="55"/>
                    </a:cubicBezTo>
                    <a:cubicBezTo>
                      <a:pt x="1057" y="55"/>
                      <a:pt x="1055" y="55"/>
                      <a:pt x="1054" y="55"/>
                    </a:cubicBezTo>
                    <a:cubicBezTo>
                      <a:pt x="1053" y="55"/>
                      <a:pt x="1052" y="54"/>
                      <a:pt x="1051" y="54"/>
                    </a:cubicBezTo>
                    <a:cubicBezTo>
                      <a:pt x="1047" y="53"/>
                      <a:pt x="1044" y="53"/>
                      <a:pt x="1040" y="52"/>
                    </a:cubicBezTo>
                    <a:cubicBezTo>
                      <a:pt x="1039" y="51"/>
                      <a:pt x="1039" y="51"/>
                      <a:pt x="1038" y="51"/>
                    </a:cubicBezTo>
                    <a:cubicBezTo>
                      <a:pt x="1037" y="51"/>
                      <a:pt x="1037" y="51"/>
                      <a:pt x="1037" y="51"/>
                    </a:cubicBezTo>
                    <a:cubicBezTo>
                      <a:pt x="1036" y="50"/>
                      <a:pt x="1034" y="50"/>
                      <a:pt x="1033" y="50"/>
                    </a:cubicBezTo>
                    <a:cubicBezTo>
                      <a:pt x="1030" y="49"/>
                      <a:pt x="1028" y="48"/>
                      <a:pt x="1026" y="47"/>
                    </a:cubicBezTo>
                    <a:cubicBezTo>
                      <a:pt x="1025" y="47"/>
                      <a:pt x="1024" y="47"/>
                      <a:pt x="1023" y="46"/>
                    </a:cubicBezTo>
                    <a:cubicBezTo>
                      <a:pt x="1020" y="45"/>
                      <a:pt x="1017" y="43"/>
                      <a:pt x="1014" y="41"/>
                    </a:cubicBezTo>
                    <a:cubicBezTo>
                      <a:pt x="1013" y="41"/>
                      <a:pt x="1013" y="41"/>
                      <a:pt x="1013" y="40"/>
                    </a:cubicBezTo>
                    <a:cubicBezTo>
                      <a:pt x="1012" y="40"/>
                      <a:pt x="1012" y="40"/>
                      <a:pt x="1011" y="39"/>
                    </a:cubicBezTo>
                    <a:cubicBezTo>
                      <a:pt x="1011" y="39"/>
                      <a:pt x="1010" y="39"/>
                      <a:pt x="1010" y="38"/>
                    </a:cubicBezTo>
                    <a:cubicBezTo>
                      <a:pt x="1006" y="35"/>
                      <a:pt x="1003" y="31"/>
                      <a:pt x="1003" y="27"/>
                    </a:cubicBezTo>
                    <a:cubicBezTo>
                      <a:pt x="1003" y="26"/>
                      <a:pt x="1003" y="26"/>
                      <a:pt x="1003" y="26"/>
                    </a:cubicBezTo>
                    <a:cubicBezTo>
                      <a:pt x="1003" y="10"/>
                      <a:pt x="1003" y="10"/>
                      <a:pt x="1003" y="10"/>
                    </a:cubicBezTo>
                    <a:cubicBezTo>
                      <a:pt x="898" y="3"/>
                      <a:pt x="763" y="0"/>
                      <a:pt x="617"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05" name="Freeform 16"/>
              <p:cNvSpPr/>
              <p:nvPr/>
            </p:nvSpPr>
            <p:spPr bwMode="auto">
              <a:xfrm>
                <a:off x="3466" y="2640"/>
                <a:ext cx="291" cy="505"/>
              </a:xfrm>
              <a:custGeom>
                <a:avLst/>
                <a:gdLst>
                  <a:gd name="T0" fmla="*/ 6 w 123"/>
                  <a:gd name="T1" fmla="*/ 213 h 213"/>
                  <a:gd name="T2" fmla="*/ 89 w 123"/>
                  <a:gd name="T3" fmla="*/ 100 h 213"/>
                  <a:gd name="T4" fmla="*/ 119 w 123"/>
                  <a:gd name="T5" fmla="*/ 2 h 213"/>
                  <a:gd name="T6" fmla="*/ 116 w 123"/>
                  <a:gd name="T7" fmla="*/ 0 h 213"/>
                  <a:gd name="T8" fmla="*/ 113 w 123"/>
                  <a:gd name="T9" fmla="*/ 3 h 213"/>
                  <a:gd name="T10" fmla="*/ 0 w 123"/>
                  <a:gd name="T11" fmla="*/ 212 h 213"/>
                  <a:gd name="T12" fmla="*/ 6 w 123"/>
                  <a:gd name="T13" fmla="*/ 213 h 213"/>
                </a:gdLst>
                <a:ahLst/>
                <a:cxnLst>
                  <a:cxn ang="0">
                    <a:pos x="T0" y="T1"/>
                  </a:cxn>
                  <a:cxn ang="0">
                    <a:pos x="T2" y="T3"/>
                  </a:cxn>
                  <a:cxn ang="0">
                    <a:pos x="T4" y="T5"/>
                  </a:cxn>
                  <a:cxn ang="0">
                    <a:pos x="T6" y="T7"/>
                  </a:cxn>
                  <a:cxn ang="0">
                    <a:pos x="T8" y="T9"/>
                  </a:cxn>
                  <a:cxn ang="0">
                    <a:pos x="T10" y="T11"/>
                  </a:cxn>
                  <a:cxn ang="0">
                    <a:pos x="T12" y="T13"/>
                  </a:cxn>
                </a:cxnLst>
                <a:rect l="0" t="0" r="r" b="b"/>
                <a:pathLst>
                  <a:path w="123" h="213">
                    <a:moveTo>
                      <a:pt x="6" y="213"/>
                    </a:moveTo>
                    <a:cubicBezTo>
                      <a:pt x="39" y="174"/>
                      <a:pt x="71" y="131"/>
                      <a:pt x="89" y="100"/>
                    </a:cubicBezTo>
                    <a:cubicBezTo>
                      <a:pt x="113" y="59"/>
                      <a:pt x="123" y="27"/>
                      <a:pt x="119" y="2"/>
                    </a:cubicBezTo>
                    <a:cubicBezTo>
                      <a:pt x="119" y="1"/>
                      <a:pt x="118" y="0"/>
                      <a:pt x="116" y="0"/>
                    </a:cubicBezTo>
                    <a:cubicBezTo>
                      <a:pt x="114" y="0"/>
                      <a:pt x="113" y="2"/>
                      <a:pt x="113" y="3"/>
                    </a:cubicBezTo>
                    <a:cubicBezTo>
                      <a:pt x="120" y="46"/>
                      <a:pt x="81" y="118"/>
                      <a:pt x="0" y="212"/>
                    </a:cubicBezTo>
                    <a:cubicBezTo>
                      <a:pt x="6" y="213"/>
                      <a:pt x="6" y="213"/>
                      <a:pt x="6" y="213"/>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06" name="Freeform 17"/>
              <p:cNvSpPr/>
              <p:nvPr/>
            </p:nvSpPr>
            <p:spPr bwMode="auto">
              <a:xfrm>
                <a:off x="3719" y="2704"/>
                <a:ext cx="104" cy="116"/>
              </a:xfrm>
              <a:custGeom>
                <a:avLst/>
                <a:gdLst>
                  <a:gd name="T0" fmla="*/ 0 w 44"/>
                  <a:gd name="T1" fmla="*/ 35 h 49"/>
                  <a:gd name="T2" fmla="*/ 44 w 44"/>
                  <a:gd name="T3" fmla="*/ 14 h 49"/>
                  <a:gd name="T4" fmla="*/ 0 w 44"/>
                  <a:gd name="T5" fmla="*/ 35 h 49"/>
                </a:gdLst>
                <a:ahLst/>
                <a:cxnLst>
                  <a:cxn ang="0">
                    <a:pos x="T0" y="T1"/>
                  </a:cxn>
                  <a:cxn ang="0">
                    <a:pos x="T2" y="T3"/>
                  </a:cxn>
                  <a:cxn ang="0">
                    <a:pos x="T4" y="T5"/>
                  </a:cxn>
                </a:cxnLst>
                <a:rect l="0" t="0" r="r" b="b"/>
                <a:pathLst>
                  <a:path w="44" h="49">
                    <a:moveTo>
                      <a:pt x="0" y="35"/>
                    </a:moveTo>
                    <a:cubicBezTo>
                      <a:pt x="0" y="35"/>
                      <a:pt x="20" y="49"/>
                      <a:pt x="44" y="14"/>
                    </a:cubicBezTo>
                    <a:cubicBezTo>
                      <a:pt x="44" y="14"/>
                      <a:pt x="8" y="0"/>
                      <a:pt x="0" y="3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07" name="Freeform 18"/>
              <p:cNvSpPr/>
              <p:nvPr/>
            </p:nvSpPr>
            <p:spPr bwMode="auto">
              <a:xfrm>
                <a:off x="3610" y="2726"/>
                <a:ext cx="119" cy="106"/>
              </a:xfrm>
              <a:custGeom>
                <a:avLst/>
                <a:gdLst>
                  <a:gd name="T0" fmla="*/ 35 w 50"/>
                  <a:gd name="T1" fmla="*/ 45 h 45"/>
                  <a:gd name="T2" fmla="*/ 16 w 50"/>
                  <a:gd name="T3" fmla="*/ 0 h 45"/>
                  <a:gd name="T4" fmla="*/ 35 w 50"/>
                  <a:gd name="T5" fmla="*/ 45 h 45"/>
                </a:gdLst>
                <a:ahLst/>
                <a:cxnLst>
                  <a:cxn ang="0">
                    <a:pos x="T0" y="T1"/>
                  </a:cxn>
                  <a:cxn ang="0">
                    <a:pos x="T2" y="T3"/>
                  </a:cxn>
                  <a:cxn ang="0">
                    <a:pos x="T4" y="T5"/>
                  </a:cxn>
                </a:cxnLst>
                <a:rect l="0" t="0" r="r" b="b"/>
                <a:pathLst>
                  <a:path w="50" h="45">
                    <a:moveTo>
                      <a:pt x="35" y="45"/>
                    </a:moveTo>
                    <a:cubicBezTo>
                      <a:pt x="35" y="45"/>
                      <a:pt x="50" y="26"/>
                      <a:pt x="16" y="0"/>
                    </a:cubicBezTo>
                    <a:cubicBezTo>
                      <a:pt x="16" y="0"/>
                      <a:pt x="0" y="36"/>
                      <a:pt x="35" y="4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08" name="Freeform 19"/>
              <p:cNvSpPr/>
              <p:nvPr/>
            </p:nvSpPr>
            <p:spPr bwMode="auto">
              <a:xfrm>
                <a:off x="3672" y="2577"/>
                <a:ext cx="118" cy="113"/>
              </a:xfrm>
              <a:custGeom>
                <a:avLst/>
                <a:gdLst>
                  <a:gd name="T0" fmla="*/ 29 w 50"/>
                  <a:gd name="T1" fmla="*/ 48 h 48"/>
                  <a:gd name="T2" fmla="*/ 27 w 50"/>
                  <a:gd name="T3" fmla="*/ 0 h 48"/>
                  <a:gd name="T4" fmla="*/ 29 w 50"/>
                  <a:gd name="T5" fmla="*/ 48 h 48"/>
                </a:gdLst>
                <a:ahLst/>
                <a:cxnLst>
                  <a:cxn ang="0">
                    <a:pos x="T0" y="T1"/>
                  </a:cxn>
                  <a:cxn ang="0">
                    <a:pos x="T2" y="T3"/>
                  </a:cxn>
                  <a:cxn ang="0">
                    <a:pos x="T4" y="T5"/>
                  </a:cxn>
                </a:cxnLst>
                <a:rect l="0" t="0" r="r" b="b"/>
                <a:pathLst>
                  <a:path w="50" h="48">
                    <a:moveTo>
                      <a:pt x="29" y="48"/>
                    </a:moveTo>
                    <a:cubicBezTo>
                      <a:pt x="29" y="48"/>
                      <a:pt x="50" y="36"/>
                      <a:pt x="27" y="0"/>
                    </a:cubicBezTo>
                    <a:cubicBezTo>
                      <a:pt x="27" y="0"/>
                      <a:pt x="0" y="28"/>
                      <a:pt x="29" y="48"/>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09" name="Freeform 20"/>
              <p:cNvSpPr/>
              <p:nvPr/>
            </p:nvSpPr>
            <p:spPr bwMode="auto">
              <a:xfrm>
                <a:off x="3641" y="2854"/>
                <a:ext cx="116" cy="120"/>
              </a:xfrm>
              <a:custGeom>
                <a:avLst/>
                <a:gdLst>
                  <a:gd name="T0" fmla="*/ 0 w 49"/>
                  <a:gd name="T1" fmla="*/ 30 h 51"/>
                  <a:gd name="T2" fmla="*/ 49 w 49"/>
                  <a:gd name="T3" fmla="*/ 25 h 51"/>
                  <a:gd name="T4" fmla="*/ 0 w 49"/>
                  <a:gd name="T5" fmla="*/ 30 h 51"/>
                </a:gdLst>
                <a:ahLst/>
                <a:cxnLst>
                  <a:cxn ang="0">
                    <a:pos x="T0" y="T1"/>
                  </a:cxn>
                  <a:cxn ang="0">
                    <a:pos x="T2" y="T3"/>
                  </a:cxn>
                  <a:cxn ang="0">
                    <a:pos x="T4" y="T5"/>
                  </a:cxn>
                </a:cxnLst>
                <a:rect l="0" t="0" r="r" b="b"/>
                <a:pathLst>
                  <a:path w="49" h="51">
                    <a:moveTo>
                      <a:pt x="0" y="30"/>
                    </a:moveTo>
                    <a:cubicBezTo>
                      <a:pt x="0" y="30"/>
                      <a:pt x="14" y="51"/>
                      <a:pt x="49" y="25"/>
                    </a:cubicBezTo>
                    <a:cubicBezTo>
                      <a:pt x="49" y="25"/>
                      <a:pt x="19" y="0"/>
                      <a:pt x="0" y="30"/>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10" name="Freeform 21"/>
              <p:cNvSpPr/>
              <p:nvPr/>
            </p:nvSpPr>
            <p:spPr bwMode="auto">
              <a:xfrm>
                <a:off x="3530" y="2854"/>
                <a:ext cx="121" cy="113"/>
              </a:xfrm>
              <a:custGeom>
                <a:avLst/>
                <a:gdLst>
                  <a:gd name="T0" fmla="*/ 32 w 51"/>
                  <a:gd name="T1" fmla="*/ 48 h 48"/>
                  <a:gd name="T2" fmla="*/ 22 w 51"/>
                  <a:gd name="T3" fmla="*/ 0 h 48"/>
                  <a:gd name="T4" fmla="*/ 32 w 51"/>
                  <a:gd name="T5" fmla="*/ 48 h 48"/>
                </a:gdLst>
                <a:ahLst/>
                <a:cxnLst>
                  <a:cxn ang="0">
                    <a:pos x="T0" y="T1"/>
                  </a:cxn>
                  <a:cxn ang="0">
                    <a:pos x="T2" y="T3"/>
                  </a:cxn>
                  <a:cxn ang="0">
                    <a:pos x="T4" y="T5"/>
                  </a:cxn>
                </a:cxnLst>
                <a:rect l="0" t="0" r="r" b="b"/>
                <a:pathLst>
                  <a:path w="51" h="48">
                    <a:moveTo>
                      <a:pt x="32" y="48"/>
                    </a:moveTo>
                    <a:cubicBezTo>
                      <a:pt x="32" y="48"/>
                      <a:pt x="51" y="32"/>
                      <a:pt x="22" y="0"/>
                    </a:cubicBezTo>
                    <a:cubicBezTo>
                      <a:pt x="22" y="0"/>
                      <a:pt x="0" y="33"/>
                      <a:pt x="32" y="48"/>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11" name="Freeform 22"/>
              <p:cNvSpPr/>
              <p:nvPr/>
            </p:nvSpPr>
            <p:spPr bwMode="auto">
              <a:xfrm>
                <a:off x="3565" y="2958"/>
                <a:ext cx="114" cy="121"/>
              </a:xfrm>
              <a:custGeom>
                <a:avLst/>
                <a:gdLst>
                  <a:gd name="T0" fmla="*/ 0 w 48"/>
                  <a:gd name="T1" fmla="*/ 30 h 51"/>
                  <a:gd name="T2" fmla="*/ 48 w 48"/>
                  <a:gd name="T3" fmla="*/ 26 h 51"/>
                  <a:gd name="T4" fmla="*/ 0 w 48"/>
                  <a:gd name="T5" fmla="*/ 30 h 51"/>
                </a:gdLst>
                <a:ahLst/>
                <a:cxnLst>
                  <a:cxn ang="0">
                    <a:pos x="T0" y="T1"/>
                  </a:cxn>
                  <a:cxn ang="0">
                    <a:pos x="T2" y="T3"/>
                  </a:cxn>
                  <a:cxn ang="0">
                    <a:pos x="T4" y="T5"/>
                  </a:cxn>
                </a:cxnLst>
                <a:rect l="0" t="0" r="r" b="b"/>
                <a:pathLst>
                  <a:path w="48" h="51">
                    <a:moveTo>
                      <a:pt x="0" y="30"/>
                    </a:moveTo>
                    <a:cubicBezTo>
                      <a:pt x="0" y="30"/>
                      <a:pt x="13" y="51"/>
                      <a:pt x="48" y="26"/>
                    </a:cubicBezTo>
                    <a:cubicBezTo>
                      <a:pt x="48" y="26"/>
                      <a:pt x="19" y="0"/>
                      <a:pt x="0" y="30"/>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12" name="Freeform 23"/>
              <p:cNvSpPr/>
              <p:nvPr/>
            </p:nvSpPr>
            <p:spPr bwMode="auto">
              <a:xfrm>
                <a:off x="1878" y="1553"/>
                <a:ext cx="547" cy="540"/>
              </a:xfrm>
              <a:custGeom>
                <a:avLst/>
                <a:gdLst>
                  <a:gd name="T0" fmla="*/ 194 w 231"/>
                  <a:gd name="T1" fmla="*/ 6 h 228"/>
                  <a:gd name="T2" fmla="*/ 125 w 231"/>
                  <a:gd name="T3" fmla="*/ 43 h 228"/>
                  <a:gd name="T4" fmla="*/ 74 w 231"/>
                  <a:gd name="T5" fmla="*/ 80 h 228"/>
                  <a:gd name="T6" fmla="*/ 49 w 231"/>
                  <a:gd name="T7" fmla="*/ 132 h 228"/>
                  <a:gd name="T8" fmla="*/ 21 w 231"/>
                  <a:gd name="T9" fmla="*/ 191 h 228"/>
                  <a:gd name="T10" fmla="*/ 37 w 231"/>
                  <a:gd name="T11" fmla="*/ 205 h 228"/>
                  <a:gd name="T12" fmla="*/ 41 w 231"/>
                  <a:gd name="T13" fmla="*/ 208 h 228"/>
                  <a:gd name="T14" fmla="*/ 42 w 231"/>
                  <a:gd name="T15" fmla="*/ 209 h 228"/>
                  <a:gd name="T16" fmla="*/ 118 w 231"/>
                  <a:gd name="T17" fmla="*/ 207 h 228"/>
                  <a:gd name="T18" fmla="*/ 130 w 231"/>
                  <a:gd name="T19" fmla="*/ 175 h 228"/>
                  <a:gd name="T20" fmla="*/ 180 w 231"/>
                  <a:gd name="T21" fmla="*/ 133 h 228"/>
                  <a:gd name="T22" fmla="*/ 202 w 231"/>
                  <a:gd name="T23" fmla="*/ 68 h 228"/>
                  <a:gd name="T24" fmla="*/ 194 w 231"/>
                  <a:gd name="T25" fmla="*/ 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28">
                    <a:moveTo>
                      <a:pt x="194" y="6"/>
                    </a:moveTo>
                    <a:cubicBezTo>
                      <a:pt x="157" y="12"/>
                      <a:pt x="154" y="48"/>
                      <a:pt x="125" y="43"/>
                    </a:cubicBezTo>
                    <a:cubicBezTo>
                      <a:pt x="96" y="39"/>
                      <a:pt x="72" y="54"/>
                      <a:pt x="74" y="80"/>
                    </a:cubicBezTo>
                    <a:cubicBezTo>
                      <a:pt x="76" y="105"/>
                      <a:pt x="79" y="124"/>
                      <a:pt x="49" y="132"/>
                    </a:cubicBezTo>
                    <a:cubicBezTo>
                      <a:pt x="19" y="140"/>
                      <a:pt x="0" y="174"/>
                      <a:pt x="21" y="191"/>
                    </a:cubicBezTo>
                    <a:cubicBezTo>
                      <a:pt x="26" y="196"/>
                      <a:pt x="31" y="200"/>
                      <a:pt x="37" y="205"/>
                    </a:cubicBezTo>
                    <a:cubicBezTo>
                      <a:pt x="38" y="206"/>
                      <a:pt x="40" y="207"/>
                      <a:pt x="41" y="208"/>
                    </a:cubicBezTo>
                    <a:cubicBezTo>
                      <a:pt x="42" y="209"/>
                      <a:pt x="42" y="209"/>
                      <a:pt x="42" y="209"/>
                    </a:cubicBezTo>
                    <a:cubicBezTo>
                      <a:pt x="65" y="228"/>
                      <a:pt x="97" y="227"/>
                      <a:pt x="118" y="207"/>
                    </a:cubicBezTo>
                    <a:cubicBezTo>
                      <a:pt x="126" y="198"/>
                      <a:pt x="132" y="188"/>
                      <a:pt x="130" y="175"/>
                    </a:cubicBezTo>
                    <a:cubicBezTo>
                      <a:pt x="123" y="135"/>
                      <a:pt x="160" y="154"/>
                      <a:pt x="180" y="133"/>
                    </a:cubicBezTo>
                    <a:cubicBezTo>
                      <a:pt x="202" y="109"/>
                      <a:pt x="183" y="84"/>
                      <a:pt x="202" y="68"/>
                    </a:cubicBezTo>
                    <a:cubicBezTo>
                      <a:pt x="227" y="45"/>
                      <a:pt x="231" y="0"/>
                      <a:pt x="194" y="6"/>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13" name="Freeform 24"/>
              <p:cNvSpPr/>
              <p:nvPr/>
            </p:nvSpPr>
            <p:spPr bwMode="auto">
              <a:xfrm>
                <a:off x="1965" y="1669"/>
                <a:ext cx="334" cy="377"/>
              </a:xfrm>
              <a:custGeom>
                <a:avLst/>
                <a:gdLst>
                  <a:gd name="T0" fmla="*/ 136 w 141"/>
                  <a:gd name="T1" fmla="*/ 1 h 159"/>
                  <a:gd name="T2" fmla="*/ 0 w 141"/>
                  <a:gd name="T3" fmla="*/ 156 h 159"/>
                  <a:gd name="T4" fmla="*/ 4 w 141"/>
                  <a:gd name="T5" fmla="*/ 159 h 159"/>
                  <a:gd name="T6" fmla="*/ 140 w 141"/>
                  <a:gd name="T7" fmla="*/ 5 h 159"/>
                  <a:gd name="T8" fmla="*/ 140 w 141"/>
                  <a:gd name="T9" fmla="*/ 1 h 159"/>
                  <a:gd name="T10" fmla="*/ 136 w 141"/>
                  <a:gd name="T11" fmla="*/ 1 h 159"/>
                </a:gdLst>
                <a:ahLst/>
                <a:cxnLst>
                  <a:cxn ang="0">
                    <a:pos x="T0" y="T1"/>
                  </a:cxn>
                  <a:cxn ang="0">
                    <a:pos x="T2" y="T3"/>
                  </a:cxn>
                  <a:cxn ang="0">
                    <a:pos x="T4" y="T5"/>
                  </a:cxn>
                  <a:cxn ang="0">
                    <a:pos x="T6" y="T7"/>
                  </a:cxn>
                  <a:cxn ang="0">
                    <a:pos x="T8" y="T9"/>
                  </a:cxn>
                  <a:cxn ang="0">
                    <a:pos x="T10" y="T11"/>
                  </a:cxn>
                </a:cxnLst>
                <a:rect l="0" t="0" r="r" b="b"/>
                <a:pathLst>
                  <a:path w="141" h="159">
                    <a:moveTo>
                      <a:pt x="136" y="1"/>
                    </a:moveTo>
                    <a:cubicBezTo>
                      <a:pt x="0" y="156"/>
                      <a:pt x="0" y="156"/>
                      <a:pt x="0" y="156"/>
                    </a:cubicBezTo>
                    <a:cubicBezTo>
                      <a:pt x="1" y="157"/>
                      <a:pt x="3" y="158"/>
                      <a:pt x="4" y="159"/>
                    </a:cubicBezTo>
                    <a:cubicBezTo>
                      <a:pt x="140" y="5"/>
                      <a:pt x="140" y="5"/>
                      <a:pt x="140" y="5"/>
                    </a:cubicBezTo>
                    <a:cubicBezTo>
                      <a:pt x="141" y="4"/>
                      <a:pt x="141" y="2"/>
                      <a:pt x="140" y="1"/>
                    </a:cubicBezTo>
                    <a:cubicBezTo>
                      <a:pt x="139" y="0"/>
                      <a:pt x="137" y="0"/>
                      <a:pt x="136" y="1"/>
                    </a:cubicBezTo>
                  </a:path>
                </a:pathLst>
              </a:custGeom>
              <a:solidFill>
                <a:srgbClr val="0036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14" name="Freeform 25"/>
              <p:cNvSpPr/>
              <p:nvPr/>
            </p:nvSpPr>
            <p:spPr bwMode="auto">
              <a:xfrm>
                <a:off x="1819" y="1397"/>
                <a:ext cx="338" cy="666"/>
              </a:xfrm>
              <a:custGeom>
                <a:avLst/>
                <a:gdLst>
                  <a:gd name="T0" fmla="*/ 85 w 143"/>
                  <a:gd name="T1" fmla="*/ 24 h 281"/>
                  <a:gd name="T2" fmla="*/ 44 w 143"/>
                  <a:gd name="T3" fmla="*/ 91 h 281"/>
                  <a:gd name="T4" fmla="*/ 18 w 143"/>
                  <a:gd name="T5" fmla="*/ 148 h 281"/>
                  <a:gd name="T6" fmla="*/ 22 w 143"/>
                  <a:gd name="T7" fmla="*/ 206 h 281"/>
                  <a:gd name="T8" fmla="*/ 28 w 143"/>
                  <a:gd name="T9" fmla="*/ 271 h 281"/>
                  <a:gd name="T10" fmla="*/ 48 w 143"/>
                  <a:gd name="T11" fmla="*/ 275 h 281"/>
                  <a:gd name="T12" fmla="*/ 54 w 143"/>
                  <a:gd name="T13" fmla="*/ 276 h 281"/>
                  <a:gd name="T14" fmla="*/ 55 w 143"/>
                  <a:gd name="T15" fmla="*/ 276 h 281"/>
                  <a:gd name="T16" fmla="*/ 119 w 143"/>
                  <a:gd name="T17" fmla="*/ 236 h 281"/>
                  <a:gd name="T18" fmla="*/ 114 w 143"/>
                  <a:gd name="T19" fmla="*/ 203 h 281"/>
                  <a:gd name="T20" fmla="*/ 136 w 143"/>
                  <a:gd name="T21" fmla="*/ 141 h 281"/>
                  <a:gd name="T22" fmla="*/ 122 w 143"/>
                  <a:gd name="T23" fmla="*/ 74 h 281"/>
                  <a:gd name="T24" fmla="*/ 85 w 143"/>
                  <a:gd name="T25" fmla="*/ 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281">
                    <a:moveTo>
                      <a:pt x="85" y="24"/>
                    </a:moveTo>
                    <a:cubicBezTo>
                      <a:pt x="56" y="48"/>
                      <a:pt x="71" y="80"/>
                      <a:pt x="44" y="91"/>
                    </a:cubicBezTo>
                    <a:cubicBezTo>
                      <a:pt x="16" y="101"/>
                      <a:pt x="3" y="127"/>
                      <a:pt x="18" y="148"/>
                    </a:cubicBezTo>
                    <a:cubicBezTo>
                      <a:pt x="33" y="169"/>
                      <a:pt x="44" y="184"/>
                      <a:pt x="22" y="206"/>
                    </a:cubicBezTo>
                    <a:cubicBezTo>
                      <a:pt x="0" y="227"/>
                      <a:pt x="1" y="267"/>
                      <a:pt x="28" y="271"/>
                    </a:cubicBezTo>
                    <a:cubicBezTo>
                      <a:pt x="34" y="272"/>
                      <a:pt x="41" y="274"/>
                      <a:pt x="48" y="275"/>
                    </a:cubicBezTo>
                    <a:cubicBezTo>
                      <a:pt x="50" y="275"/>
                      <a:pt x="52" y="275"/>
                      <a:pt x="54" y="276"/>
                    </a:cubicBezTo>
                    <a:cubicBezTo>
                      <a:pt x="55" y="276"/>
                      <a:pt x="55" y="276"/>
                      <a:pt x="55" y="276"/>
                    </a:cubicBezTo>
                    <a:cubicBezTo>
                      <a:pt x="84" y="281"/>
                      <a:pt x="112" y="263"/>
                      <a:pt x="119" y="236"/>
                    </a:cubicBezTo>
                    <a:cubicBezTo>
                      <a:pt x="122" y="225"/>
                      <a:pt x="122" y="213"/>
                      <a:pt x="114" y="203"/>
                    </a:cubicBezTo>
                    <a:cubicBezTo>
                      <a:pt x="88" y="171"/>
                      <a:pt x="130" y="169"/>
                      <a:pt x="136" y="141"/>
                    </a:cubicBezTo>
                    <a:cubicBezTo>
                      <a:pt x="143" y="109"/>
                      <a:pt x="114" y="97"/>
                      <a:pt x="122" y="74"/>
                    </a:cubicBezTo>
                    <a:cubicBezTo>
                      <a:pt x="133" y="41"/>
                      <a:pt x="114" y="0"/>
                      <a:pt x="85" y="24"/>
                    </a:cubicBezTo>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15" name="Freeform 26"/>
              <p:cNvSpPr/>
              <p:nvPr/>
            </p:nvSpPr>
            <p:spPr bwMode="auto">
              <a:xfrm>
                <a:off x="1932" y="1563"/>
                <a:ext cx="109" cy="488"/>
              </a:xfrm>
              <a:custGeom>
                <a:avLst/>
                <a:gdLst>
                  <a:gd name="T0" fmla="*/ 40 w 46"/>
                  <a:gd name="T1" fmla="*/ 3 h 206"/>
                  <a:gd name="T2" fmla="*/ 0 w 46"/>
                  <a:gd name="T3" fmla="*/ 205 h 206"/>
                  <a:gd name="T4" fmla="*/ 6 w 46"/>
                  <a:gd name="T5" fmla="*/ 206 h 206"/>
                  <a:gd name="T6" fmla="*/ 46 w 46"/>
                  <a:gd name="T7" fmla="*/ 4 h 206"/>
                  <a:gd name="T8" fmla="*/ 44 w 46"/>
                  <a:gd name="T9" fmla="*/ 0 h 206"/>
                  <a:gd name="T10" fmla="*/ 40 w 46"/>
                  <a:gd name="T11" fmla="*/ 3 h 206"/>
                </a:gdLst>
                <a:ahLst/>
                <a:cxnLst>
                  <a:cxn ang="0">
                    <a:pos x="T0" y="T1"/>
                  </a:cxn>
                  <a:cxn ang="0">
                    <a:pos x="T2" y="T3"/>
                  </a:cxn>
                  <a:cxn ang="0">
                    <a:pos x="T4" y="T5"/>
                  </a:cxn>
                  <a:cxn ang="0">
                    <a:pos x="T6" y="T7"/>
                  </a:cxn>
                  <a:cxn ang="0">
                    <a:pos x="T8" y="T9"/>
                  </a:cxn>
                  <a:cxn ang="0">
                    <a:pos x="T10" y="T11"/>
                  </a:cxn>
                </a:cxnLst>
                <a:rect l="0" t="0" r="r" b="b"/>
                <a:pathLst>
                  <a:path w="46" h="206">
                    <a:moveTo>
                      <a:pt x="40" y="3"/>
                    </a:moveTo>
                    <a:cubicBezTo>
                      <a:pt x="0" y="205"/>
                      <a:pt x="0" y="205"/>
                      <a:pt x="0" y="205"/>
                    </a:cubicBezTo>
                    <a:cubicBezTo>
                      <a:pt x="2" y="205"/>
                      <a:pt x="4" y="205"/>
                      <a:pt x="6" y="206"/>
                    </a:cubicBezTo>
                    <a:cubicBezTo>
                      <a:pt x="46" y="4"/>
                      <a:pt x="46" y="4"/>
                      <a:pt x="46" y="4"/>
                    </a:cubicBezTo>
                    <a:cubicBezTo>
                      <a:pt x="46" y="2"/>
                      <a:pt x="45" y="1"/>
                      <a:pt x="44" y="0"/>
                    </a:cubicBezTo>
                    <a:cubicBezTo>
                      <a:pt x="42" y="0"/>
                      <a:pt x="41" y="1"/>
                      <a:pt x="40" y="3"/>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16" name="Freeform 27"/>
              <p:cNvSpPr/>
              <p:nvPr/>
            </p:nvSpPr>
            <p:spPr bwMode="auto">
              <a:xfrm>
                <a:off x="1106" y="2733"/>
                <a:ext cx="410" cy="639"/>
              </a:xfrm>
              <a:custGeom>
                <a:avLst/>
                <a:gdLst>
                  <a:gd name="T0" fmla="*/ 45 w 173"/>
                  <a:gd name="T1" fmla="*/ 18 h 270"/>
                  <a:gd name="T2" fmla="*/ 98 w 173"/>
                  <a:gd name="T3" fmla="*/ 76 h 270"/>
                  <a:gd name="T4" fmla="*/ 134 w 173"/>
                  <a:gd name="T5" fmla="*/ 127 h 270"/>
                  <a:gd name="T6" fmla="*/ 140 w 173"/>
                  <a:gd name="T7" fmla="*/ 184 h 270"/>
                  <a:gd name="T8" fmla="*/ 147 w 173"/>
                  <a:gd name="T9" fmla="*/ 250 h 270"/>
                  <a:gd name="T10" fmla="*/ 127 w 173"/>
                  <a:gd name="T11" fmla="*/ 257 h 270"/>
                  <a:gd name="T12" fmla="*/ 122 w 173"/>
                  <a:gd name="T13" fmla="*/ 259 h 270"/>
                  <a:gd name="T14" fmla="*/ 121 w 173"/>
                  <a:gd name="T15" fmla="*/ 260 h 270"/>
                  <a:gd name="T16" fmla="*/ 51 w 173"/>
                  <a:gd name="T17" fmla="*/ 232 h 270"/>
                  <a:gd name="T18" fmla="*/ 50 w 173"/>
                  <a:gd name="T19" fmla="*/ 199 h 270"/>
                  <a:gd name="T20" fmla="*/ 17 w 173"/>
                  <a:gd name="T21" fmla="*/ 143 h 270"/>
                  <a:gd name="T22" fmla="*/ 17 w 173"/>
                  <a:gd name="T23" fmla="*/ 73 h 270"/>
                  <a:gd name="T24" fmla="*/ 45 w 173"/>
                  <a:gd name="T25" fmla="*/ 1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70">
                    <a:moveTo>
                      <a:pt x="45" y="18"/>
                    </a:moveTo>
                    <a:cubicBezTo>
                      <a:pt x="77" y="35"/>
                      <a:pt x="69" y="70"/>
                      <a:pt x="98" y="76"/>
                    </a:cubicBezTo>
                    <a:cubicBezTo>
                      <a:pt x="126" y="81"/>
                      <a:pt x="144" y="103"/>
                      <a:pt x="134" y="127"/>
                    </a:cubicBezTo>
                    <a:cubicBezTo>
                      <a:pt x="123" y="150"/>
                      <a:pt x="114" y="167"/>
                      <a:pt x="140" y="184"/>
                    </a:cubicBezTo>
                    <a:cubicBezTo>
                      <a:pt x="166" y="202"/>
                      <a:pt x="173" y="240"/>
                      <a:pt x="147" y="250"/>
                    </a:cubicBezTo>
                    <a:cubicBezTo>
                      <a:pt x="141" y="252"/>
                      <a:pt x="134" y="255"/>
                      <a:pt x="127" y="257"/>
                    </a:cubicBezTo>
                    <a:cubicBezTo>
                      <a:pt x="126" y="258"/>
                      <a:pt x="124" y="258"/>
                      <a:pt x="122" y="259"/>
                    </a:cubicBezTo>
                    <a:cubicBezTo>
                      <a:pt x="122" y="259"/>
                      <a:pt x="121" y="259"/>
                      <a:pt x="121" y="260"/>
                    </a:cubicBezTo>
                    <a:cubicBezTo>
                      <a:pt x="94" y="270"/>
                      <a:pt x="63" y="258"/>
                      <a:pt x="51" y="232"/>
                    </a:cubicBezTo>
                    <a:cubicBezTo>
                      <a:pt x="45" y="222"/>
                      <a:pt x="44" y="210"/>
                      <a:pt x="50" y="199"/>
                    </a:cubicBezTo>
                    <a:cubicBezTo>
                      <a:pt x="69" y="163"/>
                      <a:pt x="28" y="169"/>
                      <a:pt x="17" y="143"/>
                    </a:cubicBezTo>
                    <a:cubicBezTo>
                      <a:pt x="3" y="113"/>
                      <a:pt x="29" y="95"/>
                      <a:pt x="17" y="73"/>
                    </a:cubicBezTo>
                    <a:cubicBezTo>
                      <a:pt x="0" y="44"/>
                      <a:pt x="12" y="0"/>
                      <a:pt x="45" y="18"/>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17" name="Freeform 28"/>
              <p:cNvSpPr/>
              <p:nvPr/>
            </p:nvSpPr>
            <p:spPr bwMode="auto">
              <a:xfrm>
                <a:off x="1210" y="2884"/>
                <a:ext cx="197" cy="462"/>
              </a:xfrm>
              <a:custGeom>
                <a:avLst/>
                <a:gdLst>
                  <a:gd name="T0" fmla="*/ 6 w 83"/>
                  <a:gd name="T1" fmla="*/ 2 h 195"/>
                  <a:gd name="T2" fmla="*/ 83 w 83"/>
                  <a:gd name="T3" fmla="*/ 193 h 195"/>
                  <a:gd name="T4" fmla="*/ 78 w 83"/>
                  <a:gd name="T5" fmla="*/ 195 h 195"/>
                  <a:gd name="T6" fmla="*/ 1 w 83"/>
                  <a:gd name="T7" fmla="*/ 4 h 195"/>
                  <a:gd name="T8" fmla="*/ 2 w 83"/>
                  <a:gd name="T9" fmla="*/ 1 h 195"/>
                  <a:gd name="T10" fmla="*/ 6 w 83"/>
                  <a:gd name="T11" fmla="*/ 2 h 195"/>
                </a:gdLst>
                <a:ahLst/>
                <a:cxnLst>
                  <a:cxn ang="0">
                    <a:pos x="T0" y="T1"/>
                  </a:cxn>
                  <a:cxn ang="0">
                    <a:pos x="T2" y="T3"/>
                  </a:cxn>
                  <a:cxn ang="0">
                    <a:pos x="T4" y="T5"/>
                  </a:cxn>
                  <a:cxn ang="0">
                    <a:pos x="T6" y="T7"/>
                  </a:cxn>
                  <a:cxn ang="0">
                    <a:pos x="T8" y="T9"/>
                  </a:cxn>
                  <a:cxn ang="0">
                    <a:pos x="T10" y="T11"/>
                  </a:cxn>
                </a:cxnLst>
                <a:rect l="0" t="0" r="r" b="b"/>
                <a:pathLst>
                  <a:path w="83" h="195">
                    <a:moveTo>
                      <a:pt x="6" y="2"/>
                    </a:moveTo>
                    <a:cubicBezTo>
                      <a:pt x="83" y="193"/>
                      <a:pt x="83" y="193"/>
                      <a:pt x="83" y="193"/>
                    </a:cubicBezTo>
                    <a:cubicBezTo>
                      <a:pt x="82" y="194"/>
                      <a:pt x="80" y="194"/>
                      <a:pt x="78" y="195"/>
                    </a:cubicBezTo>
                    <a:cubicBezTo>
                      <a:pt x="1" y="4"/>
                      <a:pt x="1" y="4"/>
                      <a:pt x="1" y="4"/>
                    </a:cubicBezTo>
                    <a:cubicBezTo>
                      <a:pt x="0" y="3"/>
                      <a:pt x="1" y="1"/>
                      <a:pt x="2" y="1"/>
                    </a:cubicBezTo>
                    <a:cubicBezTo>
                      <a:pt x="4" y="0"/>
                      <a:pt x="6" y="1"/>
                      <a:pt x="6" y="2"/>
                    </a:cubicBezTo>
                    <a:close/>
                  </a:path>
                </a:pathLst>
              </a:custGeom>
              <a:solidFill>
                <a:srgbClr val="0036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18" name="Freeform 29"/>
              <p:cNvSpPr/>
              <p:nvPr/>
            </p:nvSpPr>
            <p:spPr bwMode="auto">
              <a:xfrm>
                <a:off x="905" y="2941"/>
                <a:ext cx="558" cy="528"/>
              </a:xfrm>
              <a:custGeom>
                <a:avLst/>
                <a:gdLst>
                  <a:gd name="T0" fmla="*/ 37 w 236"/>
                  <a:gd name="T1" fmla="*/ 5 h 223"/>
                  <a:gd name="T2" fmla="*/ 107 w 236"/>
                  <a:gd name="T3" fmla="*/ 40 h 223"/>
                  <a:gd name="T4" fmla="*/ 159 w 236"/>
                  <a:gd name="T5" fmla="*/ 75 h 223"/>
                  <a:gd name="T6" fmla="*/ 186 w 236"/>
                  <a:gd name="T7" fmla="*/ 126 h 223"/>
                  <a:gd name="T8" fmla="*/ 216 w 236"/>
                  <a:gd name="T9" fmla="*/ 185 h 223"/>
                  <a:gd name="T10" fmla="*/ 200 w 236"/>
                  <a:gd name="T11" fmla="*/ 199 h 223"/>
                  <a:gd name="T12" fmla="*/ 196 w 236"/>
                  <a:gd name="T13" fmla="*/ 203 h 223"/>
                  <a:gd name="T14" fmla="*/ 195 w 236"/>
                  <a:gd name="T15" fmla="*/ 204 h 223"/>
                  <a:gd name="T16" fmla="*/ 119 w 236"/>
                  <a:gd name="T17" fmla="*/ 203 h 223"/>
                  <a:gd name="T18" fmla="*/ 107 w 236"/>
                  <a:gd name="T19" fmla="*/ 172 h 223"/>
                  <a:gd name="T20" fmla="*/ 55 w 236"/>
                  <a:gd name="T21" fmla="*/ 132 h 223"/>
                  <a:gd name="T22" fmla="*/ 31 w 236"/>
                  <a:gd name="T23" fmla="*/ 67 h 223"/>
                  <a:gd name="T24" fmla="*/ 37 w 236"/>
                  <a:gd name="T25"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 h="223">
                    <a:moveTo>
                      <a:pt x="37" y="5"/>
                    </a:moveTo>
                    <a:cubicBezTo>
                      <a:pt x="74" y="10"/>
                      <a:pt x="78" y="45"/>
                      <a:pt x="107" y="40"/>
                    </a:cubicBezTo>
                    <a:cubicBezTo>
                      <a:pt x="136" y="35"/>
                      <a:pt x="160" y="49"/>
                      <a:pt x="159" y="75"/>
                    </a:cubicBezTo>
                    <a:cubicBezTo>
                      <a:pt x="158" y="101"/>
                      <a:pt x="155" y="120"/>
                      <a:pt x="186" y="126"/>
                    </a:cubicBezTo>
                    <a:cubicBezTo>
                      <a:pt x="216" y="133"/>
                      <a:pt x="236" y="167"/>
                      <a:pt x="216" y="185"/>
                    </a:cubicBezTo>
                    <a:cubicBezTo>
                      <a:pt x="211" y="189"/>
                      <a:pt x="205" y="194"/>
                      <a:pt x="200" y="199"/>
                    </a:cubicBezTo>
                    <a:cubicBezTo>
                      <a:pt x="198" y="200"/>
                      <a:pt x="197" y="202"/>
                      <a:pt x="196" y="203"/>
                    </a:cubicBezTo>
                    <a:cubicBezTo>
                      <a:pt x="195" y="204"/>
                      <a:pt x="195" y="204"/>
                      <a:pt x="195" y="204"/>
                    </a:cubicBezTo>
                    <a:cubicBezTo>
                      <a:pt x="173" y="223"/>
                      <a:pt x="140" y="223"/>
                      <a:pt x="119" y="203"/>
                    </a:cubicBezTo>
                    <a:cubicBezTo>
                      <a:pt x="111" y="195"/>
                      <a:pt x="105" y="185"/>
                      <a:pt x="107" y="172"/>
                    </a:cubicBezTo>
                    <a:cubicBezTo>
                      <a:pt x="112" y="132"/>
                      <a:pt x="75" y="152"/>
                      <a:pt x="55" y="132"/>
                    </a:cubicBezTo>
                    <a:cubicBezTo>
                      <a:pt x="32" y="108"/>
                      <a:pt x="50" y="82"/>
                      <a:pt x="31" y="67"/>
                    </a:cubicBezTo>
                    <a:cubicBezTo>
                      <a:pt x="5" y="45"/>
                      <a:pt x="0" y="0"/>
                      <a:pt x="37" y="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19" name="Freeform 30"/>
              <p:cNvSpPr/>
              <p:nvPr/>
            </p:nvSpPr>
            <p:spPr bwMode="auto">
              <a:xfrm>
                <a:off x="1033" y="3053"/>
                <a:ext cx="345" cy="369"/>
              </a:xfrm>
              <a:custGeom>
                <a:avLst/>
                <a:gdLst>
                  <a:gd name="T0" fmla="*/ 5 w 146"/>
                  <a:gd name="T1" fmla="*/ 1 h 156"/>
                  <a:gd name="T2" fmla="*/ 146 w 146"/>
                  <a:gd name="T3" fmla="*/ 152 h 156"/>
                  <a:gd name="T4" fmla="*/ 142 w 146"/>
                  <a:gd name="T5" fmla="*/ 156 h 156"/>
                  <a:gd name="T6" fmla="*/ 1 w 146"/>
                  <a:gd name="T7" fmla="*/ 5 h 156"/>
                  <a:gd name="T8" fmla="*/ 1 w 146"/>
                  <a:gd name="T9" fmla="*/ 1 h 156"/>
                  <a:gd name="T10" fmla="*/ 5 w 146"/>
                  <a:gd name="T11" fmla="*/ 1 h 156"/>
                </a:gdLst>
                <a:ahLst/>
                <a:cxnLst>
                  <a:cxn ang="0">
                    <a:pos x="T0" y="T1"/>
                  </a:cxn>
                  <a:cxn ang="0">
                    <a:pos x="T2" y="T3"/>
                  </a:cxn>
                  <a:cxn ang="0">
                    <a:pos x="T4" y="T5"/>
                  </a:cxn>
                  <a:cxn ang="0">
                    <a:pos x="T6" y="T7"/>
                  </a:cxn>
                  <a:cxn ang="0">
                    <a:pos x="T8" y="T9"/>
                  </a:cxn>
                  <a:cxn ang="0">
                    <a:pos x="T10" y="T11"/>
                  </a:cxn>
                </a:cxnLst>
                <a:rect l="0" t="0" r="r" b="b"/>
                <a:pathLst>
                  <a:path w="146" h="156">
                    <a:moveTo>
                      <a:pt x="5" y="1"/>
                    </a:moveTo>
                    <a:cubicBezTo>
                      <a:pt x="146" y="152"/>
                      <a:pt x="146" y="152"/>
                      <a:pt x="146" y="152"/>
                    </a:cubicBezTo>
                    <a:cubicBezTo>
                      <a:pt x="144" y="153"/>
                      <a:pt x="143" y="155"/>
                      <a:pt x="142" y="156"/>
                    </a:cubicBezTo>
                    <a:cubicBezTo>
                      <a:pt x="1" y="5"/>
                      <a:pt x="1" y="5"/>
                      <a:pt x="1" y="5"/>
                    </a:cubicBezTo>
                    <a:cubicBezTo>
                      <a:pt x="0" y="4"/>
                      <a:pt x="0" y="2"/>
                      <a:pt x="1" y="1"/>
                    </a:cubicBezTo>
                    <a:cubicBezTo>
                      <a:pt x="3" y="0"/>
                      <a:pt x="4" y="0"/>
                      <a:pt x="5" y="1"/>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20" name="Freeform 31"/>
              <p:cNvSpPr/>
              <p:nvPr/>
            </p:nvSpPr>
            <p:spPr bwMode="auto">
              <a:xfrm>
                <a:off x="1179" y="1478"/>
                <a:ext cx="185" cy="551"/>
              </a:xfrm>
              <a:custGeom>
                <a:avLst/>
                <a:gdLst>
                  <a:gd name="T0" fmla="*/ 71 w 78"/>
                  <a:gd name="T1" fmla="*/ 233 h 233"/>
                  <a:gd name="T2" fmla="*/ 17 w 78"/>
                  <a:gd name="T3" fmla="*/ 104 h 233"/>
                  <a:gd name="T4" fmla="*/ 10 w 78"/>
                  <a:gd name="T5" fmla="*/ 2 h 233"/>
                  <a:gd name="T6" fmla="*/ 14 w 78"/>
                  <a:gd name="T7" fmla="*/ 0 h 233"/>
                  <a:gd name="T8" fmla="*/ 16 w 78"/>
                  <a:gd name="T9" fmla="*/ 4 h 233"/>
                  <a:gd name="T10" fmla="*/ 78 w 78"/>
                  <a:gd name="T11" fmla="*/ 233 h 233"/>
                  <a:gd name="T12" fmla="*/ 71 w 78"/>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78" h="233">
                    <a:moveTo>
                      <a:pt x="71" y="233"/>
                    </a:moveTo>
                    <a:cubicBezTo>
                      <a:pt x="48" y="187"/>
                      <a:pt x="27" y="138"/>
                      <a:pt x="17" y="104"/>
                    </a:cubicBezTo>
                    <a:cubicBezTo>
                      <a:pt x="3" y="59"/>
                      <a:pt x="1" y="25"/>
                      <a:pt x="10" y="2"/>
                    </a:cubicBezTo>
                    <a:cubicBezTo>
                      <a:pt x="11" y="1"/>
                      <a:pt x="13" y="0"/>
                      <a:pt x="14" y="0"/>
                    </a:cubicBezTo>
                    <a:cubicBezTo>
                      <a:pt x="16" y="1"/>
                      <a:pt x="16" y="3"/>
                      <a:pt x="16" y="4"/>
                    </a:cubicBezTo>
                    <a:cubicBezTo>
                      <a:pt x="0" y="44"/>
                      <a:pt x="21" y="123"/>
                      <a:pt x="78" y="233"/>
                    </a:cubicBezTo>
                    <a:lnTo>
                      <a:pt x="71" y="233"/>
                    </a:ln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21" name="Freeform 32"/>
              <p:cNvSpPr/>
              <p:nvPr/>
            </p:nvSpPr>
            <p:spPr bwMode="auto">
              <a:xfrm>
                <a:off x="1108" y="1542"/>
                <a:ext cx="93" cy="106"/>
              </a:xfrm>
              <a:custGeom>
                <a:avLst/>
                <a:gdLst>
                  <a:gd name="T0" fmla="*/ 38 w 39"/>
                  <a:gd name="T1" fmla="*/ 36 h 45"/>
                  <a:gd name="T2" fmla="*/ 0 w 39"/>
                  <a:gd name="T3" fmla="*/ 5 h 45"/>
                  <a:gd name="T4" fmla="*/ 38 w 39"/>
                  <a:gd name="T5" fmla="*/ 36 h 45"/>
                </a:gdLst>
                <a:ahLst/>
                <a:cxnLst>
                  <a:cxn ang="0">
                    <a:pos x="T0" y="T1"/>
                  </a:cxn>
                  <a:cxn ang="0">
                    <a:pos x="T2" y="T3"/>
                  </a:cxn>
                  <a:cxn ang="0">
                    <a:pos x="T4" y="T5"/>
                  </a:cxn>
                </a:cxnLst>
                <a:rect l="0" t="0" r="r" b="b"/>
                <a:pathLst>
                  <a:path w="39" h="45">
                    <a:moveTo>
                      <a:pt x="38" y="36"/>
                    </a:moveTo>
                    <a:cubicBezTo>
                      <a:pt x="38" y="36"/>
                      <a:pt x="15" y="45"/>
                      <a:pt x="0" y="5"/>
                    </a:cubicBezTo>
                    <a:cubicBezTo>
                      <a:pt x="0" y="5"/>
                      <a:pt x="39" y="0"/>
                      <a:pt x="38" y="36"/>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22" name="Freeform 33"/>
              <p:cNvSpPr/>
              <p:nvPr/>
            </p:nvSpPr>
            <p:spPr bwMode="auto">
              <a:xfrm>
                <a:off x="1189" y="1584"/>
                <a:ext cx="109" cy="93"/>
              </a:xfrm>
              <a:custGeom>
                <a:avLst/>
                <a:gdLst>
                  <a:gd name="T0" fmla="*/ 11 w 46"/>
                  <a:gd name="T1" fmla="*/ 39 h 39"/>
                  <a:gd name="T2" fmla="*/ 39 w 46"/>
                  <a:gd name="T3" fmla="*/ 0 h 39"/>
                  <a:gd name="T4" fmla="*/ 11 w 46"/>
                  <a:gd name="T5" fmla="*/ 39 h 39"/>
                </a:gdLst>
                <a:ahLst/>
                <a:cxnLst>
                  <a:cxn ang="0">
                    <a:pos x="T0" y="T1"/>
                  </a:cxn>
                  <a:cxn ang="0">
                    <a:pos x="T2" y="T3"/>
                  </a:cxn>
                  <a:cxn ang="0">
                    <a:pos x="T4" y="T5"/>
                  </a:cxn>
                </a:cxnLst>
                <a:rect l="0" t="0" r="r" b="b"/>
                <a:pathLst>
                  <a:path w="46" h="39">
                    <a:moveTo>
                      <a:pt x="11" y="39"/>
                    </a:moveTo>
                    <a:cubicBezTo>
                      <a:pt x="11" y="39"/>
                      <a:pt x="0" y="17"/>
                      <a:pt x="39" y="0"/>
                    </a:cubicBezTo>
                    <a:cubicBezTo>
                      <a:pt x="39" y="0"/>
                      <a:pt x="46" y="38"/>
                      <a:pt x="11" y="39"/>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23" name="Freeform 34"/>
              <p:cNvSpPr/>
              <p:nvPr/>
            </p:nvSpPr>
            <p:spPr bwMode="auto">
              <a:xfrm>
                <a:off x="1158" y="1416"/>
                <a:ext cx="121" cy="111"/>
              </a:xfrm>
              <a:custGeom>
                <a:avLst/>
                <a:gdLst>
                  <a:gd name="T0" fmla="*/ 18 w 51"/>
                  <a:gd name="T1" fmla="*/ 47 h 47"/>
                  <a:gd name="T2" fmla="*/ 32 w 51"/>
                  <a:gd name="T3" fmla="*/ 0 h 47"/>
                  <a:gd name="T4" fmla="*/ 18 w 51"/>
                  <a:gd name="T5" fmla="*/ 47 h 47"/>
                </a:gdLst>
                <a:ahLst/>
                <a:cxnLst>
                  <a:cxn ang="0">
                    <a:pos x="T0" y="T1"/>
                  </a:cxn>
                  <a:cxn ang="0">
                    <a:pos x="T2" y="T3"/>
                  </a:cxn>
                  <a:cxn ang="0">
                    <a:pos x="T4" y="T5"/>
                  </a:cxn>
                </a:cxnLst>
                <a:rect l="0" t="0" r="r" b="b"/>
                <a:pathLst>
                  <a:path w="51" h="47">
                    <a:moveTo>
                      <a:pt x="18" y="47"/>
                    </a:moveTo>
                    <a:cubicBezTo>
                      <a:pt x="18" y="47"/>
                      <a:pt x="0" y="30"/>
                      <a:pt x="32" y="0"/>
                    </a:cubicBezTo>
                    <a:cubicBezTo>
                      <a:pt x="32" y="0"/>
                      <a:pt x="51" y="34"/>
                      <a:pt x="18" y="47"/>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24" name="Freeform 35"/>
              <p:cNvSpPr/>
              <p:nvPr/>
            </p:nvSpPr>
            <p:spPr bwMode="auto">
              <a:xfrm>
                <a:off x="1134" y="1698"/>
                <a:ext cx="109" cy="121"/>
              </a:xfrm>
              <a:custGeom>
                <a:avLst/>
                <a:gdLst>
                  <a:gd name="T0" fmla="*/ 46 w 46"/>
                  <a:gd name="T1" fmla="*/ 34 h 51"/>
                  <a:gd name="T2" fmla="*/ 0 w 46"/>
                  <a:gd name="T3" fmla="*/ 18 h 51"/>
                  <a:gd name="T4" fmla="*/ 46 w 46"/>
                  <a:gd name="T5" fmla="*/ 34 h 51"/>
                </a:gdLst>
                <a:ahLst/>
                <a:cxnLst>
                  <a:cxn ang="0">
                    <a:pos x="T0" y="T1"/>
                  </a:cxn>
                  <a:cxn ang="0">
                    <a:pos x="T2" y="T3"/>
                  </a:cxn>
                  <a:cxn ang="0">
                    <a:pos x="T4" y="T5"/>
                  </a:cxn>
                </a:cxnLst>
                <a:rect l="0" t="0" r="r" b="b"/>
                <a:pathLst>
                  <a:path w="46" h="51">
                    <a:moveTo>
                      <a:pt x="46" y="34"/>
                    </a:moveTo>
                    <a:cubicBezTo>
                      <a:pt x="46" y="34"/>
                      <a:pt x="28" y="51"/>
                      <a:pt x="0" y="18"/>
                    </a:cubicBezTo>
                    <a:cubicBezTo>
                      <a:pt x="0" y="18"/>
                      <a:pt x="35" y="0"/>
                      <a:pt x="46" y="34"/>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25" name="Freeform 36"/>
              <p:cNvSpPr/>
              <p:nvPr/>
            </p:nvSpPr>
            <p:spPr bwMode="auto">
              <a:xfrm>
                <a:off x="1234" y="1724"/>
                <a:ext cx="116" cy="104"/>
              </a:xfrm>
              <a:custGeom>
                <a:avLst/>
                <a:gdLst>
                  <a:gd name="T0" fmla="*/ 14 w 49"/>
                  <a:gd name="T1" fmla="*/ 44 h 44"/>
                  <a:gd name="T2" fmla="*/ 35 w 49"/>
                  <a:gd name="T3" fmla="*/ 0 h 44"/>
                  <a:gd name="T4" fmla="*/ 14 w 49"/>
                  <a:gd name="T5" fmla="*/ 44 h 44"/>
                </a:gdLst>
                <a:ahLst/>
                <a:cxnLst>
                  <a:cxn ang="0">
                    <a:pos x="T0" y="T1"/>
                  </a:cxn>
                  <a:cxn ang="0">
                    <a:pos x="T2" y="T3"/>
                  </a:cxn>
                  <a:cxn ang="0">
                    <a:pos x="T4" y="T5"/>
                  </a:cxn>
                </a:cxnLst>
                <a:rect l="0" t="0" r="r" b="b"/>
                <a:pathLst>
                  <a:path w="49" h="44">
                    <a:moveTo>
                      <a:pt x="14" y="44"/>
                    </a:moveTo>
                    <a:cubicBezTo>
                      <a:pt x="14" y="44"/>
                      <a:pt x="0" y="24"/>
                      <a:pt x="35" y="0"/>
                    </a:cubicBezTo>
                    <a:cubicBezTo>
                      <a:pt x="35" y="0"/>
                      <a:pt x="49" y="37"/>
                      <a:pt x="14" y="44"/>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26" name="Freeform 37"/>
              <p:cNvSpPr/>
              <p:nvPr/>
            </p:nvSpPr>
            <p:spPr bwMode="auto">
              <a:xfrm>
                <a:off x="1184" y="1819"/>
                <a:ext cx="109" cy="118"/>
              </a:xfrm>
              <a:custGeom>
                <a:avLst/>
                <a:gdLst>
                  <a:gd name="T0" fmla="*/ 46 w 46"/>
                  <a:gd name="T1" fmla="*/ 33 h 50"/>
                  <a:gd name="T2" fmla="*/ 0 w 46"/>
                  <a:gd name="T3" fmla="*/ 18 h 50"/>
                  <a:gd name="T4" fmla="*/ 46 w 46"/>
                  <a:gd name="T5" fmla="*/ 33 h 50"/>
                </a:gdLst>
                <a:ahLst/>
                <a:cxnLst>
                  <a:cxn ang="0">
                    <a:pos x="T0" y="T1"/>
                  </a:cxn>
                  <a:cxn ang="0">
                    <a:pos x="T2" y="T3"/>
                  </a:cxn>
                  <a:cxn ang="0">
                    <a:pos x="T4" y="T5"/>
                  </a:cxn>
                </a:cxnLst>
                <a:rect l="0" t="0" r="r" b="b"/>
                <a:pathLst>
                  <a:path w="46" h="50">
                    <a:moveTo>
                      <a:pt x="46" y="33"/>
                    </a:moveTo>
                    <a:cubicBezTo>
                      <a:pt x="46" y="33"/>
                      <a:pt x="28" y="50"/>
                      <a:pt x="0" y="18"/>
                    </a:cubicBezTo>
                    <a:cubicBezTo>
                      <a:pt x="0" y="18"/>
                      <a:pt x="34" y="0"/>
                      <a:pt x="46" y="33"/>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27" name="Freeform 38"/>
              <p:cNvSpPr>
                <a:spLocks noEditPoints="1"/>
              </p:cNvSpPr>
              <p:nvPr/>
            </p:nvSpPr>
            <p:spPr bwMode="auto">
              <a:xfrm>
                <a:off x="3253" y="1883"/>
                <a:ext cx="73" cy="73"/>
              </a:xfrm>
              <a:custGeom>
                <a:avLst/>
                <a:gdLst>
                  <a:gd name="T0" fmla="*/ 16 w 31"/>
                  <a:gd name="T1" fmla="*/ 31 h 31"/>
                  <a:gd name="T2" fmla="*/ 0 w 31"/>
                  <a:gd name="T3" fmla="*/ 15 h 31"/>
                  <a:gd name="T4" fmla="*/ 16 w 31"/>
                  <a:gd name="T5" fmla="*/ 0 h 31"/>
                  <a:gd name="T6" fmla="*/ 31 w 31"/>
                  <a:gd name="T7" fmla="*/ 15 h 31"/>
                  <a:gd name="T8" fmla="*/ 16 w 31"/>
                  <a:gd name="T9" fmla="*/ 31 h 31"/>
                  <a:gd name="T10" fmla="*/ 16 w 31"/>
                  <a:gd name="T11" fmla="*/ 5 h 31"/>
                  <a:gd name="T12" fmla="*/ 5 w 31"/>
                  <a:gd name="T13" fmla="*/ 15 h 31"/>
                  <a:gd name="T14" fmla="*/ 16 w 31"/>
                  <a:gd name="T15" fmla="*/ 26 h 31"/>
                  <a:gd name="T16" fmla="*/ 26 w 31"/>
                  <a:gd name="T17" fmla="*/ 15 h 31"/>
                  <a:gd name="T18" fmla="*/ 16 w 31"/>
                  <a:gd name="T19"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5"/>
                    </a:cubicBezTo>
                    <a:cubicBezTo>
                      <a:pt x="0" y="7"/>
                      <a:pt x="7" y="0"/>
                      <a:pt x="16" y="0"/>
                    </a:cubicBezTo>
                    <a:cubicBezTo>
                      <a:pt x="24" y="0"/>
                      <a:pt x="31" y="7"/>
                      <a:pt x="31" y="15"/>
                    </a:cubicBezTo>
                    <a:cubicBezTo>
                      <a:pt x="31" y="24"/>
                      <a:pt x="24" y="31"/>
                      <a:pt x="16" y="31"/>
                    </a:cubicBezTo>
                    <a:close/>
                    <a:moveTo>
                      <a:pt x="16" y="5"/>
                    </a:moveTo>
                    <a:cubicBezTo>
                      <a:pt x="10" y="5"/>
                      <a:pt x="5" y="9"/>
                      <a:pt x="5" y="15"/>
                    </a:cubicBezTo>
                    <a:cubicBezTo>
                      <a:pt x="5" y="21"/>
                      <a:pt x="10" y="26"/>
                      <a:pt x="16" y="26"/>
                    </a:cubicBezTo>
                    <a:cubicBezTo>
                      <a:pt x="22" y="26"/>
                      <a:pt x="26" y="21"/>
                      <a:pt x="26" y="15"/>
                    </a:cubicBezTo>
                    <a:cubicBezTo>
                      <a:pt x="26" y="9"/>
                      <a:pt x="22" y="5"/>
                      <a:pt x="16" y="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28" name="Freeform 39"/>
              <p:cNvSpPr>
                <a:spLocks noEditPoints="1"/>
              </p:cNvSpPr>
              <p:nvPr/>
            </p:nvSpPr>
            <p:spPr bwMode="auto">
              <a:xfrm>
                <a:off x="3386" y="2010"/>
                <a:ext cx="73" cy="74"/>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5 h 31"/>
                  <a:gd name="T12" fmla="*/ 5 w 31"/>
                  <a:gd name="T13" fmla="*/ 16 h 31"/>
                  <a:gd name="T14" fmla="*/ 16 w 31"/>
                  <a:gd name="T15" fmla="*/ 27 h 31"/>
                  <a:gd name="T16" fmla="*/ 26 w 31"/>
                  <a:gd name="T17" fmla="*/ 16 h 31"/>
                  <a:gd name="T18" fmla="*/ 16 w 31"/>
                  <a:gd name="T19"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5"/>
                      <a:pt x="0" y="16"/>
                    </a:cubicBezTo>
                    <a:cubicBezTo>
                      <a:pt x="0" y="7"/>
                      <a:pt x="7" y="0"/>
                      <a:pt x="16" y="0"/>
                    </a:cubicBezTo>
                    <a:cubicBezTo>
                      <a:pt x="24" y="0"/>
                      <a:pt x="31" y="7"/>
                      <a:pt x="31" y="16"/>
                    </a:cubicBezTo>
                    <a:cubicBezTo>
                      <a:pt x="31" y="25"/>
                      <a:pt x="24" y="31"/>
                      <a:pt x="16" y="31"/>
                    </a:cubicBezTo>
                    <a:close/>
                    <a:moveTo>
                      <a:pt x="16" y="5"/>
                    </a:moveTo>
                    <a:cubicBezTo>
                      <a:pt x="10" y="5"/>
                      <a:pt x="5" y="10"/>
                      <a:pt x="5" y="16"/>
                    </a:cubicBezTo>
                    <a:cubicBezTo>
                      <a:pt x="5" y="22"/>
                      <a:pt x="10" y="27"/>
                      <a:pt x="16" y="27"/>
                    </a:cubicBezTo>
                    <a:cubicBezTo>
                      <a:pt x="22" y="27"/>
                      <a:pt x="26" y="22"/>
                      <a:pt x="26" y="16"/>
                    </a:cubicBezTo>
                    <a:cubicBezTo>
                      <a:pt x="26" y="10"/>
                      <a:pt x="22" y="5"/>
                      <a:pt x="16"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29" name="Freeform 40"/>
              <p:cNvSpPr/>
              <p:nvPr/>
            </p:nvSpPr>
            <p:spPr bwMode="auto">
              <a:xfrm>
                <a:off x="3464" y="2167"/>
                <a:ext cx="9" cy="38"/>
              </a:xfrm>
              <a:custGeom>
                <a:avLst/>
                <a:gdLst>
                  <a:gd name="T0" fmla="*/ 2 w 4"/>
                  <a:gd name="T1" fmla="*/ 16 h 16"/>
                  <a:gd name="T2" fmla="*/ 0 w 4"/>
                  <a:gd name="T3" fmla="*/ 14 h 16"/>
                  <a:gd name="T4" fmla="*/ 0 w 4"/>
                  <a:gd name="T5" fmla="*/ 3 h 16"/>
                  <a:gd name="T6" fmla="*/ 2 w 4"/>
                  <a:gd name="T7" fmla="*/ 0 h 16"/>
                  <a:gd name="T8" fmla="*/ 4 w 4"/>
                  <a:gd name="T9" fmla="*/ 3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3"/>
                      <a:pt x="0" y="3"/>
                      <a:pt x="0" y="3"/>
                    </a:cubicBezTo>
                    <a:cubicBezTo>
                      <a:pt x="0" y="2"/>
                      <a:pt x="1" y="0"/>
                      <a:pt x="2" y="0"/>
                    </a:cubicBezTo>
                    <a:cubicBezTo>
                      <a:pt x="3" y="0"/>
                      <a:pt x="4" y="2"/>
                      <a:pt x="4" y="3"/>
                    </a:cubicBezTo>
                    <a:cubicBezTo>
                      <a:pt x="4" y="14"/>
                      <a:pt x="4" y="14"/>
                      <a:pt x="4" y="14"/>
                    </a:cubicBezTo>
                    <a:cubicBezTo>
                      <a:pt x="4" y="15"/>
                      <a:pt x="3" y="16"/>
                      <a:pt x="2" y="16"/>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0" name="Freeform 41"/>
              <p:cNvSpPr/>
              <p:nvPr/>
            </p:nvSpPr>
            <p:spPr bwMode="auto">
              <a:xfrm>
                <a:off x="3464" y="2212"/>
                <a:ext cx="9" cy="38"/>
              </a:xfrm>
              <a:custGeom>
                <a:avLst/>
                <a:gdLst>
                  <a:gd name="T0" fmla="*/ 2 w 4"/>
                  <a:gd name="T1" fmla="*/ 16 h 16"/>
                  <a:gd name="T2" fmla="*/ 0 w 4"/>
                  <a:gd name="T3" fmla="*/ 13 h 16"/>
                  <a:gd name="T4" fmla="*/ 0 w 4"/>
                  <a:gd name="T5" fmla="*/ 3 h 16"/>
                  <a:gd name="T6" fmla="*/ 2 w 4"/>
                  <a:gd name="T7" fmla="*/ 0 h 16"/>
                  <a:gd name="T8" fmla="*/ 4 w 4"/>
                  <a:gd name="T9" fmla="*/ 3 h 16"/>
                  <a:gd name="T10" fmla="*/ 4 w 4"/>
                  <a:gd name="T11" fmla="*/ 13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3"/>
                    </a:cubicBezTo>
                    <a:cubicBezTo>
                      <a:pt x="0" y="3"/>
                      <a:pt x="0" y="3"/>
                      <a:pt x="0" y="3"/>
                    </a:cubicBezTo>
                    <a:cubicBezTo>
                      <a:pt x="0" y="1"/>
                      <a:pt x="1" y="0"/>
                      <a:pt x="2" y="0"/>
                    </a:cubicBezTo>
                    <a:cubicBezTo>
                      <a:pt x="3" y="0"/>
                      <a:pt x="4" y="1"/>
                      <a:pt x="4" y="3"/>
                    </a:cubicBezTo>
                    <a:cubicBezTo>
                      <a:pt x="4" y="13"/>
                      <a:pt x="4" y="13"/>
                      <a:pt x="4" y="13"/>
                    </a:cubicBezTo>
                    <a:cubicBezTo>
                      <a:pt x="4" y="15"/>
                      <a:pt x="3" y="16"/>
                      <a:pt x="2" y="16"/>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1" name="Freeform 42"/>
              <p:cNvSpPr/>
              <p:nvPr/>
            </p:nvSpPr>
            <p:spPr bwMode="auto">
              <a:xfrm>
                <a:off x="3476" y="2202"/>
                <a:ext cx="35" cy="12"/>
              </a:xfrm>
              <a:custGeom>
                <a:avLst/>
                <a:gdLst>
                  <a:gd name="T0" fmla="*/ 12 w 15"/>
                  <a:gd name="T1" fmla="*/ 5 h 5"/>
                  <a:gd name="T2" fmla="*/ 2 w 15"/>
                  <a:gd name="T3" fmla="*/ 5 h 5"/>
                  <a:gd name="T4" fmla="*/ 0 w 15"/>
                  <a:gd name="T5" fmla="*/ 3 h 5"/>
                  <a:gd name="T6" fmla="*/ 2 w 15"/>
                  <a:gd name="T7" fmla="*/ 0 h 5"/>
                  <a:gd name="T8" fmla="*/ 12 w 15"/>
                  <a:gd name="T9" fmla="*/ 0 h 5"/>
                  <a:gd name="T10" fmla="*/ 15 w 15"/>
                  <a:gd name="T11" fmla="*/ 3 h 5"/>
                  <a:gd name="T12" fmla="*/ 12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2" y="5"/>
                    </a:moveTo>
                    <a:cubicBezTo>
                      <a:pt x="2" y="5"/>
                      <a:pt x="2" y="5"/>
                      <a:pt x="2" y="5"/>
                    </a:cubicBezTo>
                    <a:cubicBezTo>
                      <a:pt x="1" y="5"/>
                      <a:pt x="0" y="4"/>
                      <a:pt x="0" y="3"/>
                    </a:cubicBezTo>
                    <a:cubicBezTo>
                      <a:pt x="0" y="1"/>
                      <a:pt x="1" y="0"/>
                      <a:pt x="2" y="0"/>
                    </a:cubicBezTo>
                    <a:cubicBezTo>
                      <a:pt x="12" y="0"/>
                      <a:pt x="12" y="0"/>
                      <a:pt x="12" y="0"/>
                    </a:cubicBezTo>
                    <a:cubicBezTo>
                      <a:pt x="13" y="0"/>
                      <a:pt x="15" y="1"/>
                      <a:pt x="15" y="3"/>
                    </a:cubicBezTo>
                    <a:cubicBezTo>
                      <a:pt x="15" y="4"/>
                      <a:pt x="13" y="5"/>
                      <a:pt x="12" y="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2" name="Freeform 43"/>
              <p:cNvSpPr/>
              <p:nvPr/>
            </p:nvSpPr>
            <p:spPr bwMode="auto">
              <a:xfrm>
                <a:off x="3426" y="2202"/>
                <a:ext cx="35" cy="12"/>
              </a:xfrm>
              <a:custGeom>
                <a:avLst/>
                <a:gdLst>
                  <a:gd name="T0" fmla="*/ 13 w 15"/>
                  <a:gd name="T1" fmla="*/ 5 h 5"/>
                  <a:gd name="T2" fmla="*/ 3 w 15"/>
                  <a:gd name="T3" fmla="*/ 5 h 5"/>
                  <a:gd name="T4" fmla="*/ 0 w 15"/>
                  <a:gd name="T5" fmla="*/ 3 h 5"/>
                  <a:gd name="T6" fmla="*/ 3 w 15"/>
                  <a:gd name="T7" fmla="*/ 0 h 5"/>
                  <a:gd name="T8" fmla="*/ 13 w 15"/>
                  <a:gd name="T9" fmla="*/ 0 h 5"/>
                  <a:gd name="T10" fmla="*/ 15 w 15"/>
                  <a:gd name="T11" fmla="*/ 3 h 5"/>
                  <a:gd name="T12" fmla="*/ 13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3" y="5"/>
                    </a:moveTo>
                    <a:cubicBezTo>
                      <a:pt x="3" y="5"/>
                      <a:pt x="3" y="5"/>
                      <a:pt x="3" y="5"/>
                    </a:cubicBezTo>
                    <a:cubicBezTo>
                      <a:pt x="2" y="5"/>
                      <a:pt x="0" y="4"/>
                      <a:pt x="0" y="3"/>
                    </a:cubicBezTo>
                    <a:cubicBezTo>
                      <a:pt x="0" y="1"/>
                      <a:pt x="2" y="0"/>
                      <a:pt x="3" y="0"/>
                    </a:cubicBezTo>
                    <a:cubicBezTo>
                      <a:pt x="13" y="0"/>
                      <a:pt x="13" y="0"/>
                      <a:pt x="13" y="0"/>
                    </a:cubicBezTo>
                    <a:cubicBezTo>
                      <a:pt x="14" y="0"/>
                      <a:pt x="15" y="1"/>
                      <a:pt x="15" y="3"/>
                    </a:cubicBezTo>
                    <a:cubicBezTo>
                      <a:pt x="15" y="4"/>
                      <a:pt x="14" y="5"/>
                      <a:pt x="13" y="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3" name="Freeform 44"/>
              <p:cNvSpPr/>
              <p:nvPr/>
            </p:nvSpPr>
            <p:spPr bwMode="auto">
              <a:xfrm>
                <a:off x="3260" y="2025"/>
                <a:ext cx="12" cy="38"/>
              </a:xfrm>
              <a:custGeom>
                <a:avLst/>
                <a:gdLst>
                  <a:gd name="T0" fmla="*/ 2 w 5"/>
                  <a:gd name="T1" fmla="*/ 16 h 16"/>
                  <a:gd name="T2" fmla="*/ 0 w 5"/>
                  <a:gd name="T3" fmla="*/ 13 h 16"/>
                  <a:gd name="T4" fmla="*/ 0 w 5"/>
                  <a:gd name="T5" fmla="*/ 3 h 16"/>
                  <a:gd name="T6" fmla="*/ 2 w 5"/>
                  <a:gd name="T7" fmla="*/ 0 h 16"/>
                  <a:gd name="T8" fmla="*/ 5 w 5"/>
                  <a:gd name="T9" fmla="*/ 3 h 16"/>
                  <a:gd name="T10" fmla="*/ 5 w 5"/>
                  <a:gd name="T11" fmla="*/ 13 h 16"/>
                  <a:gd name="T12" fmla="*/ 2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2" y="16"/>
                    </a:moveTo>
                    <a:cubicBezTo>
                      <a:pt x="1" y="16"/>
                      <a:pt x="0" y="15"/>
                      <a:pt x="0" y="13"/>
                    </a:cubicBezTo>
                    <a:cubicBezTo>
                      <a:pt x="0" y="3"/>
                      <a:pt x="0" y="3"/>
                      <a:pt x="0" y="3"/>
                    </a:cubicBezTo>
                    <a:cubicBezTo>
                      <a:pt x="0" y="1"/>
                      <a:pt x="1" y="0"/>
                      <a:pt x="2" y="0"/>
                    </a:cubicBezTo>
                    <a:cubicBezTo>
                      <a:pt x="3" y="0"/>
                      <a:pt x="5" y="1"/>
                      <a:pt x="5" y="3"/>
                    </a:cubicBezTo>
                    <a:cubicBezTo>
                      <a:pt x="5" y="13"/>
                      <a:pt x="5" y="13"/>
                      <a:pt x="5" y="13"/>
                    </a:cubicBezTo>
                    <a:cubicBezTo>
                      <a:pt x="5" y="15"/>
                      <a:pt x="3" y="16"/>
                      <a:pt x="2" y="1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4" name="Freeform 45"/>
              <p:cNvSpPr/>
              <p:nvPr/>
            </p:nvSpPr>
            <p:spPr bwMode="auto">
              <a:xfrm>
                <a:off x="3260" y="2070"/>
                <a:ext cx="12" cy="38"/>
              </a:xfrm>
              <a:custGeom>
                <a:avLst/>
                <a:gdLst>
                  <a:gd name="T0" fmla="*/ 2 w 5"/>
                  <a:gd name="T1" fmla="*/ 16 h 16"/>
                  <a:gd name="T2" fmla="*/ 0 w 5"/>
                  <a:gd name="T3" fmla="*/ 13 h 16"/>
                  <a:gd name="T4" fmla="*/ 0 w 5"/>
                  <a:gd name="T5" fmla="*/ 2 h 16"/>
                  <a:gd name="T6" fmla="*/ 2 w 5"/>
                  <a:gd name="T7" fmla="*/ 0 h 16"/>
                  <a:gd name="T8" fmla="*/ 5 w 5"/>
                  <a:gd name="T9" fmla="*/ 2 h 16"/>
                  <a:gd name="T10" fmla="*/ 5 w 5"/>
                  <a:gd name="T11" fmla="*/ 13 h 16"/>
                  <a:gd name="T12" fmla="*/ 2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2" y="16"/>
                    </a:moveTo>
                    <a:cubicBezTo>
                      <a:pt x="1" y="16"/>
                      <a:pt x="0" y="14"/>
                      <a:pt x="0" y="13"/>
                    </a:cubicBezTo>
                    <a:cubicBezTo>
                      <a:pt x="0" y="2"/>
                      <a:pt x="0" y="2"/>
                      <a:pt x="0" y="2"/>
                    </a:cubicBezTo>
                    <a:cubicBezTo>
                      <a:pt x="0" y="1"/>
                      <a:pt x="1" y="0"/>
                      <a:pt x="2" y="0"/>
                    </a:cubicBezTo>
                    <a:cubicBezTo>
                      <a:pt x="3" y="0"/>
                      <a:pt x="5" y="1"/>
                      <a:pt x="5" y="2"/>
                    </a:cubicBezTo>
                    <a:cubicBezTo>
                      <a:pt x="5" y="13"/>
                      <a:pt x="5" y="13"/>
                      <a:pt x="5" y="13"/>
                    </a:cubicBezTo>
                    <a:cubicBezTo>
                      <a:pt x="5" y="14"/>
                      <a:pt x="3" y="16"/>
                      <a:pt x="2" y="1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5" name="Freeform 46"/>
              <p:cNvSpPr/>
              <p:nvPr/>
            </p:nvSpPr>
            <p:spPr bwMode="auto">
              <a:xfrm>
                <a:off x="3272" y="2060"/>
                <a:ext cx="35" cy="12"/>
              </a:xfrm>
              <a:custGeom>
                <a:avLst/>
                <a:gdLst>
                  <a:gd name="T0" fmla="*/ 12 w 15"/>
                  <a:gd name="T1" fmla="*/ 5 h 5"/>
                  <a:gd name="T2" fmla="*/ 3 w 15"/>
                  <a:gd name="T3" fmla="*/ 5 h 5"/>
                  <a:gd name="T4" fmla="*/ 0 w 15"/>
                  <a:gd name="T5" fmla="*/ 2 h 5"/>
                  <a:gd name="T6" fmla="*/ 3 w 15"/>
                  <a:gd name="T7" fmla="*/ 0 h 5"/>
                  <a:gd name="T8" fmla="*/ 12 w 15"/>
                  <a:gd name="T9" fmla="*/ 0 h 5"/>
                  <a:gd name="T10" fmla="*/ 15 w 15"/>
                  <a:gd name="T11" fmla="*/ 2 h 5"/>
                  <a:gd name="T12" fmla="*/ 12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2" y="5"/>
                    </a:moveTo>
                    <a:cubicBezTo>
                      <a:pt x="3" y="5"/>
                      <a:pt x="3" y="5"/>
                      <a:pt x="3" y="5"/>
                    </a:cubicBezTo>
                    <a:cubicBezTo>
                      <a:pt x="1" y="5"/>
                      <a:pt x="0" y="4"/>
                      <a:pt x="0" y="2"/>
                    </a:cubicBezTo>
                    <a:cubicBezTo>
                      <a:pt x="0" y="1"/>
                      <a:pt x="1" y="0"/>
                      <a:pt x="3" y="0"/>
                    </a:cubicBezTo>
                    <a:cubicBezTo>
                      <a:pt x="12" y="0"/>
                      <a:pt x="12" y="0"/>
                      <a:pt x="12" y="0"/>
                    </a:cubicBezTo>
                    <a:cubicBezTo>
                      <a:pt x="14" y="0"/>
                      <a:pt x="15" y="1"/>
                      <a:pt x="15" y="2"/>
                    </a:cubicBezTo>
                    <a:cubicBezTo>
                      <a:pt x="15" y="4"/>
                      <a:pt x="14"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6" name="Freeform 47"/>
              <p:cNvSpPr/>
              <p:nvPr/>
            </p:nvSpPr>
            <p:spPr bwMode="auto">
              <a:xfrm>
                <a:off x="3225" y="2060"/>
                <a:ext cx="33" cy="12"/>
              </a:xfrm>
              <a:custGeom>
                <a:avLst/>
                <a:gdLst>
                  <a:gd name="T0" fmla="*/ 12 w 14"/>
                  <a:gd name="T1" fmla="*/ 5 h 5"/>
                  <a:gd name="T2" fmla="*/ 2 w 14"/>
                  <a:gd name="T3" fmla="*/ 5 h 5"/>
                  <a:gd name="T4" fmla="*/ 0 w 14"/>
                  <a:gd name="T5" fmla="*/ 2 h 5"/>
                  <a:gd name="T6" fmla="*/ 2 w 14"/>
                  <a:gd name="T7" fmla="*/ 0 h 5"/>
                  <a:gd name="T8" fmla="*/ 12 w 14"/>
                  <a:gd name="T9" fmla="*/ 0 h 5"/>
                  <a:gd name="T10" fmla="*/ 14 w 14"/>
                  <a:gd name="T11" fmla="*/ 2 h 5"/>
                  <a:gd name="T12" fmla="*/ 12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2" y="5"/>
                    </a:moveTo>
                    <a:cubicBezTo>
                      <a:pt x="2" y="5"/>
                      <a:pt x="2" y="5"/>
                      <a:pt x="2" y="5"/>
                    </a:cubicBezTo>
                    <a:cubicBezTo>
                      <a:pt x="1" y="5"/>
                      <a:pt x="0" y="4"/>
                      <a:pt x="0" y="2"/>
                    </a:cubicBezTo>
                    <a:cubicBezTo>
                      <a:pt x="0" y="1"/>
                      <a:pt x="1" y="0"/>
                      <a:pt x="2" y="0"/>
                    </a:cubicBezTo>
                    <a:cubicBezTo>
                      <a:pt x="12" y="0"/>
                      <a:pt x="12" y="0"/>
                      <a:pt x="12" y="0"/>
                    </a:cubicBezTo>
                    <a:cubicBezTo>
                      <a:pt x="13" y="0"/>
                      <a:pt x="14" y="1"/>
                      <a:pt x="14" y="2"/>
                    </a:cubicBezTo>
                    <a:cubicBezTo>
                      <a:pt x="14" y="4"/>
                      <a:pt x="13"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7" name="Freeform 48"/>
              <p:cNvSpPr>
                <a:spLocks noEditPoints="1"/>
              </p:cNvSpPr>
              <p:nvPr/>
            </p:nvSpPr>
            <p:spPr bwMode="auto">
              <a:xfrm>
                <a:off x="1475" y="1418"/>
                <a:ext cx="74" cy="76"/>
              </a:xfrm>
              <a:custGeom>
                <a:avLst/>
                <a:gdLst>
                  <a:gd name="T0" fmla="*/ 16 w 31"/>
                  <a:gd name="T1" fmla="*/ 32 h 32"/>
                  <a:gd name="T2" fmla="*/ 0 w 31"/>
                  <a:gd name="T3" fmla="*/ 16 h 32"/>
                  <a:gd name="T4" fmla="*/ 16 w 31"/>
                  <a:gd name="T5" fmla="*/ 0 h 32"/>
                  <a:gd name="T6" fmla="*/ 31 w 31"/>
                  <a:gd name="T7" fmla="*/ 16 h 32"/>
                  <a:gd name="T8" fmla="*/ 16 w 31"/>
                  <a:gd name="T9" fmla="*/ 32 h 32"/>
                  <a:gd name="T10" fmla="*/ 16 w 31"/>
                  <a:gd name="T11" fmla="*/ 27 h 32"/>
                  <a:gd name="T12" fmla="*/ 27 w 31"/>
                  <a:gd name="T13" fmla="*/ 16 h 32"/>
                  <a:gd name="T14" fmla="*/ 16 w 31"/>
                  <a:gd name="T15" fmla="*/ 5 h 32"/>
                  <a:gd name="T16" fmla="*/ 5 w 31"/>
                  <a:gd name="T17" fmla="*/ 16 h 32"/>
                  <a:gd name="T18" fmla="*/ 16 w 31"/>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6" y="32"/>
                    </a:moveTo>
                    <a:cubicBezTo>
                      <a:pt x="7" y="32"/>
                      <a:pt x="0" y="25"/>
                      <a:pt x="0" y="16"/>
                    </a:cubicBezTo>
                    <a:cubicBezTo>
                      <a:pt x="0" y="7"/>
                      <a:pt x="7" y="0"/>
                      <a:pt x="16" y="0"/>
                    </a:cubicBezTo>
                    <a:cubicBezTo>
                      <a:pt x="24" y="0"/>
                      <a:pt x="31" y="7"/>
                      <a:pt x="31" y="16"/>
                    </a:cubicBezTo>
                    <a:cubicBezTo>
                      <a:pt x="31" y="25"/>
                      <a:pt x="24" y="32"/>
                      <a:pt x="16" y="32"/>
                    </a:cubicBezTo>
                    <a:close/>
                    <a:moveTo>
                      <a:pt x="16" y="27"/>
                    </a:moveTo>
                    <a:cubicBezTo>
                      <a:pt x="22" y="27"/>
                      <a:pt x="27" y="22"/>
                      <a:pt x="27" y="16"/>
                    </a:cubicBezTo>
                    <a:cubicBezTo>
                      <a:pt x="27" y="10"/>
                      <a:pt x="22" y="5"/>
                      <a:pt x="16" y="5"/>
                    </a:cubicBezTo>
                    <a:cubicBezTo>
                      <a:pt x="10" y="5"/>
                      <a:pt x="5" y="10"/>
                      <a:pt x="5" y="16"/>
                    </a:cubicBezTo>
                    <a:cubicBezTo>
                      <a:pt x="5" y="22"/>
                      <a:pt x="10" y="27"/>
                      <a:pt x="16" y="27"/>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8" name="Freeform 49"/>
              <p:cNvSpPr>
                <a:spLocks noEditPoints="1"/>
              </p:cNvSpPr>
              <p:nvPr/>
            </p:nvSpPr>
            <p:spPr bwMode="auto">
              <a:xfrm>
                <a:off x="1563" y="1570"/>
                <a:ext cx="76" cy="73"/>
              </a:xfrm>
              <a:custGeom>
                <a:avLst/>
                <a:gdLst>
                  <a:gd name="T0" fmla="*/ 16 w 32"/>
                  <a:gd name="T1" fmla="*/ 31 h 31"/>
                  <a:gd name="T2" fmla="*/ 0 w 32"/>
                  <a:gd name="T3" fmla="*/ 16 h 31"/>
                  <a:gd name="T4" fmla="*/ 16 w 32"/>
                  <a:gd name="T5" fmla="*/ 0 h 31"/>
                  <a:gd name="T6" fmla="*/ 32 w 32"/>
                  <a:gd name="T7" fmla="*/ 16 h 31"/>
                  <a:gd name="T8" fmla="*/ 16 w 32"/>
                  <a:gd name="T9" fmla="*/ 31 h 31"/>
                  <a:gd name="T10" fmla="*/ 16 w 32"/>
                  <a:gd name="T11" fmla="*/ 27 h 31"/>
                  <a:gd name="T12" fmla="*/ 27 w 32"/>
                  <a:gd name="T13" fmla="*/ 16 h 31"/>
                  <a:gd name="T14" fmla="*/ 16 w 32"/>
                  <a:gd name="T15" fmla="*/ 5 h 31"/>
                  <a:gd name="T16" fmla="*/ 5 w 32"/>
                  <a:gd name="T17" fmla="*/ 16 h 31"/>
                  <a:gd name="T18" fmla="*/ 16 w 32"/>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31"/>
                    </a:moveTo>
                    <a:cubicBezTo>
                      <a:pt x="7" y="31"/>
                      <a:pt x="0" y="24"/>
                      <a:pt x="0" y="16"/>
                    </a:cubicBezTo>
                    <a:cubicBezTo>
                      <a:pt x="0" y="7"/>
                      <a:pt x="7" y="0"/>
                      <a:pt x="16" y="0"/>
                    </a:cubicBezTo>
                    <a:cubicBezTo>
                      <a:pt x="25" y="0"/>
                      <a:pt x="32" y="7"/>
                      <a:pt x="32" y="16"/>
                    </a:cubicBezTo>
                    <a:cubicBezTo>
                      <a:pt x="32" y="24"/>
                      <a:pt x="25" y="31"/>
                      <a:pt x="16" y="31"/>
                    </a:cubicBezTo>
                    <a:close/>
                    <a:moveTo>
                      <a:pt x="16" y="27"/>
                    </a:moveTo>
                    <a:cubicBezTo>
                      <a:pt x="22" y="27"/>
                      <a:pt x="27" y="22"/>
                      <a:pt x="27" y="16"/>
                    </a:cubicBezTo>
                    <a:cubicBezTo>
                      <a:pt x="27" y="10"/>
                      <a:pt x="22" y="5"/>
                      <a:pt x="16" y="5"/>
                    </a:cubicBezTo>
                    <a:cubicBezTo>
                      <a:pt x="10" y="5"/>
                      <a:pt x="5" y="10"/>
                      <a:pt x="5" y="16"/>
                    </a:cubicBezTo>
                    <a:cubicBezTo>
                      <a:pt x="5" y="22"/>
                      <a:pt x="10" y="27"/>
                      <a:pt x="16" y="27"/>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9" name="Freeform 50"/>
              <p:cNvSpPr/>
              <p:nvPr/>
            </p:nvSpPr>
            <p:spPr bwMode="auto">
              <a:xfrm>
                <a:off x="1717" y="1665"/>
                <a:ext cx="38" cy="12"/>
              </a:xfrm>
              <a:custGeom>
                <a:avLst/>
                <a:gdLst>
                  <a:gd name="T0" fmla="*/ 16 w 16"/>
                  <a:gd name="T1" fmla="*/ 2 h 5"/>
                  <a:gd name="T2" fmla="*/ 14 w 16"/>
                  <a:gd name="T3" fmla="*/ 0 h 5"/>
                  <a:gd name="T4" fmla="*/ 3 w 16"/>
                  <a:gd name="T5" fmla="*/ 0 h 5"/>
                  <a:gd name="T6" fmla="*/ 0 w 16"/>
                  <a:gd name="T7" fmla="*/ 2 h 5"/>
                  <a:gd name="T8" fmla="*/ 3 w 16"/>
                  <a:gd name="T9" fmla="*/ 5 h 5"/>
                  <a:gd name="T10" fmla="*/ 14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4" y="0"/>
                    </a:cubicBezTo>
                    <a:cubicBezTo>
                      <a:pt x="3" y="0"/>
                      <a:pt x="3" y="0"/>
                      <a:pt x="3" y="0"/>
                    </a:cubicBezTo>
                    <a:cubicBezTo>
                      <a:pt x="2" y="0"/>
                      <a:pt x="0" y="1"/>
                      <a:pt x="0" y="2"/>
                    </a:cubicBezTo>
                    <a:cubicBezTo>
                      <a:pt x="0" y="4"/>
                      <a:pt x="2" y="5"/>
                      <a:pt x="3" y="5"/>
                    </a:cubicBezTo>
                    <a:cubicBezTo>
                      <a:pt x="14" y="5"/>
                      <a:pt x="14" y="5"/>
                      <a:pt x="14" y="5"/>
                    </a:cubicBezTo>
                    <a:cubicBezTo>
                      <a:pt x="15" y="5"/>
                      <a:pt x="16" y="4"/>
                      <a:pt x="16" y="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40" name="Freeform 51"/>
              <p:cNvSpPr/>
              <p:nvPr/>
            </p:nvSpPr>
            <p:spPr bwMode="auto">
              <a:xfrm>
                <a:off x="1762" y="1665"/>
                <a:ext cx="38" cy="12"/>
              </a:xfrm>
              <a:custGeom>
                <a:avLst/>
                <a:gdLst>
                  <a:gd name="T0" fmla="*/ 16 w 16"/>
                  <a:gd name="T1" fmla="*/ 2 h 5"/>
                  <a:gd name="T2" fmla="*/ 14 w 16"/>
                  <a:gd name="T3" fmla="*/ 0 h 5"/>
                  <a:gd name="T4" fmla="*/ 3 w 16"/>
                  <a:gd name="T5" fmla="*/ 0 h 5"/>
                  <a:gd name="T6" fmla="*/ 0 w 16"/>
                  <a:gd name="T7" fmla="*/ 2 h 5"/>
                  <a:gd name="T8" fmla="*/ 3 w 16"/>
                  <a:gd name="T9" fmla="*/ 5 h 5"/>
                  <a:gd name="T10" fmla="*/ 14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4" y="0"/>
                    </a:cubicBezTo>
                    <a:cubicBezTo>
                      <a:pt x="3" y="0"/>
                      <a:pt x="3" y="0"/>
                      <a:pt x="3" y="0"/>
                    </a:cubicBezTo>
                    <a:cubicBezTo>
                      <a:pt x="1" y="0"/>
                      <a:pt x="0" y="1"/>
                      <a:pt x="0" y="2"/>
                    </a:cubicBezTo>
                    <a:cubicBezTo>
                      <a:pt x="0" y="4"/>
                      <a:pt x="1" y="5"/>
                      <a:pt x="3" y="5"/>
                    </a:cubicBezTo>
                    <a:cubicBezTo>
                      <a:pt x="14" y="5"/>
                      <a:pt x="14" y="5"/>
                      <a:pt x="14" y="5"/>
                    </a:cubicBezTo>
                    <a:cubicBezTo>
                      <a:pt x="15" y="5"/>
                      <a:pt x="16" y="4"/>
                      <a:pt x="16" y="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41" name="Freeform 52"/>
              <p:cNvSpPr/>
              <p:nvPr/>
            </p:nvSpPr>
            <p:spPr bwMode="auto">
              <a:xfrm>
                <a:off x="1752" y="1677"/>
                <a:ext cx="12" cy="35"/>
              </a:xfrm>
              <a:custGeom>
                <a:avLst/>
                <a:gdLst>
                  <a:gd name="T0" fmla="*/ 5 w 5"/>
                  <a:gd name="T1" fmla="*/ 13 h 15"/>
                  <a:gd name="T2" fmla="*/ 5 w 5"/>
                  <a:gd name="T3" fmla="*/ 3 h 15"/>
                  <a:gd name="T4" fmla="*/ 3 w 5"/>
                  <a:gd name="T5" fmla="*/ 0 h 15"/>
                  <a:gd name="T6" fmla="*/ 0 w 5"/>
                  <a:gd name="T7" fmla="*/ 3 h 15"/>
                  <a:gd name="T8" fmla="*/ 0 w 5"/>
                  <a:gd name="T9" fmla="*/ 13 h 15"/>
                  <a:gd name="T10" fmla="*/ 3 w 5"/>
                  <a:gd name="T11" fmla="*/ 15 h 15"/>
                  <a:gd name="T12" fmla="*/ 5 w 5"/>
                  <a:gd name="T13" fmla="*/ 13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3"/>
                    </a:moveTo>
                    <a:cubicBezTo>
                      <a:pt x="5" y="3"/>
                      <a:pt x="5" y="3"/>
                      <a:pt x="5" y="3"/>
                    </a:cubicBezTo>
                    <a:cubicBezTo>
                      <a:pt x="5" y="2"/>
                      <a:pt x="4" y="0"/>
                      <a:pt x="3" y="0"/>
                    </a:cubicBezTo>
                    <a:cubicBezTo>
                      <a:pt x="1" y="0"/>
                      <a:pt x="0" y="2"/>
                      <a:pt x="0" y="3"/>
                    </a:cubicBezTo>
                    <a:cubicBezTo>
                      <a:pt x="0" y="13"/>
                      <a:pt x="0" y="13"/>
                      <a:pt x="0" y="13"/>
                    </a:cubicBezTo>
                    <a:cubicBezTo>
                      <a:pt x="0" y="14"/>
                      <a:pt x="1" y="15"/>
                      <a:pt x="3" y="15"/>
                    </a:cubicBezTo>
                    <a:cubicBezTo>
                      <a:pt x="4" y="15"/>
                      <a:pt x="5" y="14"/>
                      <a:pt x="5" y="13"/>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42" name="Freeform 53"/>
              <p:cNvSpPr/>
              <p:nvPr/>
            </p:nvSpPr>
            <p:spPr bwMode="auto">
              <a:xfrm>
                <a:off x="1752" y="1629"/>
                <a:ext cx="12" cy="33"/>
              </a:xfrm>
              <a:custGeom>
                <a:avLst/>
                <a:gdLst>
                  <a:gd name="T0" fmla="*/ 5 w 5"/>
                  <a:gd name="T1" fmla="*/ 12 h 14"/>
                  <a:gd name="T2" fmla="*/ 5 w 5"/>
                  <a:gd name="T3" fmla="*/ 2 h 14"/>
                  <a:gd name="T4" fmla="*/ 3 w 5"/>
                  <a:gd name="T5" fmla="*/ 0 h 14"/>
                  <a:gd name="T6" fmla="*/ 0 w 5"/>
                  <a:gd name="T7" fmla="*/ 2 h 14"/>
                  <a:gd name="T8" fmla="*/ 0 w 5"/>
                  <a:gd name="T9" fmla="*/ 12 h 14"/>
                  <a:gd name="T10" fmla="*/ 3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3" y="0"/>
                    </a:cubicBezTo>
                    <a:cubicBezTo>
                      <a:pt x="1" y="0"/>
                      <a:pt x="0" y="1"/>
                      <a:pt x="0" y="2"/>
                    </a:cubicBezTo>
                    <a:cubicBezTo>
                      <a:pt x="0" y="12"/>
                      <a:pt x="0" y="12"/>
                      <a:pt x="0" y="12"/>
                    </a:cubicBezTo>
                    <a:cubicBezTo>
                      <a:pt x="0" y="13"/>
                      <a:pt x="1" y="14"/>
                      <a:pt x="3" y="14"/>
                    </a:cubicBezTo>
                    <a:cubicBezTo>
                      <a:pt x="4" y="14"/>
                      <a:pt x="5" y="13"/>
                      <a:pt x="5" y="1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43" name="Freeform 54"/>
              <p:cNvSpPr/>
              <p:nvPr/>
            </p:nvSpPr>
            <p:spPr bwMode="auto">
              <a:xfrm>
                <a:off x="1371" y="1565"/>
                <a:ext cx="38" cy="12"/>
              </a:xfrm>
              <a:custGeom>
                <a:avLst/>
                <a:gdLst>
                  <a:gd name="T0" fmla="*/ 16 w 16"/>
                  <a:gd name="T1" fmla="*/ 2 h 5"/>
                  <a:gd name="T2" fmla="*/ 13 w 16"/>
                  <a:gd name="T3" fmla="*/ 0 h 5"/>
                  <a:gd name="T4" fmla="*/ 3 w 16"/>
                  <a:gd name="T5" fmla="*/ 0 h 5"/>
                  <a:gd name="T6" fmla="*/ 0 w 16"/>
                  <a:gd name="T7" fmla="*/ 2 h 5"/>
                  <a:gd name="T8" fmla="*/ 3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3" y="0"/>
                    </a:cubicBezTo>
                    <a:cubicBezTo>
                      <a:pt x="3" y="0"/>
                      <a:pt x="3" y="0"/>
                      <a:pt x="3" y="0"/>
                    </a:cubicBezTo>
                    <a:cubicBezTo>
                      <a:pt x="1" y="0"/>
                      <a:pt x="0" y="1"/>
                      <a:pt x="0" y="2"/>
                    </a:cubicBezTo>
                    <a:cubicBezTo>
                      <a:pt x="0" y="4"/>
                      <a:pt x="1" y="5"/>
                      <a:pt x="3" y="5"/>
                    </a:cubicBezTo>
                    <a:cubicBezTo>
                      <a:pt x="13" y="5"/>
                      <a:pt x="13" y="5"/>
                      <a:pt x="13" y="5"/>
                    </a:cubicBezTo>
                    <a:cubicBezTo>
                      <a:pt x="15" y="5"/>
                      <a:pt x="16" y="4"/>
                      <a:pt x="16"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44" name="Freeform 55"/>
              <p:cNvSpPr/>
              <p:nvPr/>
            </p:nvSpPr>
            <p:spPr bwMode="auto">
              <a:xfrm>
                <a:off x="1416" y="1565"/>
                <a:ext cx="38" cy="12"/>
              </a:xfrm>
              <a:custGeom>
                <a:avLst/>
                <a:gdLst>
                  <a:gd name="T0" fmla="*/ 16 w 16"/>
                  <a:gd name="T1" fmla="*/ 2 h 5"/>
                  <a:gd name="T2" fmla="*/ 13 w 16"/>
                  <a:gd name="T3" fmla="*/ 0 h 5"/>
                  <a:gd name="T4" fmla="*/ 3 w 16"/>
                  <a:gd name="T5" fmla="*/ 0 h 5"/>
                  <a:gd name="T6" fmla="*/ 0 w 16"/>
                  <a:gd name="T7" fmla="*/ 2 h 5"/>
                  <a:gd name="T8" fmla="*/ 3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3" y="0"/>
                    </a:cubicBezTo>
                    <a:cubicBezTo>
                      <a:pt x="3" y="0"/>
                      <a:pt x="3" y="0"/>
                      <a:pt x="3" y="0"/>
                    </a:cubicBezTo>
                    <a:cubicBezTo>
                      <a:pt x="1" y="0"/>
                      <a:pt x="0" y="1"/>
                      <a:pt x="0" y="2"/>
                    </a:cubicBezTo>
                    <a:cubicBezTo>
                      <a:pt x="0" y="4"/>
                      <a:pt x="1" y="5"/>
                      <a:pt x="3" y="5"/>
                    </a:cubicBezTo>
                    <a:cubicBezTo>
                      <a:pt x="13" y="5"/>
                      <a:pt x="13" y="5"/>
                      <a:pt x="13" y="5"/>
                    </a:cubicBezTo>
                    <a:cubicBezTo>
                      <a:pt x="15" y="5"/>
                      <a:pt x="16" y="4"/>
                      <a:pt x="16"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45" name="Freeform 56"/>
              <p:cNvSpPr/>
              <p:nvPr/>
            </p:nvSpPr>
            <p:spPr bwMode="auto">
              <a:xfrm>
                <a:off x="1407" y="1577"/>
                <a:ext cx="12" cy="36"/>
              </a:xfrm>
              <a:custGeom>
                <a:avLst/>
                <a:gdLst>
                  <a:gd name="T0" fmla="*/ 5 w 5"/>
                  <a:gd name="T1" fmla="*/ 12 h 15"/>
                  <a:gd name="T2" fmla="*/ 5 w 5"/>
                  <a:gd name="T3" fmla="*/ 3 h 15"/>
                  <a:gd name="T4" fmla="*/ 2 w 5"/>
                  <a:gd name="T5" fmla="*/ 0 h 15"/>
                  <a:gd name="T6" fmla="*/ 0 w 5"/>
                  <a:gd name="T7" fmla="*/ 3 h 15"/>
                  <a:gd name="T8" fmla="*/ 0 w 5"/>
                  <a:gd name="T9" fmla="*/ 12 h 15"/>
                  <a:gd name="T10" fmla="*/ 2 w 5"/>
                  <a:gd name="T11" fmla="*/ 15 h 15"/>
                  <a:gd name="T12" fmla="*/ 5 w 5"/>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2"/>
                    </a:moveTo>
                    <a:cubicBezTo>
                      <a:pt x="5" y="3"/>
                      <a:pt x="5" y="3"/>
                      <a:pt x="5" y="3"/>
                    </a:cubicBezTo>
                    <a:cubicBezTo>
                      <a:pt x="5" y="1"/>
                      <a:pt x="4" y="0"/>
                      <a:pt x="2" y="0"/>
                    </a:cubicBezTo>
                    <a:cubicBezTo>
                      <a:pt x="1" y="0"/>
                      <a:pt x="0" y="1"/>
                      <a:pt x="0" y="3"/>
                    </a:cubicBezTo>
                    <a:cubicBezTo>
                      <a:pt x="0" y="12"/>
                      <a:pt x="0" y="12"/>
                      <a:pt x="0" y="12"/>
                    </a:cubicBezTo>
                    <a:cubicBezTo>
                      <a:pt x="0" y="14"/>
                      <a:pt x="1" y="15"/>
                      <a:pt x="2" y="15"/>
                    </a:cubicBezTo>
                    <a:cubicBezTo>
                      <a:pt x="4" y="15"/>
                      <a:pt x="5" y="14"/>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46" name="Freeform 57"/>
              <p:cNvSpPr/>
              <p:nvPr/>
            </p:nvSpPr>
            <p:spPr bwMode="auto">
              <a:xfrm>
                <a:off x="1407" y="1530"/>
                <a:ext cx="12" cy="33"/>
              </a:xfrm>
              <a:custGeom>
                <a:avLst/>
                <a:gdLst>
                  <a:gd name="T0" fmla="*/ 5 w 5"/>
                  <a:gd name="T1" fmla="*/ 12 h 14"/>
                  <a:gd name="T2" fmla="*/ 5 w 5"/>
                  <a:gd name="T3" fmla="*/ 2 h 14"/>
                  <a:gd name="T4" fmla="*/ 2 w 5"/>
                  <a:gd name="T5" fmla="*/ 0 h 14"/>
                  <a:gd name="T6" fmla="*/ 0 w 5"/>
                  <a:gd name="T7" fmla="*/ 2 h 14"/>
                  <a:gd name="T8" fmla="*/ 0 w 5"/>
                  <a:gd name="T9" fmla="*/ 12 h 14"/>
                  <a:gd name="T10" fmla="*/ 2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2" y="0"/>
                    </a:cubicBezTo>
                    <a:cubicBezTo>
                      <a:pt x="1" y="0"/>
                      <a:pt x="0" y="1"/>
                      <a:pt x="0" y="2"/>
                    </a:cubicBezTo>
                    <a:cubicBezTo>
                      <a:pt x="0" y="12"/>
                      <a:pt x="0" y="12"/>
                      <a:pt x="0" y="12"/>
                    </a:cubicBezTo>
                    <a:cubicBezTo>
                      <a:pt x="0" y="13"/>
                      <a:pt x="1" y="14"/>
                      <a:pt x="2" y="14"/>
                    </a:cubicBezTo>
                    <a:cubicBezTo>
                      <a:pt x="4" y="14"/>
                      <a:pt x="5" y="13"/>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47" name="Freeform 58"/>
              <p:cNvSpPr/>
              <p:nvPr/>
            </p:nvSpPr>
            <p:spPr bwMode="auto">
              <a:xfrm>
                <a:off x="1246" y="1790"/>
                <a:ext cx="921" cy="1677"/>
              </a:xfrm>
              <a:custGeom>
                <a:avLst/>
                <a:gdLst>
                  <a:gd name="T0" fmla="*/ 389 w 389"/>
                  <a:gd name="T1" fmla="*/ 36 h 708"/>
                  <a:gd name="T2" fmla="*/ 389 w 389"/>
                  <a:gd name="T3" fmla="*/ 672 h 708"/>
                  <a:gd name="T4" fmla="*/ 353 w 389"/>
                  <a:gd name="T5" fmla="*/ 708 h 708"/>
                  <a:gd name="T6" fmla="*/ 36 w 389"/>
                  <a:gd name="T7" fmla="*/ 708 h 708"/>
                  <a:gd name="T8" fmla="*/ 11 w 389"/>
                  <a:gd name="T9" fmla="*/ 697 h 708"/>
                  <a:gd name="T10" fmla="*/ 0 w 389"/>
                  <a:gd name="T11" fmla="*/ 672 h 708"/>
                  <a:gd name="T12" fmla="*/ 0 w 389"/>
                  <a:gd name="T13" fmla="*/ 36 h 708"/>
                  <a:gd name="T14" fmla="*/ 36 w 389"/>
                  <a:gd name="T15" fmla="*/ 0 h 708"/>
                  <a:gd name="T16" fmla="*/ 353 w 389"/>
                  <a:gd name="T17" fmla="*/ 0 h 708"/>
                  <a:gd name="T18" fmla="*/ 370 w 389"/>
                  <a:gd name="T19" fmla="*/ 4 h 708"/>
                  <a:gd name="T20" fmla="*/ 389 w 389"/>
                  <a:gd name="T21" fmla="*/ 3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 h="708">
                    <a:moveTo>
                      <a:pt x="389" y="36"/>
                    </a:moveTo>
                    <a:cubicBezTo>
                      <a:pt x="389" y="672"/>
                      <a:pt x="389" y="672"/>
                      <a:pt x="389" y="672"/>
                    </a:cubicBezTo>
                    <a:cubicBezTo>
                      <a:pt x="389" y="692"/>
                      <a:pt x="373" y="708"/>
                      <a:pt x="353" y="708"/>
                    </a:cubicBezTo>
                    <a:cubicBezTo>
                      <a:pt x="36" y="708"/>
                      <a:pt x="36" y="708"/>
                      <a:pt x="36" y="708"/>
                    </a:cubicBezTo>
                    <a:cubicBezTo>
                      <a:pt x="26" y="708"/>
                      <a:pt x="17" y="704"/>
                      <a:pt x="11" y="697"/>
                    </a:cubicBezTo>
                    <a:cubicBezTo>
                      <a:pt x="4" y="691"/>
                      <a:pt x="0" y="682"/>
                      <a:pt x="0" y="672"/>
                    </a:cubicBezTo>
                    <a:cubicBezTo>
                      <a:pt x="0" y="36"/>
                      <a:pt x="0" y="36"/>
                      <a:pt x="0" y="36"/>
                    </a:cubicBezTo>
                    <a:cubicBezTo>
                      <a:pt x="0" y="16"/>
                      <a:pt x="16" y="0"/>
                      <a:pt x="36" y="0"/>
                    </a:cubicBezTo>
                    <a:cubicBezTo>
                      <a:pt x="353" y="0"/>
                      <a:pt x="353" y="0"/>
                      <a:pt x="353" y="0"/>
                    </a:cubicBezTo>
                    <a:cubicBezTo>
                      <a:pt x="359" y="0"/>
                      <a:pt x="365" y="1"/>
                      <a:pt x="370" y="4"/>
                    </a:cubicBezTo>
                    <a:cubicBezTo>
                      <a:pt x="381" y="9"/>
                      <a:pt x="389" y="22"/>
                      <a:pt x="389" y="36"/>
                    </a:cubicBezTo>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48" name="Freeform 59"/>
              <p:cNvSpPr/>
              <p:nvPr/>
            </p:nvSpPr>
            <p:spPr bwMode="auto">
              <a:xfrm>
                <a:off x="1272" y="1800"/>
                <a:ext cx="895" cy="1667"/>
              </a:xfrm>
              <a:custGeom>
                <a:avLst/>
                <a:gdLst>
                  <a:gd name="T0" fmla="*/ 378 w 378"/>
                  <a:gd name="T1" fmla="*/ 32 h 704"/>
                  <a:gd name="T2" fmla="*/ 378 w 378"/>
                  <a:gd name="T3" fmla="*/ 668 h 704"/>
                  <a:gd name="T4" fmla="*/ 342 w 378"/>
                  <a:gd name="T5" fmla="*/ 704 h 704"/>
                  <a:gd name="T6" fmla="*/ 25 w 378"/>
                  <a:gd name="T7" fmla="*/ 704 h 704"/>
                  <a:gd name="T8" fmla="*/ 0 w 378"/>
                  <a:gd name="T9" fmla="*/ 693 h 704"/>
                  <a:gd name="T10" fmla="*/ 359 w 378"/>
                  <a:gd name="T11" fmla="*/ 0 h 704"/>
                  <a:gd name="T12" fmla="*/ 378 w 378"/>
                  <a:gd name="T13" fmla="*/ 32 h 704"/>
                </a:gdLst>
                <a:ahLst/>
                <a:cxnLst>
                  <a:cxn ang="0">
                    <a:pos x="T0" y="T1"/>
                  </a:cxn>
                  <a:cxn ang="0">
                    <a:pos x="T2" y="T3"/>
                  </a:cxn>
                  <a:cxn ang="0">
                    <a:pos x="T4" y="T5"/>
                  </a:cxn>
                  <a:cxn ang="0">
                    <a:pos x="T6" y="T7"/>
                  </a:cxn>
                  <a:cxn ang="0">
                    <a:pos x="T8" y="T9"/>
                  </a:cxn>
                  <a:cxn ang="0">
                    <a:pos x="T10" y="T11"/>
                  </a:cxn>
                  <a:cxn ang="0">
                    <a:pos x="T12" y="T13"/>
                  </a:cxn>
                </a:cxnLst>
                <a:rect l="0" t="0" r="r" b="b"/>
                <a:pathLst>
                  <a:path w="378" h="704">
                    <a:moveTo>
                      <a:pt x="378" y="32"/>
                    </a:moveTo>
                    <a:cubicBezTo>
                      <a:pt x="378" y="668"/>
                      <a:pt x="378" y="668"/>
                      <a:pt x="378" y="668"/>
                    </a:cubicBezTo>
                    <a:cubicBezTo>
                      <a:pt x="378" y="688"/>
                      <a:pt x="362" y="704"/>
                      <a:pt x="342" y="704"/>
                    </a:cubicBezTo>
                    <a:cubicBezTo>
                      <a:pt x="25" y="704"/>
                      <a:pt x="25" y="704"/>
                      <a:pt x="25" y="704"/>
                    </a:cubicBezTo>
                    <a:cubicBezTo>
                      <a:pt x="15" y="704"/>
                      <a:pt x="6" y="700"/>
                      <a:pt x="0" y="693"/>
                    </a:cubicBezTo>
                    <a:cubicBezTo>
                      <a:pt x="359" y="0"/>
                      <a:pt x="359" y="0"/>
                      <a:pt x="359" y="0"/>
                    </a:cubicBezTo>
                    <a:cubicBezTo>
                      <a:pt x="370" y="5"/>
                      <a:pt x="378" y="18"/>
                      <a:pt x="378" y="32"/>
                    </a:cubicBezTo>
                  </a:path>
                </a:pathLst>
              </a:custGeom>
              <a:solidFill>
                <a:srgbClr val="000B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49" name="Freeform 60"/>
              <p:cNvSpPr/>
              <p:nvPr/>
            </p:nvSpPr>
            <p:spPr bwMode="auto">
              <a:xfrm>
                <a:off x="1215" y="2060"/>
                <a:ext cx="31" cy="199"/>
              </a:xfrm>
              <a:custGeom>
                <a:avLst/>
                <a:gdLst>
                  <a:gd name="T0" fmla="*/ 13 w 13"/>
                  <a:gd name="T1" fmla="*/ 84 h 84"/>
                  <a:gd name="T2" fmla="*/ 7 w 13"/>
                  <a:gd name="T3" fmla="*/ 84 h 84"/>
                  <a:gd name="T4" fmla="*/ 0 w 13"/>
                  <a:gd name="T5" fmla="*/ 77 h 84"/>
                  <a:gd name="T6" fmla="*/ 0 w 13"/>
                  <a:gd name="T7" fmla="*/ 7 h 84"/>
                  <a:gd name="T8" fmla="*/ 7 w 13"/>
                  <a:gd name="T9" fmla="*/ 0 h 84"/>
                  <a:gd name="T10" fmla="*/ 13 w 13"/>
                  <a:gd name="T11" fmla="*/ 0 h 84"/>
                  <a:gd name="T12" fmla="*/ 13 w 13"/>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3" h="84">
                    <a:moveTo>
                      <a:pt x="13" y="84"/>
                    </a:moveTo>
                    <a:cubicBezTo>
                      <a:pt x="7" y="84"/>
                      <a:pt x="7" y="84"/>
                      <a:pt x="7" y="84"/>
                    </a:cubicBezTo>
                    <a:cubicBezTo>
                      <a:pt x="3" y="84"/>
                      <a:pt x="0" y="81"/>
                      <a:pt x="0" y="77"/>
                    </a:cubicBezTo>
                    <a:cubicBezTo>
                      <a:pt x="0" y="7"/>
                      <a:pt x="0" y="7"/>
                      <a:pt x="0" y="7"/>
                    </a:cubicBezTo>
                    <a:cubicBezTo>
                      <a:pt x="0" y="3"/>
                      <a:pt x="3" y="0"/>
                      <a:pt x="7" y="0"/>
                    </a:cubicBezTo>
                    <a:cubicBezTo>
                      <a:pt x="13" y="0"/>
                      <a:pt x="13" y="0"/>
                      <a:pt x="13" y="0"/>
                    </a:cubicBezTo>
                    <a:lnTo>
                      <a:pt x="13" y="84"/>
                    </a:lnTo>
                    <a:close/>
                  </a:path>
                </a:pathLst>
              </a:custGeom>
              <a:solidFill>
                <a:srgbClr val="000B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50" name="Freeform 61"/>
              <p:cNvSpPr/>
              <p:nvPr/>
            </p:nvSpPr>
            <p:spPr bwMode="auto">
              <a:xfrm>
                <a:off x="2167" y="2046"/>
                <a:ext cx="26" cy="161"/>
              </a:xfrm>
              <a:custGeom>
                <a:avLst/>
                <a:gdLst>
                  <a:gd name="T0" fmla="*/ 0 w 11"/>
                  <a:gd name="T1" fmla="*/ 68 h 68"/>
                  <a:gd name="T2" fmla="*/ 6 w 11"/>
                  <a:gd name="T3" fmla="*/ 68 h 68"/>
                  <a:gd name="T4" fmla="*/ 11 w 11"/>
                  <a:gd name="T5" fmla="*/ 63 h 68"/>
                  <a:gd name="T6" fmla="*/ 11 w 11"/>
                  <a:gd name="T7" fmla="*/ 5 h 68"/>
                  <a:gd name="T8" fmla="*/ 6 w 11"/>
                  <a:gd name="T9" fmla="*/ 0 h 68"/>
                  <a:gd name="T10" fmla="*/ 0 w 11"/>
                  <a:gd name="T11" fmla="*/ 0 h 68"/>
                  <a:gd name="T12" fmla="*/ 0 w 11"/>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11" h="68">
                    <a:moveTo>
                      <a:pt x="0" y="68"/>
                    </a:moveTo>
                    <a:cubicBezTo>
                      <a:pt x="6" y="68"/>
                      <a:pt x="6" y="68"/>
                      <a:pt x="6" y="68"/>
                    </a:cubicBezTo>
                    <a:cubicBezTo>
                      <a:pt x="9" y="68"/>
                      <a:pt x="11" y="66"/>
                      <a:pt x="11" y="63"/>
                    </a:cubicBezTo>
                    <a:cubicBezTo>
                      <a:pt x="11" y="5"/>
                      <a:pt x="11" y="5"/>
                      <a:pt x="11" y="5"/>
                    </a:cubicBezTo>
                    <a:cubicBezTo>
                      <a:pt x="11" y="2"/>
                      <a:pt x="9" y="0"/>
                      <a:pt x="6" y="0"/>
                    </a:cubicBezTo>
                    <a:cubicBezTo>
                      <a:pt x="0" y="0"/>
                      <a:pt x="0" y="0"/>
                      <a:pt x="0" y="0"/>
                    </a:cubicBezTo>
                    <a:lnTo>
                      <a:pt x="0" y="68"/>
                    </a:lnTo>
                    <a:close/>
                  </a:path>
                </a:pathLst>
              </a:custGeom>
              <a:solidFill>
                <a:srgbClr val="000B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51" name="Freeform 62"/>
              <p:cNvSpPr/>
              <p:nvPr/>
            </p:nvSpPr>
            <p:spPr bwMode="auto">
              <a:xfrm>
                <a:off x="1215" y="2288"/>
                <a:ext cx="31" cy="199"/>
              </a:xfrm>
              <a:custGeom>
                <a:avLst/>
                <a:gdLst>
                  <a:gd name="T0" fmla="*/ 13 w 13"/>
                  <a:gd name="T1" fmla="*/ 84 h 84"/>
                  <a:gd name="T2" fmla="*/ 7 w 13"/>
                  <a:gd name="T3" fmla="*/ 84 h 84"/>
                  <a:gd name="T4" fmla="*/ 0 w 13"/>
                  <a:gd name="T5" fmla="*/ 77 h 84"/>
                  <a:gd name="T6" fmla="*/ 0 w 13"/>
                  <a:gd name="T7" fmla="*/ 6 h 84"/>
                  <a:gd name="T8" fmla="*/ 7 w 13"/>
                  <a:gd name="T9" fmla="*/ 0 h 84"/>
                  <a:gd name="T10" fmla="*/ 13 w 13"/>
                  <a:gd name="T11" fmla="*/ 0 h 84"/>
                  <a:gd name="T12" fmla="*/ 13 w 13"/>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13" h="84">
                    <a:moveTo>
                      <a:pt x="13" y="84"/>
                    </a:moveTo>
                    <a:cubicBezTo>
                      <a:pt x="7" y="84"/>
                      <a:pt x="7" y="84"/>
                      <a:pt x="7" y="84"/>
                    </a:cubicBezTo>
                    <a:cubicBezTo>
                      <a:pt x="3" y="84"/>
                      <a:pt x="0" y="81"/>
                      <a:pt x="0" y="77"/>
                    </a:cubicBezTo>
                    <a:cubicBezTo>
                      <a:pt x="0" y="6"/>
                      <a:pt x="0" y="6"/>
                      <a:pt x="0" y="6"/>
                    </a:cubicBezTo>
                    <a:cubicBezTo>
                      <a:pt x="0" y="3"/>
                      <a:pt x="3" y="0"/>
                      <a:pt x="7" y="0"/>
                    </a:cubicBezTo>
                    <a:cubicBezTo>
                      <a:pt x="13" y="0"/>
                      <a:pt x="13" y="0"/>
                      <a:pt x="13" y="0"/>
                    </a:cubicBezTo>
                    <a:lnTo>
                      <a:pt x="13" y="84"/>
                    </a:lnTo>
                    <a:close/>
                  </a:path>
                </a:pathLst>
              </a:custGeom>
              <a:solidFill>
                <a:srgbClr val="000B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52" name="Freeform 63"/>
              <p:cNvSpPr/>
              <p:nvPr/>
            </p:nvSpPr>
            <p:spPr bwMode="auto">
              <a:xfrm>
                <a:off x="1288" y="1833"/>
                <a:ext cx="836" cy="1591"/>
              </a:xfrm>
              <a:custGeom>
                <a:avLst/>
                <a:gdLst>
                  <a:gd name="T0" fmla="*/ 0 w 353"/>
                  <a:gd name="T1" fmla="*/ 635 h 672"/>
                  <a:gd name="T2" fmla="*/ 0 w 353"/>
                  <a:gd name="T3" fmla="*/ 37 h 672"/>
                  <a:gd name="T4" fmla="*/ 37 w 353"/>
                  <a:gd name="T5" fmla="*/ 0 h 672"/>
                  <a:gd name="T6" fmla="*/ 316 w 353"/>
                  <a:gd name="T7" fmla="*/ 0 h 672"/>
                  <a:gd name="T8" fmla="*/ 353 w 353"/>
                  <a:gd name="T9" fmla="*/ 37 h 672"/>
                  <a:gd name="T10" fmla="*/ 353 w 353"/>
                  <a:gd name="T11" fmla="*/ 635 h 672"/>
                  <a:gd name="T12" fmla="*/ 316 w 353"/>
                  <a:gd name="T13" fmla="*/ 672 h 672"/>
                  <a:gd name="T14" fmla="*/ 37 w 353"/>
                  <a:gd name="T15" fmla="*/ 672 h 672"/>
                  <a:gd name="T16" fmla="*/ 0 w 353"/>
                  <a:gd name="T17" fmla="*/ 63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672">
                    <a:moveTo>
                      <a:pt x="0" y="635"/>
                    </a:moveTo>
                    <a:cubicBezTo>
                      <a:pt x="0" y="37"/>
                      <a:pt x="0" y="37"/>
                      <a:pt x="0" y="37"/>
                    </a:cubicBezTo>
                    <a:cubicBezTo>
                      <a:pt x="0" y="16"/>
                      <a:pt x="17" y="0"/>
                      <a:pt x="37" y="0"/>
                    </a:cubicBezTo>
                    <a:cubicBezTo>
                      <a:pt x="316" y="0"/>
                      <a:pt x="316" y="0"/>
                      <a:pt x="316" y="0"/>
                    </a:cubicBezTo>
                    <a:cubicBezTo>
                      <a:pt x="337" y="0"/>
                      <a:pt x="353" y="16"/>
                      <a:pt x="353" y="37"/>
                    </a:cubicBezTo>
                    <a:cubicBezTo>
                      <a:pt x="353" y="635"/>
                      <a:pt x="353" y="635"/>
                      <a:pt x="353" y="635"/>
                    </a:cubicBezTo>
                    <a:cubicBezTo>
                      <a:pt x="353" y="655"/>
                      <a:pt x="337" y="672"/>
                      <a:pt x="316" y="672"/>
                    </a:cubicBezTo>
                    <a:cubicBezTo>
                      <a:pt x="37" y="672"/>
                      <a:pt x="37" y="672"/>
                      <a:pt x="37" y="672"/>
                    </a:cubicBezTo>
                    <a:cubicBezTo>
                      <a:pt x="17" y="672"/>
                      <a:pt x="0" y="655"/>
                      <a:pt x="0" y="63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53" name="Freeform 64"/>
              <p:cNvSpPr/>
              <p:nvPr/>
            </p:nvSpPr>
            <p:spPr bwMode="auto">
              <a:xfrm>
                <a:off x="1416" y="1980"/>
                <a:ext cx="582" cy="59"/>
              </a:xfrm>
              <a:custGeom>
                <a:avLst/>
                <a:gdLst>
                  <a:gd name="T0" fmla="*/ 240 w 246"/>
                  <a:gd name="T1" fmla="*/ 0 h 25"/>
                  <a:gd name="T2" fmla="*/ 6 w 246"/>
                  <a:gd name="T3" fmla="*/ 0 h 25"/>
                  <a:gd name="T4" fmla="*/ 0 w 246"/>
                  <a:gd name="T5" fmla="*/ 7 h 25"/>
                  <a:gd name="T6" fmla="*/ 0 w 246"/>
                  <a:gd name="T7" fmla="*/ 19 h 25"/>
                  <a:gd name="T8" fmla="*/ 6 w 246"/>
                  <a:gd name="T9" fmla="*/ 25 h 25"/>
                  <a:gd name="T10" fmla="*/ 240 w 246"/>
                  <a:gd name="T11" fmla="*/ 25 h 25"/>
                  <a:gd name="T12" fmla="*/ 246 w 246"/>
                  <a:gd name="T13" fmla="*/ 19 h 25"/>
                  <a:gd name="T14" fmla="*/ 246 w 246"/>
                  <a:gd name="T15" fmla="*/ 7 h 25"/>
                  <a:gd name="T16" fmla="*/ 240 w 24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5">
                    <a:moveTo>
                      <a:pt x="240" y="0"/>
                    </a:moveTo>
                    <a:cubicBezTo>
                      <a:pt x="6" y="0"/>
                      <a:pt x="6" y="0"/>
                      <a:pt x="6" y="0"/>
                    </a:cubicBezTo>
                    <a:cubicBezTo>
                      <a:pt x="2" y="0"/>
                      <a:pt x="0" y="3"/>
                      <a:pt x="0" y="7"/>
                    </a:cubicBezTo>
                    <a:cubicBezTo>
                      <a:pt x="0" y="19"/>
                      <a:pt x="0" y="19"/>
                      <a:pt x="0" y="19"/>
                    </a:cubicBezTo>
                    <a:cubicBezTo>
                      <a:pt x="0" y="22"/>
                      <a:pt x="2" y="25"/>
                      <a:pt x="6" y="25"/>
                    </a:cubicBezTo>
                    <a:cubicBezTo>
                      <a:pt x="240" y="25"/>
                      <a:pt x="240" y="25"/>
                      <a:pt x="240" y="25"/>
                    </a:cubicBezTo>
                    <a:cubicBezTo>
                      <a:pt x="243" y="25"/>
                      <a:pt x="246" y="22"/>
                      <a:pt x="246" y="19"/>
                    </a:cubicBezTo>
                    <a:cubicBezTo>
                      <a:pt x="246" y="7"/>
                      <a:pt x="246" y="7"/>
                      <a:pt x="246" y="7"/>
                    </a:cubicBezTo>
                    <a:cubicBezTo>
                      <a:pt x="246" y="3"/>
                      <a:pt x="243" y="0"/>
                      <a:pt x="240"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54" name="Freeform 65"/>
              <p:cNvSpPr/>
              <p:nvPr/>
            </p:nvSpPr>
            <p:spPr bwMode="auto">
              <a:xfrm>
                <a:off x="1343" y="2136"/>
                <a:ext cx="277" cy="43"/>
              </a:xfrm>
              <a:custGeom>
                <a:avLst/>
                <a:gdLst>
                  <a:gd name="T0" fmla="*/ 112 w 117"/>
                  <a:gd name="T1" fmla="*/ 0 h 18"/>
                  <a:gd name="T2" fmla="*/ 5 w 117"/>
                  <a:gd name="T3" fmla="*/ 0 h 18"/>
                  <a:gd name="T4" fmla="*/ 0 w 117"/>
                  <a:gd name="T5" fmla="*/ 4 h 18"/>
                  <a:gd name="T6" fmla="*/ 0 w 117"/>
                  <a:gd name="T7" fmla="*/ 13 h 18"/>
                  <a:gd name="T8" fmla="*/ 5 w 117"/>
                  <a:gd name="T9" fmla="*/ 18 h 18"/>
                  <a:gd name="T10" fmla="*/ 112 w 117"/>
                  <a:gd name="T11" fmla="*/ 18 h 18"/>
                  <a:gd name="T12" fmla="*/ 117 w 117"/>
                  <a:gd name="T13" fmla="*/ 13 h 18"/>
                  <a:gd name="T14" fmla="*/ 117 w 117"/>
                  <a:gd name="T15" fmla="*/ 4 h 18"/>
                  <a:gd name="T16" fmla="*/ 112 w 1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8">
                    <a:moveTo>
                      <a:pt x="112" y="0"/>
                    </a:moveTo>
                    <a:cubicBezTo>
                      <a:pt x="5" y="0"/>
                      <a:pt x="5" y="0"/>
                      <a:pt x="5" y="0"/>
                    </a:cubicBezTo>
                    <a:cubicBezTo>
                      <a:pt x="2" y="0"/>
                      <a:pt x="0" y="2"/>
                      <a:pt x="0" y="4"/>
                    </a:cubicBezTo>
                    <a:cubicBezTo>
                      <a:pt x="0" y="13"/>
                      <a:pt x="0" y="13"/>
                      <a:pt x="0" y="13"/>
                    </a:cubicBezTo>
                    <a:cubicBezTo>
                      <a:pt x="0" y="16"/>
                      <a:pt x="2" y="18"/>
                      <a:pt x="5" y="18"/>
                    </a:cubicBezTo>
                    <a:cubicBezTo>
                      <a:pt x="112" y="18"/>
                      <a:pt x="112" y="18"/>
                      <a:pt x="112" y="18"/>
                    </a:cubicBezTo>
                    <a:cubicBezTo>
                      <a:pt x="115" y="18"/>
                      <a:pt x="117" y="16"/>
                      <a:pt x="117" y="13"/>
                    </a:cubicBezTo>
                    <a:cubicBezTo>
                      <a:pt x="117" y="4"/>
                      <a:pt x="117" y="4"/>
                      <a:pt x="117" y="4"/>
                    </a:cubicBezTo>
                    <a:cubicBezTo>
                      <a:pt x="117" y="2"/>
                      <a:pt x="115" y="0"/>
                      <a:pt x="112"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55" name="Freeform 66"/>
              <p:cNvSpPr/>
              <p:nvPr/>
            </p:nvSpPr>
            <p:spPr bwMode="auto">
              <a:xfrm>
                <a:off x="1343" y="2217"/>
                <a:ext cx="277" cy="42"/>
              </a:xfrm>
              <a:custGeom>
                <a:avLst/>
                <a:gdLst>
                  <a:gd name="T0" fmla="*/ 112 w 117"/>
                  <a:gd name="T1" fmla="*/ 0 h 18"/>
                  <a:gd name="T2" fmla="*/ 5 w 117"/>
                  <a:gd name="T3" fmla="*/ 0 h 18"/>
                  <a:gd name="T4" fmla="*/ 0 w 117"/>
                  <a:gd name="T5" fmla="*/ 5 h 18"/>
                  <a:gd name="T6" fmla="*/ 0 w 117"/>
                  <a:gd name="T7" fmla="*/ 14 h 18"/>
                  <a:gd name="T8" fmla="*/ 5 w 117"/>
                  <a:gd name="T9" fmla="*/ 18 h 18"/>
                  <a:gd name="T10" fmla="*/ 112 w 117"/>
                  <a:gd name="T11" fmla="*/ 18 h 18"/>
                  <a:gd name="T12" fmla="*/ 117 w 117"/>
                  <a:gd name="T13" fmla="*/ 14 h 18"/>
                  <a:gd name="T14" fmla="*/ 117 w 117"/>
                  <a:gd name="T15" fmla="*/ 5 h 18"/>
                  <a:gd name="T16" fmla="*/ 112 w 1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8">
                    <a:moveTo>
                      <a:pt x="112" y="0"/>
                    </a:moveTo>
                    <a:cubicBezTo>
                      <a:pt x="5" y="0"/>
                      <a:pt x="5" y="0"/>
                      <a:pt x="5" y="0"/>
                    </a:cubicBezTo>
                    <a:cubicBezTo>
                      <a:pt x="2" y="0"/>
                      <a:pt x="0" y="2"/>
                      <a:pt x="0" y="5"/>
                    </a:cubicBezTo>
                    <a:cubicBezTo>
                      <a:pt x="0" y="14"/>
                      <a:pt x="0" y="14"/>
                      <a:pt x="0" y="14"/>
                    </a:cubicBezTo>
                    <a:cubicBezTo>
                      <a:pt x="0" y="16"/>
                      <a:pt x="2" y="18"/>
                      <a:pt x="5" y="18"/>
                    </a:cubicBezTo>
                    <a:cubicBezTo>
                      <a:pt x="112" y="18"/>
                      <a:pt x="112" y="18"/>
                      <a:pt x="112" y="18"/>
                    </a:cubicBezTo>
                    <a:cubicBezTo>
                      <a:pt x="115" y="18"/>
                      <a:pt x="117" y="16"/>
                      <a:pt x="117" y="14"/>
                    </a:cubicBezTo>
                    <a:cubicBezTo>
                      <a:pt x="117" y="5"/>
                      <a:pt x="117" y="5"/>
                      <a:pt x="117" y="5"/>
                    </a:cubicBezTo>
                    <a:cubicBezTo>
                      <a:pt x="117" y="2"/>
                      <a:pt x="115" y="0"/>
                      <a:pt x="112"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56" name="Freeform 67"/>
              <p:cNvSpPr/>
              <p:nvPr/>
            </p:nvSpPr>
            <p:spPr bwMode="auto">
              <a:xfrm>
                <a:off x="1343" y="2292"/>
                <a:ext cx="277" cy="43"/>
              </a:xfrm>
              <a:custGeom>
                <a:avLst/>
                <a:gdLst>
                  <a:gd name="T0" fmla="*/ 112 w 117"/>
                  <a:gd name="T1" fmla="*/ 0 h 18"/>
                  <a:gd name="T2" fmla="*/ 5 w 117"/>
                  <a:gd name="T3" fmla="*/ 0 h 18"/>
                  <a:gd name="T4" fmla="*/ 0 w 117"/>
                  <a:gd name="T5" fmla="*/ 5 h 18"/>
                  <a:gd name="T6" fmla="*/ 0 w 117"/>
                  <a:gd name="T7" fmla="*/ 13 h 18"/>
                  <a:gd name="T8" fmla="*/ 5 w 117"/>
                  <a:gd name="T9" fmla="*/ 18 h 18"/>
                  <a:gd name="T10" fmla="*/ 112 w 117"/>
                  <a:gd name="T11" fmla="*/ 18 h 18"/>
                  <a:gd name="T12" fmla="*/ 117 w 117"/>
                  <a:gd name="T13" fmla="*/ 13 h 18"/>
                  <a:gd name="T14" fmla="*/ 117 w 117"/>
                  <a:gd name="T15" fmla="*/ 5 h 18"/>
                  <a:gd name="T16" fmla="*/ 112 w 1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8">
                    <a:moveTo>
                      <a:pt x="112" y="0"/>
                    </a:moveTo>
                    <a:cubicBezTo>
                      <a:pt x="5" y="0"/>
                      <a:pt x="5" y="0"/>
                      <a:pt x="5" y="0"/>
                    </a:cubicBezTo>
                    <a:cubicBezTo>
                      <a:pt x="2" y="0"/>
                      <a:pt x="0" y="2"/>
                      <a:pt x="0" y="5"/>
                    </a:cubicBezTo>
                    <a:cubicBezTo>
                      <a:pt x="0" y="13"/>
                      <a:pt x="0" y="13"/>
                      <a:pt x="0" y="13"/>
                    </a:cubicBezTo>
                    <a:cubicBezTo>
                      <a:pt x="0" y="16"/>
                      <a:pt x="2" y="18"/>
                      <a:pt x="5" y="18"/>
                    </a:cubicBezTo>
                    <a:cubicBezTo>
                      <a:pt x="112" y="18"/>
                      <a:pt x="112" y="18"/>
                      <a:pt x="112" y="18"/>
                    </a:cubicBezTo>
                    <a:cubicBezTo>
                      <a:pt x="115" y="18"/>
                      <a:pt x="117" y="16"/>
                      <a:pt x="117" y="13"/>
                    </a:cubicBezTo>
                    <a:cubicBezTo>
                      <a:pt x="117" y="5"/>
                      <a:pt x="117" y="5"/>
                      <a:pt x="117" y="5"/>
                    </a:cubicBezTo>
                    <a:cubicBezTo>
                      <a:pt x="117" y="2"/>
                      <a:pt x="115" y="0"/>
                      <a:pt x="112"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57" name="Rectangle 68"/>
              <p:cNvSpPr>
                <a:spLocks noChangeArrowheads="1"/>
              </p:cNvSpPr>
              <p:nvPr/>
            </p:nvSpPr>
            <p:spPr bwMode="auto">
              <a:xfrm>
                <a:off x="1620" y="2638"/>
                <a:ext cx="163" cy="703"/>
              </a:xfrm>
              <a:prstGeom prst="rect">
                <a:avLst/>
              </a:prstGeom>
              <a:solidFill>
                <a:srgbClr val="FFA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58" name="Freeform 69"/>
              <p:cNvSpPr/>
              <p:nvPr/>
            </p:nvSpPr>
            <p:spPr bwMode="auto">
              <a:xfrm>
                <a:off x="1620" y="3071"/>
                <a:ext cx="163" cy="270"/>
              </a:xfrm>
              <a:custGeom>
                <a:avLst/>
                <a:gdLst>
                  <a:gd name="T0" fmla="*/ 0 w 69"/>
                  <a:gd name="T1" fmla="*/ 36 h 114"/>
                  <a:gd name="T2" fmla="*/ 69 w 69"/>
                  <a:gd name="T3" fmla="*/ 0 h 114"/>
                  <a:gd name="T4" fmla="*/ 69 w 69"/>
                  <a:gd name="T5" fmla="*/ 114 h 114"/>
                  <a:gd name="T6" fmla="*/ 0 w 69"/>
                  <a:gd name="T7" fmla="*/ 114 h 114"/>
                  <a:gd name="T8" fmla="*/ 0 w 69"/>
                  <a:gd name="T9" fmla="*/ 36 h 114"/>
                </a:gdLst>
                <a:ahLst/>
                <a:cxnLst>
                  <a:cxn ang="0">
                    <a:pos x="T0" y="T1"/>
                  </a:cxn>
                  <a:cxn ang="0">
                    <a:pos x="T2" y="T3"/>
                  </a:cxn>
                  <a:cxn ang="0">
                    <a:pos x="T4" y="T5"/>
                  </a:cxn>
                  <a:cxn ang="0">
                    <a:pos x="T6" y="T7"/>
                  </a:cxn>
                  <a:cxn ang="0">
                    <a:pos x="T8" y="T9"/>
                  </a:cxn>
                </a:cxnLst>
                <a:rect l="0" t="0" r="r" b="b"/>
                <a:pathLst>
                  <a:path w="69" h="114">
                    <a:moveTo>
                      <a:pt x="0" y="36"/>
                    </a:moveTo>
                    <a:cubicBezTo>
                      <a:pt x="25" y="28"/>
                      <a:pt x="48" y="14"/>
                      <a:pt x="69" y="0"/>
                    </a:cubicBezTo>
                    <a:cubicBezTo>
                      <a:pt x="69" y="114"/>
                      <a:pt x="69" y="114"/>
                      <a:pt x="69" y="114"/>
                    </a:cubicBezTo>
                    <a:cubicBezTo>
                      <a:pt x="0" y="114"/>
                      <a:pt x="0" y="114"/>
                      <a:pt x="0" y="114"/>
                    </a:cubicBezTo>
                    <a:lnTo>
                      <a:pt x="0" y="36"/>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59" name="Rectangle 70"/>
              <p:cNvSpPr>
                <a:spLocks noChangeArrowheads="1"/>
              </p:cNvSpPr>
              <p:nvPr/>
            </p:nvSpPr>
            <p:spPr bwMode="auto">
              <a:xfrm>
                <a:off x="1352" y="2832"/>
                <a:ext cx="164" cy="509"/>
              </a:xfrm>
              <a:prstGeom prst="rect">
                <a:avLst/>
              </a:prstGeom>
              <a:solidFill>
                <a:srgbClr val="FFA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60" name="Freeform 71"/>
              <p:cNvSpPr/>
              <p:nvPr/>
            </p:nvSpPr>
            <p:spPr bwMode="auto">
              <a:xfrm>
                <a:off x="1352" y="3159"/>
                <a:ext cx="164" cy="182"/>
              </a:xfrm>
              <a:custGeom>
                <a:avLst/>
                <a:gdLst>
                  <a:gd name="T0" fmla="*/ 56 w 69"/>
                  <a:gd name="T1" fmla="*/ 4 h 77"/>
                  <a:gd name="T2" fmla="*/ 69 w 69"/>
                  <a:gd name="T3" fmla="*/ 5 h 77"/>
                  <a:gd name="T4" fmla="*/ 69 w 69"/>
                  <a:gd name="T5" fmla="*/ 77 h 77"/>
                  <a:gd name="T6" fmla="*/ 0 w 69"/>
                  <a:gd name="T7" fmla="*/ 77 h 77"/>
                  <a:gd name="T8" fmla="*/ 0 w 69"/>
                  <a:gd name="T9" fmla="*/ 5 h 77"/>
                  <a:gd name="T10" fmla="*/ 56 w 69"/>
                  <a:gd name="T11" fmla="*/ 4 h 77"/>
                </a:gdLst>
                <a:ahLst/>
                <a:cxnLst>
                  <a:cxn ang="0">
                    <a:pos x="T0" y="T1"/>
                  </a:cxn>
                  <a:cxn ang="0">
                    <a:pos x="T2" y="T3"/>
                  </a:cxn>
                  <a:cxn ang="0">
                    <a:pos x="T4" y="T5"/>
                  </a:cxn>
                  <a:cxn ang="0">
                    <a:pos x="T6" y="T7"/>
                  </a:cxn>
                  <a:cxn ang="0">
                    <a:pos x="T8" y="T9"/>
                  </a:cxn>
                  <a:cxn ang="0">
                    <a:pos x="T10" y="T11"/>
                  </a:cxn>
                </a:cxnLst>
                <a:rect l="0" t="0" r="r" b="b"/>
                <a:pathLst>
                  <a:path w="69" h="77">
                    <a:moveTo>
                      <a:pt x="56" y="4"/>
                    </a:moveTo>
                    <a:cubicBezTo>
                      <a:pt x="61" y="4"/>
                      <a:pt x="65" y="5"/>
                      <a:pt x="69" y="5"/>
                    </a:cubicBezTo>
                    <a:cubicBezTo>
                      <a:pt x="69" y="77"/>
                      <a:pt x="69" y="77"/>
                      <a:pt x="69" y="77"/>
                    </a:cubicBezTo>
                    <a:cubicBezTo>
                      <a:pt x="0" y="77"/>
                      <a:pt x="0" y="77"/>
                      <a:pt x="0" y="77"/>
                    </a:cubicBezTo>
                    <a:cubicBezTo>
                      <a:pt x="0" y="5"/>
                      <a:pt x="0" y="5"/>
                      <a:pt x="0" y="5"/>
                    </a:cubicBezTo>
                    <a:cubicBezTo>
                      <a:pt x="12" y="1"/>
                      <a:pt x="30" y="0"/>
                      <a:pt x="56" y="4"/>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61" name="Rectangle 72"/>
              <p:cNvSpPr>
                <a:spLocks noChangeArrowheads="1"/>
              </p:cNvSpPr>
              <p:nvPr/>
            </p:nvSpPr>
            <p:spPr bwMode="auto">
              <a:xfrm>
                <a:off x="1887" y="2427"/>
                <a:ext cx="166" cy="914"/>
              </a:xfrm>
              <a:prstGeom prst="rect">
                <a:avLst/>
              </a:prstGeom>
              <a:solidFill>
                <a:srgbClr val="FFA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62" name="Freeform 73"/>
              <p:cNvSpPr/>
              <p:nvPr/>
            </p:nvSpPr>
            <p:spPr bwMode="auto">
              <a:xfrm>
                <a:off x="1887" y="2927"/>
                <a:ext cx="166" cy="414"/>
              </a:xfrm>
              <a:custGeom>
                <a:avLst/>
                <a:gdLst>
                  <a:gd name="T0" fmla="*/ 70 w 70"/>
                  <a:gd name="T1" fmla="*/ 0 h 175"/>
                  <a:gd name="T2" fmla="*/ 70 w 70"/>
                  <a:gd name="T3" fmla="*/ 175 h 175"/>
                  <a:gd name="T4" fmla="*/ 0 w 70"/>
                  <a:gd name="T5" fmla="*/ 175 h 175"/>
                  <a:gd name="T6" fmla="*/ 0 w 70"/>
                  <a:gd name="T7" fmla="*/ 30 h 175"/>
                  <a:gd name="T8" fmla="*/ 70 w 70"/>
                  <a:gd name="T9" fmla="*/ 0 h 175"/>
                </a:gdLst>
                <a:ahLst/>
                <a:cxnLst>
                  <a:cxn ang="0">
                    <a:pos x="T0" y="T1"/>
                  </a:cxn>
                  <a:cxn ang="0">
                    <a:pos x="T2" y="T3"/>
                  </a:cxn>
                  <a:cxn ang="0">
                    <a:pos x="T4" y="T5"/>
                  </a:cxn>
                  <a:cxn ang="0">
                    <a:pos x="T6" y="T7"/>
                  </a:cxn>
                  <a:cxn ang="0">
                    <a:pos x="T8" y="T9"/>
                  </a:cxn>
                </a:cxnLst>
                <a:rect l="0" t="0" r="r" b="b"/>
                <a:pathLst>
                  <a:path w="70" h="175">
                    <a:moveTo>
                      <a:pt x="70" y="0"/>
                    </a:moveTo>
                    <a:cubicBezTo>
                      <a:pt x="70" y="175"/>
                      <a:pt x="70" y="175"/>
                      <a:pt x="70" y="175"/>
                    </a:cubicBezTo>
                    <a:cubicBezTo>
                      <a:pt x="0" y="175"/>
                      <a:pt x="0" y="175"/>
                      <a:pt x="0" y="175"/>
                    </a:cubicBezTo>
                    <a:cubicBezTo>
                      <a:pt x="0" y="30"/>
                      <a:pt x="0" y="30"/>
                      <a:pt x="0" y="30"/>
                    </a:cubicBezTo>
                    <a:cubicBezTo>
                      <a:pt x="25" y="13"/>
                      <a:pt x="48" y="0"/>
                      <a:pt x="70" y="0"/>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63" name="Freeform 74"/>
              <p:cNvSpPr/>
              <p:nvPr/>
            </p:nvSpPr>
            <p:spPr bwMode="auto">
              <a:xfrm>
                <a:off x="1324" y="2157"/>
                <a:ext cx="722" cy="573"/>
              </a:xfrm>
              <a:custGeom>
                <a:avLst/>
                <a:gdLst>
                  <a:gd name="T0" fmla="*/ 722 w 722"/>
                  <a:gd name="T1" fmla="*/ 0 h 573"/>
                  <a:gd name="T2" fmla="*/ 573 w 722"/>
                  <a:gd name="T3" fmla="*/ 31 h 573"/>
                  <a:gd name="T4" fmla="*/ 613 w 722"/>
                  <a:gd name="T5" fmla="*/ 71 h 573"/>
                  <a:gd name="T6" fmla="*/ 383 w 722"/>
                  <a:gd name="T7" fmla="*/ 303 h 573"/>
                  <a:gd name="T8" fmla="*/ 305 w 722"/>
                  <a:gd name="T9" fmla="*/ 225 h 573"/>
                  <a:gd name="T10" fmla="*/ 0 w 722"/>
                  <a:gd name="T11" fmla="*/ 536 h 573"/>
                  <a:gd name="T12" fmla="*/ 40 w 722"/>
                  <a:gd name="T13" fmla="*/ 573 h 573"/>
                  <a:gd name="T14" fmla="*/ 305 w 722"/>
                  <a:gd name="T15" fmla="*/ 303 h 573"/>
                  <a:gd name="T16" fmla="*/ 386 w 722"/>
                  <a:gd name="T17" fmla="*/ 384 h 573"/>
                  <a:gd name="T18" fmla="*/ 653 w 722"/>
                  <a:gd name="T19" fmla="*/ 109 h 573"/>
                  <a:gd name="T20" fmla="*/ 693 w 722"/>
                  <a:gd name="T21" fmla="*/ 150 h 573"/>
                  <a:gd name="T22" fmla="*/ 722 w 722"/>
                  <a:gd name="T23"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2" h="573">
                    <a:moveTo>
                      <a:pt x="722" y="0"/>
                    </a:moveTo>
                    <a:lnTo>
                      <a:pt x="573" y="31"/>
                    </a:lnTo>
                    <a:lnTo>
                      <a:pt x="613" y="71"/>
                    </a:lnTo>
                    <a:lnTo>
                      <a:pt x="383" y="303"/>
                    </a:lnTo>
                    <a:lnTo>
                      <a:pt x="305" y="225"/>
                    </a:lnTo>
                    <a:lnTo>
                      <a:pt x="0" y="536"/>
                    </a:lnTo>
                    <a:lnTo>
                      <a:pt x="40" y="573"/>
                    </a:lnTo>
                    <a:lnTo>
                      <a:pt x="305" y="303"/>
                    </a:lnTo>
                    <a:lnTo>
                      <a:pt x="386" y="384"/>
                    </a:lnTo>
                    <a:lnTo>
                      <a:pt x="653" y="109"/>
                    </a:lnTo>
                    <a:lnTo>
                      <a:pt x="693" y="150"/>
                    </a:lnTo>
                    <a:lnTo>
                      <a:pt x="722" y="0"/>
                    </a:ln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64" name="Freeform 75"/>
              <p:cNvSpPr/>
              <p:nvPr/>
            </p:nvSpPr>
            <p:spPr bwMode="auto">
              <a:xfrm>
                <a:off x="1449" y="1821"/>
                <a:ext cx="516" cy="85"/>
              </a:xfrm>
              <a:custGeom>
                <a:avLst/>
                <a:gdLst>
                  <a:gd name="T0" fmla="*/ 209 w 218"/>
                  <a:gd name="T1" fmla="*/ 36 h 36"/>
                  <a:gd name="T2" fmla="*/ 9 w 218"/>
                  <a:gd name="T3" fmla="*/ 36 h 36"/>
                  <a:gd name="T4" fmla="*/ 0 w 218"/>
                  <a:gd name="T5" fmla="*/ 27 h 36"/>
                  <a:gd name="T6" fmla="*/ 0 w 218"/>
                  <a:gd name="T7" fmla="*/ 9 h 36"/>
                  <a:gd name="T8" fmla="*/ 9 w 218"/>
                  <a:gd name="T9" fmla="*/ 0 h 36"/>
                  <a:gd name="T10" fmla="*/ 209 w 218"/>
                  <a:gd name="T11" fmla="*/ 0 h 36"/>
                  <a:gd name="T12" fmla="*/ 218 w 218"/>
                  <a:gd name="T13" fmla="*/ 9 h 36"/>
                  <a:gd name="T14" fmla="*/ 218 w 218"/>
                  <a:gd name="T15" fmla="*/ 27 h 36"/>
                  <a:gd name="T16" fmla="*/ 209 w 21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6">
                    <a:moveTo>
                      <a:pt x="209" y="36"/>
                    </a:moveTo>
                    <a:cubicBezTo>
                      <a:pt x="9" y="36"/>
                      <a:pt x="9" y="36"/>
                      <a:pt x="9" y="36"/>
                    </a:cubicBezTo>
                    <a:cubicBezTo>
                      <a:pt x="4" y="36"/>
                      <a:pt x="0" y="32"/>
                      <a:pt x="0" y="27"/>
                    </a:cubicBezTo>
                    <a:cubicBezTo>
                      <a:pt x="0" y="9"/>
                      <a:pt x="0" y="9"/>
                      <a:pt x="0" y="9"/>
                    </a:cubicBezTo>
                    <a:cubicBezTo>
                      <a:pt x="0" y="4"/>
                      <a:pt x="4" y="0"/>
                      <a:pt x="9" y="0"/>
                    </a:cubicBezTo>
                    <a:cubicBezTo>
                      <a:pt x="209" y="0"/>
                      <a:pt x="209" y="0"/>
                      <a:pt x="209" y="0"/>
                    </a:cubicBezTo>
                    <a:cubicBezTo>
                      <a:pt x="214" y="0"/>
                      <a:pt x="218" y="4"/>
                      <a:pt x="218" y="9"/>
                    </a:cubicBezTo>
                    <a:cubicBezTo>
                      <a:pt x="218" y="27"/>
                      <a:pt x="218" y="27"/>
                      <a:pt x="218" y="27"/>
                    </a:cubicBezTo>
                    <a:cubicBezTo>
                      <a:pt x="218" y="32"/>
                      <a:pt x="214" y="36"/>
                      <a:pt x="209" y="36"/>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65" name="Freeform 76"/>
              <p:cNvSpPr/>
              <p:nvPr/>
            </p:nvSpPr>
            <p:spPr bwMode="auto">
              <a:xfrm>
                <a:off x="1530" y="1847"/>
                <a:ext cx="310" cy="21"/>
              </a:xfrm>
              <a:custGeom>
                <a:avLst/>
                <a:gdLst>
                  <a:gd name="T0" fmla="*/ 129 w 131"/>
                  <a:gd name="T1" fmla="*/ 9 h 9"/>
                  <a:gd name="T2" fmla="*/ 3 w 131"/>
                  <a:gd name="T3" fmla="*/ 9 h 9"/>
                  <a:gd name="T4" fmla="*/ 0 w 131"/>
                  <a:gd name="T5" fmla="*/ 7 h 9"/>
                  <a:gd name="T6" fmla="*/ 0 w 131"/>
                  <a:gd name="T7" fmla="*/ 3 h 9"/>
                  <a:gd name="T8" fmla="*/ 3 w 131"/>
                  <a:gd name="T9" fmla="*/ 0 h 9"/>
                  <a:gd name="T10" fmla="*/ 129 w 131"/>
                  <a:gd name="T11" fmla="*/ 0 h 9"/>
                  <a:gd name="T12" fmla="*/ 131 w 131"/>
                  <a:gd name="T13" fmla="*/ 3 h 9"/>
                  <a:gd name="T14" fmla="*/ 131 w 131"/>
                  <a:gd name="T15" fmla="*/ 7 h 9"/>
                  <a:gd name="T16" fmla="*/ 129 w 131"/>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9">
                    <a:moveTo>
                      <a:pt x="129" y="9"/>
                    </a:moveTo>
                    <a:cubicBezTo>
                      <a:pt x="3" y="9"/>
                      <a:pt x="3" y="9"/>
                      <a:pt x="3" y="9"/>
                    </a:cubicBezTo>
                    <a:cubicBezTo>
                      <a:pt x="1" y="9"/>
                      <a:pt x="0" y="8"/>
                      <a:pt x="0" y="7"/>
                    </a:cubicBezTo>
                    <a:cubicBezTo>
                      <a:pt x="0" y="3"/>
                      <a:pt x="0" y="3"/>
                      <a:pt x="0" y="3"/>
                    </a:cubicBezTo>
                    <a:cubicBezTo>
                      <a:pt x="0" y="1"/>
                      <a:pt x="1" y="0"/>
                      <a:pt x="3" y="0"/>
                    </a:cubicBezTo>
                    <a:cubicBezTo>
                      <a:pt x="129" y="0"/>
                      <a:pt x="129" y="0"/>
                      <a:pt x="129" y="0"/>
                    </a:cubicBezTo>
                    <a:cubicBezTo>
                      <a:pt x="130" y="0"/>
                      <a:pt x="131" y="1"/>
                      <a:pt x="131" y="3"/>
                    </a:cubicBezTo>
                    <a:cubicBezTo>
                      <a:pt x="131" y="7"/>
                      <a:pt x="131" y="7"/>
                      <a:pt x="131" y="7"/>
                    </a:cubicBezTo>
                    <a:cubicBezTo>
                      <a:pt x="131" y="8"/>
                      <a:pt x="130" y="9"/>
                      <a:pt x="129" y="9"/>
                    </a:cubicBezTo>
                    <a:close/>
                  </a:path>
                </a:pathLst>
              </a:custGeom>
              <a:solidFill>
                <a:srgbClr val="000B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66" name="Oval 77"/>
              <p:cNvSpPr>
                <a:spLocks noChangeArrowheads="1"/>
              </p:cNvSpPr>
              <p:nvPr/>
            </p:nvSpPr>
            <p:spPr bwMode="auto">
              <a:xfrm>
                <a:off x="1890" y="1845"/>
                <a:ext cx="26" cy="26"/>
              </a:xfrm>
              <a:prstGeom prst="ellipse">
                <a:avLst/>
              </a:prstGeom>
              <a:solidFill>
                <a:srgbClr val="0059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67" name="Freeform 78"/>
              <p:cNvSpPr>
                <a:spLocks noEditPoints="1"/>
              </p:cNvSpPr>
              <p:nvPr/>
            </p:nvSpPr>
            <p:spPr bwMode="auto">
              <a:xfrm>
                <a:off x="3393" y="2638"/>
                <a:ext cx="236" cy="197"/>
              </a:xfrm>
              <a:custGeom>
                <a:avLst/>
                <a:gdLst>
                  <a:gd name="T0" fmla="*/ 84 w 100"/>
                  <a:gd name="T1" fmla="*/ 0 h 83"/>
                  <a:gd name="T2" fmla="*/ 56 w 100"/>
                  <a:gd name="T3" fmla="*/ 13 h 83"/>
                  <a:gd name="T4" fmla="*/ 49 w 100"/>
                  <a:gd name="T5" fmla="*/ 16 h 83"/>
                  <a:gd name="T6" fmla="*/ 37 w 100"/>
                  <a:gd name="T7" fmla="*/ 13 h 83"/>
                  <a:gd name="T8" fmla="*/ 30 w 100"/>
                  <a:gd name="T9" fmla="*/ 12 h 83"/>
                  <a:gd name="T10" fmla="*/ 7 w 100"/>
                  <a:gd name="T11" fmla="*/ 19 h 83"/>
                  <a:gd name="T12" fmla="*/ 2 w 100"/>
                  <a:gd name="T13" fmla="*/ 24 h 83"/>
                  <a:gd name="T14" fmla="*/ 0 w 100"/>
                  <a:gd name="T15" fmla="*/ 25 h 83"/>
                  <a:gd name="T16" fmla="*/ 0 w 100"/>
                  <a:gd name="T17" fmla="*/ 26 h 83"/>
                  <a:gd name="T18" fmla="*/ 11 w 100"/>
                  <a:gd name="T19" fmla="*/ 34 h 83"/>
                  <a:gd name="T20" fmla="*/ 11 w 100"/>
                  <a:gd name="T21" fmla="*/ 33 h 83"/>
                  <a:gd name="T22" fmla="*/ 15 w 100"/>
                  <a:gd name="T23" fmla="*/ 30 h 83"/>
                  <a:gd name="T24" fmla="*/ 32 w 100"/>
                  <a:gd name="T25" fmla="*/ 26 h 83"/>
                  <a:gd name="T26" fmla="*/ 35 w 100"/>
                  <a:gd name="T27" fmla="*/ 26 h 83"/>
                  <a:gd name="T28" fmla="*/ 45 w 100"/>
                  <a:gd name="T29" fmla="*/ 29 h 83"/>
                  <a:gd name="T30" fmla="*/ 41 w 100"/>
                  <a:gd name="T31" fmla="*/ 43 h 83"/>
                  <a:gd name="T32" fmla="*/ 43 w 100"/>
                  <a:gd name="T33" fmla="*/ 68 h 83"/>
                  <a:gd name="T34" fmla="*/ 48 w 100"/>
                  <a:gd name="T35" fmla="*/ 76 h 83"/>
                  <a:gd name="T36" fmla="*/ 54 w 100"/>
                  <a:gd name="T37" fmla="*/ 80 h 83"/>
                  <a:gd name="T38" fmla="*/ 57 w 100"/>
                  <a:gd name="T39" fmla="*/ 81 h 83"/>
                  <a:gd name="T40" fmla="*/ 77 w 100"/>
                  <a:gd name="T41" fmla="*/ 77 h 83"/>
                  <a:gd name="T42" fmla="*/ 85 w 100"/>
                  <a:gd name="T43" fmla="*/ 51 h 83"/>
                  <a:gd name="T44" fmla="*/ 81 w 100"/>
                  <a:gd name="T45" fmla="*/ 40 h 83"/>
                  <a:gd name="T46" fmla="*/ 79 w 100"/>
                  <a:gd name="T47" fmla="*/ 37 h 83"/>
                  <a:gd name="T48" fmla="*/ 77 w 100"/>
                  <a:gd name="T49" fmla="*/ 34 h 83"/>
                  <a:gd name="T50" fmla="*/ 64 w 100"/>
                  <a:gd name="T51" fmla="*/ 23 h 83"/>
                  <a:gd name="T52" fmla="*/ 63 w 100"/>
                  <a:gd name="T53" fmla="*/ 22 h 83"/>
                  <a:gd name="T54" fmla="*/ 60 w 100"/>
                  <a:gd name="T55" fmla="*/ 21 h 83"/>
                  <a:gd name="T56" fmla="*/ 85 w 100"/>
                  <a:gd name="T57" fmla="*/ 4 h 83"/>
                  <a:gd name="T58" fmla="*/ 96 w 100"/>
                  <a:gd name="T59" fmla="*/ 2 h 83"/>
                  <a:gd name="T60" fmla="*/ 92 w 100"/>
                  <a:gd name="T61" fmla="*/ 0 h 83"/>
                  <a:gd name="T62" fmla="*/ 56 w 100"/>
                  <a:gd name="T63" fmla="*/ 33 h 83"/>
                  <a:gd name="T64" fmla="*/ 57 w 100"/>
                  <a:gd name="T65" fmla="*/ 34 h 83"/>
                  <a:gd name="T66" fmla="*/ 67 w 100"/>
                  <a:gd name="T67" fmla="*/ 42 h 83"/>
                  <a:gd name="T68" fmla="*/ 68 w 100"/>
                  <a:gd name="T69" fmla="*/ 44 h 83"/>
                  <a:gd name="T70" fmla="*/ 70 w 100"/>
                  <a:gd name="T71" fmla="*/ 46 h 83"/>
                  <a:gd name="T72" fmla="*/ 72 w 100"/>
                  <a:gd name="T73" fmla="*/ 53 h 83"/>
                  <a:gd name="T74" fmla="*/ 69 w 100"/>
                  <a:gd name="T75" fmla="*/ 68 h 83"/>
                  <a:gd name="T76" fmla="*/ 60 w 100"/>
                  <a:gd name="T77" fmla="*/ 70 h 83"/>
                  <a:gd name="T78" fmla="*/ 58 w 100"/>
                  <a:gd name="T79" fmla="*/ 70 h 83"/>
                  <a:gd name="T80" fmla="*/ 55 w 100"/>
                  <a:gd name="T81" fmla="*/ 66 h 83"/>
                  <a:gd name="T82" fmla="*/ 51 w 100"/>
                  <a:gd name="T83" fmla="*/ 58 h 83"/>
                  <a:gd name="T84" fmla="*/ 54 w 100"/>
                  <a:gd name="T85"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 h="83">
                    <a:moveTo>
                      <a:pt x="92" y="0"/>
                    </a:moveTo>
                    <a:cubicBezTo>
                      <a:pt x="90" y="0"/>
                      <a:pt x="87" y="0"/>
                      <a:pt x="84" y="0"/>
                    </a:cubicBezTo>
                    <a:cubicBezTo>
                      <a:pt x="79" y="0"/>
                      <a:pt x="74" y="2"/>
                      <a:pt x="69" y="4"/>
                    </a:cubicBezTo>
                    <a:cubicBezTo>
                      <a:pt x="64" y="6"/>
                      <a:pt x="59" y="10"/>
                      <a:pt x="56" y="13"/>
                    </a:cubicBezTo>
                    <a:cubicBezTo>
                      <a:pt x="55" y="15"/>
                      <a:pt x="54" y="16"/>
                      <a:pt x="53" y="17"/>
                    </a:cubicBezTo>
                    <a:cubicBezTo>
                      <a:pt x="52" y="16"/>
                      <a:pt x="50" y="16"/>
                      <a:pt x="49" y="16"/>
                    </a:cubicBezTo>
                    <a:cubicBezTo>
                      <a:pt x="47" y="15"/>
                      <a:pt x="44" y="14"/>
                      <a:pt x="41" y="13"/>
                    </a:cubicBezTo>
                    <a:cubicBezTo>
                      <a:pt x="40" y="13"/>
                      <a:pt x="39" y="13"/>
                      <a:pt x="37" y="13"/>
                    </a:cubicBezTo>
                    <a:cubicBezTo>
                      <a:pt x="36" y="12"/>
                      <a:pt x="34" y="12"/>
                      <a:pt x="33" y="12"/>
                    </a:cubicBezTo>
                    <a:cubicBezTo>
                      <a:pt x="32" y="12"/>
                      <a:pt x="31" y="12"/>
                      <a:pt x="30" y="12"/>
                    </a:cubicBezTo>
                    <a:cubicBezTo>
                      <a:pt x="25" y="12"/>
                      <a:pt x="20" y="13"/>
                      <a:pt x="15" y="15"/>
                    </a:cubicBezTo>
                    <a:cubicBezTo>
                      <a:pt x="12" y="16"/>
                      <a:pt x="10" y="17"/>
                      <a:pt x="7" y="19"/>
                    </a:cubicBezTo>
                    <a:cubicBezTo>
                      <a:pt x="6" y="20"/>
                      <a:pt x="5" y="21"/>
                      <a:pt x="3" y="22"/>
                    </a:cubicBezTo>
                    <a:cubicBezTo>
                      <a:pt x="3" y="22"/>
                      <a:pt x="2" y="23"/>
                      <a:pt x="2" y="24"/>
                    </a:cubicBezTo>
                    <a:cubicBezTo>
                      <a:pt x="1" y="25"/>
                      <a:pt x="1" y="25"/>
                      <a:pt x="1" y="25"/>
                    </a:cubicBezTo>
                    <a:cubicBezTo>
                      <a:pt x="0" y="25"/>
                      <a:pt x="0" y="25"/>
                      <a:pt x="0" y="25"/>
                    </a:cubicBezTo>
                    <a:cubicBezTo>
                      <a:pt x="0" y="25"/>
                      <a:pt x="0" y="25"/>
                      <a:pt x="0" y="25"/>
                    </a:cubicBezTo>
                    <a:cubicBezTo>
                      <a:pt x="0" y="26"/>
                      <a:pt x="0" y="26"/>
                      <a:pt x="0" y="26"/>
                    </a:cubicBezTo>
                    <a:cubicBezTo>
                      <a:pt x="11" y="34"/>
                      <a:pt x="11" y="34"/>
                      <a:pt x="11" y="34"/>
                    </a:cubicBezTo>
                    <a:cubicBezTo>
                      <a:pt x="11" y="34"/>
                      <a:pt x="11" y="34"/>
                      <a:pt x="11" y="34"/>
                    </a:cubicBezTo>
                    <a:cubicBezTo>
                      <a:pt x="11" y="33"/>
                      <a:pt x="11" y="33"/>
                      <a:pt x="11" y="33"/>
                    </a:cubicBezTo>
                    <a:cubicBezTo>
                      <a:pt x="11" y="33"/>
                      <a:pt x="11" y="33"/>
                      <a:pt x="11" y="33"/>
                    </a:cubicBezTo>
                    <a:cubicBezTo>
                      <a:pt x="12" y="32"/>
                      <a:pt x="12" y="32"/>
                      <a:pt x="12" y="32"/>
                    </a:cubicBezTo>
                    <a:cubicBezTo>
                      <a:pt x="13" y="31"/>
                      <a:pt x="14" y="31"/>
                      <a:pt x="15" y="30"/>
                    </a:cubicBezTo>
                    <a:cubicBezTo>
                      <a:pt x="16" y="29"/>
                      <a:pt x="18" y="28"/>
                      <a:pt x="20" y="28"/>
                    </a:cubicBezTo>
                    <a:cubicBezTo>
                      <a:pt x="24" y="26"/>
                      <a:pt x="28" y="26"/>
                      <a:pt x="32" y="26"/>
                    </a:cubicBezTo>
                    <a:cubicBezTo>
                      <a:pt x="33" y="26"/>
                      <a:pt x="34" y="26"/>
                      <a:pt x="35" y="26"/>
                    </a:cubicBezTo>
                    <a:cubicBezTo>
                      <a:pt x="35" y="26"/>
                      <a:pt x="35" y="26"/>
                      <a:pt x="35" y="26"/>
                    </a:cubicBezTo>
                    <a:cubicBezTo>
                      <a:pt x="36" y="26"/>
                      <a:pt x="37" y="26"/>
                      <a:pt x="38" y="27"/>
                    </a:cubicBezTo>
                    <a:cubicBezTo>
                      <a:pt x="41" y="27"/>
                      <a:pt x="43" y="28"/>
                      <a:pt x="45" y="29"/>
                    </a:cubicBezTo>
                    <a:cubicBezTo>
                      <a:pt x="46" y="29"/>
                      <a:pt x="46" y="29"/>
                      <a:pt x="46" y="29"/>
                    </a:cubicBezTo>
                    <a:cubicBezTo>
                      <a:pt x="44" y="33"/>
                      <a:pt x="42" y="38"/>
                      <a:pt x="41" y="43"/>
                    </a:cubicBezTo>
                    <a:cubicBezTo>
                      <a:pt x="40" y="48"/>
                      <a:pt x="40" y="54"/>
                      <a:pt x="41" y="59"/>
                    </a:cubicBezTo>
                    <a:cubicBezTo>
                      <a:pt x="41" y="62"/>
                      <a:pt x="42" y="65"/>
                      <a:pt x="43" y="68"/>
                    </a:cubicBezTo>
                    <a:cubicBezTo>
                      <a:pt x="44" y="69"/>
                      <a:pt x="44" y="71"/>
                      <a:pt x="45" y="72"/>
                    </a:cubicBezTo>
                    <a:cubicBezTo>
                      <a:pt x="46" y="73"/>
                      <a:pt x="47" y="75"/>
                      <a:pt x="48" y="76"/>
                    </a:cubicBezTo>
                    <a:cubicBezTo>
                      <a:pt x="49" y="77"/>
                      <a:pt x="51" y="78"/>
                      <a:pt x="52" y="79"/>
                    </a:cubicBezTo>
                    <a:cubicBezTo>
                      <a:pt x="53" y="80"/>
                      <a:pt x="53" y="80"/>
                      <a:pt x="54" y="80"/>
                    </a:cubicBezTo>
                    <a:cubicBezTo>
                      <a:pt x="54" y="80"/>
                      <a:pt x="55" y="80"/>
                      <a:pt x="55" y="81"/>
                    </a:cubicBezTo>
                    <a:cubicBezTo>
                      <a:pt x="56" y="81"/>
                      <a:pt x="56" y="81"/>
                      <a:pt x="57" y="81"/>
                    </a:cubicBezTo>
                    <a:cubicBezTo>
                      <a:pt x="60" y="82"/>
                      <a:pt x="64" y="83"/>
                      <a:pt x="67" y="82"/>
                    </a:cubicBezTo>
                    <a:cubicBezTo>
                      <a:pt x="71" y="81"/>
                      <a:pt x="74" y="80"/>
                      <a:pt x="77" y="77"/>
                    </a:cubicBezTo>
                    <a:cubicBezTo>
                      <a:pt x="80" y="75"/>
                      <a:pt x="82" y="72"/>
                      <a:pt x="83" y="69"/>
                    </a:cubicBezTo>
                    <a:cubicBezTo>
                      <a:pt x="86" y="63"/>
                      <a:pt x="86" y="57"/>
                      <a:pt x="85" y="51"/>
                    </a:cubicBezTo>
                    <a:cubicBezTo>
                      <a:pt x="84" y="48"/>
                      <a:pt x="83" y="45"/>
                      <a:pt x="82" y="42"/>
                    </a:cubicBezTo>
                    <a:cubicBezTo>
                      <a:pt x="81" y="40"/>
                      <a:pt x="81" y="40"/>
                      <a:pt x="81" y="40"/>
                    </a:cubicBezTo>
                    <a:cubicBezTo>
                      <a:pt x="81" y="39"/>
                      <a:pt x="80" y="39"/>
                      <a:pt x="80" y="38"/>
                    </a:cubicBezTo>
                    <a:cubicBezTo>
                      <a:pt x="79" y="37"/>
                      <a:pt x="79" y="37"/>
                      <a:pt x="79" y="37"/>
                    </a:cubicBezTo>
                    <a:cubicBezTo>
                      <a:pt x="79" y="36"/>
                      <a:pt x="79" y="36"/>
                      <a:pt x="79" y="36"/>
                    </a:cubicBezTo>
                    <a:cubicBezTo>
                      <a:pt x="77" y="34"/>
                      <a:pt x="77" y="34"/>
                      <a:pt x="77" y="34"/>
                    </a:cubicBezTo>
                    <a:cubicBezTo>
                      <a:pt x="74" y="30"/>
                      <a:pt x="70" y="26"/>
                      <a:pt x="65" y="23"/>
                    </a:cubicBezTo>
                    <a:cubicBezTo>
                      <a:pt x="64" y="23"/>
                      <a:pt x="64" y="23"/>
                      <a:pt x="64" y="23"/>
                    </a:cubicBezTo>
                    <a:cubicBezTo>
                      <a:pt x="63" y="22"/>
                      <a:pt x="63" y="22"/>
                      <a:pt x="63" y="22"/>
                    </a:cubicBezTo>
                    <a:cubicBezTo>
                      <a:pt x="63" y="22"/>
                      <a:pt x="63" y="22"/>
                      <a:pt x="63" y="22"/>
                    </a:cubicBezTo>
                    <a:cubicBezTo>
                      <a:pt x="61" y="21"/>
                      <a:pt x="61" y="21"/>
                      <a:pt x="61" y="21"/>
                    </a:cubicBezTo>
                    <a:cubicBezTo>
                      <a:pt x="60" y="21"/>
                      <a:pt x="60" y="21"/>
                      <a:pt x="60" y="21"/>
                    </a:cubicBezTo>
                    <a:cubicBezTo>
                      <a:pt x="64" y="16"/>
                      <a:pt x="68" y="13"/>
                      <a:pt x="72" y="10"/>
                    </a:cubicBezTo>
                    <a:cubicBezTo>
                      <a:pt x="76" y="7"/>
                      <a:pt x="80" y="5"/>
                      <a:pt x="85" y="4"/>
                    </a:cubicBezTo>
                    <a:cubicBezTo>
                      <a:pt x="87" y="3"/>
                      <a:pt x="90" y="3"/>
                      <a:pt x="92" y="2"/>
                    </a:cubicBezTo>
                    <a:cubicBezTo>
                      <a:pt x="93" y="2"/>
                      <a:pt x="95" y="2"/>
                      <a:pt x="96" y="2"/>
                    </a:cubicBezTo>
                    <a:cubicBezTo>
                      <a:pt x="97" y="1"/>
                      <a:pt x="98" y="1"/>
                      <a:pt x="100" y="1"/>
                    </a:cubicBezTo>
                    <a:cubicBezTo>
                      <a:pt x="97" y="0"/>
                      <a:pt x="95" y="0"/>
                      <a:pt x="92" y="0"/>
                    </a:cubicBezTo>
                    <a:close/>
                    <a:moveTo>
                      <a:pt x="54" y="33"/>
                    </a:moveTo>
                    <a:cubicBezTo>
                      <a:pt x="56" y="33"/>
                      <a:pt x="56" y="33"/>
                      <a:pt x="56" y="33"/>
                    </a:cubicBezTo>
                    <a:cubicBezTo>
                      <a:pt x="57" y="34"/>
                      <a:pt x="57" y="34"/>
                      <a:pt x="57" y="34"/>
                    </a:cubicBezTo>
                    <a:cubicBezTo>
                      <a:pt x="57" y="34"/>
                      <a:pt x="57" y="34"/>
                      <a:pt x="57" y="34"/>
                    </a:cubicBezTo>
                    <a:cubicBezTo>
                      <a:pt x="58" y="35"/>
                      <a:pt x="59" y="35"/>
                      <a:pt x="60" y="36"/>
                    </a:cubicBezTo>
                    <a:cubicBezTo>
                      <a:pt x="63" y="38"/>
                      <a:pt x="65" y="40"/>
                      <a:pt x="67" y="42"/>
                    </a:cubicBezTo>
                    <a:cubicBezTo>
                      <a:pt x="68" y="44"/>
                      <a:pt x="68" y="44"/>
                      <a:pt x="68" y="44"/>
                    </a:cubicBezTo>
                    <a:cubicBezTo>
                      <a:pt x="68" y="44"/>
                      <a:pt x="68" y="44"/>
                      <a:pt x="68" y="44"/>
                    </a:cubicBezTo>
                    <a:cubicBezTo>
                      <a:pt x="69" y="45"/>
                      <a:pt x="69" y="45"/>
                      <a:pt x="69" y="45"/>
                    </a:cubicBezTo>
                    <a:cubicBezTo>
                      <a:pt x="69" y="45"/>
                      <a:pt x="69" y="46"/>
                      <a:pt x="70" y="46"/>
                    </a:cubicBezTo>
                    <a:cubicBezTo>
                      <a:pt x="70" y="48"/>
                      <a:pt x="70" y="48"/>
                      <a:pt x="70" y="48"/>
                    </a:cubicBezTo>
                    <a:cubicBezTo>
                      <a:pt x="71" y="49"/>
                      <a:pt x="72" y="51"/>
                      <a:pt x="72" y="53"/>
                    </a:cubicBezTo>
                    <a:cubicBezTo>
                      <a:pt x="73" y="57"/>
                      <a:pt x="73" y="61"/>
                      <a:pt x="72" y="64"/>
                    </a:cubicBezTo>
                    <a:cubicBezTo>
                      <a:pt x="71" y="66"/>
                      <a:pt x="70" y="67"/>
                      <a:pt x="69" y="68"/>
                    </a:cubicBezTo>
                    <a:cubicBezTo>
                      <a:pt x="68" y="69"/>
                      <a:pt x="67" y="70"/>
                      <a:pt x="65" y="70"/>
                    </a:cubicBezTo>
                    <a:cubicBezTo>
                      <a:pt x="64" y="71"/>
                      <a:pt x="62" y="71"/>
                      <a:pt x="60" y="70"/>
                    </a:cubicBezTo>
                    <a:cubicBezTo>
                      <a:pt x="60" y="70"/>
                      <a:pt x="59" y="70"/>
                      <a:pt x="59" y="70"/>
                    </a:cubicBezTo>
                    <a:cubicBezTo>
                      <a:pt x="58" y="70"/>
                      <a:pt x="58" y="70"/>
                      <a:pt x="58" y="70"/>
                    </a:cubicBezTo>
                    <a:cubicBezTo>
                      <a:pt x="58" y="69"/>
                      <a:pt x="57" y="69"/>
                      <a:pt x="56" y="68"/>
                    </a:cubicBezTo>
                    <a:cubicBezTo>
                      <a:pt x="56" y="68"/>
                      <a:pt x="55" y="67"/>
                      <a:pt x="55" y="66"/>
                    </a:cubicBezTo>
                    <a:cubicBezTo>
                      <a:pt x="54" y="65"/>
                      <a:pt x="54" y="65"/>
                      <a:pt x="53" y="64"/>
                    </a:cubicBezTo>
                    <a:cubicBezTo>
                      <a:pt x="53" y="62"/>
                      <a:pt x="52" y="60"/>
                      <a:pt x="51" y="58"/>
                    </a:cubicBezTo>
                    <a:cubicBezTo>
                      <a:pt x="51" y="53"/>
                      <a:pt x="51" y="49"/>
                      <a:pt x="51" y="44"/>
                    </a:cubicBezTo>
                    <a:cubicBezTo>
                      <a:pt x="52" y="40"/>
                      <a:pt x="53" y="36"/>
                      <a:pt x="54" y="32"/>
                    </a:cubicBezTo>
                    <a:lnTo>
                      <a:pt x="54" y="33"/>
                    </a:ln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68" name="Freeform 79"/>
              <p:cNvSpPr/>
              <p:nvPr/>
            </p:nvSpPr>
            <p:spPr bwMode="auto">
              <a:xfrm>
                <a:off x="3393" y="2667"/>
                <a:ext cx="83" cy="52"/>
              </a:xfrm>
              <a:custGeom>
                <a:avLst/>
                <a:gdLst>
                  <a:gd name="T0" fmla="*/ 35 w 35"/>
                  <a:gd name="T1" fmla="*/ 14 h 22"/>
                  <a:gd name="T2" fmla="*/ 32 w 35"/>
                  <a:gd name="T3" fmla="*/ 14 h 22"/>
                  <a:gd name="T4" fmla="*/ 20 w 35"/>
                  <a:gd name="T5" fmla="*/ 16 h 22"/>
                  <a:gd name="T6" fmla="*/ 15 w 35"/>
                  <a:gd name="T7" fmla="*/ 18 h 22"/>
                  <a:gd name="T8" fmla="*/ 12 w 35"/>
                  <a:gd name="T9" fmla="*/ 20 h 22"/>
                  <a:gd name="T10" fmla="*/ 11 w 35"/>
                  <a:gd name="T11" fmla="*/ 21 h 22"/>
                  <a:gd name="T12" fmla="*/ 11 w 35"/>
                  <a:gd name="T13" fmla="*/ 21 h 22"/>
                  <a:gd name="T14" fmla="*/ 11 w 35"/>
                  <a:gd name="T15" fmla="*/ 22 h 22"/>
                  <a:gd name="T16" fmla="*/ 11 w 35"/>
                  <a:gd name="T17" fmla="*/ 22 h 22"/>
                  <a:gd name="T18" fmla="*/ 11 w 35"/>
                  <a:gd name="T19" fmla="*/ 22 h 22"/>
                  <a:gd name="T20" fmla="*/ 0 w 35"/>
                  <a:gd name="T21" fmla="*/ 14 h 22"/>
                  <a:gd name="T22" fmla="*/ 0 w 35"/>
                  <a:gd name="T23" fmla="*/ 13 h 22"/>
                  <a:gd name="T24" fmla="*/ 0 w 35"/>
                  <a:gd name="T25" fmla="*/ 13 h 22"/>
                  <a:gd name="T26" fmla="*/ 1 w 35"/>
                  <a:gd name="T27" fmla="*/ 13 h 22"/>
                  <a:gd name="T28" fmla="*/ 2 w 35"/>
                  <a:gd name="T29" fmla="*/ 12 h 22"/>
                  <a:gd name="T30" fmla="*/ 3 w 35"/>
                  <a:gd name="T31" fmla="*/ 10 h 22"/>
                  <a:gd name="T32" fmla="*/ 7 w 35"/>
                  <a:gd name="T33" fmla="*/ 7 h 22"/>
                  <a:gd name="T34" fmla="*/ 15 w 35"/>
                  <a:gd name="T35" fmla="*/ 3 h 22"/>
                  <a:gd name="T36" fmla="*/ 30 w 35"/>
                  <a:gd name="T37" fmla="*/ 0 h 22"/>
                  <a:gd name="T38" fmla="*/ 35 w 35"/>
                  <a:gd name="T39"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2">
                    <a:moveTo>
                      <a:pt x="35" y="14"/>
                    </a:moveTo>
                    <a:cubicBezTo>
                      <a:pt x="34" y="14"/>
                      <a:pt x="33" y="14"/>
                      <a:pt x="32" y="14"/>
                    </a:cubicBezTo>
                    <a:cubicBezTo>
                      <a:pt x="28" y="14"/>
                      <a:pt x="24" y="14"/>
                      <a:pt x="20" y="16"/>
                    </a:cubicBezTo>
                    <a:cubicBezTo>
                      <a:pt x="18" y="16"/>
                      <a:pt x="16" y="17"/>
                      <a:pt x="15" y="18"/>
                    </a:cubicBezTo>
                    <a:cubicBezTo>
                      <a:pt x="14" y="19"/>
                      <a:pt x="13" y="19"/>
                      <a:pt x="12" y="20"/>
                    </a:cubicBezTo>
                    <a:cubicBezTo>
                      <a:pt x="11" y="21"/>
                      <a:pt x="11" y="21"/>
                      <a:pt x="11" y="21"/>
                    </a:cubicBezTo>
                    <a:cubicBezTo>
                      <a:pt x="11" y="21"/>
                      <a:pt x="11" y="21"/>
                      <a:pt x="11" y="21"/>
                    </a:cubicBezTo>
                    <a:cubicBezTo>
                      <a:pt x="11" y="22"/>
                      <a:pt x="11" y="22"/>
                      <a:pt x="11" y="22"/>
                    </a:cubicBezTo>
                    <a:cubicBezTo>
                      <a:pt x="11" y="22"/>
                      <a:pt x="11" y="22"/>
                      <a:pt x="11" y="22"/>
                    </a:cubicBezTo>
                    <a:cubicBezTo>
                      <a:pt x="11" y="22"/>
                      <a:pt x="11" y="22"/>
                      <a:pt x="11" y="22"/>
                    </a:cubicBezTo>
                    <a:cubicBezTo>
                      <a:pt x="0" y="14"/>
                      <a:pt x="0" y="14"/>
                      <a:pt x="0" y="14"/>
                    </a:cubicBezTo>
                    <a:cubicBezTo>
                      <a:pt x="0" y="13"/>
                      <a:pt x="0" y="13"/>
                      <a:pt x="0" y="13"/>
                    </a:cubicBezTo>
                    <a:cubicBezTo>
                      <a:pt x="0" y="13"/>
                      <a:pt x="0" y="13"/>
                      <a:pt x="0" y="13"/>
                    </a:cubicBezTo>
                    <a:cubicBezTo>
                      <a:pt x="1" y="13"/>
                      <a:pt x="1" y="13"/>
                      <a:pt x="1" y="13"/>
                    </a:cubicBezTo>
                    <a:cubicBezTo>
                      <a:pt x="2" y="12"/>
                      <a:pt x="2" y="12"/>
                      <a:pt x="2" y="12"/>
                    </a:cubicBezTo>
                    <a:cubicBezTo>
                      <a:pt x="2" y="11"/>
                      <a:pt x="3" y="10"/>
                      <a:pt x="3" y="10"/>
                    </a:cubicBezTo>
                    <a:cubicBezTo>
                      <a:pt x="5" y="9"/>
                      <a:pt x="6" y="8"/>
                      <a:pt x="7" y="7"/>
                    </a:cubicBezTo>
                    <a:cubicBezTo>
                      <a:pt x="10" y="5"/>
                      <a:pt x="12" y="4"/>
                      <a:pt x="15" y="3"/>
                    </a:cubicBezTo>
                    <a:cubicBezTo>
                      <a:pt x="20" y="1"/>
                      <a:pt x="25" y="0"/>
                      <a:pt x="30" y="0"/>
                    </a:cubicBezTo>
                    <a:cubicBezTo>
                      <a:pt x="32" y="4"/>
                      <a:pt x="34" y="9"/>
                      <a:pt x="35" y="14"/>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69" name="Freeform 80"/>
              <p:cNvSpPr/>
              <p:nvPr/>
            </p:nvSpPr>
            <p:spPr bwMode="auto">
              <a:xfrm>
                <a:off x="3521" y="2688"/>
                <a:ext cx="26" cy="35"/>
              </a:xfrm>
              <a:custGeom>
                <a:avLst/>
                <a:gdLst>
                  <a:gd name="T0" fmla="*/ 11 w 11"/>
                  <a:gd name="T1" fmla="*/ 2 h 15"/>
                  <a:gd name="T2" fmla="*/ 6 w 11"/>
                  <a:gd name="T3" fmla="*/ 15 h 15"/>
                  <a:gd name="T4" fmla="*/ 3 w 11"/>
                  <a:gd name="T5" fmla="*/ 13 h 15"/>
                  <a:gd name="T6" fmla="*/ 3 w 11"/>
                  <a:gd name="T7" fmla="*/ 13 h 15"/>
                  <a:gd name="T8" fmla="*/ 2 w 11"/>
                  <a:gd name="T9" fmla="*/ 12 h 15"/>
                  <a:gd name="T10" fmla="*/ 0 w 11"/>
                  <a:gd name="T11" fmla="*/ 12 h 15"/>
                  <a:gd name="T12" fmla="*/ 0 w 11"/>
                  <a:gd name="T13" fmla="*/ 11 h 15"/>
                  <a:gd name="T14" fmla="*/ 6 w 11"/>
                  <a:gd name="T15" fmla="*/ 0 h 15"/>
                  <a:gd name="T16" fmla="*/ 7 w 11"/>
                  <a:gd name="T17" fmla="*/ 0 h 15"/>
                  <a:gd name="T18" fmla="*/ 9 w 11"/>
                  <a:gd name="T19" fmla="*/ 1 h 15"/>
                  <a:gd name="T20" fmla="*/ 9 w 11"/>
                  <a:gd name="T21" fmla="*/ 1 h 15"/>
                  <a:gd name="T22" fmla="*/ 10 w 11"/>
                  <a:gd name="T23" fmla="*/ 2 h 15"/>
                  <a:gd name="T24" fmla="*/ 11 w 1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11" y="2"/>
                    </a:moveTo>
                    <a:cubicBezTo>
                      <a:pt x="8" y="6"/>
                      <a:pt x="6" y="11"/>
                      <a:pt x="6" y="15"/>
                    </a:cubicBezTo>
                    <a:cubicBezTo>
                      <a:pt x="5" y="14"/>
                      <a:pt x="4" y="14"/>
                      <a:pt x="3" y="13"/>
                    </a:cubicBezTo>
                    <a:cubicBezTo>
                      <a:pt x="3" y="13"/>
                      <a:pt x="3" y="13"/>
                      <a:pt x="3" y="13"/>
                    </a:cubicBezTo>
                    <a:cubicBezTo>
                      <a:pt x="2" y="12"/>
                      <a:pt x="2" y="12"/>
                      <a:pt x="2" y="12"/>
                    </a:cubicBezTo>
                    <a:cubicBezTo>
                      <a:pt x="0" y="12"/>
                      <a:pt x="0" y="12"/>
                      <a:pt x="0" y="12"/>
                    </a:cubicBezTo>
                    <a:cubicBezTo>
                      <a:pt x="0" y="11"/>
                      <a:pt x="0" y="11"/>
                      <a:pt x="0" y="11"/>
                    </a:cubicBezTo>
                    <a:cubicBezTo>
                      <a:pt x="2" y="5"/>
                      <a:pt x="6" y="0"/>
                      <a:pt x="6" y="0"/>
                    </a:cubicBezTo>
                    <a:cubicBezTo>
                      <a:pt x="7" y="0"/>
                      <a:pt x="7" y="0"/>
                      <a:pt x="7" y="0"/>
                    </a:cubicBezTo>
                    <a:cubicBezTo>
                      <a:pt x="9" y="1"/>
                      <a:pt x="9" y="1"/>
                      <a:pt x="9" y="1"/>
                    </a:cubicBezTo>
                    <a:cubicBezTo>
                      <a:pt x="9" y="1"/>
                      <a:pt x="9" y="1"/>
                      <a:pt x="9" y="1"/>
                    </a:cubicBezTo>
                    <a:cubicBezTo>
                      <a:pt x="10" y="2"/>
                      <a:pt x="10" y="2"/>
                      <a:pt x="10" y="2"/>
                    </a:cubicBezTo>
                    <a:lnTo>
                      <a:pt x="11" y="2"/>
                    </a:ln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70" name="Freeform 81"/>
              <p:cNvSpPr/>
              <p:nvPr/>
            </p:nvSpPr>
            <p:spPr bwMode="auto">
              <a:xfrm>
                <a:off x="2238" y="3180"/>
                <a:ext cx="203" cy="337"/>
              </a:xfrm>
              <a:custGeom>
                <a:avLst/>
                <a:gdLst>
                  <a:gd name="T0" fmla="*/ 86 w 86"/>
                  <a:gd name="T1" fmla="*/ 30 h 142"/>
                  <a:gd name="T2" fmla="*/ 76 w 86"/>
                  <a:gd name="T3" fmla="*/ 89 h 142"/>
                  <a:gd name="T4" fmla="*/ 69 w 86"/>
                  <a:gd name="T5" fmla="*/ 127 h 142"/>
                  <a:gd name="T6" fmla="*/ 0 w 86"/>
                  <a:gd name="T7" fmla="*/ 118 h 142"/>
                  <a:gd name="T8" fmla="*/ 0 w 86"/>
                  <a:gd name="T9" fmla="*/ 0 h 142"/>
                  <a:gd name="T10" fmla="*/ 86 w 86"/>
                  <a:gd name="T11" fmla="*/ 30 h 142"/>
                </a:gdLst>
                <a:ahLst/>
                <a:cxnLst>
                  <a:cxn ang="0">
                    <a:pos x="T0" y="T1"/>
                  </a:cxn>
                  <a:cxn ang="0">
                    <a:pos x="T2" y="T3"/>
                  </a:cxn>
                  <a:cxn ang="0">
                    <a:pos x="T4" y="T5"/>
                  </a:cxn>
                  <a:cxn ang="0">
                    <a:pos x="T6" y="T7"/>
                  </a:cxn>
                  <a:cxn ang="0">
                    <a:pos x="T8" y="T9"/>
                  </a:cxn>
                  <a:cxn ang="0">
                    <a:pos x="T10" y="T11"/>
                  </a:cxn>
                </a:cxnLst>
                <a:rect l="0" t="0" r="r" b="b"/>
                <a:pathLst>
                  <a:path w="86" h="142">
                    <a:moveTo>
                      <a:pt x="86" y="30"/>
                    </a:moveTo>
                    <a:cubicBezTo>
                      <a:pt x="76" y="89"/>
                      <a:pt x="76" y="89"/>
                      <a:pt x="76" y="89"/>
                    </a:cubicBezTo>
                    <a:cubicBezTo>
                      <a:pt x="69" y="127"/>
                      <a:pt x="69" y="127"/>
                      <a:pt x="69" y="127"/>
                    </a:cubicBezTo>
                    <a:cubicBezTo>
                      <a:pt x="33" y="142"/>
                      <a:pt x="0" y="118"/>
                      <a:pt x="0" y="118"/>
                    </a:cubicBezTo>
                    <a:cubicBezTo>
                      <a:pt x="0" y="0"/>
                      <a:pt x="0" y="0"/>
                      <a:pt x="0" y="0"/>
                    </a:cubicBezTo>
                    <a:lnTo>
                      <a:pt x="86" y="30"/>
                    </a:ln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71" name="Freeform 82"/>
              <p:cNvSpPr/>
              <p:nvPr/>
            </p:nvSpPr>
            <p:spPr bwMode="auto">
              <a:xfrm>
                <a:off x="2238" y="3180"/>
                <a:ext cx="203" cy="211"/>
              </a:xfrm>
              <a:custGeom>
                <a:avLst/>
                <a:gdLst>
                  <a:gd name="T0" fmla="*/ 0 w 86"/>
                  <a:gd name="T1" fmla="*/ 0 h 89"/>
                  <a:gd name="T2" fmla="*/ 86 w 86"/>
                  <a:gd name="T3" fmla="*/ 30 h 89"/>
                  <a:gd name="T4" fmla="*/ 76 w 86"/>
                  <a:gd name="T5" fmla="*/ 89 h 89"/>
                  <a:gd name="T6" fmla="*/ 0 w 86"/>
                  <a:gd name="T7" fmla="*/ 50 h 89"/>
                  <a:gd name="T8" fmla="*/ 0 w 86"/>
                  <a:gd name="T9" fmla="*/ 0 h 89"/>
                </a:gdLst>
                <a:ahLst/>
                <a:cxnLst>
                  <a:cxn ang="0">
                    <a:pos x="T0" y="T1"/>
                  </a:cxn>
                  <a:cxn ang="0">
                    <a:pos x="T2" y="T3"/>
                  </a:cxn>
                  <a:cxn ang="0">
                    <a:pos x="T4" y="T5"/>
                  </a:cxn>
                  <a:cxn ang="0">
                    <a:pos x="T6" y="T7"/>
                  </a:cxn>
                  <a:cxn ang="0">
                    <a:pos x="T8" y="T9"/>
                  </a:cxn>
                </a:cxnLst>
                <a:rect l="0" t="0" r="r" b="b"/>
                <a:pathLst>
                  <a:path w="86" h="89">
                    <a:moveTo>
                      <a:pt x="0" y="0"/>
                    </a:moveTo>
                    <a:cubicBezTo>
                      <a:pt x="86" y="30"/>
                      <a:pt x="86" y="30"/>
                      <a:pt x="86" y="30"/>
                    </a:cubicBezTo>
                    <a:cubicBezTo>
                      <a:pt x="76" y="89"/>
                      <a:pt x="76" y="89"/>
                      <a:pt x="76" y="89"/>
                    </a:cubicBezTo>
                    <a:cubicBezTo>
                      <a:pt x="46" y="79"/>
                      <a:pt x="19" y="63"/>
                      <a:pt x="0" y="50"/>
                    </a:cubicBezTo>
                    <a:lnTo>
                      <a:pt x="0" y="0"/>
                    </a:lnTo>
                    <a:close/>
                  </a:path>
                </a:pathLst>
              </a:custGeom>
              <a:solidFill>
                <a:srgbClr val="0036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72" name="Freeform 83"/>
              <p:cNvSpPr/>
              <p:nvPr/>
            </p:nvSpPr>
            <p:spPr bwMode="auto">
              <a:xfrm>
                <a:off x="2943" y="3180"/>
                <a:ext cx="206" cy="337"/>
              </a:xfrm>
              <a:custGeom>
                <a:avLst/>
                <a:gdLst>
                  <a:gd name="T0" fmla="*/ 87 w 87"/>
                  <a:gd name="T1" fmla="*/ 0 h 142"/>
                  <a:gd name="T2" fmla="*/ 87 w 87"/>
                  <a:gd name="T3" fmla="*/ 118 h 142"/>
                  <a:gd name="T4" fmla="*/ 18 w 87"/>
                  <a:gd name="T5" fmla="*/ 127 h 142"/>
                  <a:gd name="T6" fmla="*/ 11 w 87"/>
                  <a:gd name="T7" fmla="*/ 89 h 142"/>
                  <a:gd name="T8" fmla="*/ 0 w 87"/>
                  <a:gd name="T9" fmla="*/ 30 h 142"/>
                  <a:gd name="T10" fmla="*/ 87 w 87"/>
                  <a:gd name="T11" fmla="*/ 0 h 142"/>
                </a:gdLst>
                <a:ahLst/>
                <a:cxnLst>
                  <a:cxn ang="0">
                    <a:pos x="T0" y="T1"/>
                  </a:cxn>
                  <a:cxn ang="0">
                    <a:pos x="T2" y="T3"/>
                  </a:cxn>
                  <a:cxn ang="0">
                    <a:pos x="T4" y="T5"/>
                  </a:cxn>
                  <a:cxn ang="0">
                    <a:pos x="T6" y="T7"/>
                  </a:cxn>
                  <a:cxn ang="0">
                    <a:pos x="T8" y="T9"/>
                  </a:cxn>
                  <a:cxn ang="0">
                    <a:pos x="T10" y="T11"/>
                  </a:cxn>
                </a:cxnLst>
                <a:rect l="0" t="0" r="r" b="b"/>
                <a:pathLst>
                  <a:path w="87" h="142">
                    <a:moveTo>
                      <a:pt x="87" y="0"/>
                    </a:moveTo>
                    <a:cubicBezTo>
                      <a:pt x="87" y="118"/>
                      <a:pt x="87" y="118"/>
                      <a:pt x="87" y="118"/>
                    </a:cubicBezTo>
                    <a:cubicBezTo>
                      <a:pt x="87" y="118"/>
                      <a:pt x="53" y="142"/>
                      <a:pt x="18" y="127"/>
                    </a:cubicBezTo>
                    <a:cubicBezTo>
                      <a:pt x="11" y="89"/>
                      <a:pt x="11" y="89"/>
                      <a:pt x="11" y="89"/>
                    </a:cubicBezTo>
                    <a:cubicBezTo>
                      <a:pt x="0" y="30"/>
                      <a:pt x="0" y="30"/>
                      <a:pt x="0" y="30"/>
                    </a:cubicBezTo>
                    <a:lnTo>
                      <a:pt x="87" y="0"/>
                    </a:ln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73" name="Freeform 84"/>
              <p:cNvSpPr/>
              <p:nvPr/>
            </p:nvSpPr>
            <p:spPr bwMode="auto">
              <a:xfrm>
                <a:off x="2943" y="3180"/>
                <a:ext cx="206" cy="211"/>
              </a:xfrm>
              <a:custGeom>
                <a:avLst/>
                <a:gdLst>
                  <a:gd name="T0" fmla="*/ 87 w 87"/>
                  <a:gd name="T1" fmla="*/ 0 h 89"/>
                  <a:gd name="T2" fmla="*/ 87 w 87"/>
                  <a:gd name="T3" fmla="*/ 55 h 89"/>
                  <a:gd name="T4" fmla="*/ 11 w 87"/>
                  <a:gd name="T5" fmla="*/ 89 h 89"/>
                  <a:gd name="T6" fmla="*/ 0 w 87"/>
                  <a:gd name="T7" fmla="*/ 30 h 89"/>
                  <a:gd name="T8" fmla="*/ 87 w 87"/>
                  <a:gd name="T9" fmla="*/ 0 h 89"/>
                </a:gdLst>
                <a:ahLst/>
                <a:cxnLst>
                  <a:cxn ang="0">
                    <a:pos x="T0" y="T1"/>
                  </a:cxn>
                  <a:cxn ang="0">
                    <a:pos x="T2" y="T3"/>
                  </a:cxn>
                  <a:cxn ang="0">
                    <a:pos x="T4" y="T5"/>
                  </a:cxn>
                  <a:cxn ang="0">
                    <a:pos x="T6" y="T7"/>
                  </a:cxn>
                  <a:cxn ang="0">
                    <a:pos x="T8" y="T9"/>
                  </a:cxn>
                </a:cxnLst>
                <a:rect l="0" t="0" r="r" b="b"/>
                <a:pathLst>
                  <a:path w="87" h="89">
                    <a:moveTo>
                      <a:pt x="87" y="0"/>
                    </a:moveTo>
                    <a:cubicBezTo>
                      <a:pt x="87" y="55"/>
                      <a:pt x="87" y="55"/>
                      <a:pt x="87" y="55"/>
                    </a:cubicBezTo>
                    <a:cubicBezTo>
                      <a:pt x="65" y="71"/>
                      <a:pt x="39" y="82"/>
                      <a:pt x="11" y="89"/>
                    </a:cubicBezTo>
                    <a:cubicBezTo>
                      <a:pt x="0" y="30"/>
                      <a:pt x="0" y="30"/>
                      <a:pt x="0" y="30"/>
                    </a:cubicBezTo>
                    <a:lnTo>
                      <a:pt x="87" y="0"/>
                    </a:lnTo>
                    <a:close/>
                  </a:path>
                </a:pathLst>
              </a:custGeom>
              <a:solidFill>
                <a:srgbClr val="0036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74" name="Freeform 85"/>
              <p:cNvSpPr/>
              <p:nvPr/>
            </p:nvSpPr>
            <p:spPr bwMode="auto">
              <a:xfrm>
                <a:off x="2006" y="2110"/>
                <a:ext cx="1436" cy="1250"/>
              </a:xfrm>
              <a:custGeom>
                <a:avLst/>
                <a:gdLst>
                  <a:gd name="T0" fmla="*/ 607 w 607"/>
                  <a:gd name="T1" fmla="*/ 264 h 528"/>
                  <a:gd name="T2" fmla="*/ 600 w 607"/>
                  <a:gd name="T3" fmla="*/ 323 h 528"/>
                  <a:gd name="T4" fmla="*/ 600 w 607"/>
                  <a:gd name="T5" fmla="*/ 323 h 528"/>
                  <a:gd name="T6" fmla="*/ 304 w 607"/>
                  <a:gd name="T7" fmla="*/ 528 h 528"/>
                  <a:gd name="T8" fmla="*/ 11 w 607"/>
                  <a:gd name="T9" fmla="*/ 334 h 528"/>
                  <a:gd name="T10" fmla="*/ 3 w 607"/>
                  <a:gd name="T11" fmla="*/ 300 h 528"/>
                  <a:gd name="T12" fmla="*/ 0 w 607"/>
                  <a:gd name="T13" fmla="*/ 264 h 528"/>
                  <a:gd name="T14" fmla="*/ 304 w 607"/>
                  <a:gd name="T15" fmla="*/ 0 h 528"/>
                  <a:gd name="T16" fmla="*/ 435 w 607"/>
                  <a:gd name="T17" fmla="*/ 26 h 528"/>
                  <a:gd name="T18" fmla="*/ 435 w 607"/>
                  <a:gd name="T19" fmla="*/ 26 h 528"/>
                  <a:gd name="T20" fmla="*/ 607 w 607"/>
                  <a:gd name="T21" fmla="*/ 2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7" h="528">
                    <a:moveTo>
                      <a:pt x="607" y="264"/>
                    </a:moveTo>
                    <a:cubicBezTo>
                      <a:pt x="607" y="284"/>
                      <a:pt x="605" y="304"/>
                      <a:pt x="600" y="323"/>
                    </a:cubicBezTo>
                    <a:cubicBezTo>
                      <a:pt x="600" y="323"/>
                      <a:pt x="600" y="323"/>
                      <a:pt x="600" y="323"/>
                    </a:cubicBezTo>
                    <a:cubicBezTo>
                      <a:pt x="569" y="440"/>
                      <a:pt x="448" y="528"/>
                      <a:pt x="304" y="528"/>
                    </a:cubicBezTo>
                    <a:cubicBezTo>
                      <a:pt x="164" y="528"/>
                      <a:pt x="46" y="446"/>
                      <a:pt x="11" y="334"/>
                    </a:cubicBezTo>
                    <a:cubicBezTo>
                      <a:pt x="7" y="323"/>
                      <a:pt x="4" y="311"/>
                      <a:pt x="3" y="300"/>
                    </a:cubicBezTo>
                    <a:cubicBezTo>
                      <a:pt x="1" y="288"/>
                      <a:pt x="0" y="276"/>
                      <a:pt x="0" y="264"/>
                    </a:cubicBezTo>
                    <a:cubicBezTo>
                      <a:pt x="0" y="118"/>
                      <a:pt x="136" y="0"/>
                      <a:pt x="304" y="0"/>
                    </a:cubicBezTo>
                    <a:cubicBezTo>
                      <a:pt x="351" y="0"/>
                      <a:pt x="395" y="9"/>
                      <a:pt x="435" y="26"/>
                    </a:cubicBezTo>
                    <a:cubicBezTo>
                      <a:pt x="435" y="26"/>
                      <a:pt x="435" y="26"/>
                      <a:pt x="435" y="26"/>
                    </a:cubicBezTo>
                    <a:cubicBezTo>
                      <a:pt x="537" y="69"/>
                      <a:pt x="607" y="159"/>
                      <a:pt x="607" y="264"/>
                    </a:cubicBezTo>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75" name="Freeform 86"/>
              <p:cNvSpPr/>
              <p:nvPr/>
            </p:nvSpPr>
            <p:spPr bwMode="auto">
              <a:xfrm>
                <a:off x="2032" y="2832"/>
                <a:ext cx="1394" cy="528"/>
              </a:xfrm>
              <a:custGeom>
                <a:avLst/>
                <a:gdLst>
                  <a:gd name="T0" fmla="*/ 589 w 589"/>
                  <a:gd name="T1" fmla="*/ 18 h 223"/>
                  <a:gd name="T2" fmla="*/ 293 w 589"/>
                  <a:gd name="T3" fmla="*/ 223 h 223"/>
                  <a:gd name="T4" fmla="*/ 0 w 589"/>
                  <a:gd name="T5" fmla="*/ 29 h 223"/>
                  <a:gd name="T6" fmla="*/ 0 w 589"/>
                  <a:gd name="T7" fmla="*/ 0 h 223"/>
                  <a:gd name="T8" fmla="*/ 298 w 589"/>
                  <a:gd name="T9" fmla="*/ 189 h 223"/>
                  <a:gd name="T10" fmla="*/ 589 w 589"/>
                  <a:gd name="T11" fmla="*/ 18 h 223"/>
                </a:gdLst>
                <a:ahLst/>
                <a:cxnLst>
                  <a:cxn ang="0">
                    <a:pos x="T0" y="T1"/>
                  </a:cxn>
                  <a:cxn ang="0">
                    <a:pos x="T2" y="T3"/>
                  </a:cxn>
                  <a:cxn ang="0">
                    <a:pos x="T4" y="T5"/>
                  </a:cxn>
                  <a:cxn ang="0">
                    <a:pos x="T6" y="T7"/>
                  </a:cxn>
                  <a:cxn ang="0">
                    <a:pos x="T8" y="T9"/>
                  </a:cxn>
                  <a:cxn ang="0">
                    <a:pos x="T10" y="T11"/>
                  </a:cxn>
                </a:cxnLst>
                <a:rect l="0" t="0" r="r" b="b"/>
                <a:pathLst>
                  <a:path w="589" h="223">
                    <a:moveTo>
                      <a:pt x="589" y="18"/>
                    </a:moveTo>
                    <a:cubicBezTo>
                      <a:pt x="558" y="135"/>
                      <a:pt x="437" y="223"/>
                      <a:pt x="293" y="223"/>
                    </a:cubicBezTo>
                    <a:cubicBezTo>
                      <a:pt x="153" y="223"/>
                      <a:pt x="35" y="141"/>
                      <a:pt x="0" y="29"/>
                    </a:cubicBezTo>
                    <a:cubicBezTo>
                      <a:pt x="0" y="0"/>
                      <a:pt x="0" y="0"/>
                      <a:pt x="0" y="0"/>
                    </a:cubicBezTo>
                    <a:cubicBezTo>
                      <a:pt x="0" y="0"/>
                      <a:pt x="95" y="180"/>
                      <a:pt x="298" y="189"/>
                    </a:cubicBezTo>
                    <a:cubicBezTo>
                      <a:pt x="500" y="197"/>
                      <a:pt x="587" y="21"/>
                      <a:pt x="589" y="18"/>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76" name="Freeform 87"/>
              <p:cNvSpPr/>
              <p:nvPr/>
            </p:nvSpPr>
            <p:spPr bwMode="auto">
              <a:xfrm>
                <a:off x="1856" y="2574"/>
                <a:ext cx="176" cy="327"/>
              </a:xfrm>
              <a:custGeom>
                <a:avLst/>
                <a:gdLst>
                  <a:gd name="T0" fmla="*/ 74 w 74"/>
                  <a:gd name="T1" fmla="*/ 0 h 138"/>
                  <a:gd name="T2" fmla="*/ 74 w 74"/>
                  <a:gd name="T3" fmla="*/ 138 h 138"/>
                  <a:gd name="T4" fmla="*/ 14 w 74"/>
                  <a:gd name="T5" fmla="*/ 138 h 138"/>
                  <a:gd name="T6" fmla="*/ 14 w 74"/>
                  <a:gd name="T7" fmla="*/ 0 h 138"/>
                  <a:gd name="T8" fmla="*/ 74 w 74"/>
                  <a:gd name="T9" fmla="*/ 0 h 138"/>
                </a:gdLst>
                <a:ahLst/>
                <a:cxnLst>
                  <a:cxn ang="0">
                    <a:pos x="T0" y="T1"/>
                  </a:cxn>
                  <a:cxn ang="0">
                    <a:pos x="T2" y="T3"/>
                  </a:cxn>
                  <a:cxn ang="0">
                    <a:pos x="T4" y="T5"/>
                  </a:cxn>
                  <a:cxn ang="0">
                    <a:pos x="T6" y="T7"/>
                  </a:cxn>
                  <a:cxn ang="0">
                    <a:pos x="T8" y="T9"/>
                  </a:cxn>
                </a:cxnLst>
                <a:rect l="0" t="0" r="r" b="b"/>
                <a:pathLst>
                  <a:path w="74" h="138">
                    <a:moveTo>
                      <a:pt x="74" y="0"/>
                    </a:moveTo>
                    <a:cubicBezTo>
                      <a:pt x="74" y="138"/>
                      <a:pt x="74" y="138"/>
                      <a:pt x="74" y="138"/>
                    </a:cubicBezTo>
                    <a:cubicBezTo>
                      <a:pt x="14" y="138"/>
                      <a:pt x="14" y="138"/>
                      <a:pt x="14" y="138"/>
                    </a:cubicBezTo>
                    <a:cubicBezTo>
                      <a:pt x="0" y="91"/>
                      <a:pt x="0" y="45"/>
                      <a:pt x="14" y="0"/>
                    </a:cubicBezTo>
                    <a:lnTo>
                      <a:pt x="74" y="0"/>
                    </a:ln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77" name="Freeform 88"/>
              <p:cNvSpPr/>
              <p:nvPr/>
            </p:nvSpPr>
            <p:spPr bwMode="auto">
              <a:xfrm>
                <a:off x="1856" y="2574"/>
                <a:ext cx="83" cy="327"/>
              </a:xfrm>
              <a:custGeom>
                <a:avLst/>
                <a:gdLst>
                  <a:gd name="T0" fmla="*/ 14 w 35"/>
                  <a:gd name="T1" fmla="*/ 138 h 138"/>
                  <a:gd name="T2" fmla="*/ 14 w 35"/>
                  <a:gd name="T3" fmla="*/ 0 h 138"/>
                  <a:gd name="T4" fmla="*/ 14 w 35"/>
                  <a:gd name="T5" fmla="*/ 138 h 138"/>
                </a:gdLst>
                <a:ahLst/>
                <a:cxnLst>
                  <a:cxn ang="0">
                    <a:pos x="T0" y="T1"/>
                  </a:cxn>
                  <a:cxn ang="0">
                    <a:pos x="T2" y="T3"/>
                  </a:cxn>
                  <a:cxn ang="0">
                    <a:pos x="T4" y="T5"/>
                  </a:cxn>
                </a:cxnLst>
                <a:rect l="0" t="0" r="r" b="b"/>
                <a:pathLst>
                  <a:path w="35" h="138">
                    <a:moveTo>
                      <a:pt x="14" y="138"/>
                    </a:moveTo>
                    <a:cubicBezTo>
                      <a:pt x="0" y="91"/>
                      <a:pt x="0" y="45"/>
                      <a:pt x="14" y="0"/>
                    </a:cubicBezTo>
                    <a:cubicBezTo>
                      <a:pt x="14" y="0"/>
                      <a:pt x="35" y="68"/>
                      <a:pt x="14" y="138"/>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78" name="Oval 89"/>
              <p:cNvSpPr>
                <a:spLocks noChangeArrowheads="1"/>
              </p:cNvSpPr>
              <p:nvPr/>
            </p:nvSpPr>
            <p:spPr bwMode="auto">
              <a:xfrm>
                <a:off x="1882" y="2683"/>
                <a:ext cx="12" cy="109"/>
              </a:xfrm>
              <a:prstGeom prst="ellipse">
                <a:avLst/>
              </a:prstGeom>
              <a:solidFill>
                <a:srgbClr val="0036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79" name="Freeform 90"/>
              <p:cNvSpPr/>
              <p:nvPr/>
            </p:nvSpPr>
            <p:spPr bwMode="auto">
              <a:xfrm>
                <a:off x="2517" y="2427"/>
                <a:ext cx="386" cy="578"/>
              </a:xfrm>
              <a:custGeom>
                <a:avLst/>
                <a:gdLst>
                  <a:gd name="T0" fmla="*/ 103 w 163"/>
                  <a:gd name="T1" fmla="*/ 215 h 244"/>
                  <a:gd name="T2" fmla="*/ 103 w 163"/>
                  <a:gd name="T3" fmla="*/ 244 h 244"/>
                  <a:gd name="T4" fmla="*/ 67 w 163"/>
                  <a:gd name="T5" fmla="*/ 244 h 244"/>
                  <a:gd name="T6" fmla="*/ 67 w 163"/>
                  <a:gd name="T7" fmla="*/ 216 h 244"/>
                  <a:gd name="T8" fmla="*/ 0 w 163"/>
                  <a:gd name="T9" fmla="*/ 198 h 244"/>
                  <a:gd name="T10" fmla="*/ 20 w 163"/>
                  <a:gd name="T11" fmla="*/ 153 h 244"/>
                  <a:gd name="T12" fmla="*/ 80 w 163"/>
                  <a:gd name="T13" fmla="*/ 170 h 244"/>
                  <a:gd name="T14" fmla="*/ 103 w 163"/>
                  <a:gd name="T15" fmla="*/ 160 h 244"/>
                  <a:gd name="T16" fmla="*/ 3 w 163"/>
                  <a:gd name="T17" fmla="*/ 88 h 244"/>
                  <a:gd name="T18" fmla="*/ 66 w 163"/>
                  <a:gd name="T19" fmla="*/ 28 h 244"/>
                  <a:gd name="T20" fmla="*/ 66 w 163"/>
                  <a:gd name="T21" fmla="*/ 0 h 244"/>
                  <a:gd name="T22" fmla="*/ 103 w 163"/>
                  <a:gd name="T23" fmla="*/ 0 h 244"/>
                  <a:gd name="T24" fmla="*/ 103 w 163"/>
                  <a:gd name="T25" fmla="*/ 28 h 244"/>
                  <a:gd name="T26" fmla="*/ 156 w 163"/>
                  <a:gd name="T27" fmla="*/ 43 h 244"/>
                  <a:gd name="T28" fmla="*/ 137 w 163"/>
                  <a:gd name="T29" fmla="*/ 87 h 244"/>
                  <a:gd name="T30" fmla="*/ 87 w 163"/>
                  <a:gd name="T31" fmla="*/ 74 h 244"/>
                  <a:gd name="T32" fmla="*/ 63 w 163"/>
                  <a:gd name="T33" fmla="*/ 85 h 244"/>
                  <a:gd name="T34" fmla="*/ 163 w 163"/>
                  <a:gd name="T35" fmla="*/ 155 h 244"/>
                  <a:gd name="T36" fmla="*/ 103 w 163"/>
                  <a:gd name="T37" fmla="*/ 215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3" h="244">
                    <a:moveTo>
                      <a:pt x="103" y="215"/>
                    </a:moveTo>
                    <a:cubicBezTo>
                      <a:pt x="103" y="244"/>
                      <a:pt x="103" y="244"/>
                      <a:pt x="103" y="244"/>
                    </a:cubicBezTo>
                    <a:cubicBezTo>
                      <a:pt x="67" y="244"/>
                      <a:pt x="67" y="244"/>
                      <a:pt x="67" y="244"/>
                    </a:cubicBezTo>
                    <a:cubicBezTo>
                      <a:pt x="67" y="216"/>
                      <a:pt x="67" y="216"/>
                      <a:pt x="67" y="216"/>
                    </a:cubicBezTo>
                    <a:cubicBezTo>
                      <a:pt x="41" y="215"/>
                      <a:pt x="16" y="208"/>
                      <a:pt x="0" y="198"/>
                    </a:cubicBezTo>
                    <a:cubicBezTo>
                      <a:pt x="20" y="153"/>
                      <a:pt x="20" y="153"/>
                      <a:pt x="20" y="153"/>
                    </a:cubicBezTo>
                    <a:cubicBezTo>
                      <a:pt x="37" y="164"/>
                      <a:pt x="60" y="170"/>
                      <a:pt x="80" y="170"/>
                    </a:cubicBezTo>
                    <a:cubicBezTo>
                      <a:pt x="97" y="170"/>
                      <a:pt x="103" y="166"/>
                      <a:pt x="103" y="160"/>
                    </a:cubicBezTo>
                    <a:cubicBezTo>
                      <a:pt x="103" y="137"/>
                      <a:pt x="3" y="156"/>
                      <a:pt x="3" y="88"/>
                    </a:cubicBezTo>
                    <a:cubicBezTo>
                      <a:pt x="3" y="59"/>
                      <a:pt x="24" y="34"/>
                      <a:pt x="66" y="28"/>
                    </a:cubicBezTo>
                    <a:cubicBezTo>
                      <a:pt x="66" y="0"/>
                      <a:pt x="66" y="0"/>
                      <a:pt x="66" y="0"/>
                    </a:cubicBezTo>
                    <a:cubicBezTo>
                      <a:pt x="103" y="0"/>
                      <a:pt x="103" y="0"/>
                      <a:pt x="103" y="0"/>
                    </a:cubicBezTo>
                    <a:cubicBezTo>
                      <a:pt x="103" y="28"/>
                      <a:pt x="103" y="28"/>
                      <a:pt x="103" y="28"/>
                    </a:cubicBezTo>
                    <a:cubicBezTo>
                      <a:pt x="122" y="30"/>
                      <a:pt x="141" y="34"/>
                      <a:pt x="156" y="43"/>
                    </a:cubicBezTo>
                    <a:cubicBezTo>
                      <a:pt x="137" y="87"/>
                      <a:pt x="137" y="87"/>
                      <a:pt x="137" y="87"/>
                    </a:cubicBezTo>
                    <a:cubicBezTo>
                      <a:pt x="119" y="78"/>
                      <a:pt x="102" y="74"/>
                      <a:pt x="87" y="74"/>
                    </a:cubicBezTo>
                    <a:cubicBezTo>
                      <a:pt x="69" y="74"/>
                      <a:pt x="63" y="79"/>
                      <a:pt x="63" y="85"/>
                    </a:cubicBezTo>
                    <a:cubicBezTo>
                      <a:pt x="63" y="107"/>
                      <a:pt x="163" y="89"/>
                      <a:pt x="163" y="155"/>
                    </a:cubicBezTo>
                    <a:cubicBezTo>
                      <a:pt x="163" y="183"/>
                      <a:pt x="143" y="208"/>
                      <a:pt x="103" y="215"/>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80" name="Freeform 91"/>
              <p:cNvSpPr/>
              <p:nvPr/>
            </p:nvSpPr>
            <p:spPr bwMode="auto">
              <a:xfrm>
                <a:off x="2167" y="2051"/>
                <a:ext cx="239" cy="232"/>
              </a:xfrm>
              <a:custGeom>
                <a:avLst/>
                <a:gdLst>
                  <a:gd name="T0" fmla="*/ 101 w 101"/>
                  <a:gd name="T1" fmla="*/ 54 h 98"/>
                  <a:gd name="T2" fmla="*/ 54 w 101"/>
                  <a:gd name="T3" fmla="*/ 92 h 98"/>
                  <a:gd name="T4" fmla="*/ 27 w 101"/>
                  <a:gd name="T5" fmla="*/ 98 h 98"/>
                  <a:gd name="T6" fmla="*/ 0 w 101"/>
                  <a:gd name="T7" fmla="*/ 0 h 98"/>
                  <a:gd name="T8" fmla="*/ 0 w 101"/>
                  <a:gd name="T9" fmla="*/ 0 h 98"/>
                  <a:gd name="T10" fmla="*/ 101 w 101"/>
                  <a:gd name="T11" fmla="*/ 54 h 98"/>
                </a:gdLst>
                <a:ahLst/>
                <a:cxnLst>
                  <a:cxn ang="0">
                    <a:pos x="T0" y="T1"/>
                  </a:cxn>
                  <a:cxn ang="0">
                    <a:pos x="T2" y="T3"/>
                  </a:cxn>
                  <a:cxn ang="0">
                    <a:pos x="T4" y="T5"/>
                  </a:cxn>
                  <a:cxn ang="0">
                    <a:pos x="T6" y="T7"/>
                  </a:cxn>
                  <a:cxn ang="0">
                    <a:pos x="T8" y="T9"/>
                  </a:cxn>
                  <a:cxn ang="0">
                    <a:pos x="T10" y="T11"/>
                  </a:cxn>
                </a:cxnLst>
                <a:rect l="0" t="0" r="r" b="b"/>
                <a:pathLst>
                  <a:path w="101" h="98">
                    <a:moveTo>
                      <a:pt x="101" y="54"/>
                    </a:moveTo>
                    <a:cubicBezTo>
                      <a:pt x="101" y="54"/>
                      <a:pt x="85" y="79"/>
                      <a:pt x="54" y="92"/>
                    </a:cubicBezTo>
                    <a:cubicBezTo>
                      <a:pt x="46" y="95"/>
                      <a:pt x="37" y="97"/>
                      <a:pt x="27" y="98"/>
                    </a:cubicBezTo>
                    <a:cubicBezTo>
                      <a:pt x="0" y="0"/>
                      <a:pt x="0" y="0"/>
                      <a:pt x="0" y="0"/>
                    </a:cubicBezTo>
                    <a:cubicBezTo>
                      <a:pt x="0" y="0"/>
                      <a:pt x="0" y="0"/>
                      <a:pt x="0" y="0"/>
                    </a:cubicBezTo>
                    <a:cubicBezTo>
                      <a:pt x="1" y="0"/>
                      <a:pt x="72" y="25"/>
                      <a:pt x="101" y="54"/>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81" name="Freeform 92"/>
              <p:cNvSpPr/>
              <p:nvPr/>
            </p:nvSpPr>
            <p:spPr bwMode="auto">
              <a:xfrm>
                <a:off x="2167" y="2051"/>
                <a:ext cx="127" cy="232"/>
              </a:xfrm>
              <a:custGeom>
                <a:avLst/>
                <a:gdLst>
                  <a:gd name="T0" fmla="*/ 54 w 54"/>
                  <a:gd name="T1" fmla="*/ 92 h 98"/>
                  <a:gd name="T2" fmla="*/ 27 w 54"/>
                  <a:gd name="T3" fmla="*/ 98 h 98"/>
                  <a:gd name="T4" fmla="*/ 0 w 54"/>
                  <a:gd name="T5" fmla="*/ 0 h 98"/>
                  <a:gd name="T6" fmla="*/ 0 w 54"/>
                  <a:gd name="T7" fmla="*/ 0 h 98"/>
                  <a:gd name="T8" fmla="*/ 54 w 54"/>
                  <a:gd name="T9" fmla="*/ 92 h 98"/>
                </a:gdLst>
                <a:ahLst/>
                <a:cxnLst>
                  <a:cxn ang="0">
                    <a:pos x="T0" y="T1"/>
                  </a:cxn>
                  <a:cxn ang="0">
                    <a:pos x="T2" y="T3"/>
                  </a:cxn>
                  <a:cxn ang="0">
                    <a:pos x="T4" y="T5"/>
                  </a:cxn>
                  <a:cxn ang="0">
                    <a:pos x="T6" y="T7"/>
                  </a:cxn>
                  <a:cxn ang="0">
                    <a:pos x="T8" y="T9"/>
                  </a:cxn>
                </a:cxnLst>
                <a:rect l="0" t="0" r="r" b="b"/>
                <a:pathLst>
                  <a:path w="54" h="98">
                    <a:moveTo>
                      <a:pt x="54" y="92"/>
                    </a:moveTo>
                    <a:cubicBezTo>
                      <a:pt x="46" y="95"/>
                      <a:pt x="37" y="97"/>
                      <a:pt x="27" y="98"/>
                    </a:cubicBezTo>
                    <a:cubicBezTo>
                      <a:pt x="0" y="0"/>
                      <a:pt x="0" y="0"/>
                      <a:pt x="0" y="0"/>
                    </a:cubicBezTo>
                    <a:cubicBezTo>
                      <a:pt x="0" y="0"/>
                      <a:pt x="0" y="0"/>
                      <a:pt x="0" y="0"/>
                    </a:cubicBezTo>
                    <a:cubicBezTo>
                      <a:pt x="0" y="0"/>
                      <a:pt x="46" y="48"/>
                      <a:pt x="54" y="92"/>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82" name="Freeform 93"/>
              <p:cNvSpPr/>
              <p:nvPr/>
            </p:nvSpPr>
            <p:spPr bwMode="auto">
              <a:xfrm>
                <a:off x="2479" y="2103"/>
                <a:ext cx="490" cy="114"/>
              </a:xfrm>
              <a:custGeom>
                <a:avLst/>
                <a:gdLst>
                  <a:gd name="T0" fmla="*/ 207 w 207"/>
                  <a:gd name="T1" fmla="*/ 29 h 48"/>
                  <a:gd name="T2" fmla="*/ 206 w 207"/>
                  <a:gd name="T3" fmla="*/ 36 h 48"/>
                  <a:gd name="T4" fmla="*/ 203 w 207"/>
                  <a:gd name="T5" fmla="*/ 48 h 48"/>
                  <a:gd name="T6" fmla="*/ 3 w 207"/>
                  <a:gd name="T7" fmla="*/ 45 h 48"/>
                  <a:gd name="T8" fmla="*/ 1 w 207"/>
                  <a:gd name="T9" fmla="*/ 33 h 48"/>
                  <a:gd name="T10" fmla="*/ 0 w 207"/>
                  <a:gd name="T11" fmla="*/ 26 h 48"/>
                  <a:gd name="T12" fmla="*/ 207 w 207"/>
                  <a:gd name="T13" fmla="*/ 29 h 48"/>
                </a:gdLst>
                <a:ahLst/>
                <a:cxnLst>
                  <a:cxn ang="0">
                    <a:pos x="T0" y="T1"/>
                  </a:cxn>
                  <a:cxn ang="0">
                    <a:pos x="T2" y="T3"/>
                  </a:cxn>
                  <a:cxn ang="0">
                    <a:pos x="T4" y="T5"/>
                  </a:cxn>
                  <a:cxn ang="0">
                    <a:pos x="T6" y="T7"/>
                  </a:cxn>
                  <a:cxn ang="0">
                    <a:pos x="T8" y="T9"/>
                  </a:cxn>
                  <a:cxn ang="0">
                    <a:pos x="T10" y="T11"/>
                  </a:cxn>
                  <a:cxn ang="0">
                    <a:pos x="T12" y="T13"/>
                  </a:cxn>
                </a:cxnLst>
                <a:rect l="0" t="0" r="r" b="b"/>
                <a:pathLst>
                  <a:path w="207" h="48">
                    <a:moveTo>
                      <a:pt x="207" y="29"/>
                    </a:moveTo>
                    <a:cubicBezTo>
                      <a:pt x="206" y="36"/>
                      <a:pt x="206" y="36"/>
                      <a:pt x="206" y="36"/>
                    </a:cubicBezTo>
                    <a:cubicBezTo>
                      <a:pt x="203" y="48"/>
                      <a:pt x="203" y="48"/>
                      <a:pt x="203" y="48"/>
                    </a:cubicBezTo>
                    <a:cubicBezTo>
                      <a:pt x="105" y="20"/>
                      <a:pt x="4" y="44"/>
                      <a:pt x="3" y="45"/>
                    </a:cubicBezTo>
                    <a:cubicBezTo>
                      <a:pt x="1" y="33"/>
                      <a:pt x="1" y="33"/>
                      <a:pt x="1" y="33"/>
                    </a:cubicBezTo>
                    <a:cubicBezTo>
                      <a:pt x="0" y="26"/>
                      <a:pt x="0" y="26"/>
                      <a:pt x="0" y="26"/>
                    </a:cubicBezTo>
                    <a:cubicBezTo>
                      <a:pt x="4" y="25"/>
                      <a:pt x="105" y="0"/>
                      <a:pt x="207" y="29"/>
                    </a:cubicBezTo>
                  </a:path>
                </a:pathLst>
              </a:custGeom>
              <a:solidFill>
                <a:srgbClr val="0036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83" name="Freeform 94"/>
              <p:cNvSpPr/>
              <p:nvPr/>
            </p:nvSpPr>
            <p:spPr bwMode="auto">
              <a:xfrm>
                <a:off x="2484" y="2155"/>
                <a:ext cx="483" cy="62"/>
              </a:xfrm>
              <a:custGeom>
                <a:avLst/>
                <a:gdLst>
                  <a:gd name="T0" fmla="*/ 204 w 204"/>
                  <a:gd name="T1" fmla="*/ 14 h 26"/>
                  <a:gd name="T2" fmla="*/ 201 w 204"/>
                  <a:gd name="T3" fmla="*/ 26 h 26"/>
                  <a:gd name="T4" fmla="*/ 188 w 204"/>
                  <a:gd name="T5" fmla="*/ 23 h 26"/>
                  <a:gd name="T6" fmla="*/ 164 w 204"/>
                  <a:gd name="T7" fmla="*/ 18 h 26"/>
                  <a:gd name="T8" fmla="*/ 131 w 204"/>
                  <a:gd name="T9" fmla="*/ 14 h 26"/>
                  <a:gd name="T10" fmla="*/ 129 w 204"/>
                  <a:gd name="T11" fmla="*/ 14 h 26"/>
                  <a:gd name="T12" fmla="*/ 115 w 204"/>
                  <a:gd name="T13" fmla="*/ 13 h 26"/>
                  <a:gd name="T14" fmla="*/ 115 w 204"/>
                  <a:gd name="T15" fmla="*/ 13 h 26"/>
                  <a:gd name="T16" fmla="*/ 99 w 204"/>
                  <a:gd name="T17" fmla="*/ 12 h 26"/>
                  <a:gd name="T18" fmla="*/ 97 w 204"/>
                  <a:gd name="T19" fmla="*/ 12 h 26"/>
                  <a:gd name="T20" fmla="*/ 96 w 204"/>
                  <a:gd name="T21" fmla="*/ 12 h 26"/>
                  <a:gd name="T22" fmla="*/ 61 w 204"/>
                  <a:gd name="T23" fmla="*/ 14 h 26"/>
                  <a:gd name="T24" fmla="*/ 60 w 204"/>
                  <a:gd name="T25" fmla="*/ 14 h 26"/>
                  <a:gd name="T26" fmla="*/ 49 w 204"/>
                  <a:gd name="T27" fmla="*/ 15 h 26"/>
                  <a:gd name="T28" fmla="*/ 49 w 204"/>
                  <a:gd name="T29" fmla="*/ 15 h 26"/>
                  <a:gd name="T30" fmla="*/ 38 w 204"/>
                  <a:gd name="T31" fmla="*/ 16 h 26"/>
                  <a:gd name="T32" fmla="*/ 14 w 204"/>
                  <a:gd name="T33" fmla="*/ 20 h 26"/>
                  <a:gd name="T34" fmla="*/ 1 w 204"/>
                  <a:gd name="T35" fmla="*/ 23 h 26"/>
                  <a:gd name="T36" fmla="*/ 0 w 204"/>
                  <a:gd name="T37" fmla="*/ 12 h 26"/>
                  <a:gd name="T38" fmla="*/ 8 w 204"/>
                  <a:gd name="T39" fmla="*/ 10 h 26"/>
                  <a:gd name="T40" fmla="*/ 8 w 204"/>
                  <a:gd name="T41" fmla="*/ 10 h 26"/>
                  <a:gd name="T42" fmla="*/ 9 w 204"/>
                  <a:gd name="T43" fmla="*/ 10 h 26"/>
                  <a:gd name="T44" fmla="*/ 30 w 204"/>
                  <a:gd name="T45" fmla="*/ 6 h 26"/>
                  <a:gd name="T46" fmla="*/ 61 w 204"/>
                  <a:gd name="T47" fmla="*/ 2 h 26"/>
                  <a:gd name="T48" fmla="*/ 61 w 204"/>
                  <a:gd name="T49" fmla="*/ 2 h 26"/>
                  <a:gd name="T50" fmla="*/ 61 w 204"/>
                  <a:gd name="T51" fmla="*/ 2 h 26"/>
                  <a:gd name="T52" fmla="*/ 64 w 204"/>
                  <a:gd name="T53" fmla="*/ 2 h 26"/>
                  <a:gd name="T54" fmla="*/ 71 w 204"/>
                  <a:gd name="T55" fmla="*/ 2 h 26"/>
                  <a:gd name="T56" fmla="*/ 72 w 204"/>
                  <a:gd name="T57" fmla="*/ 2 h 26"/>
                  <a:gd name="T58" fmla="*/ 73 w 204"/>
                  <a:gd name="T59" fmla="*/ 1 h 26"/>
                  <a:gd name="T60" fmla="*/ 107 w 204"/>
                  <a:gd name="T61" fmla="*/ 1 h 26"/>
                  <a:gd name="T62" fmla="*/ 110 w 204"/>
                  <a:gd name="T63" fmla="*/ 1 h 26"/>
                  <a:gd name="T64" fmla="*/ 123 w 204"/>
                  <a:gd name="T65" fmla="*/ 1 h 26"/>
                  <a:gd name="T66" fmla="*/ 132 w 204"/>
                  <a:gd name="T67" fmla="*/ 2 h 26"/>
                  <a:gd name="T68" fmla="*/ 140 w 204"/>
                  <a:gd name="T69" fmla="*/ 2 h 26"/>
                  <a:gd name="T70" fmla="*/ 142 w 204"/>
                  <a:gd name="T71" fmla="*/ 3 h 26"/>
                  <a:gd name="T72" fmla="*/ 172 w 204"/>
                  <a:gd name="T73" fmla="*/ 7 h 26"/>
                  <a:gd name="T74" fmla="*/ 194 w 204"/>
                  <a:gd name="T75" fmla="*/ 12 h 26"/>
                  <a:gd name="T76" fmla="*/ 204 w 204"/>
                  <a:gd name="T7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4" h="26">
                    <a:moveTo>
                      <a:pt x="204" y="14"/>
                    </a:moveTo>
                    <a:cubicBezTo>
                      <a:pt x="201" y="26"/>
                      <a:pt x="201" y="26"/>
                      <a:pt x="201" y="26"/>
                    </a:cubicBezTo>
                    <a:cubicBezTo>
                      <a:pt x="197" y="25"/>
                      <a:pt x="192" y="24"/>
                      <a:pt x="188" y="23"/>
                    </a:cubicBezTo>
                    <a:cubicBezTo>
                      <a:pt x="180" y="21"/>
                      <a:pt x="172" y="19"/>
                      <a:pt x="164" y="18"/>
                    </a:cubicBezTo>
                    <a:cubicBezTo>
                      <a:pt x="153" y="16"/>
                      <a:pt x="142" y="15"/>
                      <a:pt x="131" y="14"/>
                    </a:cubicBezTo>
                    <a:cubicBezTo>
                      <a:pt x="131" y="14"/>
                      <a:pt x="130" y="14"/>
                      <a:pt x="129" y="14"/>
                    </a:cubicBezTo>
                    <a:cubicBezTo>
                      <a:pt x="125" y="13"/>
                      <a:pt x="120" y="13"/>
                      <a:pt x="115" y="13"/>
                    </a:cubicBezTo>
                    <a:cubicBezTo>
                      <a:pt x="115" y="13"/>
                      <a:pt x="115" y="13"/>
                      <a:pt x="115" y="13"/>
                    </a:cubicBezTo>
                    <a:cubicBezTo>
                      <a:pt x="109" y="13"/>
                      <a:pt x="104" y="12"/>
                      <a:pt x="99" y="12"/>
                    </a:cubicBezTo>
                    <a:cubicBezTo>
                      <a:pt x="97" y="12"/>
                      <a:pt x="97" y="12"/>
                      <a:pt x="97" y="12"/>
                    </a:cubicBezTo>
                    <a:cubicBezTo>
                      <a:pt x="96" y="12"/>
                      <a:pt x="96" y="12"/>
                      <a:pt x="96" y="12"/>
                    </a:cubicBezTo>
                    <a:cubicBezTo>
                      <a:pt x="83" y="13"/>
                      <a:pt x="71" y="13"/>
                      <a:pt x="61" y="14"/>
                    </a:cubicBezTo>
                    <a:cubicBezTo>
                      <a:pt x="60" y="14"/>
                      <a:pt x="60" y="14"/>
                      <a:pt x="60" y="14"/>
                    </a:cubicBezTo>
                    <a:cubicBezTo>
                      <a:pt x="56" y="14"/>
                      <a:pt x="53" y="15"/>
                      <a:pt x="49" y="15"/>
                    </a:cubicBezTo>
                    <a:cubicBezTo>
                      <a:pt x="49" y="15"/>
                      <a:pt x="49" y="15"/>
                      <a:pt x="49" y="15"/>
                    </a:cubicBezTo>
                    <a:cubicBezTo>
                      <a:pt x="45" y="15"/>
                      <a:pt x="41" y="16"/>
                      <a:pt x="38" y="16"/>
                    </a:cubicBezTo>
                    <a:cubicBezTo>
                      <a:pt x="28" y="18"/>
                      <a:pt x="20" y="19"/>
                      <a:pt x="14" y="20"/>
                    </a:cubicBezTo>
                    <a:cubicBezTo>
                      <a:pt x="6" y="22"/>
                      <a:pt x="2" y="23"/>
                      <a:pt x="1" y="23"/>
                    </a:cubicBezTo>
                    <a:cubicBezTo>
                      <a:pt x="0" y="12"/>
                      <a:pt x="0" y="12"/>
                      <a:pt x="0" y="12"/>
                    </a:cubicBezTo>
                    <a:cubicBezTo>
                      <a:pt x="1" y="12"/>
                      <a:pt x="4" y="11"/>
                      <a:pt x="8" y="10"/>
                    </a:cubicBezTo>
                    <a:cubicBezTo>
                      <a:pt x="8" y="10"/>
                      <a:pt x="8" y="10"/>
                      <a:pt x="8" y="10"/>
                    </a:cubicBezTo>
                    <a:cubicBezTo>
                      <a:pt x="8" y="10"/>
                      <a:pt x="9" y="10"/>
                      <a:pt x="9" y="10"/>
                    </a:cubicBezTo>
                    <a:cubicBezTo>
                      <a:pt x="15" y="9"/>
                      <a:pt x="22" y="7"/>
                      <a:pt x="30" y="6"/>
                    </a:cubicBezTo>
                    <a:cubicBezTo>
                      <a:pt x="39" y="5"/>
                      <a:pt x="49" y="3"/>
                      <a:pt x="61" y="2"/>
                    </a:cubicBezTo>
                    <a:cubicBezTo>
                      <a:pt x="61" y="2"/>
                      <a:pt x="61" y="2"/>
                      <a:pt x="61" y="2"/>
                    </a:cubicBezTo>
                    <a:cubicBezTo>
                      <a:pt x="61" y="2"/>
                      <a:pt x="61" y="2"/>
                      <a:pt x="61" y="2"/>
                    </a:cubicBezTo>
                    <a:cubicBezTo>
                      <a:pt x="62" y="2"/>
                      <a:pt x="63" y="2"/>
                      <a:pt x="64" y="2"/>
                    </a:cubicBezTo>
                    <a:cubicBezTo>
                      <a:pt x="67" y="2"/>
                      <a:pt x="69" y="2"/>
                      <a:pt x="71" y="2"/>
                    </a:cubicBezTo>
                    <a:cubicBezTo>
                      <a:pt x="71" y="2"/>
                      <a:pt x="72" y="2"/>
                      <a:pt x="72" y="2"/>
                    </a:cubicBezTo>
                    <a:cubicBezTo>
                      <a:pt x="73" y="1"/>
                      <a:pt x="73" y="1"/>
                      <a:pt x="73" y="1"/>
                    </a:cubicBezTo>
                    <a:cubicBezTo>
                      <a:pt x="84" y="1"/>
                      <a:pt x="95" y="0"/>
                      <a:pt x="107" y="1"/>
                    </a:cubicBezTo>
                    <a:cubicBezTo>
                      <a:pt x="108" y="1"/>
                      <a:pt x="109" y="1"/>
                      <a:pt x="110" y="1"/>
                    </a:cubicBezTo>
                    <a:cubicBezTo>
                      <a:pt x="114" y="1"/>
                      <a:pt x="119" y="1"/>
                      <a:pt x="123" y="1"/>
                    </a:cubicBezTo>
                    <a:cubicBezTo>
                      <a:pt x="126" y="1"/>
                      <a:pt x="129" y="2"/>
                      <a:pt x="132" y="2"/>
                    </a:cubicBezTo>
                    <a:cubicBezTo>
                      <a:pt x="134" y="2"/>
                      <a:pt x="137" y="2"/>
                      <a:pt x="140" y="2"/>
                    </a:cubicBezTo>
                    <a:cubicBezTo>
                      <a:pt x="140" y="3"/>
                      <a:pt x="141" y="3"/>
                      <a:pt x="142" y="3"/>
                    </a:cubicBezTo>
                    <a:cubicBezTo>
                      <a:pt x="152" y="4"/>
                      <a:pt x="162" y="5"/>
                      <a:pt x="172" y="7"/>
                    </a:cubicBezTo>
                    <a:cubicBezTo>
                      <a:pt x="180" y="8"/>
                      <a:pt x="187" y="10"/>
                      <a:pt x="194" y="12"/>
                    </a:cubicBezTo>
                    <a:cubicBezTo>
                      <a:pt x="197" y="13"/>
                      <a:pt x="201" y="13"/>
                      <a:pt x="204" y="14"/>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84" name="Freeform 95"/>
              <p:cNvSpPr/>
              <p:nvPr/>
            </p:nvSpPr>
            <p:spPr bwMode="auto">
              <a:xfrm>
                <a:off x="2474" y="1812"/>
                <a:ext cx="502" cy="397"/>
              </a:xfrm>
              <a:custGeom>
                <a:avLst/>
                <a:gdLst>
                  <a:gd name="T0" fmla="*/ 198 w 212"/>
                  <a:gd name="T1" fmla="*/ 157 h 168"/>
                  <a:gd name="T2" fmla="*/ 198 w 212"/>
                  <a:gd name="T3" fmla="*/ 157 h 168"/>
                  <a:gd name="T4" fmla="*/ 192 w 212"/>
                  <a:gd name="T5" fmla="*/ 168 h 168"/>
                  <a:gd name="T6" fmla="*/ 168 w 212"/>
                  <a:gd name="T7" fmla="*/ 163 h 168"/>
                  <a:gd name="T8" fmla="*/ 135 w 212"/>
                  <a:gd name="T9" fmla="*/ 159 h 168"/>
                  <a:gd name="T10" fmla="*/ 133 w 212"/>
                  <a:gd name="T11" fmla="*/ 159 h 168"/>
                  <a:gd name="T12" fmla="*/ 119 w 212"/>
                  <a:gd name="T13" fmla="*/ 158 h 168"/>
                  <a:gd name="T14" fmla="*/ 119 w 212"/>
                  <a:gd name="T15" fmla="*/ 158 h 168"/>
                  <a:gd name="T16" fmla="*/ 103 w 212"/>
                  <a:gd name="T17" fmla="*/ 157 h 168"/>
                  <a:gd name="T18" fmla="*/ 101 w 212"/>
                  <a:gd name="T19" fmla="*/ 157 h 168"/>
                  <a:gd name="T20" fmla="*/ 100 w 212"/>
                  <a:gd name="T21" fmla="*/ 157 h 168"/>
                  <a:gd name="T22" fmla="*/ 65 w 212"/>
                  <a:gd name="T23" fmla="*/ 159 h 168"/>
                  <a:gd name="T24" fmla="*/ 64 w 212"/>
                  <a:gd name="T25" fmla="*/ 159 h 168"/>
                  <a:gd name="T26" fmla="*/ 53 w 212"/>
                  <a:gd name="T27" fmla="*/ 160 h 168"/>
                  <a:gd name="T28" fmla="*/ 53 w 212"/>
                  <a:gd name="T29" fmla="*/ 160 h 168"/>
                  <a:gd name="T30" fmla="*/ 42 w 212"/>
                  <a:gd name="T31" fmla="*/ 161 h 168"/>
                  <a:gd name="T32" fmla="*/ 18 w 212"/>
                  <a:gd name="T33" fmla="*/ 165 h 168"/>
                  <a:gd name="T34" fmla="*/ 12 w 212"/>
                  <a:gd name="T35" fmla="*/ 156 h 168"/>
                  <a:gd name="T36" fmla="*/ 12 w 212"/>
                  <a:gd name="T37" fmla="*/ 156 h 168"/>
                  <a:gd name="T38" fmla="*/ 12 w 212"/>
                  <a:gd name="T39" fmla="*/ 155 h 168"/>
                  <a:gd name="T40" fmla="*/ 12 w 212"/>
                  <a:gd name="T41" fmla="*/ 155 h 168"/>
                  <a:gd name="T42" fmla="*/ 12 w 212"/>
                  <a:gd name="T43" fmla="*/ 155 h 168"/>
                  <a:gd name="T44" fmla="*/ 12 w 212"/>
                  <a:gd name="T45" fmla="*/ 155 h 168"/>
                  <a:gd name="T46" fmla="*/ 11 w 212"/>
                  <a:gd name="T47" fmla="*/ 153 h 168"/>
                  <a:gd name="T48" fmla="*/ 10 w 212"/>
                  <a:gd name="T49" fmla="*/ 152 h 168"/>
                  <a:gd name="T50" fmla="*/ 9 w 212"/>
                  <a:gd name="T51" fmla="*/ 150 h 168"/>
                  <a:gd name="T52" fmla="*/ 0 w 212"/>
                  <a:gd name="T53" fmla="*/ 110 h 168"/>
                  <a:gd name="T54" fmla="*/ 0 w 212"/>
                  <a:gd name="T55" fmla="*/ 106 h 168"/>
                  <a:gd name="T56" fmla="*/ 102 w 212"/>
                  <a:gd name="T57" fmla="*/ 0 h 168"/>
                  <a:gd name="T58" fmla="*/ 142 w 212"/>
                  <a:gd name="T59" fmla="*/ 7 h 168"/>
                  <a:gd name="T60" fmla="*/ 144 w 212"/>
                  <a:gd name="T61" fmla="*/ 8 h 168"/>
                  <a:gd name="T62" fmla="*/ 144 w 212"/>
                  <a:gd name="T63" fmla="*/ 8 h 168"/>
                  <a:gd name="T64" fmla="*/ 146 w 212"/>
                  <a:gd name="T65" fmla="*/ 9 h 168"/>
                  <a:gd name="T66" fmla="*/ 148 w 212"/>
                  <a:gd name="T67" fmla="*/ 9 h 168"/>
                  <a:gd name="T68" fmla="*/ 148 w 212"/>
                  <a:gd name="T69" fmla="*/ 9 h 168"/>
                  <a:gd name="T70" fmla="*/ 149 w 212"/>
                  <a:gd name="T71" fmla="*/ 10 h 168"/>
                  <a:gd name="T72" fmla="*/ 176 w 212"/>
                  <a:gd name="T73" fmla="*/ 28 h 168"/>
                  <a:gd name="T74" fmla="*/ 182 w 212"/>
                  <a:gd name="T75" fmla="*/ 33 h 168"/>
                  <a:gd name="T76" fmla="*/ 197 w 212"/>
                  <a:gd name="T77" fmla="*/ 53 h 168"/>
                  <a:gd name="T78" fmla="*/ 208 w 212"/>
                  <a:gd name="T79" fmla="*/ 78 h 168"/>
                  <a:gd name="T80" fmla="*/ 211 w 212"/>
                  <a:gd name="T81" fmla="*/ 98 h 168"/>
                  <a:gd name="T82" fmla="*/ 211 w 212"/>
                  <a:gd name="T83" fmla="*/ 102 h 168"/>
                  <a:gd name="T84" fmla="*/ 198 w 212"/>
                  <a:gd name="T85" fmla="*/ 15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2" h="168">
                    <a:moveTo>
                      <a:pt x="198" y="157"/>
                    </a:moveTo>
                    <a:cubicBezTo>
                      <a:pt x="198" y="157"/>
                      <a:pt x="198" y="157"/>
                      <a:pt x="198" y="157"/>
                    </a:cubicBezTo>
                    <a:cubicBezTo>
                      <a:pt x="196" y="161"/>
                      <a:pt x="194" y="164"/>
                      <a:pt x="192" y="168"/>
                    </a:cubicBezTo>
                    <a:cubicBezTo>
                      <a:pt x="184" y="166"/>
                      <a:pt x="176" y="164"/>
                      <a:pt x="168" y="163"/>
                    </a:cubicBezTo>
                    <a:cubicBezTo>
                      <a:pt x="157" y="161"/>
                      <a:pt x="146" y="160"/>
                      <a:pt x="135" y="159"/>
                    </a:cubicBezTo>
                    <a:cubicBezTo>
                      <a:pt x="135" y="159"/>
                      <a:pt x="134" y="159"/>
                      <a:pt x="133" y="159"/>
                    </a:cubicBezTo>
                    <a:cubicBezTo>
                      <a:pt x="129" y="158"/>
                      <a:pt x="124" y="158"/>
                      <a:pt x="119" y="158"/>
                    </a:cubicBezTo>
                    <a:cubicBezTo>
                      <a:pt x="119" y="158"/>
                      <a:pt x="119" y="158"/>
                      <a:pt x="119" y="158"/>
                    </a:cubicBezTo>
                    <a:cubicBezTo>
                      <a:pt x="113" y="158"/>
                      <a:pt x="108" y="157"/>
                      <a:pt x="103" y="157"/>
                    </a:cubicBezTo>
                    <a:cubicBezTo>
                      <a:pt x="101" y="157"/>
                      <a:pt x="101" y="157"/>
                      <a:pt x="101" y="157"/>
                    </a:cubicBezTo>
                    <a:cubicBezTo>
                      <a:pt x="100" y="157"/>
                      <a:pt x="100" y="157"/>
                      <a:pt x="100" y="157"/>
                    </a:cubicBezTo>
                    <a:cubicBezTo>
                      <a:pt x="87" y="158"/>
                      <a:pt x="75" y="158"/>
                      <a:pt x="65" y="159"/>
                    </a:cubicBezTo>
                    <a:cubicBezTo>
                      <a:pt x="64" y="159"/>
                      <a:pt x="64" y="159"/>
                      <a:pt x="64" y="159"/>
                    </a:cubicBezTo>
                    <a:cubicBezTo>
                      <a:pt x="60" y="159"/>
                      <a:pt x="57" y="160"/>
                      <a:pt x="53" y="160"/>
                    </a:cubicBezTo>
                    <a:cubicBezTo>
                      <a:pt x="53" y="160"/>
                      <a:pt x="53" y="160"/>
                      <a:pt x="53" y="160"/>
                    </a:cubicBezTo>
                    <a:cubicBezTo>
                      <a:pt x="49" y="160"/>
                      <a:pt x="45" y="161"/>
                      <a:pt x="42" y="161"/>
                    </a:cubicBezTo>
                    <a:cubicBezTo>
                      <a:pt x="32" y="163"/>
                      <a:pt x="24" y="164"/>
                      <a:pt x="18" y="165"/>
                    </a:cubicBezTo>
                    <a:cubicBezTo>
                      <a:pt x="16" y="162"/>
                      <a:pt x="14" y="159"/>
                      <a:pt x="12" y="156"/>
                    </a:cubicBezTo>
                    <a:cubicBezTo>
                      <a:pt x="12" y="156"/>
                      <a:pt x="12" y="156"/>
                      <a:pt x="12" y="156"/>
                    </a:cubicBezTo>
                    <a:cubicBezTo>
                      <a:pt x="12" y="155"/>
                      <a:pt x="12" y="155"/>
                      <a:pt x="12" y="155"/>
                    </a:cubicBezTo>
                    <a:cubicBezTo>
                      <a:pt x="12" y="155"/>
                      <a:pt x="12" y="155"/>
                      <a:pt x="12" y="155"/>
                    </a:cubicBezTo>
                    <a:cubicBezTo>
                      <a:pt x="12" y="155"/>
                      <a:pt x="12" y="155"/>
                      <a:pt x="12" y="155"/>
                    </a:cubicBezTo>
                    <a:cubicBezTo>
                      <a:pt x="12" y="155"/>
                      <a:pt x="12" y="155"/>
                      <a:pt x="12" y="155"/>
                    </a:cubicBezTo>
                    <a:cubicBezTo>
                      <a:pt x="12" y="154"/>
                      <a:pt x="11" y="154"/>
                      <a:pt x="11" y="153"/>
                    </a:cubicBezTo>
                    <a:cubicBezTo>
                      <a:pt x="10" y="152"/>
                      <a:pt x="10" y="152"/>
                      <a:pt x="10" y="152"/>
                    </a:cubicBezTo>
                    <a:cubicBezTo>
                      <a:pt x="10" y="152"/>
                      <a:pt x="10" y="151"/>
                      <a:pt x="9" y="150"/>
                    </a:cubicBezTo>
                    <a:cubicBezTo>
                      <a:pt x="4" y="138"/>
                      <a:pt x="0" y="124"/>
                      <a:pt x="0" y="110"/>
                    </a:cubicBezTo>
                    <a:cubicBezTo>
                      <a:pt x="0" y="109"/>
                      <a:pt x="0" y="107"/>
                      <a:pt x="0" y="106"/>
                    </a:cubicBezTo>
                    <a:cubicBezTo>
                      <a:pt x="0" y="49"/>
                      <a:pt x="45" y="3"/>
                      <a:pt x="102" y="0"/>
                    </a:cubicBezTo>
                    <a:cubicBezTo>
                      <a:pt x="116" y="0"/>
                      <a:pt x="129" y="2"/>
                      <a:pt x="142" y="7"/>
                    </a:cubicBezTo>
                    <a:cubicBezTo>
                      <a:pt x="142" y="7"/>
                      <a:pt x="143" y="7"/>
                      <a:pt x="144" y="8"/>
                    </a:cubicBezTo>
                    <a:cubicBezTo>
                      <a:pt x="144" y="8"/>
                      <a:pt x="144" y="8"/>
                      <a:pt x="144" y="8"/>
                    </a:cubicBezTo>
                    <a:cubicBezTo>
                      <a:pt x="145" y="8"/>
                      <a:pt x="146" y="8"/>
                      <a:pt x="146" y="9"/>
                    </a:cubicBezTo>
                    <a:cubicBezTo>
                      <a:pt x="147" y="9"/>
                      <a:pt x="147" y="9"/>
                      <a:pt x="148" y="9"/>
                    </a:cubicBezTo>
                    <a:cubicBezTo>
                      <a:pt x="148" y="9"/>
                      <a:pt x="148" y="9"/>
                      <a:pt x="148" y="9"/>
                    </a:cubicBezTo>
                    <a:cubicBezTo>
                      <a:pt x="149" y="10"/>
                      <a:pt x="149" y="10"/>
                      <a:pt x="149" y="10"/>
                    </a:cubicBezTo>
                    <a:cubicBezTo>
                      <a:pt x="159" y="14"/>
                      <a:pt x="168" y="20"/>
                      <a:pt x="176" y="28"/>
                    </a:cubicBezTo>
                    <a:cubicBezTo>
                      <a:pt x="178" y="29"/>
                      <a:pt x="180" y="31"/>
                      <a:pt x="182" y="33"/>
                    </a:cubicBezTo>
                    <a:cubicBezTo>
                      <a:pt x="188" y="39"/>
                      <a:pt x="193" y="46"/>
                      <a:pt x="197" y="53"/>
                    </a:cubicBezTo>
                    <a:cubicBezTo>
                      <a:pt x="202" y="61"/>
                      <a:pt x="205" y="69"/>
                      <a:pt x="208" y="78"/>
                    </a:cubicBezTo>
                    <a:cubicBezTo>
                      <a:pt x="209" y="85"/>
                      <a:pt x="210" y="91"/>
                      <a:pt x="211" y="98"/>
                    </a:cubicBezTo>
                    <a:cubicBezTo>
                      <a:pt x="211" y="100"/>
                      <a:pt x="211" y="101"/>
                      <a:pt x="211" y="102"/>
                    </a:cubicBezTo>
                    <a:cubicBezTo>
                      <a:pt x="212" y="122"/>
                      <a:pt x="207" y="141"/>
                      <a:pt x="198" y="157"/>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85" name="Freeform 96"/>
              <p:cNvSpPr/>
              <p:nvPr/>
            </p:nvSpPr>
            <p:spPr bwMode="auto">
              <a:xfrm>
                <a:off x="2905" y="1937"/>
                <a:ext cx="62" cy="107"/>
              </a:xfrm>
              <a:custGeom>
                <a:avLst/>
                <a:gdLst>
                  <a:gd name="T0" fmla="*/ 15 w 26"/>
                  <a:gd name="T1" fmla="*/ 0 h 45"/>
                  <a:gd name="T2" fmla="*/ 0 w 26"/>
                  <a:gd name="T3" fmla="*/ 17 h 45"/>
                  <a:gd name="T4" fmla="*/ 8 w 26"/>
                  <a:gd name="T5" fmla="*/ 45 h 45"/>
                  <a:gd name="T6" fmla="*/ 8 w 26"/>
                  <a:gd name="T7" fmla="*/ 45 h 45"/>
                  <a:gd name="T8" fmla="*/ 26 w 26"/>
                  <a:gd name="T9" fmla="*/ 25 h 45"/>
                  <a:gd name="T10" fmla="*/ 15 w 26"/>
                  <a:gd name="T11" fmla="*/ 0 h 45"/>
                  <a:gd name="T12" fmla="*/ 15 w 26"/>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6" h="45">
                    <a:moveTo>
                      <a:pt x="15" y="0"/>
                    </a:moveTo>
                    <a:cubicBezTo>
                      <a:pt x="0" y="17"/>
                      <a:pt x="0" y="17"/>
                      <a:pt x="0" y="17"/>
                    </a:cubicBezTo>
                    <a:cubicBezTo>
                      <a:pt x="4" y="25"/>
                      <a:pt x="7" y="35"/>
                      <a:pt x="8" y="45"/>
                    </a:cubicBezTo>
                    <a:cubicBezTo>
                      <a:pt x="8" y="45"/>
                      <a:pt x="8" y="45"/>
                      <a:pt x="8" y="45"/>
                    </a:cubicBezTo>
                    <a:cubicBezTo>
                      <a:pt x="26" y="25"/>
                      <a:pt x="26" y="25"/>
                      <a:pt x="26" y="25"/>
                    </a:cubicBezTo>
                    <a:cubicBezTo>
                      <a:pt x="23" y="16"/>
                      <a:pt x="20" y="8"/>
                      <a:pt x="15" y="0"/>
                    </a:cubicBezTo>
                    <a:cubicBezTo>
                      <a:pt x="15" y="0"/>
                      <a:pt x="15" y="0"/>
                      <a:pt x="15" y="0"/>
                    </a:cubicBezTo>
                  </a:path>
                </a:pathLst>
              </a:custGeom>
              <a:solidFill>
                <a:srgbClr val="FFE7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86" name="Freeform 97"/>
              <p:cNvSpPr/>
              <p:nvPr/>
            </p:nvSpPr>
            <p:spPr bwMode="auto">
              <a:xfrm>
                <a:off x="2810" y="1828"/>
                <a:ext cx="15" cy="5"/>
              </a:xfrm>
              <a:custGeom>
                <a:avLst/>
                <a:gdLst>
                  <a:gd name="T0" fmla="*/ 0 w 6"/>
                  <a:gd name="T1" fmla="*/ 0 h 2"/>
                  <a:gd name="T2" fmla="*/ 2 w 6"/>
                  <a:gd name="T3" fmla="*/ 1 h 2"/>
                  <a:gd name="T4" fmla="*/ 2 w 6"/>
                  <a:gd name="T5" fmla="*/ 1 h 2"/>
                  <a:gd name="T6" fmla="*/ 4 w 6"/>
                  <a:gd name="T7" fmla="*/ 2 h 2"/>
                  <a:gd name="T8" fmla="*/ 6 w 6"/>
                  <a:gd name="T9" fmla="*/ 2 h 2"/>
                  <a:gd name="T10" fmla="*/ 6 w 6"/>
                  <a:gd name="T11" fmla="*/ 2 h 2"/>
                  <a:gd name="T12" fmla="*/ 6 w 6"/>
                  <a:gd name="T13" fmla="*/ 2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1" y="0"/>
                      <a:pt x="1" y="0"/>
                      <a:pt x="2" y="1"/>
                    </a:cubicBezTo>
                    <a:cubicBezTo>
                      <a:pt x="2" y="1"/>
                      <a:pt x="2" y="1"/>
                      <a:pt x="2" y="1"/>
                    </a:cubicBezTo>
                    <a:cubicBezTo>
                      <a:pt x="3" y="1"/>
                      <a:pt x="4" y="1"/>
                      <a:pt x="4" y="2"/>
                    </a:cubicBezTo>
                    <a:cubicBezTo>
                      <a:pt x="5" y="2"/>
                      <a:pt x="5" y="2"/>
                      <a:pt x="6" y="2"/>
                    </a:cubicBezTo>
                    <a:cubicBezTo>
                      <a:pt x="6" y="2"/>
                      <a:pt x="6" y="2"/>
                      <a:pt x="6" y="2"/>
                    </a:cubicBezTo>
                    <a:cubicBezTo>
                      <a:pt x="6" y="2"/>
                      <a:pt x="6" y="2"/>
                      <a:pt x="6" y="2"/>
                    </a:cubicBezTo>
                    <a:cubicBezTo>
                      <a:pt x="4" y="2"/>
                      <a:pt x="2" y="1"/>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87" name="Freeform 98"/>
              <p:cNvSpPr/>
              <p:nvPr/>
            </p:nvSpPr>
            <p:spPr bwMode="auto">
              <a:xfrm>
                <a:off x="2773" y="1828"/>
                <a:ext cx="54" cy="45"/>
              </a:xfrm>
              <a:custGeom>
                <a:avLst/>
                <a:gdLst>
                  <a:gd name="T0" fmla="*/ 16 w 23"/>
                  <a:gd name="T1" fmla="*/ 0 h 19"/>
                  <a:gd name="T2" fmla="*/ 0 w 23"/>
                  <a:gd name="T3" fmla="*/ 17 h 19"/>
                  <a:gd name="T4" fmla="*/ 7 w 23"/>
                  <a:gd name="T5" fmla="*/ 19 h 19"/>
                  <a:gd name="T6" fmla="*/ 7 w 23"/>
                  <a:gd name="T7" fmla="*/ 19 h 19"/>
                  <a:gd name="T8" fmla="*/ 23 w 23"/>
                  <a:gd name="T9" fmla="*/ 3 h 19"/>
                  <a:gd name="T10" fmla="*/ 22 w 23"/>
                  <a:gd name="T11" fmla="*/ 2 h 19"/>
                  <a:gd name="T12" fmla="*/ 22 w 23"/>
                  <a:gd name="T13" fmla="*/ 2 h 19"/>
                  <a:gd name="T14" fmla="*/ 22 w 23"/>
                  <a:gd name="T15" fmla="*/ 2 h 19"/>
                  <a:gd name="T16" fmla="*/ 20 w 23"/>
                  <a:gd name="T17" fmla="*/ 2 h 19"/>
                  <a:gd name="T18" fmla="*/ 18 w 23"/>
                  <a:gd name="T19" fmla="*/ 1 h 19"/>
                  <a:gd name="T20" fmla="*/ 18 w 23"/>
                  <a:gd name="T21" fmla="*/ 1 h 19"/>
                  <a:gd name="T22" fmla="*/ 16 w 23"/>
                  <a:gd name="T23" fmla="*/ 0 h 19"/>
                  <a:gd name="T24" fmla="*/ 16 w 23"/>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9">
                    <a:moveTo>
                      <a:pt x="16" y="0"/>
                    </a:moveTo>
                    <a:cubicBezTo>
                      <a:pt x="0" y="17"/>
                      <a:pt x="0" y="17"/>
                      <a:pt x="0" y="17"/>
                    </a:cubicBezTo>
                    <a:cubicBezTo>
                      <a:pt x="2" y="18"/>
                      <a:pt x="5" y="18"/>
                      <a:pt x="7" y="19"/>
                    </a:cubicBezTo>
                    <a:cubicBezTo>
                      <a:pt x="7" y="19"/>
                      <a:pt x="7" y="19"/>
                      <a:pt x="7" y="19"/>
                    </a:cubicBezTo>
                    <a:cubicBezTo>
                      <a:pt x="23" y="3"/>
                      <a:pt x="23" y="3"/>
                      <a:pt x="23" y="3"/>
                    </a:cubicBezTo>
                    <a:cubicBezTo>
                      <a:pt x="23" y="3"/>
                      <a:pt x="23" y="3"/>
                      <a:pt x="22" y="2"/>
                    </a:cubicBezTo>
                    <a:cubicBezTo>
                      <a:pt x="22" y="2"/>
                      <a:pt x="22" y="2"/>
                      <a:pt x="22" y="2"/>
                    </a:cubicBezTo>
                    <a:cubicBezTo>
                      <a:pt x="22" y="2"/>
                      <a:pt x="22" y="2"/>
                      <a:pt x="22" y="2"/>
                    </a:cubicBezTo>
                    <a:cubicBezTo>
                      <a:pt x="21" y="2"/>
                      <a:pt x="21" y="2"/>
                      <a:pt x="20" y="2"/>
                    </a:cubicBezTo>
                    <a:cubicBezTo>
                      <a:pt x="20" y="1"/>
                      <a:pt x="19" y="1"/>
                      <a:pt x="18" y="1"/>
                    </a:cubicBezTo>
                    <a:cubicBezTo>
                      <a:pt x="18" y="1"/>
                      <a:pt x="18" y="1"/>
                      <a:pt x="18" y="1"/>
                    </a:cubicBezTo>
                    <a:cubicBezTo>
                      <a:pt x="17" y="0"/>
                      <a:pt x="17" y="0"/>
                      <a:pt x="16" y="0"/>
                    </a:cubicBezTo>
                    <a:cubicBezTo>
                      <a:pt x="16" y="0"/>
                      <a:pt x="16" y="0"/>
                      <a:pt x="16" y="0"/>
                    </a:cubicBezTo>
                  </a:path>
                </a:pathLst>
              </a:custGeom>
              <a:solidFill>
                <a:srgbClr val="FFE7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88" name="Freeform 99"/>
              <p:cNvSpPr>
                <a:spLocks noEditPoints="1"/>
              </p:cNvSpPr>
              <p:nvPr/>
            </p:nvSpPr>
            <p:spPr bwMode="auto">
              <a:xfrm>
                <a:off x="2496" y="2167"/>
                <a:ext cx="7" cy="12"/>
              </a:xfrm>
              <a:custGeom>
                <a:avLst/>
                <a:gdLst>
                  <a:gd name="T0" fmla="*/ 3 w 3"/>
                  <a:gd name="T1" fmla="*/ 5 h 5"/>
                  <a:gd name="T2" fmla="*/ 3 w 3"/>
                  <a:gd name="T3" fmla="*/ 5 h 5"/>
                  <a:gd name="T4" fmla="*/ 3 w 3"/>
                  <a:gd name="T5" fmla="*/ 5 h 5"/>
                  <a:gd name="T6" fmla="*/ 3 w 3"/>
                  <a:gd name="T7" fmla="*/ 5 h 5"/>
                  <a:gd name="T8" fmla="*/ 3 w 3"/>
                  <a:gd name="T9" fmla="*/ 5 h 5"/>
                  <a:gd name="T10" fmla="*/ 3 w 3"/>
                  <a:gd name="T11" fmla="*/ 5 h 5"/>
                  <a:gd name="T12" fmla="*/ 3 w 3"/>
                  <a:gd name="T13" fmla="*/ 5 h 5"/>
                  <a:gd name="T14" fmla="*/ 2 w 3"/>
                  <a:gd name="T15" fmla="*/ 4 h 5"/>
                  <a:gd name="T16" fmla="*/ 3 w 3"/>
                  <a:gd name="T17" fmla="*/ 5 h 5"/>
                  <a:gd name="T18" fmla="*/ 2 w 3"/>
                  <a:gd name="T19" fmla="*/ 4 h 5"/>
                  <a:gd name="T20" fmla="*/ 0 w 3"/>
                  <a:gd name="T21" fmla="*/ 0 h 5"/>
                  <a:gd name="T22" fmla="*/ 0 w 3"/>
                  <a:gd name="T23" fmla="*/ 0 h 5"/>
                  <a:gd name="T24" fmla="*/ 1 w 3"/>
                  <a:gd name="T25" fmla="*/ 0 h 5"/>
                  <a:gd name="T26" fmla="*/ 0 w 3"/>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5">
                    <a:moveTo>
                      <a:pt x="3" y="5"/>
                    </a:move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moveTo>
                      <a:pt x="2" y="4"/>
                    </a:moveTo>
                    <a:cubicBezTo>
                      <a:pt x="2" y="4"/>
                      <a:pt x="2" y="4"/>
                      <a:pt x="3" y="5"/>
                    </a:cubicBezTo>
                    <a:cubicBezTo>
                      <a:pt x="2" y="4"/>
                      <a:pt x="2" y="4"/>
                      <a:pt x="2" y="4"/>
                    </a:cubicBezTo>
                    <a:moveTo>
                      <a:pt x="0" y="0"/>
                    </a:moveTo>
                    <a:cubicBezTo>
                      <a:pt x="0" y="0"/>
                      <a:pt x="0" y="0"/>
                      <a:pt x="0" y="0"/>
                    </a:cubicBezTo>
                    <a:cubicBezTo>
                      <a:pt x="0" y="0"/>
                      <a:pt x="1" y="0"/>
                      <a:pt x="1" y="0"/>
                    </a:cubicBezTo>
                    <a:cubicBezTo>
                      <a:pt x="1" y="0"/>
                      <a:pt x="0" y="0"/>
                      <a:pt x="0" y="0"/>
                    </a:cubicBezTo>
                  </a:path>
                </a:pathLst>
              </a:custGeom>
              <a:solidFill>
                <a:srgbClr val="809B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89" name="Freeform 100"/>
              <p:cNvSpPr/>
              <p:nvPr/>
            </p:nvSpPr>
            <p:spPr bwMode="auto">
              <a:xfrm>
                <a:off x="2503" y="2179"/>
                <a:ext cx="0" cy="2"/>
              </a:xfrm>
              <a:custGeom>
                <a:avLst/>
                <a:gdLst>
                  <a:gd name="T0" fmla="*/ 0 h 1"/>
                  <a:gd name="T1" fmla="*/ 0 h 1"/>
                  <a:gd name="T2" fmla="*/ 0 h 1"/>
                  <a:gd name="T3" fmla="*/ 0 h 1"/>
                  <a:gd name="T4" fmla="*/ 1 h 1"/>
                  <a:gd name="T5" fmla="*/ 1 h 1"/>
                  <a:gd name="T6" fmla="*/ 1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0" y="0"/>
                      <a:pt x="0" y="0"/>
                      <a:pt x="0" y="0"/>
                    </a:cubicBezTo>
                    <a:cubicBezTo>
                      <a:pt x="0" y="0"/>
                      <a:pt x="0" y="0"/>
                      <a:pt x="0" y="0"/>
                    </a:cubicBezTo>
                  </a:path>
                </a:pathLst>
              </a:custGeom>
              <a:solidFill>
                <a:srgbClr val="8EA3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90" name="Freeform 101"/>
              <p:cNvSpPr/>
              <p:nvPr/>
            </p:nvSpPr>
            <p:spPr bwMode="auto">
              <a:xfrm>
                <a:off x="2496" y="2127"/>
                <a:ext cx="45" cy="54"/>
              </a:xfrm>
              <a:custGeom>
                <a:avLst/>
                <a:gdLst>
                  <a:gd name="T0" fmla="*/ 16 w 19"/>
                  <a:gd name="T1" fmla="*/ 0 h 23"/>
                  <a:gd name="T2" fmla="*/ 0 w 19"/>
                  <a:gd name="T3" fmla="*/ 17 h 23"/>
                  <a:gd name="T4" fmla="*/ 1 w 19"/>
                  <a:gd name="T5" fmla="*/ 17 h 23"/>
                  <a:gd name="T6" fmla="*/ 2 w 19"/>
                  <a:gd name="T7" fmla="*/ 21 h 23"/>
                  <a:gd name="T8" fmla="*/ 3 w 19"/>
                  <a:gd name="T9" fmla="*/ 22 h 23"/>
                  <a:gd name="T10" fmla="*/ 3 w 19"/>
                  <a:gd name="T11" fmla="*/ 22 h 23"/>
                  <a:gd name="T12" fmla="*/ 3 w 19"/>
                  <a:gd name="T13" fmla="*/ 22 h 23"/>
                  <a:gd name="T14" fmla="*/ 3 w 19"/>
                  <a:gd name="T15" fmla="*/ 22 h 23"/>
                  <a:gd name="T16" fmla="*/ 3 w 19"/>
                  <a:gd name="T17" fmla="*/ 22 h 23"/>
                  <a:gd name="T18" fmla="*/ 3 w 19"/>
                  <a:gd name="T19" fmla="*/ 23 h 23"/>
                  <a:gd name="T20" fmla="*/ 3 w 19"/>
                  <a:gd name="T21" fmla="*/ 23 h 23"/>
                  <a:gd name="T22" fmla="*/ 19 w 19"/>
                  <a:gd name="T23" fmla="*/ 6 h 23"/>
                  <a:gd name="T24" fmla="*/ 17 w 19"/>
                  <a:gd name="T25" fmla="*/ 2 h 23"/>
                  <a:gd name="T26" fmla="*/ 17 w 19"/>
                  <a:gd name="T27" fmla="*/ 1 h 23"/>
                  <a:gd name="T28" fmla="*/ 17 w 19"/>
                  <a:gd name="T29" fmla="*/ 1 h 23"/>
                  <a:gd name="T30" fmla="*/ 17 w 19"/>
                  <a:gd name="T31" fmla="*/ 1 h 23"/>
                  <a:gd name="T32" fmla="*/ 16 w 19"/>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3">
                    <a:moveTo>
                      <a:pt x="16" y="0"/>
                    </a:moveTo>
                    <a:cubicBezTo>
                      <a:pt x="0" y="17"/>
                      <a:pt x="0" y="17"/>
                      <a:pt x="0" y="17"/>
                    </a:cubicBezTo>
                    <a:cubicBezTo>
                      <a:pt x="0" y="17"/>
                      <a:pt x="1" y="17"/>
                      <a:pt x="1" y="17"/>
                    </a:cubicBezTo>
                    <a:cubicBezTo>
                      <a:pt x="1" y="19"/>
                      <a:pt x="2" y="20"/>
                      <a:pt x="2" y="21"/>
                    </a:cubicBezTo>
                    <a:cubicBezTo>
                      <a:pt x="2" y="21"/>
                      <a:pt x="2" y="21"/>
                      <a:pt x="3" y="22"/>
                    </a:cubicBezTo>
                    <a:cubicBezTo>
                      <a:pt x="3" y="22"/>
                      <a:pt x="3" y="22"/>
                      <a:pt x="3" y="22"/>
                    </a:cubicBezTo>
                    <a:cubicBezTo>
                      <a:pt x="3" y="22"/>
                      <a:pt x="3" y="22"/>
                      <a:pt x="3" y="22"/>
                    </a:cubicBezTo>
                    <a:cubicBezTo>
                      <a:pt x="3" y="22"/>
                      <a:pt x="3" y="22"/>
                      <a:pt x="3" y="22"/>
                    </a:cubicBezTo>
                    <a:cubicBezTo>
                      <a:pt x="3" y="22"/>
                      <a:pt x="3" y="22"/>
                      <a:pt x="3" y="22"/>
                    </a:cubicBezTo>
                    <a:cubicBezTo>
                      <a:pt x="3" y="23"/>
                      <a:pt x="3" y="23"/>
                      <a:pt x="3" y="23"/>
                    </a:cubicBezTo>
                    <a:cubicBezTo>
                      <a:pt x="3" y="23"/>
                      <a:pt x="3" y="23"/>
                      <a:pt x="3" y="23"/>
                    </a:cubicBezTo>
                    <a:cubicBezTo>
                      <a:pt x="19" y="6"/>
                      <a:pt x="19" y="6"/>
                      <a:pt x="19" y="6"/>
                    </a:cubicBezTo>
                    <a:cubicBezTo>
                      <a:pt x="18" y="5"/>
                      <a:pt x="18" y="3"/>
                      <a:pt x="17" y="2"/>
                    </a:cubicBezTo>
                    <a:cubicBezTo>
                      <a:pt x="17" y="2"/>
                      <a:pt x="17" y="1"/>
                      <a:pt x="17" y="1"/>
                    </a:cubicBezTo>
                    <a:cubicBezTo>
                      <a:pt x="17" y="1"/>
                      <a:pt x="17" y="1"/>
                      <a:pt x="17" y="1"/>
                    </a:cubicBezTo>
                    <a:cubicBezTo>
                      <a:pt x="17" y="1"/>
                      <a:pt x="17" y="1"/>
                      <a:pt x="17" y="1"/>
                    </a:cubicBezTo>
                    <a:cubicBezTo>
                      <a:pt x="16" y="0"/>
                      <a:pt x="16" y="0"/>
                      <a:pt x="16" y="0"/>
                    </a:cubicBezTo>
                  </a:path>
                </a:pathLst>
              </a:custGeom>
              <a:solidFill>
                <a:srgbClr val="FFE7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91" name="Freeform 102"/>
              <p:cNvSpPr/>
              <p:nvPr/>
            </p:nvSpPr>
            <p:spPr bwMode="auto">
              <a:xfrm>
                <a:off x="2858" y="1878"/>
                <a:ext cx="47" cy="47"/>
              </a:xfrm>
              <a:custGeom>
                <a:avLst/>
                <a:gdLst>
                  <a:gd name="T0" fmla="*/ 14 w 20"/>
                  <a:gd name="T1" fmla="*/ 0 h 20"/>
                  <a:gd name="T2" fmla="*/ 0 w 20"/>
                  <a:gd name="T3" fmla="*/ 15 h 20"/>
                  <a:gd name="T4" fmla="*/ 5 w 20"/>
                  <a:gd name="T5" fmla="*/ 20 h 20"/>
                  <a:gd name="T6" fmla="*/ 5 w 20"/>
                  <a:gd name="T7" fmla="*/ 20 h 20"/>
                  <a:gd name="T8" fmla="*/ 20 w 20"/>
                  <a:gd name="T9" fmla="*/ 5 h 20"/>
                  <a:gd name="T10" fmla="*/ 14 w 20"/>
                  <a:gd name="T11" fmla="*/ 0 h 20"/>
                  <a:gd name="T12" fmla="*/ 14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4" y="0"/>
                    </a:moveTo>
                    <a:cubicBezTo>
                      <a:pt x="0" y="15"/>
                      <a:pt x="0" y="15"/>
                      <a:pt x="0" y="15"/>
                    </a:cubicBezTo>
                    <a:cubicBezTo>
                      <a:pt x="2" y="17"/>
                      <a:pt x="3" y="19"/>
                      <a:pt x="5" y="20"/>
                    </a:cubicBezTo>
                    <a:cubicBezTo>
                      <a:pt x="5" y="20"/>
                      <a:pt x="5" y="20"/>
                      <a:pt x="5" y="20"/>
                    </a:cubicBezTo>
                    <a:cubicBezTo>
                      <a:pt x="20" y="5"/>
                      <a:pt x="20" y="5"/>
                      <a:pt x="20" y="5"/>
                    </a:cubicBezTo>
                    <a:cubicBezTo>
                      <a:pt x="18" y="3"/>
                      <a:pt x="16" y="1"/>
                      <a:pt x="14" y="0"/>
                    </a:cubicBezTo>
                    <a:cubicBezTo>
                      <a:pt x="14" y="0"/>
                      <a:pt x="14" y="0"/>
                      <a:pt x="14" y="0"/>
                    </a:cubicBezTo>
                  </a:path>
                </a:pathLst>
              </a:custGeom>
              <a:solidFill>
                <a:srgbClr val="FFE7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92" name="Freeform 103"/>
              <p:cNvSpPr/>
              <p:nvPr/>
            </p:nvSpPr>
            <p:spPr bwMode="auto">
              <a:xfrm>
                <a:off x="2519" y="1861"/>
                <a:ext cx="405" cy="337"/>
              </a:xfrm>
              <a:custGeom>
                <a:avLst/>
                <a:gdLst>
                  <a:gd name="T0" fmla="*/ 171 w 171"/>
                  <a:gd name="T1" fmla="*/ 86 h 142"/>
                  <a:gd name="T2" fmla="*/ 157 w 171"/>
                  <a:gd name="T3" fmla="*/ 131 h 142"/>
                  <a:gd name="T4" fmla="*/ 149 w 171"/>
                  <a:gd name="T5" fmla="*/ 142 h 142"/>
                  <a:gd name="T6" fmla="*/ 116 w 171"/>
                  <a:gd name="T7" fmla="*/ 138 h 142"/>
                  <a:gd name="T8" fmla="*/ 114 w 171"/>
                  <a:gd name="T9" fmla="*/ 138 h 142"/>
                  <a:gd name="T10" fmla="*/ 100 w 171"/>
                  <a:gd name="T11" fmla="*/ 137 h 142"/>
                  <a:gd name="T12" fmla="*/ 100 w 171"/>
                  <a:gd name="T13" fmla="*/ 137 h 142"/>
                  <a:gd name="T14" fmla="*/ 84 w 171"/>
                  <a:gd name="T15" fmla="*/ 136 h 142"/>
                  <a:gd name="T16" fmla="*/ 82 w 171"/>
                  <a:gd name="T17" fmla="*/ 136 h 142"/>
                  <a:gd name="T18" fmla="*/ 81 w 171"/>
                  <a:gd name="T19" fmla="*/ 136 h 142"/>
                  <a:gd name="T20" fmla="*/ 46 w 171"/>
                  <a:gd name="T21" fmla="*/ 138 h 142"/>
                  <a:gd name="T22" fmla="*/ 45 w 171"/>
                  <a:gd name="T23" fmla="*/ 138 h 142"/>
                  <a:gd name="T24" fmla="*/ 34 w 171"/>
                  <a:gd name="T25" fmla="*/ 139 h 142"/>
                  <a:gd name="T26" fmla="*/ 34 w 171"/>
                  <a:gd name="T27" fmla="*/ 139 h 142"/>
                  <a:gd name="T28" fmla="*/ 23 w 171"/>
                  <a:gd name="T29" fmla="*/ 140 h 142"/>
                  <a:gd name="T30" fmla="*/ 21 w 171"/>
                  <a:gd name="T31" fmla="*/ 139 h 142"/>
                  <a:gd name="T32" fmla="*/ 20 w 171"/>
                  <a:gd name="T33" fmla="*/ 137 h 142"/>
                  <a:gd name="T34" fmla="*/ 20 w 171"/>
                  <a:gd name="T35" fmla="*/ 137 h 142"/>
                  <a:gd name="T36" fmla="*/ 19 w 171"/>
                  <a:gd name="T37" fmla="*/ 136 h 142"/>
                  <a:gd name="T38" fmla="*/ 19 w 171"/>
                  <a:gd name="T39" fmla="*/ 136 h 142"/>
                  <a:gd name="T40" fmla="*/ 18 w 171"/>
                  <a:gd name="T41" fmla="*/ 134 h 142"/>
                  <a:gd name="T42" fmla="*/ 16 w 171"/>
                  <a:gd name="T43" fmla="*/ 131 h 142"/>
                  <a:gd name="T44" fmla="*/ 15 w 171"/>
                  <a:gd name="T45" fmla="*/ 130 h 142"/>
                  <a:gd name="T46" fmla="*/ 15 w 171"/>
                  <a:gd name="T47" fmla="*/ 130 h 142"/>
                  <a:gd name="T48" fmla="*/ 14 w 171"/>
                  <a:gd name="T49" fmla="*/ 128 h 142"/>
                  <a:gd name="T50" fmla="*/ 10 w 171"/>
                  <a:gd name="T51" fmla="*/ 120 h 142"/>
                  <a:gd name="T52" fmla="*/ 9 w 171"/>
                  <a:gd name="T53" fmla="*/ 119 h 142"/>
                  <a:gd name="T54" fmla="*/ 9 w 171"/>
                  <a:gd name="T55" fmla="*/ 118 h 142"/>
                  <a:gd name="T56" fmla="*/ 8 w 171"/>
                  <a:gd name="T57" fmla="*/ 117 h 142"/>
                  <a:gd name="T58" fmla="*/ 8 w 171"/>
                  <a:gd name="T59" fmla="*/ 116 h 142"/>
                  <a:gd name="T60" fmla="*/ 7 w 171"/>
                  <a:gd name="T61" fmla="*/ 114 h 142"/>
                  <a:gd name="T62" fmla="*/ 7 w 171"/>
                  <a:gd name="T63" fmla="*/ 113 h 142"/>
                  <a:gd name="T64" fmla="*/ 6 w 171"/>
                  <a:gd name="T65" fmla="*/ 112 h 142"/>
                  <a:gd name="T66" fmla="*/ 6 w 171"/>
                  <a:gd name="T67" fmla="*/ 111 h 142"/>
                  <a:gd name="T68" fmla="*/ 6 w 171"/>
                  <a:gd name="T69" fmla="*/ 111 h 142"/>
                  <a:gd name="T70" fmla="*/ 5 w 171"/>
                  <a:gd name="T71" fmla="*/ 109 h 142"/>
                  <a:gd name="T72" fmla="*/ 5 w 171"/>
                  <a:gd name="T73" fmla="*/ 109 h 142"/>
                  <a:gd name="T74" fmla="*/ 5 w 171"/>
                  <a:gd name="T75" fmla="*/ 106 h 142"/>
                  <a:gd name="T76" fmla="*/ 4 w 171"/>
                  <a:gd name="T77" fmla="*/ 105 h 142"/>
                  <a:gd name="T78" fmla="*/ 4 w 171"/>
                  <a:gd name="T79" fmla="*/ 102 h 142"/>
                  <a:gd name="T80" fmla="*/ 4 w 171"/>
                  <a:gd name="T81" fmla="*/ 101 h 142"/>
                  <a:gd name="T82" fmla="*/ 3 w 171"/>
                  <a:gd name="T83" fmla="*/ 100 h 142"/>
                  <a:gd name="T84" fmla="*/ 3 w 171"/>
                  <a:gd name="T85" fmla="*/ 99 h 142"/>
                  <a:gd name="T86" fmla="*/ 3 w 171"/>
                  <a:gd name="T87" fmla="*/ 98 h 142"/>
                  <a:gd name="T88" fmla="*/ 3 w 171"/>
                  <a:gd name="T89" fmla="*/ 97 h 142"/>
                  <a:gd name="T90" fmla="*/ 3 w 171"/>
                  <a:gd name="T91" fmla="*/ 94 h 142"/>
                  <a:gd name="T92" fmla="*/ 2 w 171"/>
                  <a:gd name="T93" fmla="*/ 92 h 142"/>
                  <a:gd name="T94" fmla="*/ 2 w 171"/>
                  <a:gd name="T95" fmla="*/ 88 h 142"/>
                  <a:gd name="T96" fmla="*/ 84 w 171"/>
                  <a:gd name="T97" fmla="*/ 1 h 142"/>
                  <a:gd name="T98" fmla="*/ 107 w 171"/>
                  <a:gd name="T99" fmla="*/ 3 h 142"/>
                  <a:gd name="T100" fmla="*/ 114 w 171"/>
                  <a:gd name="T101" fmla="*/ 5 h 142"/>
                  <a:gd name="T102" fmla="*/ 114 w 171"/>
                  <a:gd name="T103" fmla="*/ 5 h 142"/>
                  <a:gd name="T104" fmla="*/ 143 w 171"/>
                  <a:gd name="T105" fmla="*/ 22 h 142"/>
                  <a:gd name="T106" fmla="*/ 148 w 171"/>
                  <a:gd name="T107" fmla="*/ 27 h 142"/>
                  <a:gd name="T108" fmla="*/ 163 w 171"/>
                  <a:gd name="T109" fmla="*/ 49 h 142"/>
                  <a:gd name="T110" fmla="*/ 171 w 171"/>
                  <a:gd name="T111" fmla="*/ 77 h 142"/>
                  <a:gd name="T112" fmla="*/ 171 w 171"/>
                  <a:gd name="T113" fmla="*/ 82 h 142"/>
                  <a:gd name="T114" fmla="*/ 171 w 171"/>
                  <a:gd name="T115" fmla="*/ 8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 h="142">
                    <a:moveTo>
                      <a:pt x="171" y="86"/>
                    </a:moveTo>
                    <a:cubicBezTo>
                      <a:pt x="171" y="102"/>
                      <a:pt x="166" y="118"/>
                      <a:pt x="157" y="131"/>
                    </a:cubicBezTo>
                    <a:cubicBezTo>
                      <a:pt x="155" y="135"/>
                      <a:pt x="152" y="138"/>
                      <a:pt x="149" y="142"/>
                    </a:cubicBezTo>
                    <a:cubicBezTo>
                      <a:pt x="138" y="140"/>
                      <a:pt x="127" y="139"/>
                      <a:pt x="116" y="138"/>
                    </a:cubicBezTo>
                    <a:cubicBezTo>
                      <a:pt x="116" y="138"/>
                      <a:pt x="115" y="138"/>
                      <a:pt x="114" y="138"/>
                    </a:cubicBezTo>
                    <a:cubicBezTo>
                      <a:pt x="110" y="137"/>
                      <a:pt x="105" y="137"/>
                      <a:pt x="100" y="137"/>
                    </a:cubicBezTo>
                    <a:cubicBezTo>
                      <a:pt x="100" y="137"/>
                      <a:pt x="100" y="137"/>
                      <a:pt x="100" y="137"/>
                    </a:cubicBezTo>
                    <a:cubicBezTo>
                      <a:pt x="94" y="137"/>
                      <a:pt x="89" y="136"/>
                      <a:pt x="84" y="136"/>
                    </a:cubicBezTo>
                    <a:cubicBezTo>
                      <a:pt x="82" y="136"/>
                      <a:pt x="82" y="136"/>
                      <a:pt x="82" y="136"/>
                    </a:cubicBezTo>
                    <a:cubicBezTo>
                      <a:pt x="81" y="136"/>
                      <a:pt x="81" y="136"/>
                      <a:pt x="81" y="136"/>
                    </a:cubicBezTo>
                    <a:cubicBezTo>
                      <a:pt x="68" y="137"/>
                      <a:pt x="56" y="137"/>
                      <a:pt x="46" y="138"/>
                    </a:cubicBezTo>
                    <a:cubicBezTo>
                      <a:pt x="45" y="138"/>
                      <a:pt x="45" y="138"/>
                      <a:pt x="45" y="138"/>
                    </a:cubicBezTo>
                    <a:cubicBezTo>
                      <a:pt x="41" y="138"/>
                      <a:pt x="38" y="139"/>
                      <a:pt x="34" y="139"/>
                    </a:cubicBezTo>
                    <a:cubicBezTo>
                      <a:pt x="34" y="139"/>
                      <a:pt x="34" y="139"/>
                      <a:pt x="34" y="139"/>
                    </a:cubicBezTo>
                    <a:cubicBezTo>
                      <a:pt x="30" y="139"/>
                      <a:pt x="26" y="140"/>
                      <a:pt x="23" y="140"/>
                    </a:cubicBezTo>
                    <a:cubicBezTo>
                      <a:pt x="22" y="140"/>
                      <a:pt x="22" y="139"/>
                      <a:pt x="21" y="139"/>
                    </a:cubicBezTo>
                    <a:cubicBezTo>
                      <a:pt x="21" y="138"/>
                      <a:pt x="21" y="138"/>
                      <a:pt x="20" y="137"/>
                    </a:cubicBezTo>
                    <a:cubicBezTo>
                      <a:pt x="20" y="137"/>
                      <a:pt x="20" y="137"/>
                      <a:pt x="20" y="137"/>
                    </a:cubicBezTo>
                    <a:cubicBezTo>
                      <a:pt x="20" y="137"/>
                      <a:pt x="19" y="136"/>
                      <a:pt x="19" y="136"/>
                    </a:cubicBezTo>
                    <a:cubicBezTo>
                      <a:pt x="19" y="136"/>
                      <a:pt x="19" y="136"/>
                      <a:pt x="19" y="136"/>
                    </a:cubicBezTo>
                    <a:cubicBezTo>
                      <a:pt x="19" y="135"/>
                      <a:pt x="18" y="135"/>
                      <a:pt x="18" y="134"/>
                    </a:cubicBezTo>
                    <a:cubicBezTo>
                      <a:pt x="17" y="133"/>
                      <a:pt x="17" y="132"/>
                      <a:pt x="16" y="131"/>
                    </a:cubicBezTo>
                    <a:cubicBezTo>
                      <a:pt x="16" y="131"/>
                      <a:pt x="15" y="130"/>
                      <a:pt x="15" y="130"/>
                    </a:cubicBezTo>
                    <a:cubicBezTo>
                      <a:pt x="15" y="130"/>
                      <a:pt x="15" y="130"/>
                      <a:pt x="15" y="130"/>
                    </a:cubicBezTo>
                    <a:cubicBezTo>
                      <a:pt x="15" y="129"/>
                      <a:pt x="14" y="129"/>
                      <a:pt x="14" y="128"/>
                    </a:cubicBezTo>
                    <a:cubicBezTo>
                      <a:pt x="12" y="126"/>
                      <a:pt x="11" y="123"/>
                      <a:pt x="10" y="120"/>
                    </a:cubicBezTo>
                    <a:cubicBezTo>
                      <a:pt x="9" y="120"/>
                      <a:pt x="9" y="119"/>
                      <a:pt x="9" y="119"/>
                    </a:cubicBezTo>
                    <a:cubicBezTo>
                      <a:pt x="9" y="118"/>
                      <a:pt x="9" y="118"/>
                      <a:pt x="9" y="118"/>
                    </a:cubicBezTo>
                    <a:cubicBezTo>
                      <a:pt x="9" y="118"/>
                      <a:pt x="9" y="117"/>
                      <a:pt x="8" y="117"/>
                    </a:cubicBezTo>
                    <a:cubicBezTo>
                      <a:pt x="8" y="116"/>
                      <a:pt x="8" y="116"/>
                      <a:pt x="8" y="116"/>
                    </a:cubicBezTo>
                    <a:cubicBezTo>
                      <a:pt x="8" y="116"/>
                      <a:pt x="8" y="115"/>
                      <a:pt x="7" y="114"/>
                    </a:cubicBezTo>
                    <a:cubicBezTo>
                      <a:pt x="7" y="114"/>
                      <a:pt x="7" y="113"/>
                      <a:pt x="7" y="113"/>
                    </a:cubicBezTo>
                    <a:cubicBezTo>
                      <a:pt x="6" y="112"/>
                      <a:pt x="6" y="112"/>
                      <a:pt x="6" y="112"/>
                    </a:cubicBezTo>
                    <a:cubicBezTo>
                      <a:pt x="6" y="111"/>
                      <a:pt x="6" y="111"/>
                      <a:pt x="6" y="111"/>
                    </a:cubicBezTo>
                    <a:cubicBezTo>
                      <a:pt x="6" y="111"/>
                      <a:pt x="6" y="111"/>
                      <a:pt x="6" y="111"/>
                    </a:cubicBezTo>
                    <a:cubicBezTo>
                      <a:pt x="6" y="110"/>
                      <a:pt x="6" y="110"/>
                      <a:pt x="5" y="109"/>
                    </a:cubicBezTo>
                    <a:cubicBezTo>
                      <a:pt x="5" y="109"/>
                      <a:pt x="5" y="109"/>
                      <a:pt x="5" y="109"/>
                    </a:cubicBezTo>
                    <a:cubicBezTo>
                      <a:pt x="5" y="108"/>
                      <a:pt x="5" y="107"/>
                      <a:pt x="5" y="106"/>
                    </a:cubicBezTo>
                    <a:cubicBezTo>
                      <a:pt x="5" y="106"/>
                      <a:pt x="5" y="105"/>
                      <a:pt x="4" y="105"/>
                    </a:cubicBezTo>
                    <a:cubicBezTo>
                      <a:pt x="4" y="104"/>
                      <a:pt x="4" y="103"/>
                      <a:pt x="4" y="102"/>
                    </a:cubicBezTo>
                    <a:cubicBezTo>
                      <a:pt x="4" y="102"/>
                      <a:pt x="4" y="101"/>
                      <a:pt x="4" y="101"/>
                    </a:cubicBezTo>
                    <a:cubicBezTo>
                      <a:pt x="3" y="100"/>
                      <a:pt x="3" y="100"/>
                      <a:pt x="3" y="100"/>
                    </a:cubicBezTo>
                    <a:cubicBezTo>
                      <a:pt x="3" y="99"/>
                      <a:pt x="3" y="99"/>
                      <a:pt x="3" y="99"/>
                    </a:cubicBezTo>
                    <a:cubicBezTo>
                      <a:pt x="3" y="98"/>
                      <a:pt x="3" y="98"/>
                      <a:pt x="3" y="98"/>
                    </a:cubicBezTo>
                    <a:cubicBezTo>
                      <a:pt x="3" y="97"/>
                      <a:pt x="3" y="97"/>
                      <a:pt x="3" y="97"/>
                    </a:cubicBezTo>
                    <a:cubicBezTo>
                      <a:pt x="3" y="96"/>
                      <a:pt x="3" y="95"/>
                      <a:pt x="3" y="94"/>
                    </a:cubicBezTo>
                    <a:cubicBezTo>
                      <a:pt x="3" y="94"/>
                      <a:pt x="2" y="93"/>
                      <a:pt x="2" y="92"/>
                    </a:cubicBezTo>
                    <a:cubicBezTo>
                      <a:pt x="2" y="91"/>
                      <a:pt x="2" y="89"/>
                      <a:pt x="2" y="88"/>
                    </a:cubicBezTo>
                    <a:cubicBezTo>
                      <a:pt x="0" y="42"/>
                      <a:pt x="37" y="2"/>
                      <a:pt x="84" y="1"/>
                    </a:cubicBezTo>
                    <a:cubicBezTo>
                      <a:pt x="92" y="0"/>
                      <a:pt x="99" y="1"/>
                      <a:pt x="107" y="3"/>
                    </a:cubicBezTo>
                    <a:cubicBezTo>
                      <a:pt x="109" y="4"/>
                      <a:pt x="112" y="4"/>
                      <a:pt x="114" y="5"/>
                    </a:cubicBezTo>
                    <a:cubicBezTo>
                      <a:pt x="114" y="5"/>
                      <a:pt x="114" y="5"/>
                      <a:pt x="114" y="5"/>
                    </a:cubicBezTo>
                    <a:cubicBezTo>
                      <a:pt x="125" y="9"/>
                      <a:pt x="135" y="15"/>
                      <a:pt x="143" y="22"/>
                    </a:cubicBezTo>
                    <a:cubicBezTo>
                      <a:pt x="145" y="24"/>
                      <a:pt x="146" y="26"/>
                      <a:pt x="148" y="27"/>
                    </a:cubicBezTo>
                    <a:cubicBezTo>
                      <a:pt x="154" y="34"/>
                      <a:pt x="159" y="41"/>
                      <a:pt x="163" y="49"/>
                    </a:cubicBezTo>
                    <a:cubicBezTo>
                      <a:pt x="167" y="57"/>
                      <a:pt x="170" y="67"/>
                      <a:pt x="171" y="77"/>
                    </a:cubicBezTo>
                    <a:cubicBezTo>
                      <a:pt x="171" y="78"/>
                      <a:pt x="171" y="80"/>
                      <a:pt x="171" y="82"/>
                    </a:cubicBezTo>
                    <a:cubicBezTo>
                      <a:pt x="171" y="83"/>
                      <a:pt x="171" y="85"/>
                      <a:pt x="171" y="86"/>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93" name="Freeform 104"/>
              <p:cNvSpPr/>
              <p:nvPr/>
            </p:nvSpPr>
            <p:spPr bwMode="auto">
              <a:xfrm>
                <a:off x="2524" y="1880"/>
                <a:ext cx="400" cy="318"/>
              </a:xfrm>
              <a:custGeom>
                <a:avLst/>
                <a:gdLst>
                  <a:gd name="T0" fmla="*/ 155 w 169"/>
                  <a:gd name="T1" fmla="*/ 123 h 134"/>
                  <a:gd name="T2" fmla="*/ 114 w 169"/>
                  <a:gd name="T3" fmla="*/ 130 h 134"/>
                  <a:gd name="T4" fmla="*/ 98 w 169"/>
                  <a:gd name="T5" fmla="*/ 129 h 134"/>
                  <a:gd name="T6" fmla="*/ 82 w 169"/>
                  <a:gd name="T7" fmla="*/ 128 h 134"/>
                  <a:gd name="T8" fmla="*/ 79 w 169"/>
                  <a:gd name="T9" fmla="*/ 128 h 134"/>
                  <a:gd name="T10" fmla="*/ 43 w 169"/>
                  <a:gd name="T11" fmla="*/ 130 h 134"/>
                  <a:gd name="T12" fmla="*/ 32 w 169"/>
                  <a:gd name="T13" fmla="*/ 131 h 134"/>
                  <a:gd name="T14" fmla="*/ 19 w 169"/>
                  <a:gd name="T15" fmla="*/ 131 h 134"/>
                  <a:gd name="T16" fmla="*/ 18 w 169"/>
                  <a:gd name="T17" fmla="*/ 129 h 134"/>
                  <a:gd name="T18" fmla="*/ 17 w 169"/>
                  <a:gd name="T19" fmla="*/ 128 h 134"/>
                  <a:gd name="T20" fmla="*/ 14 w 169"/>
                  <a:gd name="T21" fmla="*/ 123 h 134"/>
                  <a:gd name="T22" fmla="*/ 13 w 169"/>
                  <a:gd name="T23" fmla="*/ 122 h 134"/>
                  <a:gd name="T24" fmla="*/ 8 w 169"/>
                  <a:gd name="T25" fmla="*/ 112 h 134"/>
                  <a:gd name="T26" fmla="*/ 7 w 169"/>
                  <a:gd name="T27" fmla="*/ 110 h 134"/>
                  <a:gd name="T28" fmla="*/ 6 w 169"/>
                  <a:gd name="T29" fmla="*/ 108 h 134"/>
                  <a:gd name="T30" fmla="*/ 5 w 169"/>
                  <a:gd name="T31" fmla="*/ 105 h 134"/>
                  <a:gd name="T32" fmla="*/ 4 w 169"/>
                  <a:gd name="T33" fmla="*/ 103 h 134"/>
                  <a:gd name="T34" fmla="*/ 3 w 169"/>
                  <a:gd name="T35" fmla="*/ 101 h 134"/>
                  <a:gd name="T36" fmla="*/ 3 w 169"/>
                  <a:gd name="T37" fmla="*/ 98 h 134"/>
                  <a:gd name="T38" fmla="*/ 2 w 169"/>
                  <a:gd name="T39" fmla="*/ 94 h 134"/>
                  <a:gd name="T40" fmla="*/ 1 w 169"/>
                  <a:gd name="T41" fmla="*/ 92 h 134"/>
                  <a:gd name="T42" fmla="*/ 1 w 169"/>
                  <a:gd name="T43" fmla="*/ 90 h 134"/>
                  <a:gd name="T44" fmla="*/ 1 w 169"/>
                  <a:gd name="T45" fmla="*/ 86 h 134"/>
                  <a:gd name="T46" fmla="*/ 82 w 169"/>
                  <a:gd name="T47" fmla="*/ 0 h 134"/>
                  <a:gd name="T48" fmla="*/ 99 w 169"/>
                  <a:gd name="T49" fmla="*/ 2 h 134"/>
                  <a:gd name="T50" fmla="*/ 103 w 169"/>
                  <a:gd name="T51" fmla="*/ 2 h 134"/>
                  <a:gd name="T52" fmla="*/ 107 w 169"/>
                  <a:gd name="T53" fmla="*/ 3 h 134"/>
                  <a:gd name="T54" fmla="*/ 137 w 169"/>
                  <a:gd name="T55" fmla="*/ 18 h 134"/>
                  <a:gd name="T56" fmla="*/ 142 w 169"/>
                  <a:gd name="T57" fmla="*/ 23 h 134"/>
                  <a:gd name="T58" fmla="*/ 158 w 169"/>
                  <a:gd name="T59" fmla="*/ 43 h 134"/>
                  <a:gd name="T60" fmla="*/ 168 w 169"/>
                  <a:gd name="T61" fmla="*/ 69 h 134"/>
                  <a:gd name="T62" fmla="*/ 169 w 169"/>
                  <a:gd name="T63"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134">
                    <a:moveTo>
                      <a:pt x="169" y="78"/>
                    </a:moveTo>
                    <a:cubicBezTo>
                      <a:pt x="169" y="94"/>
                      <a:pt x="164" y="110"/>
                      <a:pt x="155" y="123"/>
                    </a:cubicBezTo>
                    <a:cubicBezTo>
                      <a:pt x="153" y="127"/>
                      <a:pt x="150" y="130"/>
                      <a:pt x="147" y="134"/>
                    </a:cubicBezTo>
                    <a:cubicBezTo>
                      <a:pt x="136" y="132"/>
                      <a:pt x="125" y="131"/>
                      <a:pt x="114" y="130"/>
                    </a:cubicBezTo>
                    <a:cubicBezTo>
                      <a:pt x="114" y="130"/>
                      <a:pt x="113" y="130"/>
                      <a:pt x="112" y="130"/>
                    </a:cubicBezTo>
                    <a:cubicBezTo>
                      <a:pt x="108" y="129"/>
                      <a:pt x="103" y="129"/>
                      <a:pt x="98" y="129"/>
                    </a:cubicBezTo>
                    <a:cubicBezTo>
                      <a:pt x="98" y="129"/>
                      <a:pt x="98" y="129"/>
                      <a:pt x="98" y="129"/>
                    </a:cubicBezTo>
                    <a:cubicBezTo>
                      <a:pt x="92" y="129"/>
                      <a:pt x="87" y="128"/>
                      <a:pt x="82" y="128"/>
                    </a:cubicBezTo>
                    <a:cubicBezTo>
                      <a:pt x="80" y="128"/>
                      <a:pt x="80" y="128"/>
                      <a:pt x="80" y="128"/>
                    </a:cubicBezTo>
                    <a:cubicBezTo>
                      <a:pt x="79" y="128"/>
                      <a:pt x="79" y="128"/>
                      <a:pt x="79" y="128"/>
                    </a:cubicBezTo>
                    <a:cubicBezTo>
                      <a:pt x="66" y="129"/>
                      <a:pt x="54" y="129"/>
                      <a:pt x="44" y="130"/>
                    </a:cubicBezTo>
                    <a:cubicBezTo>
                      <a:pt x="43" y="130"/>
                      <a:pt x="43" y="130"/>
                      <a:pt x="43" y="130"/>
                    </a:cubicBezTo>
                    <a:cubicBezTo>
                      <a:pt x="39" y="130"/>
                      <a:pt x="36" y="131"/>
                      <a:pt x="32" y="131"/>
                    </a:cubicBezTo>
                    <a:cubicBezTo>
                      <a:pt x="32" y="131"/>
                      <a:pt x="32" y="131"/>
                      <a:pt x="32" y="131"/>
                    </a:cubicBezTo>
                    <a:cubicBezTo>
                      <a:pt x="28" y="131"/>
                      <a:pt x="24" y="132"/>
                      <a:pt x="21" y="132"/>
                    </a:cubicBezTo>
                    <a:cubicBezTo>
                      <a:pt x="20" y="132"/>
                      <a:pt x="20" y="131"/>
                      <a:pt x="19" y="131"/>
                    </a:cubicBezTo>
                    <a:cubicBezTo>
                      <a:pt x="19" y="130"/>
                      <a:pt x="19" y="130"/>
                      <a:pt x="18" y="129"/>
                    </a:cubicBezTo>
                    <a:cubicBezTo>
                      <a:pt x="18" y="129"/>
                      <a:pt x="18" y="129"/>
                      <a:pt x="18" y="129"/>
                    </a:cubicBezTo>
                    <a:cubicBezTo>
                      <a:pt x="18" y="129"/>
                      <a:pt x="17" y="128"/>
                      <a:pt x="17" y="128"/>
                    </a:cubicBezTo>
                    <a:cubicBezTo>
                      <a:pt x="17" y="128"/>
                      <a:pt x="17" y="128"/>
                      <a:pt x="17" y="128"/>
                    </a:cubicBezTo>
                    <a:cubicBezTo>
                      <a:pt x="17" y="127"/>
                      <a:pt x="16" y="127"/>
                      <a:pt x="16" y="126"/>
                    </a:cubicBezTo>
                    <a:cubicBezTo>
                      <a:pt x="15" y="125"/>
                      <a:pt x="15" y="124"/>
                      <a:pt x="14" y="123"/>
                    </a:cubicBezTo>
                    <a:cubicBezTo>
                      <a:pt x="14" y="123"/>
                      <a:pt x="13" y="122"/>
                      <a:pt x="13" y="122"/>
                    </a:cubicBezTo>
                    <a:cubicBezTo>
                      <a:pt x="13" y="122"/>
                      <a:pt x="13" y="122"/>
                      <a:pt x="13" y="122"/>
                    </a:cubicBezTo>
                    <a:cubicBezTo>
                      <a:pt x="13" y="121"/>
                      <a:pt x="12" y="121"/>
                      <a:pt x="12" y="120"/>
                    </a:cubicBezTo>
                    <a:cubicBezTo>
                      <a:pt x="10" y="118"/>
                      <a:pt x="9" y="115"/>
                      <a:pt x="8" y="112"/>
                    </a:cubicBezTo>
                    <a:cubicBezTo>
                      <a:pt x="7" y="112"/>
                      <a:pt x="7" y="111"/>
                      <a:pt x="7" y="111"/>
                    </a:cubicBezTo>
                    <a:cubicBezTo>
                      <a:pt x="7" y="110"/>
                      <a:pt x="7" y="110"/>
                      <a:pt x="7" y="110"/>
                    </a:cubicBezTo>
                    <a:cubicBezTo>
                      <a:pt x="7" y="110"/>
                      <a:pt x="7" y="109"/>
                      <a:pt x="6" y="109"/>
                    </a:cubicBezTo>
                    <a:cubicBezTo>
                      <a:pt x="6" y="108"/>
                      <a:pt x="6" y="108"/>
                      <a:pt x="6" y="108"/>
                    </a:cubicBezTo>
                    <a:cubicBezTo>
                      <a:pt x="6" y="108"/>
                      <a:pt x="6" y="107"/>
                      <a:pt x="5" y="106"/>
                    </a:cubicBezTo>
                    <a:cubicBezTo>
                      <a:pt x="5" y="106"/>
                      <a:pt x="5" y="105"/>
                      <a:pt x="5" y="105"/>
                    </a:cubicBezTo>
                    <a:cubicBezTo>
                      <a:pt x="4" y="104"/>
                      <a:pt x="4" y="104"/>
                      <a:pt x="4" y="104"/>
                    </a:cubicBezTo>
                    <a:cubicBezTo>
                      <a:pt x="4" y="103"/>
                      <a:pt x="4" y="103"/>
                      <a:pt x="4" y="103"/>
                    </a:cubicBezTo>
                    <a:cubicBezTo>
                      <a:pt x="4" y="103"/>
                      <a:pt x="4" y="103"/>
                      <a:pt x="4" y="103"/>
                    </a:cubicBezTo>
                    <a:cubicBezTo>
                      <a:pt x="4" y="102"/>
                      <a:pt x="4" y="102"/>
                      <a:pt x="3" y="101"/>
                    </a:cubicBezTo>
                    <a:cubicBezTo>
                      <a:pt x="3" y="101"/>
                      <a:pt x="3" y="101"/>
                      <a:pt x="3" y="101"/>
                    </a:cubicBezTo>
                    <a:cubicBezTo>
                      <a:pt x="3" y="100"/>
                      <a:pt x="3" y="99"/>
                      <a:pt x="3" y="98"/>
                    </a:cubicBezTo>
                    <a:cubicBezTo>
                      <a:pt x="3" y="98"/>
                      <a:pt x="3" y="97"/>
                      <a:pt x="2" y="97"/>
                    </a:cubicBezTo>
                    <a:cubicBezTo>
                      <a:pt x="2" y="96"/>
                      <a:pt x="2" y="95"/>
                      <a:pt x="2" y="94"/>
                    </a:cubicBezTo>
                    <a:cubicBezTo>
                      <a:pt x="2" y="94"/>
                      <a:pt x="2" y="93"/>
                      <a:pt x="2" y="93"/>
                    </a:cubicBezTo>
                    <a:cubicBezTo>
                      <a:pt x="1" y="92"/>
                      <a:pt x="1" y="92"/>
                      <a:pt x="1" y="92"/>
                    </a:cubicBezTo>
                    <a:cubicBezTo>
                      <a:pt x="1" y="91"/>
                      <a:pt x="1" y="91"/>
                      <a:pt x="1" y="91"/>
                    </a:cubicBezTo>
                    <a:cubicBezTo>
                      <a:pt x="1" y="90"/>
                      <a:pt x="1" y="90"/>
                      <a:pt x="1" y="90"/>
                    </a:cubicBezTo>
                    <a:cubicBezTo>
                      <a:pt x="1" y="89"/>
                      <a:pt x="1" y="89"/>
                      <a:pt x="1" y="89"/>
                    </a:cubicBezTo>
                    <a:cubicBezTo>
                      <a:pt x="1" y="88"/>
                      <a:pt x="1" y="87"/>
                      <a:pt x="1" y="86"/>
                    </a:cubicBezTo>
                    <a:cubicBezTo>
                      <a:pt x="1" y="86"/>
                      <a:pt x="0" y="85"/>
                      <a:pt x="0" y="84"/>
                    </a:cubicBezTo>
                    <a:cubicBezTo>
                      <a:pt x="1" y="39"/>
                      <a:pt x="37" y="2"/>
                      <a:pt x="82" y="0"/>
                    </a:cubicBezTo>
                    <a:cubicBezTo>
                      <a:pt x="88" y="0"/>
                      <a:pt x="93" y="1"/>
                      <a:pt x="99" y="1"/>
                    </a:cubicBezTo>
                    <a:cubicBezTo>
                      <a:pt x="99" y="2"/>
                      <a:pt x="99" y="2"/>
                      <a:pt x="99" y="2"/>
                    </a:cubicBezTo>
                    <a:cubicBezTo>
                      <a:pt x="99" y="2"/>
                      <a:pt x="100" y="2"/>
                      <a:pt x="101" y="2"/>
                    </a:cubicBezTo>
                    <a:cubicBezTo>
                      <a:pt x="101" y="2"/>
                      <a:pt x="102" y="2"/>
                      <a:pt x="103" y="2"/>
                    </a:cubicBezTo>
                    <a:cubicBezTo>
                      <a:pt x="104" y="3"/>
                      <a:pt x="105" y="3"/>
                      <a:pt x="107" y="3"/>
                    </a:cubicBezTo>
                    <a:cubicBezTo>
                      <a:pt x="107" y="3"/>
                      <a:pt x="107" y="3"/>
                      <a:pt x="107" y="3"/>
                    </a:cubicBezTo>
                    <a:cubicBezTo>
                      <a:pt x="107" y="3"/>
                      <a:pt x="107" y="3"/>
                      <a:pt x="107" y="3"/>
                    </a:cubicBezTo>
                    <a:cubicBezTo>
                      <a:pt x="118" y="6"/>
                      <a:pt x="128" y="11"/>
                      <a:pt x="137" y="18"/>
                    </a:cubicBezTo>
                    <a:cubicBezTo>
                      <a:pt x="137" y="18"/>
                      <a:pt x="137" y="18"/>
                      <a:pt x="137" y="18"/>
                    </a:cubicBezTo>
                    <a:cubicBezTo>
                      <a:pt x="139" y="20"/>
                      <a:pt x="141" y="21"/>
                      <a:pt x="142" y="23"/>
                    </a:cubicBezTo>
                    <a:cubicBezTo>
                      <a:pt x="143" y="23"/>
                      <a:pt x="143" y="23"/>
                      <a:pt x="143" y="23"/>
                    </a:cubicBezTo>
                    <a:cubicBezTo>
                      <a:pt x="149" y="29"/>
                      <a:pt x="154" y="36"/>
                      <a:pt x="158" y="43"/>
                    </a:cubicBezTo>
                    <a:cubicBezTo>
                      <a:pt x="159" y="44"/>
                      <a:pt x="159" y="45"/>
                      <a:pt x="159" y="45"/>
                    </a:cubicBezTo>
                    <a:cubicBezTo>
                      <a:pt x="163" y="53"/>
                      <a:pt x="166" y="61"/>
                      <a:pt x="168" y="69"/>
                    </a:cubicBezTo>
                    <a:cubicBezTo>
                      <a:pt x="168" y="70"/>
                      <a:pt x="168" y="71"/>
                      <a:pt x="168" y="72"/>
                    </a:cubicBezTo>
                    <a:cubicBezTo>
                      <a:pt x="169" y="74"/>
                      <a:pt x="169" y="76"/>
                      <a:pt x="169" y="78"/>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94" name="Freeform 105"/>
              <p:cNvSpPr/>
              <p:nvPr/>
            </p:nvSpPr>
            <p:spPr bwMode="auto">
              <a:xfrm>
                <a:off x="2718" y="1987"/>
                <a:ext cx="204" cy="201"/>
              </a:xfrm>
              <a:custGeom>
                <a:avLst/>
                <a:gdLst>
                  <a:gd name="T0" fmla="*/ 77 w 86"/>
                  <a:gd name="T1" fmla="*/ 0 h 85"/>
                  <a:gd name="T2" fmla="*/ 42 w 86"/>
                  <a:gd name="T3" fmla="*/ 38 h 85"/>
                  <a:gd name="T4" fmla="*/ 42 w 86"/>
                  <a:gd name="T5" fmla="*/ 39 h 85"/>
                  <a:gd name="T6" fmla="*/ 11 w 86"/>
                  <a:gd name="T7" fmla="*/ 72 h 85"/>
                  <a:gd name="T8" fmla="*/ 0 w 86"/>
                  <a:gd name="T9" fmla="*/ 83 h 85"/>
                  <a:gd name="T10" fmla="*/ 16 w 86"/>
                  <a:gd name="T11" fmla="*/ 84 h 85"/>
                  <a:gd name="T12" fmla="*/ 16 w 86"/>
                  <a:gd name="T13" fmla="*/ 84 h 85"/>
                  <a:gd name="T14" fmla="*/ 30 w 86"/>
                  <a:gd name="T15" fmla="*/ 85 h 85"/>
                  <a:gd name="T16" fmla="*/ 32 w 86"/>
                  <a:gd name="T17" fmla="*/ 85 h 85"/>
                  <a:gd name="T18" fmla="*/ 43 w 86"/>
                  <a:gd name="T19" fmla="*/ 74 h 85"/>
                  <a:gd name="T20" fmla="*/ 86 w 86"/>
                  <a:gd name="T21" fmla="*/ 27 h 85"/>
                  <a:gd name="T22" fmla="*/ 86 w 86"/>
                  <a:gd name="T23" fmla="*/ 24 h 85"/>
                  <a:gd name="T24" fmla="*/ 77 w 86"/>
                  <a:gd name="T25" fmla="*/ 0 h 85"/>
                  <a:gd name="T26" fmla="*/ 77 w 86"/>
                  <a:gd name="T2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85">
                    <a:moveTo>
                      <a:pt x="77" y="0"/>
                    </a:moveTo>
                    <a:cubicBezTo>
                      <a:pt x="42" y="38"/>
                      <a:pt x="42" y="38"/>
                      <a:pt x="42" y="38"/>
                    </a:cubicBezTo>
                    <a:cubicBezTo>
                      <a:pt x="42" y="39"/>
                      <a:pt x="42" y="39"/>
                      <a:pt x="42" y="39"/>
                    </a:cubicBezTo>
                    <a:cubicBezTo>
                      <a:pt x="11" y="72"/>
                      <a:pt x="11" y="72"/>
                      <a:pt x="11" y="72"/>
                    </a:cubicBezTo>
                    <a:cubicBezTo>
                      <a:pt x="0" y="83"/>
                      <a:pt x="0" y="83"/>
                      <a:pt x="0" y="83"/>
                    </a:cubicBezTo>
                    <a:cubicBezTo>
                      <a:pt x="5" y="83"/>
                      <a:pt x="10" y="84"/>
                      <a:pt x="16" y="84"/>
                    </a:cubicBezTo>
                    <a:cubicBezTo>
                      <a:pt x="16" y="84"/>
                      <a:pt x="16" y="84"/>
                      <a:pt x="16" y="84"/>
                    </a:cubicBezTo>
                    <a:cubicBezTo>
                      <a:pt x="21" y="84"/>
                      <a:pt x="26" y="84"/>
                      <a:pt x="30" y="85"/>
                    </a:cubicBezTo>
                    <a:cubicBezTo>
                      <a:pt x="31" y="85"/>
                      <a:pt x="32" y="85"/>
                      <a:pt x="32" y="85"/>
                    </a:cubicBezTo>
                    <a:cubicBezTo>
                      <a:pt x="43" y="74"/>
                      <a:pt x="43" y="74"/>
                      <a:pt x="43" y="74"/>
                    </a:cubicBezTo>
                    <a:cubicBezTo>
                      <a:pt x="86" y="27"/>
                      <a:pt x="86" y="27"/>
                      <a:pt x="86" y="27"/>
                    </a:cubicBezTo>
                    <a:cubicBezTo>
                      <a:pt x="86" y="26"/>
                      <a:pt x="86" y="25"/>
                      <a:pt x="86" y="24"/>
                    </a:cubicBezTo>
                    <a:cubicBezTo>
                      <a:pt x="84" y="16"/>
                      <a:pt x="81" y="8"/>
                      <a:pt x="77" y="0"/>
                    </a:cubicBezTo>
                    <a:cubicBezTo>
                      <a:pt x="77" y="0"/>
                      <a:pt x="77" y="0"/>
                      <a:pt x="77" y="0"/>
                    </a:cubicBezTo>
                  </a:path>
                </a:pathLst>
              </a:custGeom>
              <a:solidFill>
                <a:srgbClr val="FFBD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95" name="Freeform 106"/>
              <p:cNvSpPr>
                <a:spLocks noEditPoints="1"/>
              </p:cNvSpPr>
              <p:nvPr/>
            </p:nvSpPr>
            <p:spPr bwMode="auto">
              <a:xfrm>
                <a:off x="2758" y="1885"/>
                <a:ext cx="10" cy="0"/>
              </a:xfrm>
              <a:custGeom>
                <a:avLst/>
                <a:gdLst>
                  <a:gd name="T0" fmla="*/ 3 w 4"/>
                  <a:gd name="T1" fmla="*/ 4 w 4"/>
                  <a:gd name="T2" fmla="*/ 4 w 4"/>
                  <a:gd name="T3" fmla="*/ 3 w 4"/>
                  <a:gd name="T4" fmla="*/ 0 w 4"/>
                  <a:gd name="T5" fmla="*/ 1 w 4"/>
                  <a:gd name="T6" fmla="*/ 0 w 4"/>
                </a:gdLst>
                <a:ahLst/>
                <a:cxnLst>
                  <a:cxn ang="0">
                    <a:pos x="T0" y="0"/>
                  </a:cxn>
                  <a:cxn ang="0">
                    <a:pos x="T1" y="0"/>
                  </a:cxn>
                  <a:cxn ang="0">
                    <a:pos x="T2" y="0"/>
                  </a:cxn>
                  <a:cxn ang="0">
                    <a:pos x="T3" y="0"/>
                  </a:cxn>
                  <a:cxn ang="0">
                    <a:pos x="T4" y="0"/>
                  </a:cxn>
                  <a:cxn ang="0">
                    <a:pos x="T5" y="0"/>
                  </a:cxn>
                  <a:cxn ang="0">
                    <a:pos x="T6" y="0"/>
                  </a:cxn>
                </a:cxnLst>
                <a:rect l="0" t="0" r="r" b="b"/>
                <a:pathLst>
                  <a:path w="4">
                    <a:moveTo>
                      <a:pt x="3" y="0"/>
                    </a:moveTo>
                    <a:cubicBezTo>
                      <a:pt x="3" y="0"/>
                      <a:pt x="3" y="0"/>
                      <a:pt x="4" y="0"/>
                    </a:cubicBezTo>
                    <a:cubicBezTo>
                      <a:pt x="4" y="0"/>
                      <a:pt x="4" y="0"/>
                      <a:pt x="4" y="0"/>
                    </a:cubicBezTo>
                    <a:cubicBezTo>
                      <a:pt x="4" y="0"/>
                      <a:pt x="3" y="0"/>
                      <a:pt x="3" y="0"/>
                    </a:cubicBezTo>
                    <a:moveTo>
                      <a:pt x="0" y="0"/>
                    </a:moveTo>
                    <a:cubicBezTo>
                      <a:pt x="0" y="0"/>
                      <a:pt x="1" y="0"/>
                      <a:pt x="1" y="0"/>
                    </a:cubicBezTo>
                    <a:cubicBezTo>
                      <a:pt x="1" y="0"/>
                      <a:pt x="0" y="0"/>
                      <a:pt x="0" y="0"/>
                    </a:cubicBezTo>
                  </a:path>
                </a:pathLst>
              </a:custGeom>
              <a:solidFill>
                <a:srgbClr val="FDAC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96" name="Freeform 107"/>
              <p:cNvSpPr/>
              <p:nvPr/>
            </p:nvSpPr>
            <p:spPr bwMode="auto">
              <a:xfrm>
                <a:off x="2533" y="212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97" name="Freeform 108"/>
              <p:cNvSpPr/>
              <p:nvPr/>
            </p:nvSpPr>
            <p:spPr bwMode="auto">
              <a:xfrm>
                <a:off x="2533" y="2124"/>
                <a:ext cx="3" cy="5"/>
              </a:xfrm>
              <a:custGeom>
                <a:avLst/>
                <a:gdLst>
                  <a:gd name="T0" fmla="*/ 0 w 1"/>
                  <a:gd name="T1" fmla="*/ 0 h 2"/>
                  <a:gd name="T2" fmla="*/ 0 w 1"/>
                  <a:gd name="T3" fmla="*/ 0 h 2"/>
                  <a:gd name="T4" fmla="*/ 0 w 1"/>
                  <a:gd name="T5" fmla="*/ 0 h 2"/>
                  <a:gd name="T6" fmla="*/ 0 w 1"/>
                  <a:gd name="T7" fmla="*/ 0 h 2"/>
                  <a:gd name="T8" fmla="*/ 0 w 1"/>
                  <a:gd name="T9" fmla="*/ 0 h 2"/>
                  <a:gd name="T10" fmla="*/ 1 w 1"/>
                  <a:gd name="T11" fmla="*/ 2 h 2"/>
                  <a:gd name="T12" fmla="*/ 0 w 1"/>
                  <a:gd name="T13" fmla="*/ 1 h 2"/>
                  <a:gd name="T14" fmla="*/ 0 w 1"/>
                  <a:gd name="T15" fmla="*/ 0 h 2"/>
                  <a:gd name="T16" fmla="*/ 0 w 1"/>
                  <a:gd name="T17" fmla="*/ 0 h 2"/>
                  <a:gd name="T18" fmla="*/ 0 w 1"/>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0"/>
                    </a:moveTo>
                    <a:cubicBezTo>
                      <a:pt x="0" y="0"/>
                      <a:pt x="0" y="0"/>
                      <a:pt x="0" y="0"/>
                    </a:cubicBezTo>
                    <a:cubicBezTo>
                      <a:pt x="0" y="0"/>
                      <a:pt x="0" y="0"/>
                      <a:pt x="0" y="0"/>
                    </a:cubicBezTo>
                    <a:cubicBezTo>
                      <a:pt x="0" y="0"/>
                      <a:pt x="0" y="0"/>
                      <a:pt x="0" y="0"/>
                    </a:cubicBezTo>
                    <a:cubicBezTo>
                      <a:pt x="0" y="0"/>
                      <a:pt x="0" y="0"/>
                      <a:pt x="0" y="0"/>
                    </a:cubicBezTo>
                    <a:cubicBezTo>
                      <a:pt x="0" y="1"/>
                      <a:pt x="1" y="1"/>
                      <a:pt x="1" y="2"/>
                    </a:cubicBezTo>
                    <a:cubicBezTo>
                      <a:pt x="0" y="1"/>
                      <a:pt x="0" y="1"/>
                      <a:pt x="0" y="1"/>
                    </a:cubicBezTo>
                    <a:cubicBezTo>
                      <a:pt x="0" y="0"/>
                      <a:pt x="0" y="0"/>
                      <a:pt x="0" y="0"/>
                    </a:cubicBezTo>
                    <a:cubicBezTo>
                      <a:pt x="0" y="0"/>
                      <a:pt x="0" y="0"/>
                      <a:pt x="0" y="0"/>
                    </a:cubicBezTo>
                    <a:cubicBezTo>
                      <a:pt x="0" y="0"/>
                      <a:pt x="0" y="0"/>
                      <a:pt x="0" y="0"/>
                    </a:cubicBezTo>
                  </a:path>
                </a:pathLst>
              </a:custGeom>
              <a:solidFill>
                <a:srgbClr val="FDAC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98" name="Freeform 109"/>
              <p:cNvSpPr/>
              <p:nvPr/>
            </p:nvSpPr>
            <p:spPr bwMode="auto">
              <a:xfrm>
                <a:off x="2536" y="212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FDA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99" name="Freeform 110"/>
              <p:cNvSpPr/>
              <p:nvPr/>
            </p:nvSpPr>
            <p:spPr bwMode="auto">
              <a:xfrm>
                <a:off x="2541" y="2141"/>
                <a:ext cx="0" cy="2"/>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0"/>
                      <a:pt x="0" y="0"/>
                      <a:pt x="0" y="0"/>
                    </a:cubicBezTo>
                    <a:cubicBezTo>
                      <a:pt x="0" y="0"/>
                      <a:pt x="0" y="0"/>
                      <a:pt x="0" y="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00" name="Freeform 111"/>
              <p:cNvSpPr/>
              <p:nvPr/>
            </p:nvSpPr>
            <p:spPr bwMode="auto">
              <a:xfrm>
                <a:off x="2536" y="2131"/>
                <a:ext cx="5" cy="10"/>
              </a:xfrm>
              <a:custGeom>
                <a:avLst/>
                <a:gdLst>
                  <a:gd name="T0" fmla="*/ 0 w 2"/>
                  <a:gd name="T1" fmla="*/ 0 h 4"/>
                  <a:gd name="T2" fmla="*/ 2 w 2"/>
                  <a:gd name="T3" fmla="*/ 4 h 4"/>
                  <a:gd name="T4" fmla="*/ 2 w 2"/>
                  <a:gd name="T5" fmla="*/ 4 h 4"/>
                  <a:gd name="T6" fmla="*/ 1 w 2"/>
                  <a:gd name="T7" fmla="*/ 3 h 4"/>
                  <a:gd name="T8" fmla="*/ 1 w 2"/>
                  <a:gd name="T9" fmla="*/ 2 h 4"/>
                  <a:gd name="T10" fmla="*/ 0 w 2"/>
                  <a:gd name="T11" fmla="*/ 0 h 4"/>
                  <a:gd name="T12" fmla="*/ 0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0"/>
                    </a:moveTo>
                    <a:cubicBezTo>
                      <a:pt x="1" y="1"/>
                      <a:pt x="1" y="3"/>
                      <a:pt x="2" y="4"/>
                    </a:cubicBezTo>
                    <a:cubicBezTo>
                      <a:pt x="2" y="4"/>
                      <a:pt x="2" y="4"/>
                      <a:pt x="2" y="4"/>
                    </a:cubicBezTo>
                    <a:cubicBezTo>
                      <a:pt x="2" y="4"/>
                      <a:pt x="2" y="3"/>
                      <a:pt x="1" y="3"/>
                    </a:cubicBezTo>
                    <a:cubicBezTo>
                      <a:pt x="1" y="2"/>
                      <a:pt x="1" y="2"/>
                      <a:pt x="1" y="2"/>
                    </a:cubicBezTo>
                    <a:cubicBezTo>
                      <a:pt x="1" y="2"/>
                      <a:pt x="1" y="1"/>
                      <a:pt x="0" y="0"/>
                    </a:cubicBezTo>
                    <a:cubicBezTo>
                      <a:pt x="0" y="0"/>
                      <a:pt x="0" y="0"/>
                      <a:pt x="0" y="0"/>
                    </a:cubicBezTo>
                  </a:path>
                </a:pathLst>
              </a:custGeom>
              <a:solidFill>
                <a:srgbClr val="FFDA7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01" name="Freeform 112"/>
              <p:cNvSpPr/>
              <p:nvPr/>
            </p:nvSpPr>
            <p:spPr bwMode="auto">
              <a:xfrm>
                <a:off x="2533" y="1883"/>
                <a:ext cx="244" cy="260"/>
              </a:xfrm>
              <a:custGeom>
                <a:avLst/>
                <a:gdLst>
                  <a:gd name="T0" fmla="*/ 95 w 103"/>
                  <a:gd name="T1" fmla="*/ 0 h 110"/>
                  <a:gd name="T2" fmla="*/ 0 w 103"/>
                  <a:gd name="T3" fmla="*/ 102 h 110"/>
                  <a:gd name="T4" fmla="*/ 0 w 103"/>
                  <a:gd name="T5" fmla="*/ 102 h 110"/>
                  <a:gd name="T6" fmla="*/ 0 w 103"/>
                  <a:gd name="T7" fmla="*/ 102 h 110"/>
                  <a:gd name="T8" fmla="*/ 0 w 103"/>
                  <a:gd name="T9" fmla="*/ 103 h 110"/>
                  <a:gd name="T10" fmla="*/ 1 w 103"/>
                  <a:gd name="T11" fmla="*/ 104 h 110"/>
                  <a:gd name="T12" fmla="*/ 1 w 103"/>
                  <a:gd name="T13" fmla="*/ 104 h 110"/>
                  <a:gd name="T14" fmla="*/ 1 w 103"/>
                  <a:gd name="T15" fmla="*/ 104 h 110"/>
                  <a:gd name="T16" fmla="*/ 1 w 103"/>
                  <a:gd name="T17" fmla="*/ 105 h 110"/>
                  <a:gd name="T18" fmla="*/ 1 w 103"/>
                  <a:gd name="T19" fmla="*/ 105 h 110"/>
                  <a:gd name="T20" fmla="*/ 2 w 103"/>
                  <a:gd name="T21" fmla="*/ 107 h 110"/>
                  <a:gd name="T22" fmla="*/ 2 w 103"/>
                  <a:gd name="T23" fmla="*/ 108 h 110"/>
                  <a:gd name="T24" fmla="*/ 3 w 103"/>
                  <a:gd name="T25" fmla="*/ 109 h 110"/>
                  <a:gd name="T26" fmla="*/ 3 w 103"/>
                  <a:gd name="T27" fmla="*/ 110 h 110"/>
                  <a:gd name="T28" fmla="*/ 103 w 103"/>
                  <a:gd name="T29" fmla="*/ 2 h 110"/>
                  <a:gd name="T30" fmla="*/ 99 w 103"/>
                  <a:gd name="T31" fmla="*/ 1 h 110"/>
                  <a:gd name="T32" fmla="*/ 99 w 103"/>
                  <a:gd name="T33" fmla="*/ 1 h 110"/>
                  <a:gd name="T34" fmla="*/ 98 w 103"/>
                  <a:gd name="T35" fmla="*/ 1 h 110"/>
                  <a:gd name="T36" fmla="*/ 96 w 103"/>
                  <a:gd name="T37" fmla="*/ 1 h 110"/>
                  <a:gd name="T38" fmla="*/ 95 w 103"/>
                  <a:gd name="T39" fmla="*/ 1 h 110"/>
                  <a:gd name="T40" fmla="*/ 95 w 103"/>
                  <a:gd name="T4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10">
                    <a:moveTo>
                      <a:pt x="95" y="0"/>
                    </a:moveTo>
                    <a:cubicBezTo>
                      <a:pt x="0" y="102"/>
                      <a:pt x="0" y="102"/>
                      <a:pt x="0" y="102"/>
                    </a:cubicBezTo>
                    <a:cubicBezTo>
                      <a:pt x="0" y="102"/>
                      <a:pt x="0" y="102"/>
                      <a:pt x="0" y="102"/>
                    </a:cubicBezTo>
                    <a:cubicBezTo>
                      <a:pt x="0" y="102"/>
                      <a:pt x="0" y="102"/>
                      <a:pt x="0" y="102"/>
                    </a:cubicBezTo>
                    <a:cubicBezTo>
                      <a:pt x="0" y="103"/>
                      <a:pt x="0" y="103"/>
                      <a:pt x="0" y="103"/>
                    </a:cubicBezTo>
                    <a:cubicBezTo>
                      <a:pt x="1" y="104"/>
                      <a:pt x="1" y="104"/>
                      <a:pt x="1" y="104"/>
                    </a:cubicBezTo>
                    <a:cubicBezTo>
                      <a:pt x="1" y="104"/>
                      <a:pt x="1" y="104"/>
                      <a:pt x="1" y="104"/>
                    </a:cubicBezTo>
                    <a:cubicBezTo>
                      <a:pt x="1" y="104"/>
                      <a:pt x="1" y="104"/>
                      <a:pt x="1" y="104"/>
                    </a:cubicBezTo>
                    <a:cubicBezTo>
                      <a:pt x="1" y="104"/>
                      <a:pt x="1" y="105"/>
                      <a:pt x="1" y="105"/>
                    </a:cubicBezTo>
                    <a:cubicBezTo>
                      <a:pt x="1" y="105"/>
                      <a:pt x="1" y="105"/>
                      <a:pt x="1" y="105"/>
                    </a:cubicBezTo>
                    <a:cubicBezTo>
                      <a:pt x="2" y="106"/>
                      <a:pt x="2" y="107"/>
                      <a:pt x="2" y="107"/>
                    </a:cubicBezTo>
                    <a:cubicBezTo>
                      <a:pt x="2" y="108"/>
                      <a:pt x="2" y="108"/>
                      <a:pt x="2" y="108"/>
                    </a:cubicBezTo>
                    <a:cubicBezTo>
                      <a:pt x="3" y="108"/>
                      <a:pt x="3" y="109"/>
                      <a:pt x="3" y="109"/>
                    </a:cubicBezTo>
                    <a:cubicBezTo>
                      <a:pt x="3" y="110"/>
                      <a:pt x="3" y="110"/>
                      <a:pt x="3" y="110"/>
                    </a:cubicBezTo>
                    <a:cubicBezTo>
                      <a:pt x="103" y="2"/>
                      <a:pt x="103" y="2"/>
                      <a:pt x="103" y="2"/>
                    </a:cubicBezTo>
                    <a:cubicBezTo>
                      <a:pt x="102" y="2"/>
                      <a:pt x="101" y="2"/>
                      <a:pt x="99" y="1"/>
                    </a:cubicBezTo>
                    <a:cubicBezTo>
                      <a:pt x="99" y="1"/>
                      <a:pt x="99" y="1"/>
                      <a:pt x="99" y="1"/>
                    </a:cubicBezTo>
                    <a:cubicBezTo>
                      <a:pt x="98" y="1"/>
                      <a:pt x="98" y="1"/>
                      <a:pt x="98" y="1"/>
                    </a:cubicBezTo>
                    <a:cubicBezTo>
                      <a:pt x="97" y="1"/>
                      <a:pt x="96" y="1"/>
                      <a:pt x="96" y="1"/>
                    </a:cubicBezTo>
                    <a:cubicBezTo>
                      <a:pt x="96" y="1"/>
                      <a:pt x="95" y="1"/>
                      <a:pt x="95" y="1"/>
                    </a:cubicBezTo>
                    <a:cubicBezTo>
                      <a:pt x="95" y="1"/>
                      <a:pt x="95" y="1"/>
                      <a:pt x="95" y="0"/>
                    </a:cubicBezTo>
                  </a:path>
                </a:pathLst>
              </a:custGeom>
              <a:solidFill>
                <a:srgbClr val="FFBD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02" name="Freeform 113"/>
              <p:cNvSpPr/>
              <p:nvPr/>
            </p:nvSpPr>
            <p:spPr bwMode="auto">
              <a:xfrm>
                <a:off x="2600" y="1923"/>
                <a:ext cx="260" cy="267"/>
              </a:xfrm>
              <a:custGeom>
                <a:avLst/>
                <a:gdLst>
                  <a:gd name="T0" fmla="*/ 105 w 110"/>
                  <a:gd name="T1" fmla="*/ 0 h 113"/>
                  <a:gd name="T2" fmla="*/ 87 w 110"/>
                  <a:gd name="T3" fmla="*/ 19 h 113"/>
                  <a:gd name="T4" fmla="*/ 86 w 110"/>
                  <a:gd name="T5" fmla="*/ 20 h 113"/>
                  <a:gd name="T6" fmla="*/ 72 w 110"/>
                  <a:gd name="T7" fmla="*/ 36 h 113"/>
                  <a:gd name="T8" fmla="*/ 68 w 110"/>
                  <a:gd name="T9" fmla="*/ 39 h 113"/>
                  <a:gd name="T10" fmla="*/ 62 w 110"/>
                  <a:gd name="T11" fmla="*/ 46 h 113"/>
                  <a:gd name="T12" fmla="*/ 58 w 110"/>
                  <a:gd name="T13" fmla="*/ 50 h 113"/>
                  <a:gd name="T14" fmla="*/ 42 w 110"/>
                  <a:gd name="T15" fmla="*/ 67 h 113"/>
                  <a:gd name="T16" fmla="*/ 39 w 110"/>
                  <a:gd name="T17" fmla="*/ 71 h 113"/>
                  <a:gd name="T18" fmla="*/ 33 w 110"/>
                  <a:gd name="T19" fmla="*/ 77 h 113"/>
                  <a:gd name="T20" fmla="*/ 30 w 110"/>
                  <a:gd name="T21" fmla="*/ 81 h 113"/>
                  <a:gd name="T22" fmla="*/ 18 w 110"/>
                  <a:gd name="T23" fmla="*/ 93 h 113"/>
                  <a:gd name="T24" fmla="*/ 16 w 110"/>
                  <a:gd name="T25" fmla="*/ 96 h 113"/>
                  <a:gd name="T26" fmla="*/ 12 w 110"/>
                  <a:gd name="T27" fmla="*/ 100 h 113"/>
                  <a:gd name="T28" fmla="*/ 0 w 110"/>
                  <a:gd name="T29" fmla="*/ 113 h 113"/>
                  <a:gd name="T30" fmla="*/ 0 w 110"/>
                  <a:gd name="T31" fmla="*/ 113 h 113"/>
                  <a:gd name="T32" fmla="*/ 11 w 110"/>
                  <a:gd name="T33" fmla="*/ 112 h 113"/>
                  <a:gd name="T34" fmla="*/ 20 w 110"/>
                  <a:gd name="T35" fmla="*/ 102 h 113"/>
                  <a:gd name="T36" fmla="*/ 22 w 110"/>
                  <a:gd name="T37" fmla="*/ 100 h 113"/>
                  <a:gd name="T38" fmla="*/ 23 w 110"/>
                  <a:gd name="T39" fmla="*/ 99 h 113"/>
                  <a:gd name="T40" fmla="*/ 37 w 110"/>
                  <a:gd name="T41" fmla="*/ 83 h 113"/>
                  <a:gd name="T42" fmla="*/ 41 w 110"/>
                  <a:gd name="T43" fmla="*/ 79 h 113"/>
                  <a:gd name="T44" fmla="*/ 47 w 110"/>
                  <a:gd name="T45" fmla="*/ 73 h 113"/>
                  <a:gd name="T46" fmla="*/ 51 w 110"/>
                  <a:gd name="T47" fmla="*/ 69 h 113"/>
                  <a:gd name="T48" fmla="*/ 67 w 110"/>
                  <a:gd name="T49" fmla="*/ 52 h 113"/>
                  <a:gd name="T50" fmla="*/ 70 w 110"/>
                  <a:gd name="T51" fmla="*/ 48 h 113"/>
                  <a:gd name="T52" fmla="*/ 76 w 110"/>
                  <a:gd name="T53" fmla="*/ 42 h 113"/>
                  <a:gd name="T54" fmla="*/ 79 w 110"/>
                  <a:gd name="T55" fmla="*/ 39 h 113"/>
                  <a:gd name="T56" fmla="*/ 81 w 110"/>
                  <a:gd name="T57" fmla="*/ 37 h 113"/>
                  <a:gd name="T58" fmla="*/ 85 w 110"/>
                  <a:gd name="T59" fmla="*/ 32 h 113"/>
                  <a:gd name="T60" fmla="*/ 110 w 110"/>
                  <a:gd name="T61" fmla="*/ 5 h 113"/>
                  <a:gd name="T62" fmla="*/ 105 w 110"/>
                  <a:gd name="T63" fmla="*/ 0 h 113"/>
                  <a:gd name="T64" fmla="*/ 105 w 110"/>
                  <a:gd name="T65" fmla="*/ 0 h 113"/>
                  <a:gd name="T66" fmla="*/ 105 w 110"/>
                  <a:gd name="T6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0" h="113">
                    <a:moveTo>
                      <a:pt x="105" y="0"/>
                    </a:moveTo>
                    <a:cubicBezTo>
                      <a:pt x="87" y="19"/>
                      <a:pt x="87" y="19"/>
                      <a:pt x="87" y="19"/>
                    </a:cubicBezTo>
                    <a:cubicBezTo>
                      <a:pt x="86" y="20"/>
                      <a:pt x="86" y="20"/>
                      <a:pt x="86" y="20"/>
                    </a:cubicBezTo>
                    <a:cubicBezTo>
                      <a:pt x="72" y="36"/>
                      <a:pt x="72" y="36"/>
                      <a:pt x="72" y="36"/>
                    </a:cubicBezTo>
                    <a:cubicBezTo>
                      <a:pt x="68" y="39"/>
                      <a:pt x="68" y="39"/>
                      <a:pt x="68" y="39"/>
                    </a:cubicBezTo>
                    <a:cubicBezTo>
                      <a:pt x="62" y="46"/>
                      <a:pt x="62" y="46"/>
                      <a:pt x="62" y="46"/>
                    </a:cubicBezTo>
                    <a:cubicBezTo>
                      <a:pt x="58" y="50"/>
                      <a:pt x="58" y="50"/>
                      <a:pt x="58" y="50"/>
                    </a:cubicBezTo>
                    <a:cubicBezTo>
                      <a:pt x="42" y="67"/>
                      <a:pt x="42" y="67"/>
                      <a:pt x="42" y="67"/>
                    </a:cubicBezTo>
                    <a:cubicBezTo>
                      <a:pt x="39" y="71"/>
                      <a:pt x="39" y="71"/>
                      <a:pt x="39" y="71"/>
                    </a:cubicBezTo>
                    <a:cubicBezTo>
                      <a:pt x="33" y="77"/>
                      <a:pt x="33" y="77"/>
                      <a:pt x="33" y="77"/>
                    </a:cubicBezTo>
                    <a:cubicBezTo>
                      <a:pt x="30" y="81"/>
                      <a:pt x="30" y="81"/>
                      <a:pt x="30" y="81"/>
                    </a:cubicBezTo>
                    <a:cubicBezTo>
                      <a:pt x="18" y="93"/>
                      <a:pt x="18" y="93"/>
                      <a:pt x="18" y="93"/>
                    </a:cubicBezTo>
                    <a:cubicBezTo>
                      <a:pt x="16" y="96"/>
                      <a:pt x="16" y="96"/>
                      <a:pt x="16" y="96"/>
                    </a:cubicBezTo>
                    <a:cubicBezTo>
                      <a:pt x="12" y="100"/>
                      <a:pt x="12" y="100"/>
                      <a:pt x="12" y="100"/>
                    </a:cubicBezTo>
                    <a:cubicBezTo>
                      <a:pt x="0" y="113"/>
                      <a:pt x="0" y="113"/>
                      <a:pt x="0" y="113"/>
                    </a:cubicBezTo>
                    <a:cubicBezTo>
                      <a:pt x="0" y="113"/>
                      <a:pt x="0" y="113"/>
                      <a:pt x="0" y="113"/>
                    </a:cubicBezTo>
                    <a:cubicBezTo>
                      <a:pt x="4" y="113"/>
                      <a:pt x="7" y="112"/>
                      <a:pt x="11" y="112"/>
                    </a:cubicBezTo>
                    <a:cubicBezTo>
                      <a:pt x="20" y="102"/>
                      <a:pt x="20" y="102"/>
                      <a:pt x="20" y="102"/>
                    </a:cubicBezTo>
                    <a:cubicBezTo>
                      <a:pt x="22" y="100"/>
                      <a:pt x="22" y="100"/>
                      <a:pt x="22" y="100"/>
                    </a:cubicBezTo>
                    <a:cubicBezTo>
                      <a:pt x="23" y="99"/>
                      <a:pt x="23" y="99"/>
                      <a:pt x="23" y="99"/>
                    </a:cubicBezTo>
                    <a:cubicBezTo>
                      <a:pt x="37" y="83"/>
                      <a:pt x="37" y="83"/>
                      <a:pt x="37" y="83"/>
                    </a:cubicBezTo>
                    <a:cubicBezTo>
                      <a:pt x="41" y="79"/>
                      <a:pt x="41" y="79"/>
                      <a:pt x="41" y="79"/>
                    </a:cubicBezTo>
                    <a:cubicBezTo>
                      <a:pt x="47" y="73"/>
                      <a:pt x="47" y="73"/>
                      <a:pt x="47" y="73"/>
                    </a:cubicBezTo>
                    <a:cubicBezTo>
                      <a:pt x="51" y="69"/>
                      <a:pt x="51" y="69"/>
                      <a:pt x="51" y="69"/>
                    </a:cubicBezTo>
                    <a:cubicBezTo>
                      <a:pt x="67" y="52"/>
                      <a:pt x="67" y="52"/>
                      <a:pt x="67" y="52"/>
                    </a:cubicBezTo>
                    <a:cubicBezTo>
                      <a:pt x="70" y="48"/>
                      <a:pt x="70" y="48"/>
                      <a:pt x="70" y="48"/>
                    </a:cubicBezTo>
                    <a:cubicBezTo>
                      <a:pt x="76" y="42"/>
                      <a:pt x="76" y="42"/>
                      <a:pt x="76" y="42"/>
                    </a:cubicBezTo>
                    <a:cubicBezTo>
                      <a:pt x="79" y="39"/>
                      <a:pt x="79" y="39"/>
                      <a:pt x="79" y="39"/>
                    </a:cubicBezTo>
                    <a:cubicBezTo>
                      <a:pt x="81" y="37"/>
                      <a:pt x="81" y="37"/>
                      <a:pt x="81" y="37"/>
                    </a:cubicBezTo>
                    <a:cubicBezTo>
                      <a:pt x="85" y="32"/>
                      <a:pt x="85" y="32"/>
                      <a:pt x="85" y="32"/>
                    </a:cubicBezTo>
                    <a:cubicBezTo>
                      <a:pt x="110" y="5"/>
                      <a:pt x="110" y="5"/>
                      <a:pt x="110" y="5"/>
                    </a:cubicBezTo>
                    <a:cubicBezTo>
                      <a:pt x="109" y="3"/>
                      <a:pt x="107" y="2"/>
                      <a:pt x="105" y="0"/>
                    </a:cubicBezTo>
                    <a:cubicBezTo>
                      <a:pt x="105" y="0"/>
                      <a:pt x="105" y="0"/>
                      <a:pt x="105" y="0"/>
                    </a:cubicBezTo>
                    <a:cubicBezTo>
                      <a:pt x="105" y="0"/>
                      <a:pt x="105" y="0"/>
                      <a:pt x="105" y="0"/>
                    </a:cubicBezTo>
                  </a:path>
                </a:pathLst>
              </a:custGeom>
              <a:solidFill>
                <a:srgbClr val="FFBD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03" name="Freeform 114"/>
              <p:cNvSpPr/>
              <p:nvPr/>
            </p:nvSpPr>
            <p:spPr bwMode="auto">
              <a:xfrm>
                <a:off x="2635" y="1928"/>
                <a:ext cx="190" cy="258"/>
              </a:xfrm>
              <a:custGeom>
                <a:avLst/>
                <a:gdLst>
                  <a:gd name="T0" fmla="*/ 79 w 80"/>
                  <a:gd name="T1" fmla="*/ 69 h 109"/>
                  <a:gd name="T2" fmla="*/ 77 w 80"/>
                  <a:gd name="T3" fmla="*/ 64 h 109"/>
                  <a:gd name="T4" fmla="*/ 52 w 80"/>
                  <a:gd name="T5" fmla="*/ 50 h 109"/>
                  <a:gd name="T6" fmla="*/ 44 w 80"/>
                  <a:gd name="T7" fmla="*/ 48 h 109"/>
                  <a:gd name="T8" fmla="*/ 29 w 80"/>
                  <a:gd name="T9" fmla="*/ 42 h 109"/>
                  <a:gd name="T10" fmla="*/ 41 w 80"/>
                  <a:gd name="T11" fmla="*/ 36 h 109"/>
                  <a:gd name="T12" fmla="*/ 54 w 80"/>
                  <a:gd name="T13" fmla="*/ 37 h 109"/>
                  <a:gd name="T14" fmla="*/ 61 w 80"/>
                  <a:gd name="T15" fmla="*/ 40 h 109"/>
                  <a:gd name="T16" fmla="*/ 69 w 80"/>
                  <a:gd name="T17" fmla="*/ 32 h 109"/>
                  <a:gd name="T18" fmla="*/ 74 w 80"/>
                  <a:gd name="T19" fmla="*/ 20 h 109"/>
                  <a:gd name="T20" fmla="*/ 71 w 80"/>
                  <a:gd name="T21" fmla="*/ 19 h 109"/>
                  <a:gd name="T22" fmla="*/ 48 w 80"/>
                  <a:gd name="T23" fmla="*/ 13 h 109"/>
                  <a:gd name="T24" fmla="*/ 47 w 80"/>
                  <a:gd name="T25" fmla="*/ 0 h 109"/>
                  <a:gd name="T26" fmla="*/ 44 w 80"/>
                  <a:gd name="T27" fmla="*/ 0 h 109"/>
                  <a:gd name="T28" fmla="*/ 34 w 80"/>
                  <a:gd name="T29" fmla="*/ 0 h 109"/>
                  <a:gd name="T30" fmla="*/ 29 w 80"/>
                  <a:gd name="T31" fmla="*/ 0 h 109"/>
                  <a:gd name="T32" fmla="*/ 30 w 80"/>
                  <a:gd name="T33" fmla="*/ 5 h 109"/>
                  <a:gd name="T34" fmla="*/ 30 w 80"/>
                  <a:gd name="T35" fmla="*/ 6 h 109"/>
                  <a:gd name="T36" fmla="*/ 18 w 80"/>
                  <a:gd name="T37" fmla="*/ 18 h 109"/>
                  <a:gd name="T38" fmla="*/ 18 w 80"/>
                  <a:gd name="T39" fmla="*/ 18 h 109"/>
                  <a:gd name="T40" fmla="*/ 1 w 80"/>
                  <a:gd name="T41" fmla="*/ 36 h 109"/>
                  <a:gd name="T42" fmla="*/ 1 w 80"/>
                  <a:gd name="T43" fmla="*/ 37 h 109"/>
                  <a:gd name="T44" fmla="*/ 0 w 80"/>
                  <a:gd name="T45" fmla="*/ 45 h 109"/>
                  <a:gd name="T46" fmla="*/ 0 w 80"/>
                  <a:gd name="T47" fmla="*/ 47 h 109"/>
                  <a:gd name="T48" fmla="*/ 24 w 80"/>
                  <a:gd name="T49" fmla="*/ 69 h 109"/>
                  <a:gd name="T50" fmla="*/ 32 w 80"/>
                  <a:gd name="T51" fmla="*/ 71 h 109"/>
                  <a:gd name="T52" fmla="*/ 49 w 80"/>
                  <a:gd name="T53" fmla="*/ 75 h 109"/>
                  <a:gd name="T54" fmla="*/ 39 w 80"/>
                  <a:gd name="T55" fmla="*/ 83 h 109"/>
                  <a:gd name="T56" fmla="*/ 22 w 80"/>
                  <a:gd name="T57" fmla="*/ 81 h 109"/>
                  <a:gd name="T58" fmla="*/ 15 w 80"/>
                  <a:gd name="T59" fmla="*/ 79 h 109"/>
                  <a:gd name="T60" fmla="*/ 3 w 80"/>
                  <a:gd name="T61" fmla="*/ 91 h 109"/>
                  <a:gd name="T62" fmla="*/ 2 w 80"/>
                  <a:gd name="T63" fmla="*/ 95 h 109"/>
                  <a:gd name="T64" fmla="*/ 0 w 80"/>
                  <a:gd name="T65" fmla="*/ 98 h 109"/>
                  <a:gd name="T66" fmla="*/ 5 w 80"/>
                  <a:gd name="T67" fmla="*/ 101 h 109"/>
                  <a:gd name="T68" fmla="*/ 33 w 80"/>
                  <a:gd name="T69" fmla="*/ 106 h 109"/>
                  <a:gd name="T70" fmla="*/ 33 w 80"/>
                  <a:gd name="T71" fmla="*/ 108 h 109"/>
                  <a:gd name="T72" fmla="*/ 51 w 80"/>
                  <a:gd name="T73" fmla="*/ 109 h 109"/>
                  <a:gd name="T74" fmla="*/ 51 w 80"/>
                  <a:gd name="T75" fmla="*/ 105 h 109"/>
                  <a:gd name="T76" fmla="*/ 79 w 80"/>
                  <a:gd name="T77"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109">
                    <a:moveTo>
                      <a:pt x="79" y="75"/>
                    </a:moveTo>
                    <a:cubicBezTo>
                      <a:pt x="79" y="73"/>
                      <a:pt x="79" y="71"/>
                      <a:pt x="79" y="69"/>
                    </a:cubicBezTo>
                    <a:cubicBezTo>
                      <a:pt x="79" y="69"/>
                      <a:pt x="79" y="69"/>
                      <a:pt x="79" y="69"/>
                    </a:cubicBezTo>
                    <a:cubicBezTo>
                      <a:pt x="78" y="67"/>
                      <a:pt x="77" y="65"/>
                      <a:pt x="77" y="64"/>
                    </a:cubicBezTo>
                    <a:cubicBezTo>
                      <a:pt x="76" y="63"/>
                      <a:pt x="76" y="62"/>
                      <a:pt x="75" y="62"/>
                    </a:cubicBezTo>
                    <a:cubicBezTo>
                      <a:pt x="70" y="55"/>
                      <a:pt x="61" y="51"/>
                      <a:pt x="52" y="50"/>
                    </a:cubicBezTo>
                    <a:cubicBezTo>
                      <a:pt x="52" y="50"/>
                      <a:pt x="52" y="50"/>
                      <a:pt x="52" y="50"/>
                    </a:cubicBezTo>
                    <a:cubicBezTo>
                      <a:pt x="49" y="49"/>
                      <a:pt x="46" y="49"/>
                      <a:pt x="44" y="48"/>
                    </a:cubicBezTo>
                    <a:cubicBezTo>
                      <a:pt x="43" y="48"/>
                      <a:pt x="43" y="48"/>
                      <a:pt x="43" y="48"/>
                    </a:cubicBezTo>
                    <a:cubicBezTo>
                      <a:pt x="35" y="47"/>
                      <a:pt x="29" y="46"/>
                      <a:pt x="29" y="42"/>
                    </a:cubicBezTo>
                    <a:cubicBezTo>
                      <a:pt x="29" y="41"/>
                      <a:pt x="29" y="40"/>
                      <a:pt x="30" y="40"/>
                    </a:cubicBezTo>
                    <a:cubicBezTo>
                      <a:pt x="31" y="38"/>
                      <a:pt x="34" y="36"/>
                      <a:pt x="41" y="36"/>
                    </a:cubicBezTo>
                    <a:cubicBezTo>
                      <a:pt x="45" y="36"/>
                      <a:pt x="49" y="36"/>
                      <a:pt x="53" y="37"/>
                    </a:cubicBezTo>
                    <a:cubicBezTo>
                      <a:pt x="54" y="37"/>
                      <a:pt x="54" y="37"/>
                      <a:pt x="54" y="37"/>
                    </a:cubicBezTo>
                    <a:cubicBezTo>
                      <a:pt x="56" y="38"/>
                      <a:pt x="58" y="39"/>
                      <a:pt x="61" y="40"/>
                    </a:cubicBezTo>
                    <a:cubicBezTo>
                      <a:pt x="61" y="40"/>
                      <a:pt x="61" y="40"/>
                      <a:pt x="61" y="40"/>
                    </a:cubicBezTo>
                    <a:cubicBezTo>
                      <a:pt x="63" y="40"/>
                      <a:pt x="64" y="41"/>
                      <a:pt x="65" y="42"/>
                    </a:cubicBezTo>
                    <a:cubicBezTo>
                      <a:pt x="69" y="32"/>
                      <a:pt x="69" y="32"/>
                      <a:pt x="69" y="32"/>
                    </a:cubicBezTo>
                    <a:cubicBezTo>
                      <a:pt x="70" y="30"/>
                      <a:pt x="70" y="30"/>
                      <a:pt x="70" y="30"/>
                    </a:cubicBezTo>
                    <a:cubicBezTo>
                      <a:pt x="74" y="20"/>
                      <a:pt x="74" y="20"/>
                      <a:pt x="74" y="20"/>
                    </a:cubicBezTo>
                    <a:cubicBezTo>
                      <a:pt x="73" y="19"/>
                      <a:pt x="72" y="19"/>
                      <a:pt x="72" y="19"/>
                    </a:cubicBezTo>
                    <a:cubicBezTo>
                      <a:pt x="71" y="19"/>
                      <a:pt x="71" y="19"/>
                      <a:pt x="71" y="19"/>
                    </a:cubicBezTo>
                    <a:cubicBezTo>
                      <a:pt x="71" y="18"/>
                      <a:pt x="71" y="18"/>
                      <a:pt x="71" y="18"/>
                    </a:cubicBezTo>
                    <a:cubicBezTo>
                      <a:pt x="64" y="15"/>
                      <a:pt x="56" y="14"/>
                      <a:pt x="48" y="13"/>
                    </a:cubicBezTo>
                    <a:cubicBezTo>
                      <a:pt x="48" y="9"/>
                      <a:pt x="48" y="9"/>
                      <a:pt x="48" y="9"/>
                    </a:cubicBezTo>
                    <a:cubicBezTo>
                      <a:pt x="47" y="0"/>
                      <a:pt x="47" y="0"/>
                      <a:pt x="47" y="0"/>
                    </a:cubicBezTo>
                    <a:cubicBezTo>
                      <a:pt x="47" y="0"/>
                      <a:pt x="47" y="0"/>
                      <a:pt x="47" y="0"/>
                    </a:cubicBezTo>
                    <a:cubicBezTo>
                      <a:pt x="44" y="0"/>
                      <a:pt x="44" y="0"/>
                      <a:pt x="44" y="0"/>
                    </a:cubicBezTo>
                    <a:cubicBezTo>
                      <a:pt x="44" y="0"/>
                      <a:pt x="44" y="0"/>
                      <a:pt x="44" y="0"/>
                    </a:cubicBezTo>
                    <a:cubicBezTo>
                      <a:pt x="34" y="0"/>
                      <a:pt x="34" y="0"/>
                      <a:pt x="34" y="0"/>
                    </a:cubicBezTo>
                    <a:cubicBezTo>
                      <a:pt x="34" y="0"/>
                      <a:pt x="34" y="0"/>
                      <a:pt x="34" y="0"/>
                    </a:cubicBezTo>
                    <a:cubicBezTo>
                      <a:pt x="29" y="0"/>
                      <a:pt x="29" y="0"/>
                      <a:pt x="29" y="0"/>
                    </a:cubicBezTo>
                    <a:cubicBezTo>
                      <a:pt x="30" y="5"/>
                      <a:pt x="30" y="5"/>
                      <a:pt x="30" y="5"/>
                    </a:cubicBezTo>
                    <a:cubicBezTo>
                      <a:pt x="30" y="5"/>
                      <a:pt x="30" y="5"/>
                      <a:pt x="30" y="5"/>
                    </a:cubicBezTo>
                    <a:cubicBezTo>
                      <a:pt x="30" y="5"/>
                      <a:pt x="30" y="5"/>
                      <a:pt x="30" y="5"/>
                    </a:cubicBezTo>
                    <a:cubicBezTo>
                      <a:pt x="30" y="6"/>
                      <a:pt x="30" y="6"/>
                      <a:pt x="30" y="6"/>
                    </a:cubicBezTo>
                    <a:cubicBezTo>
                      <a:pt x="30" y="14"/>
                      <a:pt x="30" y="14"/>
                      <a:pt x="30" y="14"/>
                    </a:cubicBezTo>
                    <a:cubicBezTo>
                      <a:pt x="26" y="15"/>
                      <a:pt x="22" y="16"/>
                      <a:pt x="18" y="18"/>
                    </a:cubicBezTo>
                    <a:cubicBezTo>
                      <a:pt x="18" y="18"/>
                      <a:pt x="18" y="18"/>
                      <a:pt x="18" y="18"/>
                    </a:cubicBezTo>
                    <a:cubicBezTo>
                      <a:pt x="18" y="18"/>
                      <a:pt x="18" y="18"/>
                      <a:pt x="18" y="18"/>
                    </a:cubicBezTo>
                    <a:cubicBezTo>
                      <a:pt x="18" y="18"/>
                      <a:pt x="18" y="18"/>
                      <a:pt x="18" y="18"/>
                    </a:cubicBezTo>
                    <a:cubicBezTo>
                      <a:pt x="9" y="22"/>
                      <a:pt x="3" y="28"/>
                      <a:pt x="1" y="36"/>
                    </a:cubicBezTo>
                    <a:cubicBezTo>
                      <a:pt x="1" y="37"/>
                      <a:pt x="1" y="37"/>
                      <a:pt x="1" y="37"/>
                    </a:cubicBezTo>
                    <a:cubicBezTo>
                      <a:pt x="1" y="37"/>
                      <a:pt x="1" y="37"/>
                      <a:pt x="1" y="37"/>
                    </a:cubicBezTo>
                    <a:cubicBezTo>
                      <a:pt x="0" y="39"/>
                      <a:pt x="0" y="42"/>
                      <a:pt x="0" y="45"/>
                    </a:cubicBezTo>
                    <a:cubicBezTo>
                      <a:pt x="0" y="45"/>
                      <a:pt x="0" y="45"/>
                      <a:pt x="0" y="45"/>
                    </a:cubicBezTo>
                    <a:cubicBezTo>
                      <a:pt x="0" y="46"/>
                      <a:pt x="0" y="47"/>
                      <a:pt x="0" y="47"/>
                    </a:cubicBezTo>
                    <a:cubicBezTo>
                      <a:pt x="0" y="47"/>
                      <a:pt x="0" y="47"/>
                      <a:pt x="0" y="47"/>
                    </a:cubicBezTo>
                    <a:cubicBezTo>
                      <a:pt x="0" y="47"/>
                      <a:pt x="0" y="47"/>
                      <a:pt x="0" y="47"/>
                    </a:cubicBezTo>
                    <a:cubicBezTo>
                      <a:pt x="2" y="61"/>
                      <a:pt x="13" y="66"/>
                      <a:pt x="24" y="69"/>
                    </a:cubicBezTo>
                    <a:cubicBezTo>
                      <a:pt x="24" y="69"/>
                      <a:pt x="24" y="69"/>
                      <a:pt x="24" y="69"/>
                    </a:cubicBezTo>
                    <a:cubicBezTo>
                      <a:pt x="27" y="70"/>
                      <a:pt x="30" y="70"/>
                      <a:pt x="32" y="71"/>
                    </a:cubicBezTo>
                    <a:cubicBezTo>
                      <a:pt x="33" y="71"/>
                      <a:pt x="33" y="71"/>
                      <a:pt x="33" y="71"/>
                    </a:cubicBezTo>
                    <a:cubicBezTo>
                      <a:pt x="40" y="72"/>
                      <a:pt x="46" y="73"/>
                      <a:pt x="49" y="75"/>
                    </a:cubicBezTo>
                    <a:cubicBezTo>
                      <a:pt x="50" y="76"/>
                      <a:pt x="50" y="77"/>
                      <a:pt x="50" y="78"/>
                    </a:cubicBezTo>
                    <a:cubicBezTo>
                      <a:pt x="50" y="81"/>
                      <a:pt x="47" y="83"/>
                      <a:pt x="39" y="83"/>
                    </a:cubicBezTo>
                    <a:cubicBezTo>
                      <a:pt x="34" y="83"/>
                      <a:pt x="28" y="83"/>
                      <a:pt x="23" y="81"/>
                    </a:cubicBezTo>
                    <a:cubicBezTo>
                      <a:pt x="22" y="81"/>
                      <a:pt x="22" y="81"/>
                      <a:pt x="22" y="81"/>
                    </a:cubicBezTo>
                    <a:cubicBezTo>
                      <a:pt x="20" y="81"/>
                      <a:pt x="18" y="80"/>
                      <a:pt x="15" y="79"/>
                    </a:cubicBezTo>
                    <a:cubicBezTo>
                      <a:pt x="15" y="79"/>
                      <a:pt x="15" y="79"/>
                      <a:pt x="15" y="79"/>
                    </a:cubicBezTo>
                    <a:cubicBezTo>
                      <a:pt x="13" y="78"/>
                      <a:pt x="11" y="77"/>
                      <a:pt x="9" y="76"/>
                    </a:cubicBezTo>
                    <a:cubicBezTo>
                      <a:pt x="3" y="91"/>
                      <a:pt x="3" y="91"/>
                      <a:pt x="3" y="91"/>
                    </a:cubicBezTo>
                    <a:cubicBezTo>
                      <a:pt x="3" y="92"/>
                      <a:pt x="3" y="92"/>
                      <a:pt x="3" y="92"/>
                    </a:cubicBezTo>
                    <a:cubicBezTo>
                      <a:pt x="2" y="95"/>
                      <a:pt x="2" y="95"/>
                      <a:pt x="2" y="95"/>
                    </a:cubicBezTo>
                    <a:cubicBezTo>
                      <a:pt x="0" y="98"/>
                      <a:pt x="0" y="98"/>
                      <a:pt x="0" y="98"/>
                    </a:cubicBezTo>
                    <a:cubicBezTo>
                      <a:pt x="0" y="98"/>
                      <a:pt x="0" y="98"/>
                      <a:pt x="0" y="98"/>
                    </a:cubicBezTo>
                    <a:cubicBezTo>
                      <a:pt x="2" y="99"/>
                      <a:pt x="3" y="100"/>
                      <a:pt x="5" y="100"/>
                    </a:cubicBezTo>
                    <a:cubicBezTo>
                      <a:pt x="5" y="101"/>
                      <a:pt x="5" y="101"/>
                      <a:pt x="5" y="101"/>
                    </a:cubicBezTo>
                    <a:cubicBezTo>
                      <a:pt x="13" y="104"/>
                      <a:pt x="23" y="106"/>
                      <a:pt x="33" y="106"/>
                    </a:cubicBezTo>
                    <a:cubicBezTo>
                      <a:pt x="33" y="106"/>
                      <a:pt x="33" y="106"/>
                      <a:pt x="33" y="106"/>
                    </a:cubicBezTo>
                    <a:cubicBezTo>
                      <a:pt x="33" y="107"/>
                      <a:pt x="33" y="107"/>
                      <a:pt x="33" y="107"/>
                    </a:cubicBezTo>
                    <a:cubicBezTo>
                      <a:pt x="33" y="108"/>
                      <a:pt x="33" y="108"/>
                      <a:pt x="33" y="108"/>
                    </a:cubicBezTo>
                    <a:cubicBezTo>
                      <a:pt x="35" y="108"/>
                      <a:pt x="35" y="108"/>
                      <a:pt x="35" y="108"/>
                    </a:cubicBezTo>
                    <a:cubicBezTo>
                      <a:pt x="40" y="108"/>
                      <a:pt x="45" y="109"/>
                      <a:pt x="51" y="109"/>
                    </a:cubicBezTo>
                    <a:cubicBezTo>
                      <a:pt x="51" y="109"/>
                      <a:pt x="51" y="109"/>
                      <a:pt x="51" y="109"/>
                    </a:cubicBezTo>
                    <a:cubicBezTo>
                      <a:pt x="51" y="105"/>
                      <a:pt x="51" y="105"/>
                      <a:pt x="51" y="105"/>
                    </a:cubicBezTo>
                    <a:cubicBezTo>
                      <a:pt x="58" y="103"/>
                      <a:pt x="63" y="101"/>
                      <a:pt x="68" y="98"/>
                    </a:cubicBezTo>
                    <a:cubicBezTo>
                      <a:pt x="76" y="92"/>
                      <a:pt x="80" y="84"/>
                      <a:pt x="79" y="75"/>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04" name="Freeform 115"/>
              <p:cNvSpPr/>
              <p:nvPr/>
            </p:nvSpPr>
            <p:spPr bwMode="auto">
              <a:xfrm>
                <a:off x="2633" y="1916"/>
                <a:ext cx="189" cy="270"/>
              </a:xfrm>
              <a:custGeom>
                <a:avLst/>
                <a:gdLst>
                  <a:gd name="T0" fmla="*/ 80 w 80"/>
                  <a:gd name="T1" fmla="*/ 74 h 114"/>
                  <a:gd name="T2" fmla="*/ 78 w 80"/>
                  <a:gd name="T3" fmla="*/ 65 h 114"/>
                  <a:gd name="T4" fmla="*/ 56 w 80"/>
                  <a:gd name="T5" fmla="*/ 51 h 114"/>
                  <a:gd name="T6" fmla="*/ 48 w 80"/>
                  <a:gd name="T7" fmla="*/ 49 h 114"/>
                  <a:gd name="T8" fmla="*/ 30 w 80"/>
                  <a:gd name="T9" fmla="*/ 42 h 114"/>
                  <a:gd name="T10" fmla="*/ 58 w 80"/>
                  <a:gd name="T11" fmla="*/ 39 h 114"/>
                  <a:gd name="T12" fmla="*/ 65 w 80"/>
                  <a:gd name="T13" fmla="*/ 42 h 114"/>
                  <a:gd name="T14" fmla="*/ 66 w 80"/>
                  <a:gd name="T15" fmla="*/ 42 h 114"/>
                  <a:gd name="T16" fmla="*/ 67 w 80"/>
                  <a:gd name="T17" fmla="*/ 40 h 114"/>
                  <a:gd name="T18" fmla="*/ 73 w 80"/>
                  <a:gd name="T19" fmla="*/ 23 h 114"/>
                  <a:gd name="T20" fmla="*/ 74 w 80"/>
                  <a:gd name="T21" fmla="*/ 20 h 114"/>
                  <a:gd name="T22" fmla="*/ 48 w 80"/>
                  <a:gd name="T23" fmla="*/ 14 h 114"/>
                  <a:gd name="T24" fmla="*/ 48 w 80"/>
                  <a:gd name="T25" fmla="*/ 2 h 114"/>
                  <a:gd name="T26" fmla="*/ 48 w 80"/>
                  <a:gd name="T27" fmla="*/ 0 h 114"/>
                  <a:gd name="T28" fmla="*/ 40 w 80"/>
                  <a:gd name="T29" fmla="*/ 0 h 114"/>
                  <a:gd name="T30" fmla="*/ 30 w 80"/>
                  <a:gd name="T31" fmla="*/ 11 h 114"/>
                  <a:gd name="T32" fmla="*/ 30 w 80"/>
                  <a:gd name="T33" fmla="*/ 15 h 114"/>
                  <a:gd name="T34" fmla="*/ 26 w 80"/>
                  <a:gd name="T35" fmla="*/ 16 h 114"/>
                  <a:gd name="T36" fmla="*/ 25 w 80"/>
                  <a:gd name="T37" fmla="*/ 16 h 114"/>
                  <a:gd name="T38" fmla="*/ 0 w 80"/>
                  <a:gd name="T39" fmla="*/ 43 h 114"/>
                  <a:gd name="T40" fmla="*/ 0 w 80"/>
                  <a:gd name="T41" fmla="*/ 45 h 114"/>
                  <a:gd name="T42" fmla="*/ 1 w 80"/>
                  <a:gd name="T43" fmla="*/ 52 h 114"/>
                  <a:gd name="T44" fmla="*/ 1 w 80"/>
                  <a:gd name="T45" fmla="*/ 52 h 114"/>
                  <a:gd name="T46" fmla="*/ 28 w 80"/>
                  <a:gd name="T47" fmla="*/ 70 h 114"/>
                  <a:gd name="T48" fmla="*/ 37 w 80"/>
                  <a:gd name="T49" fmla="*/ 72 h 114"/>
                  <a:gd name="T50" fmla="*/ 50 w 80"/>
                  <a:gd name="T51" fmla="*/ 78 h 114"/>
                  <a:gd name="T52" fmla="*/ 39 w 80"/>
                  <a:gd name="T53" fmla="*/ 83 h 114"/>
                  <a:gd name="T54" fmla="*/ 27 w 80"/>
                  <a:gd name="T55" fmla="*/ 82 h 114"/>
                  <a:gd name="T56" fmla="*/ 19 w 80"/>
                  <a:gd name="T57" fmla="*/ 80 h 114"/>
                  <a:gd name="T58" fmla="*/ 1 w 80"/>
                  <a:gd name="T59" fmla="*/ 99 h 114"/>
                  <a:gd name="T60" fmla="*/ 2 w 80"/>
                  <a:gd name="T61" fmla="*/ 99 h 114"/>
                  <a:gd name="T62" fmla="*/ 9 w 80"/>
                  <a:gd name="T63" fmla="*/ 102 h 114"/>
                  <a:gd name="T64" fmla="*/ 10 w 80"/>
                  <a:gd name="T65" fmla="*/ 102 h 114"/>
                  <a:gd name="T66" fmla="*/ 34 w 80"/>
                  <a:gd name="T67" fmla="*/ 111 h 114"/>
                  <a:gd name="T68" fmla="*/ 34 w 80"/>
                  <a:gd name="T69" fmla="*/ 113 h 114"/>
                  <a:gd name="T70" fmla="*/ 52 w 80"/>
                  <a:gd name="T71" fmla="*/ 114 h 114"/>
                  <a:gd name="T72" fmla="*/ 60 w 80"/>
                  <a:gd name="T73" fmla="*/ 102 h 114"/>
                  <a:gd name="T74" fmla="*/ 80 w 80"/>
                  <a:gd name="T75"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114">
                    <a:moveTo>
                      <a:pt x="80" y="74"/>
                    </a:moveTo>
                    <a:cubicBezTo>
                      <a:pt x="80" y="74"/>
                      <a:pt x="80" y="74"/>
                      <a:pt x="80" y="74"/>
                    </a:cubicBezTo>
                    <a:cubicBezTo>
                      <a:pt x="80" y="72"/>
                      <a:pt x="79" y="70"/>
                      <a:pt x="78" y="68"/>
                    </a:cubicBezTo>
                    <a:cubicBezTo>
                      <a:pt x="78" y="67"/>
                      <a:pt x="78" y="66"/>
                      <a:pt x="78" y="65"/>
                    </a:cubicBezTo>
                    <a:cubicBezTo>
                      <a:pt x="74" y="57"/>
                      <a:pt x="66" y="53"/>
                      <a:pt x="57" y="51"/>
                    </a:cubicBezTo>
                    <a:cubicBezTo>
                      <a:pt x="56" y="51"/>
                      <a:pt x="56" y="51"/>
                      <a:pt x="56" y="51"/>
                    </a:cubicBezTo>
                    <a:cubicBezTo>
                      <a:pt x="54" y="50"/>
                      <a:pt x="51" y="50"/>
                      <a:pt x="48" y="49"/>
                    </a:cubicBezTo>
                    <a:cubicBezTo>
                      <a:pt x="48" y="49"/>
                      <a:pt x="48" y="49"/>
                      <a:pt x="48" y="49"/>
                    </a:cubicBezTo>
                    <a:cubicBezTo>
                      <a:pt x="40" y="48"/>
                      <a:pt x="34" y="47"/>
                      <a:pt x="31" y="45"/>
                    </a:cubicBezTo>
                    <a:cubicBezTo>
                      <a:pt x="30" y="44"/>
                      <a:pt x="30" y="43"/>
                      <a:pt x="30" y="42"/>
                    </a:cubicBezTo>
                    <a:cubicBezTo>
                      <a:pt x="30" y="39"/>
                      <a:pt x="32" y="37"/>
                      <a:pt x="41" y="36"/>
                    </a:cubicBezTo>
                    <a:cubicBezTo>
                      <a:pt x="46" y="36"/>
                      <a:pt x="52" y="37"/>
                      <a:pt x="58" y="39"/>
                    </a:cubicBezTo>
                    <a:cubicBezTo>
                      <a:pt x="58" y="39"/>
                      <a:pt x="58" y="39"/>
                      <a:pt x="58" y="39"/>
                    </a:cubicBezTo>
                    <a:cubicBezTo>
                      <a:pt x="60" y="40"/>
                      <a:pt x="63" y="41"/>
                      <a:pt x="65" y="42"/>
                    </a:cubicBezTo>
                    <a:cubicBezTo>
                      <a:pt x="65" y="42"/>
                      <a:pt x="65" y="42"/>
                      <a:pt x="65" y="42"/>
                    </a:cubicBezTo>
                    <a:cubicBezTo>
                      <a:pt x="66" y="42"/>
                      <a:pt x="66" y="42"/>
                      <a:pt x="66" y="42"/>
                    </a:cubicBezTo>
                    <a:cubicBezTo>
                      <a:pt x="66" y="41"/>
                      <a:pt x="66" y="41"/>
                      <a:pt x="66" y="41"/>
                    </a:cubicBezTo>
                    <a:cubicBezTo>
                      <a:pt x="67" y="40"/>
                      <a:pt x="67" y="40"/>
                      <a:pt x="67" y="40"/>
                    </a:cubicBezTo>
                    <a:cubicBezTo>
                      <a:pt x="73" y="24"/>
                      <a:pt x="73" y="24"/>
                      <a:pt x="73" y="24"/>
                    </a:cubicBezTo>
                    <a:cubicBezTo>
                      <a:pt x="73" y="23"/>
                      <a:pt x="73" y="23"/>
                      <a:pt x="73" y="23"/>
                    </a:cubicBezTo>
                    <a:cubicBezTo>
                      <a:pt x="73" y="22"/>
                      <a:pt x="73" y="22"/>
                      <a:pt x="73" y="22"/>
                    </a:cubicBezTo>
                    <a:cubicBezTo>
                      <a:pt x="74" y="20"/>
                      <a:pt x="74" y="20"/>
                      <a:pt x="74" y="20"/>
                    </a:cubicBezTo>
                    <a:cubicBezTo>
                      <a:pt x="67" y="16"/>
                      <a:pt x="58" y="14"/>
                      <a:pt x="49" y="14"/>
                    </a:cubicBezTo>
                    <a:cubicBezTo>
                      <a:pt x="48" y="14"/>
                      <a:pt x="48" y="14"/>
                      <a:pt x="48" y="14"/>
                    </a:cubicBezTo>
                    <a:cubicBezTo>
                      <a:pt x="48" y="5"/>
                      <a:pt x="48" y="5"/>
                      <a:pt x="48" y="5"/>
                    </a:cubicBezTo>
                    <a:cubicBezTo>
                      <a:pt x="48" y="2"/>
                      <a:pt x="48" y="2"/>
                      <a:pt x="48" y="2"/>
                    </a:cubicBezTo>
                    <a:cubicBezTo>
                      <a:pt x="48" y="2"/>
                      <a:pt x="48" y="2"/>
                      <a:pt x="48" y="2"/>
                    </a:cubicBezTo>
                    <a:cubicBezTo>
                      <a:pt x="48" y="0"/>
                      <a:pt x="48" y="0"/>
                      <a:pt x="48" y="0"/>
                    </a:cubicBezTo>
                    <a:cubicBezTo>
                      <a:pt x="40" y="0"/>
                      <a:pt x="40" y="0"/>
                      <a:pt x="40" y="0"/>
                    </a:cubicBezTo>
                    <a:cubicBezTo>
                      <a:pt x="40" y="0"/>
                      <a:pt x="40" y="0"/>
                      <a:pt x="40" y="0"/>
                    </a:cubicBezTo>
                    <a:cubicBezTo>
                      <a:pt x="30" y="1"/>
                      <a:pt x="30" y="1"/>
                      <a:pt x="30" y="1"/>
                    </a:cubicBezTo>
                    <a:cubicBezTo>
                      <a:pt x="30" y="11"/>
                      <a:pt x="30" y="11"/>
                      <a:pt x="30" y="11"/>
                    </a:cubicBezTo>
                    <a:cubicBezTo>
                      <a:pt x="30" y="11"/>
                      <a:pt x="30" y="11"/>
                      <a:pt x="30" y="11"/>
                    </a:cubicBezTo>
                    <a:cubicBezTo>
                      <a:pt x="30" y="15"/>
                      <a:pt x="30" y="15"/>
                      <a:pt x="30" y="15"/>
                    </a:cubicBezTo>
                    <a:cubicBezTo>
                      <a:pt x="29" y="15"/>
                      <a:pt x="27" y="15"/>
                      <a:pt x="26" y="16"/>
                    </a:cubicBezTo>
                    <a:cubicBezTo>
                      <a:pt x="26" y="16"/>
                      <a:pt x="26" y="16"/>
                      <a:pt x="26" y="16"/>
                    </a:cubicBezTo>
                    <a:cubicBezTo>
                      <a:pt x="25" y="16"/>
                      <a:pt x="25" y="16"/>
                      <a:pt x="25" y="16"/>
                    </a:cubicBezTo>
                    <a:cubicBezTo>
                      <a:pt x="25" y="16"/>
                      <a:pt x="25" y="16"/>
                      <a:pt x="25" y="16"/>
                    </a:cubicBezTo>
                    <a:cubicBezTo>
                      <a:pt x="9" y="20"/>
                      <a:pt x="1" y="31"/>
                      <a:pt x="0" y="43"/>
                    </a:cubicBezTo>
                    <a:cubicBezTo>
                      <a:pt x="0" y="43"/>
                      <a:pt x="0" y="43"/>
                      <a:pt x="0" y="43"/>
                    </a:cubicBezTo>
                    <a:cubicBezTo>
                      <a:pt x="0" y="43"/>
                      <a:pt x="0" y="43"/>
                      <a:pt x="0" y="43"/>
                    </a:cubicBezTo>
                    <a:cubicBezTo>
                      <a:pt x="0" y="44"/>
                      <a:pt x="0" y="44"/>
                      <a:pt x="0" y="45"/>
                    </a:cubicBezTo>
                    <a:cubicBezTo>
                      <a:pt x="0" y="47"/>
                      <a:pt x="1" y="49"/>
                      <a:pt x="1" y="50"/>
                    </a:cubicBezTo>
                    <a:cubicBezTo>
                      <a:pt x="1" y="51"/>
                      <a:pt x="1" y="51"/>
                      <a:pt x="1" y="52"/>
                    </a:cubicBezTo>
                    <a:cubicBezTo>
                      <a:pt x="1" y="52"/>
                      <a:pt x="1" y="52"/>
                      <a:pt x="1" y="52"/>
                    </a:cubicBezTo>
                    <a:cubicBezTo>
                      <a:pt x="1" y="52"/>
                      <a:pt x="1" y="52"/>
                      <a:pt x="1" y="52"/>
                    </a:cubicBezTo>
                    <a:cubicBezTo>
                      <a:pt x="1" y="52"/>
                      <a:pt x="1" y="52"/>
                      <a:pt x="1" y="52"/>
                    </a:cubicBezTo>
                    <a:cubicBezTo>
                      <a:pt x="5" y="64"/>
                      <a:pt x="17" y="68"/>
                      <a:pt x="28" y="70"/>
                    </a:cubicBezTo>
                    <a:cubicBezTo>
                      <a:pt x="29" y="70"/>
                      <a:pt x="29" y="70"/>
                      <a:pt x="29" y="70"/>
                    </a:cubicBezTo>
                    <a:cubicBezTo>
                      <a:pt x="32" y="71"/>
                      <a:pt x="34" y="71"/>
                      <a:pt x="37" y="72"/>
                    </a:cubicBezTo>
                    <a:cubicBezTo>
                      <a:pt x="37" y="72"/>
                      <a:pt x="37" y="72"/>
                      <a:pt x="37" y="72"/>
                    </a:cubicBezTo>
                    <a:cubicBezTo>
                      <a:pt x="45" y="73"/>
                      <a:pt x="50" y="75"/>
                      <a:pt x="50" y="78"/>
                    </a:cubicBezTo>
                    <a:cubicBezTo>
                      <a:pt x="50" y="79"/>
                      <a:pt x="50" y="80"/>
                      <a:pt x="50" y="80"/>
                    </a:cubicBezTo>
                    <a:cubicBezTo>
                      <a:pt x="49" y="82"/>
                      <a:pt x="45" y="83"/>
                      <a:pt x="39" y="83"/>
                    </a:cubicBezTo>
                    <a:cubicBezTo>
                      <a:pt x="35" y="84"/>
                      <a:pt x="32" y="83"/>
                      <a:pt x="28" y="83"/>
                    </a:cubicBezTo>
                    <a:cubicBezTo>
                      <a:pt x="27" y="82"/>
                      <a:pt x="27" y="82"/>
                      <a:pt x="27" y="82"/>
                    </a:cubicBezTo>
                    <a:cubicBezTo>
                      <a:pt x="24" y="82"/>
                      <a:pt x="22" y="81"/>
                      <a:pt x="19" y="81"/>
                    </a:cubicBezTo>
                    <a:cubicBezTo>
                      <a:pt x="19" y="80"/>
                      <a:pt x="19" y="80"/>
                      <a:pt x="19" y="80"/>
                    </a:cubicBezTo>
                    <a:cubicBezTo>
                      <a:pt x="16" y="79"/>
                      <a:pt x="12" y="78"/>
                      <a:pt x="10" y="76"/>
                    </a:cubicBezTo>
                    <a:cubicBezTo>
                      <a:pt x="1" y="99"/>
                      <a:pt x="1" y="99"/>
                      <a:pt x="1" y="99"/>
                    </a:cubicBezTo>
                    <a:cubicBezTo>
                      <a:pt x="2" y="99"/>
                      <a:pt x="2" y="99"/>
                      <a:pt x="2" y="99"/>
                    </a:cubicBezTo>
                    <a:cubicBezTo>
                      <a:pt x="2" y="99"/>
                      <a:pt x="2" y="99"/>
                      <a:pt x="2" y="99"/>
                    </a:cubicBezTo>
                    <a:cubicBezTo>
                      <a:pt x="3" y="100"/>
                      <a:pt x="3" y="100"/>
                      <a:pt x="3" y="100"/>
                    </a:cubicBezTo>
                    <a:cubicBezTo>
                      <a:pt x="5" y="100"/>
                      <a:pt x="7" y="101"/>
                      <a:pt x="9" y="102"/>
                    </a:cubicBezTo>
                    <a:cubicBezTo>
                      <a:pt x="9" y="102"/>
                      <a:pt x="9" y="102"/>
                      <a:pt x="9" y="102"/>
                    </a:cubicBezTo>
                    <a:cubicBezTo>
                      <a:pt x="10" y="102"/>
                      <a:pt x="10" y="102"/>
                      <a:pt x="10" y="102"/>
                    </a:cubicBezTo>
                    <a:cubicBezTo>
                      <a:pt x="17" y="105"/>
                      <a:pt x="25" y="106"/>
                      <a:pt x="34" y="106"/>
                    </a:cubicBezTo>
                    <a:cubicBezTo>
                      <a:pt x="34" y="111"/>
                      <a:pt x="34" y="111"/>
                      <a:pt x="34" y="111"/>
                    </a:cubicBezTo>
                    <a:cubicBezTo>
                      <a:pt x="34" y="112"/>
                      <a:pt x="34" y="112"/>
                      <a:pt x="34" y="112"/>
                    </a:cubicBezTo>
                    <a:cubicBezTo>
                      <a:pt x="34" y="113"/>
                      <a:pt x="34" y="113"/>
                      <a:pt x="34" y="113"/>
                    </a:cubicBezTo>
                    <a:cubicBezTo>
                      <a:pt x="36" y="113"/>
                      <a:pt x="36" y="113"/>
                      <a:pt x="36" y="113"/>
                    </a:cubicBezTo>
                    <a:cubicBezTo>
                      <a:pt x="41" y="113"/>
                      <a:pt x="46" y="114"/>
                      <a:pt x="52" y="114"/>
                    </a:cubicBezTo>
                    <a:cubicBezTo>
                      <a:pt x="51" y="105"/>
                      <a:pt x="51" y="105"/>
                      <a:pt x="51" y="105"/>
                    </a:cubicBezTo>
                    <a:cubicBezTo>
                      <a:pt x="55" y="104"/>
                      <a:pt x="58" y="103"/>
                      <a:pt x="60" y="102"/>
                    </a:cubicBezTo>
                    <a:cubicBezTo>
                      <a:pt x="74" y="97"/>
                      <a:pt x="80" y="86"/>
                      <a:pt x="80" y="75"/>
                    </a:cubicBezTo>
                    <a:lnTo>
                      <a:pt x="80" y="74"/>
                    </a:ln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05" name="Freeform 116"/>
              <p:cNvSpPr/>
              <p:nvPr/>
            </p:nvSpPr>
            <p:spPr bwMode="auto">
              <a:xfrm>
                <a:off x="3142" y="3379"/>
                <a:ext cx="492" cy="131"/>
              </a:xfrm>
              <a:custGeom>
                <a:avLst/>
                <a:gdLst>
                  <a:gd name="T0" fmla="*/ 208 w 208"/>
                  <a:gd name="T1" fmla="*/ 23 h 55"/>
                  <a:gd name="T2" fmla="*/ 199 w 208"/>
                  <a:gd name="T3" fmla="*/ 36 h 55"/>
                  <a:gd name="T4" fmla="*/ 186 w 208"/>
                  <a:gd name="T5" fmla="*/ 43 h 55"/>
                  <a:gd name="T6" fmla="*/ 172 w 208"/>
                  <a:gd name="T7" fmla="*/ 47 h 55"/>
                  <a:gd name="T8" fmla="*/ 158 w 208"/>
                  <a:gd name="T9" fmla="*/ 51 h 55"/>
                  <a:gd name="T10" fmla="*/ 144 w 208"/>
                  <a:gd name="T11" fmla="*/ 53 h 55"/>
                  <a:gd name="T12" fmla="*/ 131 w 208"/>
                  <a:gd name="T13" fmla="*/ 54 h 55"/>
                  <a:gd name="T14" fmla="*/ 117 w 208"/>
                  <a:gd name="T15" fmla="*/ 55 h 55"/>
                  <a:gd name="T16" fmla="*/ 104 w 208"/>
                  <a:gd name="T17" fmla="*/ 55 h 55"/>
                  <a:gd name="T18" fmla="*/ 92 w 208"/>
                  <a:gd name="T19" fmla="*/ 55 h 55"/>
                  <a:gd name="T20" fmla="*/ 81 w 208"/>
                  <a:gd name="T21" fmla="*/ 54 h 55"/>
                  <a:gd name="T22" fmla="*/ 76 w 208"/>
                  <a:gd name="T23" fmla="*/ 54 h 55"/>
                  <a:gd name="T24" fmla="*/ 62 w 208"/>
                  <a:gd name="T25" fmla="*/ 52 h 55"/>
                  <a:gd name="T26" fmla="*/ 51 w 208"/>
                  <a:gd name="T27" fmla="*/ 51 h 55"/>
                  <a:gd name="T28" fmla="*/ 37 w 208"/>
                  <a:gd name="T29" fmla="*/ 48 h 55"/>
                  <a:gd name="T30" fmla="*/ 34 w 208"/>
                  <a:gd name="T31" fmla="*/ 47 h 55"/>
                  <a:gd name="T32" fmla="*/ 23 w 208"/>
                  <a:gd name="T33" fmla="*/ 43 h 55"/>
                  <a:gd name="T34" fmla="*/ 11 w 208"/>
                  <a:gd name="T35" fmla="*/ 37 h 55"/>
                  <a:gd name="T36" fmla="*/ 8 w 208"/>
                  <a:gd name="T37" fmla="*/ 35 h 55"/>
                  <a:gd name="T38" fmla="*/ 0 w 208"/>
                  <a:gd name="T39" fmla="*/ 23 h 55"/>
                  <a:gd name="T40" fmla="*/ 0 w 208"/>
                  <a:gd name="T41" fmla="*/ 0 h 55"/>
                  <a:gd name="T42" fmla="*/ 10 w 208"/>
                  <a:gd name="T43" fmla="*/ 0 h 55"/>
                  <a:gd name="T44" fmla="*/ 23 w 208"/>
                  <a:gd name="T45" fmla="*/ 0 h 55"/>
                  <a:gd name="T46" fmla="*/ 34 w 208"/>
                  <a:gd name="T47" fmla="*/ 0 h 55"/>
                  <a:gd name="T48" fmla="*/ 48 w 208"/>
                  <a:gd name="T49" fmla="*/ 0 h 55"/>
                  <a:gd name="T50" fmla="*/ 62 w 208"/>
                  <a:gd name="T51" fmla="*/ 0 h 55"/>
                  <a:gd name="T52" fmla="*/ 76 w 208"/>
                  <a:gd name="T53" fmla="*/ 0 h 55"/>
                  <a:gd name="T54" fmla="*/ 89 w 208"/>
                  <a:gd name="T55" fmla="*/ 0 h 55"/>
                  <a:gd name="T56" fmla="*/ 103 w 208"/>
                  <a:gd name="T57" fmla="*/ 0 h 55"/>
                  <a:gd name="T58" fmla="*/ 117 w 208"/>
                  <a:gd name="T59" fmla="*/ 0 h 55"/>
                  <a:gd name="T60" fmla="*/ 131 w 208"/>
                  <a:gd name="T61" fmla="*/ 0 h 55"/>
                  <a:gd name="T62" fmla="*/ 144 w 208"/>
                  <a:gd name="T63" fmla="*/ 0 h 55"/>
                  <a:gd name="T64" fmla="*/ 158 w 208"/>
                  <a:gd name="T65" fmla="*/ 0 h 55"/>
                  <a:gd name="T66" fmla="*/ 172 w 208"/>
                  <a:gd name="T67" fmla="*/ 0 h 55"/>
                  <a:gd name="T68" fmla="*/ 175 w 208"/>
                  <a:gd name="T69" fmla="*/ 0 h 55"/>
                  <a:gd name="T70" fmla="*/ 189 w 208"/>
                  <a:gd name="T71" fmla="*/ 0 h 55"/>
                  <a:gd name="T72" fmla="*/ 202 w 208"/>
                  <a:gd name="T73" fmla="*/ 0 h 55"/>
                  <a:gd name="T74" fmla="*/ 208 w 208"/>
                  <a:gd name="T7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55">
                    <a:moveTo>
                      <a:pt x="208" y="23"/>
                    </a:moveTo>
                    <a:cubicBezTo>
                      <a:pt x="208" y="23"/>
                      <a:pt x="208" y="23"/>
                      <a:pt x="208" y="23"/>
                    </a:cubicBezTo>
                    <a:cubicBezTo>
                      <a:pt x="208" y="27"/>
                      <a:pt x="206" y="30"/>
                      <a:pt x="202" y="33"/>
                    </a:cubicBezTo>
                    <a:cubicBezTo>
                      <a:pt x="201" y="34"/>
                      <a:pt x="200" y="35"/>
                      <a:pt x="199" y="36"/>
                    </a:cubicBezTo>
                    <a:cubicBezTo>
                      <a:pt x="196" y="38"/>
                      <a:pt x="193" y="40"/>
                      <a:pt x="189" y="42"/>
                    </a:cubicBezTo>
                    <a:cubicBezTo>
                      <a:pt x="188" y="42"/>
                      <a:pt x="187" y="43"/>
                      <a:pt x="186" y="43"/>
                    </a:cubicBezTo>
                    <a:cubicBezTo>
                      <a:pt x="182" y="44"/>
                      <a:pt x="179" y="45"/>
                      <a:pt x="175" y="47"/>
                    </a:cubicBezTo>
                    <a:cubicBezTo>
                      <a:pt x="174" y="47"/>
                      <a:pt x="173" y="47"/>
                      <a:pt x="172" y="47"/>
                    </a:cubicBezTo>
                    <a:cubicBezTo>
                      <a:pt x="168" y="48"/>
                      <a:pt x="165" y="49"/>
                      <a:pt x="161" y="50"/>
                    </a:cubicBezTo>
                    <a:cubicBezTo>
                      <a:pt x="160" y="50"/>
                      <a:pt x="159" y="50"/>
                      <a:pt x="158" y="51"/>
                    </a:cubicBezTo>
                    <a:cubicBezTo>
                      <a:pt x="155" y="51"/>
                      <a:pt x="151" y="52"/>
                      <a:pt x="147" y="52"/>
                    </a:cubicBezTo>
                    <a:cubicBezTo>
                      <a:pt x="146" y="52"/>
                      <a:pt x="145" y="53"/>
                      <a:pt x="144" y="53"/>
                    </a:cubicBezTo>
                    <a:cubicBezTo>
                      <a:pt x="141" y="53"/>
                      <a:pt x="137" y="54"/>
                      <a:pt x="133" y="54"/>
                    </a:cubicBezTo>
                    <a:cubicBezTo>
                      <a:pt x="133" y="54"/>
                      <a:pt x="132" y="54"/>
                      <a:pt x="131" y="54"/>
                    </a:cubicBezTo>
                    <a:cubicBezTo>
                      <a:pt x="127" y="54"/>
                      <a:pt x="123" y="55"/>
                      <a:pt x="120" y="55"/>
                    </a:cubicBezTo>
                    <a:cubicBezTo>
                      <a:pt x="119" y="55"/>
                      <a:pt x="118" y="55"/>
                      <a:pt x="117" y="55"/>
                    </a:cubicBezTo>
                    <a:cubicBezTo>
                      <a:pt x="113" y="55"/>
                      <a:pt x="110" y="55"/>
                      <a:pt x="106" y="55"/>
                    </a:cubicBezTo>
                    <a:cubicBezTo>
                      <a:pt x="105" y="55"/>
                      <a:pt x="105" y="55"/>
                      <a:pt x="104" y="55"/>
                    </a:cubicBezTo>
                    <a:cubicBezTo>
                      <a:pt x="103" y="55"/>
                      <a:pt x="103" y="55"/>
                      <a:pt x="103" y="55"/>
                    </a:cubicBezTo>
                    <a:cubicBezTo>
                      <a:pt x="99" y="55"/>
                      <a:pt x="96" y="55"/>
                      <a:pt x="92" y="55"/>
                    </a:cubicBezTo>
                    <a:cubicBezTo>
                      <a:pt x="91" y="55"/>
                      <a:pt x="90" y="55"/>
                      <a:pt x="89" y="55"/>
                    </a:cubicBezTo>
                    <a:cubicBezTo>
                      <a:pt x="87" y="55"/>
                      <a:pt x="84" y="55"/>
                      <a:pt x="81" y="54"/>
                    </a:cubicBezTo>
                    <a:cubicBezTo>
                      <a:pt x="80" y="54"/>
                      <a:pt x="79" y="54"/>
                      <a:pt x="78" y="54"/>
                    </a:cubicBezTo>
                    <a:cubicBezTo>
                      <a:pt x="77" y="54"/>
                      <a:pt x="76" y="54"/>
                      <a:pt x="76" y="54"/>
                    </a:cubicBezTo>
                    <a:cubicBezTo>
                      <a:pt x="72" y="54"/>
                      <a:pt x="68" y="53"/>
                      <a:pt x="65" y="53"/>
                    </a:cubicBezTo>
                    <a:cubicBezTo>
                      <a:pt x="64" y="53"/>
                      <a:pt x="63" y="53"/>
                      <a:pt x="62" y="52"/>
                    </a:cubicBezTo>
                    <a:cubicBezTo>
                      <a:pt x="60" y="52"/>
                      <a:pt x="57" y="52"/>
                      <a:pt x="55" y="51"/>
                    </a:cubicBezTo>
                    <a:cubicBezTo>
                      <a:pt x="54" y="51"/>
                      <a:pt x="52" y="51"/>
                      <a:pt x="51" y="51"/>
                    </a:cubicBezTo>
                    <a:cubicBezTo>
                      <a:pt x="50" y="51"/>
                      <a:pt x="49" y="50"/>
                      <a:pt x="48" y="50"/>
                    </a:cubicBezTo>
                    <a:cubicBezTo>
                      <a:pt x="44" y="49"/>
                      <a:pt x="41" y="49"/>
                      <a:pt x="37" y="48"/>
                    </a:cubicBezTo>
                    <a:cubicBezTo>
                      <a:pt x="36" y="47"/>
                      <a:pt x="36" y="47"/>
                      <a:pt x="35" y="47"/>
                    </a:cubicBezTo>
                    <a:cubicBezTo>
                      <a:pt x="34" y="47"/>
                      <a:pt x="34" y="47"/>
                      <a:pt x="34" y="47"/>
                    </a:cubicBezTo>
                    <a:cubicBezTo>
                      <a:pt x="33" y="46"/>
                      <a:pt x="31" y="46"/>
                      <a:pt x="30" y="46"/>
                    </a:cubicBezTo>
                    <a:cubicBezTo>
                      <a:pt x="27" y="45"/>
                      <a:pt x="25" y="44"/>
                      <a:pt x="23" y="43"/>
                    </a:cubicBezTo>
                    <a:cubicBezTo>
                      <a:pt x="22" y="43"/>
                      <a:pt x="21" y="43"/>
                      <a:pt x="20" y="42"/>
                    </a:cubicBezTo>
                    <a:cubicBezTo>
                      <a:pt x="17" y="41"/>
                      <a:pt x="14" y="39"/>
                      <a:pt x="11" y="37"/>
                    </a:cubicBezTo>
                    <a:cubicBezTo>
                      <a:pt x="10" y="37"/>
                      <a:pt x="10" y="37"/>
                      <a:pt x="10" y="36"/>
                    </a:cubicBezTo>
                    <a:cubicBezTo>
                      <a:pt x="9" y="36"/>
                      <a:pt x="9" y="36"/>
                      <a:pt x="8" y="35"/>
                    </a:cubicBezTo>
                    <a:cubicBezTo>
                      <a:pt x="8" y="35"/>
                      <a:pt x="7" y="35"/>
                      <a:pt x="7" y="34"/>
                    </a:cubicBezTo>
                    <a:cubicBezTo>
                      <a:pt x="3" y="31"/>
                      <a:pt x="0" y="27"/>
                      <a:pt x="0" y="23"/>
                    </a:cubicBezTo>
                    <a:cubicBezTo>
                      <a:pt x="0" y="22"/>
                      <a:pt x="0" y="22"/>
                      <a:pt x="0" y="22"/>
                    </a:cubicBezTo>
                    <a:cubicBezTo>
                      <a:pt x="0" y="0"/>
                      <a:pt x="0" y="0"/>
                      <a:pt x="0" y="0"/>
                    </a:cubicBezTo>
                    <a:cubicBezTo>
                      <a:pt x="7" y="0"/>
                      <a:pt x="7" y="0"/>
                      <a:pt x="7" y="0"/>
                    </a:cubicBezTo>
                    <a:cubicBezTo>
                      <a:pt x="10" y="0"/>
                      <a:pt x="10" y="0"/>
                      <a:pt x="10" y="0"/>
                    </a:cubicBezTo>
                    <a:cubicBezTo>
                      <a:pt x="20" y="0"/>
                      <a:pt x="20" y="0"/>
                      <a:pt x="20" y="0"/>
                    </a:cubicBezTo>
                    <a:cubicBezTo>
                      <a:pt x="23" y="0"/>
                      <a:pt x="23" y="0"/>
                      <a:pt x="23" y="0"/>
                    </a:cubicBezTo>
                    <a:cubicBezTo>
                      <a:pt x="32" y="0"/>
                      <a:pt x="32" y="0"/>
                      <a:pt x="32" y="0"/>
                    </a:cubicBezTo>
                    <a:cubicBezTo>
                      <a:pt x="34" y="0"/>
                      <a:pt x="34" y="0"/>
                      <a:pt x="34" y="0"/>
                    </a:cubicBezTo>
                    <a:cubicBezTo>
                      <a:pt x="37" y="0"/>
                      <a:pt x="37" y="0"/>
                      <a:pt x="37" y="0"/>
                    </a:cubicBezTo>
                    <a:cubicBezTo>
                      <a:pt x="48" y="0"/>
                      <a:pt x="48" y="0"/>
                      <a:pt x="48" y="0"/>
                    </a:cubicBezTo>
                    <a:cubicBezTo>
                      <a:pt x="51" y="0"/>
                      <a:pt x="51" y="0"/>
                      <a:pt x="51" y="0"/>
                    </a:cubicBezTo>
                    <a:cubicBezTo>
                      <a:pt x="62" y="0"/>
                      <a:pt x="62" y="0"/>
                      <a:pt x="62" y="0"/>
                    </a:cubicBezTo>
                    <a:cubicBezTo>
                      <a:pt x="65" y="0"/>
                      <a:pt x="65" y="0"/>
                      <a:pt x="65" y="0"/>
                    </a:cubicBezTo>
                    <a:cubicBezTo>
                      <a:pt x="76" y="0"/>
                      <a:pt x="76" y="0"/>
                      <a:pt x="76" y="0"/>
                    </a:cubicBezTo>
                    <a:cubicBezTo>
                      <a:pt x="78" y="0"/>
                      <a:pt x="78" y="0"/>
                      <a:pt x="78" y="0"/>
                    </a:cubicBezTo>
                    <a:cubicBezTo>
                      <a:pt x="89" y="0"/>
                      <a:pt x="89" y="0"/>
                      <a:pt x="89" y="0"/>
                    </a:cubicBezTo>
                    <a:cubicBezTo>
                      <a:pt x="92" y="0"/>
                      <a:pt x="92" y="0"/>
                      <a:pt x="92" y="0"/>
                    </a:cubicBezTo>
                    <a:cubicBezTo>
                      <a:pt x="103" y="0"/>
                      <a:pt x="103" y="0"/>
                      <a:pt x="103" y="0"/>
                    </a:cubicBezTo>
                    <a:cubicBezTo>
                      <a:pt x="106" y="0"/>
                      <a:pt x="106" y="0"/>
                      <a:pt x="106" y="0"/>
                    </a:cubicBezTo>
                    <a:cubicBezTo>
                      <a:pt x="117" y="0"/>
                      <a:pt x="117" y="0"/>
                      <a:pt x="117" y="0"/>
                    </a:cubicBezTo>
                    <a:cubicBezTo>
                      <a:pt x="120" y="0"/>
                      <a:pt x="120" y="0"/>
                      <a:pt x="120" y="0"/>
                    </a:cubicBezTo>
                    <a:cubicBezTo>
                      <a:pt x="131" y="0"/>
                      <a:pt x="131" y="0"/>
                      <a:pt x="131" y="0"/>
                    </a:cubicBezTo>
                    <a:cubicBezTo>
                      <a:pt x="133" y="0"/>
                      <a:pt x="133" y="0"/>
                      <a:pt x="133" y="0"/>
                    </a:cubicBezTo>
                    <a:cubicBezTo>
                      <a:pt x="144" y="0"/>
                      <a:pt x="144" y="0"/>
                      <a:pt x="144" y="0"/>
                    </a:cubicBezTo>
                    <a:cubicBezTo>
                      <a:pt x="147" y="0"/>
                      <a:pt x="147" y="0"/>
                      <a:pt x="147" y="0"/>
                    </a:cubicBezTo>
                    <a:cubicBezTo>
                      <a:pt x="158" y="0"/>
                      <a:pt x="158" y="0"/>
                      <a:pt x="158" y="0"/>
                    </a:cubicBezTo>
                    <a:cubicBezTo>
                      <a:pt x="161" y="0"/>
                      <a:pt x="161" y="0"/>
                      <a:pt x="161" y="0"/>
                    </a:cubicBezTo>
                    <a:cubicBezTo>
                      <a:pt x="172" y="0"/>
                      <a:pt x="172" y="0"/>
                      <a:pt x="172" y="0"/>
                    </a:cubicBezTo>
                    <a:cubicBezTo>
                      <a:pt x="175" y="0"/>
                      <a:pt x="175" y="0"/>
                      <a:pt x="175" y="0"/>
                    </a:cubicBezTo>
                    <a:cubicBezTo>
                      <a:pt x="175" y="0"/>
                      <a:pt x="175" y="0"/>
                      <a:pt x="175" y="0"/>
                    </a:cubicBezTo>
                    <a:cubicBezTo>
                      <a:pt x="186" y="0"/>
                      <a:pt x="186" y="0"/>
                      <a:pt x="186" y="0"/>
                    </a:cubicBezTo>
                    <a:cubicBezTo>
                      <a:pt x="189" y="0"/>
                      <a:pt x="189" y="0"/>
                      <a:pt x="189" y="0"/>
                    </a:cubicBezTo>
                    <a:cubicBezTo>
                      <a:pt x="199" y="0"/>
                      <a:pt x="199" y="0"/>
                      <a:pt x="199" y="0"/>
                    </a:cubicBezTo>
                    <a:cubicBezTo>
                      <a:pt x="202" y="0"/>
                      <a:pt x="202" y="0"/>
                      <a:pt x="202" y="0"/>
                    </a:cubicBezTo>
                    <a:cubicBezTo>
                      <a:pt x="208" y="0"/>
                      <a:pt x="208" y="0"/>
                      <a:pt x="208" y="0"/>
                    </a:cubicBezTo>
                    <a:cubicBezTo>
                      <a:pt x="208" y="23"/>
                      <a:pt x="208" y="23"/>
                      <a:pt x="208" y="23"/>
                    </a:cubicBezTo>
                    <a:cubicBezTo>
                      <a:pt x="208" y="23"/>
                      <a:pt x="208" y="23"/>
                      <a:pt x="208"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06" name="Freeform 117"/>
              <p:cNvSpPr/>
              <p:nvPr/>
            </p:nvSpPr>
            <p:spPr bwMode="auto">
              <a:xfrm>
                <a:off x="3158" y="3379"/>
                <a:ext cx="7" cy="86"/>
              </a:xfrm>
              <a:custGeom>
                <a:avLst/>
                <a:gdLst>
                  <a:gd name="T0" fmla="*/ 3 w 3"/>
                  <a:gd name="T1" fmla="*/ 0 h 36"/>
                  <a:gd name="T2" fmla="*/ 3 w 3"/>
                  <a:gd name="T3" fmla="*/ 36 h 36"/>
                  <a:gd name="T4" fmla="*/ 1 w 3"/>
                  <a:gd name="T5" fmla="*/ 35 h 36"/>
                  <a:gd name="T6" fmla="*/ 0 w 3"/>
                  <a:gd name="T7" fmla="*/ 34 h 36"/>
                  <a:gd name="T8" fmla="*/ 0 w 3"/>
                  <a:gd name="T9" fmla="*/ 0 h 36"/>
                  <a:gd name="T10" fmla="*/ 3 w 3"/>
                  <a:gd name="T11" fmla="*/ 0 h 36"/>
                </a:gdLst>
                <a:ahLst/>
                <a:cxnLst>
                  <a:cxn ang="0">
                    <a:pos x="T0" y="T1"/>
                  </a:cxn>
                  <a:cxn ang="0">
                    <a:pos x="T2" y="T3"/>
                  </a:cxn>
                  <a:cxn ang="0">
                    <a:pos x="T4" y="T5"/>
                  </a:cxn>
                  <a:cxn ang="0">
                    <a:pos x="T6" y="T7"/>
                  </a:cxn>
                  <a:cxn ang="0">
                    <a:pos x="T8" y="T9"/>
                  </a:cxn>
                  <a:cxn ang="0">
                    <a:pos x="T10" y="T11"/>
                  </a:cxn>
                </a:cxnLst>
                <a:rect l="0" t="0" r="r" b="b"/>
                <a:pathLst>
                  <a:path w="3" h="36">
                    <a:moveTo>
                      <a:pt x="3" y="0"/>
                    </a:moveTo>
                    <a:cubicBezTo>
                      <a:pt x="3" y="36"/>
                      <a:pt x="3" y="36"/>
                      <a:pt x="3" y="36"/>
                    </a:cubicBezTo>
                    <a:cubicBezTo>
                      <a:pt x="2" y="36"/>
                      <a:pt x="2" y="36"/>
                      <a:pt x="1" y="35"/>
                    </a:cubicBezTo>
                    <a:cubicBezTo>
                      <a:pt x="1" y="35"/>
                      <a:pt x="0" y="35"/>
                      <a:pt x="0" y="3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07" name="Freeform 118"/>
              <p:cNvSpPr/>
              <p:nvPr/>
            </p:nvSpPr>
            <p:spPr bwMode="auto">
              <a:xfrm>
                <a:off x="3189" y="3379"/>
                <a:ext cx="7" cy="102"/>
              </a:xfrm>
              <a:custGeom>
                <a:avLst/>
                <a:gdLst>
                  <a:gd name="T0" fmla="*/ 3 w 3"/>
                  <a:gd name="T1" fmla="*/ 0 h 43"/>
                  <a:gd name="T2" fmla="*/ 3 w 3"/>
                  <a:gd name="T3" fmla="*/ 43 h 43"/>
                  <a:gd name="T4" fmla="*/ 0 w 3"/>
                  <a:gd name="T5" fmla="*/ 42 h 43"/>
                  <a:gd name="T6" fmla="*/ 0 w 3"/>
                  <a:gd name="T7" fmla="*/ 0 h 43"/>
                  <a:gd name="T8" fmla="*/ 3 w 3"/>
                  <a:gd name="T9" fmla="*/ 0 h 43"/>
                </a:gdLst>
                <a:ahLst/>
                <a:cxnLst>
                  <a:cxn ang="0">
                    <a:pos x="T0" y="T1"/>
                  </a:cxn>
                  <a:cxn ang="0">
                    <a:pos x="T2" y="T3"/>
                  </a:cxn>
                  <a:cxn ang="0">
                    <a:pos x="T4" y="T5"/>
                  </a:cxn>
                  <a:cxn ang="0">
                    <a:pos x="T6" y="T7"/>
                  </a:cxn>
                  <a:cxn ang="0">
                    <a:pos x="T8" y="T9"/>
                  </a:cxn>
                </a:cxnLst>
                <a:rect l="0" t="0" r="r" b="b"/>
                <a:pathLst>
                  <a:path w="3" h="43">
                    <a:moveTo>
                      <a:pt x="3" y="0"/>
                    </a:moveTo>
                    <a:cubicBezTo>
                      <a:pt x="3" y="43"/>
                      <a:pt x="3" y="43"/>
                      <a:pt x="3" y="43"/>
                    </a:cubicBezTo>
                    <a:cubicBezTo>
                      <a:pt x="2" y="43"/>
                      <a:pt x="1" y="43"/>
                      <a:pt x="0" y="4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08" name="Freeform 119"/>
              <p:cNvSpPr/>
              <p:nvPr/>
            </p:nvSpPr>
            <p:spPr bwMode="auto">
              <a:xfrm>
                <a:off x="3222" y="3379"/>
                <a:ext cx="7" cy="114"/>
              </a:xfrm>
              <a:custGeom>
                <a:avLst/>
                <a:gdLst>
                  <a:gd name="T0" fmla="*/ 3 w 3"/>
                  <a:gd name="T1" fmla="*/ 0 h 48"/>
                  <a:gd name="T2" fmla="*/ 3 w 3"/>
                  <a:gd name="T3" fmla="*/ 48 h 48"/>
                  <a:gd name="T4" fmla="*/ 1 w 3"/>
                  <a:gd name="T5" fmla="*/ 47 h 48"/>
                  <a:gd name="T6" fmla="*/ 0 w 3"/>
                  <a:gd name="T7" fmla="*/ 47 h 48"/>
                  <a:gd name="T8" fmla="*/ 0 w 3"/>
                  <a:gd name="T9" fmla="*/ 0 h 48"/>
                  <a:gd name="T10" fmla="*/ 3 w 3"/>
                  <a:gd name="T11" fmla="*/ 0 h 48"/>
                </a:gdLst>
                <a:ahLst/>
                <a:cxnLst>
                  <a:cxn ang="0">
                    <a:pos x="T0" y="T1"/>
                  </a:cxn>
                  <a:cxn ang="0">
                    <a:pos x="T2" y="T3"/>
                  </a:cxn>
                  <a:cxn ang="0">
                    <a:pos x="T4" y="T5"/>
                  </a:cxn>
                  <a:cxn ang="0">
                    <a:pos x="T6" y="T7"/>
                  </a:cxn>
                  <a:cxn ang="0">
                    <a:pos x="T8" y="T9"/>
                  </a:cxn>
                  <a:cxn ang="0">
                    <a:pos x="T10" y="T11"/>
                  </a:cxn>
                </a:cxnLst>
                <a:rect l="0" t="0" r="r" b="b"/>
                <a:pathLst>
                  <a:path w="3" h="48">
                    <a:moveTo>
                      <a:pt x="3" y="0"/>
                    </a:moveTo>
                    <a:cubicBezTo>
                      <a:pt x="3" y="48"/>
                      <a:pt x="3" y="48"/>
                      <a:pt x="3" y="48"/>
                    </a:cubicBezTo>
                    <a:cubicBezTo>
                      <a:pt x="2" y="47"/>
                      <a:pt x="2" y="47"/>
                      <a:pt x="1" y="47"/>
                    </a:cubicBezTo>
                    <a:cubicBezTo>
                      <a:pt x="0" y="47"/>
                      <a:pt x="0" y="47"/>
                      <a:pt x="0" y="4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09" name="Freeform 120"/>
              <p:cNvSpPr/>
              <p:nvPr/>
            </p:nvSpPr>
            <p:spPr bwMode="auto">
              <a:xfrm>
                <a:off x="3255" y="3379"/>
                <a:ext cx="7" cy="121"/>
              </a:xfrm>
              <a:custGeom>
                <a:avLst/>
                <a:gdLst>
                  <a:gd name="T0" fmla="*/ 3 w 3"/>
                  <a:gd name="T1" fmla="*/ 0 h 51"/>
                  <a:gd name="T2" fmla="*/ 3 w 3"/>
                  <a:gd name="T3" fmla="*/ 51 h 51"/>
                  <a:gd name="T4" fmla="*/ 0 w 3"/>
                  <a:gd name="T5" fmla="*/ 50 h 51"/>
                  <a:gd name="T6" fmla="*/ 0 w 3"/>
                  <a:gd name="T7" fmla="*/ 0 h 51"/>
                  <a:gd name="T8" fmla="*/ 3 w 3"/>
                  <a:gd name="T9" fmla="*/ 0 h 51"/>
                </a:gdLst>
                <a:ahLst/>
                <a:cxnLst>
                  <a:cxn ang="0">
                    <a:pos x="T0" y="T1"/>
                  </a:cxn>
                  <a:cxn ang="0">
                    <a:pos x="T2" y="T3"/>
                  </a:cxn>
                  <a:cxn ang="0">
                    <a:pos x="T4" y="T5"/>
                  </a:cxn>
                  <a:cxn ang="0">
                    <a:pos x="T6" y="T7"/>
                  </a:cxn>
                  <a:cxn ang="0">
                    <a:pos x="T8" y="T9"/>
                  </a:cxn>
                </a:cxnLst>
                <a:rect l="0" t="0" r="r" b="b"/>
                <a:pathLst>
                  <a:path w="3" h="51">
                    <a:moveTo>
                      <a:pt x="3" y="0"/>
                    </a:moveTo>
                    <a:cubicBezTo>
                      <a:pt x="3" y="51"/>
                      <a:pt x="3" y="51"/>
                      <a:pt x="3" y="51"/>
                    </a:cubicBezTo>
                    <a:cubicBezTo>
                      <a:pt x="2" y="51"/>
                      <a:pt x="1" y="50"/>
                      <a:pt x="0" y="5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10" name="Freeform 121"/>
              <p:cNvSpPr/>
              <p:nvPr/>
            </p:nvSpPr>
            <p:spPr bwMode="auto">
              <a:xfrm>
                <a:off x="3289" y="3379"/>
                <a:ext cx="7" cy="126"/>
              </a:xfrm>
              <a:custGeom>
                <a:avLst/>
                <a:gdLst>
                  <a:gd name="T0" fmla="*/ 3 w 3"/>
                  <a:gd name="T1" fmla="*/ 0 h 53"/>
                  <a:gd name="T2" fmla="*/ 3 w 3"/>
                  <a:gd name="T3" fmla="*/ 53 h 53"/>
                  <a:gd name="T4" fmla="*/ 0 w 3"/>
                  <a:gd name="T5" fmla="*/ 52 h 53"/>
                  <a:gd name="T6" fmla="*/ 0 w 3"/>
                  <a:gd name="T7" fmla="*/ 0 h 53"/>
                  <a:gd name="T8" fmla="*/ 3 w 3"/>
                  <a:gd name="T9" fmla="*/ 0 h 53"/>
                </a:gdLst>
                <a:ahLst/>
                <a:cxnLst>
                  <a:cxn ang="0">
                    <a:pos x="T0" y="T1"/>
                  </a:cxn>
                  <a:cxn ang="0">
                    <a:pos x="T2" y="T3"/>
                  </a:cxn>
                  <a:cxn ang="0">
                    <a:pos x="T4" y="T5"/>
                  </a:cxn>
                  <a:cxn ang="0">
                    <a:pos x="T6" y="T7"/>
                  </a:cxn>
                  <a:cxn ang="0">
                    <a:pos x="T8" y="T9"/>
                  </a:cxn>
                </a:cxnLst>
                <a:rect l="0" t="0" r="r" b="b"/>
                <a:pathLst>
                  <a:path w="3" h="53">
                    <a:moveTo>
                      <a:pt x="3" y="0"/>
                    </a:moveTo>
                    <a:cubicBezTo>
                      <a:pt x="3" y="53"/>
                      <a:pt x="3" y="53"/>
                      <a:pt x="3" y="53"/>
                    </a:cubicBezTo>
                    <a:cubicBezTo>
                      <a:pt x="2" y="53"/>
                      <a:pt x="1" y="53"/>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11" name="Freeform 122"/>
              <p:cNvSpPr/>
              <p:nvPr/>
            </p:nvSpPr>
            <p:spPr bwMode="auto">
              <a:xfrm>
                <a:off x="3322" y="3379"/>
                <a:ext cx="4" cy="128"/>
              </a:xfrm>
              <a:custGeom>
                <a:avLst/>
                <a:gdLst>
                  <a:gd name="T0" fmla="*/ 2 w 2"/>
                  <a:gd name="T1" fmla="*/ 0 h 54"/>
                  <a:gd name="T2" fmla="*/ 2 w 2"/>
                  <a:gd name="T3" fmla="*/ 54 h 54"/>
                  <a:gd name="T4" fmla="*/ 0 w 2"/>
                  <a:gd name="T5" fmla="*/ 54 h 54"/>
                  <a:gd name="T6" fmla="*/ 0 w 2"/>
                  <a:gd name="T7" fmla="*/ 0 h 54"/>
                  <a:gd name="T8" fmla="*/ 2 w 2"/>
                  <a:gd name="T9" fmla="*/ 0 h 54"/>
                </a:gdLst>
                <a:ahLst/>
                <a:cxnLst>
                  <a:cxn ang="0">
                    <a:pos x="T0" y="T1"/>
                  </a:cxn>
                  <a:cxn ang="0">
                    <a:pos x="T2" y="T3"/>
                  </a:cxn>
                  <a:cxn ang="0">
                    <a:pos x="T4" y="T5"/>
                  </a:cxn>
                  <a:cxn ang="0">
                    <a:pos x="T6" y="T7"/>
                  </a:cxn>
                  <a:cxn ang="0">
                    <a:pos x="T8" y="T9"/>
                  </a:cxn>
                </a:cxnLst>
                <a:rect l="0" t="0" r="r" b="b"/>
                <a:pathLst>
                  <a:path w="2" h="54">
                    <a:moveTo>
                      <a:pt x="2" y="0"/>
                    </a:moveTo>
                    <a:cubicBezTo>
                      <a:pt x="2" y="54"/>
                      <a:pt x="2" y="54"/>
                      <a:pt x="2" y="54"/>
                    </a:cubicBezTo>
                    <a:cubicBezTo>
                      <a:pt x="1" y="54"/>
                      <a:pt x="0" y="54"/>
                      <a:pt x="0" y="54"/>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12" name="Freeform 123"/>
              <p:cNvSpPr/>
              <p:nvPr/>
            </p:nvSpPr>
            <p:spPr bwMode="auto">
              <a:xfrm>
                <a:off x="3352" y="3379"/>
                <a:ext cx="8" cy="131"/>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13" name="Freeform 124"/>
              <p:cNvSpPr/>
              <p:nvPr/>
            </p:nvSpPr>
            <p:spPr bwMode="auto">
              <a:xfrm>
                <a:off x="3386" y="3379"/>
                <a:ext cx="7" cy="131"/>
              </a:xfrm>
              <a:custGeom>
                <a:avLst/>
                <a:gdLst>
                  <a:gd name="T0" fmla="*/ 3 w 3"/>
                  <a:gd name="T1" fmla="*/ 0 h 55"/>
                  <a:gd name="T2" fmla="*/ 3 w 3"/>
                  <a:gd name="T3" fmla="*/ 55 h 55"/>
                  <a:gd name="T4" fmla="*/ 1 w 3"/>
                  <a:gd name="T5" fmla="*/ 55 h 55"/>
                  <a:gd name="T6" fmla="*/ 0 w 3"/>
                  <a:gd name="T7" fmla="*/ 55 h 55"/>
                  <a:gd name="T8" fmla="*/ 0 w 3"/>
                  <a:gd name="T9" fmla="*/ 0 h 55"/>
                  <a:gd name="T10" fmla="*/ 3 w 3"/>
                  <a:gd name="T11" fmla="*/ 0 h 55"/>
                </a:gdLst>
                <a:ahLst/>
                <a:cxnLst>
                  <a:cxn ang="0">
                    <a:pos x="T0" y="T1"/>
                  </a:cxn>
                  <a:cxn ang="0">
                    <a:pos x="T2" y="T3"/>
                  </a:cxn>
                  <a:cxn ang="0">
                    <a:pos x="T4" y="T5"/>
                  </a:cxn>
                  <a:cxn ang="0">
                    <a:pos x="T6" y="T7"/>
                  </a:cxn>
                  <a:cxn ang="0">
                    <a:pos x="T8" y="T9"/>
                  </a:cxn>
                  <a:cxn ang="0">
                    <a:pos x="T10" y="T11"/>
                  </a:cxn>
                </a:cxnLst>
                <a:rect l="0" t="0" r="r" b="b"/>
                <a:pathLst>
                  <a:path w="3" h="55">
                    <a:moveTo>
                      <a:pt x="3" y="0"/>
                    </a:moveTo>
                    <a:cubicBezTo>
                      <a:pt x="3" y="55"/>
                      <a:pt x="3" y="55"/>
                      <a:pt x="3" y="55"/>
                    </a:cubicBezTo>
                    <a:cubicBezTo>
                      <a:pt x="2" y="55"/>
                      <a:pt x="2" y="55"/>
                      <a:pt x="1" y="55"/>
                    </a:cubicBezTo>
                    <a:cubicBezTo>
                      <a:pt x="0" y="55"/>
                      <a:pt x="0"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14" name="Freeform 125"/>
              <p:cNvSpPr/>
              <p:nvPr/>
            </p:nvSpPr>
            <p:spPr bwMode="auto">
              <a:xfrm>
                <a:off x="3419" y="3379"/>
                <a:ext cx="7" cy="131"/>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15" name="Freeform 126"/>
              <p:cNvSpPr/>
              <p:nvPr/>
            </p:nvSpPr>
            <p:spPr bwMode="auto">
              <a:xfrm>
                <a:off x="3452" y="3379"/>
                <a:ext cx="5" cy="128"/>
              </a:xfrm>
              <a:custGeom>
                <a:avLst/>
                <a:gdLst>
                  <a:gd name="T0" fmla="*/ 2 w 2"/>
                  <a:gd name="T1" fmla="*/ 0 h 54"/>
                  <a:gd name="T2" fmla="*/ 2 w 2"/>
                  <a:gd name="T3" fmla="*/ 54 h 54"/>
                  <a:gd name="T4" fmla="*/ 0 w 2"/>
                  <a:gd name="T5" fmla="*/ 54 h 54"/>
                  <a:gd name="T6" fmla="*/ 0 w 2"/>
                  <a:gd name="T7" fmla="*/ 0 h 54"/>
                  <a:gd name="T8" fmla="*/ 2 w 2"/>
                  <a:gd name="T9" fmla="*/ 0 h 54"/>
                </a:gdLst>
                <a:ahLst/>
                <a:cxnLst>
                  <a:cxn ang="0">
                    <a:pos x="T0" y="T1"/>
                  </a:cxn>
                  <a:cxn ang="0">
                    <a:pos x="T2" y="T3"/>
                  </a:cxn>
                  <a:cxn ang="0">
                    <a:pos x="T4" y="T5"/>
                  </a:cxn>
                  <a:cxn ang="0">
                    <a:pos x="T6" y="T7"/>
                  </a:cxn>
                  <a:cxn ang="0">
                    <a:pos x="T8" y="T9"/>
                  </a:cxn>
                </a:cxnLst>
                <a:rect l="0" t="0" r="r" b="b"/>
                <a:pathLst>
                  <a:path w="2" h="54">
                    <a:moveTo>
                      <a:pt x="2" y="0"/>
                    </a:moveTo>
                    <a:cubicBezTo>
                      <a:pt x="2" y="54"/>
                      <a:pt x="2" y="54"/>
                      <a:pt x="2" y="54"/>
                    </a:cubicBezTo>
                    <a:cubicBezTo>
                      <a:pt x="2" y="54"/>
                      <a:pt x="1" y="54"/>
                      <a:pt x="0" y="54"/>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16" name="Freeform 127"/>
              <p:cNvSpPr/>
              <p:nvPr/>
            </p:nvSpPr>
            <p:spPr bwMode="auto">
              <a:xfrm>
                <a:off x="3483" y="3379"/>
                <a:ext cx="7" cy="126"/>
              </a:xfrm>
              <a:custGeom>
                <a:avLst/>
                <a:gdLst>
                  <a:gd name="T0" fmla="*/ 3 w 3"/>
                  <a:gd name="T1" fmla="*/ 0 h 53"/>
                  <a:gd name="T2" fmla="*/ 3 w 3"/>
                  <a:gd name="T3" fmla="*/ 52 h 53"/>
                  <a:gd name="T4" fmla="*/ 0 w 3"/>
                  <a:gd name="T5" fmla="*/ 53 h 53"/>
                  <a:gd name="T6" fmla="*/ 0 w 3"/>
                  <a:gd name="T7" fmla="*/ 0 h 53"/>
                  <a:gd name="T8" fmla="*/ 3 w 3"/>
                  <a:gd name="T9" fmla="*/ 0 h 53"/>
                </a:gdLst>
                <a:ahLst/>
                <a:cxnLst>
                  <a:cxn ang="0">
                    <a:pos x="T0" y="T1"/>
                  </a:cxn>
                  <a:cxn ang="0">
                    <a:pos x="T2" y="T3"/>
                  </a:cxn>
                  <a:cxn ang="0">
                    <a:pos x="T4" y="T5"/>
                  </a:cxn>
                  <a:cxn ang="0">
                    <a:pos x="T6" y="T7"/>
                  </a:cxn>
                  <a:cxn ang="0">
                    <a:pos x="T8" y="T9"/>
                  </a:cxn>
                </a:cxnLst>
                <a:rect l="0" t="0" r="r" b="b"/>
                <a:pathLst>
                  <a:path w="3" h="53">
                    <a:moveTo>
                      <a:pt x="3" y="0"/>
                    </a:moveTo>
                    <a:cubicBezTo>
                      <a:pt x="3" y="52"/>
                      <a:pt x="3" y="52"/>
                      <a:pt x="3" y="52"/>
                    </a:cubicBezTo>
                    <a:cubicBezTo>
                      <a:pt x="2" y="52"/>
                      <a:pt x="1" y="53"/>
                      <a:pt x="0" y="5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17" name="Freeform 128"/>
              <p:cNvSpPr/>
              <p:nvPr/>
            </p:nvSpPr>
            <p:spPr bwMode="auto">
              <a:xfrm>
                <a:off x="3516" y="3379"/>
                <a:ext cx="7" cy="121"/>
              </a:xfrm>
              <a:custGeom>
                <a:avLst/>
                <a:gdLst>
                  <a:gd name="T0" fmla="*/ 3 w 3"/>
                  <a:gd name="T1" fmla="*/ 0 h 51"/>
                  <a:gd name="T2" fmla="*/ 3 w 3"/>
                  <a:gd name="T3" fmla="*/ 50 h 51"/>
                  <a:gd name="T4" fmla="*/ 0 w 3"/>
                  <a:gd name="T5" fmla="*/ 51 h 51"/>
                  <a:gd name="T6" fmla="*/ 0 w 3"/>
                  <a:gd name="T7" fmla="*/ 0 h 51"/>
                  <a:gd name="T8" fmla="*/ 3 w 3"/>
                  <a:gd name="T9" fmla="*/ 0 h 51"/>
                </a:gdLst>
                <a:ahLst/>
                <a:cxnLst>
                  <a:cxn ang="0">
                    <a:pos x="T0" y="T1"/>
                  </a:cxn>
                  <a:cxn ang="0">
                    <a:pos x="T2" y="T3"/>
                  </a:cxn>
                  <a:cxn ang="0">
                    <a:pos x="T4" y="T5"/>
                  </a:cxn>
                  <a:cxn ang="0">
                    <a:pos x="T6" y="T7"/>
                  </a:cxn>
                  <a:cxn ang="0">
                    <a:pos x="T8" y="T9"/>
                  </a:cxn>
                </a:cxnLst>
                <a:rect l="0" t="0" r="r" b="b"/>
                <a:pathLst>
                  <a:path w="3" h="51">
                    <a:moveTo>
                      <a:pt x="3" y="0"/>
                    </a:moveTo>
                    <a:cubicBezTo>
                      <a:pt x="3" y="50"/>
                      <a:pt x="3" y="50"/>
                      <a:pt x="3" y="50"/>
                    </a:cubicBezTo>
                    <a:cubicBezTo>
                      <a:pt x="2" y="50"/>
                      <a:pt x="1" y="50"/>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18" name="Freeform 129"/>
              <p:cNvSpPr/>
              <p:nvPr/>
            </p:nvSpPr>
            <p:spPr bwMode="auto">
              <a:xfrm>
                <a:off x="3549" y="3379"/>
                <a:ext cx="7" cy="112"/>
              </a:xfrm>
              <a:custGeom>
                <a:avLst/>
                <a:gdLst>
                  <a:gd name="T0" fmla="*/ 3 w 3"/>
                  <a:gd name="T1" fmla="*/ 0 h 47"/>
                  <a:gd name="T2" fmla="*/ 3 w 3"/>
                  <a:gd name="T3" fmla="*/ 47 h 47"/>
                  <a:gd name="T4" fmla="*/ 0 w 3"/>
                  <a:gd name="T5" fmla="*/ 47 h 47"/>
                  <a:gd name="T6" fmla="*/ 0 w 3"/>
                  <a:gd name="T7" fmla="*/ 0 h 47"/>
                  <a:gd name="T8" fmla="*/ 3 w 3"/>
                  <a:gd name="T9" fmla="*/ 0 h 47"/>
                </a:gdLst>
                <a:ahLst/>
                <a:cxnLst>
                  <a:cxn ang="0">
                    <a:pos x="T0" y="T1"/>
                  </a:cxn>
                  <a:cxn ang="0">
                    <a:pos x="T2" y="T3"/>
                  </a:cxn>
                  <a:cxn ang="0">
                    <a:pos x="T4" y="T5"/>
                  </a:cxn>
                  <a:cxn ang="0">
                    <a:pos x="T6" y="T7"/>
                  </a:cxn>
                  <a:cxn ang="0">
                    <a:pos x="T8" y="T9"/>
                  </a:cxn>
                </a:cxnLst>
                <a:rect l="0" t="0" r="r" b="b"/>
                <a:pathLst>
                  <a:path w="3" h="47">
                    <a:moveTo>
                      <a:pt x="3" y="0"/>
                    </a:moveTo>
                    <a:cubicBezTo>
                      <a:pt x="3" y="47"/>
                      <a:pt x="3" y="47"/>
                      <a:pt x="3" y="47"/>
                    </a:cubicBezTo>
                    <a:cubicBezTo>
                      <a:pt x="2" y="47"/>
                      <a:pt x="1" y="47"/>
                      <a:pt x="0" y="4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19" name="Freeform 130"/>
              <p:cNvSpPr/>
              <p:nvPr/>
            </p:nvSpPr>
            <p:spPr bwMode="auto">
              <a:xfrm>
                <a:off x="3582" y="3379"/>
                <a:ext cx="7" cy="102"/>
              </a:xfrm>
              <a:custGeom>
                <a:avLst/>
                <a:gdLst>
                  <a:gd name="T0" fmla="*/ 3 w 3"/>
                  <a:gd name="T1" fmla="*/ 0 h 43"/>
                  <a:gd name="T2" fmla="*/ 3 w 3"/>
                  <a:gd name="T3" fmla="*/ 42 h 43"/>
                  <a:gd name="T4" fmla="*/ 0 w 3"/>
                  <a:gd name="T5" fmla="*/ 43 h 43"/>
                  <a:gd name="T6" fmla="*/ 0 w 3"/>
                  <a:gd name="T7" fmla="*/ 0 h 43"/>
                  <a:gd name="T8" fmla="*/ 3 w 3"/>
                  <a:gd name="T9" fmla="*/ 0 h 43"/>
                </a:gdLst>
                <a:ahLst/>
                <a:cxnLst>
                  <a:cxn ang="0">
                    <a:pos x="T0" y="T1"/>
                  </a:cxn>
                  <a:cxn ang="0">
                    <a:pos x="T2" y="T3"/>
                  </a:cxn>
                  <a:cxn ang="0">
                    <a:pos x="T4" y="T5"/>
                  </a:cxn>
                  <a:cxn ang="0">
                    <a:pos x="T6" y="T7"/>
                  </a:cxn>
                  <a:cxn ang="0">
                    <a:pos x="T8" y="T9"/>
                  </a:cxn>
                </a:cxnLst>
                <a:rect l="0" t="0" r="r" b="b"/>
                <a:pathLst>
                  <a:path w="3" h="43">
                    <a:moveTo>
                      <a:pt x="3" y="0"/>
                    </a:moveTo>
                    <a:cubicBezTo>
                      <a:pt x="3" y="42"/>
                      <a:pt x="3" y="42"/>
                      <a:pt x="3" y="42"/>
                    </a:cubicBezTo>
                    <a:cubicBezTo>
                      <a:pt x="2" y="42"/>
                      <a:pt x="1"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20" name="Freeform 131"/>
              <p:cNvSpPr/>
              <p:nvPr/>
            </p:nvSpPr>
            <p:spPr bwMode="auto">
              <a:xfrm>
                <a:off x="3613" y="3379"/>
                <a:ext cx="7" cy="86"/>
              </a:xfrm>
              <a:custGeom>
                <a:avLst/>
                <a:gdLst>
                  <a:gd name="T0" fmla="*/ 3 w 3"/>
                  <a:gd name="T1" fmla="*/ 0 h 36"/>
                  <a:gd name="T2" fmla="*/ 3 w 3"/>
                  <a:gd name="T3" fmla="*/ 33 h 36"/>
                  <a:gd name="T4" fmla="*/ 0 w 3"/>
                  <a:gd name="T5" fmla="*/ 36 h 36"/>
                  <a:gd name="T6" fmla="*/ 0 w 3"/>
                  <a:gd name="T7" fmla="*/ 0 h 36"/>
                  <a:gd name="T8" fmla="*/ 3 w 3"/>
                  <a:gd name="T9" fmla="*/ 0 h 36"/>
                </a:gdLst>
                <a:ahLst/>
                <a:cxnLst>
                  <a:cxn ang="0">
                    <a:pos x="T0" y="T1"/>
                  </a:cxn>
                  <a:cxn ang="0">
                    <a:pos x="T2" y="T3"/>
                  </a:cxn>
                  <a:cxn ang="0">
                    <a:pos x="T4" y="T5"/>
                  </a:cxn>
                  <a:cxn ang="0">
                    <a:pos x="T6" y="T7"/>
                  </a:cxn>
                  <a:cxn ang="0">
                    <a:pos x="T8" y="T9"/>
                  </a:cxn>
                </a:cxnLst>
                <a:rect l="0" t="0" r="r" b="b"/>
                <a:pathLst>
                  <a:path w="3" h="36">
                    <a:moveTo>
                      <a:pt x="3" y="0"/>
                    </a:moveTo>
                    <a:cubicBezTo>
                      <a:pt x="3" y="33"/>
                      <a:pt x="3" y="33"/>
                      <a:pt x="3" y="33"/>
                    </a:cubicBezTo>
                    <a:cubicBezTo>
                      <a:pt x="2" y="34"/>
                      <a:pt x="1" y="35"/>
                      <a:pt x="0" y="36"/>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21" name="Freeform 132"/>
              <p:cNvSpPr/>
              <p:nvPr/>
            </p:nvSpPr>
            <p:spPr bwMode="auto">
              <a:xfrm>
                <a:off x="3142" y="3311"/>
                <a:ext cx="492" cy="139"/>
              </a:xfrm>
              <a:custGeom>
                <a:avLst/>
                <a:gdLst>
                  <a:gd name="T0" fmla="*/ 208 w 208"/>
                  <a:gd name="T1" fmla="*/ 29 h 59"/>
                  <a:gd name="T2" fmla="*/ 104 w 208"/>
                  <a:gd name="T3" fmla="*/ 59 h 59"/>
                  <a:gd name="T4" fmla="*/ 81 w 208"/>
                  <a:gd name="T5" fmla="*/ 58 h 59"/>
                  <a:gd name="T6" fmla="*/ 55 w 208"/>
                  <a:gd name="T7" fmla="*/ 55 h 59"/>
                  <a:gd name="T8" fmla="*/ 35 w 208"/>
                  <a:gd name="T9" fmla="*/ 51 h 59"/>
                  <a:gd name="T10" fmla="*/ 30 w 208"/>
                  <a:gd name="T11" fmla="*/ 50 h 59"/>
                  <a:gd name="T12" fmla="*/ 11 w 208"/>
                  <a:gd name="T13" fmla="*/ 42 h 59"/>
                  <a:gd name="T14" fmla="*/ 8 w 208"/>
                  <a:gd name="T15" fmla="*/ 40 h 59"/>
                  <a:gd name="T16" fmla="*/ 0 w 208"/>
                  <a:gd name="T17" fmla="*/ 29 h 59"/>
                  <a:gd name="T18" fmla="*/ 0 w 208"/>
                  <a:gd name="T19" fmla="*/ 28 h 59"/>
                  <a:gd name="T20" fmla="*/ 104 w 208"/>
                  <a:gd name="T21" fmla="*/ 0 h 59"/>
                  <a:gd name="T22" fmla="*/ 143 w 208"/>
                  <a:gd name="T23" fmla="*/ 2 h 59"/>
                  <a:gd name="T24" fmla="*/ 150 w 208"/>
                  <a:gd name="T25" fmla="*/ 3 h 59"/>
                  <a:gd name="T26" fmla="*/ 176 w 208"/>
                  <a:gd name="T27" fmla="*/ 8 h 59"/>
                  <a:gd name="T28" fmla="*/ 181 w 208"/>
                  <a:gd name="T29" fmla="*/ 10 h 59"/>
                  <a:gd name="T30" fmla="*/ 196 w 208"/>
                  <a:gd name="T31" fmla="*/ 15 h 59"/>
                  <a:gd name="T32" fmla="*/ 205 w 208"/>
                  <a:gd name="T33" fmla="*/ 22 h 59"/>
                  <a:gd name="T34" fmla="*/ 208 w 208"/>
                  <a:gd name="T35" fmla="*/ 28 h 59"/>
                  <a:gd name="T36" fmla="*/ 208 w 208"/>
                  <a:gd name="T3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 h="59">
                    <a:moveTo>
                      <a:pt x="208" y="29"/>
                    </a:moveTo>
                    <a:cubicBezTo>
                      <a:pt x="208" y="45"/>
                      <a:pt x="161" y="59"/>
                      <a:pt x="104" y="59"/>
                    </a:cubicBezTo>
                    <a:cubicBezTo>
                      <a:pt x="96" y="59"/>
                      <a:pt x="89" y="58"/>
                      <a:pt x="81" y="58"/>
                    </a:cubicBezTo>
                    <a:cubicBezTo>
                      <a:pt x="72" y="57"/>
                      <a:pt x="63" y="56"/>
                      <a:pt x="55" y="55"/>
                    </a:cubicBezTo>
                    <a:cubicBezTo>
                      <a:pt x="48" y="54"/>
                      <a:pt x="41" y="53"/>
                      <a:pt x="35" y="51"/>
                    </a:cubicBezTo>
                    <a:cubicBezTo>
                      <a:pt x="33" y="51"/>
                      <a:pt x="31" y="50"/>
                      <a:pt x="30" y="50"/>
                    </a:cubicBezTo>
                    <a:cubicBezTo>
                      <a:pt x="22" y="48"/>
                      <a:pt x="16" y="45"/>
                      <a:pt x="11" y="42"/>
                    </a:cubicBezTo>
                    <a:cubicBezTo>
                      <a:pt x="10" y="42"/>
                      <a:pt x="9" y="41"/>
                      <a:pt x="8" y="40"/>
                    </a:cubicBezTo>
                    <a:cubicBezTo>
                      <a:pt x="3" y="37"/>
                      <a:pt x="0" y="33"/>
                      <a:pt x="0" y="29"/>
                    </a:cubicBezTo>
                    <a:cubicBezTo>
                      <a:pt x="0" y="29"/>
                      <a:pt x="0" y="28"/>
                      <a:pt x="0" y="28"/>
                    </a:cubicBezTo>
                    <a:cubicBezTo>
                      <a:pt x="2" y="12"/>
                      <a:pt x="48" y="0"/>
                      <a:pt x="104" y="0"/>
                    </a:cubicBezTo>
                    <a:cubicBezTo>
                      <a:pt x="118" y="0"/>
                      <a:pt x="131" y="1"/>
                      <a:pt x="143" y="2"/>
                    </a:cubicBezTo>
                    <a:cubicBezTo>
                      <a:pt x="145" y="2"/>
                      <a:pt x="148" y="2"/>
                      <a:pt x="150" y="3"/>
                    </a:cubicBezTo>
                    <a:cubicBezTo>
                      <a:pt x="160" y="4"/>
                      <a:pt x="168" y="6"/>
                      <a:pt x="176" y="8"/>
                    </a:cubicBezTo>
                    <a:cubicBezTo>
                      <a:pt x="178" y="9"/>
                      <a:pt x="180" y="9"/>
                      <a:pt x="181" y="10"/>
                    </a:cubicBezTo>
                    <a:cubicBezTo>
                      <a:pt x="187" y="11"/>
                      <a:pt x="192" y="13"/>
                      <a:pt x="196" y="15"/>
                    </a:cubicBezTo>
                    <a:cubicBezTo>
                      <a:pt x="200" y="18"/>
                      <a:pt x="203" y="20"/>
                      <a:pt x="205" y="22"/>
                    </a:cubicBezTo>
                    <a:cubicBezTo>
                      <a:pt x="206" y="24"/>
                      <a:pt x="207" y="26"/>
                      <a:pt x="208" y="28"/>
                    </a:cubicBezTo>
                    <a:cubicBezTo>
                      <a:pt x="208" y="28"/>
                      <a:pt x="208" y="29"/>
                      <a:pt x="208" y="29"/>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22" name="Rectangle 133"/>
              <p:cNvSpPr>
                <a:spLocks noChangeArrowheads="1"/>
              </p:cNvSpPr>
              <p:nvPr/>
            </p:nvSpPr>
            <p:spPr bwMode="auto">
              <a:xfrm>
                <a:off x="3272" y="3431"/>
                <a:ext cx="104" cy="17"/>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23" name="Freeform 134"/>
              <p:cNvSpPr/>
              <p:nvPr/>
            </p:nvSpPr>
            <p:spPr bwMode="auto">
              <a:xfrm>
                <a:off x="3161" y="3396"/>
                <a:ext cx="45" cy="14"/>
              </a:xfrm>
              <a:custGeom>
                <a:avLst/>
                <a:gdLst>
                  <a:gd name="T0" fmla="*/ 16 w 19"/>
                  <a:gd name="T1" fmla="*/ 0 h 6"/>
                  <a:gd name="T2" fmla="*/ 0 w 19"/>
                  <a:gd name="T3" fmla="*/ 4 h 6"/>
                  <a:gd name="T4" fmla="*/ 3 w 19"/>
                  <a:gd name="T5" fmla="*/ 6 h 6"/>
                  <a:gd name="T6" fmla="*/ 19 w 19"/>
                  <a:gd name="T7" fmla="*/ 2 h 6"/>
                  <a:gd name="T8" fmla="*/ 16 w 19"/>
                  <a:gd name="T9" fmla="*/ 0 h 6"/>
                </a:gdLst>
                <a:ahLst/>
                <a:cxnLst>
                  <a:cxn ang="0">
                    <a:pos x="T0" y="T1"/>
                  </a:cxn>
                  <a:cxn ang="0">
                    <a:pos x="T2" y="T3"/>
                  </a:cxn>
                  <a:cxn ang="0">
                    <a:pos x="T4" y="T5"/>
                  </a:cxn>
                  <a:cxn ang="0">
                    <a:pos x="T6" y="T7"/>
                  </a:cxn>
                  <a:cxn ang="0">
                    <a:pos x="T8" y="T9"/>
                  </a:cxn>
                </a:cxnLst>
                <a:rect l="0" t="0" r="r" b="b"/>
                <a:pathLst>
                  <a:path w="19" h="6">
                    <a:moveTo>
                      <a:pt x="16" y="0"/>
                    </a:moveTo>
                    <a:cubicBezTo>
                      <a:pt x="0" y="4"/>
                      <a:pt x="0" y="4"/>
                      <a:pt x="0" y="4"/>
                    </a:cubicBezTo>
                    <a:cubicBezTo>
                      <a:pt x="1" y="5"/>
                      <a:pt x="2" y="6"/>
                      <a:pt x="3" y="6"/>
                    </a:cubicBezTo>
                    <a:cubicBezTo>
                      <a:pt x="19" y="2"/>
                      <a:pt x="19" y="2"/>
                      <a:pt x="19" y="2"/>
                    </a:cubicBezTo>
                    <a:cubicBezTo>
                      <a:pt x="18" y="1"/>
                      <a:pt x="17" y="0"/>
                      <a:pt x="16"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24" name="Freeform 135"/>
              <p:cNvSpPr/>
              <p:nvPr/>
            </p:nvSpPr>
            <p:spPr bwMode="auto">
              <a:xfrm>
                <a:off x="3213" y="3420"/>
                <a:ext cx="47" cy="11"/>
              </a:xfrm>
              <a:custGeom>
                <a:avLst/>
                <a:gdLst>
                  <a:gd name="T0" fmla="*/ 14 w 20"/>
                  <a:gd name="T1" fmla="*/ 0 h 5"/>
                  <a:gd name="T2" fmla="*/ 0 w 20"/>
                  <a:gd name="T3" fmla="*/ 4 h 5"/>
                  <a:gd name="T4" fmla="*/ 5 w 20"/>
                  <a:gd name="T5" fmla="*/ 5 h 5"/>
                  <a:gd name="T6" fmla="*/ 20 w 20"/>
                  <a:gd name="T7" fmla="*/ 1 h 5"/>
                  <a:gd name="T8" fmla="*/ 19 w 20"/>
                  <a:gd name="T9" fmla="*/ 1 h 5"/>
                  <a:gd name="T10" fmla="*/ 19 w 20"/>
                  <a:gd name="T11" fmla="*/ 1 h 5"/>
                  <a:gd name="T12" fmla="*/ 16 w 20"/>
                  <a:gd name="T13" fmla="*/ 0 h 5"/>
                  <a:gd name="T14" fmla="*/ 14 w 2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
                    <a:moveTo>
                      <a:pt x="14" y="0"/>
                    </a:moveTo>
                    <a:cubicBezTo>
                      <a:pt x="0" y="4"/>
                      <a:pt x="0" y="4"/>
                      <a:pt x="0" y="4"/>
                    </a:cubicBezTo>
                    <a:cubicBezTo>
                      <a:pt x="1" y="4"/>
                      <a:pt x="3" y="5"/>
                      <a:pt x="5" y="5"/>
                    </a:cubicBezTo>
                    <a:cubicBezTo>
                      <a:pt x="20" y="1"/>
                      <a:pt x="20" y="1"/>
                      <a:pt x="20" y="1"/>
                    </a:cubicBezTo>
                    <a:cubicBezTo>
                      <a:pt x="20" y="1"/>
                      <a:pt x="19" y="1"/>
                      <a:pt x="19" y="1"/>
                    </a:cubicBezTo>
                    <a:cubicBezTo>
                      <a:pt x="19" y="1"/>
                      <a:pt x="19" y="1"/>
                      <a:pt x="19" y="1"/>
                    </a:cubicBezTo>
                    <a:cubicBezTo>
                      <a:pt x="18" y="1"/>
                      <a:pt x="17" y="0"/>
                      <a:pt x="16" y="0"/>
                    </a:cubicBezTo>
                    <a:cubicBezTo>
                      <a:pt x="15" y="0"/>
                      <a:pt x="15" y="0"/>
                      <a:pt x="1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25" name="Freeform 136"/>
              <p:cNvSpPr/>
              <p:nvPr/>
            </p:nvSpPr>
            <p:spPr bwMode="auto">
              <a:xfrm>
                <a:off x="3191" y="3325"/>
                <a:ext cx="393" cy="111"/>
              </a:xfrm>
              <a:custGeom>
                <a:avLst/>
                <a:gdLst>
                  <a:gd name="T0" fmla="*/ 166 w 166"/>
                  <a:gd name="T1" fmla="*/ 23 h 47"/>
                  <a:gd name="T2" fmla="*/ 166 w 166"/>
                  <a:gd name="T3" fmla="*/ 24 h 47"/>
                  <a:gd name="T4" fmla="*/ 83 w 166"/>
                  <a:gd name="T5" fmla="*/ 47 h 47"/>
                  <a:gd name="T6" fmla="*/ 0 w 166"/>
                  <a:gd name="T7" fmla="*/ 24 h 47"/>
                  <a:gd name="T8" fmla="*/ 0 w 166"/>
                  <a:gd name="T9" fmla="*/ 23 h 47"/>
                  <a:gd name="T10" fmla="*/ 83 w 166"/>
                  <a:gd name="T11" fmla="*/ 0 h 47"/>
                  <a:gd name="T12" fmla="*/ 166 w 166"/>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66" h="47">
                    <a:moveTo>
                      <a:pt x="166" y="23"/>
                    </a:moveTo>
                    <a:cubicBezTo>
                      <a:pt x="166" y="24"/>
                      <a:pt x="166" y="24"/>
                      <a:pt x="166" y="24"/>
                    </a:cubicBezTo>
                    <a:cubicBezTo>
                      <a:pt x="164" y="37"/>
                      <a:pt x="127" y="47"/>
                      <a:pt x="83" y="47"/>
                    </a:cubicBezTo>
                    <a:cubicBezTo>
                      <a:pt x="39" y="47"/>
                      <a:pt x="2" y="37"/>
                      <a:pt x="0" y="24"/>
                    </a:cubicBezTo>
                    <a:cubicBezTo>
                      <a:pt x="0" y="24"/>
                      <a:pt x="0" y="24"/>
                      <a:pt x="0" y="23"/>
                    </a:cubicBezTo>
                    <a:cubicBezTo>
                      <a:pt x="0" y="10"/>
                      <a:pt x="37" y="0"/>
                      <a:pt x="83" y="0"/>
                    </a:cubicBezTo>
                    <a:cubicBezTo>
                      <a:pt x="129" y="0"/>
                      <a:pt x="166" y="10"/>
                      <a:pt x="166" y="23"/>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26" name="Freeform 137"/>
              <p:cNvSpPr/>
              <p:nvPr/>
            </p:nvSpPr>
            <p:spPr bwMode="auto">
              <a:xfrm>
                <a:off x="3191" y="3330"/>
                <a:ext cx="393" cy="106"/>
              </a:xfrm>
              <a:custGeom>
                <a:avLst/>
                <a:gdLst>
                  <a:gd name="T0" fmla="*/ 166 w 166"/>
                  <a:gd name="T1" fmla="*/ 22 h 45"/>
                  <a:gd name="T2" fmla="*/ 83 w 166"/>
                  <a:gd name="T3" fmla="*/ 45 h 45"/>
                  <a:gd name="T4" fmla="*/ 80 w 166"/>
                  <a:gd name="T5" fmla="*/ 45 h 45"/>
                  <a:gd name="T6" fmla="*/ 52 w 166"/>
                  <a:gd name="T7" fmla="*/ 43 h 45"/>
                  <a:gd name="T8" fmla="*/ 28 w 166"/>
                  <a:gd name="T9" fmla="*/ 39 h 45"/>
                  <a:gd name="T10" fmla="*/ 23 w 166"/>
                  <a:gd name="T11" fmla="*/ 37 h 45"/>
                  <a:gd name="T12" fmla="*/ 6 w 166"/>
                  <a:gd name="T13" fmla="*/ 30 h 45"/>
                  <a:gd name="T14" fmla="*/ 3 w 166"/>
                  <a:gd name="T15" fmla="*/ 28 h 45"/>
                  <a:gd name="T16" fmla="*/ 0 w 166"/>
                  <a:gd name="T17" fmla="*/ 22 h 45"/>
                  <a:gd name="T18" fmla="*/ 83 w 166"/>
                  <a:gd name="T19" fmla="*/ 0 h 45"/>
                  <a:gd name="T20" fmla="*/ 99 w 166"/>
                  <a:gd name="T21" fmla="*/ 0 h 45"/>
                  <a:gd name="T22" fmla="*/ 107 w 166"/>
                  <a:gd name="T23" fmla="*/ 1 h 45"/>
                  <a:gd name="T24" fmla="*/ 136 w 166"/>
                  <a:gd name="T25" fmla="*/ 5 h 45"/>
                  <a:gd name="T26" fmla="*/ 141 w 166"/>
                  <a:gd name="T27" fmla="*/ 7 h 45"/>
                  <a:gd name="T28" fmla="*/ 158 w 166"/>
                  <a:gd name="T29" fmla="*/ 13 h 45"/>
                  <a:gd name="T30" fmla="*/ 165 w 166"/>
                  <a:gd name="T31" fmla="*/ 21 h 45"/>
                  <a:gd name="T32" fmla="*/ 166 w 166"/>
                  <a:gd name="T33"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45">
                    <a:moveTo>
                      <a:pt x="166" y="22"/>
                    </a:moveTo>
                    <a:cubicBezTo>
                      <a:pt x="164" y="35"/>
                      <a:pt x="127" y="45"/>
                      <a:pt x="83" y="45"/>
                    </a:cubicBezTo>
                    <a:cubicBezTo>
                      <a:pt x="82" y="45"/>
                      <a:pt x="81" y="45"/>
                      <a:pt x="80" y="45"/>
                    </a:cubicBezTo>
                    <a:cubicBezTo>
                      <a:pt x="70" y="45"/>
                      <a:pt x="61" y="44"/>
                      <a:pt x="52" y="43"/>
                    </a:cubicBezTo>
                    <a:cubicBezTo>
                      <a:pt x="43" y="42"/>
                      <a:pt x="35" y="41"/>
                      <a:pt x="28" y="39"/>
                    </a:cubicBezTo>
                    <a:cubicBezTo>
                      <a:pt x="26" y="38"/>
                      <a:pt x="25" y="38"/>
                      <a:pt x="23" y="37"/>
                    </a:cubicBezTo>
                    <a:cubicBezTo>
                      <a:pt x="16" y="35"/>
                      <a:pt x="10" y="33"/>
                      <a:pt x="6" y="30"/>
                    </a:cubicBezTo>
                    <a:cubicBezTo>
                      <a:pt x="5" y="29"/>
                      <a:pt x="4" y="28"/>
                      <a:pt x="3" y="28"/>
                    </a:cubicBezTo>
                    <a:cubicBezTo>
                      <a:pt x="2" y="26"/>
                      <a:pt x="1" y="24"/>
                      <a:pt x="0" y="22"/>
                    </a:cubicBezTo>
                    <a:cubicBezTo>
                      <a:pt x="2" y="10"/>
                      <a:pt x="39" y="0"/>
                      <a:pt x="83" y="0"/>
                    </a:cubicBezTo>
                    <a:cubicBezTo>
                      <a:pt x="89" y="0"/>
                      <a:pt x="94" y="0"/>
                      <a:pt x="99" y="0"/>
                    </a:cubicBezTo>
                    <a:cubicBezTo>
                      <a:pt x="102" y="0"/>
                      <a:pt x="105" y="1"/>
                      <a:pt x="107" y="1"/>
                    </a:cubicBezTo>
                    <a:cubicBezTo>
                      <a:pt x="118" y="2"/>
                      <a:pt x="128" y="3"/>
                      <a:pt x="136" y="5"/>
                    </a:cubicBezTo>
                    <a:cubicBezTo>
                      <a:pt x="138" y="6"/>
                      <a:pt x="140" y="6"/>
                      <a:pt x="141" y="7"/>
                    </a:cubicBezTo>
                    <a:cubicBezTo>
                      <a:pt x="148" y="9"/>
                      <a:pt x="153" y="11"/>
                      <a:pt x="158" y="13"/>
                    </a:cubicBezTo>
                    <a:cubicBezTo>
                      <a:pt x="161" y="15"/>
                      <a:pt x="164" y="18"/>
                      <a:pt x="165" y="21"/>
                    </a:cubicBezTo>
                    <a:cubicBezTo>
                      <a:pt x="166" y="21"/>
                      <a:pt x="166" y="22"/>
                      <a:pt x="166" y="2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27" name="Freeform 138"/>
              <p:cNvSpPr/>
              <p:nvPr/>
            </p:nvSpPr>
            <p:spPr bwMode="auto">
              <a:xfrm>
                <a:off x="3315" y="3422"/>
                <a:ext cx="106" cy="14"/>
              </a:xfrm>
              <a:custGeom>
                <a:avLst/>
                <a:gdLst>
                  <a:gd name="T0" fmla="*/ 14 w 45"/>
                  <a:gd name="T1" fmla="*/ 0 h 6"/>
                  <a:gd name="T2" fmla="*/ 0 w 45"/>
                  <a:gd name="T3" fmla="*/ 4 h 6"/>
                  <a:gd name="T4" fmla="*/ 28 w 45"/>
                  <a:gd name="T5" fmla="*/ 6 h 6"/>
                  <a:gd name="T6" fmla="*/ 45 w 45"/>
                  <a:gd name="T7" fmla="*/ 1 h 6"/>
                  <a:gd name="T8" fmla="*/ 39 w 45"/>
                  <a:gd name="T9" fmla="*/ 1 h 6"/>
                  <a:gd name="T10" fmla="*/ 38 w 45"/>
                  <a:gd name="T11" fmla="*/ 1 h 6"/>
                  <a:gd name="T12" fmla="*/ 37 w 45"/>
                  <a:gd name="T13" fmla="*/ 1 h 6"/>
                  <a:gd name="T14" fmla="*/ 26 w 45"/>
                  <a:gd name="T15" fmla="*/ 1 h 6"/>
                  <a:gd name="T16" fmla="*/ 23 w 45"/>
                  <a:gd name="T17" fmla="*/ 1 h 6"/>
                  <a:gd name="T18" fmla="*/ 15 w 45"/>
                  <a:gd name="T19" fmla="*/ 0 h 6"/>
                  <a:gd name="T20" fmla="*/ 14 w 4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
                    <a:moveTo>
                      <a:pt x="14" y="0"/>
                    </a:moveTo>
                    <a:cubicBezTo>
                      <a:pt x="0" y="4"/>
                      <a:pt x="0" y="4"/>
                      <a:pt x="0" y="4"/>
                    </a:cubicBezTo>
                    <a:cubicBezTo>
                      <a:pt x="9" y="5"/>
                      <a:pt x="18" y="6"/>
                      <a:pt x="28" y="6"/>
                    </a:cubicBezTo>
                    <a:cubicBezTo>
                      <a:pt x="45" y="1"/>
                      <a:pt x="45" y="1"/>
                      <a:pt x="45" y="1"/>
                    </a:cubicBezTo>
                    <a:cubicBezTo>
                      <a:pt x="43" y="1"/>
                      <a:pt x="41" y="1"/>
                      <a:pt x="39" y="1"/>
                    </a:cubicBezTo>
                    <a:cubicBezTo>
                      <a:pt x="39" y="1"/>
                      <a:pt x="38" y="1"/>
                      <a:pt x="38" y="1"/>
                    </a:cubicBezTo>
                    <a:cubicBezTo>
                      <a:pt x="37" y="1"/>
                      <a:pt x="37" y="1"/>
                      <a:pt x="37" y="1"/>
                    </a:cubicBezTo>
                    <a:cubicBezTo>
                      <a:pt x="33" y="1"/>
                      <a:pt x="29" y="1"/>
                      <a:pt x="26" y="1"/>
                    </a:cubicBezTo>
                    <a:cubicBezTo>
                      <a:pt x="25" y="1"/>
                      <a:pt x="24" y="1"/>
                      <a:pt x="23" y="1"/>
                    </a:cubicBezTo>
                    <a:cubicBezTo>
                      <a:pt x="20" y="0"/>
                      <a:pt x="17" y="0"/>
                      <a:pt x="15" y="0"/>
                    </a:cubicBezTo>
                    <a:cubicBezTo>
                      <a:pt x="14" y="0"/>
                      <a:pt x="14" y="0"/>
                      <a:pt x="14"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28" name="Freeform 139"/>
              <p:cNvSpPr/>
              <p:nvPr/>
            </p:nvSpPr>
            <p:spPr bwMode="auto">
              <a:xfrm>
                <a:off x="3199" y="3394"/>
                <a:ext cx="16" cy="7"/>
              </a:xfrm>
              <a:custGeom>
                <a:avLst/>
                <a:gdLst>
                  <a:gd name="T0" fmla="*/ 3 w 7"/>
                  <a:gd name="T1" fmla="*/ 0 h 3"/>
                  <a:gd name="T2" fmla="*/ 0 w 7"/>
                  <a:gd name="T3" fmla="*/ 1 h 3"/>
                  <a:gd name="T4" fmla="*/ 3 w 7"/>
                  <a:gd name="T5" fmla="*/ 3 h 3"/>
                  <a:gd name="T6" fmla="*/ 7 w 7"/>
                  <a:gd name="T7" fmla="*/ 1 h 3"/>
                  <a:gd name="T8" fmla="*/ 6 w 7"/>
                  <a:gd name="T9" fmla="*/ 1 h 3"/>
                  <a:gd name="T10" fmla="*/ 3 w 7"/>
                  <a:gd name="T11" fmla="*/ 0 h 3"/>
                  <a:gd name="T12" fmla="*/ 3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3" y="0"/>
                    </a:moveTo>
                    <a:cubicBezTo>
                      <a:pt x="0" y="1"/>
                      <a:pt x="0" y="1"/>
                      <a:pt x="0" y="1"/>
                    </a:cubicBezTo>
                    <a:cubicBezTo>
                      <a:pt x="1" y="1"/>
                      <a:pt x="2" y="2"/>
                      <a:pt x="3" y="3"/>
                    </a:cubicBezTo>
                    <a:cubicBezTo>
                      <a:pt x="7" y="1"/>
                      <a:pt x="7" y="1"/>
                      <a:pt x="7" y="1"/>
                    </a:cubicBezTo>
                    <a:cubicBezTo>
                      <a:pt x="7" y="1"/>
                      <a:pt x="6" y="1"/>
                      <a:pt x="6" y="1"/>
                    </a:cubicBezTo>
                    <a:cubicBezTo>
                      <a:pt x="5" y="1"/>
                      <a:pt x="4" y="0"/>
                      <a:pt x="3" y="0"/>
                    </a:cubicBezTo>
                    <a:cubicBezTo>
                      <a:pt x="3" y="0"/>
                      <a:pt x="3" y="0"/>
                      <a:pt x="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29" name="Freeform 140"/>
              <p:cNvSpPr/>
              <p:nvPr/>
            </p:nvSpPr>
            <p:spPr bwMode="auto">
              <a:xfrm>
                <a:off x="3246" y="3413"/>
                <a:ext cx="38" cy="9"/>
              </a:xfrm>
              <a:custGeom>
                <a:avLst/>
                <a:gdLst>
                  <a:gd name="T0" fmla="*/ 10 w 16"/>
                  <a:gd name="T1" fmla="*/ 0 h 4"/>
                  <a:gd name="T2" fmla="*/ 0 w 16"/>
                  <a:gd name="T3" fmla="*/ 2 h 4"/>
                  <a:gd name="T4" fmla="*/ 5 w 16"/>
                  <a:gd name="T5" fmla="*/ 4 h 4"/>
                  <a:gd name="T6" fmla="*/ 16 w 16"/>
                  <a:gd name="T7" fmla="*/ 1 h 4"/>
                  <a:gd name="T8" fmla="*/ 13 w 16"/>
                  <a:gd name="T9" fmla="*/ 0 h 4"/>
                  <a:gd name="T10" fmla="*/ 11 w 16"/>
                  <a:gd name="T11" fmla="*/ 0 h 4"/>
                  <a:gd name="T12" fmla="*/ 10 w 1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0" y="0"/>
                    </a:moveTo>
                    <a:cubicBezTo>
                      <a:pt x="0" y="2"/>
                      <a:pt x="0" y="2"/>
                      <a:pt x="0" y="2"/>
                    </a:cubicBezTo>
                    <a:cubicBezTo>
                      <a:pt x="2" y="3"/>
                      <a:pt x="3" y="3"/>
                      <a:pt x="5" y="4"/>
                    </a:cubicBezTo>
                    <a:cubicBezTo>
                      <a:pt x="16" y="1"/>
                      <a:pt x="16" y="1"/>
                      <a:pt x="16" y="1"/>
                    </a:cubicBezTo>
                    <a:cubicBezTo>
                      <a:pt x="15" y="1"/>
                      <a:pt x="14" y="1"/>
                      <a:pt x="13" y="0"/>
                    </a:cubicBezTo>
                    <a:cubicBezTo>
                      <a:pt x="12" y="0"/>
                      <a:pt x="11" y="0"/>
                      <a:pt x="11" y="0"/>
                    </a:cubicBezTo>
                    <a:cubicBezTo>
                      <a:pt x="10" y="0"/>
                      <a:pt x="10" y="0"/>
                      <a:pt x="1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30" name="Freeform 141"/>
              <p:cNvSpPr/>
              <p:nvPr/>
            </p:nvSpPr>
            <p:spPr bwMode="auto">
              <a:xfrm>
                <a:off x="3298" y="3341"/>
                <a:ext cx="185" cy="79"/>
              </a:xfrm>
              <a:custGeom>
                <a:avLst/>
                <a:gdLst>
                  <a:gd name="T0" fmla="*/ 50 w 78"/>
                  <a:gd name="T1" fmla="*/ 30 h 33"/>
                  <a:gd name="T2" fmla="*/ 50 w 78"/>
                  <a:gd name="T3" fmla="*/ 33 h 33"/>
                  <a:gd name="T4" fmla="*/ 32 w 78"/>
                  <a:gd name="T5" fmla="*/ 33 h 33"/>
                  <a:gd name="T6" fmla="*/ 32 w 78"/>
                  <a:gd name="T7" fmla="*/ 30 h 33"/>
                  <a:gd name="T8" fmla="*/ 0 w 78"/>
                  <a:gd name="T9" fmla="*/ 27 h 33"/>
                  <a:gd name="T10" fmla="*/ 10 w 78"/>
                  <a:gd name="T11" fmla="*/ 21 h 33"/>
                  <a:gd name="T12" fmla="*/ 38 w 78"/>
                  <a:gd name="T13" fmla="*/ 23 h 33"/>
                  <a:gd name="T14" fmla="*/ 50 w 78"/>
                  <a:gd name="T15" fmla="*/ 22 h 33"/>
                  <a:gd name="T16" fmla="*/ 2 w 78"/>
                  <a:gd name="T17" fmla="*/ 12 h 33"/>
                  <a:gd name="T18" fmla="*/ 32 w 78"/>
                  <a:gd name="T19" fmla="*/ 4 h 33"/>
                  <a:gd name="T20" fmla="*/ 32 w 78"/>
                  <a:gd name="T21" fmla="*/ 0 h 33"/>
                  <a:gd name="T22" fmla="*/ 50 w 78"/>
                  <a:gd name="T23" fmla="*/ 0 h 33"/>
                  <a:gd name="T24" fmla="*/ 50 w 78"/>
                  <a:gd name="T25" fmla="*/ 4 h 33"/>
                  <a:gd name="T26" fmla="*/ 75 w 78"/>
                  <a:gd name="T27" fmla="*/ 6 h 33"/>
                  <a:gd name="T28" fmla="*/ 66 w 78"/>
                  <a:gd name="T29" fmla="*/ 12 h 33"/>
                  <a:gd name="T30" fmla="*/ 42 w 78"/>
                  <a:gd name="T31" fmla="*/ 10 h 33"/>
                  <a:gd name="T32" fmla="*/ 30 w 78"/>
                  <a:gd name="T33" fmla="*/ 12 h 33"/>
                  <a:gd name="T34" fmla="*/ 78 w 78"/>
                  <a:gd name="T35" fmla="*/ 21 h 33"/>
                  <a:gd name="T36" fmla="*/ 50 w 78"/>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33">
                    <a:moveTo>
                      <a:pt x="50" y="30"/>
                    </a:moveTo>
                    <a:cubicBezTo>
                      <a:pt x="50" y="33"/>
                      <a:pt x="50" y="33"/>
                      <a:pt x="50" y="33"/>
                    </a:cubicBezTo>
                    <a:cubicBezTo>
                      <a:pt x="32" y="33"/>
                      <a:pt x="32" y="33"/>
                      <a:pt x="32" y="33"/>
                    </a:cubicBezTo>
                    <a:cubicBezTo>
                      <a:pt x="32" y="30"/>
                      <a:pt x="32" y="30"/>
                      <a:pt x="32" y="30"/>
                    </a:cubicBezTo>
                    <a:cubicBezTo>
                      <a:pt x="20" y="30"/>
                      <a:pt x="8" y="29"/>
                      <a:pt x="0" y="27"/>
                    </a:cubicBezTo>
                    <a:cubicBezTo>
                      <a:pt x="10" y="21"/>
                      <a:pt x="10" y="21"/>
                      <a:pt x="10" y="21"/>
                    </a:cubicBezTo>
                    <a:cubicBezTo>
                      <a:pt x="18" y="23"/>
                      <a:pt x="29" y="23"/>
                      <a:pt x="38" y="23"/>
                    </a:cubicBezTo>
                    <a:cubicBezTo>
                      <a:pt x="47" y="23"/>
                      <a:pt x="50" y="23"/>
                      <a:pt x="50" y="22"/>
                    </a:cubicBezTo>
                    <a:cubicBezTo>
                      <a:pt x="50" y="19"/>
                      <a:pt x="2" y="22"/>
                      <a:pt x="2" y="12"/>
                    </a:cubicBezTo>
                    <a:cubicBezTo>
                      <a:pt x="2" y="8"/>
                      <a:pt x="12" y="5"/>
                      <a:pt x="32" y="4"/>
                    </a:cubicBezTo>
                    <a:cubicBezTo>
                      <a:pt x="32" y="0"/>
                      <a:pt x="32" y="0"/>
                      <a:pt x="32" y="0"/>
                    </a:cubicBezTo>
                    <a:cubicBezTo>
                      <a:pt x="50" y="0"/>
                      <a:pt x="50" y="0"/>
                      <a:pt x="50" y="0"/>
                    </a:cubicBezTo>
                    <a:cubicBezTo>
                      <a:pt x="50" y="4"/>
                      <a:pt x="50" y="4"/>
                      <a:pt x="50" y="4"/>
                    </a:cubicBezTo>
                    <a:cubicBezTo>
                      <a:pt x="59" y="4"/>
                      <a:pt x="68" y="5"/>
                      <a:pt x="75" y="6"/>
                    </a:cubicBezTo>
                    <a:cubicBezTo>
                      <a:pt x="66" y="12"/>
                      <a:pt x="66" y="12"/>
                      <a:pt x="66" y="12"/>
                    </a:cubicBezTo>
                    <a:cubicBezTo>
                      <a:pt x="57" y="11"/>
                      <a:pt x="49" y="10"/>
                      <a:pt x="42" y="10"/>
                    </a:cubicBezTo>
                    <a:cubicBezTo>
                      <a:pt x="33" y="10"/>
                      <a:pt x="30" y="11"/>
                      <a:pt x="30" y="12"/>
                    </a:cubicBezTo>
                    <a:cubicBezTo>
                      <a:pt x="30" y="15"/>
                      <a:pt x="78" y="12"/>
                      <a:pt x="78" y="21"/>
                    </a:cubicBezTo>
                    <a:cubicBezTo>
                      <a:pt x="78" y="25"/>
                      <a:pt x="69" y="29"/>
                      <a:pt x="50"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31" name="Freeform 142"/>
              <p:cNvSpPr/>
              <p:nvPr/>
            </p:nvSpPr>
            <p:spPr bwMode="auto">
              <a:xfrm>
                <a:off x="3298" y="3339"/>
                <a:ext cx="185" cy="78"/>
              </a:xfrm>
              <a:custGeom>
                <a:avLst/>
                <a:gdLst>
                  <a:gd name="T0" fmla="*/ 49 w 78"/>
                  <a:gd name="T1" fmla="*/ 29 h 33"/>
                  <a:gd name="T2" fmla="*/ 49 w 78"/>
                  <a:gd name="T3" fmla="*/ 33 h 33"/>
                  <a:gd name="T4" fmla="*/ 32 w 78"/>
                  <a:gd name="T5" fmla="*/ 33 h 33"/>
                  <a:gd name="T6" fmla="*/ 32 w 78"/>
                  <a:gd name="T7" fmla="*/ 29 h 33"/>
                  <a:gd name="T8" fmla="*/ 0 w 78"/>
                  <a:gd name="T9" fmla="*/ 27 h 33"/>
                  <a:gd name="T10" fmla="*/ 9 w 78"/>
                  <a:gd name="T11" fmla="*/ 21 h 33"/>
                  <a:gd name="T12" fmla="*/ 38 w 78"/>
                  <a:gd name="T13" fmla="*/ 23 h 33"/>
                  <a:gd name="T14" fmla="*/ 49 w 78"/>
                  <a:gd name="T15" fmla="*/ 22 h 33"/>
                  <a:gd name="T16" fmla="*/ 1 w 78"/>
                  <a:gd name="T17" fmla="*/ 12 h 33"/>
                  <a:gd name="T18" fmla="*/ 32 w 78"/>
                  <a:gd name="T19" fmla="*/ 4 h 33"/>
                  <a:gd name="T20" fmla="*/ 32 w 78"/>
                  <a:gd name="T21" fmla="*/ 0 h 33"/>
                  <a:gd name="T22" fmla="*/ 49 w 78"/>
                  <a:gd name="T23" fmla="*/ 0 h 33"/>
                  <a:gd name="T24" fmla="*/ 49 w 78"/>
                  <a:gd name="T25" fmla="*/ 4 h 33"/>
                  <a:gd name="T26" fmla="*/ 74 w 78"/>
                  <a:gd name="T27" fmla="*/ 6 h 33"/>
                  <a:gd name="T28" fmla="*/ 65 w 78"/>
                  <a:gd name="T29" fmla="*/ 12 h 33"/>
                  <a:gd name="T30" fmla="*/ 41 w 78"/>
                  <a:gd name="T31" fmla="*/ 10 h 33"/>
                  <a:gd name="T32" fmla="*/ 30 w 78"/>
                  <a:gd name="T33" fmla="*/ 12 h 33"/>
                  <a:gd name="T34" fmla="*/ 78 w 78"/>
                  <a:gd name="T35" fmla="*/ 21 h 33"/>
                  <a:gd name="T36" fmla="*/ 49 w 78"/>
                  <a:gd name="T3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33">
                    <a:moveTo>
                      <a:pt x="49" y="29"/>
                    </a:moveTo>
                    <a:cubicBezTo>
                      <a:pt x="49" y="33"/>
                      <a:pt x="49" y="33"/>
                      <a:pt x="49" y="33"/>
                    </a:cubicBezTo>
                    <a:cubicBezTo>
                      <a:pt x="32" y="33"/>
                      <a:pt x="32" y="33"/>
                      <a:pt x="32" y="33"/>
                    </a:cubicBezTo>
                    <a:cubicBezTo>
                      <a:pt x="32" y="29"/>
                      <a:pt x="32" y="29"/>
                      <a:pt x="32" y="29"/>
                    </a:cubicBezTo>
                    <a:cubicBezTo>
                      <a:pt x="19" y="29"/>
                      <a:pt x="7" y="28"/>
                      <a:pt x="0" y="27"/>
                    </a:cubicBezTo>
                    <a:cubicBezTo>
                      <a:pt x="9" y="21"/>
                      <a:pt x="9" y="21"/>
                      <a:pt x="9" y="21"/>
                    </a:cubicBezTo>
                    <a:cubicBezTo>
                      <a:pt x="17" y="22"/>
                      <a:pt x="28" y="23"/>
                      <a:pt x="38" y="23"/>
                    </a:cubicBezTo>
                    <a:cubicBezTo>
                      <a:pt x="46" y="23"/>
                      <a:pt x="49" y="23"/>
                      <a:pt x="49" y="22"/>
                    </a:cubicBezTo>
                    <a:cubicBezTo>
                      <a:pt x="49" y="19"/>
                      <a:pt x="1" y="21"/>
                      <a:pt x="1" y="12"/>
                    </a:cubicBezTo>
                    <a:cubicBezTo>
                      <a:pt x="1" y="8"/>
                      <a:pt x="11" y="5"/>
                      <a:pt x="32" y="4"/>
                    </a:cubicBezTo>
                    <a:cubicBezTo>
                      <a:pt x="32" y="0"/>
                      <a:pt x="32" y="0"/>
                      <a:pt x="32" y="0"/>
                    </a:cubicBezTo>
                    <a:cubicBezTo>
                      <a:pt x="49" y="0"/>
                      <a:pt x="49" y="0"/>
                      <a:pt x="49" y="0"/>
                    </a:cubicBezTo>
                    <a:cubicBezTo>
                      <a:pt x="49" y="4"/>
                      <a:pt x="49" y="4"/>
                      <a:pt x="49" y="4"/>
                    </a:cubicBezTo>
                    <a:cubicBezTo>
                      <a:pt x="58" y="4"/>
                      <a:pt x="67" y="5"/>
                      <a:pt x="74" y="6"/>
                    </a:cubicBezTo>
                    <a:cubicBezTo>
                      <a:pt x="65" y="12"/>
                      <a:pt x="65" y="12"/>
                      <a:pt x="65" y="12"/>
                    </a:cubicBezTo>
                    <a:cubicBezTo>
                      <a:pt x="57" y="11"/>
                      <a:pt x="49" y="10"/>
                      <a:pt x="41" y="10"/>
                    </a:cubicBezTo>
                    <a:cubicBezTo>
                      <a:pt x="33" y="10"/>
                      <a:pt x="30" y="11"/>
                      <a:pt x="30" y="12"/>
                    </a:cubicBezTo>
                    <a:cubicBezTo>
                      <a:pt x="30" y="15"/>
                      <a:pt x="78" y="12"/>
                      <a:pt x="78" y="21"/>
                    </a:cubicBezTo>
                    <a:cubicBezTo>
                      <a:pt x="78" y="25"/>
                      <a:pt x="68" y="28"/>
                      <a:pt x="49" y="29"/>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32" name="Freeform 143"/>
              <p:cNvSpPr/>
              <p:nvPr/>
            </p:nvSpPr>
            <p:spPr bwMode="auto">
              <a:xfrm>
                <a:off x="3158" y="3294"/>
                <a:ext cx="490" cy="130"/>
              </a:xfrm>
              <a:custGeom>
                <a:avLst/>
                <a:gdLst>
                  <a:gd name="T0" fmla="*/ 207 w 207"/>
                  <a:gd name="T1" fmla="*/ 23 h 55"/>
                  <a:gd name="T2" fmla="*/ 199 w 207"/>
                  <a:gd name="T3" fmla="*/ 35 h 55"/>
                  <a:gd name="T4" fmla="*/ 185 w 207"/>
                  <a:gd name="T5" fmla="*/ 43 h 55"/>
                  <a:gd name="T6" fmla="*/ 171 w 207"/>
                  <a:gd name="T7" fmla="*/ 47 h 55"/>
                  <a:gd name="T8" fmla="*/ 158 w 207"/>
                  <a:gd name="T9" fmla="*/ 50 h 55"/>
                  <a:gd name="T10" fmla="*/ 144 w 207"/>
                  <a:gd name="T11" fmla="*/ 52 h 55"/>
                  <a:gd name="T12" fmla="*/ 130 w 207"/>
                  <a:gd name="T13" fmla="*/ 54 h 55"/>
                  <a:gd name="T14" fmla="*/ 116 w 207"/>
                  <a:gd name="T15" fmla="*/ 55 h 55"/>
                  <a:gd name="T16" fmla="*/ 104 w 207"/>
                  <a:gd name="T17" fmla="*/ 55 h 55"/>
                  <a:gd name="T18" fmla="*/ 92 w 207"/>
                  <a:gd name="T19" fmla="*/ 55 h 55"/>
                  <a:gd name="T20" fmla="*/ 81 w 207"/>
                  <a:gd name="T21" fmla="*/ 54 h 55"/>
                  <a:gd name="T22" fmla="*/ 75 w 207"/>
                  <a:gd name="T23" fmla="*/ 54 h 55"/>
                  <a:gd name="T24" fmla="*/ 61 w 207"/>
                  <a:gd name="T25" fmla="*/ 52 h 55"/>
                  <a:gd name="T26" fmla="*/ 50 w 207"/>
                  <a:gd name="T27" fmla="*/ 50 h 55"/>
                  <a:gd name="T28" fmla="*/ 37 w 207"/>
                  <a:gd name="T29" fmla="*/ 47 h 55"/>
                  <a:gd name="T30" fmla="*/ 34 w 207"/>
                  <a:gd name="T31" fmla="*/ 47 h 55"/>
                  <a:gd name="T32" fmla="*/ 23 w 207"/>
                  <a:gd name="T33" fmla="*/ 43 h 55"/>
                  <a:gd name="T34" fmla="*/ 10 w 207"/>
                  <a:gd name="T35" fmla="*/ 37 h 55"/>
                  <a:gd name="T36" fmla="*/ 8 w 207"/>
                  <a:gd name="T37" fmla="*/ 35 h 55"/>
                  <a:gd name="T38" fmla="*/ 0 w 207"/>
                  <a:gd name="T39" fmla="*/ 23 h 55"/>
                  <a:gd name="T40" fmla="*/ 0 w 207"/>
                  <a:gd name="T41" fmla="*/ 0 h 55"/>
                  <a:gd name="T42" fmla="*/ 9 w 207"/>
                  <a:gd name="T43" fmla="*/ 0 h 55"/>
                  <a:gd name="T44" fmla="*/ 23 w 207"/>
                  <a:gd name="T45" fmla="*/ 0 h 55"/>
                  <a:gd name="T46" fmla="*/ 34 w 207"/>
                  <a:gd name="T47" fmla="*/ 0 h 55"/>
                  <a:gd name="T48" fmla="*/ 48 w 207"/>
                  <a:gd name="T49" fmla="*/ 0 h 55"/>
                  <a:gd name="T50" fmla="*/ 61 w 207"/>
                  <a:gd name="T51" fmla="*/ 0 h 55"/>
                  <a:gd name="T52" fmla="*/ 75 w 207"/>
                  <a:gd name="T53" fmla="*/ 0 h 55"/>
                  <a:gd name="T54" fmla="*/ 89 w 207"/>
                  <a:gd name="T55" fmla="*/ 0 h 55"/>
                  <a:gd name="T56" fmla="*/ 103 w 207"/>
                  <a:gd name="T57" fmla="*/ 0 h 55"/>
                  <a:gd name="T58" fmla="*/ 116 w 207"/>
                  <a:gd name="T59" fmla="*/ 0 h 55"/>
                  <a:gd name="T60" fmla="*/ 130 w 207"/>
                  <a:gd name="T61" fmla="*/ 0 h 55"/>
                  <a:gd name="T62" fmla="*/ 144 w 207"/>
                  <a:gd name="T63" fmla="*/ 0 h 55"/>
                  <a:gd name="T64" fmla="*/ 158 w 207"/>
                  <a:gd name="T65" fmla="*/ 0 h 55"/>
                  <a:gd name="T66" fmla="*/ 171 w 207"/>
                  <a:gd name="T67" fmla="*/ 0 h 55"/>
                  <a:gd name="T68" fmla="*/ 175 w 207"/>
                  <a:gd name="T69" fmla="*/ 0 h 55"/>
                  <a:gd name="T70" fmla="*/ 188 w 207"/>
                  <a:gd name="T71" fmla="*/ 0 h 55"/>
                  <a:gd name="T72" fmla="*/ 202 w 207"/>
                  <a:gd name="T73" fmla="*/ 0 h 55"/>
                  <a:gd name="T74" fmla="*/ 207 w 207"/>
                  <a:gd name="T7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55">
                    <a:moveTo>
                      <a:pt x="207" y="23"/>
                    </a:moveTo>
                    <a:cubicBezTo>
                      <a:pt x="207" y="23"/>
                      <a:pt x="207" y="23"/>
                      <a:pt x="207" y="23"/>
                    </a:cubicBezTo>
                    <a:cubicBezTo>
                      <a:pt x="207" y="26"/>
                      <a:pt x="205" y="30"/>
                      <a:pt x="202" y="33"/>
                    </a:cubicBezTo>
                    <a:cubicBezTo>
                      <a:pt x="201" y="34"/>
                      <a:pt x="200" y="35"/>
                      <a:pt x="199" y="35"/>
                    </a:cubicBezTo>
                    <a:cubicBezTo>
                      <a:pt x="196" y="38"/>
                      <a:pt x="192" y="40"/>
                      <a:pt x="188" y="41"/>
                    </a:cubicBezTo>
                    <a:cubicBezTo>
                      <a:pt x="187" y="42"/>
                      <a:pt x="186" y="42"/>
                      <a:pt x="185" y="43"/>
                    </a:cubicBezTo>
                    <a:cubicBezTo>
                      <a:pt x="182" y="44"/>
                      <a:pt x="178" y="45"/>
                      <a:pt x="174" y="46"/>
                    </a:cubicBezTo>
                    <a:cubicBezTo>
                      <a:pt x="173" y="47"/>
                      <a:pt x="172" y="47"/>
                      <a:pt x="171" y="47"/>
                    </a:cubicBezTo>
                    <a:cubicBezTo>
                      <a:pt x="168" y="48"/>
                      <a:pt x="164" y="49"/>
                      <a:pt x="161" y="50"/>
                    </a:cubicBezTo>
                    <a:cubicBezTo>
                      <a:pt x="160" y="50"/>
                      <a:pt x="159" y="50"/>
                      <a:pt x="158" y="50"/>
                    </a:cubicBezTo>
                    <a:cubicBezTo>
                      <a:pt x="154" y="51"/>
                      <a:pt x="151" y="51"/>
                      <a:pt x="147" y="52"/>
                    </a:cubicBezTo>
                    <a:cubicBezTo>
                      <a:pt x="146" y="52"/>
                      <a:pt x="145" y="52"/>
                      <a:pt x="144" y="52"/>
                    </a:cubicBezTo>
                    <a:cubicBezTo>
                      <a:pt x="140" y="53"/>
                      <a:pt x="137" y="53"/>
                      <a:pt x="133" y="54"/>
                    </a:cubicBezTo>
                    <a:cubicBezTo>
                      <a:pt x="132" y="54"/>
                      <a:pt x="131" y="54"/>
                      <a:pt x="130" y="54"/>
                    </a:cubicBezTo>
                    <a:cubicBezTo>
                      <a:pt x="127" y="54"/>
                      <a:pt x="123" y="54"/>
                      <a:pt x="119" y="55"/>
                    </a:cubicBezTo>
                    <a:cubicBezTo>
                      <a:pt x="118" y="55"/>
                      <a:pt x="117" y="55"/>
                      <a:pt x="116" y="55"/>
                    </a:cubicBezTo>
                    <a:cubicBezTo>
                      <a:pt x="113" y="55"/>
                      <a:pt x="109" y="55"/>
                      <a:pt x="105" y="55"/>
                    </a:cubicBezTo>
                    <a:cubicBezTo>
                      <a:pt x="105" y="55"/>
                      <a:pt x="104" y="55"/>
                      <a:pt x="104" y="55"/>
                    </a:cubicBezTo>
                    <a:cubicBezTo>
                      <a:pt x="103" y="55"/>
                      <a:pt x="103" y="55"/>
                      <a:pt x="103" y="55"/>
                    </a:cubicBezTo>
                    <a:cubicBezTo>
                      <a:pt x="99" y="55"/>
                      <a:pt x="95" y="55"/>
                      <a:pt x="92" y="55"/>
                    </a:cubicBezTo>
                    <a:cubicBezTo>
                      <a:pt x="91" y="55"/>
                      <a:pt x="90" y="55"/>
                      <a:pt x="89" y="55"/>
                    </a:cubicBezTo>
                    <a:cubicBezTo>
                      <a:pt x="86" y="54"/>
                      <a:pt x="83" y="54"/>
                      <a:pt x="81" y="54"/>
                    </a:cubicBezTo>
                    <a:cubicBezTo>
                      <a:pt x="80" y="54"/>
                      <a:pt x="79" y="54"/>
                      <a:pt x="78" y="54"/>
                    </a:cubicBezTo>
                    <a:cubicBezTo>
                      <a:pt x="77" y="54"/>
                      <a:pt x="76" y="54"/>
                      <a:pt x="75" y="54"/>
                    </a:cubicBezTo>
                    <a:cubicBezTo>
                      <a:pt x="71" y="53"/>
                      <a:pt x="68" y="53"/>
                      <a:pt x="64" y="52"/>
                    </a:cubicBezTo>
                    <a:cubicBezTo>
                      <a:pt x="63" y="52"/>
                      <a:pt x="62" y="52"/>
                      <a:pt x="61" y="52"/>
                    </a:cubicBezTo>
                    <a:cubicBezTo>
                      <a:pt x="59" y="52"/>
                      <a:pt x="57" y="51"/>
                      <a:pt x="55" y="51"/>
                    </a:cubicBezTo>
                    <a:cubicBezTo>
                      <a:pt x="53" y="51"/>
                      <a:pt x="52" y="51"/>
                      <a:pt x="50" y="50"/>
                    </a:cubicBezTo>
                    <a:cubicBezTo>
                      <a:pt x="49" y="50"/>
                      <a:pt x="48" y="50"/>
                      <a:pt x="48" y="50"/>
                    </a:cubicBezTo>
                    <a:cubicBezTo>
                      <a:pt x="44" y="49"/>
                      <a:pt x="40" y="48"/>
                      <a:pt x="37" y="47"/>
                    </a:cubicBezTo>
                    <a:cubicBezTo>
                      <a:pt x="36" y="47"/>
                      <a:pt x="35" y="47"/>
                      <a:pt x="35" y="47"/>
                    </a:cubicBezTo>
                    <a:cubicBezTo>
                      <a:pt x="34" y="47"/>
                      <a:pt x="34" y="47"/>
                      <a:pt x="34" y="47"/>
                    </a:cubicBezTo>
                    <a:cubicBezTo>
                      <a:pt x="32" y="46"/>
                      <a:pt x="31" y="46"/>
                      <a:pt x="29" y="45"/>
                    </a:cubicBezTo>
                    <a:cubicBezTo>
                      <a:pt x="27" y="44"/>
                      <a:pt x="25" y="44"/>
                      <a:pt x="23" y="43"/>
                    </a:cubicBezTo>
                    <a:cubicBezTo>
                      <a:pt x="22" y="43"/>
                      <a:pt x="21" y="42"/>
                      <a:pt x="20" y="42"/>
                    </a:cubicBezTo>
                    <a:cubicBezTo>
                      <a:pt x="16" y="40"/>
                      <a:pt x="13" y="39"/>
                      <a:pt x="10" y="37"/>
                    </a:cubicBezTo>
                    <a:cubicBezTo>
                      <a:pt x="10" y="37"/>
                      <a:pt x="10" y="36"/>
                      <a:pt x="9" y="36"/>
                    </a:cubicBezTo>
                    <a:cubicBezTo>
                      <a:pt x="9" y="36"/>
                      <a:pt x="8" y="35"/>
                      <a:pt x="8" y="35"/>
                    </a:cubicBezTo>
                    <a:cubicBezTo>
                      <a:pt x="7" y="35"/>
                      <a:pt x="7" y="34"/>
                      <a:pt x="6" y="34"/>
                    </a:cubicBezTo>
                    <a:cubicBezTo>
                      <a:pt x="2" y="31"/>
                      <a:pt x="0" y="27"/>
                      <a:pt x="0" y="23"/>
                    </a:cubicBezTo>
                    <a:cubicBezTo>
                      <a:pt x="0" y="22"/>
                      <a:pt x="0" y="22"/>
                      <a:pt x="0" y="22"/>
                    </a:cubicBezTo>
                    <a:cubicBezTo>
                      <a:pt x="0" y="0"/>
                      <a:pt x="0" y="0"/>
                      <a:pt x="0" y="0"/>
                    </a:cubicBezTo>
                    <a:cubicBezTo>
                      <a:pt x="6" y="0"/>
                      <a:pt x="6" y="0"/>
                      <a:pt x="6" y="0"/>
                    </a:cubicBezTo>
                    <a:cubicBezTo>
                      <a:pt x="9" y="0"/>
                      <a:pt x="9" y="0"/>
                      <a:pt x="9" y="0"/>
                    </a:cubicBezTo>
                    <a:cubicBezTo>
                      <a:pt x="20" y="0"/>
                      <a:pt x="20" y="0"/>
                      <a:pt x="20" y="0"/>
                    </a:cubicBezTo>
                    <a:cubicBezTo>
                      <a:pt x="23" y="0"/>
                      <a:pt x="23" y="0"/>
                      <a:pt x="23" y="0"/>
                    </a:cubicBezTo>
                    <a:cubicBezTo>
                      <a:pt x="31" y="0"/>
                      <a:pt x="31" y="0"/>
                      <a:pt x="31" y="0"/>
                    </a:cubicBezTo>
                    <a:cubicBezTo>
                      <a:pt x="34" y="0"/>
                      <a:pt x="34" y="0"/>
                      <a:pt x="34" y="0"/>
                    </a:cubicBezTo>
                    <a:cubicBezTo>
                      <a:pt x="37" y="0"/>
                      <a:pt x="37" y="0"/>
                      <a:pt x="37" y="0"/>
                    </a:cubicBezTo>
                    <a:cubicBezTo>
                      <a:pt x="48" y="0"/>
                      <a:pt x="48" y="0"/>
                      <a:pt x="48" y="0"/>
                    </a:cubicBezTo>
                    <a:cubicBezTo>
                      <a:pt x="50" y="0"/>
                      <a:pt x="50" y="0"/>
                      <a:pt x="50" y="0"/>
                    </a:cubicBezTo>
                    <a:cubicBezTo>
                      <a:pt x="61" y="0"/>
                      <a:pt x="61" y="0"/>
                      <a:pt x="61" y="0"/>
                    </a:cubicBezTo>
                    <a:cubicBezTo>
                      <a:pt x="64" y="0"/>
                      <a:pt x="64" y="0"/>
                      <a:pt x="64" y="0"/>
                    </a:cubicBezTo>
                    <a:cubicBezTo>
                      <a:pt x="75" y="0"/>
                      <a:pt x="75" y="0"/>
                      <a:pt x="75" y="0"/>
                    </a:cubicBezTo>
                    <a:cubicBezTo>
                      <a:pt x="78" y="0"/>
                      <a:pt x="78" y="0"/>
                      <a:pt x="78" y="0"/>
                    </a:cubicBezTo>
                    <a:cubicBezTo>
                      <a:pt x="89" y="0"/>
                      <a:pt x="89" y="0"/>
                      <a:pt x="89" y="0"/>
                    </a:cubicBezTo>
                    <a:cubicBezTo>
                      <a:pt x="92" y="0"/>
                      <a:pt x="92" y="0"/>
                      <a:pt x="92" y="0"/>
                    </a:cubicBezTo>
                    <a:cubicBezTo>
                      <a:pt x="103" y="0"/>
                      <a:pt x="103" y="0"/>
                      <a:pt x="103" y="0"/>
                    </a:cubicBezTo>
                    <a:cubicBezTo>
                      <a:pt x="105" y="0"/>
                      <a:pt x="105" y="0"/>
                      <a:pt x="105" y="0"/>
                    </a:cubicBezTo>
                    <a:cubicBezTo>
                      <a:pt x="116" y="0"/>
                      <a:pt x="116" y="0"/>
                      <a:pt x="116" y="0"/>
                    </a:cubicBezTo>
                    <a:cubicBezTo>
                      <a:pt x="119" y="0"/>
                      <a:pt x="119" y="0"/>
                      <a:pt x="119" y="0"/>
                    </a:cubicBezTo>
                    <a:cubicBezTo>
                      <a:pt x="130" y="0"/>
                      <a:pt x="130" y="0"/>
                      <a:pt x="130" y="0"/>
                    </a:cubicBezTo>
                    <a:cubicBezTo>
                      <a:pt x="133" y="0"/>
                      <a:pt x="133" y="0"/>
                      <a:pt x="133" y="0"/>
                    </a:cubicBezTo>
                    <a:cubicBezTo>
                      <a:pt x="144" y="0"/>
                      <a:pt x="144" y="0"/>
                      <a:pt x="144" y="0"/>
                    </a:cubicBezTo>
                    <a:cubicBezTo>
                      <a:pt x="147" y="0"/>
                      <a:pt x="147" y="0"/>
                      <a:pt x="147" y="0"/>
                    </a:cubicBezTo>
                    <a:cubicBezTo>
                      <a:pt x="158" y="0"/>
                      <a:pt x="158" y="0"/>
                      <a:pt x="158" y="0"/>
                    </a:cubicBezTo>
                    <a:cubicBezTo>
                      <a:pt x="161" y="0"/>
                      <a:pt x="161" y="0"/>
                      <a:pt x="161" y="0"/>
                    </a:cubicBezTo>
                    <a:cubicBezTo>
                      <a:pt x="171" y="0"/>
                      <a:pt x="171" y="0"/>
                      <a:pt x="171" y="0"/>
                    </a:cubicBezTo>
                    <a:cubicBezTo>
                      <a:pt x="174" y="0"/>
                      <a:pt x="174" y="0"/>
                      <a:pt x="174" y="0"/>
                    </a:cubicBezTo>
                    <a:cubicBezTo>
                      <a:pt x="175" y="0"/>
                      <a:pt x="175" y="0"/>
                      <a:pt x="175" y="0"/>
                    </a:cubicBezTo>
                    <a:cubicBezTo>
                      <a:pt x="185" y="0"/>
                      <a:pt x="185" y="0"/>
                      <a:pt x="185" y="0"/>
                    </a:cubicBezTo>
                    <a:cubicBezTo>
                      <a:pt x="188" y="0"/>
                      <a:pt x="188" y="0"/>
                      <a:pt x="188" y="0"/>
                    </a:cubicBezTo>
                    <a:cubicBezTo>
                      <a:pt x="199" y="0"/>
                      <a:pt x="199" y="0"/>
                      <a:pt x="199" y="0"/>
                    </a:cubicBezTo>
                    <a:cubicBezTo>
                      <a:pt x="202" y="0"/>
                      <a:pt x="202" y="0"/>
                      <a:pt x="202" y="0"/>
                    </a:cubicBezTo>
                    <a:cubicBezTo>
                      <a:pt x="207" y="0"/>
                      <a:pt x="207" y="0"/>
                      <a:pt x="207" y="0"/>
                    </a:cubicBezTo>
                    <a:cubicBezTo>
                      <a:pt x="207" y="23"/>
                      <a:pt x="207" y="23"/>
                      <a:pt x="207"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33" name="Freeform 144"/>
              <p:cNvSpPr/>
              <p:nvPr/>
            </p:nvSpPr>
            <p:spPr bwMode="auto">
              <a:xfrm>
                <a:off x="3173" y="3294"/>
                <a:ext cx="7" cy="85"/>
              </a:xfrm>
              <a:custGeom>
                <a:avLst/>
                <a:gdLst>
                  <a:gd name="T0" fmla="*/ 3 w 3"/>
                  <a:gd name="T1" fmla="*/ 0 h 36"/>
                  <a:gd name="T2" fmla="*/ 3 w 3"/>
                  <a:gd name="T3" fmla="*/ 36 h 36"/>
                  <a:gd name="T4" fmla="*/ 2 w 3"/>
                  <a:gd name="T5" fmla="*/ 35 h 36"/>
                  <a:gd name="T6" fmla="*/ 0 w 3"/>
                  <a:gd name="T7" fmla="*/ 34 h 36"/>
                  <a:gd name="T8" fmla="*/ 0 w 3"/>
                  <a:gd name="T9" fmla="*/ 0 h 36"/>
                  <a:gd name="T10" fmla="*/ 3 w 3"/>
                  <a:gd name="T11" fmla="*/ 0 h 36"/>
                </a:gdLst>
                <a:ahLst/>
                <a:cxnLst>
                  <a:cxn ang="0">
                    <a:pos x="T0" y="T1"/>
                  </a:cxn>
                  <a:cxn ang="0">
                    <a:pos x="T2" y="T3"/>
                  </a:cxn>
                  <a:cxn ang="0">
                    <a:pos x="T4" y="T5"/>
                  </a:cxn>
                  <a:cxn ang="0">
                    <a:pos x="T6" y="T7"/>
                  </a:cxn>
                  <a:cxn ang="0">
                    <a:pos x="T8" y="T9"/>
                  </a:cxn>
                  <a:cxn ang="0">
                    <a:pos x="T10" y="T11"/>
                  </a:cxn>
                </a:cxnLst>
                <a:rect l="0" t="0" r="r" b="b"/>
                <a:pathLst>
                  <a:path w="3" h="36">
                    <a:moveTo>
                      <a:pt x="3" y="0"/>
                    </a:moveTo>
                    <a:cubicBezTo>
                      <a:pt x="3" y="36"/>
                      <a:pt x="3" y="36"/>
                      <a:pt x="3" y="36"/>
                    </a:cubicBezTo>
                    <a:cubicBezTo>
                      <a:pt x="3" y="36"/>
                      <a:pt x="2" y="35"/>
                      <a:pt x="2" y="35"/>
                    </a:cubicBezTo>
                    <a:cubicBezTo>
                      <a:pt x="1" y="35"/>
                      <a:pt x="1" y="34"/>
                      <a:pt x="0" y="3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34" name="Freeform 145"/>
              <p:cNvSpPr/>
              <p:nvPr/>
            </p:nvSpPr>
            <p:spPr bwMode="auto">
              <a:xfrm>
                <a:off x="3206" y="3294"/>
                <a:ext cx="7" cy="102"/>
              </a:xfrm>
              <a:custGeom>
                <a:avLst/>
                <a:gdLst>
                  <a:gd name="T0" fmla="*/ 3 w 3"/>
                  <a:gd name="T1" fmla="*/ 0 h 43"/>
                  <a:gd name="T2" fmla="*/ 3 w 3"/>
                  <a:gd name="T3" fmla="*/ 43 h 43"/>
                  <a:gd name="T4" fmla="*/ 0 w 3"/>
                  <a:gd name="T5" fmla="*/ 42 h 43"/>
                  <a:gd name="T6" fmla="*/ 0 w 3"/>
                  <a:gd name="T7" fmla="*/ 0 h 43"/>
                  <a:gd name="T8" fmla="*/ 3 w 3"/>
                  <a:gd name="T9" fmla="*/ 0 h 43"/>
                </a:gdLst>
                <a:ahLst/>
                <a:cxnLst>
                  <a:cxn ang="0">
                    <a:pos x="T0" y="T1"/>
                  </a:cxn>
                  <a:cxn ang="0">
                    <a:pos x="T2" y="T3"/>
                  </a:cxn>
                  <a:cxn ang="0">
                    <a:pos x="T4" y="T5"/>
                  </a:cxn>
                  <a:cxn ang="0">
                    <a:pos x="T6" y="T7"/>
                  </a:cxn>
                  <a:cxn ang="0">
                    <a:pos x="T8" y="T9"/>
                  </a:cxn>
                </a:cxnLst>
                <a:rect l="0" t="0" r="r" b="b"/>
                <a:pathLst>
                  <a:path w="3" h="43">
                    <a:moveTo>
                      <a:pt x="3" y="0"/>
                    </a:moveTo>
                    <a:cubicBezTo>
                      <a:pt x="3" y="43"/>
                      <a:pt x="3" y="43"/>
                      <a:pt x="3" y="43"/>
                    </a:cubicBezTo>
                    <a:cubicBezTo>
                      <a:pt x="2" y="43"/>
                      <a:pt x="1" y="42"/>
                      <a:pt x="0" y="4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35" name="Freeform 146"/>
              <p:cNvSpPr/>
              <p:nvPr/>
            </p:nvSpPr>
            <p:spPr bwMode="auto">
              <a:xfrm>
                <a:off x="3239" y="3294"/>
                <a:ext cx="7" cy="111"/>
              </a:xfrm>
              <a:custGeom>
                <a:avLst/>
                <a:gdLst>
                  <a:gd name="T0" fmla="*/ 3 w 3"/>
                  <a:gd name="T1" fmla="*/ 0 h 47"/>
                  <a:gd name="T2" fmla="*/ 3 w 3"/>
                  <a:gd name="T3" fmla="*/ 47 h 47"/>
                  <a:gd name="T4" fmla="*/ 1 w 3"/>
                  <a:gd name="T5" fmla="*/ 47 h 47"/>
                  <a:gd name="T6" fmla="*/ 0 w 3"/>
                  <a:gd name="T7" fmla="*/ 47 h 47"/>
                  <a:gd name="T8" fmla="*/ 0 w 3"/>
                  <a:gd name="T9" fmla="*/ 0 h 47"/>
                  <a:gd name="T10" fmla="*/ 3 w 3"/>
                  <a:gd name="T11" fmla="*/ 0 h 47"/>
                </a:gdLst>
                <a:ahLst/>
                <a:cxnLst>
                  <a:cxn ang="0">
                    <a:pos x="T0" y="T1"/>
                  </a:cxn>
                  <a:cxn ang="0">
                    <a:pos x="T2" y="T3"/>
                  </a:cxn>
                  <a:cxn ang="0">
                    <a:pos x="T4" y="T5"/>
                  </a:cxn>
                  <a:cxn ang="0">
                    <a:pos x="T6" y="T7"/>
                  </a:cxn>
                  <a:cxn ang="0">
                    <a:pos x="T8" y="T9"/>
                  </a:cxn>
                  <a:cxn ang="0">
                    <a:pos x="T10" y="T11"/>
                  </a:cxn>
                </a:cxnLst>
                <a:rect l="0" t="0" r="r" b="b"/>
                <a:pathLst>
                  <a:path w="3" h="47">
                    <a:moveTo>
                      <a:pt x="3" y="0"/>
                    </a:moveTo>
                    <a:cubicBezTo>
                      <a:pt x="3" y="47"/>
                      <a:pt x="3" y="47"/>
                      <a:pt x="3" y="47"/>
                    </a:cubicBezTo>
                    <a:cubicBezTo>
                      <a:pt x="2" y="47"/>
                      <a:pt x="1" y="47"/>
                      <a:pt x="1" y="47"/>
                    </a:cubicBezTo>
                    <a:cubicBezTo>
                      <a:pt x="0" y="47"/>
                      <a:pt x="0" y="47"/>
                      <a:pt x="0" y="4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36" name="Freeform 147"/>
              <p:cNvSpPr/>
              <p:nvPr/>
            </p:nvSpPr>
            <p:spPr bwMode="auto">
              <a:xfrm>
                <a:off x="3272" y="3294"/>
                <a:ext cx="5" cy="119"/>
              </a:xfrm>
              <a:custGeom>
                <a:avLst/>
                <a:gdLst>
                  <a:gd name="T0" fmla="*/ 2 w 2"/>
                  <a:gd name="T1" fmla="*/ 0 h 50"/>
                  <a:gd name="T2" fmla="*/ 2 w 2"/>
                  <a:gd name="T3" fmla="*/ 50 h 50"/>
                  <a:gd name="T4" fmla="*/ 0 w 2"/>
                  <a:gd name="T5" fmla="*/ 50 h 50"/>
                  <a:gd name="T6" fmla="*/ 0 w 2"/>
                  <a:gd name="T7" fmla="*/ 0 h 50"/>
                  <a:gd name="T8" fmla="*/ 2 w 2"/>
                  <a:gd name="T9" fmla="*/ 0 h 50"/>
                </a:gdLst>
                <a:ahLst/>
                <a:cxnLst>
                  <a:cxn ang="0">
                    <a:pos x="T0" y="T1"/>
                  </a:cxn>
                  <a:cxn ang="0">
                    <a:pos x="T2" y="T3"/>
                  </a:cxn>
                  <a:cxn ang="0">
                    <a:pos x="T4" y="T5"/>
                  </a:cxn>
                  <a:cxn ang="0">
                    <a:pos x="T6" y="T7"/>
                  </a:cxn>
                  <a:cxn ang="0">
                    <a:pos x="T8" y="T9"/>
                  </a:cxn>
                </a:cxnLst>
                <a:rect l="0" t="0" r="r" b="b"/>
                <a:pathLst>
                  <a:path w="2" h="50">
                    <a:moveTo>
                      <a:pt x="2" y="0"/>
                    </a:moveTo>
                    <a:cubicBezTo>
                      <a:pt x="2" y="50"/>
                      <a:pt x="2" y="50"/>
                      <a:pt x="2" y="50"/>
                    </a:cubicBezTo>
                    <a:cubicBezTo>
                      <a:pt x="1" y="50"/>
                      <a:pt x="0" y="50"/>
                      <a:pt x="0" y="50"/>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37" name="Freeform 148"/>
              <p:cNvSpPr/>
              <p:nvPr/>
            </p:nvSpPr>
            <p:spPr bwMode="auto">
              <a:xfrm>
                <a:off x="3303" y="3294"/>
                <a:ext cx="7" cy="123"/>
              </a:xfrm>
              <a:custGeom>
                <a:avLst/>
                <a:gdLst>
                  <a:gd name="T0" fmla="*/ 3 w 3"/>
                  <a:gd name="T1" fmla="*/ 0 h 52"/>
                  <a:gd name="T2" fmla="*/ 3 w 3"/>
                  <a:gd name="T3" fmla="*/ 52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38" name="Freeform 149"/>
              <p:cNvSpPr/>
              <p:nvPr/>
            </p:nvSpPr>
            <p:spPr bwMode="auto">
              <a:xfrm>
                <a:off x="3336" y="3294"/>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39" name="Freeform 150"/>
              <p:cNvSpPr/>
              <p:nvPr/>
            </p:nvSpPr>
            <p:spPr bwMode="auto">
              <a:xfrm>
                <a:off x="3369" y="3294"/>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40" name="Freeform 151"/>
              <p:cNvSpPr/>
              <p:nvPr/>
            </p:nvSpPr>
            <p:spPr bwMode="auto">
              <a:xfrm>
                <a:off x="3402" y="3294"/>
                <a:ext cx="5" cy="130"/>
              </a:xfrm>
              <a:custGeom>
                <a:avLst/>
                <a:gdLst>
                  <a:gd name="T0" fmla="*/ 2 w 2"/>
                  <a:gd name="T1" fmla="*/ 0 h 55"/>
                  <a:gd name="T2" fmla="*/ 2 w 2"/>
                  <a:gd name="T3" fmla="*/ 55 h 55"/>
                  <a:gd name="T4" fmla="*/ 1 w 2"/>
                  <a:gd name="T5" fmla="*/ 55 h 55"/>
                  <a:gd name="T6" fmla="*/ 0 w 2"/>
                  <a:gd name="T7" fmla="*/ 55 h 55"/>
                  <a:gd name="T8" fmla="*/ 0 w 2"/>
                  <a:gd name="T9" fmla="*/ 0 h 55"/>
                  <a:gd name="T10" fmla="*/ 2 w 2"/>
                  <a:gd name="T11" fmla="*/ 0 h 55"/>
                </a:gdLst>
                <a:ahLst/>
                <a:cxnLst>
                  <a:cxn ang="0">
                    <a:pos x="T0" y="T1"/>
                  </a:cxn>
                  <a:cxn ang="0">
                    <a:pos x="T2" y="T3"/>
                  </a:cxn>
                  <a:cxn ang="0">
                    <a:pos x="T4" y="T5"/>
                  </a:cxn>
                  <a:cxn ang="0">
                    <a:pos x="T6" y="T7"/>
                  </a:cxn>
                  <a:cxn ang="0">
                    <a:pos x="T8" y="T9"/>
                  </a:cxn>
                  <a:cxn ang="0">
                    <a:pos x="T10" y="T11"/>
                  </a:cxn>
                </a:cxnLst>
                <a:rect l="0" t="0" r="r" b="b"/>
                <a:pathLst>
                  <a:path w="2" h="55">
                    <a:moveTo>
                      <a:pt x="2" y="0"/>
                    </a:moveTo>
                    <a:cubicBezTo>
                      <a:pt x="2" y="55"/>
                      <a:pt x="2" y="55"/>
                      <a:pt x="2" y="55"/>
                    </a:cubicBezTo>
                    <a:cubicBezTo>
                      <a:pt x="2" y="55"/>
                      <a:pt x="1" y="55"/>
                      <a:pt x="1" y="55"/>
                    </a:cubicBezTo>
                    <a:cubicBezTo>
                      <a:pt x="0" y="55"/>
                      <a:pt x="0" y="55"/>
                      <a:pt x="0" y="55"/>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41" name="Freeform 152"/>
              <p:cNvSpPr/>
              <p:nvPr/>
            </p:nvSpPr>
            <p:spPr bwMode="auto">
              <a:xfrm>
                <a:off x="3433" y="3294"/>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42" name="Freeform 153"/>
              <p:cNvSpPr/>
              <p:nvPr/>
            </p:nvSpPr>
            <p:spPr bwMode="auto">
              <a:xfrm>
                <a:off x="3466" y="3294"/>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43" name="Freeform 154"/>
              <p:cNvSpPr/>
              <p:nvPr/>
            </p:nvSpPr>
            <p:spPr bwMode="auto">
              <a:xfrm>
                <a:off x="3499" y="3294"/>
                <a:ext cx="7" cy="123"/>
              </a:xfrm>
              <a:custGeom>
                <a:avLst/>
                <a:gdLst>
                  <a:gd name="T0" fmla="*/ 3 w 3"/>
                  <a:gd name="T1" fmla="*/ 0 h 52"/>
                  <a:gd name="T2" fmla="*/ 3 w 3"/>
                  <a:gd name="T3" fmla="*/ 52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44" name="Freeform 155"/>
              <p:cNvSpPr/>
              <p:nvPr/>
            </p:nvSpPr>
            <p:spPr bwMode="auto">
              <a:xfrm>
                <a:off x="3532" y="3294"/>
                <a:ext cx="7" cy="119"/>
              </a:xfrm>
              <a:custGeom>
                <a:avLst/>
                <a:gdLst>
                  <a:gd name="T0" fmla="*/ 3 w 3"/>
                  <a:gd name="T1" fmla="*/ 0 h 50"/>
                  <a:gd name="T2" fmla="*/ 3 w 3"/>
                  <a:gd name="T3" fmla="*/ 50 h 50"/>
                  <a:gd name="T4" fmla="*/ 0 w 3"/>
                  <a:gd name="T5" fmla="*/ 50 h 50"/>
                  <a:gd name="T6" fmla="*/ 0 w 3"/>
                  <a:gd name="T7" fmla="*/ 0 h 50"/>
                  <a:gd name="T8" fmla="*/ 3 w 3"/>
                  <a:gd name="T9" fmla="*/ 0 h 50"/>
                </a:gdLst>
                <a:ahLst/>
                <a:cxnLst>
                  <a:cxn ang="0">
                    <a:pos x="T0" y="T1"/>
                  </a:cxn>
                  <a:cxn ang="0">
                    <a:pos x="T2" y="T3"/>
                  </a:cxn>
                  <a:cxn ang="0">
                    <a:pos x="T4" y="T5"/>
                  </a:cxn>
                  <a:cxn ang="0">
                    <a:pos x="T6" y="T7"/>
                  </a:cxn>
                  <a:cxn ang="0">
                    <a:pos x="T8" y="T9"/>
                  </a:cxn>
                </a:cxnLst>
                <a:rect l="0" t="0" r="r" b="b"/>
                <a:pathLst>
                  <a:path w="3" h="50">
                    <a:moveTo>
                      <a:pt x="3" y="0"/>
                    </a:moveTo>
                    <a:cubicBezTo>
                      <a:pt x="3" y="50"/>
                      <a:pt x="3" y="50"/>
                      <a:pt x="3" y="50"/>
                    </a:cubicBezTo>
                    <a:cubicBezTo>
                      <a:pt x="2" y="50"/>
                      <a:pt x="1" y="50"/>
                      <a:pt x="0" y="5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45" name="Freeform 156"/>
              <p:cNvSpPr/>
              <p:nvPr/>
            </p:nvSpPr>
            <p:spPr bwMode="auto">
              <a:xfrm>
                <a:off x="3563" y="3294"/>
                <a:ext cx="7" cy="111"/>
              </a:xfrm>
              <a:custGeom>
                <a:avLst/>
                <a:gdLst>
                  <a:gd name="T0" fmla="*/ 3 w 3"/>
                  <a:gd name="T1" fmla="*/ 0 h 47"/>
                  <a:gd name="T2" fmla="*/ 3 w 3"/>
                  <a:gd name="T3" fmla="*/ 46 h 47"/>
                  <a:gd name="T4" fmla="*/ 0 w 3"/>
                  <a:gd name="T5" fmla="*/ 47 h 47"/>
                  <a:gd name="T6" fmla="*/ 0 w 3"/>
                  <a:gd name="T7" fmla="*/ 0 h 47"/>
                  <a:gd name="T8" fmla="*/ 3 w 3"/>
                  <a:gd name="T9" fmla="*/ 0 h 47"/>
                </a:gdLst>
                <a:ahLst/>
                <a:cxnLst>
                  <a:cxn ang="0">
                    <a:pos x="T0" y="T1"/>
                  </a:cxn>
                  <a:cxn ang="0">
                    <a:pos x="T2" y="T3"/>
                  </a:cxn>
                  <a:cxn ang="0">
                    <a:pos x="T4" y="T5"/>
                  </a:cxn>
                  <a:cxn ang="0">
                    <a:pos x="T6" y="T7"/>
                  </a:cxn>
                  <a:cxn ang="0">
                    <a:pos x="T8" y="T9"/>
                  </a:cxn>
                </a:cxnLst>
                <a:rect l="0" t="0" r="r" b="b"/>
                <a:pathLst>
                  <a:path w="3" h="47">
                    <a:moveTo>
                      <a:pt x="3" y="0"/>
                    </a:moveTo>
                    <a:cubicBezTo>
                      <a:pt x="3" y="46"/>
                      <a:pt x="3" y="46"/>
                      <a:pt x="3" y="46"/>
                    </a:cubicBezTo>
                    <a:cubicBezTo>
                      <a:pt x="2" y="47"/>
                      <a:pt x="1" y="47"/>
                      <a:pt x="0" y="4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46" name="Freeform 157"/>
              <p:cNvSpPr/>
              <p:nvPr/>
            </p:nvSpPr>
            <p:spPr bwMode="auto">
              <a:xfrm>
                <a:off x="3596" y="3294"/>
                <a:ext cx="7" cy="102"/>
              </a:xfrm>
              <a:custGeom>
                <a:avLst/>
                <a:gdLst>
                  <a:gd name="T0" fmla="*/ 3 w 3"/>
                  <a:gd name="T1" fmla="*/ 0 h 43"/>
                  <a:gd name="T2" fmla="*/ 3 w 3"/>
                  <a:gd name="T3" fmla="*/ 41 h 43"/>
                  <a:gd name="T4" fmla="*/ 0 w 3"/>
                  <a:gd name="T5" fmla="*/ 43 h 43"/>
                  <a:gd name="T6" fmla="*/ 0 w 3"/>
                  <a:gd name="T7" fmla="*/ 0 h 43"/>
                  <a:gd name="T8" fmla="*/ 3 w 3"/>
                  <a:gd name="T9" fmla="*/ 0 h 43"/>
                </a:gdLst>
                <a:ahLst/>
                <a:cxnLst>
                  <a:cxn ang="0">
                    <a:pos x="T0" y="T1"/>
                  </a:cxn>
                  <a:cxn ang="0">
                    <a:pos x="T2" y="T3"/>
                  </a:cxn>
                  <a:cxn ang="0">
                    <a:pos x="T4" y="T5"/>
                  </a:cxn>
                  <a:cxn ang="0">
                    <a:pos x="T6" y="T7"/>
                  </a:cxn>
                  <a:cxn ang="0">
                    <a:pos x="T8" y="T9"/>
                  </a:cxn>
                </a:cxnLst>
                <a:rect l="0" t="0" r="r" b="b"/>
                <a:pathLst>
                  <a:path w="3" h="43">
                    <a:moveTo>
                      <a:pt x="3" y="0"/>
                    </a:moveTo>
                    <a:cubicBezTo>
                      <a:pt x="3" y="41"/>
                      <a:pt x="3" y="41"/>
                      <a:pt x="3" y="41"/>
                    </a:cubicBezTo>
                    <a:cubicBezTo>
                      <a:pt x="2" y="42"/>
                      <a:pt x="1" y="42"/>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47" name="Freeform 158"/>
              <p:cNvSpPr/>
              <p:nvPr/>
            </p:nvSpPr>
            <p:spPr bwMode="auto">
              <a:xfrm>
                <a:off x="3629" y="3294"/>
                <a:ext cx="7" cy="83"/>
              </a:xfrm>
              <a:custGeom>
                <a:avLst/>
                <a:gdLst>
                  <a:gd name="T0" fmla="*/ 3 w 3"/>
                  <a:gd name="T1" fmla="*/ 0 h 35"/>
                  <a:gd name="T2" fmla="*/ 3 w 3"/>
                  <a:gd name="T3" fmla="*/ 33 h 35"/>
                  <a:gd name="T4" fmla="*/ 0 w 3"/>
                  <a:gd name="T5" fmla="*/ 35 h 35"/>
                  <a:gd name="T6" fmla="*/ 0 w 3"/>
                  <a:gd name="T7" fmla="*/ 0 h 35"/>
                  <a:gd name="T8" fmla="*/ 3 w 3"/>
                  <a:gd name="T9" fmla="*/ 0 h 35"/>
                </a:gdLst>
                <a:ahLst/>
                <a:cxnLst>
                  <a:cxn ang="0">
                    <a:pos x="T0" y="T1"/>
                  </a:cxn>
                  <a:cxn ang="0">
                    <a:pos x="T2" y="T3"/>
                  </a:cxn>
                  <a:cxn ang="0">
                    <a:pos x="T4" y="T5"/>
                  </a:cxn>
                  <a:cxn ang="0">
                    <a:pos x="T6" y="T7"/>
                  </a:cxn>
                  <a:cxn ang="0">
                    <a:pos x="T8" y="T9"/>
                  </a:cxn>
                </a:cxnLst>
                <a:rect l="0" t="0" r="r" b="b"/>
                <a:pathLst>
                  <a:path w="3" h="35">
                    <a:moveTo>
                      <a:pt x="3" y="0"/>
                    </a:moveTo>
                    <a:cubicBezTo>
                      <a:pt x="3" y="33"/>
                      <a:pt x="3" y="33"/>
                      <a:pt x="3" y="33"/>
                    </a:cubicBezTo>
                    <a:cubicBezTo>
                      <a:pt x="2" y="34"/>
                      <a:pt x="1" y="35"/>
                      <a:pt x="0" y="35"/>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48" name="Freeform 159"/>
              <p:cNvSpPr/>
              <p:nvPr/>
            </p:nvSpPr>
            <p:spPr bwMode="auto">
              <a:xfrm>
                <a:off x="3158" y="3223"/>
                <a:ext cx="490" cy="140"/>
              </a:xfrm>
              <a:custGeom>
                <a:avLst/>
                <a:gdLst>
                  <a:gd name="T0" fmla="*/ 207 w 207"/>
                  <a:gd name="T1" fmla="*/ 30 h 59"/>
                  <a:gd name="T2" fmla="*/ 104 w 207"/>
                  <a:gd name="T3" fmla="*/ 59 h 59"/>
                  <a:gd name="T4" fmla="*/ 81 w 207"/>
                  <a:gd name="T5" fmla="*/ 59 h 59"/>
                  <a:gd name="T6" fmla="*/ 55 w 207"/>
                  <a:gd name="T7" fmla="*/ 56 h 59"/>
                  <a:gd name="T8" fmla="*/ 35 w 207"/>
                  <a:gd name="T9" fmla="*/ 52 h 59"/>
                  <a:gd name="T10" fmla="*/ 29 w 207"/>
                  <a:gd name="T11" fmla="*/ 50 h 59"/>
                  <a:gd name="T12" fmla="*/ 10 w 207"/>
                  <a:gd name="T13" fmla="*/ 43 h 59"/>
                  <a:gd name="T14" fmla="*/ 8 w 207"/>
                  <a:gd name="T15" fmla="*/ 41 h 59"/>
                  <a:gd name="T16" fmla="*/ 0 w 207"/>
                  <a:gd name="T17" fmla="*/ 30 h 59"/>
                  <a:gd name="T18" fmla="*/ 0 w 207"/>
                  <a:gd name="T19" fmla="*/ 29 h 59"/>
                  <a:gd name="T20" fmla="*/ 104 w 207"/>
                  <a:gd name="T21" fmla="*/ 0 h 59"/>
                  <a:gd name="T22" fmla="*/ 142 w 207"/>
                  <a:gd name="T23" fmla="*/ 3 h 59"/>
                  <a:gd name="T24" fmla="*/ 149 w 207"/>
                  <a:gd name="T25" fmla="*/ 3 h 59"/>
                  <a:gd name="T26" fmla="*/ 176 w 207"/>
                  <a:gd name="T27" fmla="*/ 9 h 59"/>
                  <a:gd name="T28" fmla="*/ 181 w 207"/>
                  <a:gd name="T29" fmla="*/ 10 h 59"/>
                  <a:gd name="T30" fmla="*/ 195 w 207"/>
                  <a:gd name="T31" fmla="*/ 16 h 59"/>
                  <a:gd name="T32" fmla="*/ 205 w 207"/>
                  <a:gd name="T33" fmla="*/ 23 h 59"/>
                  <a:gd name="T34" fmla="*/ 207 w 207"/>
                  <a:gd name="T35" fmla="*/ 29 h 59"/>
                  <a:gd name="T36" fmla="*/ 207 w 207"/>
                  <a:gd name="T37"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59">
                    <a:moveTo>
                      <a:pt x="207" y="30"/>
                    </a:moveTo>
                    <a:cubicBezTo>
                      <a:pt x="207" y="46"/>
                      <a:pt x="161" y="59"/>
                      <a:pt x="104" y="59"/>
                    </a:cubicBezTo>
                    <a:cubicBezTo>
                      <a:pt x="96" y="59"/>
                      <a:pt x="88" y="59"/>
                      <a:pt x="81" y="59"/>
                    </a:cubicBezTo>
                    <a:cubicBezTo>
                      <a:pt x="72" y="58"/>
                      <a:pt x="63" y="57"/>
                      <a:pt x="55" y="56"/>
                    </a:cubicBezTo>
                    <a:cubicBezTo>
                      <a:pt x="47" y="55"/>
                      <a:pt x="41" y="53"/>
                      <a:pt x="35" y="52"/>
                    </a:cubicBezTo>
                    <a:cubicBezTo>
                      <a:pt x="33" y="51"/>
                      <a:pt x="31" y="51"/>
                      <a:pt x="29" y="50"/>
                    </a:cubicBezTo>
                    <a:cubicBezTo>
                      <a:pt x="22" y="48"/>
                      <a:pt x="15" y="46"/>
                      <a:pt x="10" y="43"/>
                    </a:cubicBezTo>
                    <a:cubicBezTo>
                      <a:pt x="9" y="42"/>
                      <a:pt x="9" y="42"/>
                      <a:pt x="8" y="41"/>
                    </a:cubicBezTo>
                    <a:cubicBezTo>
                      <a:pt x="3" y="38"/>
                      <a:pt x="0" y="34"/>
                      <a:pt x="0" y="30"/>
                    </a:cubicBezTo>
                    <a:cubicBezTo>
                      <a:pt x="0" y="29"/>
                      <a:pt x="0" y="29"/>
                      <a:pt x="0" y="29"/>
                    </a:cubicBezTo>
                    <a:cubicBezTo>
                      <a:pt x="2" y="13"/>
                      <a:pt x="48" y="0"/>
                      <a:pt x="104" y="0"/>
                    </a:cubicBezTo>
                    <a:cubicBezTo>
                      <a:pt x="117" y="0"/>
                      <a:pt x="130" y="1"/>
                      <a:pt x="142" y="3"/>
                    </a:cubicBezTo>
                    <a:cubicBezTo>
                      <a:pt x="145" y="3"/>
                      <a:pt x="147" y="3"/>
                      <a:pt x="149" y="3"/>
                    </a:cubicBezTo>
                    <a:cubicBezTo>
                      <a:pt x="159" y="5"/>
                      <a:pt x="168" y="7"/>
                      <a:pt x="176" y="9"/>
                    </a:cubicBezTo>
                    <a:cubicBezTo>
                      <a:pt x="177" y="9"/>
                      <a:pt x="179" y="10"/>
                      <a:pt x="181" y="10"/>
                    </a:cubicBezTo>
                    <a:cubicBezTo>
                      <a:pt x="186" y="12"/>
                      <a:pt x="191" y="14"/>
                      <a:pt x="195" y="16"/>
                    </a:cubicBezTo>
                    <a:cubicBezTo>
                      <a:pt x="199" y="18"/>
                      <a:pt x="202" y="21"/>
                      <a:pt x="205" y="23"/>
                    </a:cubicBezTo>
                    <a:cubicBezTo>
                      <a:pt x="206" y="25"/>
                      <a:pt x="207" y="27"/>
                      <a:pt x="207" y="29"/>
                    </a:cubicBezTo>
                    <a:cubicBezTo>
                      <a:pt x="207" y="29"/>
                      <a:pt x="207" y="29"/>
                      <a:pt x="207"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49" name="Rectangle 160"/>
              <p:cNvSpPr>
                <a:spLocks noChangeArrowheads="1"/>
              </p:cNvSpPr>
              <p:nvPr/>
            </p:nvSpPr>
            <p:spPr bwMode="auto">
              <a:xfrm>
                <a:off x="3289" y="3278"/>
                <a:ext cx="355" cy="85"/>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50" name="Freeform 161"/>
              <p:cNvSpPr/>
              <p:nvPr/>
            </p:nvSpPr>
            <p:spPr bwMode="auto">
              <a:xfrm>
                <a:off x="3177" y="3311"/>
                <a:ext cx="43" cy="14"/>
              </a:xfrm>
              <a:custGeom>
                <a:avLst/>
                <a:gdLst>
                  <a:gd name="T0" fmla="*/ 15 w 18"/>
                  <a:gd name="T1" fmla="*/ 0 h 6"/>
                  <a:gd name="T2" fmla="*/ 0 w 18"/>
                  <a:gd name="T3" fmla="*/ 4 h 6"/>
                  <a:gd name="T4" fmla="*/ 2 w 18"/>
                  <a:gd name="T5" fmla="*/ 6 h 6"/>
                  <a:gd name="T6" fmla="*/ 18 w 18"/>
                  <a:gd name="T7" fmla="*/ 1 h 6"/>
                  <a:gd name="T8" fmla="*/ 18 w 18"/>
                  <a:gd name="T9" fmla="*/ 1 h 6"/>
                  <a:gd name="T10" fmla="*/ 15 w 18"/>
                  <a:gd name="T11" fmla="*/ 0 h 6"/>
                </a:gdLst>
                <a:ahLst/>
                <a:cxnLst>
                  <a:cxn ang="0">
                    <a:pos x="T0" y="T1"/>
                  </a:cxn>
                  <a:cxn ang="0">
                    <a:pos x="T2" y="T3"/>
                  </a:cxn>
                  <a:cxn ang="0">
                    <a:pos x="T4" y="T5"/>
                  </a:cxn>
                  <a:cxn ang="0">
                    <a:pos x="T6" y="T7"/>
                  </a:cxn>
                  <a:cxn ang="0">
                    <a:pos x="T8" y="T9"/>
                  </a:cxn>
                  <a:cxn ang="0">
                    <a:pos x="T10" y="T11"/>
                  </a:cxn>
                </a:cxnLst>
                <a:rect l="0" t="0" r="r" b="b"/>
                <a:pathLst>
                  <a:path w="18" h="6">
                    <a:moveTo>
                      <a:pt x="15" y="0"/>
                    </a:moveTo>
                    <a:cubicBezTo>
                      <a:pt x="0" y="4"/>
                      <a:pt x="0" y="4"/>
                      <a:pt x="0" y="4"/>
                    </a:cubicBezTo>
                    <a:cubicBezTo>
                      <a:pt x="1" y="5"/>
                      <a:pt x="1" y="5"/>
                      <a:pt x="2" y="6"/>
                    </a:cubicBezTo>
                    <a:cubicBezTo>
                      <a:pt x="18" y="1"/>
                      <a:pt x="18" y="1"/>
                      <a:pt x="18" y="1"/>
                    </a:cubicBezTo>
                    <a:cubicBezTo>
                      <a:pt x="18" y="1"/>
                      <a:pt x="18" y="1"/>
                      <a:pt x="18" y="1"/>
                    </a:cubicBezTo>
                    <a:cubicBezTo>
                      <a:pt x="17" y="1"/>
                      <a:pt x="16"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51" name="Freeform 162"/>
              <p:cNvSpPr/>
              <p:nvPr/>
            </p:nvSpPr>
            <p:spPr bwMode="auto">
              <a:xfrm>
                <a:off x="3227" y="3332"/>
                <a:ext cx="47" cy="14"/>
              </a:xfrm>
              <a:custGeom>
                <a:avLst/>
                <a:gdLst>
                  <a:gd name="T0" fmla="*/ 15 w 20"/>
                  <a:gd name="T1" fmla="*/ 0 h 6"/>
                  <a:gd name="T2" fmla="*/ 0 w 20"/>
                  <a:gd name="T3" fmla="*/ 4 h 6"/>
                  <a:gd name="T4" fmla="*/ 6 w 20"/>
                  <a:gd name="T5" fmla="*/ 6 h 6"/>
                  <a:gd name="T6" fmla="*/ 20 w 20"/>
                  <a:gd name="T7" fmla="*/ 2 h 6"/>
                  <a:gd name="T8" fmla="*/ 18 w 20"/>
                  <a:gd name="T9" fmla="*/ 1 h 6"/>
                  <a:gd name="T10" fmla="*/ 15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15" y="0"/>
                    </a:moveTo>
                    <a:cubicBezTo>
                      <a:pt x="0" y="4"/>
                      <a:pt x="0" y="4"/>
                      <a:pt x="0" y="4"/>
                    </a:cubicBezTo>
                    <a:cubicBezTo>
                      <a:pt x="2" y="5"/>
                      <a:pt x="4" y="5"/>
                      <a:pt x="6" y="6"/>
                    </a:cubicBezTo>
                    <a:cubicBezTo>
                      <a:pt x="20" y="2"/>
                      <a:pt x="20" y="2"/>
                      <a:pt x="20" y="2"/>
                    </a:cubicBezTo>
                    <a:cubicBezTo>
                      <a:pt x="20" y="1"/>
                      <a:pt x="19" y="1"/>
                      <a:pt x="18" y="1"/>
                    </a:cubicBezTo>
                    <a:cubicBezTo>
                      <a:pt x="17" y="1"/>
                      <a:pt x="16" y="1"/>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52" name="Freeform 163"/>
              <p:cNvSpPr/>
              <p:nvPr/>
            </p:nvSpPr>
            <p:spPr bwMode="auto">
              <a:xfrm>
                <a:off x="3208" y="3237"/>
                <a:ext cx="391" cy="112"/>
              </a:xfrm>
              <a:custGeom>
                <a:avLst/>
                <a:gdLst>
                  <a:gd name="T0" fmla="*/ 165 w 165"/>
                  <a:gd name="T1" fmla="*/ 24 h 47"/>
                  <a:gd name="T2" fmla="*/ 165 w 165"/>
                  <a:gd name="T3" fmla="*/ 25 h 47"/>
                  <a:gd name="T4" fmla="*/ 83 w 165"/>
                  <a:gd name="T5" fmla="*/ 47 h 47"/>
                  <a:gd name="T6" fmla="*/ 0 w 165"/>
                  <a:gd name="T7" fmla="*/ 25 h 47"/>
                  <a:gd name="T8" fmla="*/ 0 w 165"/>
                  <a:gd name="T9" fmla="*/ 24 h 47"/>
                  <a:gd name="T10" fmla="*/ 83 w 165"/>
                  <a:gd name="T11" fmla="*/ 0 h 47"/>
                  <a:gd name="T12" fmla="*/ 165 w 165"/>
                  <a:gd name="T13" fmla="*/ 24 h 47"/>
                </a:gdLst>
                <a:ahLst/>
                <a:cxnLst>
                  <a:cxn ang="0">
                    <a:pos x="T0" y="T1"/>
                  </a:cxn>
                  <a:cxn ang="0">
                    <a:pos x="T2" y="T3"/>
                  </a:cxn>
                  <a:cxn ang="0">
                    <a:pos x="T4" y="T5"/>
                  </a:cxn>
                  <a:cxn ang="0">
                    <a:pos x="T6" y="T7"/>
                  </a:cxn>
                  <a:cxn ang="0">
                    <a:pos x="T8" y="T9"/>
                  </a:cxn>
                  <a:cxn ang="0">
                    <a:pos x="T10" y="T11"/>
                  </a:cxn>
                  <a:cxn ang="0">
                    <a:pos x="T12" y="T13"/>
                  </a:cxn>
                </a:cxnLst>
                <a:rect l="0" t="0" r="r" b="b"/>
                <a:pathLst>
                  <a:path w="165" h="47">
                    <a:moveTo>
                      <a:pt x="165" y="24"/>
                    </a:moveTo>
                    <a:cubicBezTo>
                      <a:pt x="165" y="24"/>
                      <a:pt x="165" y="25"/>
                      <a:pt x="165" y="25"/>
                    </a:cubicBezTo>
                    <a:cubicBezTo>
                      <a:pt x="163" y="37"/>
                      <a:pt x="127" y="47"/>
                      <a:pt x="83" y="47"/>
                    </a:cubicBezTo>
                    <a:cubicBezTo>
                      <a:pt x="38" y="47"/>
                      <a:pt x="2" y="37"/>
                      <a:pt x="0" y="25"/>
                    </a:cubicBezTo>
                    <a:cubicBezTo>
                      <a:pt x="0" y="25"/>
                      <a:pt x="0" y="24"/>
                      <a:pt x="0" y="24"/>
                    </a:cubicBezTo>
                    <a:cubicBezTo>
                      <a:pt x="0" y="11"/>
                      <a:pt x="37" y="0"/>
                      <a:pt x="83" y="0"/>
                    </a:cubicBezTo>
                    <a:cubicBezTo>
                      <a:pt x="128" y="0"/>
                      <a:pt x="165" y="11"/>
                      <a:pt x="165"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53" name="Freeform 164"/>
              <p:cNvSpPr/>
              <p:nvPr/>
            </p:nvSpPr>
            <p:spPr bwMode="auto">
              <a:xfrm>
                <a:off x="3208" y="3242"/>
                <a:ext cx="391" cy="107"/>
              </a:xfrm>
              <a:custGeom>
                <a:avLst/>
                <a:gdLst>
                  <a:gd name="T0" fmla="*/ 165 w 165"/>
                  <a:gd name="T1" fmla="*/ 23 h 45"/>
                  <a:gd name="T2" fmla="*/ 83 w 165"/>
                  <a:gd name="T3" fmla="*/ 45 h 45"/>
                  <a:gd name="T4" fmla="*/ 80 w 165"/>
                  <a:gd name="T5" fmla="*/ 45 h 45"/>
                  <a:gd name="T6" fmla="*/ 51 w 165"/>
                  <a:gd name="T7" fmla="*/ 44 h 45"/>
                  <a:gd name="T8" fmla="*/ 28 w 165"/>
                  <a:gd name="T9" fmla="*/ 40 h 45"/>
                  <a:gd name="T10" fmla="*/ 23 w 165"/>
                  <a:gd name="T11" fmla="*/ 38 h 45"/>
                  <a:gd name="T12" fmla="*/ 5 w 165"/>
                  <a:gd name="T13" fmla="*/ 30 h 45"/>
                  <a:gd name="T14" fmla="*/ 3 w 165"/>
                  <a:gd name="T15" fmla="*/ 28 h 45"/>
                  <a:gd name="T16" fmla="*/ 0 w 165"/>
                  <a:gd name="T17" fmla="*/ 23 h 45"/>
                  <a:gd name="T18" fmla="*/ 83 w 165"/>
                  <a:gd name="T19" fmla="*/ 0 h 45"/>
                  <a:gd name="T20" fmla="*/ 99 w 165"/>
                  <a:gd name="T21" fmla="*/ 1 h 45"/>
                  <a:gd name="T22" fmla="*/ 107 w 165"/>
                  <a:gd name="T23" fmla="*/ 2 h 45"/>
                  <a:gd name="T24" fmla="*/ 136 w 165"/>
                  <a:gd name="T25" fmla="*/ 6 h 45"/>
                  <a:gd name="T26" fmla="*/ 141 w 165"/>
                  <a:gd name="T27" fmla="*/ 7 h 45"/>
                  <a:gd name="T28" fmla="*/ 157 w 165"/>
                  <a:gd name="T29" fmla="*/ 14 h 45"/>
                  <a:gd name="T30" fmla="*/ 165 w 165"/>
                  <a:gd name="T31" fmla="*/ 21 h 45"/>
                  <a:gd name="T32" fmla="*/ 165 w 165"/>
                  <a:gd name="T33"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45">
                    <a:moveTo>
                      <a:pt x="165" y="23"/>
                    </a:moveTo>
                    <a:cubicBezTo>
                      <a:pt x="163" y="35"/>
                      <a:pt x="127" y="45"/>
                      <a:pt x="83" y="45"/>
                    </a:cubicBezTo>
                    <a:cubicBezTo>
                      <a:pt x="82" y="45"/>
                      <a:pt x="81" y="45"/>
                      <a:pt x="80" y="45"/>
                    </a:cubicBezTo>
                    <a:cubicBezTo>
                      <a:pt x="70" y="45"/>
                      <a:pt x="60" y="45"/>
                      <a:pt x="51" y="44"/>
                    </a:cubicBezTo>
                    <a:cubicBezTo>
                      <a:pt x="43" y="43"/>
                      <a:pt x="35" y="41"/>
                      <a:pt x="28" y="40"/>
                    </a:cubicBezTo>
                    <a:cubicBezTo>
                      <a:pt x="26" y="39"/>
                      <a:pt x="24" y="39"/>
                      <a:pt x="23" y="38"/>
                    </a:cubicBezTo>
                    <a:cubicBezTo>
                      <a:pt x="15" y="36"/>
                      <a:pt x="9" y="33"/>
                      <a:pt x="5" y="30"/>
                    </a:cubicBezTo>
                    <a:cubicBezTo>
                      <a:pt x="4" y="30"/>
                      <a:pt x="4" y="29"/>
                      <a:pt x="3" y="28"/>
                    </a:cubicBezTo>
                    <a:cubicBezTo>
                      <a:pt x="1" y="27"/>
                      <a:pt x="0" y="25"/>
                      <a:pt x="0" y="23"/>
                    </a:cubicBezTo>
                    <a:cubicBezTo>
                      <a:pt x="2" y="10"/>
                      <a:pt x="38" y="0"/>
                      <a:pt x="83" y="0"/>
                    </a:cubicBezTo>
                    <a:cubicBezTo>
                      <a:pt x="88" y="0"/>
                      <a:pt x="94" y="1"/>
                      <a:pt x="99" y="1"/>
                    </a:cubicBezTo>
                    <a:cubicBezTo>
                      <a:pt x="102" y="1"/>
                      <a:pt x="104" y="1"/>
                      <a:pt x="107" y="2"/>
                    </a:cubicBezTo>
                    <a:cubicBezTo>
                      <a:pt x="118" y="2"/>
                      <a:pt x="127" y="4"/>
                      <a:pt x="136" y="6"/>
                    </a:cubicBezTo>
                    <a:cubicBezTo>
                      <a:pt x="138" y="6"/>
                      <a:pt x="139" y="7"/>
                      <a:pt x="141" y="7"/>
                    </a:cubicBezTo>
                    <a:cubicBezTo>
                      <a:pt x="147" y="9"/>
                      <a:pt x="153" y="11"/>
                      <a:pt x="157" y="14"/>
                    </a:cubicBezTo>
                    <a:cubicBezTo>
                      <a:pt x="161" y="16"/>
                      <a:pt x="164" y="19"/>
                      <a:pt x="165" y="21"/>
                    </a:cubicBezTo>
                    <a:cubicBezTo>
                      <a:pt x="165" y="22"/>
                      <a:pt x="165" y="22"/>
                      <a:pt x="165"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54" name="Freeform 165"/>
              <p:cNvSpPr/>
              <p:nvPr/>
            </p:nvSpPr>
            <p:spPr bwMode="auto">
              <a:xfrm>
                <a:off x="3329" y="3337"/>
                <a:ext cx="111" cy="12"/>
              </a:xfrm>
              <a:custGeom>
                <a:avLst/>
                <a:gdLst>
                  <a:gd name="T0" fmla="*/ 13 w 47"/>
                  <a:gd name="T1" fmla="*/ 0 h 5"/>
                  <a:gd name="T2" fmla="*/ 0 w 47"/>
                  <a:gd name="T3" fmla="*/ 4 h 5"/>
                  <a:gd name="T4" fmla="*/ 29 w 47"/>
                  <a:gd name="T5" fmla="*/ 5 h 5"/>
                  <a:gd name="T6" fmla="*/ 47 w 47"/>
                  <a:gd name="T7" fmla="*/ 0 h 5"/>
                  <a:gd name="T8" fmla="*/ 46 w 47"/>
                  <a:gd name="T9" fmla="*/ 0 h 5"/>
                  <a:gd name="T10" fmla="*/ 43 w 47"/>
                  <a:gd name="T11" fmla="*/ 0 h 5"/>
                  <a:gd name="T12" fmla="*/ 33 w 47"/>
                  <a:gd name="T13" fmla="*/ 1 h 5"/>
                  <a:gd name="T14" fmla="*/ 31 w 47"/>
                  <a:gd name="T15" fmla="*/ 1 h 5"/>
                  <a:gd name="T16" fmla="*/ 30 w 47"/>
                  <a:gd name="T17" fmla="*/ 1 h 5"/>
                  <a:gd name="T18" fmla="*/ 19 w 47"/>
                  <a:gd name="T19" fmla="*/ 0 h 5"/>
                  <a:gd name="T20" fmla="*/ 16 w 47"/>
                  <a:gd name="T21" fmla="*/ 0 h 5"/>
                  <a:gd name="T22" fmla="*/ 13 w 47"/>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5">
                    <a:moveTo>
                      <a:pt x="13" y="0"/>
                    </a:moveTo>
                    <a:cubicBezTo>
                      <a:pt x="0" y="4"/>
                      <a:pt x="0" y="4"/>
                      <a:pt x="0" y="4"/>
                    </a:cubicBezTo>
                    <a:cubicBezTo>
                      <a:pt x="9" y="5"/>
                      <a:pt x="19" y="5"/>
                      <a:pt x="29" y="5"/>
                    </a:cubicBezTo>
                    <a:cubicBezTo>
                      <a:pt x="47" y="0"/>
                      <a:pt x="47" y="0"/>
                      <a:pt x="47" y="0"/>
                    </a:cubicBezTo>
                    <a:cubicBezTo>
                      <a:pt x="47" y="0"/>
                      <a:pt x="46" y="0"/>
                      <a:pt x="46" y="0"/>
                    </a:cubicBezTo>
                    <a:cubicBezTo>
                      <a:pt x="45" y="0"/>
                      <a:pt x="44" y="0"/>
                      <a:pt x="43" y="0"/>
                    </a:cubicBezTo>
                    <a:cubicBezTo>
                      <a:pt x="40" y="0"/>
                      <a:pt x="36" y="1"/>
                      <a:pt x="33" y="1"/>
                    </a:cubicBezTo>
                    <a:cubicBezTo>
                      <a:pt x="32" y="1"/>
                      <a:pt x="31" y="1"/>
                      <a:pt x="31" y="1"/>
                    </a:cubicBezTo>
                    <a:cubicBezTo>
                      <a:pt x="30" y="1"/>
                      <a:pt x="30" y="1"/>
                      <a:pt x="30" y="1"/>
                    </a:cubicBezTo>
                    <a:cubicBezTo>
                      <a:pt x="26" y="1"/>
                      <a:pt x="22" y="0"/>
                      <a:pt x="19" y="0"/>
                    </a:cubicBezTo>
                    <a:cubicBezTo>
                      <a:pt x="18" y="0"/>
                      <a:pt x="17" y="0"/>
                      <a:pt x="16" y="0"/>
                    </a:cubicBezTo>
                    <a:cubicBezTo>
                      <a:pt x="15" y="0"/>
                      <a:pt x="14" y="0"/>
                      <a:pt x="1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55" name="Freeform 166"/>
              <p:cNvSpPr/>
              <p:nvPr/>
            </p:nvSpPr>
            <p:spPr bwMode="auto">
              <a:xfrm>
                <a:off x="3220" y="3313"/>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56" name="Freeform 167"/>
              <p:cNvSpPr/>
              <p:nvPr/>
            </p:nvSpPr>
            <p:spPr bwMode="auto">
              <a:xfrm>
                <a:off x="3262" y="3327"/>
                <a:ext cx="31" cy="10"/>
              </a:xfrm>
              <a:custGeom>
                <a:avLst/>
                <a:gdLst>
                  <a:gd name="T0" fmla="*/ 6 w 13"/>
                  <a:gd name="T1" fmla="*/ 0 h 4"/>
                  <a:gd name="T2" fmla="*/ 0 w 13"/>
                  <a:gd name="T3" fmla="*/ 2 h 4"/>
                  <a:gd name="T4" fmla="*/ 5 w 13"/>
                  <a:gd name="T5" fmla="*/ 4 h 4"/>
                  <a:gd name="T6" fmla="*/ 13 w 13"/>
                  <a:gd name="T7" fmla="*/ 1 h 4"/>
                  <a:gd name="T8" fmla="*/ 10 w 13"/>
                  <a:gd name="T9" fmla="*/ 1 h 4"/>
                  <a:gd name="T10" fmla="*/ 6 w 13"/>
                  <a:gd name="T11" fmla="*/ 0 h 4"/>
                </a:gdLst>
                <a:ahLst/>
                <a:cxnLst>
                  <a:cxn ang="0">
                    <a:pos x="T0" y="T1"/>
                  </a:cxn>
                  <a:cxn ang="0">
                    <a:pos x="T2" y="T3"/>
                  </a:cxn>
                  <a:cxn ang="0">
                    <a:pos x="T4" y="T5"/>
                  </a:cxn>
                  <a:cxn ang="0">
                    <a:pos x="T6" y="T7"/>
                  </a:cxn>
                  <a:cxn ang="0">
                    <a:pos x="T8" y="T9"/>
                  </a:cxn>
                  <a:cxn ang="0">
                    <a:pos x="T10" y="T11"/>
                  </a:cxn>
                </a:cxnLst>
                <a:rect l="0" t="0" r="r" b="b"/>
                <a:pathLst>
                  <a:path w="13" h="4">
                    <a:moveTo>
                      <a:pt x="6" y="0"/>
                    </a:moveTo>
                    <a:cubicBezTo>
                      <a:pt x="0" y="2"/>
                      <a:pt x="0" y="2"/>
                      <a:pt x="0" y="2"/>
                    </a:cubicBezTo>
                    <a:cubicBezTo>
                      <a:pt x="1" y="3"/>
                      <a:pt x="3" y="3"/>
                      <a:pt x="5" y="4"/>
                    </a:cubicBezTo>
                    <a:cubicBezTo>
                      <a:pt x="13" y="1"/>
                      <a:pt x="13" y="1"/>
                      <a:pt x="13" y="1"/>
                    </a:cubicBezTo>
                    <a:cubicBezTo>
                      <a:pt x="12" y="1"/>
                      <a:pt x="11" y="1"/>
                      <a:pt x="10" y="1"/>
                    </a:cubicBezTo>
                    <a:cubicBezTo>
                      <a:pt x="9" y="1"/>
                      <a:pt x="7" y="0"/>
                      <a:pt x="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57" name="Freeform 168"/>
              <p:cNvSpPr/>
              <p:nvPr/>
            </p:nvSpPr>
            <p:spPr bwMode="auto">
              <a:xfrm>
                <a:off x="3315" y="3256"/>
                <a:ext cx="184" cy="78"/>
              </a:xfrm>
              <a:custGeom>
                <a:avLst/>
                <a:gdLst>
                  <a:gd name="T0" fmla="*/ 49 w 78"/>
                  <a:gd name="T1" fmla="*/ 29 h 33"/>
                  <a:gd name="T2" fmla="*/ 49 w 78"/>
                  <a:gd name="T3" fmla="*/ 33 h 33"/>
                  <a:gd name="T4" fmla="*/ 32 w 78"/>
                  <a:gd name="T5" fmla="*/ 33 h 33"/>
                  <a:gd name="T6" fmla="*/ 32 w 78"/>
                  <a:gd name="T7" fmla="*/ 29 h 33"/>
                  <a:gd name="T8" fmla="*/ 0 w 78"/>
                  <a:gd name="T9" fmla="*/ 27 h 33"/>
                  <a:gd name="T10" fmla="*/ 9 w 78"/>
                  <a:gd name="T11" fmla="*/ 21 h 33"/>
                  <a:gd name="T12" fmla="*/ 38 w 78"/>
                  <a:gd name="T13" fmla="*/ 23 h 33"/>
                  <a:gd name="T14" fmla="*/ 49 w 78"/>
                  <a:gd name="T15" fmla="*/ 22 h 33"/>
                  <a:gd name="T16" fmla="*/ 1 w 78"/>
                  <a:gd name="T17" fmla="*/ 12 h 33"/>
                  <a:gd name="T18" fmla="*/ 32 w 78"/>
                  <a:gd name="T19" fmla="*/ 4 h 33"/>
                  <a:gd name="T20" fmla="*/ 32 w 78"/>
                  <a:gd name="T21" fmla="*/ 0 h 33"/>
                  <a:gd name="T22" fmla="*/ 49 w 78"/>
                  <a:gd name="T23" fmla="*/ 0 h 33"/>
                  <a:gd name="T24" fmla="*/ 49 w 78"/>
                  <a:gd name="T25" fmla="*/ 4 h 33"/>
                  <a:gd name="T26" fmla="*/ 74 w 78"/>
                  <a:gd name="T27" fmla="*/ 6 h 33"/>
                  <a:gd name="T28" fmla="*/ 65 w 78"/>
                  <a:gd name="T29" fmla="*/ 12 h 33"/>
                  <a:gd name="T30" fmla="*/ 41 w 78"/>
                  <a:gd name="T31" fmla="*/ 10 h 33"/>
                  <a:gd name="T32" fmla="*/ 30 w 78"/>
                  <a:gd name="T33" fmla="*/ 12 h 33"/>
                  <a:gd name="T34" fmla="*/ 78 w 78"/>
                  <a:gd name="T35" fmla="*/ 21 h 33"/>
                  <a:gd name="T36" fmla="*/ 49 w 78"/>
                  <a:gd name="T3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33">
                    <a:moveTo>
                      <a:pt x="49" y="29"/>
                    </a:moveTo>
                    <a:cubicBezTo>
                      <a:pt x="49" y="33"/>
                      <a:pt x="49" y="33"/>
                      <a:pt x="49" y="33"/>
                    </a:cubicBezTo>
                    <a:cubicBezTo>
                      <a:pt x="32" y="33"/>
                      <a:pt x="32" y="33"/>
                      <a:pt x="32" y="33"/>
                    </a:cubicBezTo>
                    <a:cubicBezTo>
                      <a:pt x="32" y="29"/>
                      <a:pt x="32" y="29"/>
                      <a:pt x="32" y="29"/>
                    </a:cubicBezTo>
                    <a:cubicBezTo>
                      <a:pt x="19" y="29"/>
                      <a:pt x="7" y="28"/>
                      <a:pt x="0" y="27"/>
                    </a:cubicBezTo>
                    <a:cubicBezTo>
                      <a:pt x="9" y="21"/>
                      <a:pt x="9" y="21"/>
                      <a:pt x="9" y="21"/>
                    </a:cubicBezTo>
                    <a:cubicBezTo>
                      <a:pt x="17" y="22"/>
                      <a:pt x="28" y="23"/>
                      <a:pt x="38" y="23"/>
                    </a:cubicBezTo>
                    <a:cubicBezTo>
                      <a:pt x="46" y="23"/>
                      <a:pt x="49" y="23"/>
                      <a:pt x="49" y="22"/>
                    </a:cubicBezTo>
                    <a:cubicBezTo>
                      <a:pt x="49" y="19"/>
                      <a:pt x="1" y="21"/>
                      <a:pt x="1" y="12"/>
                    </a:cubicBezTo>
                    <a:cubicBezTo>
                      <a:pt x="1" y="8"/>
                      <a:pt x="11" y="5"/>
                      <a:pt x="32" y="4"/>
                    </a:cubicBezTo>
                    <a:cubicBezTo>
                      <a:pt x="32" y="0"/>
                      <a:pt x="32" y="0"/>
                      <a:pt x="32" y="0"/>
                    </a:cubicBezTo>
                    <a:cubicBezTo>
                      <a:pt x="49" y="0"/>
                      <a:pt x="49" y="0"/>
                      <a:pt x="49" y="0"/>
                    </a:cubicBezTo>
                    <a:cubicBezTo>
                      <a:pt x="49" y="4"/>
                      <a:pt x="49" y="4"/>
                      <a:pt x="49" y="4"/>
                    </a:cubicBezTo>
                    <a:cubicBezTo>
                      <a:pt x="58" y="4"/>
                      <a:pt x="67" y="5"/>
                      <a:pt x="74" y="6"/>
                    </a:cubicBezTo>
                    <a:cubicBezTo>
                      <a:pt x="65" y="12"/>
                      <a:pt x="65" y="12"/>
                      <a:pt x="65" y="12"/>
                    </a:cubicBezTo>
                    <a:cubicBezTo>
                      <a:pt x="57" y="11"/>
                      <a:pt x="49" y="10"/>
                      <a:pt x="41" y="10"/>
                    </a:cubicBezTo>
                    <a:cubicBezTo>
                      <a:pt x="33" y="10"/>
                      <a:pt x="30" y="11"/>
                      <a:pt x="30" y="12"/>
                    </a:cubicBezTo>
                    <a:cubicBezTo>
                      <a:pt x="30" y="15"/>
                      <a:pt x="78" y="12"/>
                      <a:pt x="78" y="21"/>
                    </a:cubicBezTo>
                    <a:cubicBezTo>
                      <a:pt x="78" y="25"/>
                      <a:pt x="68" y="28"/>
                      <a:pt x="49" y="29"/>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58" name="Freeform 169"/>
              <p:cNvSpPr/>
              <p:nvPr/>
            </p:nvSpPr>
            <p:spPr bwMode="auto">
              <a:xfrm>
                <a:off x="3312" y="3254"/>
                <a:ext cx="185" cy="78"/>
              </a:xfrm>
              <a:custGeom>
                <a:avLst/>
                <a:gdLst>
                  <a:gd name="T0" fmla="*/ 50 w 78"/>
                  <a:gd name="T1" fmla="*/ 29 h 33"/>
                  <a:gd name="T2" fmla="*/ 50 w 78"/>
                  <a:gd name="T3" fmla="*/ 33 h 33"/>
                  <a:gd name="T4" fmla="*/ 32 w 78"/>
                  <a:gd name="T5" fmla="*/ 33 h 33"/>
                  <a:gd name="T6" fmla="*/ 32 w 78"/>
                  <a:gd name="T7" fmla="*/ 29 h 33"/>
                  <a:gd name="T8" fmla="*/ 0 w 78"/>
                  <a:gd name="T9" fmla="*/ 27 h 33"/>
                  <a:gd name="T10" fmla="*/ 10 w 78"/>
                  <a:gd name="T11" fmla="*/ 21 h 33"/>
                  <a:gd name="T12" fmla="*/ 38 w 78"/>
                  <a:gd name="T13" fmla="*/ 23 h 33"/>
                  <a:gd name="T14" fmla="*/ 50 w 78"/>
                  <a:gd name="T15" fmla="*/ 21 h 33"/>
                  <a:gd name="T16" fmla="*/ 2 w 78"/>
                  <a:gd name="T17" fmla="*/ 12 h 33"/>
                  <a:gd name="T18" fmla="*/ 32 w 78"/>
                  <a:gd name="T19" fmla="*/ 4 h 33"/>
                  <a:gd name="T20" fmla="*/ 32 w 78"/>
                  <a:gd name="T21" fmla="*/ 0 h 33"/>
                  <a:gd name="T22" fmla="*/ 50 w 78"/>
                  <a:gd name="T23" fmla="*/ 0 h 33"/>
                  <a:gd name="T24" fmla="*/ 50 w 78"/>
                  <a:gd name="T25" fmla="*/ 3 h 33"/>
                  <a:gd name="T26" fmla="*/ 75 w 78"/>
                  <a:gd name="T27" fmla="*/ 6 h 33"/>
                  <a:gd name="T28" fmla="*/ 66 w 78"/>
                  <a:gd name="T29" fmla="*/ 12 h 33"/>
                  <a:gd name="T30" fmla="*/ 42 w 78"/>
                  <a:gd name="T31" fmla="*/ 10 h 33"/>
                  <a:gd name="T32" fmla="*/ 30 w 78"/>
                  <a:gd name="T33" fmla="*/ 11 h 33"/>
                  <a:gd name="T34" fmla="*/ 78 w 78"/>
                  <a:gd name="T35" fmla="*/ 21 h 33"/>
                  <a:gd name="T36" fmla="*/ 50 w 78"/>
                  <a:gd name="T3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33">
                    <a:moveTo>
                      <a:pt x="50" y="29"/>
                    </a:moveTo>
                    <a:cubicBezTo>
                      <a:pt x="50" y="33"/>
                      <a:pt x="50" y="33"/>
                      <a:pt x="50" y="33"/>
                    </a:cubicBezTo>
                    <a:cubicBezTo>
                      <a:pt x="32" y="33"/>
                      <a:pt x="32" y="33"/>
                      <a:pt x="32" y="33"/>
                    </a:cubicBezTo>
                    <a:cubicBezTo>
                      <a:pt x="32" y="29"/>
                      <a:pt x="32" y="29"/>
                      <a:pt x="32" y="29"/>
                    </a:cubicBezTo>
                    <a:cubicBezTo>
                      <a:pt x="20" y="29"/>
                      <a:pt x="8" y="28"/>
                      <a:pt x="0" y="27"/>
                    </a:cubicBezTo>
                    <a:cubicBezTo>
                      <a:pt x="10" y="21"/>
                      <a:pt x="10" y="21"/>
                      <a:pt x="10" y="21"/>
                    </a:cubicBezTo>
                    <a:cubicBezTo>
                      <a:pt x="18" y="22"/>
                      <a:pt x="29" y="23"/>
                      <a:pt x="38" y="23"/>
                    </a:cubicBezTo>
                    <a:cubicBezTo>
                      <a:pt x="47" y="23"/>
                      <a:pt x="50" y="22"/>
                      <a:pt x="50" y="21"/>
                    </a:cubicBezTo>
                    <a:cubicBezTo>
                      <a:pt x="50" y="18"/>
                      <a:pt x="2" y="21"/>
                      <a:pt x="2" y="12"/>
                    </a:cubicBezTo>
                    <a:cubicBezTo>
                      <a:pt x="2" y="8"/>
                      <a:pt x="12" y="4"/>
                      <a:pt x="32" y="4"/>
                    </a:cubicBezTo>
                    <a:cubicBezTo>
                      <a:pt x="32" y="0"/>
                      <a:pt x="32" y="0"/>
                      <a:pt x="32" y="0"/>
                    </a:cubicBezTo>
                    <a:cubicBezTo>
                      <a:pt x="50" y="0"/>
                      <a:pt x="50" y="0"/>
                      <a:pt x="50" y="0"/>
                    </a:cubicBezTo>
                    <a:cubicBezTo>
                      <a:pt x="50" y="3"/>
                      <a:pt x="50" y="3"/>
                      <a:pt x="50" y="3"/>
                    </a:cubicBezTo>
                    <a:cubicBezTo>
                      <a:pt x="59" y="4"/>
                      <a:pt x="68" y="4"/>
                      <a:pt x="75" y="6"/>
                    </a:cubicBezTo>
                    <a:cubicBezTo>
                      <a:pt x="66" y="12"/>
                      <a:pt x="66" y="12"/>
                      <a:pt x="66" y="12"/>
                    </a:cubicBezTo>
                    <a:cubicBezTo>
                      <a:pt x="57" y="10"/>
                      <a:pt x="49" y="10"/>
                      <a:pt x="42" y="10"/>
                    </a:cubicBezTo>
                    <a:cubicBezTo>
                      <a:pt x="33" y="10"/>
                      <a:pt x="30" y="10"/>
                      <a:pt x="30" y="11"/>
                    </a:cubicBezTo>
                    <a:cubicBezTo>
                      <a:pt x="30" y="14"/>
                      <a:pt x="78" y="12"/>
                      <a:pt x="78" y="21"/>
                    </a:cubicBezTo>
                    <a:cubicBezTo>
                      <a:pt x="78" y="25"/>
                      <a:pt x="69" y="28"/>
                      <a:pt x="50" y="29"/>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59" name="Freeform 170"/>
              <p:cNvSpPr/>
              <p:nvPr/>
            </p:nvSpPr>
            <p:spPr bwMode="auto">
              <a:xfrm>
                <a:off x="3156" y="3206"/>
                <a:ext cx="490" cy="133"/>
              </a:xfrm>
              <a:custGeom>
                <a:avLst/>
                <a:gdLst>
                  <a:gd name="T0" fmla="*/ 207 w 207"/>
                  <a:gd name="T1" fmla="*/ 24 h 56"/>
                  <a:gd name="T2" fmla="*/ 199 w 207"/>
                  <a:gd name="T3" fmla="*/ 36 h 56"/>
                  <a:gd name="T4" fmla="*/ 185 w 207"/>
                  <a:gd name="T5" fmla="*/ 43 h 56"/>
                  <a:gd name="T6" fmla="*/ 171 w 207"/>
                  <a:gd name="T7" fmla="*/ 48 h 56"/>
                  <a:gd name="T8" fmla="*/ 158 w 207"/>
                  <a:gd name="T9" fmla="*/ 51 h 56"/>
                  <a:gd name="T10" fmla="*/ 144 w 207"/>
                  <a:gd name="T11" fmla="*/ 53 h 56"/>
                  <a:gd name="T12" fmla="*/ 130 w 207"/>
                  <a:gd name="T13" fmla="*/ 55 h 56"/>
                  <a:gd name="T14" fmla="*/ 116 w 207"/>
                  <a:gd name="T15" fmla="*/ 55 h 56"/>
                  <a:gd name="T16" fmla="*/ 104 w 207"/>
                  <a:gd name="T17" fmla="*/ 56 h 56"/>
                  <a:gd name="T18" fmla="*/ 92 w 207"/>
                  <a:gd name="T19" fmla="*/ 55 h 56"/>
                  <a:gd name="T20" fmla="*/ 81 w 207"/>
                  <a:gd name="T21" fmla="*/ 55 h 56"/>
                  <a:gd name="T22" fmla="*/ 75 w 207"/>
                  <a:gd name="T23" fmla="*/ 54 h 56"/>
                  <a:gd name="T24" fmla="*/ 61 w 207"/>
                  <a:gd name="T25" fmla="*/ 53 h 56"/>
                  <a:gd name="T26" fmla="*/ 50 w 207"/>
                  <a:gd name="T27" fmla="*/ 51 h 56"/>
                  <a:gd name="T28" fmla="*/ 37 w 207"/>
                  <a:gd name="T29" fmla="*/ 48 h 56"/>
                  <a:gd name="T30" fmla="*/ 34 w 207"/>
                  <a:gd name="T31" fmla="*/ 47 h 56"/>
                  <a:gd name="T32" fmla="*/ 23 w 207"/>
                  <a:gd name="T33" fmla="*/ 44 h 56"/>
                  <a:gd name="T34" fmla="*/ 10 w 207"/>
                  <a:gd name="T35" fmla="*/ 38 h 56"/>
                  <a:gd name="T36" fmla="*/ 8 w 207"/>
                  <a:gd name="T37" fmla="*/ 36 h 56"/>
                  <a:gd name="T38" fmla="*/ 0 w 207"/>
                  <a:gd name="T39" fmla="*/ 24 h 56"/>
                  <a:gd name="T40" fmla="*/ 0 w 207"/>
                  <a:gd name="T41" fmla="*/ 1 h 56"/>
                  <a:gd name="T42" fmla="*/ 9 w 207"/>
                  <a:gd name="T43" fmla="*/ 1 h 56"/>
                  <a:gd name="T44" fmla="*/ 23 w 207"/>
                  <a:gd name="T45" fmla="*/ 1 h 56"/>
                  <a:gd name="T46" fmla="*/ 34 w 207"/>
                  <a:gd name="T47" fmla="*/ 1 h 56"/>
                  <a:gd name="T48" fmla="*/ 48 w 207"/>
                  <a:gd name="T49" fmla="*/ 0 h 56"/>
                  <a:gd name="T50" fmla="*/ 61 w 207"/>
                  <a:gd name="T51" fmla="*/ 0 h 56"/>
                  <a:gd name="T52" fmla="*/ 75 w 207"/>
                  <a:gd name="T53" fmla="*/ 0 h 56"/>
                  <a:gd name="T54" fmla="*/ 89 w 207"/>
                  <a:gd name="T55" fmla="*/ 0 h 56"/>
                  <a:gd name="T56" fmla="*/ 103 w 207"/>
                  <a:gd name="T57" fmla="*/ 0 h 56"/>
                  <a:gd name="T58" fmla="*/ 116 w 207"/>
                  <a:gd name="T59" fmla="*/ 0 h 56"/>
                  <a:gd name="T60" fmla="*/ 130 w 207"/>
                  <a:gd name="T61" fmla="*/ 0 h 56"/>
                  <a:gd name="T62" fmla="*/ 144 w 207"/>
                  <a:gd name="T63" fmla="*/ 0 h 56"/>
                  <a:gd name="T64" fmla="*/ 158 w 207"/>
                  <a:gd name="T65" fmla="*/ 0 h 56"/>
                  <a:gd name="T66" fmla="*/ 171 w 207"/>
                  <a:gd name="T67" fmla="*/ 0 h 56"/>
                  <a:gd name="T68" fmla="*/ 175 w 207"/>
                  <a:gd name="T69" fmla="*/ 0 h 56"/>
                  <a:gd name="T70" fmla="*/ 188 w 207"/>
                  <a:gd name="T71" fmla="*/ 0 h 56"/>
                  <a:gd name="T72" fmla="*/ 202 w 207"/>
                  <a:gd name="T73" fmla="*/ 0 h 56"/>
                  <a:gd name="T74" fmla="*/ 207 w 207"/>
                  <a:gd name="T75"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56">
                    <a:moveTo>
                      <a:pt x="207" y="23"/>
                    </a:moveTo>
                    <a:cubicBezTo>
                      <a:pt x="207" y="24"/>
                      <a:pt x="207" y="24"/>
                      <a:pt x="207" y="24"/>
                    </a:cubicBezTo>
                    <a:cubicBezTo>
                      <a:pt x="207" y="27"/>
                      <a:pt x="205" y="31"/>
                      <a:pt x="202" y="34"/>
                    </a:cubicBezTo>
                    <a:cubicBezTo>
                      <a:pt x="201" y="35"/>
                      <a:pt x="200" y="35"/>
                      <a:pt x="199" y="36"/>
                    </a:cubicBezTo>
                    <a:cubicBezTo>
                      <a:pt x="196" y="38"/>
                      <a:pt x="192" y="40"/>
                      <a:pt x="188" y="42"/>
                    </a:cubicBezTo>
                    <a:cubicBezTo>
                      <a:pt x="187" y="43"/>
                      <a:pt x="186" y="43"/>
                      <a:pt x="185" y="43"/>
                    </a:cubicBezTo>
                    <a:cubicBezTo>
                      <a:pt x="182" y="45"/>
                      <a:pt x="178" y="46"/>
                      <a:pt x="174" y="47"/>
                    </a:cubicBezTo>
                    <a:cubicBezTo>
                      <a:pt x="173" y="47"/>
                      <a:pt x="172" y="47"/>
                      <a:pt x="171" y="48"/>
                    </a:cubicBezTo>
                    <a:cubicBezTo>
                      <a:pt x="168" y="49"/>
                      <a:pt x="164" y="50"/>
                      <a:pt x="161" y="50"/>
                    </a:cubicBezTo>
                    <a:cubicBezTo>
                      <a:pt x="160" y="50"/>
                      <a:pt x="159" y="51"/>
                      <a:pt x="158" y="51"/>
                    </a:cubicBezTo>
                    <a:cubicBezTo>
                      <a:pt x="154" y="52"/>
                      <a:pt x="151" y="52"/>
                      <a:pt x="147" y="53"/>
                    </a:cubicBezTo>
                    <a:cubicBezTo>
                      <a:pt x="146" y="53"/>
                      <a:pt x="145" y="53"/>
                      <a:pt x="144" y="53"/>
                    </a:cubicBezTo>
                    <a:cubicBezTo>
                      <a:pt x="140" y="54"/>
                      <a:pt x="137" y="54"/>
                      <a:pt x="133" y="54"/>
                    </a:cubicBezTo>
                    <a:cubicBezTo>
                      <a:pt x="132" y="54"/>
                      <a:pt x="131" y="54"/>
                      <a:pt x="130" y="55"/>
                    </a:cubicBezTo>
                    <a:cubicBezTo>
                      <a:pt x="127" y="55"/>
                      <a:pt x="123" y="55"/>
                      <a:pt x="119" y="55"/>
                    </a:cubicBezTo>
                    <a:cubicBezTo>
                      <a:pt x="118" y="55"/>
                      <a:pt x="117" y="55"/>
                      <a:pt x="116" y="55"/>
                    </a:cubicBezTo>
                    <a:cubicBezTo>
                      <a:pt x="113" y="55"/>
                      <a:pt x="109" y="56"/>
                      <a:pt x="106" y="56"/>
                    </a:cubicBezTo>
                    <a:cubicBezTo>
                      <a:pt x="105" y="56"/>
                      <a:pt x="104" y="56"/>
                      <a:pt x="104" y="56"/>
                    </a:cubicBezTo>
                    <a:cubicBezTo>
                      <a:pt x="103" y="56"/>
                      <a:pt x="103" y="56"/>
                      <a:pt x="103" y="56"/>
                    </a:cubicBezTo>
                    <a:cubicBezTo>
                      <a:pt x="99" y="56"/>
                      <a:pt x="95" y="55"/>
                      <a:pt x="92" y="55"/>
                    </a:cubicBezTo>
                    <a:cubicBezTo>
                      <a:pt x="91" y="55"/>
                      <a:pt x="90" y="55"/>
                      <a:pt x="89" y="55"/>
                    </a:cubicBezTo>
                    <a:cubicBezTo>
                      <a:pt x="86" y="55"/>
                      <a:pt x="83" y="55"/>
                      <a:pt x="81" y="55"/>
                    </a:cubicBezTo>
                    <a:cubicBezTo>
                      <a:pt x="80" y="55"/>
                      <a:pt x="79" y="55"/>
                      <a:pt x="78" y="55"/>
                    </a:cubicBezTo>
                    <a:cubicBezTo>
                      <a:pt x="77" y="55"/>
                      <a:pt x="76" y="54"/>
                      <a:pt x="75" y="54"/>
                    </a:cubicBezTo>
                    <a:cubicBezTo>
                      <a:pt x="71" y="54"/>
                      <a:pt x="68" y="54"/>
                      <a:pt x="64" y="53"/>
                    </a:cubicBezTo>
                    <a:cubicBezTo>
                      <a:pt x="63" y="53"/>
                      <a:pt x="62" y="53"/>
                      <a:pt x="61" y="53"/>
                    </a:cubicBezTo>
                    <a:cubicBezTo>
                      <a:pt x="59" y="52"/>
                      <a:pt x="57" y="52"/>
                      <a:pt x="55" y="52"/>
                    </a:cubicBezTo>
                    <a:cubicBezTo>
                      <a:pt x="53" y="52"/>
                      <a:pt x="52" y="51"/>
                      <a:pt x="50" y="51"/>
                    </a:cubicBezTo>
                    <a:cubicBezTo>
                      <a:pt x="49" y="51"/>
                      <a:pt x="49" y="51"/>
                      <a:pt x="48" y="50"/>
                    </a:cubicBezTo>
                    <a:cubicBezTo>
                      <a:pt x="44" y="50"/>
                      <a:pt x="40" y="49"/>
                      <a:pt x="37" y="48"/>
                    </a:cubicBezTo>
                    <a:cubicBezTo>
                      <a:pt x="36" y="48"/>
                      <a:pt x="35" y="48"/>
                      <a:pt x="35" y="47"/>
                    </a:cubicBezTo>
                    <a:cubicBezTo>
                      <a:pt x="34" y="47"/>
                      <a:pt x="34" y="47"/>
                      <a:pt x="34" y="47"/>
                    </a:cubicBezTo>
                    <a:cubicBezTo>
                      <a:pt x="32" y="47"/>
                      <a:pt x="31" y="46"/>
                      <a:pt x="29" y="46"/>
                    </a:cubicBezTo>
                    <a:cubicBezTo>
                      <a:pt x="27" y="45"/>
                      <a:pt x="25" y="44"/>
                      <a:pt x="23" y="44"/>
                    </a:cubicBezTo>
                    <a:cubicBezTo>
                      <a:pt x="22" y="43"/>
                      <a:pt x="21" y="43"/>
                      <a:pt x="20" y="43"/>
                    </a:cubicBezTo>
                    <a:cubicBezTo>
                      <a:pt x="16" y="41"/>
                      <a:pt x="13" y="39"/>
                      <a:pt x="10" y="38"/>
                    </a:cubicBezTo>
                    <a:cubicBezTo>
                      <a:pt x="10" y="37"/>
                      <a:pt x="10" y="37"/>
                      <a:pt x="9" y="37"/>
                    </a:cubicBezTo>
                    <a:cubicBezTo>
                      <a:pt x="9" y="36"/>
                      <a:pt x="8" y="36"/>
                      <a:pt x="8" y="36"/>
                    </a:cubicBezTo>
                    <a:cubicBezTo>
                      <a:pt x="7" y="35"/>
                      <a:pt x="7" y="35"/>
                      <a:pt x="6" y="35"/>
                    </a:cubicBezTo>
                    <a:cubicBezTo>
                      <a:pt x="2" y="31"/>
                      <a:pt x="0" y="27"/>
                      <a:pt x="0" y="24"/>
                    </a:cubicBezTo>
                    <a:cubicBezTo>
                      <a:pt x="0" y="23"/>
                      <a:pt x="0" y="23"/>
                      <a:pt x="0" y="23"/>
                    </a:cubicBezTo>
                    <a:cubicBezTo>
                      <a:pt x="0" y="1"/>
                      <a:pt x="0" y="1"/>
                      <a:pt x="0" y="1"/>
                    </a:cubicBezTo>
                    <a:cubicBezTo>
                      <a:pt x="6" y="1"/>
                      <a:pt x="6" y="1"/>
                      <a:pt x="6" y="1"/>
                    </a:cubicBezTo>
                    <a:cubicBezTo>
                      <a:pt x="9" y="1"/>
                      <a:pt x="9" y="1"/>
                      <a:pt x="9" y="1"/>
                    </a:cubicBezTo>
                    <a:cubicBezTo>
                      <a:pt x="20" y="1"/>
                      <a:pt x="20" y="1"/>
                      <a:pt x="20" y="1"/>
                    </a:cubicBezTo>
                    <a:cubicBezTo>
                      <a:pt x="23" y="1"/>
                      <a:pt x="23" y="1"/>
                      <a:pt x="23" y="1"/>
                    </a:cubicBezTo>
                    <a:cubicBezTo>
                      <a:pt x="31" y="1"/>
                      <a:pt x="31" y="1"/>
                      <a:pt x="31" y="1"/>
                    </a:cubicBezTo>
                    <a:cubicBezTo>
                      <a:pt x="34" y="1"/>
                      <a:pt x="34" y="1"/>
                      <a:pt x="34" y="1"/>
                    </a:cubicBezTo>
                    <a:cubicBezTo>
                      <a:pt x="37" y="1"/>
                      <a:pt x="37" y="1"/>
                      <a:pt x="37" y="1"/>
                    </a:cubicBezTo>
                    <a:cubicBezTo>
                      <a:pt x="48" y="0"/>
                      <a:pt x="48" y="0"/>
                      <a:pt x="48" y="0"/>
                    </a:cubicBezTo>
                    <a:cubicBezTo>
                      <a:pt x="50" y="0"/>
                      <a:pt x="50" y="0"/>
                      <a:pt x="50" y="0"/>
                    </a:cubicBezTo>
                    <a:cubicBezTo>
                      <a:pt x="61" y="0"/>
                      <a:pt x="61" y="0"/>
                      <a:pt x="61" y="0"/>
                    </a:cubicBezTo>
                    <a:cubicBezTo>
                      <a:pt x="64" y="0"/>
                      <a:pt x="64" y="0"/>
                      <a:pt x="64" y="0"/>
                    </a:cubicBezTo>
                    <a:cubicBezTo>
                      <a:pt x="75" y="0"/>
                      <a:pt x="75" y="0"/>
                      <a:pt x="75" y="0"/>
                    </a:cubicBezTo>
                    <a:cubicBezTo>
                      <a:pt x="78" y="0"/>
                      <a:pt x="78" y="0"/>
                      <a:pt x="78" y="0"/>
                    </a:cubicBezTo>
                    <a:cubicBezTo>
                      <a:pt x="89" y="0"/>
                      <a:pt x="89" y="0"/>
                      <a:pt x="89" y="0"/>
                    </a:cubicBezTo>
                    <a:cubicBezTo>
                      <a:pt x="92" y="0"/>
                      <a:pt x="92" y="0"/>
                      <a:pt x="92" y="0"/>
                    </a:cubicBezTo>
                    <a:cubicBezTo>
                      <a:pt x="103" y="0"/>
                      <a:pt x="103" y="0"/>
                      <a:pt x="103" y="0"/>
                    </a:cubicBezTo>
                    <a:cubicBezTo>
                      <a:pt x="106" y="0"/>
                      <a:pt x="106" y="0"/>
                      <a:pt x="106" y="0"/>
                    </a:cubicBezTo>
                    <a:cubicBezTo>
                      <a:pt x="116" y="0"/>
                      <a:pt x="116" y="0"/>
                      <a:pt x="116" y="0"/>
                    </a:cubicBezTo>
                    <a:cubicBezTo>
                      <a:pt x="119" y="0"/>
                      <a:pt x="119" y="0"/>
                      <a:pt x="119" y="0"/>
                    </a:cubicBezTo>
                    <a:cubicBezTo>
                      <a:pt x="130" y="0"/>
                      <a:pt x="130" y="0"/>
                      <a:pt x="130" y="0"/>
                    </a:cubicBezTo>
                    <a:cubicBezTo>
                      <a:pt x="133" y="0"/>
                      <a:pt x="133" y="0"/>
                      <a:pt x="133" y="0"/>
                    </a:cubicBezTo>
                    <a:cubicBezTo>
                      <a:pt x="144" y="0"/>
                      <a:pt x="144" y="0"/>
                      <a:pt x="144" y="0"/>
                    </a:cubicBezTo>
                    <a:cubicBezTo>
                      <a:pt x="147" y="0"/>
                      <a:pt x="147" y="0"/>
                      <a:pt x="147" y="0"/>
                    </a:cubicBezTo>
                    <a:cubicBezTo>
                      <a:pt x="158" y="0"/>
                      <a:pt x="158" y="0"/>
                      <a:pt x="158" y="0"/>
                    </a:cubicBezTo>
                    <a:cubicBezTo>
                      <a:pt x="161" y="0"/>
                      <a:pt x="161" y="0"/>
                      <a:pt x="161" y="0"/>
                    </a:cubicBezTo>
                    <a:cubicBezTo>
                      <a:pt x="171" y="0"/>
                      <a:pt x="171" y="0"/>
                      <a:pt x="171" y="0"/>
                    </a:cubicBezTo>
                    <a:cubicBezTo>
                      <a:pt x="174" y="0"/>
                      <a:pt x="174" y="0"/>
                      <a:pt x="174" y="0"/>
                    </a:cubicBezTo>
                    <a:cubicBezTo>
                      <a:pt x="175" y="0"/>
                      <a:pt x="175" y="0"/>
                      <a:pt x="175" y="0"/>
                    </a:cubicBezTo>
                    <a:cubicBezTo>
                      <a:pt x="185" y="0"/>
                      <a:pt x="185" y="0"/>
                      <a:pt x="185" y="0"/>
                    </a:cubicBezTo>
                    <a:cubicBezTo>
                      <a:pt x="188" y="0"/>
                      <a:pt x="188" y="0"/>
                      <a:pt x="188" y="0"/>
                    </a:cubicBezTo>
                    <a:cubicBezTo>
                      <a:pt x="199" y="0"/>
                      <a:pt x="199" y="0"/>
                      <a:pt x="199" y="0"/>
                    </a:cubicBezTo>
                    <a:cubicBezTo>
                      <a:pt x="202" y="0"/>
                      <a:pt x="202" y="0"/>
                      <a:pt x="202" y="0"/>
                    </a:cubicBezTo>
                    <a:cubicBezTo>
                      <a:pt x="207" y="0"/>
                      <a:pt x="207" y="0"/>
                      <a:pt x="207" y="0"/>
                    </a:cubicBezTo>
                    <a:cubicBezTo>
                      <a:pt x="207" y="23"/>
                      <a:pt x="207" y="23"/>
                      <a:pt x="207" y="23"/>
                    </a:cubicBezTo>
                    <a:cubicBezTo>
                      <a:pt x="207" y="23"/>
                      <a:pt x="207" y="23"/>
                      <a:pt x="207"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60" name="Freeform 171"/>
              <p:cNvSpPr/>
              <p:nvPr/>
            </p:nvSpPr>
            <p:spPr bwMode="auto">
              <a:xfrm>
                <a:off x="3170" y="3209"/>
                <a:ext cx="7" cy="85"/>
              </a:xfrm>
              <a:custGeom>
                <a:avLst/>
                <a:gdLst>
                  <a:gd name="T0" fmla="*/ 3 w 3"/>
                  <a:gd name="T1" fmla="*/ 0 h 36"/>
                  <a:gd name="T2" fmla="*/ 3 w 3"/>
                  <a:gd name="T3" fmla="*/ 36 h 36"/>
                  <a:gd name="T4" fmla="*/ 2 w 3"/>
                  <a:gd name="T5" fmla="*/ 35 h 36"/>
                  <a:gd name="T6" fmla="*/ 0 w 3"/>
                  <a:gd name="T7" fmla="*/ 34 h 36"/>
                  <a:gd name="T8" fmla="*/ 0 w 3"/>
                  <a:gd name="T9" fmla="*/ 0 h 36"/>
                  <a:gd name="T10" fmla="*/ 3 w 3"/>
                  <a:gd name="T11" fmla="*/ 0 h 36"/>
                </a:gdLst>
                <a:ahLst/>
                <a:cxnLst>
                  <a:cxn ang="0">
                    <a:pos x="T0" y="T1"/>
                  </a:cxn>
                  <a:cxn ang="0">
                    <a:pos x="T2" y="T3"/>
                  </a:cxn>
                  <a:cxn ang="0">
                    <a:pos x="T4" y="T5"/>
                  </a:cxn>
                  <a:cxn ang="0">
                    <a:pos x="T6" y="T7"/>
                  </a:cxn>
                  <a:cxn ang="0">
                    <a:pos x="T8" y="T9"/>
                  </a:cxn>
                  <a:cxn ang="0">
                    <a:pos x="T10" y="T11"/>
                  </a:cxn>
                </a:cxnLst>
                <a:rect l="0" t="0" r="r" b="b"/>
                <a:pathLst>
                  <a:path w="3" h="36">
                    <a:moveTo>
                      <a:pt x="3" y="0"/>
                    </a:moveTo>
                    <a:cubicBezTo>
                      <a:pt x="3" y="36"/>
                      <a:pt x="3" y="36"/>
                      <a:pt x="3" y="36"/>
                    </a:cubicBezTo>
                    <a:cubicBezTo>
                      <a:pt x="3" y="35"/>
                      <a:pt x="2" y="35"/>
                      <a:pt x="2" y="35"/>
                    </a:cubicBezTo>
                    <a:cubicBezTo>
                      <a:pt x="1" y="34"/>
                      <a:pt x="1" y="34"/>
                      <a:pt x="0" y="3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61" name="Freeform 172"/>
              <p:cNvSpPr/>
              <p:nvPr/>
            </p:nvSpPr>
            <p:spPr bwMode="auto">
              <a:xfrm>
                <a:off x="3203" y="3209"/>
                <a:ext cx="7" cy="102"/>
              </a:xfrm>
              <a:custGeom>
                <a:avLst/>
                <a:gdLst>
                  <a:gd name="T0" fmla="*/ 3 w 3"/>
                  <a:gd name="T1" fmla="*/ 0 h 43"/>
                  <a:gd name="T2" fmla="*/ 3 w 3"/>
                  <a:gd name="T3" fmla="*/ 43 h 43"/>
                  <a:gd name="T4" fmla="*/ 0 w 3"/>
                  <a:gd name="T5" fmla="*/ 42 h 43"/>
                  <a:gd name="T6" fmla="*/ 0 w 3"/>
                  <a:gd name="T7" fmla="*/ 0 h 43"/>
                  <a:gd name="T8" fmla="*/ 3 w 3"/>
                  <a:gd name="T9" fmla="*/ 0 h 43"/>
                </a:gdLst>
                <a:ahLst/>
                <a:cxnLst>
                  <a:cxn ang="0">
                    <a:pos x="T0" y="T1"/>
                  </a:cxn>
                  <a:cxn ang="0">
                    <a:pos x="T2" y="T3"/>
                  </a:cxn>
                  <a:cxn ang="0">
                    <a:pos x="T4" y="T5"/>
                  </a:cxn>
                  <a:cxn ang="0">
                    <a:pos x="T6" y="T7"/>
                  </a:cxn>
                  <a:cxn ang="0">
                    <a:pos x="T8" y="T9"/>
                  </a:cxn>
                </a:cxnLst>
                <a:rect l="0" t="0" r="r" b="b"/>
                <a:pathLst>
                  <a:path w="3" h="43">
                    <a:moveTo>
                      <a:pt x="3" y="0"/>
                    </a:moveTo>
                    <a:cubicBezTo>
                      <a:pt x="3" y="43"/>
                      <a:pt x="3" y="43"/>
                      <a:pt x="3" y="43"/>
                    </a:cubicBezTo>
                    <a:cubicBezTo>
                      <a:pt x="2" y="42"/>
                      <a:pt x="1" y="42"/>
                      <a:pt x="0" y="4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62" name="Freeform 173"/>
              <p:cNvSpPr/>
              <p:nvPr/>
            </p:nvSpPr>
            <p:spPr bwMode="auto">
              <a:xfrm>
                <a:off x="3236" y="3209"/>
                <a:ext cx="8" cy="111"/>
              </a:xfrm>
              <a:custGeom>
                <a:avLst/>
                <a:gdLst>
                  <a:gd name="T0" fmla="*/ 3 w 3"/>
                  <a:gd name="T1" fmla="*/ 0 h 47"/>
                  <a:gd name="T2" fmla="*/ 3 w 3"/>
                  <a:gd name="T3" fmla="*/ 47 h 47"/>
                  <a:gd name="T4" fmla="*/ 1 w 3"/>
                  <a:gd name="T5" fmla="*/ 46 h 47"/>
                  <a:gd name="T6" fmla="*/ 0 w 3"/>
                  <a:gd name="T7" fmla="*/ 46 h 47"/>
                  <a:gd name="T8" fmla="*/ 0 w 3"/>
                  <a:gd name="T9" fmla="*/ 0 h 47"/>
                  <a:gd name="T10" fmla="*/ 3 w 3"/>
                  <a:gd name="T11" fmla="*/ 0 h 47"/>
                </a:gdLst>
                <a:ahLst/>
                <a:cxnLst>
                  <a:cxn ang="0">
                    <a:pos x="T0" y="T1"/>
                  </a:cxn>
                  <a:cxn ang="0">
                    <a:pos x="T2" y="T3"/>
                  </a:cxn>
                  <a:cxn ang="0">
                    <a:pos x="T4" y="T5"/>
                  </a:cxn>
                  <a:cxn ang="0">
                    <a:pos x="T6" y="T7"/>
                  </a:cxn>
                  <a:cxn ang="0">
                    <a:pos x="T8" y="T9"/>
                  </a:cxn>
                  <a:cxn ang="0">
                    <a:pos x="T10" y="T11"/>
                  </a:cxn>
                </a:cxnLst>
                <a:rect l="0" t="0" r="r" b="b"/>
                <a:pathLst>
                  <a:path w="3" h="47">
                    <a:moveTo>
                      <a:pt x="3" y="0"/>
                    </a:moveTo>
                    <a:cubicBezTo>
                      <a:pt x="3" y="47"/>
                      <a:pt x="3" y="47"/>
                      <a:pt x="3" y="47"/>
                    </a:cubicBezTo>
                    <a:cubicBezTo>
                      <a:pt x="2" y="47"/>
                      <a:pt x="1" y="47"/>
                      <a:pt x="1" y="46"/>
                    </a:cubicBezTo>
                    <a:cubicBezTo>
                      <a:pt x="0" y="46"/>
                      <a:pt x="0" y="46"/>
                      <a:pt x="0" y="4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63" name="Freeform 174"/>
              <p:cNvSpPr/>
              <p:nvPr/>
            </p:nvSpPr>
            <p:spPr bwMode="auto">
              <a:xfrm>
                <a:off x="3270" y="3206"/>
                <a:ext cx="4" cy="121"/>
              </a:xfrm>
              <a:custGeom>
                <a:avLst/>
                <a:gdLst>
                  <a:gd name="T0" fmla="*/ 2 w 2"/>
                  <a:gd name="T1" fmla="*/ 0 h 51"/>
                  <a:gd name="T2" fmla="*/ 2 w 2"/>
                  <a:gd name="T3" fmla="*/ 51 h 51"/>
                  <a:gd name="T4" fmla="*/ 0 w 2"/>
                  <a:gd name="T5" fmla="*/ 50 h 51"/>
                  <a:gd name="T6" fmla="*/ 0 w 2"/>
                  <a:gd name="T7" fmla="*/ 0 h 51"/>
                  <a:gd name="T8" fmla="*/ 2 w 2"/>
                  <a:gd name="T9" fmla="*/ 0 h 51"/>
                </a:gdLst>
                <a:ahLst/>
                <a:cxnLst>
                  <a:cxn ang="0">
                    <a:pos x="T0" y="T1"/>
                  </a:cxn>
                  <a:cxn ang="0">
                    <a:pos x="T2" y="T3"/>
                  </a:cxn>
                  <a:cxn ang="0">
                    <a:pos x="T4" y="T5"/>
                  </a:cxn>
                  <a:cxn ang="0">
                    <a:pos x="T6" y="T7"/>
                  </a:cxn>
                  <a:cxn ang="0">
                    <a:pos x="T8" y="T9"/>
                  </a:cxn>
                </a:cxnLst>
                <a:rect l="0" t="0" r="r" b="b"/>
                <a:pathLst>
                  <a:path w="2" h="51">
                    <a:moveTo>
                      <a:pt x="2" y="0"/>
                    </a:moveTo>
                    <a:cubicBezTo>
                      <a:pt x="2" y="51"/>
                      <a:pt x="2" y="51"/>
                      <a:pt x="2" y="51"/>
                    </a:cubicBezTo>
                    <a:cubicBezTo>
                      <a:pt x="1" y="51"/>
                      <a:pt x="1" y="51"/>
                      <a:pt x="0" y="50"/>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64" name="Freeform 175"/>
              <p:cNvSpPr/>
              <p:nvPr/>
            </p:nvSpPr>
            <p:spPr bwMode="auto">
              <a:xfrm>
                <a:off x="3300" y="3206"/>
                <a:ext cx="7" cy="126"/>
              </a:xfrm>
              <a:custGeom>
                <a:avLst/>
                <a:gdLst>
                  <a:gd name="T0" fmla="*/ 3 w 3"/>
                  <a:gd name="T1" fmla="*/ 0 h 53"/>
                  <a:gd name="T2" fmla="*/ 3 w 3"/>
                  <a:gd name="T3" fmla="*/ 53 h 53"/>
                  <a:gd name="T4" fmla="*/ 0 w 3"/>
                  <a:gd name="T5" fmla="*/ 53 h 53"/>
                  <a:gd name="T6" fmla="*/ 0 w 3"/>
                  <a:gd name="T7" fmla="*/ 0 h 53"/>
                  <a:gd name="T8" fmla="*/ 3 w 3"/>
                  <a:gd name="T9" fmla="*/ 0 h 53"/>
                </a:gdLst>
                <a:ahLst/>
                <a:cxnLst>
                  <a:cxn ang="0">
                    <a:pos x="T0" y="T1"/>
                  </a:cxn>
                  <a:cxn ang="0">
                    <a:pos x="T2" y="T3"/>
                  </a:cxn>
                  <a:cxn ang="0">
                    <a:pos x="T4" y="T5"/>
                  </a:cxn>
                  <a:cxn ang="0">
                    <a:pos x="T6" y="T7"/>
                  </a:cxn>
                  <a:cxn ang="0">
                    <a:pos x="T8" y="T9"/>
                  </a:cxn>
                </a:cxnLst>
                <a:rect l="0" t="0" r="r" b="b"/>
                <a:pathLst>
                  <a:path w="3" h="53">
                    <a:moveTo>
                      <a:pt x="3" y="0"/>
                    </a:moveTo>
                    <a:cubicBezTo>
                      <a:pt x="3" y="53"/>
                      <a:pt x="3" y="53"/>
                      <a:pt x="3" y="53"/>
                    </a:cubicBezTo>
                    <a:cubicBezTo>
                      <a:pt x="2" y="53"/>
                      <a:pt x="1" y="53"/>
                      <a:pt x="0" y="5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65" name="Freeform 176"/>
              <p:cNvSpPr/>
              <p:nvPr/>
            </p:nvSpPr>
            <p:spPr bwMode="auto">
              <a:xfrm>
                <a:off x="3334" y="3206"/>
                <a:ext cx="7" cy="131"/>
              </a:xfrm>
              <a:custGeom>
                <a:avLst/>
                <a:gdLst>
                  <a:gd name="T0" fmla="*/ 3 w 3"/>
                  <a:gd name="T1" fmla="*/ 0 h 55"/>
                  <a:gd name="T2" fmla="*/ 3 w 3"/>
                  <a:gd name="T3" fmla="*/ 55 h 55"/>
                  <a:gd name="T4" fmla="*/ 0 w 3"/>
                  <a:gd name="T5" fmla="*/ 54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66" name="Freeform 177"/>
              <p:cNvSpPr/>
              <p:nvPr/>
            </p:nvSpPr>
            <p:spPr bwMode="auto">
              <a:xfrm>
                <a:off x="3367" y="3206"/>
                <a:ext cx="7" cy="131"/>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67" name="Freeform 178"/>
              <p:cNvSpPr/>
              <p:nvPr/>
            </p:nvSpPr>
            <p:spPr bwMode="auto">
              <a:xfrm>
                <a:off x="3400" y="3206"/>
                <a:ext cx="7" cy="133"/>
              </a:xfrm>
              <a:custGeom>
                <a:avLst/>
                <a:gdLst>
                  <a:gd name="T0" fmla="*/ 3 w 3"/>
                  <a:gd name="T1" fmla="*/ 0 h 56"/>
                  <a:gd name="T2" fmla="*/ 3 w 3"/>
                  <a:gd name="T3" fmla="*/ 56 h 56"/>
                  <a:gd name="T4" fmla="*/ 1 w 3"/>
                  <a:gd name="T5" fmla="*/ 56 h 56"/>
                  <a:gd name="T6" fmla="*/ 0 w 3"/>
                  <a:gd name="T7" fmla="*/ 56 h 56"/>
                  <a:gd name="T8" fmla="*/ 0 w 3"/>
                  <a:gd name="T9" fmla="*/ 0 h 56"/>
                  <a:gd name="T10" fmla="*/ 3 w 3"/>
                  <a:gd name="T11" fmla="*/ 0 h 56"/>
                </a:gdLst>
                <a:ahLst/>
                <a:cxnLst>
                  <a:cxn ang="0">
                    <a:pos x="T0" y="T1"/>
                  </a:cxn>
                  <a:cxn ang="0">
                    <a:pos x="T2" y="T3"/>
                  </a:cxn>
                  <a:cxn ang="0">
                    <a:pos x="T4" y="T5"/>
                  </a:cxn>
                  <a:cxn ang="0">
                    <a:pos x="T6" y="T7"/>
                  </a:cxn>
                  <a:cxn ang="0">
                    <a:pos x="T8" y="T9"/>
                  </a:cxn>
                  <a:cxn ang="0">
                    <a:pos x="T10" y="T11"/>
                  </a:cxn>
                </a:cxnLst>
                <a:rect l="0" t="0" r="r" b="b"/>
                <a:pathLst>
                  <a:path w="3" h="56">
                    <a:moveTo>
                      <a:pt x="3" y="0"/>
                    </a:moveTo>
                    <a:cubicBezTo>
                      <a:pt x="3" y="56"/>
                      <a:pt x="3" y="56"/>
                      <a:pt x="3" y="56"/>
                    </a:cubicBezTo>
                    <a:cubicBezTo>
                      <a:pt x="2" y="56"/>
                      <a:pt x="1" y="56"/>
                      <a:pt x="1" y="56"/>
                    </a:cubicBezTo>
                    <a:cubicBezTo>
                      <a:pt x="0" y="56"/>
                      <a:pt x="0"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68" name="Freeform 179"/>
              <p:cNvSpPr/>
              <p:nvPr/>
            </p:nvSpPr>
            <p:spPr bwMode="auto">
              <a:xfrm>
                <a:off x="3431" y="3206"/>
                <a:ext cx="7" cy="131"/>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69" name="Freeform 180"/>
              <p:cNvSpPr/>
              <p:nvPr/>
            </p:nvSpPr>
            <p:spPr bwMode="auto">
              <a:xfrm>
                <a:off x="3464" y="3206"/>
                <a:ext cx="7" cy="131"/>
              </a:xfrm>
              <a:custGeom>
                <a:avLst/>
                <a:gdLst>
                  <a:gd name="T0" fmla="*/ 3 w 3"/>
                  <a:gd name="T1" fmla="*/ 0 h 55"/>
                  <a:gd name="T2" fmla="*/ 3 w 3"/>
                  <a:gd name="T3" fmla="*/ 54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4"/>
                      <a:pt x="3" y="54"/>
                      <a:pt x="3" y="54"/>
                    </a:cubicBezTo>
                    <a:cubicBezTo>
                      <a:pt x="2" y="54"/>
                      <a:pt x="1" y="54"/>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70" name="Freeform 181"/>
              <p:cNvSpPr/>
              <p:nvPr/>
            </p:nvSpPr>
            <p:spPr bwMode="auto">
              <a:xfrm>
                <a:off x="3497" y="3206"/>
                <a:ext cx="7" cy="126"/>
              </a:xfrm>
              <a:custGeom>
                <a:avLst/>
                <a:gdLst>
                  <a:gd name="T0" fmla="*/ 3 w 3"/>
                  <a:gd name="T1" fmla="*/ 0 h 53"/>
                  <a:gd name="T2" fmla="*/ 3 w 3"/>
                  <a:gd name="T3" fmla="*/ 53 h 53"/>
                  <a:gd name="T4" fmla="*/ 0 w 3"/>
                  <a:gd name="T5" fmla="*/ 53 h 53"/>
                  <a:gd name="T6" fmla="*/ 0 w 3"/>
                  <a:gd name="T7" fmla="*/ 0 h 53"/>
                  <a:gd name="T8" fmla="*/ 3 w 3"/>
                  <a:gd name="T9" fmla="*/ 0 h 53"/>
                </a:gdLst>
                <a:ahLst/>
                <a:cxnLst>
                  <a:cxn ang="0">
                    <a:pos x="T0" y="T1"/>
                  </a:cxn>
                  <a:cxn ang="0">
                    <a:pos x="T2" y="T3"/>
                  </a:cxn>
                  <a:cxn ang="0">
                    <a:pos x="T4" y="T5"/>
                  </a:cxn>
                  <a:cxn ang="0">
                    <a:pos x="T6" y="T7"/>
                  </a:cxn>
                  <a:cxn ang="0">
                    <a:pos x="T8" y="T9"/>
                  </a:cxn>
                </a:cxnLst>
                <a:rect l="0" t="0" r="r" b="b"/>
                <a:pathLst>
                  <a:path w="3" h="53">
                    <a:moveTo>
                      <a:pt x="3" y="0"/>
                    </a:moveTo>
                    <a:cubicBezTo>
                      <a:pt x="3" y="53"/>
                      <a:pt x="3" y="53"/>
                      <a:pt x="3" y="53"/>
                    </a:cubicBezTo>
                    <a:cubicBezTo>
                      <a:pt x="2" y="53"/>
                      <a:pt x="1" y="53"/>
                      <a:pt x="0" y="5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71" name="Freeform 182"/>
              <p:cNvSpPr/>
              <p:nvPr/>
            </p:nvSpPr>
            <p:spPr bwMode="auto">
              <a:xfrm>
                <a:off x="3530" y="3206"/>
                <a:ext cx="7" cy="121"/>
              </a:xfrm>
              <a:custGeom>
                <a:avLst/>
                <a:gdLst>
                  <a:gd name="T0" fmla="*/ 3 w 3"/>
                  <a:gd name="T1" fmla="*/ 0 h 51"/>
                  <a:gd name="T2" fmla="*/ 3 w 3"/>
                  <a:gd name="T3" fmla="*/ 50 h 51"/>
                  <a:gd name="T4" fmla="*/ 0 w 3"/>
                  <a:gd name="T5" fmla="*/ 51 h 51"/>
                  <a:gd name="T6" fmla="*/ 0 w 3"/>
                  <a:gd name="T7" fmla="*/ 0 h 51"/>
                  <a:gd name="T8" fmla="*/ 3 w 3"/>
                  <a:gd name="T9" fmla="*/ 0 h 51"/>
                </a:gdLst>
                <a:ahLst/>
                <a:cxnLst>
                  <a:cxn ang="0">
                    <a:pos x="T0" y="T1"/>
                  </a:cxn>
                  <a:cxn ang="0">
                    <a:pos x="T2" y="T3"/>
                  </a:cxn>
                  <a:cxn ang="0">
                    <a:pos x="T4" y="T5"/>
                  </a:cxn>
                  <a:cxn ang="0">
                    <a:pos x="T6" y="T7"/>
                  </a:cxn>
                  <a:cxn ang="0">
                    <a:pos x="T8" y="T9"/>
                  </a:cxn>
                </a:cxnLst>
                <a:rect l="0" t="0" r="r" b="b"/>
                <a:pathLst>
                  <a:path w="3" h="51">
                    <a:moveTo>
                      <a:pt x="3" y="0"/>
                    </a:moveTo>
                    <a:cubicBezTo>
                      <a:pt x="3" y="50"/>
                      <a:pt x="3" y="50"/>
                      <a:pt x="3" y="50"/>
                    </a:cubicBezTo>
                    <a:cubicBezTo>
                      <a:pt x="2" y="50"/>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72" name="Freeform 183"/>
              <p:cNvSpPr/>
              <p:nvPr/>
            </p:nvSpPr>
            <p:spPr bwMode="auto">
              <a:xfrm>
                <a:off x="3561" y="3206"/>
                <a:ext cx="7" cy="114"/>
              </a:xfrm>
              <a:custGeom>
                <a:avLst/>
                <a:gdLst>
                  <a:gd name="T0" fmla="*/ 3 w 3"/>
                  <a:gd name="T1" fmla="*/ 0 h 48"/>
                  <a:gd name="T2" fmla="*/ 3 w 3"/>
                  <a:gd name="T3" fmla="*/ 47 h 48"/>
                  <a:gd name="T4" fmla="*/ 0 w 3"/>
                  <a:gd name="T5" fmla="*/ 48 h 48"/>
                  <a:gd name="T6" fmla="*/ 0 w 3"/>
                  <a:gd name="T7" fmla="*/ 0 h 48"/>
                  <a:gd name="T8" fmla="*/ 3 w 3"/>
                  <a:gd name="T9" fmla="*/ 0 h 48"/>
                </a:gdLst>
                <a:ahLst/>
                <a:cxnLst>
                  <a:cxn ang="0">
                    <a:pos x="T0" y="T1"/>
                  </a:cxn>
                  <a:cxn ang="0">
                    <a:pos x="T2" y="T3"/>
                  </a:cxn>
                  <a:cxn ang="0">
                    <a:pos x="T4" y="T5"/>
                  </a:cxn>
                  <a:cxn ang="0">
                    <a:pos x="T6" y="T7"/>
                  </a:cxn>
                  <a:cxn ang="0">
                    <a:pos x="T8" y="T9"/>
                  </a:cxn>
                </a:cxnLst>
                <a:rect l="0" t="0" r="r" b="b"/>
                <a:pathLst>
                  <a:path w="3" h="48">
                    <a:moveTo>
                      <a:pt x="3" y="0"/>
                    </a:moveTo>
                    <a:cubicBezTo>
                      <a:pt x="3" y="47"/>
                      <a:pt x="3" y="47"/>
                      <a:pt x="3" y="47"/>
                    </a:cubicBezTo>
                    <a:cubicBezTo>
                      <a:pt x="2" y="47"/>
                      <a:pt x="1" y="47"/>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73" name="Freeform 184"/>
              <p:cNvSpPr/>
              <p:nvPr/>
            </p:nvSpPr>
            <p:spPr bwMode="auto">
              <a:xfrm>
                <a:off x="3594" y="3206"/>
                <a:ext cx="7" cy="102"/>
              </a:xfrm>
              <a:custGeom>
                <a:avLst/>
                <a:gdLst>
                  <a:gd name="T0" fmla="*/ 3 w 3"/>
                  <a:gd name="T1" fmla="*/ 0 h 43"/>
                  <a:gd name="T2" fmla="*/ 3 w 3"/>
                  <a:gd name="T3" fmla="*/ 42 h 43"/>
                  <a:gd name="T4" fmla="*/ 0 w 3"/>
                  <a:gd name="T5" fmla="*/ 43 h 43"/>
                  <a:gd name="T6" fmla="*/ 0 w 3"/>
                  <a:gd name="T7" fmla="*/ 0 h 43"/>
                  <a:gd name="T8" fmla="*/ 3 w 3"/>
                  <a:gd name="T9" fmla="*/ 0 h 43"/>
                </a:gdLst>
                <a:ahLst/>
                <a:cxnLst>
                  <a:cxn ang="0">
                    <a:pos x="T0" y="T1"/>
                  </a:cxn>
                  <a:cxn ang="0">
                    <a:pos x="T2" y="T3"/>
                  </a:cxn>
                  <a:cxn ang="0">
                    <a:pos x="T4" y="T5"/>
                  </a:cxn>
                  <a:cxn ang="0">
                    <a:pos x="T6" y="T7"/>
                  </a:cxn>
                  <a:cxn ang="0">
                    <a:pos x="T8" y="T9"/>
                  </a:cxn>
                </a:cxnLst>
                <a:rect l="0" t="0" r="r" b="b"/>
                <a:pathLst>
                  <a:path w="3" h="43">
                    <a:moveTo>
                      <a:pt x="3" y="0"/>
                    </a:moveTo>
                    <a:cubicBezTo>
                      <a:pt x="3" y="42"/>
                      <a:pt x="3" y="42"/>
                      <a:pt x="3" y="42"/>
                    </a:cubicBezTo>
                    <a:cubicBezTo>
                      <a:pt x="2" y="43"/>
                      <a:pt x="1"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74" name="Freeform 185"/>
              <p:cNvSpPr/>
              <p:nvPr/>
            </p:nvSpPr>
            <p:spPr bwMode="auto">
              <a:xfrm>
                <a:off x="3627" y="3206"/>
                <a:ext cx="7" cy="86"/>
              </a:xfrm>
              <a:custGeom>
                <a:avLst/>
                <a:gdLst>
                  <a:gd name="T0" fmla="*/ 3 w 3"/>
                  <a:gd name="T1" fmla="*/ 0 h 36"/>
                  <a:gd name="T2" fmla="*/ 3 w 3"/>
                  <a:gd name="T3" fmla="*/ 34 h 36"/>
                  <a:gd name="T4" fmla="*/ 0 w 3"/>
                  <a:gd name="T5" fmla="*/ 36 h 36"/>
                  <a:gd name="T6" fmla="*/ 0 w 3"/>
                  <a:gd name="T7" fmla="*/ 0 h 36"/>
                  <a:gd name="T8" fmla="*/ 3 w 3"/>
                  <a:gd name="T9" fmla="*/ 0 h 36"/>
                </a:gdLst>
                <a:ahLst/>
                <a:cxnLst>
                  <a:cxn ang="0">
                    <a:pos x="T0" y="T1"/>
                  </a:cxn>
                  <a:cxn ang="0">
                    <a:pos x="T2" y="T3"/>
                  </a:cxn>
                  <a:cxn ang="0">
                    <a:pos x="T4" y="T5"/>
                  </a:cxn>
                  <a:cxn ang="0">
                    <a:pos x="T6" y="T7"/>
                  </a:cxn>
                  <a:cxn ang="0">
                    <a:pos x="T8" y="T9"/>
                  </a:cxn>
                </a:cxnLst>
                <a:rect l="0" t="0" r="r" b="b"/>
                <a:pathLst>
                  <a:path w="3" h="36">
                    <a:moveTo>
                      <a:pt x="3" y="0"/>
                    </a:moveTo>
                    <a:cubicBezTo>
                      <a:pt x="3" y="34"/>
                      <a:pt x="3" y="34"/>
                      <a:pt x="3" y="34"/>
                    </a:cubicBezTo>
                    <a:cubicBezTo>
                      <a:pt x="2" y="35"/>
                      <a:pt x="1" y="35"/>
                      <a:pt x="0" y="36"/>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75" name="Freeform 186"/>
              <p:cNvSpPr/>
              <p:nvPr/>
            </p:nvSpPr>
            <p:spPr bwMode="auto">
              <a:xfrm>
                <a:off x="3156" y="3138"/>
                <a:ext cx="490" cy="140"/>
              </a:xfrm>
              <a:custGeom>
                <a:avLst/>
                <a:gdLst>
                  <a:gd name="T0" fmla="*/ 207 w 207"/>
                  <a:gd name="T1" fmla="*/ 30 h 59"/>
                  <a:gd name="T2" fmla="*/ 104 w 207"/>
                  <a:gd name="T3" fmla="*/ 59 h 59"/>
                  <a:gd name="T4" fmla="*/ 81 w 207"/>
                  <a:gd name="T5" fmla="*/ 58 h 59"/>
                  <a:gd name="T6" fmla="*/ 55 w 207"/>
                  <a:gd name="T7" fmla="*/ 56 h 59"/>
                  <a:gd name="T8" fmla="*/ 35 w 207"/>
                  <a:gd name="T9" fmla="*/ 52 h 59"/>
                  <a:gd name="T10" fmla="*/ 29 w 207"/>
                  <a:gd name="T11" fmla="*/ 50 h 59"/>
                  <a:gd name="T12" fmla="*/ 10 w 207"/>
                  <a:gd name="T13" fmla="*/ 42 h 59"/>
                  <a:gd name="T14" fmla="*/ 8 w 207"/>
                  <a:gd name="T15" fmla="*/ 41 h 59"/>
                  <a:gd name="T16" fmla="*/ 0 w 207"/>
                  <a:gd name="T17" fmla="*/ 30 h 59"/>
                  <a:gd name="T18" fmla="*/ 0 w 207"/>
                  <a:gd name="T19" fmla="*/ 28 h 59"/>
                  <a:gd name="T20" fmla="*/ 104 w 207"/>
                  <a:gd name="T21" fmla="*/ 0 h 59"/>
                  <a:gd name="T22" fmla="*/ 143 w 207"/>
                  <a:gd name="T23" fmla="*/ 2 h 59"/>
                  <a:gd name="T24" fmla="*/ 149 w 207"/>
                  <a:gd name="T25" fmla="*/ 3 h 59"/>
                  <a:gd name="T26" fmla="*/ 176 w 207"/>
                  <a:gd name="T27" fmla="*/ 8 h 59"/>
                  <a:gd name="T28" fmla="*/ 181 w 207"/>
                  <a:gd name="T29" fmla="*/ 10 h 59"/>
                  <a:gd name="T30" fmla="*/ 195 w 207"/>
                  <a:gd name="T31" fmla="*/ 16 h 59"/>
                  <a:gd name="T32" fmla="*/ 205 w 207"/>
                  <a:gd name="T33" fmla="*/ 23 h 59"/>
                  <a:gd name="T34" fmla="*/ 207 w 207"/>
                  <a:gd name="T35" fmla="*/ 28 h 59"/>
                  <a:gd name="T36" fmla="*/ 207 w 207"/>
                  <a:gd name="T37"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59">
                    <a:moveTo>
                      <a:pt x="207" y="30"/>
                    </a:moveTo>
                    <a:cubicBezTo>
                      <a:pt x="207" y="46"/>
                      <a:pt x="161" y="59"/>
                      <a:pt x="104" y="59"/>
                    </a:cubicBezTo>
                    <a:cubicBezTo>
                      <a:pt x="96" y="59"/>
                      <a:pt x="88" y="59"/>
                      <a:pt x="81" y="58"/>
                    </a:cubicBezTo>
                    <a:cubicBezTo>
                      <a:pt x="72" y="58"/>
                      <a:pt x="63" y="57"/>
                      <a:pt x="55" y="56"/>
                    </a:cubicBezTo>
                    <a:cubicBezTo>
                      <a:pt x="47" y="54"/>
                      <a:pt x="41" y="53"/>
                      <a:pt x="35" y="52"/>
                    </a:cubicBezTo>
                    <a:cubicBezTo>
                      <a:pt x="33" y="51"/>
                      <a:pt x="31" y="51"/>
                      <a:pt x="29" y="50"/>
                    </a:cubicBezTo>
                    <a:cubicBezTo>
                      <a:pt x="22" y="48"/>
                      <a:pt x="15" y="45"/>
                      <a:pt x="10" y="42"/>
                    </a:cubicBezTo>
                    <a:cubicBezTo>
                      <a:pt x="9" y="42"/>
                      <a:pt x="9" y="41"/>
                      <a:pt x="8" y="41"/>
                    </a:cubicBezTo>
                    <a:cubicBezTo>
                      <a:pt x="3" y="37"/>
                      <a:pt x="0" y="34"/>
                      <a:pt x="0" y="30"/>
                    </a:cubicBezTo>
                    <a:cubicBezTo>
                      <a:pt x="0" y="29"/>
                      <a:pt x="0" y="29"/>
                      <a:pt x="0" y="28"/>
                    </a:cubicBezTo>
                    <a:cubicBezTo>
                      <a:pt x="2" y="13"/>
                      <a:pt x="48" y="0"/>
                      <a:pt x="104" y="0"/>
                    </a:cubicBezTo>
                    <a:cubicBezTo>
                      <a:pt x="117" y="0"/>
                      <a:pt x="131" y="1"/>
                      <a:pt x="143" y="2"/>
                    </a:cubicBezTo>
                    <a:cubicBezTo>
                      <a:pt x="145" y="3"/>
                      <a:pt x="147" y="3"/>
                      <a:pt x="149" y="3"/>
                    </a:cubicBezTo>
                    <a:cubicBezTo>
                      <a:pt x="159" y="4"/>
                      <a:pt x="168" y="6"/>
                      <a:pt x="176" y="8"/>
                    </a:cubicBezTo>
                    <a:cubicBezTo>
                      <a:pt x="177" y="9"/>
                      <a:pt x="179" y="9"/>
                      <a:pt x="181" y="10"/>
                    </a:cubicBezTo>
                    <a:cubicBezTo>
                      <a:pt x="186" y="12"/>
                      <a:pt x="191" y="14"/>
                      <a:pt x="195" y="16"/>
                    </a:cubicBezTo>
                    <a:cubicBezTo>
                      <a:pt x="199" y="18"/>
                      <a:pt x="203" y="20"/>
                      <a:pt x="205" y="23"/>
                    </a:cubicBezTo>
                    <a:cubicBezTo>
                      <a:pt x="206" y="25"/>
                      <a:pt x="207" y="27"/>
                      <a:pt x="207" y="28"/>
                    </a:cubicBezTo>
                    <a:cubicBezTo>
                      <a:pt x="207" y="29"/>
                      <a:pt x="207" y="29"/>
                      <a:pt x="207"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76" name="Rectangle 187"/>
              <p:cNvSpPr>
                <a:spLocks noChangeArrowheads="1"/>
              </p:cNvSpPr>
              <p:nvPr/>
            </p:nvSpPr>
            <p:spPr bwMode="auto">
              <a:xfrm>
                <a:off x="3286" y="3185"/>
                <a:ext cx="355" cy="90"/>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77" name="Freeform 188"/>
              <p:cNvSpPr/>
              <p:nvPr/>
            </p:nvSpPr>
            <p:spPr bwMode="auto">
              <a:xfrm>
                <a:off x="3175" y="3230"/>
                <a:ext cx="24" cy="7"/>
              </a:xfrm>
              <a:custGeom>
                <a:avLst/>
                <a:gdLst>
                  <a:gd name="T0" fmla="*/ 7 w 10"/>
                  <a:gd name="T1" fmla="*/ 0 h 3"/>
                  <a:gd name="T2" fmla="*/ 0 w 10"/>
                  <a:gd name="T3" fmla="*/ 2 h 3"/>
                  <a:gd name="T4" fmla="*/ 2 w 10"/>
                  <a:gd name="T5" fmla="*/ 3 h 3"/>
                  <a:gd name="T6" fmla="*/ 10 w 10"/>
                  <a:gd name="T7" fmla="*/ 1 h 3"/>
                  <a:gd name="T8" fmla="*/ 10 w 10"/>
                  <a:gd name="T9" fmla="*/ 1 h 3"/>
                  <a:gd name="T10" fmla="*/ 7 w 10"/>
                  <a:gd name="T11" fmla="*/ 0 h 3"/>
                  <a:gd name="T12" fmla="*/ 7 w 1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7" y="0"/>
                    </a:moveTo>
                    <a:cubicBezTo>
                      <a:pt x="0" y="2"/>
                      <a:pt x="0" y="2"/>
                      <a:pt x="0" y="2"/>
                    </a:cubicBezTo>
                    <a:cubicBezTo>
                      <a:pt x="1" y="2"/>
                      <a:pt x="1" y="3"/>
                      <a:pt x="2" y="3"/>
                    </a:cubicBezTo>
                    <a:cubicBezTo>
                      <a:pt x="10" y="1"/>
                      <a:pt x="10" y="1"/>
                      <a:pt x="10" y="1"/>
                    </a:cubicBezTo>
                    <a:cubicBezTo>
                      <a:pt x="10" y="1"/>
                      <a:pt x="10" y="1"/>
                      <a:pt x="10" y="1"/>
                    </a:cubicBezTo>
                    <a:cubicBezTo>
                      <a:pt x="9" y="1"/>
                      <a:pt x="8" y="0"/>
                      <a:pt x="7" y="0"/>
                    </a:cubicBezTo>
                    <a:cubicBezTo>
                      <a:pt x="7" y="0"/>
                      <a:pt x="7" y="0"/>
                      <a:pt x="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78" name="Freeform 189"/>
              <p:cNvSpPr/>
              <p:nvPr/>
            </p:nvSpPr>
            <p:spPr bwMode="auto">
              <a:xfrm>
                <a:off x="3225" y="3249"/>
                <a:ext cx="42" cy="12"/>
              </a:xfrm>
              <a:custGeom>
                <a:avLst/>
                <a:gdLst>
                  <a:gd name="T0" fmla="*/ 12 w 18"/>
                  <a:gd name="T1" fmla="*/ 0 h 5"/>
                  <a:gd name="T2" fmla="*/ 0 w 18"/>
                  <a:gd name="T3" fmla="*/ 3 h 5"/>
                  <a:gd name="T4" fmla="*/ 6 w 18"/>
                  <a:gd name="T5" fmla="*/ 5 h 5"/>
                  <a:gd name="T6" fmla="*/ 18 w 18"/>
                  <a:gd name="T7" fmla="*/ 1 h 5"/>
                  <a:gd name="T8" fmla="*/ 16 w 18"/>
                  <a:gd name="T9" fmla="*/ 1 h 5"/>
                  <a:gd name="T10" fmla="*/ 13 w 18"/>
                  <a:gd name="T11" fmla="*/ 0 h 5"/>
                  <a:gd name="T12" fmla="*/ 12 w 1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2" y="0"/>
                    </a:moveTo>
                    <a:cubicBezTo>
                      <a:pt x="0" y="3"/>
                      <a:pt x="0" y="3"/>
                      <a:pt x="0" y="3"/>
                    </a:cubicBezTo>
                    <a:cubicBezTo>
                      <a:pt x="2" y="4"/>
                      <a:pt x="4" y="4"/>
                      <a:pt x="6" y="5"/>
                    </a:cubicBezTo>
                    <a:cubicBezTo>
                      <a:pt x="18" y="1"/>
                      <a:pt x="18" y="1"/>
                      <a:pt x="18" y="1"/>
                    </a:cubicBezTo>
                    <a:cubicBezTo>
                      <a:pt x="18" y="1"/>
                      <a:pt x="17" y="1"/>
                      <a:pt x="16" y="1"/>
                    </a:cubicBezTo>
                    <a:cubicBezTo>
                      <a:pt x="15" y="0"/>
                      <a:pt x="14" y="0"/>
                      <a:pt x="13" y="0"/>
                    </a:cubicBezTo>
                    <a:cubicBezTo>
                      <a:pt x="13" y="0"/>
                      <a:pt x="13" y="0"/>
                      <a:pt x="12"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79" name="Freeform 190"/>
              <p:cNvSpPr/>
              <p:nvPr/>
            </p:nvSpPr>
            <p:spPr bwMode="auto">
              <a:xfrm>
                <a:off x="3206" y="3152"/>
                <a:ext cx="390" cy="111"/>
              </a:xfrm>
              <a:custGeom>
                <a:avLst/>
                <a:gdLst>
                  <a:gd name="T0" fmla="*/ 165 w 165"/>
                  <a:gd name="T1" fmla="*/ 24 h 47"/>
                  <a:gd name="T2" fmla="*/ 165 w 165"/>
                  <a:gd name="T3" fmla="*/ 25 h 47"/>
                  <a:gd name="T4" fmla="*/ 83 w 165"/>
                  <a:gd name="T5" fmla="*/ 47 h 47"/>
                  <a:gd name="T6" fmla="*/ 0 w 165"/>
                  <a:gd name="T7" fmla="*/ 25 h 47"/>
                  <a:gd name="T8" fmla="*/ 0 w 165"/>
                  <a:gd name="T9" fmla="*/ 24 h 47"/>
                  <a:gd name="T10" fmla="*/ 83 w 165"/>
                  <a:gd name="T11" fmla="*/ 0 h 47"/>
                  <a:gd name="T12" fmla="*/ 165 w 165"/>
                  <a:gd name="T13" fmla="*/ 24 h 47"/>
                </a:gdLst>
                <a:ahLst/>
                <a:cxnLst>
                  <a:cxn ang="0">
                    <a:pos x="T0" y="T1"/>
                  </a:cxn>
                  <a:cxn ang="0">
                    <a:pos x="T2" y="T3"/>
                  </a:cxn>
                  <a:cxn ang="0">
                    <a:pos x="T4" y="T5"/>
                  </a:cxn>
                  <a:cxn ang="0">
                    <a:pos x="T6" y="T7"/>
                  </a:cxn>
                  <a:cxn ang="0">
                    <a:pos x="T8" y="T9"/>
                  </a:cxn>
                  <a:cxn ang="0">
                    <a:pos x="T10" y="T11"/>
                  </a:cxn>
                  <a:cxn ang="0">
                    <a:pos x="T12" y="T13"/>
                  </a:cxn>
                </a:cxnLst>
                <a:rect l="0" t="0" r="r" b="b"/>
                <a:pathLst>
                  <a:path w="165" h="47">
                    <a:moveTo>
                      <a:pt x="165" y="24"/>
                    </a:moveTo>
                    <a:cubicBezTo>
                      <a:pt x="165" y="25"/>
                      <a:pt x="165" y="25"/>
                      <a:pt x="165" y="25"/>
                    </a:cubicBezTo>
                    <a:cubicBezTo>
                      <a:pt x="163" y="37"/>
                      <a:pt x="127" y="47"/>
                      <a:pt x="83" y="47"/>
                    </a:cubicBezTo>
                    <a:cubicBezTo>
                      <a:pt x="38" y="47"/>
                      <a:pt x="2" y="37"/>
                      <a:pt x="0" y="25"/>
                    </a:cubicBezTo>
                    <a:cubicBezTo>
                      <a:pt x="0" y="24"/>
                      <a:pt x="0" y="24"/>
                      <a:pt x="0" y="24"/>
                    </a:cubicBezTo>
                    <a:cubicBezTo>
                      <a:pt x="0" y="11"/>
                      <a:pt x="37" y="0"/>
                      <a:pt x="83" y="0"/>
                    </a:cubicBezTo>
                    <a:cubicBezTo>
                      <a:pt x="128" y="0"/>
                      <a:pt x="165" y="11"/>
                      <a:pt x="165"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80" name="Freeform 191"/>
              <p:cNvSpPr/>
              <p:nvPr/>
            </p:nvSpPr>
            <p:spPr bwMode="auto">
              <a:xfrm>
                <a:off x="3206" y="3157"/>
                <a:ext cx="390" cy="106"/>
              </a:xfrm>
              <a:custGeom>
                <a:avLst/>
                <a:gdLst>
                  <a:gd name="T0" fmla="*/ 165 w 165"/>
                  <a:gd name="T1" fmla="*/ 23 h 45"/>
                  <a:gd name="T2" fmla="*/ 83 w 165"/>
                  <a:gd name="T3" fmla="*/ 45 h 45"/>
                  <a:gd name="T4" fmla="*/ 80 w 165"/>
                  <a:gd name="T5" fmla="*/ 45 h 45"/>
                  <a:gd name="T6" fmla="*/ 52 w 165"/>
                  <a:gd name="T7" fmla="*/ 43 h 45"/>
                  <a:gd name="T8" fmla="*/ 28 w 165"/>
                  <a:gd name="T9" fmla="*/ 39 h 45"/>
                  <a:gd name="T10" fmla="*/ 23 w 165"/>
                  <a:gd name="T11" fmla="*/ 38 h 45"/>
                  <a:gd name="T12" fmla="*/ 5 w 165"/>
                  <a:gd name="T13" fmla="*/ 30 h 45"/>
                  <a:gd name="T14" fmla="*/ 3 w 165"/>
                  <a:gd name="T15" fmla="*/ 28 h 45"/>
                  <a:gd name="T16" fmla="*/ 0 w 165"/>
                  <a:gd name="T17" fmla="*/ 23 h 45"/>
                  <a:gd name="T18" fmla="*/ 83 w 165"/>
                  <a:gd name="T19" fmla="*/ 0 h 45"/>
                  <a:gd name="T20" fmla="*/ 99 w 165"/>
                  <a:gd name="T21" fmla="*/ 1 h 45"/>
                  <a:gd name="T22" fmla="*/ 107 w 165"/>
                  <a:gd name="T23" fmla="*/ 1 h 45"/>
                  <a:gd name="T24" fmla="*/ 136 w 165"/>
                  <a:gd name="T25" fmla="*/ 6 h 45"/>
                  <a:gd name="T26" fmla="*/ 141 w 165"/>
                  <a:gd name="T27" fmla="*/ 7 h 45"/>
                  <a:gd name="T28" fmla="*/ 157 w 165"/>
                  <a:gd name="T29" fmla="*/ 13 h 45"/>
                  <a:gd name="T30" fmla="*/ 165 w 165"/>
                  <a:gd name="T31" fmla="*/ 21 h 45"/>
                  <a:gd name="T32" fmla="*/ 165 w 165"/>
                  <a:gd name="T33"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45">
                    <a:moveTo>
                      <a:pt x="165" y="23"/>
                    </a:moveTo>
                    <a:cubicBezTo>
                      <a:pt x="163" y="35"/>
                      <a:pt x="127" y="45"/>
                      <a:pt x="83" y="45"/>
                    </a:cubicBezTo>
                    <a:cubicBezTo>
                      <a:pt x="82" y="45"/>
                      <a:pt x="81" y="45"/>
                      <a:pt x="80" y="45"/>
                    </a:cubicBezTo>
                    <a:cubicBezTo>
                      <a:pt x="70" y="45"/>
                      <a:pt x="60" y="44"/>
                      <a:pt x="52" y="43"/>
                    </a:cubicBezTo>
                    <a:cubicBezTo>
                      <a:pt x="43" y="42"/>
                      <a:pt x="35" y="41"/>
                      <a:pt x="28" y="39"/>
                    </a:cubicBezTo>
                    <a:cubicBezTo>
                      <a:pt x="26" y="39"/>
                      <a:pt x="24" y="38"/>
                      <a:pt x="23" y="38"/>
                    </a:cubicBezTo>
                    <a:cubicBezTo>
                      <a:pt x="15" y="36"/>
                      <a:pt x="9" y="33"/>
                      <a:pt x="5" y="30"/>
                    </a:cubicBezTo>
                    <a:cubicBezTo>
                      <a:pt x="4" y="29"/>
                      <a:pt x="4" y="29"/>
                      <a:pt x="3" y="28"/>
                    </a:cubicBezTo>
                    <a:cubicBezTo>
                      <a:pt x="1" y="26"/>
                      <a:pt x="0" y="24"/>
                      <a:pt x="0" y="23"/>
                    </a:cubicBezTo>
                    <a:cubicBezTo>
                      <a:pt x="2" y="10"/>
                      <a:pt x="38" y="0"/>
                      <a:pt x="83" y="0"/>
                    </a:cubicBezTo>
                    <a:cubicBezTo>
                      <a:pt x="88" y="0"/>
                      <a:pt x="94" y="0"/>
                      <a:pt x="99" y="1"/>
                    </a:cubicBezTo>
                    <a:cubicBezTo>
                      <a:pt x="102" y="1"/>
                      <a:pt x="104" y="1"/>
                      <a:pt x="107" y="1"/>
                    </a:cubicBezTo>
                    <a:cubicBezTo>
                      <a:pt x="118" y="2"/>
                      <a:pt x="127" y="4"/>
                      <a:pt x="136" y="6"/>
                    </a:cubicBezTo>
                    <a:cubicBezTo>
                      <a:pt x="138" y="6"/>
                      <a:pt x="139" y="7"/>
                      <a:pt x="141" y="7"/>
                    </a:cubicBezTo>
                    <a:cubicBezTo>
                      <a:pt x="148" y="9"/>
                      <a:pt x="153" y="11"/>
                      <a:pt x="157" y="13"/>
                    </a:cubicBezTo>
                    <a:cubicBezTo>
                      <a:pt x="161" y="16"/>
                      <a:pt x="164" y="18"/>
                      <a:pt x="165" y="21"/>
                    </a:cubicBezTo>
                    <a:cubicBezTo>
                      <a:pt x="165" y="21"/>
                      <a:pt x="165" y="22"/>
                      <a:pt x="165"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81" name="Freeform 192"/>
              <p:cNvSpPr/>
              <p:nvPr/>
            </p:nvSpPr>
            <p:spPr bwMode="auto">
              <a:xfrm>
                <a:off x="3329" y="3259"/>
                <a:ext cx="73" cy="4"/>
              </a:xfrm>
              <a:custGeom>
                <a:avLst/>
                <a:gdLst>
                  <a:gd name="T0" fmla="*/ 0 w 31"/>
                  <a:gd name="T1" fmla="*/ 0 h 2"/>
                  <a:gd name="T2" fmla="*/ 0 w 31"/>
                  <a:gd name="T3" fmla="*/ 0 h 2"/>
                  <a:gd name="T4" fmla="*/ 28 w 31"/>
                  <a:gd name="T5" fmla="*/ 2 h 2"/>
                  <a:gd name="T6" fmla="*/ 31 w 31"/>
                  <a:gd name="T7" fmla="*/ 1 h 2"/>
                  <a:gd name="T8" fmla="*/ 27 w 31"/>
                  <a:gd name="T9" fmla="*/ 1 h 2"/>
                  <a:gd name="T10" fmla="*/ 25 w 31"/>
                  <a:gd name="T11" fmla="*/ 1 h 2"/>
                  <a:gd name="T12" fmla="*/ 24 w 31"/>
                  <a:gd name="T13" fmla="*/ 1 h 2"/>
                  <a:gd name="T14" fmla="*/ 14 w 31"/>
                  <a:gd name="T15" fmla="*/ 1 h 2"/>
                  <a:gd name="T16" fmla="*/ 11 w 31"/>
                  <a:gd name="T17" fmla="*/ 1 h 2"/>
                  <a:gd name="T18" fmla="*/ 3 w 31"/>
                  <a:gd name="T19" fmla="*/ 0 h 2"/>
                  <a:gd name="T20" fmla="*/ 0 w 31"/>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2">
                    <a:moveTo>
                      <a:pt x="0" y="0"/>
                    </a:moveTo>
                    <a:cubicBezTo>
                      <a:pt x="0" y="0"/>
                      <a:pt x="0" y="0"/>
                      <a:pt x="0" y="0"/>
                    </a:cubicBezTo>
                    <a:cubicBezTo>
                      <a:pt x="8" y="1"/>
                      <a:pt x="18" y="2"/>
                      <a:pt x="28" y="2"/>
                    </a:cubicBezTo>
                    <a:cubicBezTo>
                      <a:pt x="31" y="1"/>
                      <a:pt x="31" y="1"/>
                      <a:pt x="31" y="1"/>
                    </a:cubicBezTo>
                    <a:cubicBezTo>
                      <a:pt x="30" y="1"/>
                      <a:pt x="29" y="1"/>
                      <a:pt x="27" y="1"/>
                    </a:cubicBezTo>
                    <a:cubicBezTo>
                      <a:pt x="27" y="1"/>
                      <a:pt x="26" y="1"/>
                      <a:pt x="25" y="1"/>
                    </a:cubicBezTo>
                    <a:cubicBezTo>
                      <a:pt x="24" y="1"/>
                      <a:pt x="24" y="1"/>
                      <a:pt x="24" y="1"/>
                    </a:cubicBezTo>
                    <a:cubicBezTo>
                      <a:pt x="21" y="1"/>
                      <a:pt x="17" y="1"/>
                      <a:pt x="14" y="1"/>
                    </a:cubicBezTo>
                    <a:cubicBezTo>
                      <a:pt x="13" y="1"/>
                      <a:pt x="12" y="1"/>
                      <a:pt x="11" y="1"/>
                    </a:cubicBezTo>
                    <a:cubicBezTo>
                      <a:pt x="8" y="1"/>
                      <a:pt x="5" y="0"/>
                      <a:pt x="3" y="0"/>
                    </a:cubicBezTo>
                    <a:cubicBezTo>
                      <a:pt x="2" y="0"/>
                      <a:pt x="1"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82" name="Freeform 193"/>
              <p:cNvSpPr/>
              <p:nvPr/>
            </p:nvSpPr>
            <p:spPr bwMode="auto">
              <a:xfrm>
                <a:off x="3312" y="3171"/>
                <a:ext cx="185" cy="78"/>
              </a:xfrm>
              <a:custGeom>
                <a:avLst/>
                <a:gdLst>
                  <a:gd name="T0" fmla="*/ 49 w 78"/>
                  <a:gd name="T1" fmla="*/ 29 h 33"/>
                  <a:gd name="T2" fmla="*/ 49 w 78"/>
                  <a:gd name="T3" fmla="*/ 33 h 33"/>
                  <a:gd name="T4" fmla="*/ 32 w 78"/>
                  <a:gd name="T5" fmla="*/ 33 h 33"/>
                  <a:gd name="T6" fmla="*/ 32 w 78"/>
                  <a:gd name="T7" fmla="*/ 29 h 33"/>
                  <a:gd name="T8" fmla="*/ 0 w 78"/>
                  <a:gd name="T9" fmla="*/ 27 h 33"/>
                  <a:gd name="T10" fmla="*/ 9 w 78"/>
                  <a:gd name="T11" fmla="*/ 21 h 33"/>
                  <a:gd name="T12" fmla="*/ 38 w 78"/>
                  <a:gd name="T13" fmla="*/ 23 h 33"/>
                  <a:gd name="T14" fmla="*/ 49 w 78"/>
                  <a:gd name="T15" fmla="*/ 21 h 33"/>
                  <a:gd name="T16" fmla="*/ 1 w 78"/>
                  <a:gd name="T17" fmla="*/ 12 h 33"/>
                  <a:gd name="T18" fmla="*/ 32 w 78"/>
                  <a:gd name="T19" fmla="*/ 4 h 33"/>
                  <a:gd name="T20" fmla="*/ 32 w 78"/>
                  <a:gd name="T21" fmla="*/ 0 h 33"/>
                  <a:gd name="T22" fmla="*/ 49 w 78"/>
                  <a:gd name="T23" fmla="*/ 0 h 33"/>
                  <a:gd name="T24" fmla="*/ 49 w 78"/>
                  <a:gd name="T25" fmla="*/ 3 h 33"/>
                  <a:gd name="T26" fmla="*/ 74 w 78"/>
                  <a:gd name="T27" fmla="*/ 5 h 33"/>
                  <a:gd name="T28" fmla="*/ 65 w 78"/>
                  <a:gd name="T29" fmla="*/ 12 h 33"/>
                  <a:gd name="T30" fmla="*/ 41 w 78"/>
                  <a:gd name="T31" fmla="*/ 10 h 33"/>
                  <a:gd name="T32" fmla="*/ 30 w 78"/>
                  <a:gd name="T33" fmla="*/ 11 h 33"/>
                  <a:gd name="T34" fmla="*/ 78 w 78"/>
                  <a:gd name="T35" fmla="*/ 21 h 33"/>
                  <a:gd name="T36" fmla="*/ 49 w 78"/>
                  <a:gd name="T3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33">
                    <a:moveTo>
                      <a:pt x="49" y="29"/>
                    </a:moveTo>
                    <a:cubicBezTo>
                      <a:pt x="49" y="33"/>
                      <a:pt x="49" y="33"/>
                      <a:pt x="49" y="33"/>
                    </a:cubicBezTo>
                    <a:cubicBezTo>
                      <a:pt x="32" y="33"/>
                      <a:pt x="32" y="33"/>
                      <a:pt x="32" y="33"/>
                    </a:cubicBezTo>
                    <a:cubicBezTo>
                      <a:pt x="32" y="29"/>
                      <a:pt x="32" y="29"/>
                      <a:pt x="32" y="29"/>
                    </a:cubicBezTo>
                    <a:cubicBezTo>
                      <a:pt x="19" y="29"/>
                      <a:pt x="7" y="28"/>
                      <a:pt x="0" y="27"/>
                    </a:cubicBezTo>
                    <a:cubicBezTo>
                      <a:pt x="9" y="21"/>
                      <a:pt x="9" y="21"/>
                      <a:pt x="9" y="21"/>
                    </a:cubicBezTo>
                    <a:cubicBezTo>
                      <a:pt x="17" y="22"/>
                      <a:pt x="28" y="23"/>
                      <a:pt x="38" y="23"/>
                    </a:cubicBezTo>
                    <a:cubicBezTo>
                      <a:pt x="46" y="23"/>
                      <a:pt x="49" y="22"/>
                      <a:pt x="49" y="21"/>
                    </a:cubicBezTo>
                    <a:cubicBezTo>
                      <a:pt x="49" y="18"/>
                      <a:pt x="1" y="21"/>
                      <a:pt x="1" y="12"/>
                    </a:cubicBezTo>
                    <a:cubicBezTo>
                      <a:pt x="1" y="8"/>
                      <a:pt x="11" y="4"/>
                      <a:pt x="32" y="4"/>
                    </a:cubicBezTo>
                    <a:cubicBezTo>
                      <a:pt x="32" y="0"/>
                      <a:pt x="32" y="0"/>
                      <a:pt x="32" y="0"/>
                    </a:cubicBezTo>
                    <a:cubicBezTo>
                      <a:pt x="49" y="0"/>
                      <a:pt x="49" y="0"/>
                      <a:pt x="49" y="0"/>
                    </a:cubicBezTo>
                    <a:cubicBezTo>
                      <a:pt x="49" y="3"/>
                      <a:pt x="49" y="3"/>
                      <a:pt x="49" y="3"/>
                    </a:cubicBezTo>
                    <a:cubicBezTo>
                      <a:pt x="58" y="4"/>
                      <a:pt x="67" y="4"/>
                      <a:pt x="74" y="5"/>
                    </a:cubicBezTo>
                    <a:cubicBezTo>
                      <a:pt x="65" y="12"/>
                      <a:pt x="65" y="12"/>
                      <a:pt x="65" y="12"/>
                    </a:cubicBezTo>
                    <a:cubicBezTo>
                      <a:pt x="57" y="10"/>
                      <a:pt x="49" y="10"/>
                      <a:pt x="41" y="10"/>
                    </a:cubicBezTo>
                    <a:cubicBezTo>
                      <a:pt x="33" y="10"/>
                      <a:pt x="30" y="10"/>
                      <a:pt x="30" y="11"/>
                    </a:cubicBezTo>
                    <a:cubicBezTo>
                      <a:pt x="30" y="14"/>
                      <a:pt x="78" y="12"/>
                      <a:pt x="78" y="21"/>
                    </a:cubicBezTo>
                    <a:cubicBezTo>
                      <a:pt x="78" y="25"/>
                      <a:pt x="68" y="28"/>
                      <a:pt x="49" y="29"/>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83" name="Freeform 194"/>
              <p:cNvSpPr/>
              <p:nvPr/>
            </p:nvSpPr>
            <p:spPr bwMode="auto">
              <a:xfrm>
                <a:off x="3310" y="3166"/>
                <a:ext cx="187" cy="78"/>
              </a:xfrm>
              <a:custGeom>
                <a:avLst/>
                <a:gdLst>
                  <a:gd name="T0" fmla="*/ 50 w 79"/>
                  <a:gd name="T1" fmla="*/ 30 h 33"/>
                  <a:gd name="T2" fmla="*/ 50 w 79"/>
                  <a:gd name="T3" fmla="*/ 33 h 33"/>
                  <a:gd name="T4" fmla="*/ 32 w 79"/>
                  <a:gd name="T5" fmla="*/ 33 h 33"/>
                  <a:gd name="T6" fmla="*/ 32 w 79"/>
                  <a:gd name="T7" fmla="*/ 30 h 33"/>
                  <a:gd name="T8" fmla="*/ 0 w 79"/>
                  <a:gd name="T9" fmla="*/ 27 h 33"/>
                  <a:gd name="T10" fmla="*/ 10 w 79"/>
                  <a:gd name="T11" fmla="*/ 21 h 33"/>
                  <a:gd name="T12" fmla="*/ 38 w 79"/>
                  <a:gd name="T13" fmla="*/ 23 h 33"/>
                  <a:gd name="T14" fmla="*/ 50 w 79"/>
                  <a:gd name="T15" fmla="*/ 22 h 33"/>
                  <a:gd name="T16" fmla="*/ 2 w 79"/>
                  <a:gd name="T17" fmla="*/ 12 h 33"/>
                  <a:gd name="T18" fmla="*/ 32 w 79"/>
                  <a:gd name="T19" fmla="*/ 4 h 33"/>
                  <a:gd name="T20" fmla="*/ 32 w 79"/>
                  <a:gd name="T21" fmla="*/ 0 h 33"/>
                  <a:gd name="T22" fmla="*/ 50 w 79"/>
                  <a:gd name="T23" fmla="*/ 0 h 33"/>
                  <a:gd name="T24" fmla="*/ 50 w 79"/>
                  <a:gd name="T25" fmla="*/ 4 h 33"/>
                  <a:gd name="T26" fmla="*/ 75 w 79"/>
                  <a:gd name="T27" fmla="*/ 6 h 33"/>
                  <a:gd name="T28" fmla="*/ 66 w 79"/>
                  <a:gd name="T29" fmla="*/ 12 h 33"/>
                  <a:gd name="T30" fmla="*/ 42 w 79"/>
                  <a:gd name="T31" fmla="*/ 10 h 33"/>
                  <a:gd name="T32" fmla="*/ 31 w 79"/>
                  <a:gd name="T33" fmla="*/ 12 h 33"/>
                  <a:gd name="T34" fmla="*/ 79 w 79"/>
                  <a:gd name="T35" fmla="*/ 22 h 33"/>
                  <a:gd name="T36" fmla="*/ 50 w 79"/>
                  <a:gd name="T3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33">
                    <a:moveTo>
                      <a:pt x="50" y="30"/>
                    </a:moveTo>
                    <a:cubicBezTo>
                      <a:pt x="50" y="33"/>
                      <a:pt x="50" y="33"/>
                      <a:pt x="50" y="33"/>
                    </a:cubicBezTo>
                    <a:cubicBezTo>
                      <a:pt x="32" y="33"/>
                      <a:pt x="32" y="33"/>
                      <a:pt x="32" y="33"/>
                    </a:cubicBezTo>
                    <a:cubicBezTo>
                      <a:pt x="32" y="30"/>
                      <a:pt x="32" y="30"/>
                      <a:pt x="32" y="30"/>
                    </a:cubicBezTo>
                    <a:cubicBezTo>
                      <a:pt x="20" y="30"/>
                      <a:pt x="8" y="29"/>
                      <a:pt x="0" y="27"/>
                    </a:cubicBezTo>
                    <a:cubicBezTo>
                      <a:pt x="10" y="21"/>
                      <a:pt x="10" y="21"/>
                      <a:pt x="10" y="21"/>
                    </a:cubicBezTo>
                    <a:cubicBezTo>
                      <a:pt x="18" y="23"/>
                      <a:pt x="29" y="23"/>
                      <a:pt x="38" y="23"/>
                    </a:cubicBezTo>
                    <a:cubicBezTo>
                      <a:pt x="47" y="23"/>
                      <a:pt x="50" y="23"/>
                      <a:pt x="50" y="22"/>
                    </a:cubicBezTo>
                    <a:cubicBezTo>
                      <a:pt x="50" y="19"/>
                      <a:pt x="2" y="22"/>
                      <a:pt x="2" y="12"/>
                    </a:cubicBezTo>
                    <a:cubicBezTo>
                      <a:pt x="2" y="8"/>
                      <a:pt x="12" y="5"/>
                      <a:pt x="32" y="4"/>
                    </a:cubicBezTo>
                    <a:cubicBezTo>
                      <a:pt x="32" y="0"/>
                      <a:pt x="32" y="0"/>
                      <a:pt x="32" y="0"/>
                    </a:cubicBezTo>
                    <a:cubicBezTo>
                      <a:pt x="50" y="0"/>
                      <a:pt x="50" y="0"/>
                      <a:pt x="50" y="0"/>
                    </a:cubicBezTo>
                    <a:cubicBezTo>
                      <a:pt x="50" y="4"/>
                      <a:pt x="50" y="4"/>
                      <a:pt x="50" y="4"/>
                    </a:cubicBezTo>
                    <a:cubicBezTo>
                      <a:pt x="59" y="4"/>
                      <a:pt x="68" y="5"/>
                      <a:pt x="75" y="6"/>
                    </a:cubicBezTo>
                    <a:cubicBezTo>
                      <a:pt x="66" y="12"/>
                      <a:pt x="66" y="12"/>
                      <a:pt x="66" y="12"/>
                    </a:cubicBezTo>
                    <a:cubicBezTo>
                      <a:pt x="57" y="11"/>
                      <a:pt x="49" y="10"/>
                      <a:pt x="42" y="10"/>
                    </a:cubicBezTo>
                    <a:cubicBezTo>
                      <a:pt x="33" y="10"/>
                      <a:pt x="31" y="11"/>
                      <a:pt x="31" y="12"/>
                    </a:cubicBezTo>
                    <a:cubicBezTo>
                      <a:pt x="31" y="15"/>
                      <a:pt x="79" y="12"/>
                      <a:pt x="79" y="22"/>
                    </a:cubicBezTo>
                    <a:cubicBezTo>
                      <a:pt x="79" y="25"/>
                      <a:pt x="69" y="29"/>
                      <a:pt x="50"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84" name="Freeform 195"/>
              <p:cNvSpPr/>
              <p:nvPr/>
            </p:nvSpPr>
            <p:spPr bwMode="auto">
              <a:xfrm>
                <a:off x="3144" y="3131"/>
                <a:ext cx="490" cy="130"/>
              </a:xfrm>
              <a:custGeom>
                <a:avLst/>
                <a:gdLst>
                  <a:gd name="T0" fmla="*/ 207 w 207"/>
                  <a:gd name="T1" fmla="*/ 23 h 55"/>
                  <a:gd name="T2" fmla="*/ 199 w 207"/>
                  <a:gd name="T3" fmla="*/ 36 h 55"/>
                  <a:gd name="T4" fmla="*/ 185 w 207"/>
                  <a:gd name="T5" fmla="*/ 43 h 55"/>
                  <a:gd name="T6" fmla="*/ 171 w 207"/>
                  <a:gd name="T7" fmla="*/ 47 h 55"/>
                  <a:gd name="T8" fmla="*/ 158 w 207"/>
                  <a:gd name="T9" fmla="*/ 50 h 55"/>
                  <a:gd name="T10" fmla="*/ 144 w 207"/>
                  <a:gd name="T11" fmla="*/ 53 h 55"/>
                  <a:gd name="T12" fmla="*/ 130 w 207"/>
                  <a:gd name="T13" fmla="*/ 54 h 55"/>
                  <a:gd name="T14" fmla="*/ 116 w 207"/>
                  <a:gd name="T15" fmla="*/ 55 h 55"/>
                  <a:gd name="T16" fmla="*/ 103 w 207"/>
                  <a:gd name="T17" fmla="*/ 55 h 55"/>
                  <a:gd name="T18" fmla="*/ 92 w 207"/>
                  <a:gd name="T19" fmla="*/ 55 h 55"/>
                  <a:gd name="T20" fmla="*/ 81 w 207"/>
                  <a:gd name="T21" fmla="*/ 54 h 55"/>
                  <a:gd name="T22" fmla="*/ 75 w 207"/>
                  <a:gd name="T23" fmla="*/ 54 h 55"/>
                  <a:gd name="T24" fmla="*/ 61 w 207"/>
                  <a:gd name="T25" fmla="*/ 52 h 55"/>
                  <a:gd name="T26" fmla="*/ 50 w 207"/>
                  <a:gd name="T27" fmla="*/ 51 h 55"/>
                  <a:gd name="T28" fmla="*/ 37 w 207"/>
                  <a:gd name="T29" fmla="*/ 48 h 55"/>
                  <a:gd name="T30" fmla="*/ 34 w 207"/>
                  <a:gd name="T31" fmla="*/ 47 h 55"/>
                  <a:gd name="T32" fmla="*/ 23 w 207"/>
                  <a:gd name="T33" fmla="*/ 43 h 55"/>
                  <a:gd name="T34" fmla="*/ 10 w 207"/>
                  <a:gd name="T35" fmla="*/ 37 h 55"/>
                  <a:gd name="T36" fmla="*/ 8 w 207"/>
                  <a:gd name="T37" fmla="*/ 35 h 55"/>
                  <a:gd name="T38" fmla="*/ 0 w 207"/>
                  <a:gd name="T39" fmla="*/ 23 h 55"/>
                  <a:gd name="T40" fmla="*/ 0 w 207"/>
                  <a:gd name="T41" fmla="*/ 0 h 55"/>
                  <a:gd name="T42" fmla="*/ 9 w 207"/>
                  <a:gd name="T43" fmla="*/ 0 h 55"/>
                  <a:gd name="T44" fmla="*/ 23 w 207"/>
                  <a:gd name="T45" fmla="*/ 0 h 55"/>
                  <a:gd name="T46" fmla="*/ 34 w 207"/>
                  <a:gd name="T47" fmla="*/ 0 h 55"/>
                  <a:gd name="T48" fmla="*/ 47 w 207"/>
                  <a:gd name="T49" fmla="*/ 0 h 55"/>
                  <a:gd name="T50" fmla="*/ 61 w 207"/>
                  <a:gd name="T51" fmla="*/ 0 h 55"/>
                  <a:gd name="T52" fmla="*/ 75 w 207"/>
                  <a:gd name="T53" fmla="*/ 0 h 55"/>
                  <a:gd name="T54" fmla="*/ 89 w 207"/>
                  <a:gd name="T55" fmla="*/ 0 h 55"/>
                  <a:gd name="T56" fmla="*/ 102 w 207"/>
                  <a:gd name="T57" fmla="*/ 0 h 55"/>
                  <a:gd name="T58" fmla="*/ 116 w 207"/>
                  <a:gd name="T59" fmla="*/ 0 h 55"/>
                  <a:gd name="T60" fmla="*/ 130 w 207"/>
                  <a:gd name="T61" fmla="*/ 0 h 55"/>
                  <a:gd name="T62" fmla="*/ 144 w 207"/>
                  <a:gd name="T63" fmla="*/ 0 h 55"/>
                  <a:gd name="T64" fmla="*/ 158 w 207"/>
                  <a:gd name="T65" fmla="*/ 0 h 55"/>
                  <a:gd name="T66" fmla="*/ 171 w 207"/>
                  <a:gd name="T67" fmla="*/ 0 h 55"/>
                  <a:gd name="T68" fmla="*/ 175 w 207"/>
                  <a:gd name="T69" fmla="*/ 0 h 55"/>
                  <a:gd name="T70" fmla="*/ 188 w 207"/>
                  <a:gd name="T71" fmla="*/ 0 h 55"/>
                  <a:gd name="T72" fmla="*/ 202 w 207"/>
                  <a:gd name="T73" fmla="*/ 0 h 55"/>
                  <a:gd name="T74" fmla="*/ 207 w 207"/>
                  <a:gd name="T7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55">
                    <a:moveTo>
                      <a:pt x="207" y="23"/>
                    </a:moveTo>
                    <a:cubicBezTo>
                      <a:pt x="207" y="23"/>
                      <a:pt x="207" y="23"/>
                      <a:pt x="207" y="23"/>
                    </a:cubicBezTo>
                    <a:cubicBezTo>
                      <a:pt x="207" y="27"/>
                      <a:pt x="205" y="30"/>
                      <a:pt x="202" y="33"/>
                    </a:cubicBezTo>
                    <a:cubicBezTo>
                      <a:pt x="201" y="34"/>
                      <a:pt x="200" y="35"/>
                      <a:pt x="199" y="36"/>
                    </a:cubicBezTo>
                    <a:cubicBezTo>
                      <a:pt x="196" y="38"/>
                      <a:pt x="192" y="40"/>
                      <a:pt x="188" y="42"/>
                    </a:cubicBezTo>
                    <a:cubicBezTo>
                      <a:pt x="187" y="42"/>
                      <a:pt x="186" y="42"/>
                      <a:pt x="185" y="43"/>
                    </a:cubicBezTo>
                    <a:cubicBezTo>
                      <a:pt x="182" y="44"/>
                      <a:pt x="178" y="45"/>
                      <a:pt x="174" y="46"/>
                    </a:cubicBezTo>
                    <a:cubicBezTo>
                      <a:pt x="173" y="47"/>
                      <a:pt x="172" y="47"/>
                      <a:pt x="171" y="47"/>
                    </a:cubicBezTo>
                    <a:cubicBezTo>
                      <a:pt x="168" y="48"/>
                      <a:pt x="164" y="49"/>
                      <a:pt x="160" y="50"/>
                    </a:cubicBezTo>
                    <a:cubicBezTo>
                      <a:pt x="159" y="50"/>
                      <a:pt x="158" y="50"/>
                      <a:pt x="158" y="50"/>
                    </a:cubicBezTo>
                    <a:cubicBezTo>
                      <a:pt x="154" y="51"/>
                      <a:pt x="150" y="52"/>
                      <a:pt x="147" y="52"/>
                    </a:cubicBezTo>
                    <a:cubicBezTo>
                      <a:pt x="146" y="52"/>
                      <a:pt x="145" y="52"/>
                      <a:pt x="144" y="53"/>
                    </a:cubicBezTo>
                    <a:cubicBezTo>
                      <a:pt x="140" y="53"/>
                      <a:pt x="137" y="53"/>
                      <a:pt x="133" y="54"/>
                    </a:cubicBezTo>
                    <a:cubicBezTo>
                      <a:pt x="132" y="54"/>
                      <a:pt x="131" y="54"/>
                      <a:pt x="130" y="54"/>
                    </a:cubicBezTo>
                    <a:cubicBezTo>
                      <a:pt x="126" y="54"/>
                      <a:pt x="123" y="55"/>
                      <a:pt x="119" y="55"/>
                    </a:cubicBezTo>
                    <a:cubicBezTo>
                      <a:pt x="118" y="55"/>
                      <a:pt x="117" y="55"/>
                      <a:pt x="116" y="55"/>
                    </a:cubicBezTo>
                    <a:cubicBezTo>
                      <a:pt x="113" y="55"/>
                      <a:pt x="109" y="55"/>
                      <a:pt x="105" y="55"/>
                    </a:cubicBezTo>
                    <a:cubicBezTo>
                      <a:pt x="105" y="55"/>
                      <a:pt x="104" y="55"/>
                      <a:pt x="103" y="55"/>
                    </a:cubicBezTo>
                    <a:cubicBezTo>
                      <a:pt x="102" y="55"/>
                      <a:pt x="102" y="55"/>
                      <a:pt x="102" y="55"/>
                    </a:cubicBezTo>
                    <a:cubicBezTo>
                      <a:pt x="99" y="55"/>
                      <a:pt x="95" y="55"/>
                      <a:pt x="92" y="55"/>
                    </a:cubicBezTo>
                    <a:cubicBezTo>
                      <a:pt x="91" y="55"/>
                      <a:pt x="90" y="55"/>
                      <a:pt x="89" y="55"/>
                    </a:cubicBezTo>
                    <a:cubicBezTo>
                      <a:pt x="86" y="55"/>
                      <a:pt x="83" y="54"/>
                      <a:pt x="81" y="54"/>
                    </a:cubicBezTo>
                    <a:cubicBezTo>
                      <a:pt x="80" y="54"/>
                      <a:pt x="79" y="54"/>
                      <a:pt x="78" y="54"/>
                    </a:cubicBezTo>
                    <a:cubicBezTo>
                      <a:pt x="77" y="54"/>
                      <a:pt x="76" y="54"/>
                      <a:pt x="75" y="54"/>
                    </a:cubicBezTo>
                    <a:cubicBezTo>
                      <a:pt x="71" y="54"/>
                      <a:pt x="68" y="53"/>
                      <a:pt x="64" y="53"/>
                    </a:cubicBezTo>
                    <a:cubicBezTo>
                      <a:pt x="63" y="53"/>
                      <a:pt x="62" y="52"/>
                      <a:pt x="61" y="52"/>
                    </a:cubicBezTo>
                    <a:cubicBezTo>
                      <a:pt x="59" y="52"/>
                      <a:pt x="57" y="52"/>
                      <a:pt x="55" y="51"/>
                    </a:cubicBezTo>
                    <a:cubicBezTo>
                      <a:pt x="53" y="51"/>
                      <a:pt x="52" y="51"/>
                      <a:pt x="50" y="51"/>
                    </a:cubicBezTo>
                    <a:cubicBezTo>
                      <a:pt x="49" y="50"/>
                      <a:pt x="48" y="50"/>
                      <a:pt x="47" y="50"/>
                    </a:cubicBezTo>
                    <a:cubicBezTo>
                      <a:pt x="44" y="49"/>
                      <a:pt x="40" y="48"/>
                      <a:pt x="37" y="48"/>
                    </a:cubicBezTo>
                    <a:cubicBezTo>
                      <a:pt x="36" y="47"/>
                      <a:pt x="35" y="47"/>
                      <a:pt x="35" y="47"/>
                    </a:cubicBezTo>
                    <a:cubicBezTo>
                      <a:pt x="34" y="47"/>
                      <a:pt x="34" y="47"/>
                      <a:pt x="34" y="47"/>
                    </a:cubicBezTo>
                    <a:cubicBezTo>
                      <a:pt x="32" y="46"/>
                      <a:pt x="31" y="46"/>
                      <a:pt x="29" y="45"/>
                    </a:cubicBezTo>
                    <a:cubicBezTo>
                      <a:pt x="27" y="45"/>
                      <a:pt x="25" y="44"/>
                      <a:pt x="23" y="43"/>
                    </a:cubicBezTo>
                    <a:cubicBezTo>
                      <a:pt x="22" y="43"/>
                      <a:pt x="21" y="42"/>
                      <a:pt x="20" y="42"/>
                    </a:cubicBezTo>
                    <a:cubicBezTo>
                      <a:pt x="16" y="40"/>
                      <a:pt x="13" y="39"/>
                      <a:pt x="10" y="37"/>
                    </a:cubicBezTo>
                    <a:cubicBezTo>
                      <a:pt x="10" y="37"/>
                      <a:pt x="9" y="37"/>
                      <a:pt x="9" y="36"/>
                    </a:cubicBezTo>
                    <a:cubicBezTo>
                      <a:pt x="8" y="36"/>
                      <a:pt x="8" y="36"/>
                      <a:pt x="8" y="35"/>
                    </a:cubicBezTo>
                    <a:cubicBezTo>
                      <a:pt x="7" y="35"/>
                      <a:pt x="7" y="35"/>
                      <a:pt x="6" y="34"/>
                    </a:cubicBezTo>
                    <a:cubicBezTo>
                      <a:pt x="2" y="31"/>
                      <a:pt x="0" y="27"/>
                      <a:pt x="0" y="23"/>
                    </a:cubicBezTo>
                    <a:cubicBezTo>
                      <a:pt x="0" y="22"/>
                      <a:pt x="0" y="22"/>
                      <a:pt x="0" y="22"/>
                    </a:cubicBezTo>
                    <a:cubicBezTo>
                      <a:pt x="0" y="0"/>
                      <a:pt x="0" y="0"/>
                      <a:pt x="0" y="0"/>
                    </a:cubicBezTo>
                    <a:cubicBezTo>
                      <a:pt x="6" y="0"/>
                      <a:pt x="6" y="0"/>
                      <a:pt x="6" y="0"/>
                    </a:cubicBezTo>
                    <a:cubicBezTo>
                      <a:pt x="9" y="0"/>
                      <a:pt x="9" y="0"/>
                      <a:pt x="9" y="0"/>
                    </a:cubicBezTo>
                    <a:cubicBezTo>
                      <a:pt x="20" y="0"/>
                      <a:pt x="20" y="0"/>
                      <a:pt x="20" y="0"/>
                    </a:cubicBezTo>
                    <a:cubicBezTo>
                      <a:pt x="23" y="0"/>
                      <a:pt x="23" y="0"/>
                      <a:pt x="23" y="0"/>
                    </a:cubicBezTo>
                    <a:cubicBezTo>
                      <a:pt x="31" y="0"/>
                      <a:pt x="31" y="0"/>
                      <a:pt x="31" y="0"/>
                    </a:cubicBezTo>
                    <a:cubicBezTo>
                      <a:pt x="34" y="0"/>
                      <a:pt x="34" y="0"/>
                      <a:pt x="34" y="0"/>
                    </a:cubicBezTo>
                    <a:cubicBezTo>
                      <a:pt x="37" y="0"/>
                      <a:pt x="37" y="0"/>
                      <a:pt x="37" y="0"/>
                    </a:cubicBezTo>
                    <a:cubicBezTo>
                      <a:pt x="47" y="0"/>
                      <a:pt x="47" y="0"/>
                      <a:pt x="47" y="0"/>
                    </a:cubicBezTo>
                    <a:cubicBezTo>
                      <a:pt x="50" y="0"/>
                      <a:pt x="50" y="0"/>
                      <a:pt x="50" y="0"/>
                    </a:cubicBezTo>
                    <a:cubicBezTo>
                      <a:pt x="61" y="0"/>
                      <a:pt x="61" y="0"/>
                      <a:pt x="61" y="0"/>
                    </a:cubicBezTo>
                    <a:cubicBezTo>
                      <a:pt x="64" y="0"/>
                      <a:pt x="64" y="0"/>
                      <a:pt x="64" y="0"/>
                    </a:cubicBezTo>
                    <a:cubicBezTo>
                      <a:pt x="75" y="0"/>
                      <a:pt x="75" y="0"/>
                      <a:pt x="75" y="0"/>
                    </a:cubicBezTo>
                    <a:cubicBezTo>
                      <a:pt x="78" y="0"/>
                      <a:pt x="78" y="0"/>
                      <a:pt x="78" y="0"/>
                    </a:cubicBezTo>
                    <a:cubicBezTo>
                      <a:pt x="89" y="0"/>
                      <a:pt x="89" y="0"/>
                      <a:pt x="89" y="0"/>
                    </a:cubicBezTo>
                    <a:cubicBezTo>
                      <a:pt x="92" y="0"/>
                      <a:pt x="92" y="0"/>
                      <a:pt x="92" y="0"/>
                    </a:cubicBezTo>
                    <a:cubicBezTo>
                      <a:pt x="102" y="0"/>
                      <a:pt x="102" y="0"/>
                      <a:pt x="102" y="0"/>
                    </a:cubicBezTo>
                    <a:cubicBezTo>
                      <a:pt x="105" y="0"/>
                      <a:pt x="105" y="0"/>
                      <a:pt x="105" y="0"/>
                    </a:cubicBezTo>
                    <a:cubicBezTo>
                      <a:pt x="116" y="0"/>
                      <a:pt x="116" y="0"/>
                      <a:pt x="116" y="0"/>
                    </a:cubicBezTo>
                    <a:cubicBezTo>
                      <a:pt x="119" y="0"/>
                      <a:pt x="119" y="0"/>
                      <a:pt x="119" y="0"/>
                    </a:cubicBezTo>
                    <a:cubicBezTo>
                      <a:pt x="130" y="0"/>
                      <a:pt x="130" y="0"/>
                      <a:pt x="130" y="0"/>
                    </a:cubicBezTo>
                    <a:cubicBezTo>
                      <a:pt x="133" y="0"/>
                      <a:pt x="133" y="0"/>
                      <a:pt x="133" y="0"/>
                    </a:cubicBezTo>
                    <a:cubicBezTo>
                      <a:pt x="144" y="0"/>
                      <a:pt x="144" y="0"/>
                      <a:pt x="144" y="0"/>
                    </a:cubicBezTo>
                    <a:cubicBezTo>
                      <a:pt x="147" y="0"/>
                      <a:pt x="147" y="0"/>
                      <a:pt x="147" y="0"/>
                    </a:cubicBezTo>
                    <a:cubicBezTo>
                      <a:pt x="158" y="0"/>
                      <a:pt x="158" y="0"/>
                      <a:pt x="158" y="0"/>
                    </a:cubicBezTo>
                    <a:cubicBezTo>
                      <a:pt x="160" y="0"/>
                      <a:pt x="160" y="0"/>
                      <a:pt x="160" y="0"/>
                    </a:cubicBezTo>
                    <a:cubicBezTo>
                      <a:pt x="171" y="0"/>
                      <a:pt x="171" y="0"/>
                      <a:pt x="171" y="0"/>
                    </a:cubicBezTo>
                    <a:cubicBezTo>
                      <a:pt x="174" y="0"/>
                      <a:pt x="174" y="0"/>
                      <a:pt x="174" y="0"/>
                    </a:cubicBezTo>
                    <a:cubicBezTo>
                      <a:pt x="175" y="0"/>
                      <a:pt x="175" y="0"/>
                      <a:pt x="175" y="0"/>
                    </a:cubicBezTo>
                    <a:cubicBezTo>
                      <a:pt x="185" y="0"/>
                      <a:pt x="185" y="0"/>
                      <a:pt x="185" y="0"/>
                    </a:cubicBezTo>
                    <a:cubicBezTo>
                      <a:pt x="188" y="0"/>
                      <a:pt x="188" y="0"/>
                      <a:pt x="188" y="0"/>
                    </a:cubicBezTo>
                    <a:cubicBezTo>
                      <a:pt x="199" y="0"/>
                      <a:pt x="199" y="0"/>
                      <a:pt x="199" y="0"/>
                    </a:cubicBezTo>
                    <a:cubicBezTo>
                      <a:pt x="202" y="0"/>
                      <a:pt x="202" y="0"/>
                      <a:pt x="202" y="0"/>
                    </a:cubicBezTo>
                    <a:cubicBezTo>
                      <a:pt x="207" y="0"/>
                      <a:pt x="207" y="0"/>
                      <a:pt x="207" y="0"/>
                    </a:cubicBezTo>
                    <a:cubicBezTo>
                      <a:pt x="207" y="23"/>
                      <a:pt x="207" y="23"/>
                      <a:pt x="207" y="23"/>
                    </a:cubicBezTo>
                    <a:cubicBezTo>
                      <a:pt x="207" y="23"/>
                      <a:pt x="207" y="23"/>
                      <a:pt x="207"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85" name="Freeform 196"/>
              <p:cNvSpPr/>
              <p:nvPr/>
            </p:nvSpPr>
            <p:spPr bwMode="auto">
              <a:xfrm>
                <a:off x="3158" y="3131"/>
                <a:ext cx="7" cy="85"/>
              </a:xfrm>
              <a:custGeom>
                <a:avLst/>
                <a:gdLst>
                  <a:gd name="T0" fmla="*/ 3 w 3"/>
                  <a:gd name="T1" fmla="*/ 0 h 36"/>
                  <a:gd name="T2" fmla="*/ 3 w 3"/>
                  <a:gd name="T3" fmla="*/ 36 h 36"/>
                  <a:gd name="T4" fmla="*/ 2 w 3"/>
                  <a:gd name="T5" fmla="*/ 35 h 36"/>
                  <a:gd name="T6" fmla="*/ 0 w 3"/>
                  <a:gd name="T7" fmla="*/ 34 h 36"/>
                  <a:gd name="T8" fmla="*/ 0 w 3"/>
                  <a:gd name="T9" fmla="*/ 0 h 36"/>
                  <a:gd name="T10" fmla="*/ 3 w 3"/>
                  <a:gd name="T11" fmla="*/ 0 h 36"/>
                </a:gdLst>
                <a:ahLst/>
                <a:cxnLst>
                  <a:cxn ang="0">
                    <a:pos x="T0" y="T1"/>
                  </a:cxn>
                  <a:cxn ang="0">
                    <a:pos x="T2" y="T3"/>
                  </a:cxn>
                  <a:cxn ang="0">
                    <a:pos x="T4" y="T5"/>
                  </a:cxn>
                  <a:cxn ang="0">
                    <a:pos x="T6" y="T7"/>
                  </a:cxn>
                  <a:cxn ang="0">
                    <a:pos x="T8" y="T9"/>
                  </a:cxn>
                  <a:cxn ang="0">
                    <a:pos x="T10" y="T11"/>
                  </a:cxn>
                </a:cxnLst>
                <a:rect l="0" t="0" r="r" b="b"/>
                <a:pathLst>
                  <a:path w="3" h="36">
                    <a:moveTo>
                      <a:pt x="3" y="0"/>
                    </a:moveTo>
                    <a:cubicBezTo>
                      <a:pt x="3" y="36"/>
                      <a:pt x="3" y="36"/>
                      <a:pt x="3" y="36"/>
                    </a:cubicBezTo>
                    <a:cubicBezTo>
                      <a:pt x="2" y="36"/>
                      <a:pt x="2" y="36"/>
                      <a:pt x="2" y="35"/>
                    </a:cubicBezTo>
                    <a:cubicBezTo>
                      <a:pt x="1" y="35"/>
                      <a:pt x="1" y="35"/>
                      <a:pt x="0" y="3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86" name="Freeform 197"/>
              <p:cNvSpPr/>
              <p:nvPr/>
            </p:nvSpPr>
            <p:spPr bwMode="auto">
              <a:xfrm>
                <a:off x="3191" y="3131"/>
                <a:ext cx="8" cy="102"/>
              </a:xfrm>
              <a:custGeom>
                <a:avLst/>
                <a:gdLst>
                  <a:gd name="T0" fmla="*/ 3 w 3"/>
                  <a:gd name="T1" fmla="*/ 0 h 43"/>
                  <a:gd name="T2" fmla="*/ 3 w 3"/>
                  <a:gd name="T3" fmla="*/ 43 h 43"/>
                  <a:gd name="T4" fmla="*/ 0 w 3"/>
                  <a:gd name="T5" fmla="*/ 42 h 43"/>
                  <a:gd name="T6" fmla="*/ 0 w 3"/>
                  <a:gd name="T7" fmla="*/ 0 h 43"/>
                  <a:gd name="T8" fmla="*/ 3 w 3"/>
                  <a:gd name="T9" fmla="*/ 0 h 43"/>
                </a:gdLst>
                <a:ahLst/>
                <a:cxnLst>
                  <a:cxn ang="0">
                    <a:pos x="T0" y="T1"/>
                  </a:cxn>
                  <a:cxn ang="0">
                    <a:pos x="T2" y="T3"/>
                  </a:cxn>
                  <a:cxn ang="0">
                    <a:pos x="T4" y="T5"/>
                  </a:cxn>
                  <a:cxn ang="0">
                    <a:pos x="T6" y="T7"/>
                  </a:cxn>
                  <a:cxn ang="0">
                    <a:pos x="T8" y="T9"/>
                  </a:cxn>
                </a:cxnLst>
                <a:rect l="0" t="0" r="r" b="b"/>
                <a:pathLst>
                  <a:path w="3" h="43">
                    <a:moveTo>
                      <a:pt x="3" y="0"/>
                    </a:moveTo>
                    <a:cubicBezTo>
                      <a:pt x="3" y="43"/>
                      <a:pt x="3" y="43"/>
                      <a:pt x="3" y="43"/>
                    </a:cubicBezTo>
                    <a:cubicBezTo>
                      <a:pt x="2" y="43"/>
                      <a:pt x="1" y="42"/>
                      <a:pt x="0" y="4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87" name="Freeform 198"/>
              <p:cNvSpPr/>
              <p:nvPr/>
            </p:nvSpPr>
            <p:spPr bwMode="auto">
              <a:xfrm>
                <a:off x="3225" y="3131"/>
                <a:ext cx="7" cy="113"/>
              </a:xfrm>
              <a:custGeom>
                <a:avLst/>
                <a:gdLst>
                  <a:gd name="T0" fmla="*/ 3 w 3"/>
                  <a:gd name="T1" fmla="*/ 0 h 48"/>
                  <a:gd name="T2" fmla="*/ 3 w 3"/>
                  <a:gd name="T3" fmla="*/ 48 h 48"/>
                  <a:gd name="T4" fmla="*/ 1 w 3"/>
                  <a:gd name="T5" fmla="*/ 47 h 48"/>
                  <a:gd name="T6" fmla="*/ 0 w 3"/>
                  <a:gd name="T7" fmla="*/ 47 h 48"/>
                  <a:gd name="T8" fmla="*/ 0 w 3"/>
                  <a:gd name="T9" fmla="*/ 0 h 48"/>
                  <a:gd name="T10" fmla="*/ 3 w 3"/>
                  <a:gd name="T11" fmla="*/ 0 h 48"/>
                </a:gdLst>
                <a:ahLst/>
                <a:cxnLst>
                  <a:cxn ang="0">
                    <a:pos x="T0" y="T1"/>
                  </a:cxn>
                  <a:cxn ang="0">
                    <a:pos x="T2" y="T3"/>
                  </a:cxn>
                  <a:cxn ang="0">
                    <a:pos x="T4" y="T5"/>
                  </a:cxn>
                  <a:cxn ang="0">
                    <a:pos x="T6" y="T7"/>
                  </a:cxn>
                  <a:cxn ang="0">
                    <a:pos x="T8" y="T9"/>
                  </a:cxn>
                  <a:cxn ang="0">
                    <a:pos x="T10" y="T11"/>
                  </a:cxn>
                </a:cxnLst>
                <a:rect l="0" t="0" r="r" b="b"/>
                <a:pathLst>
                  <a:path w="3" h="48">
                    <a:moveTo>
                      <a:pt x="3" y="0"/>
                    </a:moveTo>
                    <a:cubicBezTo>
                      <a:pt x="3" y="48"/>
                      <a:pt x="3" y="48"/>
                      <a:pt x="3" y="48"/>
                    </a:cubicBezTo>
                    <a:cubicBezTo>
                      <a:pt x="2" y="47"/>
                      <a:pt x="1" y="47"/>
                      <a:pt x="1" y="47"/>
                    </a:cubicBezTo>
                    <a:cubicBezTo>
                      <a:pt x="0" y="47"/>
                      <a:pt x="0" y="47"/>
                      <a:pt x="0" y="4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88" name="Freeform 199"/>
              <p:cNvSpPr/>
              <p:nvPr/>
            </p:nvSpPr>
            <p:spPr bwMode="auto">
              <a:xfrm>
                <a:off x="3255" y="3131"/>
                <a:ext cx="7" cy="120"/>
              </a:xfrm>
              <a:custGeom>
                <a:avLst/>
                <a:gdLst>
                  <a:gd name="T0" fmla="*/ 3 w 3"/>
                  <a:gd name="T1" fmla="*/ 0 h 51"/>
                  <a:gd name="T2" fmla="*/ 3 w 3"/>
                  <a:gd name="T3" fmla="*/ 51 h 51"/>
                  <a:gd name="T4" fmla="*/ 0 w 3"/>
                  <a:gd name="T5" fmla="*/ 50 h 51"/>
                  <a:gd name="T6" fmla="*/ 0 w 3"/>
                  <a:gd name="T7" fmla="*/ 0 h 51"/>
                  <a:gd name="T8" fmla="*/ 3 w 3"/>
                  <a:gd name="T9" fmla="*/ 0 h 51"/>
                </a:gdLst>
                <a:ahLst/>
                <a:cxnLst>
                  <a:cxn ang="0">
                    <a:pos x="T0" y="T1"/>
                  </a:cxn>
                  <a:cxn ang="0">
                    <a:pos x="T2" y="T3"/>
                  </a:cxn>
                  <a:cxn ang="0">
                    <a:pos x="T4" y="T5"/>
                  </a:cxn>
                  <a:cxn ang="0">
                    <a:pos x="T6" y="T7"/>
                  </a:cxn>
                  <a:cxn ang="0">
                    <a:pos x="T8" y="T9"/>
                  </a:cxn>
                </a:cxnLst>
                <a:rect l="0" t="0" r="r" b="b"/>
                <a:pathLst>
                  <a:path w="3" h="51">
                    <a:moveTo>
                      <a:pt x="3" y="0"/>
                    </a:moveTo>
                    <a:cubicBezTo>
                      <a:pt x="3" y="51"/>
                      <a:pt x="3" y="51"/>
                      <a:pt x="3" y="51"/>
                    </a:cubicBezTo>
                    <a:cubicBezTo>
                      <a:pt x="2" y="50"/>
                      <a:pt x="1" y="50"/>
                      <a:pt x="0" y="5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89" name="Freeform 200"/>
              <p:cNvSpPr/>
              <p:nvPr/>
            </p:nvSpPr>
            <p:spPr bwMode="auto">
              <a:xfrm>
                <a:off x="3289" y="3131"/>
                <a:ext cx="7" cy="125"/>
              </a:xfrm>
              <a:custGeom>
                <a:avLst/>
                <a:gdLst>
                  <a:gd name="T0" fmla="*/ 3 w 3"/>
                  <a:gd name="T1" fmla="*/ 0 h 53"/>
                  <a:gd name="T2" fmla="*/ 3 w 3"/>
                  <a:gd name="T3" fmla="*/ 53 h 53"/>
                  <a:gd name="T4" fmla="*/ 0 w 3"/>
                  <a:gd name="T5" fmla="*/ 52 h 53"/>
                  <a:gd name="T6" fmla="*/ 0 w 3"/>
                  <a:gd name="T7" fmla="*/ 0 h 53"/>
                  <a:gd name="T8" fmla="*/ 3 w 3"/>
                  <a:gd name="T9" fmla="*/ 0 h 53"/>
                </a:gdLst>
                <a:ahLst/>
                <a:cxnLst>
                  <a:cxn ang="0">
                    <a:pos x="T0" y="T1"/>
                  </a:cxn>
                  <a:cxn ang="0">
                    <a:pos x="T2" y="T3"/>
                  </a:cxn>
                  <a:cxn ang="0">
                    <a:pos x="T4" y="T5"/>
                  </a:cxn>
                  <a:cxn ang="0">
                    <a:pos x="T6" y="T7"/>
                  </a:cxn>
                  <a:cxn ang="0">
                    <a:pos x="T8" y="T9"/>
                  </a:cxn>
                </a:cxnLst>
                <a:rect l="0" t="0" r="r" b="b"/>
                <a:pathLst>
                  <a:path w="3" h="53">
                    <a:moveTo>
                      <a:pt x="3" y="0"/>
                    </a:moveTo>
                    <a:cubicBezTo>
                      <a:pt x="3" y="53"/>
                      <a:pt x="3" y="53"/>
                      <a:pt x="3" y="53"/>
                    </a:cubicBezTo>
                    <a:cubicBezTo>
                      <a:pt x="2" y="53"/>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90" name="Freeform 201"/>
              <p:cNvSpPr/>
              <p:nvPr/>
            </p:nvSpPr>
            <p:spPr bwMode="auto">
              <a:xfrm>
                <a:off x="3322" y="3131"/>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91" name="Freeform 202"/>
              <p:cNvSpPr/>
              <p:nvPr/>
            </p:nvSpPr>
            <p:spPr bwMode="auto">
              <a:xfrm>
                <a:off x="3355" y="3131"/>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92" name="Freeform 203"/>
              <p:cNvSpPr/>
              <p:nvPr/>
            </p:nvSpPr>
            <p:spPr bwMode="auto">
              <a:xfrm>
                <a:off x="3386" y="3131"/>
                <a:ext cx="7" cy="130"/>
              </a:xfrm>
              <a:custGeom>
                <a:avLst/>
                <a:gdLst>
                  <a:gd name="T0" fmla="*/ 3 w 3"/>
                  <a:gd name="T1" fmla="*/ 0 h 55"/>
                  <a:gd name="T2" fmla="*/ 3 w 3"/>
                  <a:gd name="T3" fmla="*/ 55 h 55"/>
                  <a:gd name="T4" fmla="*/ 1 w 3"/>
                  <a:gd name="T5" fmla="*/ 55 h 55"/>
                  <a:gd name="T6" fmla="*/ 0 w 3"/>
                  <a:gd name="T7" fmla="*/ 55 h 55"/>
                  <a:gd name="T8" fmla="*/ 0 w 3"/>
                  <a:gd name="T9" fmla="*/ 0 h 55"/>
                  <a:gd name="T10" fmla="*/ 3 w 3"/>
                  <a:gd name="T11" fmla="*/ 0 h 55"/>
                </a:gdLst>
                <a:ahLst/>
                <a:cxnLst>
                  <a:cxn ang="0">
                    <a:pos x="T0" y="T1"/>
                  </a:cxn>
                  <a:cxn ang="0">
                    <a:pos x="T2" y="T3"/>
                  </a:cxn>
                  <a:cxn ang="0">
                    <a:pos x="T4" y="T5"/>
                  </a:cxn>
                  <a:cxn ang="0">
                    <a:pos x="T6" y="T7"/>
                  </a:cxn>
                  <a:cxn ang="0">
                    <a:pos x="T8" y="T9"/>
                  </a:cxn>
                  <a:cxn ang="0">
                    <a:pos x="T10" y="T11"/>
                  </a:cxn>
                </a:cxnLst>
                <a:rect l="0" t="0" r="r" b="b"/>
                <a:pathLst>
                  <a:path w="3" h="55">
                    <a:moveTo>
                      <a:pt x="3" y="0"/>
                    </a:moveTo>
                    <a:cubicBezTo>
                      <a:pt x="3" y="55"/>
                      <a:pt x="3" y="55"/>
                      <a:pt x="3" y="55"/>
                    </a:cubicBezTo>
                    <a:cubicBezTo>
                      <a:pt x="3" y="55"/>
                      <a:pt x="2" y="55"/>
                      <a:pt x="1" y="55"/>
                    </a:cubicBezTo>
                    <a:cubicBezTo>
                      <a:pt x="0" y="55"/>
                      <a:pt x="0"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93" name="Freeform 204"/>
              <p:cNvSpPr/>
              <p:nvPr/>
            </p:nvSpPr>
            <p:spPr bwMode="auto">
              <a:xfrm>
                <a:off x="3419" y="3131"/>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sp>
          <p:nvSpPr>
            <p:cNvPr id="8" name="Freeform 206"/>
            <p:cNvSpPr/>
            <p:nvPr/>
          </p:nvSpPr>
          <p:spPr bwMode="auto">
            <a:xfrm>
              <a:off x="3452" y="3131"/>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 name="Freeform 207"/>
            <p:cNvSpPr/>
            <p:nvPr/>
          </p:nvSpPr>
          <p:spPr bwMode="auto">
            <a:xfrm>
              <a:off x="3485" y="3131"/>
              <a:ext cx="7" cy="125"/>
            </a:xfrm>
            <a:custGeom>
              <a:avLst/>
              <a:gdLst>
                <a:gd name="T0" fmla="*/ 3 w 3"/>
                <a:gd name="T1" fmla="*/ 0 h 53"/>
                <a:gd name="T2" fmla="*/ 3 w 3"/>
                <a:gd name="T3" fmla="*/ 52 h 53"/>
                <a:gd name="T4" fmla="*/ 0 w 3"/>
                <a:gd name="T5" fmla="*/ 53 h 53"/>
                <a:gd name="T6" fmla="*/ 0 w 3"/>
                <a:gd name="T7" fmla="*/ 0 h 53"/>
                <a:gd name="T8" fmla="*/ 3 w 3"/>
                <a:gd name="T9" fmla="*/ 0 h 53"/>
              </a:gdLst>
              <a:ahLst/>
              <a:cxnLst>
                <a:cxn ang="0">
                  <a:pos x="T0" y="T1"/>
                </a:cxn>
                <a:cxn ang="0">
                  <a:pos x="T2" y="T3"/>
                </a:cxn>
                <a:cxn ang="0">
                  <a:pos x="T4" y="T5"/>
                </a:cxn>
                <a:cxn ang="0">
                  <a:pos x="T6" y="T7"/>
                </a:cxn>
                <a:cxn ang="0">
                  <a:pos x="T8" y="T9"/>
                </a:cxn>
              </a:cxnLst>
              <a:rect l="0" t="0" r="r" b="b"/>
              <a:pathLst>
                <a:path w="3" h="53">
                  <a:moveTo>
                    <a:pt x="3" y="0"/>
                  </a:moveTo>
                  <a:cubicBezTo>
                    <a:pt x="3" y="52"/>
                    <a:pt x="3" y="52"/>
                    <a:pt x="3" y="52"/>
                  </a:cubicBezTo>
                  <a:cubicBezTo>
                    <a:pt x="2" y="52"/>
                    <a:pt x="1" y="52"/>
                    <a:pt x="0" y="5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 name="Freeform 208"/>
            <p:cNvSpPr/>
            <p:nvPr/>
          </p:nvSpPr>
          <p:spPr bwMode="auto">
            <a:xfrm>
              <a:off x="3518" y="3131"/>
              <a:ext cx="5" cy="118"/>
            </a:xfrm>
            <a:custGeom>
              <a:avLst/>
              <a:gdLst>
                <a:gd name="T0" fmla="*/ 2 w 2"/>
                <a:gd name="T1" fmla="*/ 0 h 50"/>
                <a:gd name="T2" fmla="*/ 2 w 2"/>
                <a:gd name="T3" fmla="*/ 50 h 50"/>
                <a:gd name="T4" fmla="*/ 0 w 2"/>
                <a:gd name="T5" fmla="*/ 50 h 50"/>
                <a:gd name="T6" fmla="*/ 0 w 2"/>
                <a:gd name="T7" fmla="*/ 0 h 50"/>
                <a:gd name="T8" fmla="*/ 2 w 2"/>
                <a:gd name="T9" fmla="*/ 0 h 50"/>
              </a:gdLst>
              <a:ahLst/>
              <a:cxnLst>
                <a:cxn ang="0">
                  <a:pos x="T0" y="T1"/>
                </a:cxn>
                <a:cxn ang="0">
                  <a:pos x="T2" y="T3"/>
                </a:cxn>
                <a:cxn ang="0">
                  <a:pos x="T4" y="T5"/>
                </a:cxn>
                <a:cxn ang="0">
                  <a:pos x="T6" y="T7"/>
                </a:cxn>
                <a:cxn ang="0">
                  <a:pos x="T8" y="T9"/>
                </a:cxn>
              </a:cxnLst>
              <a:rect l="0" t="0" r="r" b="b"/>
              <a:pathLst>
                <a:path w="2" h="50">
                  <a:moveTo>
                    <a:pt x="2" y="0"/>
                  </a:moveTo>
                  <a:cubicBezTo>
                    <a:pt x="2" y="50"/>
                    <a:pt x="2" y="50"/>
                    <a:pt x="2" y="50"/>
                  </a:cubicBezTo>
                  <a:cubicBezTo>
                    <a:pt x="1" y="50"/>
                    <a:pt x="0" y="50"/>
                    <a:pt x="0" y="50"/>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 name="Freeform 209"/>
            <p:cNvSpPr/>
            <p:nvPr/>
          </p:nvSpPr>
          <p:spPr bwMode="auto">
            <a:xfrm>
              <a:off x="3549" y="3131"/>
              <a:ext cx="7" cy="111"/>
            </a:xfrm>
            <a:custGeom>
              <a:avLst/>
              <a:gdLst>
                <a:gd name="T0" fmla="*/ 3 w 3"/>
                <a:gd name="T1" fmla="*/ 0 h 47"/>
                <a:gd name="T2" fmla="*/ 3 w 3"/>
                <a:gd name="T3" fmla="*/ 46 h 47"/>
                <a:gd name="T4" fmla="*/ 0 w 3"/>
                <a:gd name="T5" fmla="*/ 47 h 47"/>
                <a:gd name="T6" fmla="*/ 0 w 3"/>
                <a:gd name="T7" fmla="*/ 0 h 47"/>
                <a:gd name="T8" fmla="*/ 3 w 3"/>
                <a:gd name="T9" fmla="*/ 0 h 47"/>
              </a:gdLst>
              <a:ahLst/>
              <a:cxnLst>
                <a:cxn ang="0">
                  <a:pos x="T0" y="T1"/>
                </a:cxn>
                <a:cxn ang="0">
                  <a:pos x="T2" y="T3"/>
                </a:cxn>
                <a:cxn ang="0">
                  <a:pos x="T4" y="T5"/>
                </a:cxn>
                <a:cxn ang="0">
                  <a:pos x="T6" y="T7"/>
                </a:cxn>
                <a:cxn ang="0">
                  <a:pos x="T8" y="T9"/>
                </a:cxn>
              </a:cxnLst>
              <a:rect l="0" t="0" r="r" b="b"/>
              <a:pathLst>
                <a:path w="3" h="47">
                  <a:moveTo>
                    <a:pt x="3" y="0"/>
                  </a:moveTo>
                  <a:cubicBezTo>
                    <a:pt x="3" y="46"/>
                    <a:pt x="3" y="46"/>
                    <a:pt x="3" y="46"/>
                  </a:cubicBezTo>
                  <a:cubicBezTo>
                    <a:pt x="2" y="47"/>
                    <a:pt x="1" y="47"/>
                    <a:pt x="0" y="4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 name="Freeform 210"/>
            <p:cNvSpPr/>
            <p:nvPr/>
          </p:nvSpPr>
          <p:spPr bwMode="auto">
            <a:xfrm>
              <a:off x="3582" y="3131"/>
              <a:ext cx="7" cy="102"/>
            </a:xfrm>
            <a:custGeom>
              <a:avLst/>
              <a:gdLst>
                <a:gd name="T0" fmla="*/ 3 w 3"/>
                <a:gd name="T1" fmla="*/ 0 h 43"/>
                <a:gd name="T2" fmla="*/ 3 w 3"/>
                <a:gd name="T3" fmla="*/ 42 h 43"/>
                <a:gd name="T4" fmla="*/ 0 w 3"/>
                <a:gd name="T5" fmla="*/ 43 h 43"/>
                <a:gd name="T6" fmla="*/ 0 w 3"/>
                <a:gd name="T7" fmla="*/ 0 h 43"/>
                <a:gd name="T8" fmla="*/ 3 w 3"/>
                <a:gd name="T9" fmla="*/ 0 h 43"/>
              </a:gdLst>
              <a:ahLst/>
              <a:cxnLst>
                <a:cxn ang="0">
                  <a:pos x="T0" y="T1"/>
                </a:cxn>
                <a:cxn ang="0">
                  <a:pos x="T2" y="T3"/>
                </a:cxn>
                <a:cxn ang="0">
                  <a:pos x="T4" y="T5"/>
                </a:cxn>
                <a:cxn ang="0">
                  <a:pos x="T6" y="T7"/>
                </a:cxn>
                <a:cxn ang="0">
                  <a:pos x="T8" y="T9"/>
                </a:cxn>
              </a:cxnLst>
              <a:rect l="0" t="0" r="r" b="b"/>
              <a:pathLst>
                <a:path w="3" h="43">
                  <a:moveTo>
                    <a:pt x="3" y="0"/>
                  </a:moveTo>
                  <a:cubicBezTo>
                    <a:pt x="3" y="42"/>
                    <a:pt x="3" y="42"/>
                    <a:pt x="3" y="42"/>
                  </a:cubicBezTo>
                  <a:cubicBezTo>
                    <a:pt x="2" y="42"/>
                    <a:pt x="1" y="42"/>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 name="Freeform 211"/>
            <p:cNvSpPr/>
            <p:nvPr/>
          </p:nvSpPr>
          <p:spPr bwMode="auto">
            <a:xfrm>
              <a:off x="3615" y="3131"/>
              <a:ext cx="7" cy="85"/>
            </a:xfrm>
            <a:custGeom>
              <a:avLst/>
              <a:gdLst>
                <a:gd name="T0" fmla="*/ 3 w 3"/>
                <a:gd name="T1" fmla="*/ 0 h 36"/>
                <a:gd name="T2" fmla="*/ 3 w 3"/>
                <a:gd name="T3" fmla="*/ 33 h 36"/>
                <a:gd name="T4" fmla="*/ 0 w 3"/>
                <a:gd name="T5" fmla="*/ 36 h 36"/>
                <a:gd name="T6" fmla="*/ 0 w 3"/>
                <a:gd name="T7" fmla="*/ 0 h 36"/>
                <a:gd name="T8" fmla="*/ 3 w 3"/>
                <a:gd name="T9" fmla="*/ 0 h 36"/>
              </a:gdLst>
              <a:ahLst/>
              <a:cxnLst>
                <a:cxn ang="0">
                  <a:pos x="T0" y="T1"/>
                </a:cxn>
                <a:cxn ang="0">
                  <a:pos x="T2" y="T3"/>
                </a:cxn>
                <a:cxn ang="0">
                  <a:pos x="T4" y="T5"/>
                </a:cxn>
                <a:cxn ang="0">
                  <a:pos x="T6" y="T7"/>
                </a:cxn>
                <a:cxn ang="0">
                  <a:pos x="T8" y="T9"/>
                </a:cxn>
              </a:cxnLst>
              <a:rect l="0" t="0" r="r" b="b"/>
              <a:pathLst>
                <a:path w="3" h="36">
                  <a:moveTo>
                    <a:pt x="3" y="0"/>
                  </a:moveTo>
                  <a:cubicBezTo>
                    <a:pt x="3" y="33"/>
                    <a:pt x="3" y="33"/>
                    <a:pt x="3" y="33"/>
                  </a:cubicBezTo>
                  <a:cubicBezTo>
                    <a:pt x="2" y="34"/>
                    <a:pt x="1" y="35"/>
                    <a:pt x="0" y="36"/>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 name="Freeform 212"/>
            <p:cNvSpPr/>
            <p:nvPr/>
          </p:nvSpPr>
          <p:spPr bwMode="auto">
            <a:xfrm>
              <a:off x="3144" y="3062"/>
              <a:ext cx="490" cy="137"/>
            </a:xfrm>
            <a:custGeom>
              <a:avLst/>
              <a:gdLst>
                <a:gd name="T0" fmla="*/ 207 w 207"/>
                <a:gd name="T1" fmla="*/ 29 h 58"/>
                <a:gd name="T2" fmla="*/ 103 w 207"/>
                <a:gd name="T3" fmla="*/ 58 h 58"/>
                <a:gd name="T4" fmla="*/ 81 w 207"/>
                <a:gd name="T5" fmla="*/ 58 h 58"/>
                <a:gd name="T6" fmla="*/ 55 w 207"/>
                <a:gd name="T7" fmla="*/ 55 h 58"/>
                <a:gd name="T8" fmla="*/ 35 w 207"/>
                <a:gd name="T9" fmla="*/ 51 h 58"/>
                <a:gd name="T10" fmla="*/ 29 w 207"/>
                <a:gd name="T11" fmla="*/ 50 h 58"/>
                <a:gd name="T12" fmla="*/ 10 w 207"/>
                <a:gd name="T13" fmla="*/ 42 h 58"/>
                <a:gd name="T14" fmla="*/ 8 w 207"/>
                <a:gd name="T15" fmla="*/ 40 h 58"/>
                <a:gd name="T16" fmla="*/ 0 w 207"/>
                <a:gd name="T17" fmla="*/ 29 h 58"/>
                <a:gd name="T18" fmla="*/ 0 w 207"/>
                <a:gd name="T19" fmla="*/ 28 h 58"/>
                <a:gd name="T20" fmla="*/ 103 w 207"/>
                <a:gd name="T21" fmla="*/ 0 h 58"/>
                <a:gd name="T22" fmla="*/ 142 w 207"/>
                <a:gd name="T23" fmla="*/ 2 h 58"/>
                <a:gd name="T24" fmla="*/ 149 w 207"/>
                <a:gd name="T25" fmla="*/ 3 h 58"/>
                <a:gd name="T26" fmla="*/ 176 w 207"/>
                <a:gd name="T27" fmla="*/ 8 h 58"/>
                <a:gd name="T28" fmla="*/ 181 w 207"/>
                <a:gd name="T29" fmla="*/ 9 h 58"/>
                <a:gd name="T30" fmla="*/ 195 w 207"/>
                <a:gd name="T31" fmla="*/ 15 h 58"/>
                <a:gd name="T32" fmla="*/ 204 w 207"/>
                <a:gd name="T33" fmla="*/ 22 h 58"/>
                <a:gd name="T34" fmla="*/ 207 w 207"/>
                <a:gd name="T35" fmla="*/ 28 h 58"/>
                <a:gd name="T36" fmla="*/ 207 w 207"/>
                <a:gd name="T3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7" h="58">
                  <a:moveTo>
                    <a:pt x="207" y="29"/>
                  </a:moveTo>
                  <a:cubicBezTo>
                    <a:pt x="207" y="45"/>
                    <a:pt x="161" y="58"/>
                    <a:pt x="103" y="58"/>
                  </a:cubicBezTo>
                  <a:cubicBezTo>
                    <a:pt x="96" y="58"/>
                    <a:pt x="88" y="58"/>
                    <a:pt x="81" y="58"/>
                  </a:cubicBezTo>
                  <a:cubicBezTo>
                    <a:pt x="71" y="57"/>
                    <a:pt x="63" y="56"/>
                    <a:pt x="55" y="55"/>
                  </a:cubicBezTo>
                  <a:cubicBezTo>
                    <a:pt x="47" y="54"/>
                    <a:pt x="41" y="53"/>
                    <a:pt x="35" y="51"/>
                  </a:cubicBezTo>
                  <a:cubicBezTo>
                    <a:pt x="33" y="51"/>
                    <a:pt x="31" y="50"/>
                    <a:pt x="29" y="50"/>
                  </a:cubicBezTo>
                  <a:cubicBezTo>
                    <a:pt x="22" y="47"/>
                    <a:pt x="15" y="45"/>
                    <a:pt x="10" y="42"/>
                  </a:cubicBezTo>
                  <a:cubicBezTo>
                    <a:pt x="9" y="41"/>
                    <a:pt x="8" y="41"/>
                    <a:pt x="8" y="40"/>
                  </a:cubicBezTo>
                  <a:cubicBezTo>
                    <a:pt x="3" y="37"/>
                    <a:pt x="0" y="33"/>
                    <a:pt x="0" y="29"/>
                  </a:cubicBezTo>
                  <a:cubicBezTo>
                    <a:pt x="0" y="29"/>
                    <a:pt x="0" y="28"/>
                    <a:pt x="0" y="28"/>
                  </a:cubicBezTo>
                  <a:cubicBezTo>
                    <a:pt x="2" y="12"/>
                    <a:pt x="47" y="0"/>
                    <a:pt x="103" y="0"/>
                  </a:cubicBezTo>
                  <a:cubicBezTo>
                    <a:pt x="117" y="0"/>
                    <a:pt x="130" y="0"/>
                    <a:pt x="142" y="2"/>
                  </a:cubicBezTo>
                  <a:cubicBezTo>
                    <a:pt x="145" y="2"/>
                    <a:pt x="147" y="2"/>
                    <a:pt x="149" y="3"/>
                  </a:cubicBezTo>
                  <a:cubicBezTo>
                    <a:pt x="159" y="4"/>
                    <a:pt x="168" y="6"/>
                    <a:pt x="176" y="8"/>
                  </a:cubicBezTo>
                  <a:cubicBezTo>
                    <a:pt x="177" y="8"/>
                    <a:pt x="179" y="9"/>
                    <a:pt x="181" y="9"/>
                  </a:cubicBezTo>
                  <a:cubicBezTo>
                    <a:pt x="186" y="11"/>
                    <a:pt x="191" y="13"/>
                    <a:pt x="195" y="15"/>
                  </a:cubicBezTo>
                  <a:cubicBezTo>
                    <a:pt x="199" y="17"/>
                    <a:pt x="202" y="20"/>
                    <a:pt x="204" y="22"/>
                  </a:cubicBezTo>
                  <a:cubicBezTo>
                    <a:pt x="206" y="24"/>
                    <a:pt x="207" y="26"/>
                    <a:pt x="207" y="28"/>
                  </a:cubicBezTo>
                  <a:cubicBezTo>
                    <a:pt x="207" y="28"/>
                    <a:pt x="207" y="29"/>
                    <a:pt x="207" y="29"/>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 name="Rectangle 213"/>
            <p:cNvSpPr>
              <a:spLocks noChangeArrowheads="1"/>
            </p:cNvSpPr>
            <p:nvPr/>
          </p:nvSpPr>
          <p:spPr bwMode="auto">
            <a:xfrm>
              <a:off x="3274" y="3098"/>
              <a:ext cx="353" cy="101"/>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 name="Freeform 214"/>
            <p:cNvSpPr>
              <a:spLocks noEditPoints="1"/>
            </p:cNvSpPr>
            <p:nvPr/>
          </p:nvSpPr>
          <p:spPr bwMode="auto">
            <a:xfrm>
              <a:off x="3163" y="3067"/>
              <a:ext cx="334" cy="94"/>
            </a:xfrm>
            <a:custGeom>
              <a:avLst/>
              <a:gdLst>
                <a:gd name="T0" fmla="*/ 16 w 141"/>
                <a:gd name="T1" fmla="*/ 34 h 40"/>
                <a:gd name="T2" fmla="*/ 0 w 141"/>
                <a:gd name="T3" fmla="*/ 38 h 40"/>
                <a:gd name="T4" fmla="*/ 2 w 141"/>
                <a:gd name="T5" fmla="*/ 40 h 40"/>
                <a:gd name="T6" fmla="*/ 18 w 141"/>
                <a:gd name="T7" fmla="*/ 36 h 40"/>
                <a:gd name="T8" fmla="*/ 16 w 141"/>
                <a:gd name="T9" fmla="*/ 34 h 40"/>
                <a:gd name="T10" fmla="*/ 134 w 141"/>
                <a:gd name="T11" fmla="*/ 0 h 40"/>
                <a:gd name="T12" fmla="*/ 118 w 141"/>
                <a:gd name="T13" fmla="*/ 4 h 40"/>
                <a:gd name="T14" fmla="*/ 125 w 141"/>
                <a:gd name="T15" fmla="*/ 5 h 40"/>
                <a:gd name="T16" fmla="*/ 141 w 141"/>
                <a:gd name="T17" fmla="*/ 1 h 40"/>
                <a:gd name="T18" fmla="*/ 134 w 141"/>
                <a:gd name="T19" fmla="*/ 0 h 40"/>
                <a:gd name="T20" fmla="*/ 134 w 141"/>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40">
                  <a:moveTo>
                    <a:pt x="16" y="34"/>
                  </a:moveTo>
                  <a:cubicBezTo>
                    <a:pt x="0" y="38"/>
                    <a:pt x="0" y="38"/>
                    <a:pt x="0" y="38"/>
                  </a:cubicBezTo>
                  <a:cubicBezTo>
                    <a:pt x="0" y="39"/>
                    <a:pt x="1" y="39"/>
                    <a:pt x="2" y="40"/>
                  </a:cubicBezTo>
                  <a:cubicBezTo>
                    <a:pt x="18" y="36"/>
                    <a:pt x="18" y="36"/>
                    <a:pt x="18" y="36"/>
                  </a:cubicBezTo>
                  <a:cubicBezTo>
                    <a:pt x="17" y="35"/>
                    <a:pt x="17" y="34"/>
                    <a:pt x="16" y="34"/>
                  </a:cubicBezTo>
                  <a:moveTo>
                    <a:pt x="134" y="0"/>
                  </a:moveTo>
                  <a:cubicBezTo>
                    <a:pt x="118" y="4"/>
                    <a:pt x="118" y="4"/>
                    <a:pt x="118" y="4"/>
                  </a:cubicBezTo>
                  <a:cubicBezTo>
                    <a:pt x="121" y="5"/>
                    <a:pt x="123" y="5"/>
                    <a:pt x="125" y="5"/>
                  </a:cubicBezTo>
                  <a:cubicBezTo>
                    <a:pt x="141" y="1"/>
                    <a:pt x="141" y="1"/>
                    <a:pt x="141" y="1"/>
                  </a:cubicBezTo>
                  <a:cubicBezTo>
                    <a:pt x="139" y="0"/>
                    <a:pt x="137" y="0"/>
                    <a:pt x="134" y="0"/>
                  </a:cubicBezTo>
                  <a:cubicBezTo>
                    <a:pt x="134" y="0"/>
                    <a:pt x="134" y="0"/>
                    <a:pt x="13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 name="Freeform 215"/>
            <p:cNvSpPr>
              <a:spLocks noEditPoints="1"/>
            </p:cNvSpPr>
            <p:nvPr/>
          </p:nvSpPr>
          <p:spPr bwMode="auto">
            <a:xfrm>
              <a:off x="3213" y="3081"/>
              <a:ext cx="360" cy="102"/>
            </a:xfrm>
            <a:custGeom>
              <a:avLst/>
              <a:gdLst>
                <a:gd name="T0" fmla="*/ 15 w 152"/>
                <a:gd name="T1" fmla="*/ 37 h 43"/>
                <a:gd name="T2" fmla="*/ 0 w 152"/>
                <a:gd name="T3" fmla="*/ 42 h 43"/>
                <a:gd name="T4" fmla="*/ 6 w 152"/>
                <a:gd name="T5" fmla="*/ 43 h 43"/>
                <a:gd name="T6" fmla="*/ 20 w 152"/>
                <a:gd name="T7" fmla="*/ 39 h 43"/>
                <a:gd name="T8" fmla="*/ 16 w 152"/>
                <a:gd name="T9" fmla="*/ 38 h 43"/>
                <a:gd name="T10" fmla="*/ 15 w 152"/>
                <a:gd name="T11" fmla="*/ 37 h 43"/>
                <a:gd name="T12" fmla="*/ 147 w 152"/>
                <a:gd name="T13" fmla="*/ 0 h 43"/>
                <a:gd name="T14" fmla="*/ 132 w 152"/>
                <a:gd name="T15" fmla="*/ 4 h 43"/>
                <a:gd name="T16" fmla="*/ 137 w 152"/>
                <a:gd name="T17" fmla="*/ 6 h 43"/>
                <a:gd name="T18" fmla="*/ 152 w 152"/>
                <a:gd name="T19" fmla="*/ 1 h 43"/>
                <a:gd name="T20" fmla="*/ 147 w 152"/>
                <a:gd name="T21" fmla="*/ 0 h 43"/>
                <a:gd name="T22" fmla="*/ 147 w 152"/>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43">
                  <a:moveTo>
                    <a:pt x="15" y="37"/>
                  </a:moveTo>
                  <a:cubicBezTo>
                    <a:pt x="0" y="42"/>
                    <a:pt x="0" y="42"/>
                    <a:pt x="0" y="42"/>
                  </a:cubicBezTo>
                  <a:cubicBezTo>
                    <a:pt x="2" y="42"/>
                    <a:pt x="4" y="43"/>
                    <a:pt x="6" y="43"/>
                  </a:cubicBezTo>
                  <a:cubicBezTo>
                    <a:pt x="20" y="39"/>
                    <a:pt x="20" y="39"/>
                    <a:pt x="20" y="39"/>
                  </a:cubicBezTo>
                  <a:cubicBezTo>
                    <a:pt x="19" y="39"/>
                    <a:pt x="18" y="38"/>
                    <a:pt x="16" y="38"/>
                  </a:cubicBezTo>
                  <a:cubicBezTo>
                    <a:pt x="16" y="38"/>
                    <a:pt x="15" y="38"/>
                    <a:pt x="15" y="37"/>
                  </a:cubicBezTo>
                  <a:moveTo>
                    <a:pt x="147" y="0"/>
                  </a:moveTo>
                  <a:cubicBezTo>
                    <a:pt x="132" y="4"/>
                    <a:pt x="132" y="4"/>
                    <a:pt x="132" y="4"/>
                  </a:cubicBezTo>
                  <a:cubicBezTo>
                    <a:pt x="134" y="5"/>
                    <a:pt x="135" y="5"/>
                    <a:pt x="137" y="6"/>
                  </a:cubicBezTo>
                  <a:cubicBezTo>
                    <a:pt x="152" y="1"/>
                    <a:pt x="152" y="1"/>
                    <a:pt x="152" y="1"/>
                  </a:cubicBezTo>
                  <a:cubicBezTo>
                    <a:pt x="150" y="1"/>
                    <a:pt x="148" y="0"/>
                    <a:pt x="147" y="0"/>
                  </a:cubicBezTo>
                  <a:cubicBezTo>
                    <a:pt x="147" y="0"/>
                    <a:pt x="147" y="0"/>
                    <a:pt x="14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 name="Freeform 216"/>
            <p:cNvSpPr/>
            <p:nvPr/>
          </p:nvSpPr>
          <p:spPr bwMode="auto">
            <a:xfrm>
              <a:off x="3194" y="3076"/>
              <a:ext cx="390" cy="112"/>
            </a:xfrm>
            <a:custGeom>
              <a:avLst/>
              <a:gdLst>
                <a:gd name="T0" fmla="*/ 165 w 165"/>
                <a:gd name="T1" fmla="*/ 23 h 47"/>
                <a:gd name="T2" fmla="*/ 165 w 165"/>
                <a:gd name="T3" fmla="*/ 24 h 47"/>
                <a:gd name="T4" fmla="*/ 82 w 165"/>
                <a:gd name="T5" fmla="*/ 47 h 47"/>
                <a:gd name="T6" fmla="*/ 0 w 165"/>
                <a:gd name="T7" fmla="*/ 24 h 47"/>
                <a:gd name="T8" fmla="*/ 0 w 165"/>
                <a:gd name="T9" fmla="*/ 23 h 47"/>
                <a:gd name="T10" fmla="*/ 82 w 165"/>
                <a:gd name="T11" fmla="*/ 0 h 47"/>
                <a:gd name="T12" fmla="*/ 165 w 165"/>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165" h="47">
                  <a:moveTo>
                    <a:pt x="165" y="23"/>
                  </a:moveTo>
                  <a:cubicBezTo>
                    <a:pt x="165" y="24"/>
                    <a:pt x="165" y="24"/>
                    <a:pt x="165" y="24"/>
                  </a:cubicBezTo>
                  <a:cubicBezTo>
                    <a:pt x="163" y="37"/>
                    <a:pt x="127" y="47"/>
                    <a:pt x="82" y="47"/>
                  </a:cubicBezTo>
                  <a:cubicBezTo>
                    <a:pt x="38" y="47"/>
                    <a:pt x="2" y="37"/>
                    <a:pt x="0" y="24"/>
                  </a:cubicBezTo>
                  <a:cubicBezTo>
                    <a:pt x="0" y="23"/>
                    <a:pt x="0" y="23"/>
                    <a:pt x="0" y="23"/>
                  </a:cubicBezTo>
                  <a:cubicBezTo>
                    <a:pt x="0" y="10"/>
                    <a:pt x="37" y="0"/>
                    <a:pt x="82" y="0"/>
                  </a:cubicBezTo>
                  <a:cubicBezTo>
                    <a:pt x="128" y="0"/>
                    <a:pt x="165" y="10"/>
                    <a:pt x="165" y="23"/>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 name="Freeform 217"/>
            <p:cNvSpPr/>
            <p:nvPr/>
          </p:nvSpPr>
          <p:spPr bwMode="auto">
            <a:xfrm>
              <a:off x="3194" y="3081"/>
              <a:ext cx="390" cy="107"/>
            </a:xfrm>
            <a:custGeom>
              <a:avLst/>
              <a:gdLst>
                <a:gd name="T0" fmla="*/ 165 w 165"/>
                <a:gd name="T1" fmla="*/ 22 h 45"/>
                <a:gd name="T2" fmla="*/ 82 w 165"/>
                <a:gd name="T3" fmla="*/ 45 h 45"/>
                <a:gd name="T4" fmla="*/ 79 w 165"/>
                <a:gd name="T5" fmla="*/ 45 h 45"/>
                <a:gd name="T6" fmla="*/ 51 w 165"/>
                <a:gd name="T7" fmla="*/ 43 h 45"/>
                <a:gd name="T8" fmla="*/ 28 w 165"/>
                <a:gd name="T9" fmla="*/ 39 h 45"/>
                <a:gd name="T10" fmla="*/ 23 w 165"/>
                <a:gd name="T11" fmla="*/ 37 h 45"/>
                <a:gd name="T12" fmla="*/ 5 w 165"/>
                <a:gd name="T13" fmla="*/ 30 h 45"/>
                <a:gd name="T14" fmla="*/ 3 w 165"/>
                <a:gd name="T15" fmla="*/ 27 h 45"/>
                <a:gd name="T16" fmla="*/ 0 w 165"/>
                <a:gd name="T17" fmla="*/ 22 h 45"/>
                <a:gd name="T18" fmla="*/ 82 w 165"/>
                <a:gd name="T19" fmla="*/ 0 h 45"/>
                <a:gd name="T20" fmla="*/ 99 w 165"/>
                <a:gd name="T21" fmla="*/ 0 h 45"/>
                <a:gd name="T22" fmla="*/ 107 w 165"/>
                <a:gd name="T23" fmla="*/ 1 h 45"/>
                <a:gd name="T24" fmla="*/ 136 w 165"/>
                <a:gd name="T25" fmla="*/ 5 h 45"/>
                <a:gd name="T26" fmla="*/ 141 w 165"/>
                <a:gd name="T27" fmla="*/ 7 h 45"/>
                <a:gd name="T28" fmla="*/ 157 w 165"/>
                <a:gd name="T29" fmla="*/ 13 h 45"/>
                <a:gd name="T30" fmla="*/ 165 w 165"/>
                <a:gd name="T31" fmla="*/ 20 h 45"/>
                <a:gd name="T32" fmla="*/ 165 w 165"/>
                <a:gd name="T33"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45">
                  <a:moveTo>
                    <a:pt x="165" y="22"/>
                  </a:moveTo>
                  <a:cubicBezTo>
                    <a:pt x="163" y="35"/>
                    <a:pt x="127" y="45"/>
                    <a:pt x="82" y="45"/>
                  </a:cubicBezTo>
                  <a:cubicBezTo>
                    <a:pt x="81" y="45"/>
                    <a:pt x="80" y="45"/>
                    <a:pt x="79" y="45"/>
                  </a:cubicBezTo>
                  <a:cubicBezTo>
                    <a:pt x="70" y="44"/>
                    <a:pt x="60" y="44"/>
                    <a:pt x="51" y="43"/>
                  </a:cubicBezTo>
                  <a:cubicBezTo>
                    <a:pt x="43" y="42"/>
                    <a:pt x="35" y="40"/>
                    <a:pt x="28" y="39"/>
                  </a:cubicBezTo>
                  <a:cubicBezTo>
                    <a:pt x="26" y="38"/>
                    <a:pt x="24" y="38"/>
                    <a:pt x="23" y="37"/>
                  </a:cubicBezTo>
                  <a:cubicBezTo>
                    <a:pt x="15" y="35"/>
                    <a:pt x="9" y="32"/>
                    <a:pt x="5" y="30"/>
                  </a:cubicBezTo>
                  <a:cubicBezTo>
                    <a:pt x="4" y="29"/>
                    <a:pt x="3" y="28"/>
                    <a:pt x="3" y="27"/>
                  </a:cubicBezTo>
                  <a:cubicBezTo>
                    <a:pt x="1" y="26"/>
                    <a:pt x="0" y="24"/>
                    <a:pt x="0" y="22"/>
                  </a:cubicBezTo>
                  <a:cubicBezTo>
                    <a:pt x="2" y="10"/>
                    <a:pt x="38" y="0"/>
                    <a:pt x="82" y="0"/>
                  </a:cubicBezTo>
                  <a:cubicBezTo>
                    <a:pt x="88" y="0"/>
                    <a:pt x="94" y="0"/>
                    <a:pt x="99" y="0"/>
                  </a:cubicBezTo>
                  <a:cubicBezTo>
                    <a:pt x="102" y="0"/>
                    <a:pt x="104" y="0"/>
                    <a:pt x="107" y="1"/>
                  </a:cubicBezTo>
                  <a:cubicBezTo>
                    <a:pt x="118" y="2"/>
                    <a:pt x="127" y="3"/>
                    <a:pt x="136" y="5"/>
                  </a:cubicBezTo>
                  <a:cubicBezTo>
                    <a:pt x="137" y="6"/>
                    <a:pt x="139" y="6"/>
                    <a:pt x="141" y="7"/>
                  </a:cubicBezTo>
                  <a:cubicBezTo>
                    <a:pt x="147" y="8"/>
                    <a:pt x="153" y="11"/>
                    <a:pt x="157" y="13"/>
                  </a:cubicBezTo>
                  <a:cubicBezTo>
                    <a:pt x="161" y="15"/>
                    <a:pt x="164" y="18"/>
                    <a:pt x="165" y="20"/>
                  </a:cubicBezTo>
                  <a:cubicBezTo>
                    <a:pt x="165" y="21"/>
                    <a:pt x="165" y="22"/>
                    <a:pt x="165" y="2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 name="Freeform 218"/>
            <p:cNvSpPr/>
            <p:nvPr/>
          </p:nvSpPr>
          <p:spPr bwMode="auto">
            <a:xfrm>
              <a:off x="3315" y="3112"/>
              <a:ext cx="269" cy="76"/>
            </a:xfrm>
            <a:custGeom>
              <a:avLst/>
              <a:gdLst>
                <a:gd name="T0" fmla="*/ 106 w 114"/>
                <a:gd name="T1" fmla="*/ 0 h 32"/>
                <a:gd name="T2" fmla="*/ 0 w 114"/>
                <a:gd name="T3" fmla="*/ 30 h 32"/>
                <a:gd name="T4" fmla="*/ 28 w 114"/>
                <a:gd name="T5" fmla="*/ 32 h 32"/>
                <a:gd name="T6" fmla="*/ 114 w 114"/>
                <a:gd name="T7" fmla="*/ 7 h 32"/>
                <a:gd name="T8" fmla="*/ 106 w 114"/>
                <a:gd name="T9" fmla="*/ 0 h 32"/>
                <a:gd name="T10" fmla="*/ 106 w 114"/>
                <a:gd name="T11" fmla="*/ 0 h 32"/>
              </a:gdLst>
              <a:ahLst/>
              <a:cxnLst>
                <a:cxn ang="0">
                  <a:pos x="T0" y="T1"/>
                </a:cxn>
                <a:cxn ang="0">
                  <a:pos x="T2" y="T3"/>
                </a:cxn>
                <a:cxn ang="0">
                  <a:pos x="T4" y="T5"/>
                </a:cxn>
                <a:cxn ang="0">
                  <a:pos x="T6" y="T7"/>
                </a:cxn>
                <a:cxn ang="0">
                  <a:pos x="T8" y="T9"/>
                </a:cxn>
                <a:cxn ang="0">
                  <a:pos x="T10" y="T11"/>
                </a:cxn>
              </a:cxnLst>
              <a:rect l="0" t="0" r="r" b="b"/>
              <a:pathLst>
                <a:path w="114" h="32">
                  <a:moveTo>
                    <a:pt x="106" y="0"/>
                  </a:moveTo>
                  <a:cubicBezTo>
                    <a:pt x="0" y="30"/>
                    <a:pt x="0" y="30"/>
                    <a:pt x="0" y="30"/>
                  </a:cubicBezTo>
                  <a:cubicBezTo>
                    <a:pt x="9" y="31"/>
                    <a:pt x="19" y="31"/>
                    <a:pt x="28" y="32"/>
                  </a:cubicBezTo>
                  <a:cubicBezTo>
                    <a:pt x="114" y="7"/>
                    <a:pt x="114" y="7"/>
                    <a:pt x="114" y="7"/>
                  </a:cubicBezTo>
                  <a:cubicBezTo>
                    <a:pt x="113" y="5"/>
                    <a:pt x="110" y="2"/>
                    <a:pt x="106" y="0"/>
                  </a:cubicBezTo>
                  <a:cubicBezTo>
                    <a:pt x="106" y="0"/>
                    <a:pt x="106" y="0"/>
                    <a:pt x="10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 name="Freeform 219"/>
            <p:cNvSpPr/>
            <p:nvPr/>
          </p:nvSpPr>
          <p:spPr bwMode="auto">
            <a:xfrm>
              <a:off x="3201" y="3081"/>
              <a:ext cx="246" cy="71"/>
            </a:xfrm>
            <a:custGeom>
              <a:avLst/>
              <a:gdLst>
                <a:gd name="T0" fmla="*/ 96 w 104"/>
                <a:gd name="T1" fmla="*/ 0 h 30"/>
                <a:gd name="T2" fmla="*/ 0 w 104"/>
                <a:gd name="T3" fmla="*/ 27 h 30"/>
                <a:gd name="T4" fmla="*/ 2 w 104"/>
                <a:gd name="T5" fmla="*/ 30 h 30"/>
                <a:gd name="T6" fmla="*/ 104 w 104"/>
                <a:gd name="T7" fmla="*/ 1 h 30"/>
                <a:gd name="T8" fmla="*/ 96 w 104"/>
                <a:gd name="T9" fmla="*/ 0 h 30"/>
                <a:gd name="T10" fmla="*/ 96 w 104"/>
                <a:gd name="T11" fmla="*/ 0 h 30"/>
              </a:gdLst>
              <a:ahLst/>
              <a:cxnLst>
                <a:cxn ang="0">
                  <a:pos x="T0" y="T1"/>
                </a:cxn>
                <a:cxn ang="0">
                  <a:pos x="T2" y="T3"/>
                </a:cxn>
                <a:cxn ang="0">
                  <a:pos x="T4" y="T5"/>
                </a:cxn>
                <a:cxn ang="0">
                  <a:pos x="T6" y="T7"/>
                </a:cxn>
                <a:cxn ang="0">
                  <a:pos x="T8" y="T9"/>
                </a:cxn>
                <a:cxn ang="0">
                  <a:pos x="T10" y="T11"/>
                </a:cxn>
              </a:cxnLst>
              <a:rect l="0" t="0" r="r" b="b"/>
              <a:pathLst>
                <a:path w="104" h="30">
                  <a:moveTo>
                    <a:pt x="96" y="0"/>
                  </a:moveTo>
                  <a:cubicBezTo>
                    <a:pt x="0" y="27"/>
                    <a:pt x="0" y="27"/>
                    <a:pt x="0" y="27"/>
                  </a:cubicBezTo>
                  <a:cubicBezTo>
                    <a:pt x="0" y="28"/>
                    <a:pt x="1" y="29"/>
                    <a:pt x="2" y="30"/>
                  </a:cubicBezTo>
                  <a:cubicBezTo>
                    <a:pt x="104" y="1"/>
                    <a:pt x="104" y="1"/>
                    <a:pt x="104" y="1"/>
                  </a:cubicBezTo>
                  <a:cubicBezTo>
                    <a:pt x="101" y="0"/>
                    <a:pt x="99" y="0"/>
                    <a:pt x="96" y="0"/>
                  </a:cubicBezTo>
                  <a:cubicBezTo>
                    <a:pt x="96" y="0"/>
                    <a:pt x="96" y="0"/>
                    <a:pt x="9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 name="Freeform 220"/>
            <p:cNvSpPr/>
            <p:nvPr/>
          </p:nvSpPr>
          <p:spPr bwMode="auto">
            <a:xfrm>
              <a:off x="3248" y="3093"/>
              <a:ext cx="280" cy="80"/>
            </a:xfrm>
            <a:custGeom>
              <a:avLst/>
              <a:gdLst>
                <a:gd name="T0" fmla="*/ 113 w 118"/>
                <a:gd name="T1" fmla="*/ 0 h 34"/>
                <a:gd name="T2" fmla="*/ 0 w 118"/>
                <a:gd name="T3" fmla="*/ 32 h 34"/>
                <a:gd name="T4" fmla="*/ 5 w 118"/>
                <a:gd name="T5" fmla="*/ 34 h 34"/>
                <a:gd name="T6" fmla="*/ 118 w 118"/>
                <a:gd name="T7" fmla="*/ 2 h 34"/>
                <a:gd name="T8" fmla="*/ 113 w 118"/>
                <a:gd name="T9" fmla="*/ 0 h 34"/>
                <a:gd name="T10" fmla="*/ 113 w 118"/>
                <a:gd name="T11" fmla="*/ 0 h 34"/>
              </a:gdLst>
              <a:ahLst/>
              <a:cxnLst>
                <a:cxn ang="0">
                  <a:pos x="T0" y="T1"/>
                </a:cxn>
                <a:cxn ang="0">
                  <a:pos x="T2" y="T3"/>
                </a:cxn>
                <a:cxn ang="0">
                  <a:pos x="T4" y="T5"/>
                </a:cxn>
                <a:cxn ang="0">
                  <a:pos x="T6" y="T7"/>
                </a:cxn>
                <a:cxn ang="0">
                  <a:pos x="T8" y="T9"/>
                </a:cxn>
                <a:cxn ang="0">
                  <a:pos x="T10" y="T11"/>
                </a:cxn>
              </a:cxnLst>
              <a:rect l="0" t="0" r="r" b="b"/>
              <a:pathLst>
                <a:path w="118" h="34">
                  <a:moveTo>
                    <a:pt x="113" y="0"/>
                  </a:moveTo>
                  <a:cubicBezTo>
                    <a:pt x="0" y="32"/>
                    <a:pt x="0" y="32"/>
                    <a:pt x="0" y="32"/>
                  </a:cubicBezTo>
                  <a:cubicBezTo>
                    <a:pt x="1" y="33"/>
                    <a:pt x="3" y="33"/>
                    <a:pt x="5" y="34"/>
                  </a:cubicBezTo>
                  <a:cubicBezTo>
                    <a:pt x="118" y="2"/>
                    <a:pt x="118" y="2"/>
                    <a:pt x="118" y="2"/>
                  </a:cubicBezTo>
                  <a:cubicBezTo>
                    <a:pt x="116" y="1"/>
                    <a:pt x="114" y="1"/>
                    <a:pt x="113" y="0"/>
                  </a:cubicBezTo>
                  <a:cubicBezTo>
                    <a:pt x="113" y="0"/>
                    <a:pt x="113" y="0"/>
                    <a:pt x="11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 name="Freeform 221"/>
            <p:cNvSpPr/>
            <p:nvPr/>
          </p:nvSpPr>
          <p:spPr bwMode="auto">
            <a:xfrm>
              <a:off x="3300" y="3093"/>
              <a:ext cx="185" cy="78"/>
            </a:xfrm>
            <a:custGeom>
              <a:avLst/>
              <a:gdLst>
                <a:gd name="T0" fmla="*/ 49 w 78"/>
                <a:gd name="T1" fmla="*/ 29 h 33"/>
                <a:gd name="T2" fmla="*/ 49 w 78"/>
                <a:gd name="T3" fmla="*/ 33 h 33"/>
                <a:gd name="T4" fmla="*/ 31 w 78"/>
                <a:gd name="T5" fmla="*/ 33 h 33"/>
                <a:gd name="T6" fmla="*/ 31 w 78"/>
                <a:gd name="T7" fmla="*/ 30 h 33"/>
                <a:gd name="T8" fmla="*/ 0 w 78"/>
                <a:gd name="T9" fmla="*/ 27 h 33"/>
                <a:gd name="T10" fmla="*/ 9 w 78"/>
                <a:gd name="T11" fmla="*/ 21 h 33"/>
                <a:gd name="T12" fmla="*/ 38 w 78"/>
                <a:gd name="T13" fmla="*/ 23 h 33"/>
                <a:gd name="T14" fmla="*/ 49 w 78"/>
                <a:gd name="T15" fmla="*/ 22 h 33"/>
                <a:gd name="T16" fmla="*/ 1 w 78"/>
                <a:gd name="T17" fmla="*/ 12 h 33"/>
                <a:gd name="T18" fmla="*/ 31 w 78"/>
                <a:gd name="T19" fmla="*/ 4 h 33"/>
                <a:gd name="T20" fmla="*/ 31 w 78"/>
                <a:gd name="T21" fmla="*/ 0 h 33"/>
                <a:gd name="T22" fmla="*/ 49 w 78"/>
                <a:gd name="T23" fmla="*/ 0 h 33"/>
                <a:gd name="T24" fmla="*/ 49 w 78"/>
                <a:gd name="T25" fmla="*/ 4 h 33"/>
                <a:gd name="T26" fmla="*/ 74 w 78"/>
                <a:gd name="T27" fmla="*/ 6 h 33"/>
                <a:gd name="T28" fmla="*/ 65 w 78"/>
                <a:gd name="T29" fmla="*/ 12 h 33"/>
                <a:gd name="T30" fmla="*/ 41 w 78"/>
                <a:gd name="T31" fmla="*/ 10 h 33"/>
                <a:gd name="T32" fmla="*/ 30 w 78"/>
                <a:gd name="T33" fmla="*/ 12 h 33"/>
                <a:gd name="T34" fmla="*/ 78 w 78"/>
                <a:gd name="T35" fmla="*/ 21 h 33"/>
                <a:gd name="T36" fmla="*/ 49 w 78"/>
                <a:gd name="T3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33">
                  <a:moveTo>
                    <a:pt x="49" y="29"/>
                  </a:moveTo>
                  <a:cubicBezTo>
                    <a:pt x="49" y="33"/>
                    <a:pt x="49" y="33"/>
                    <a:pt x="49" y="33"/>
                  </a:cubicBezTo>
                  <a:cubicBezTo>
                    <a:pt x="31" y="33"/>
                    <a:pt x="31" y="33"/>
                    <a:pt x="31" y="33"/>
                  </a:cubicBezTo>
                  <a:cubicBezTo>
                    <a:pt x="31" y="30"/>
                    <a:pt x="31" y="30"/>
                    <a:pt x="31" y="30"/>
                  </a:cubicBezTo>
                  <a:cubicBezTo>
                    <a:pt x="19" y="29"/>
                    <a:pt x="7" y="28"/>
                    <a:pt x="0" y="27"/>
                  </a:cubicBezTo>
                  <a:cubicBezTo>
                    <a:pt x="9" y="21"/>
                    <a:pt x="9" y="21"/>
                    <a:pt x="9" y="21"/>
                  </a:cubicBezTo>
                  <a:cubicBezTo>
                    <a:pt x="17" y="22"/>
                    <a:pt x="28" y="23"/>
                    <a:pt x="38" y="23"/>
                  </a:cubicBezTo>
                  <a:cubicBezTo>
                    <a:pt x="46" y="23"/>
                    <a:pt x="49" y="23"/>
                    <a:pt x="49" y="22"/>
                  </a:cubicBezTo>
                  <a:cubicBezTo>
                    <a:pt x="49" y="19"/>
                    <a:pt x="1" y="21"/>
                    <a:pt x="1" y="12"/>
                  </a:cubicBezTo>
                  <a:cubicBezTo>
                    <a:pt x="1" y="8"/>
                    <a:pt x="11" y="5"/>
                    <a:pt x="31" y="4"/>
                  </a:cubicBezTo>
                  <a:cubicBezTo>
                    <a:pt x="31" y="0"/>
                    <a:pt x="31" y="0"/>
                    <a:pt x="31" y="0"/>
                  </a:cubicBezTo>
                  <a:cubicBezTo>
                    <a:pt x="49" y="0"/>
                    <a:pt x="49" y="0"/>
                    <a:pt x="49" y="0"/>
                  </a:cubicBezTo>
                  <a:cubicBezTo>
                    <a:pt x="49" y="4"/>
                    <a:pt x="49" y="4"/>
                    <a:pt x="49" y="4"/>
                  </a:cubicBezTo>
                  <a:cubicBezTo>
                    <a:pt x="58" y="4"/>
                    <a:pt x="67" y="5"/>
                    <a:pt x="74" y="6"/>
                  </a:cubicBezTo>
                  <a:cubicBezTo>
                    <a:pt x="65" y="12"/>
                    <a:pt x="65" y="12"/>
                    <a:pt x="65" y="12"/>
                  </a:cubicBezTo>
                  <a:cubicBezTo>
                    <a:pt x="57" y="11"/>
                    <a:pt x="49" y="10"/>
                    <a:pt x="41" y="10"/>
                  </a:cubicBezTo>
                  <a:cubicBezTo>
                    <a:pt x="33" y="10"/>
                    <a:pt x="30" y="11"/>
                    <a:pt x="30" y="12"/>
                  </a:cubicBezTo>
                  <a:cubicBezTo>
                    <a:pt x="30" y="15"/>
                    <a:pt x="78" y="12"/>
                    <a:pt x="78" y="21"/>
                  </a:cubicBezTo>
                  <a:cubicBezTo>
                    <a:pt x="78" y="25"/>
                    <a:pt x="68" y="28"/>
                    <a:pt x="49" y="29"/>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 name="Freeform 222"/>
            <p:cNvSpPr/>
            <p:nvPr/>
          </p:nvSpPr>
          <p:spPr bwMode="auto">
            <a:xfrm>
              <a:off x="3298" y="3090"/>
              <a:ext cx="185" cy="79"/>
            </a:xfrm>
            <a:custGeom>
              <a:avLst/>
              <a:gdLst>
                <a:gd name="T0" fmla="*/ 49 w 78"/>
                <a:gd name="T1" fmla="*/ 29 h 33"/>
                <a:gd name="T2" fmla="*/ 49 w 78"/>
                <a:gd name="T3" fmla="*/ 33 h 33"/>
                <a:gd name="T4" fmla="*/ 32 w 78"/>
                <a:gd name="T5" fmla="*/ 33 h 33"/>
                <a:gd name="T6" fmla="*/ 32 w 78"/>
                <a:gd name="T7" fmla="*/ 29 h 33"/>
                <a:gd name="T8" fmla="*/ 0 w 78"/>
                <a:gd name="T9" fmla="*/ 27 h 33"/>
                <a:gd name="T10" fmla="*/ 10 w 78"/>
                <a:gd name="T11" fmla="*/ 21 h 33"/>
                <a:gd name="T12" fmla="*/ 38 w 78"/>
                <a:gd name="T13" fmla="*/ 23 h 33"/>
                <a:gd name="T14" fmla="*/ 49 w 78"/>
                <a:gd name="T15" fmla="*/ 22 h 33"/>
                <a:gd name="T16" fmla="*/ 1 w 78"/>
                <a:gd name="T17" fmla="*/ 12 h 33"/>
                <a:gd name="T18" fmla="*/ 32 w 78"/>
                <a:gd name="T19" fmla="*/ 4 h 33"/>
                <a:gd name="T20" fmla="*/ 32 w 78"/>
                <a:gd name="T21" fmla="*/ 0 h 33"/>
                <a:gd name="T22" fmla="*/ 49 w 78"/>
                <a:gd name="T23" fmla="*/ 0 h 33"/>
                <a:gd name="T24" fmla="*/ 49 w 78"/>
                <a:gd name="T25" fmla="*/ 4 h 33"/>
                <a:gd name="T26" fmla="*/ 75 w 78"/>
                <a:gd name="T27" fmla="*/ 6 h 33"/>
                <a:gd name="T28" fmla="*/ 66 w 78"/>
                <a:gd name="T29" fmla="*/ 12 h 33"/>
                <a:gd name="T30" fmla="*/ 42 w 78"/>
                <a:gd name="T31" fmla="*/ 10 h 33"/>
                <a:gd name="T32" fmla="*/ 30 w 78"/>
                <a:gd name="T33" fmla="*/ 11 h 33"/>
                <a:gd name="T34" fmla="*/ 78 w 78"/>
                <a:gd name="T35" fmla="*/ 21 h 33"/>
                <a:gd name="T36" fmla="*/ 49 w 78"/>
                <a:gd name="T3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33">
                  <a:moveTo>
                    <a:pt x="49" y="29"/>
                  </a:moveTo>
                  <a:cubicBezTo>
                    <a:pt x="49" y="33"/>
                    <a:pt x="49" y="33"/>
                    <a:pt x="49" y="33"/>
                  </a:cubicBezTo>
                  <a:cubicBezTo>
                    <a:pt x="32" y="33"/>
                    <a:pt x="32" y="33"/>
                    <a:pt x="32" y="33"/>
                  </a:cubicBezTo>
                  <a:cubicBezTo>
                    <a:pt x="32" y="29"/>
                    <a:pt x="32" y="29"/>
                    <a:pt x="32" y="29"/>
                  </a:cubicBezTo>
                  <a:cubicBezTo>
                    <a:pt x="20" y="29"/>
                    <a:pt x="8" y="28"/>
                    <a:pt x="0" y="27"/>
                  </a:cubicBezTo>
                  <a:cubicBezTo>
                    <a:pt x="10" y="21"/>
                    <a:pt x="10" y="21"/>
                    <a:pt x="10" y="21"/>
                  </a:cubicBezTo>
                  <a:cubicBezTo>
                    <a:pt x="18" y="22"/>
                    <a:pt x="29" y="23"/>
                    <a:pt x="38" y="23"/>
                  </a:cubicBezTo>
                  <a:cubicBezTo>
                    <a:pt x="46" y="23"/>
                    <a:pt x="49" y="23"/>
                    <a:pt x="49" y="22"/>
                  </a:cubicBezTo>
                  <a:cubicBezTo>
                    <a:pt x="49" y="19"/>
                    <a:pt x="1" y="21"/>
                    <a:pt x="1" y="12"/>
                  </a:cubicBezTo>
                  <a:cubicBezTo>
                    <a:pt x="1" y="8"/>
                    <a:pt x="12" y="5"/>
                    <a:pt x="32" y="4"/>
                  </a:cubicBezTo>
                  <a:cubicBezTo>
                    <a:pt x="32" y="0"/>
                    <a:pt x="32" y="0"/>
                    <a:pt x="32" y="0"/>
                  </a:cubicBezTo>
                  <a:cubicBezTo>
                    <a:pt x="49" y="0"/>
                    <a:pt x="49" y="0"/>
                    <a:pt x="49" y="0"/>
                  </a:cubicBezTo>
                  <a:cubicBezTo>
                    <a:pt x="49" y="4"/>
                    <a:pt x="49" y="4"/>
                    <a:pt x="49" y="4"/>
                  </a:cubicBezTo>
                  <a:cubicBezTo>
                    <a:pt x="59" y="4"/>
                    <a:pt x="68" y="5"/>
                    <a:pt x="75" y="6"/>
                  </a:cubicBezTo>
                  <a:cubicBezTo>
                    <a:pt x="66" y="12"/>
                    <a:pt x="66" y="12"/>
                    <a:pt x="66" y="12"/>
                  </a:cubicBezTo>
                  <a:cubicBezTo>
                    <a:pt x="57" y="10"/>
                    <a:pt x="49" y="10"/>
                    <a:pt x="42" y="10"/>
                  </a:cubicBezTo>
                  <a:cubicBezTo>
                    <a:pt x="33" y="10"/>
                    <a:pt x="30" y="11"/>
                    <a:pt x="30" y="11"/>
                  </a:cubicBezTo>
                  <a:cubicBezTo>
                    <a:pt x="30" y="14"/>
                    <a:pt x="78" y="12"/>
                    <a:pt x="78" y="21"/>
                  </a:cubicBezTo>
                  <a:cubicBezTo>
                    <a:pt x="78" y="25"/>
                    <a:pt x="69" y="28"/>
                    <a:pt x="49" y="29"/>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 name="Freeform 223"/>
            <p:cNvSpPr/>
            <p:nvPr/>
          </p:nvSpPr>
          <p:spPr bwMode="auto">
            <a:xfrm>
              <a:off x="1258" y="2247"/>
              <a:ext cx="277" cy="145"/>
            </a:xfrm>
            <a:custGeom>
              <a:avLst/>
              <a:gdLst>
                <a:gd name="T0" fmla="*/ 112 w 117"/>
                <a:gd name="T1" fmla="*/ 0 h 61"/>
                <a:gd name="T2" fmla="*/ 117 w 117"/>
                <a:gd name="T3" fmla="*/ 13 h 61"/>
                <a:gd name="T4" fmla="*/ 50 w 117"/>
                <a:gd name="T5" fmla="*/ 47 h 61"/>
                <a:gd name="T6" fmla="*/ 31 w 117"/>
                <a:gd name="T7" fmla="*/ 54 h 61"/>
                <a:gd name="T8" fmla="*/ 22 w 117"/>
                <a:gd name="T9" fmla="*/ 57 h 61"/>
                <a:gd name="T10" fmla="*/ 14 w 117"/>
                <a:gd name="T11" fmla="*/ 59 h 61"/>
                <a:gd name="T12" fmla="*/ 14 w 117"/>
                <a:gd name="T13" fmla="*/ 59 h 61"/>
                <a:gd name="T14" fmla="*/ 0 w 117"/>
                <a:gd name="T15" fmla="*/ 61 h 61"/>
                <a:gd name="T16" fmla="*/ 0 w 117"/>
                <a:gd name="T17" fmla="*/ 38 h 61"/>
                <a:gd name="T18" fmla="*/ 9 w 117"/>
                <a:gd name="T19" fmla="*/ 36 h 61"/>
                <a:gd name="T20" fmla="*/ 14 w 117"/>
                <a:gd name="T21" fmla="*/ 35 h 61"/>
                <a:gd name="T22" fmla="*/ 21 w 117"/>
                <a:gd name="T23" fmla="*/ 33 h 61"/>
                <a:gd name="T24" fmla="*/ 37 w 117"/>
                <a:gd name="T25" fmla="*/ 28 h 61"/>
                <a:gd name="T26" fmla="*/ 112 w 117"/>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61">
                  <a:moveTo>
                    <a:pt x="112" y="0"/>
                  </a:moveTo>
                  <a:cubicBezTo>
                    <a:pt x="117" y="13"/>
                    <a:pt x="117" y="13"/>
                    <a:pt x="117" y="13"/>
                  </a:cubicBezTo>
                  <a:cubicBezTo>
                    <a:pt x="103" y="22"/>
                    <a:pt x="66" y="42"/>
                    <a:pt x="50" y="47"/>
                  </a:cubicBezTo>
                  <a:cubicBezTo>
                    <a:pt x="46" y="49"/>
                    <a:pt x="39" y="51"/>
                    <a:pt x="31" y="54"/>
                  </a:cubicBezTo>
                  <a:cubicBezTo>
                    <a:pt x="28" y="55"/>
                    <a:pt x="25" y="56"/>
                    <a:pt x="22" y="57"/>
                  </a:cubicBezTo>
                  <a:cubicBezTo>
                    <a:pt x="20" y="57"/>
                    <a:pt x="17" y="58"/>
                    <a:pt x="14" y="59"/>
                  </a:cubicBezTo>
                  <a:cubicBezTo>
                    <a:pt x="14" y="59"/>
                    <a:pt x="14" y="59"/>
                    <a:pt x="14" y="59"/>
                  </a:cubicBezTo>
                  <a:cubicBezTo>
                    <a:pt x="10" y="60"/>
                    <a:pt x="5" y="60"/>
                    <a:pt x="0" y="61"/>
                  </a:cubicBezTo>
                  <a:cubicBezTo>
                    <a:pt x="0" y="38"/>
                    <a:pt x="0" y="38"/>
                    <a:pt x="0" y="38"/>
                  </a:cubicBezTo>
                  <a:cubicBezTo>
                    <a:pt x="9" y="36"/>
                    <a:pt x="9" y="36"/>
                    <a:pt x="9" y="36"/>
                  </a:cubicBezTo>
                  <a:cubicBezTo>
                    <a:pt x="14" y="35"/>
                    <a:pt x="14" y="35"/>
                    <a:pt x="14" y="35"/>
                  </a:cubicBezTo>
                  <a:cubicBezTo>
                    <a:pt x="21" y="33"/>
                    <a:pt x="21" y="33"/>
                    <a:pt x="21" y="33"/>
                  </a:cubicBezTo>
                  <a:cubicBezTo>
                    <a:pt x="37" y="28"/>
                    <a:pt x="37" y="28"/>
                    <a:pt x="37" y="28"/>
                  </a:cubicBezTo>
                  <a:cubicBezTo>
                    <a:pt x="49" y="21"/>
                    <a:pt x="100" y="6"/>
                    <a:pt x="112" y="0"/>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 name="Freeform 224"/>
            <p:cNvSpPr/>
            <p:nvPr/>
          </p:nvSpPr>
          <p:spPr bwMode="auto">
            <a:xfrm>
              <a:off x="1508" y="2198"/>
              <a:ext cx="102" cy="87"/>
            </a:xfrm>
            <a:custGeom>
              <a:avLst/>
              <a:gdLst>
                <a:gd name="T0" fmla="*/ 27 w 43"/>
                <a:gd name="T1" fmla="*/ 12 h 37"/>
                <a:gd name="T2" fmla="*/ 33 w 43"/>
                <a:gd name="T3" fmla="*/ 12 h 37"/>
                <a:gd name="T4" fmla="*/ 33 w 43"/>
                <a:gd name="T5" fmla="*/ 16 h 37"/>
                <a:gd name="T6" fmla="*/ 36 w 43"/>
                <a:gd name="T7" fmla="*/ 20 h 37"/>
                <a:gd name="T8" fmla="*/ 35 w 43"/>
                <a:gd name="T9" fmla="*/ 24 h 37"/>
                <a:gd name="T10" fmla="*/ 37 w 43"/>
                <a:gd name="T11" fmla="*/ 27 h 37"/>
                <a:gd name="T12" fmla="*/ 31 w 43"/>
                <a:gd name="T13" fmla="*/ 32 h 37"/>
                <a:gd name="T14" fmla="*/ 25 w 43"/>
                <a:gd name="T15" fmla="*/ 32 h 37"/>
                <a:gd name="T16" fmla="*/ 25 w 43"/>
                <a:gd name="T17" fmla="*/ 32 h 37"/>
                <a:gd name="T18" fmla="*/ 23 w 43"/>
                <a:gd name="T19" fmla="*/ 33 h 37"/>
                <a:gd name="T20" fmla="*/ 14 w 43"/>
                <a:gd name="T21" fmla="*/ 36 h 37"/>
                <a:gd name="T22" fmla="*/ 0 w 43"/>
                <a:gd name="T23" fmla="*/ 23 h 37"/>
                <a:gd name="T24" fmla="*/ 5 w 43"/>
                <a:gd name="T25" fmla="*/ 12 h 37"/>
                <a:gd name="T26" fmla="*/ 12 w 43"/>
                <a:gd name="T27" fmla="*/ 7 h 37"/>
                <a:gd name="T28" fmla="*/ 19 w 43"/>
                <a:gd name="T29" fmla="*/ 9 h 37"/>
                <a:gd name="T30" fmla="*/ 39 w 43"/>
                <a:gd name="T31" fmla="*/ 1 h 37"/>
                <a:gd name="T32" fmla="*/ 27 w 43"/>
                <a:gd name="T3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37">
                  <a:moveTo>
                    <a:pt x="27" y="12"/>
                  </a:moveTo>
                  <a:cubicBezTo>
                    <a:pt x="27" y="12"/>
                    <a:pt x="32" y="10"/>
                    <a:pt x="33" y="12"/>
                  </a:cubicBezTo>
                  <a:cubicBezTo>
                    <a:pt x="35" y="14"/>
                    <a:pt x="33" y="16"/>
                    <a:pt x="33" y="16"/>
                  </a:cubicBezTo>
                  <a:cubicBezTo>
                    <a:pt x="33" y="16"/>
                    <a:pt x="36" y="18"/>
                    <a:pt x="36" y="20"/>
                  </a:cubicBezTo>
                  <a:cubicBezTo>
                    <a:pt x="37" y="22"/>
                    <a:pt x="35" y="24"/>
                    <a:pt x="35" y="24"/>
                  </a:cubicBezTo>
                  <a:cubicBezTo>
                    <a:pt x="35" y="24"/>
                    <a:pt x="37" y="25"/>
                    <a:pt x="37" y="27"/>
                  </a:cubicBezTo>
                  <a:cubicBezTo>
                    <a:pt x="37" y="29"/>
                    <a:pt x="34" y="31"/>
                    <a:pt x="31" y="32"/>
                  </a:cubicBezTo>
                  <a:cubicBezTo>
                    <a:pt x="27" y="33"/>
                    <a:pt x="25" y="33"/>
                    <a:pt x="25" y="32"/>
                  </a:cubicBezTo>
                  <a:cubicBezTo>
                    <a:pt x="25" y="32"/>
                    <a:pt x="25" y="32"/>
                    <a:pt x="25" y="32"/>
                  </a:cubicBezTo>
                  <a:cubicBezTo>
                    <a:pt x="25" y="32"/>
                    <a:pt x="24" y="33"/>
                    <a:pt x="23" y="33"/>
                  </a:cubicBezTo>
                  <a:cubicBezTo>
                    <a:pt x="21" y="34"/>
                    <a:pt x="18" y="35"/>
                    <a:pt x="14" y="36"/>
                  </a:cubicBezTo>
                  <a:cubicBezTo>
                    <a:pt x="8" y="37"/>
                    <a:pt x="1" y="29"/>
                    <a:pt x="0" y="23"/>
                  </a:cubicBezTo>
                  <a:cubicBezTo>
                    <a:pt x="0" y="23"/>
                    <a:pt x="3" y="16"/>
                    <a:pt x="5" y="12"/>
                  </a:cubicBezTo>
                  <a:cubicBezTo>
                    <a:pt x="8" y="8"/>
                    <a:pt x="9" y="7"/>
                    <a:pt x="12" y="7"/>
                  </a:cubicBezTo>
                  <a:cubicBezTo>
                    <a:pt x="16" y="8"/>
                    <a:pt x="19" y="9"/>
                    <a:pt x="19" y="9"/>
                  </a:cubicBezTo>
                  <a:cubicBezTo>
                    <a:pt x="20" y="9"/>
                    <a:pt x="35" y="0"/>
                    <a:pt x="39" y="1"/>
                  </a:cubicBezTo>
                  <a:cubicBezTo>
                    <a:pt x="43" y="2"/>
                    <a:pt x="27" y="12"/>
                    <a:pt x="27" y="12"/>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 name="Freeform 225"/>
            <p:cNvSpPr/>
            <p:nvPr/>
          </p:nvSpPr>
          <p:spPr bwMode="auto">
            <a:xfrm>
              <a:off x="1530" y="2226"/>
              <a:ext cx="35" cy="17"/>
            </a:xfrm>
            <a:custGeom>
              <a:avLst/>
              <a:gdLst>
                <a:gd name="T0" fmla="*/ 1 w 15"/>
                <a:gd name="T1" fmla="*/ 7 h 7"/>
                <a:gd name="T2" fmla="*/ 0 w 15"/>
                <a:gd name="T3" fmla="*/ 7 h 7"/>
                <a:gd name="T4" fmla="*/ 0 w 15"/>
                <a:gd name="T5" fmla="*/ 6 h 7"/>
                <a:gd name="T6" fmla="*/ 2 w 15"/>
                <a:gd name="T7" fmla="*/ 3 h 7"/>
                <a:gd name="T8" fmla="*/ 2 w 15"/>
                <a:gd name="T9" fmla="*/ 2 h 7"/>
                <a:gd name="T10" fmla="*/ 3 w 15"/>
                <a:gd name="T11" fmla="*/ 2 h 7"/>
                <a:gd name="T12" fmla="*/ 11 w 15"/>
                <a:gd name="T13" fmla="*/ 4 h 7"/>
                <a:gd name="T14" fmla="*/ 13 w 15"/>
                <a:gd name="T15" fmla="*/ 3 h 7"/>
                <a:gd name="T16" fmla="*/ 13 w 15"/>
                <a:gd name="T17" fmla="*/ 1 h 7"/>
                <a:gd name="T18" fmla="*/ 13 w 15"/>
                <a:gd name="T19" fmla="*/ 0 h 7"/>
                <a:gd name="T20" fmla="*/ 14 w 15"/>
                <a:gd name="T21" fmla="*/ 1 h 7"/>
                <a:gd name="T22" fmla="*/ 14 w 15"/>
                <a:gd name="T23" fmla="*/ 3 h 7"/>
                <a:gd name="T24" fmla="*/ 11 w 15"/>
                <a:gd name="T25" fmla="*/ 6 h 7"/>
                <a:gd name="T26" fmla="*/ 3 w 15"/>
                <a:gd name="T27" fmla="*/ 4 h 7"/>
                <a:gd name="T28" fmla="*/ 1 w 15"/>
                <a:gd name="T2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7">
                  <a:moveTo>
                    <a:pt x="1" y="7"/>
                  </a:moveTo>
                  <a:cubicBezTo>
                    <a:pt x="0" y="7"/>
                    <a:pt x="0" y="7"/>
                    <a:pt x="0" y="7"/>
                  </a:cubicBezTo>
                  <a:cubicBezTo>
                    <a:pt x="0" y="7"/>
                    <a:pt x="0" y="7"/>
                    <a:pt x="0" y="6"/>
                  </a:cubicBezTo>
                  <a:cubicBezTo>
                    <a:pt x="2" y="3"/>
                    <a:pt x="2" y="3"/>
                    <a:pt x="2" y="3"/>
                  </a:cubicBezTo>
                  <a:cubicBezTo>
                    <a:pt x="2" y="2"/>
                    <a:pt x="2" y="2"/>
                    <a:pt x="2" y="2"/>
                  </a:cubicBezTo>
                  <a:cubicBezTo>
                    <a:pt x="3" y="2"/>
                    <a:pt x="3" y="2"/>
                    <a:pt x="3" y="2"/>
                  </a:cubicBezTo>
                  <a:cubicBezTo>
                    <a:pt x="3" y="2"/>
                    <a:pt x="7" y="5"/>
                    <a:pt x="11" y="4"/>
                  </a:cubicBezTo>
                  <a:cubicBezTo>
                    <a:pt x="12" y="4"/>
                    <a:pt x="12" y="3"/>
                    <a:pt x="13" y="3"/>
                  </a:cubicBezTo>
                  <a:cubicBezTo>
                    <a:pt x="13" y="2"/>
                    <a:pt x="13" y="1"/>
                    <a:pt x="13" y="1"/>
                  </a:cubicBezTo>
                  <a:cubicBezTo>
                    <a:pt x="13" y="1"/>
                    <a:pt x="13" y="0"/>
                    <a:pt x="13" y="0"/>
                  </a:cubicBezTo>
                  <a:cubicBezTo>
                    <a:pt x="14" y="0"/>
                    <a:pt x="14" y="0"/>
                    <a:pt x="14" y="1"/>
                  </a:cubicBezTo>
                  <a:cubicBezTo>
                    <a:pt x="14" y="1"/>
                    <a:pt x="15" y="2"/>
                    <a:pt x="14" y="3"/>
                  </a:cubicBezTo>
                  <a:cubicBezTo>
                    <a:pt x="14" y="4"/>
                    <a:pt x="13" y="5"/>
                    <a:pt x="11" y="6"/>
                  </a:cubicBezTo>
                  <a:cubicBezTo>
                    <a:pt x="8" y="6"/>
                    <a:pt x="4" y="5"/>
                    <a:pt x="3" y="4"/>
                  </a:cubicBezTo>
                  <a:cubicBezTo>
                    <a:pt x="1" y="7"/>
                    <a:pt x="1" y="7"/>
                    <a:pt x="1" y="7"/>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 name="Freeform 226"/>
            <p:cNvSpPr/>
            <p:nvPr/>
          </p:nvSpPr>
          <p:spPr bwMode="auto">
            <a:xfrm>
              <a:off x="1553" y="2233"/>
              <a:ext cx="15" cy="43"/>
            </a:xfrm>
            <a:custGeom>
              <a:avLst/>
              <a:gdLst>
                <a:gd name="T0" fmla="*/ 6 w 6"/>
                <a:gd name="T1" fmla="*/ 17 h 18"/>
                <a:gd name="T2" fmla="*/ 6 w 6"/>
                <a:gd name="T3" fmla="*/ 17 h 18"/>
                <a:gd name="T4" fmla="*/ 4 w 6"/>
                <a:gd name="T5" fmla="*/ 18 h 18"/>
                <a:gd name="T6" fmla="*/ 2 w 6"/>
                <a:gd name="T7" fmla="*/ 12 h 18"/>
                <a:gd name="T8" fmla="*/ 2 w 6"/>
                <a:gd name="T9" fmla="*/ 9 h 18"/>
                <a:gd name="T10" fmla="*/ 0 w 6"/>
                <a:gd name="T11" fmla="*/ 5 h 18"/>
                <a:gd name="T12" fmla="*/ 1 w 6"/>
                <a:gd name="T13" fmla="*/ 3 h 18"/>
                <a:gd name="T14" fmla="*/ 1 w 6"/>
                <a:gd name="T15" fmla="*/ 2 h 18"/>
                <a:gd name="T16" fmla="*/ 1 w 6"/>
                <a:gd name="T17" fmla="*/ 1 h 18"/>
                <a:gd name="T18" fmla="*/ 3 w 6"/>
                <a:gd name="T19" fmla="*/ 0 h 18"/>
                <a:gd name="T20" fmla="*/ 3 w 6"/>
                <a:gd name="T21" fmla="*/ 2 h 18"/>
                <a:gd name="T22" fmla="*/ 3 w 6"/>
                <a:gd name="T23" fmla="*/ 2 h 18"/>
                <a:gd name="T24" fmla="*/ 2 w 6"/>
                <a:gd name="T25" fmla="*/ 5 h 18"/>
                <a:gd name="T26" fmla="*/ 3 w 6"/>
                <a:gd name="T27" fmla="*/ 7 h 18"/>
                <a:gd name="T28" fmla="*/ 4 w 6"/>
                <a:gd name="T29" fmla="*/ 12 h 18"/>
                <a:gd name="T30" fmla="*/ 6 w 6"/>
                <a:gd name="T3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8">
                  <a:moveTo>
                    <a:pt x="6" y="17"/>
                  </a:moveTo>
                  <a:cubicBezTo>
                    <a:pt x="6" y="17"/>
                    <a:pt x="6" y="17"/>
                    <a:pt x="6" y="17"/>
                  </a:cubicBezTo>
                  <a:cubicBezTo>
                    <a:pt x="6" y="17"/>
                    <a:pt x="5" y="18"/>
                    <a:pt x="4" y="18"/>
                  </a:cubicBezTo>
                  <a:cubicBezTo>
                    <a:pt x="3" y="16"/>
                    <a:pt x="3" y="14"/>
                    <a:pt x="2" y="12"/>
                  </a:cubicBezTo>
                  <a:cubicBezTo>
                    <a:pt x="2" y="11"/>
                    <a:pt x="2" y="10"/>
                    <a:pt x="2" y="9"/>
                  </a:cubicBezTo>
                  <a:cubicBezTo>
                    <a:pt x="1" y="8"/>
                    <a:pt x="0" y="6"/>
                    <a:pt x="0" y="5"/>
                  </a:cubicBezTo>
                  <a:cubicBezTo>
                    <a:pt x="0" y="4"/>
                    <a:pt x="0" y="3"/>
                    <a:pt x="1" y="3"/>
                  </a:cubicBezTo>
                  <a:cubicBezTo>
                    <a:pt x="1" y="2"/>
                    <a:pt x="1" y="2"/>
                    <a:pt x="1" y="2"/>
                  </a:cubicBezTo>
                  <a:cubicBezTo>
                    <a:pt x="1" y="1"/>
                    <a:pt x="1" y="1"/>
                    <a:pt x="1" y="1"/>
                  </a:cubicBezTo>
                  <a:cubicBezTo>
                    <a:pt x="2" y="0"/>
                    <a:pt x="2" y="0"/>
                    <a:pt x="3" y="0"/>
                  </a:cubicBezTo>
                  <a:cubicBezTo>
                    <a:pt x="3" y="1"/>
                    <a:pt x="3" y="1"/>
                    <a:pt x="3" y="2"/>
                  </a:cubicBezTo>
                  <a:cubicBezTo>
                    <a:pt x="3" y="2"/>
                    <a:pt x="3" y="2"/>
                    <a:pt x="3" y="2"/>
                  </a:cubicBezTo>
                  <a:cubicBezTo>
                    <a:pt x="3" y="2"/>
                    <a:pt x="2" y="4"/>
                    <a:pt x="2" y="5"/>
                  </a:cubicBezTo>
                  <a:cubicBezTo>
                    <a:pt x="2" y="6"/>
                    <a:pt x="2" y="7"/>
                    <a:pt x="3" y="7"/>
                  </a:cubicBezTo>
                  <a:cubicBezTo>
                    <a:pt x="4" y="9"/>
                    <a:pt x="4" y="11"/>
                    <a:pt x="4" y="12"/>
                  </a:cubicBezTo>
                  <a:cubicBezTo>
                    <a:pt x="4" y="14"/>
                    <a:pt x="4" y="16"/>
                    <a:pt x="6" y="17"/>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 name="Freeform 227"/>
            <p:cNvSpPr/>
            <p:nvPr/>
          </p:nvSpPr>
          <p:spPr bwMode="auto">
            <a:xfrm>
              <a:off x="1537" y="2235"/>
              <a:ext cx="19" cy="24"/>
            </a:xfrm>
            <a:custGeom>
              <a:avLst/>
              <a:gdLst>
                <a:gd name="T0" fmla="*/ 1 w 8"/>
                <a:gd name="T1" fmla="*/ 10 h 10"/>
                <a:gd name="T2" fmla="*/ 0 w 8"/>
                <a:gd name="T3" fmla="*/ 10 h 10"/>
                <a:gd name="T4" fmla="*/ 1 w 8"/>
                <a:gd name="T5" fmla="*/ 9 h 10"/>
                <a:gd name="T6" fmla="*/ 6 w 8"/>
                <a:gd name="T7" fmla="*/ 1 h 10"/>
                <a:gd name="T8" fmla="*/ 7 w 8"/>
                <a:gd name="T9" fmla="*/ 1 h 10"/>
                <a:gd name="T10" fmla="*/ 8 w 8"/>
                <a:gd name="T11" fmla="*/ 1 h 10"/>
                <a:gd name="T12" fmla="*/ 2 w 8"/>
                <a:gd name="T13" fmla="*/ 10 h 10"/>
                <a:gd name="T14" fmla="*/ 1 w 8"/>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1" y="10"/>
                  </a:moveTo>
                  <a:cubicBezTo>
                    <a:pt x="0" y="10"/>
                    <a:pt x="0" y="10"/>
                    <a:pt x="0" y="10"/>
                  </a:cubicBezTo>
                  <a:cubicBezTo>
                    <a:pt x="0" y="9"/>
                    <a:pt x="0" y="9"/>
                    <a:pt x="1" y="9"/>
                  </a:cubicBezTo>
                  <a:cubicBezTo>
                    <a:pt x="1" y="9"/>
                    <a:pt x="6" y="6"/>
                    <a:pt x="6" y="1"/>
                  </a:cubicBezTo>
                  <a:cubicBezTo>
                    <a:pt x="6" y="1"/>
                    <a:pt x="7" y="0"/>
                    <a:pt x="7" y="1"/>
                  </a:cubicBezTo>
                  <a:cubicBezTo>
                    <a:pt x="8" y="1"/>
                    <a:pt x="8" y="1"/>
                    <a:pt x="8" y="1"/>
                  </a:cubicBezTo>
                  <a:cubicBezTo>
                    <a:pt x="7" y="7"/>
                    <a:pt x="2" y="10"/>
                    <a:pt x="2" y="10"/>
                  </a:cubicBezTo>
                  <a:lnTo>
                    <a:pt x="1" y="1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 name="Freeform 228"/>
            <p:cNvSpPr/>
            <p:nvPr/>
          </p:nvSpPr>
          <p:spPr bwMode="auto">
            <a:xfrm>
              <a:off x="1146" y="2257"/>
              <a:ext cx="374" cy="156"/>
            </a:xfrm>
            <a:custGeom>
              <a:avLst/>
              <a:gdLst>
                <a:gd name="T0" fmla="*/ 149 w 158"/>
                <a:gd name="T1" fmla="*/ 0 h 66"/>
                <a:gd name="T2" fmla="*/ 68 w 158"/>
                <a:gd name="T3" fmla="*/ 24 h 66"/>
                <a:gd name="T4" fmla="*/ 0 w 158"/>
                <a:gd name="T5" fmla="*/ 28 h 66"/>
                <a:gd name="T6" fmla="*/ 16 w 158"/>
                <a:gd name="T7" fmla="*/ 59 h 66"/>
                <a:gd name="T8" fmla="*/ 19 w 158"/>
                <a:gd name="T9" fmla="*/ 65 h 66"/>
                <a:gd name="T10" fmla="*/ 36 w 158"/>
                <a:gd name="T11" fmla="*/ 66 h 66"/>
                <a:gd name="T12" fmla="*/ 70 w 158"/>
                <a:gd name="T13" fmla="*/ 57 h 66"/>
                <a:gd name="T14" fmla="*/ 158 w 158"/>
                <a:gd name="T15" fmla="*/ 16 h 66"/>
                <a:gd name="T16" fmla="*/ 149 w 15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49" y="0"/>
                  </a:moveTo>
                  <a:cubicBezTo>
                    <a:pt x="117" y="11"/>
                    <a:pt x="93" y="18"/>
                    <a:pt x="68" y="24"/>
                  </a:cubicBezTo>
                  <a:cubicBezTo>
                    <a:pt x="23" y="35"/>
                    <a:pt x="0" y="28"/>
                    <a:pt x="0" y="28"/>
                  </a:cubicBezTo>
                  <a:cubicBezTo>
                    <a:pt x="16" y="59"/>
                    <a:pt x="16" y="59"/>
                    <a:pt x="16" y="59"/>
                  </a:cubicBezTo>
                  <a:cubicBezTo>
                    <a:pt x="19" y="65"/>
                    <a:pt x="19" y="65"/>
                    <a:pt x="19" y="65"/>
                  </a:cubicBezTo>
                  <a:cubicBezTo>
                    <a:pt x="24" y="66"/>
                    <a:pt x="30" y="66"/>
                    <a:pt x="36" y="66"/>
                  </a:cubicBezTo>
                  <a:cubicBezTo>
                    <a:pt x="52" y="64"/>
                    <a:pt x="70" y="57"/>
                    <a:pt x="70" y="57"/>
                  </a:cubicBezTo>
                  <a:cubicBezTo>
                    <a:pt x="115" y="39"/>
                    <a:pt x="145" y="25"/>
                    <a:pt x="158" y="16"/>
                  </a:cubicBezTo>
                  <a:lnTo>
                    <a:pt x="149" y="0"/>
                  </a:ln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 name="Freeform 229"/>
            <p:cNvSpPr/>
            <p:nvPr/>
          </p:nvSpPr>
          <p:spPr bwMode="auto">
            <a:xfrm>
              <a:off x="1478" y="2252"/>
              <a:ext cx="45" cy="55"/>
            </a:xfrm>
            <a:custGeom>
              <a:avLst/>
              <a:gdLst>
                <a:gd name="T0" fmla="*/ 19 w 45"/>
                <a:gd name="T1" fmla="*/ 0 h 55"/>
                <a:gd name="T2" fmla="*/ 0 w 45"/>
                <a:gd name="T3" fmla="*/ 7 h 55"/>
                <a:gd name="T4" fmla="*/ 26 w 45"/>
                <a:gd name="T5" fmla="*/ 55 h 55"/>
                <a:gd name="T6" fmla="*/ 45 w 45"/>
                <a:gd name="T7" fmla="*/ 45 h 55"/>
                <a:gd name="T8" fmla="*/ 19 w 45"/>
                <a:gd name="T9" fmla="*/ 0 h 55"/>
              </a:gdLst>
              <a:ahLst/>
              <a:cxnLst>
                <a:cxn ang="0">
                  <a:pos x="T0" y="T1"/>
                </a:cxn>
                <a:cxn ang="0">
                  <a:pos x="T2" y="T3"/>
                </a:cxn>
                <a:cxn ang="0">
                  <a:pos x="T4" y="T5"/>
                </a:cxn>
                <a:cxn ang="0">
                  <a:pos x="T6" y="T7"/>
                </a:cxn>
                <a:cxn ang="0">
                  <a:pos x="T8" y="T9"/>
                </a:cxn>
              </a:cxnLst>
              <a:rect l="0" t="0" r="r" b="b"/>
              <a:pathLst>
                <a:path w="45" h="55">
                  <a:moveTo>
                    <a:pt x="19" y="0"/>
                  </a:moveTo>
                  <a:lnTo>
                    <a:pt x="0" y="7"/>
                  </a:lnTo>
                  <a:lnTo>
                    <a:pt x="26" y="55"/>
                  </a:lnTo>
                  <a:lnTo>
                    <a:pt x="45" y="45"/>
                  </a:lnTo>
                  <a:lnTo>
                    <a:pt x="19" y="0"/>
                  </a:lnTo>
                  <a:close/>
                </a:path>
              </a:pathLst>
            </a:custGeom>
            <a:solidFill>
              <a:srgbClr val="005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 name="Freeform 230"/>
            <p:cNvSpPr/>
            <p:nvPr/>
          </p:nvSpPr>
          <p:spPr bwMode="auto">
            <a:xfrm>
              <a:off x="1184" y="2382"/>
              <a:ext cx="48" cy="31"/>
            </a:xfrm>
            <a:custGeom>
              <a:avLst/>
              <a:gdLst>
                <a:gd name="T0" fmla="*/ 20 w 20"/>
                <a:gd name="T1" fmla="*/ 13 h 13"/>
                <a:gd name="T2" fmla="*/ 3 w 20"/>
                <a:gd name="T3" fmla="*/ 12 h 13"/>
                <a:gd name="T4" fmla="*/ 0 w 20"/>
                <a:gd name="T5" fmla="*/ 6 h 13"/>
                <a:gd name="T6" fmla="*/ 6 w 20"/>
                <a:gd name="T7" fmla="*/ 0 h 13"/>
                <a:gd name="T8" fmla="*/ 20 w 20"/>
                <a:gd name="T9" fmla="*/ 13 h 13"/>
              </a:gdLst>
              <a:ahLst/>
              <a:cxnLst>
                <a:cxn ang="0">
                  <a:pos x="T0" y="T1"/>
                </a:cxn>
                <a:cxn ang="0">
                  <a:pos x="T2" y="T3"/>
                </a:cxn>
                <a:cxn ang="0">
                  <a:pos x="T4" y="T5"/>
                </a:cxn>
                <a:cxn ang="0">
                  <a:pos x="T6" y="T7"/>
                </a:cxn>
                <a:cxn ang="0">
                  <a:pos x="T8" y="T9"/>
                </a:cxn>
              </a:cxnLst>
              <a:rect l="0" t="0" r="r" b="b"/>
              <a:pathLst>
                <a:path w="20" h="13">
                  <a:moveTo>
                    <a:pt x="20" y="13"/>
                  </a:moveTo>
                  <a:cubicBezTo>
                    <a:pt x="14" y="13"/>
                    <a:pt x="8" y="13"/>
                    <a:pt x="3" y="12"/>
                  </a:cubicBezTo>
                  <a:cubicBezTo>
                    <a:pt x="0" y="6"/>
                    <a:pt x="0" y="6"/>
                    <a:pt x="0" y="6"/>
                  </a:cubicBezTo>
                  <a:cubicBezTo>
                    <a:pt x="1" y="3"/>
                    <a:pt x="3" y="1"/>
                    <a:pt x="6" y="0"/>
                  </a:cubicBezTo>
                  <a:cubicBezTo>
                    <a:pt x="6" y="0"/>
                    <a:pt x="10" y="8"/>
                    <a:pt x="20" y="13"/>
                  </a:cubicBezTo>
                  <a:close/>
                </a:path>
              </a:pathLst>
            </a:custGeom>
            <a:solidFill>
              <a:srgbClr val="005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 name="Freeform 231"/>
            <p:cNvSpPr/>
            <p:nvPr/>
          </p:nvSpPr>
          <p:spPr bwMode="auto">
            <a:xfrm>
              <a:off x="891" y="3323"/>
              <a:ext cx="66" cy="73"/>
            </a:xfrm>
            <a:custGeom>
              <a:avLst/>
              <a:gdLst>
                <a:gd name="T0" fmla="*/ 13 w 28"/>
                <a:gd name="T1" fmla="*/ 0 h 31"/>
                <a:gd name="T2" fmla="*/ 0 w 28"/>
                <a:gd name="T3" fmla="*/ 17 h 31"/>
                <a:gd name="T4" fmla="*/ 12 w 28"/>
                <a:gd name="T5" fmla="*/ 31 h 31"/>
                <a:gd name="T6" fmla="*/ 28 w 28"/>
                <a:gd name="T7" fmla="*/ 11 h 31"/>
                <a:gd name="T8" fmla="*/ 13 w 28"/>
                <a:gd name="T9" fmla="*/ 0 h 31"/>
              </a:gdLst>
              <a:ahLst/>
              <a:cxnLst>
                <a:cxn ang="0">
                  <a:pos x="T0" y="T1"/>
                </a:cxn>
                <a:cxn ang="0">
                  <a:pos x="T2" y="T3"/>
                </a:cxn>
                <a:cxn ang="0">
                  <a:pos x="T4" y="T5"/>
                </a:cxn>
                <a:cxn ang="0">
                  <a:pos x="T6" y="T7"/>
                </a:cxn>
                <a:cxn ang="0">
                  <a:pos x="T8" y="T9"/>
                </a:cxn>
              </a:cxnLst>
              <a:rect l="0" t="0" r="r" b="b"/>
              <a:pathLst>
                <a:path w="28" h="31">
                  <a:moveTo>
                    <a:pt x="13" y="0"/>
                  </a:moveTo>
                  <a:cubicBezTo>
                    <a:pt x="0" y="17"/>
                    <a:pt x="0" y="17"/>
                    <a:pt x="0" y="17"/>
                  </a:cubicBezTo>
                  <a:cubicBezTo>
                    <a:pt x="0" y="17"/>
                    <a:pt x="3" y="25"/>
                    <a:pt x="12" y="31"/>
                  </a:cubicBezTo>
                  <a:cubicBezTo>
                    <a:pt x="28" y="11"/>
                    <a:pt x="28" y="11"/>
                    <a:pt x="28" y="11"/>
                  </a:cubicBezTo>
                  <a:lnTo>
                    <a:pt x="13"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 name="Freeform 232"/>
            <p:cNvSpPr/>
            <p:nvPr/>
          </p:nvSpPr>
          <p:spPr bwMode="auto">
            <a:xfrm>
              <a:off x="846" y="3351"/>
              <a:ext cx="130" cy="152"/>
            </a:xfrm>
            <a:custGeom>
              <a:avLst/>
              <a:gdLst>
                <a:gd name="T0" fmla="*/ 29 w 55"/>
                <a:gd name="T1" fmla="*/ 14 h 64"/>
                <a:gd name="T2" fmla="*/ 37 w 55"/>
                <a:gd name="T3" fmla="*/ 14 h 64"/>
                <a:gd name="T4" fmla="*/ 50 w 55"/>
                <a:gd name="T5" fmla="*/ 52 h 64"/>
                <a:gd name="T6" fmla="*/ 47 w 55"/>
                <a:gd name="T7" fmla="*/ 62 h 64"/>
                <a:gd name="T8" fmla="*/ 0 w 55"/>
                <a:gd name="T9" fmla="*/ 20 h 64"/>
                <a:gd name="T10" fmla="*/ 16 w 55"/>
                <a:gd name="T11" fmla="*/ 3 h 64"/>
                <a:gd name="T12" fmla="*/ 29 w 55"/>
                <a:gd name="T13" fmla="*/ 14 h 64"/>
              </a:gdLst>
              <a:ahLst/>
              <a:cxnLst>
                <a:cxn ang="0">
                  <a:pos x="T0" y="T1"/>
                </a:cxn>
                <a:cxn ang="0">
                  <a:pos x="T2" y="T3"/>
                </a:cxn>
                <a:cxn ang="0">
                  <a:pos x="T4" y="T5"/>
                </a:cxn>
                <a:cxn ang="0">
                  <a:pos x="T6" y="T7"/>
                </a:cxn>
                <a:cxn ang="0">
                  <a:pos x="T8" y="T9"/>
                </a:cxn>
                <a:cxn ang="0">
                  <a:pos x="T10" y="T11"/>
                </a:cxn>
                <a:cxn ang="0">
                  <a:pos x="T12" y="T13"/>
                </a:cxn>
              </a:cxnLst>
              <a:rect l="0" t="0" r="r" b="b"/>
              <a:pathLst>
                <a:path w="55" h="64">
                  <a:moveTo>
                    <a:pt x="29" y="14"/>
                  </a:moveTo>
                  <a:cubicBezTo>
                    <a:pt x="29" y="14"/>
                    <a:pt x="35" y="12"/>
                    <a:pt x="37" y="14"/>
                  </a:cubicBezTo>
                  <a:cubicBezTo>
                    <a:pt x="40" y="16"/>
                    <a:pt x="45" y="45"/>
                    <a:pt x="50" y="52"/>
                  </a:cubicBezTo>
                  <a:cubicBezTo>
                    <a:pt x="55" y="58"/>
                    <a:pt x="50" y="61"/>
                    <a:pt x="47" y="62"/>
                  </a:cubicBezTo>
                  <a:cubicBezTo>
                    <a:pt x="44" y="64"/>
                    <a:pt x="0" y="20"/>
                    <a:pt x="0" y="20"/>
                  </a:cubicBezTo>
                  <a:cubicBezTo>
                    <a:pt x="0" y="20"/>
                    <a:pt x="11" y="6"/>
                    <a:pt x="16" y="3"/>
                  </a:cubicBezTo>
                  <a:cubicBezTo>
                    <a:pt x="21" y="0"/>
                    <a:pt x="24" y="11"/>
                    <a:pt x="29" y="14"/>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3" name="Freeform 233"/>
            <p:cNvSpPr/>
            <p:nvPr/>
          </p:nvSpPr>
          <p:spPr bwMode="auto">
            <a:xfrm>
              <a:off x="1113" y="3389"/>
              <a:ext cx="48" cy="66"/>
            </a:xfrm>
            <a:custGeom>
              <a:avLst/>
              <a:gdLst>
                <a:gd name="T0" fmla="*/ 0 w 20"/>
                <a:gd name="T1" fmla="*/ 2 h 28"/>
                <a:gd name="T2" fmla="*/ 2 w 20"/>
                <a:gd name="T3" fmla="*/ 23 h 28"/>
                <a:gd name="T4" fmla="*/ 20 w 20"/>
                <a:gd name="T5" fmla="*/ 26 h 28"/>
                <a:gd name="T6" fmla="*/ 18 w 20"/>
                <a:gd name="T7" fmla="*/ 0 h 28"/>
                <a:gd name="T8" fmla="*/ 0 w 20"/>
                <a:gd name="T9" fmla="*/ 2 h 28"/>
              </a:gdLst>
              <a:ahLst/>
              <a:cxnLst>
                <a:cxn ang="0">
                  <a:pos x="T0" y="T1"/>
                </a:cxn>
                <a:cxn ang="0">
                  <a:pos x="T2" y="T3"/>
                </a:cxn>
                <a:cxn ang="0">
                  <a:pos x="T4" y="T5"/>
                </a:cxn>
                <a:cxn ang="0">
                  <a:pos x="T6" y="T7"/>
                </a:cxn>
                <a:cxn ang="0">
                  <a:pos x="T8" y="T9"/>
                </a:cxn>
              </a:cxnLst>
              <a:rect l="0" t="0" r="r" b="b"/>
              <a:pathLst>
                <a:path w="20" h="28">
                  <a:moveTo>
                    <a:pt x="0" y="2"/>
                  </a:moveTo>
                  <a:cubicBezTo>
                    <a:pt x="2" y="23"/>
                    <a:pt x="2" y="23"/>
                    <a:pt x="2" y="23"/>
                  </a:cubicBezTo>
                  <a:cubicBezTo>
                    <a:pt x="2" y="23"/>
                    <a:pt x="8" y="28"/>
                    <a:pt x="20" y="26"/>
                  </a:cubicBezTo>
                  <a:cubicBezTo>
                    <a:pt x="18" y="0"/>
                    <a:pt x="18" y="0"/>
                    <a:pt x="18" y="0"/>
                  </a:cubicBezTo>
                  <a:lnTo>
                    <a:pt x="0" y="2"/>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4" name="Freeform 234"/>
            <p:cNvSpPr/>
            <p:nvPr/>
          </p:nvSpPr>
          <p:spPr bwMode="auto">
            <a:xfrm>
              <a:off x="1104" y="3429"/>
              <a:ext cx="165" cy="81"/>
            </a:xfrm>
            <a:custGeom>
              <a:avLst/>
              <a:gdLst>
                <a:gd name="T0" fmla="*/ 20 w 70"/>
                <a:gd name="T1" fmla="*/ 6 h 34"/>
                <a:gd name="T2" fmla="*/ 27 w 70"/>
                <a:gd name="T3" fmla="*/ 0 h 34"/>
                <a:gd name="T4" fmla="*/ 62 w 70"/>
                <a:gd name="T5" fmla="*/ 21 h 34"/>
                <a:gd name="T6" fmla="*/ 67 w 70"/>
                <a:gd name="T7" fmla="*/ 31 h 34"/>
                <a:gd name="T8" fmla="*/ 2 w 70"/>
                <a:gd name="T9" fmla="*/ 33 h 34"/>
                <a:gd name="T10" fmla="*/ 2 w 70"/>
                <a:gd name="T11" fmla="*/ 6 h 34"/>
                <a:gd name="T12" fmla="*/ 20 w 70"/>
                <a:gd name="T13" fmla="*/ 6 h 34"/>
              </a:gdLst>
              <a:ahLst/>
              <a:cxnLst>
                <a:cxn ang="0">
                  <a:pos x="T0" y="T1"/>
                </a:cxn>
                <a:cxn ang="0">
                  <a:pos x="T2" y="T3"/>
                </a:cxn>
                <a:cxn ang="0">
                  <a:pos x="T4" y="T5"/>
                </a:cxn>
                <a:cxn ang="0">
                  <a:pos x="T6" y="T7"/>
                </a:cxn>
                <a:cxn ang="0">
                  <a:pos x="T8" y="T9"/>
                </a:cxn>
                <a:cxn ang="0">
                  <a:pos x="T10" y="T11"/>
                </a:cxn>
                <a:cxn ang="0">
                  <a:pos x="T12" y="T13"/>
                </a:cxn>
              </a:cxnLst>
              <a:rect l="0" t="0" r="r" b="b"/>
              <a:pathLst>
                <a:path w="70" h="34">
                  <a:moveTo>
                    <a:pt x="20" y="6"/>
                  </a:moveTo>
                  <a:cubicBezTo>
                    <a:pt x="20" y="6"/>
                    <a:pt x="24" y="0"/>
                    <a:pt x="27" y="0"/>
                  </a:cubicBezTo>
                  <a:cubicBezTo>
                    <a:pt x="30" y="1"/>
                    <a:pt x="54" y="19"/>
                    <a:pt x="62" y="21"/>
                  </a:cubicBezTo>
                  <a:cubicBezTo>
                    <a:pt x="70" y="22"/>
                    <a:pt x="69" y="28"/>
                    <a:pt x="67" y="31"/>
                  </a:cubicBezTo>
                  <a:cubicBezTo>
                    <a:pt x="66" y="34"/>
                    <a:pt x="2" y="33"/>
                    <a:pt x="2" y="33"/>
                  </a:cubicBezTo>
                  <a:cubicBezTo>
                    <a:pt x="2" y="33"/>
                    <a:pt x="0" y="12"/>
                    <a:pt x="2" y="6"/>
                  </a:cubicBezTo>
                  <a:cubicBezTo>
                    <a:pt x="4" y="0"/>
                    <a:pt x="13" y="7"/>
                    <a:pt x="20" y="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5" name="Freeform 235"/>
            <p:cNvSpPr/>
            <p:nvPr/>
          </p:nvSpPr>
          <p:spPr bwMode="auto">
            <a:xfrm>
              <a:off x="914" y="2832"/>
              <a:ext cx="287" cy="521"/>
            </a:xfrm>
            <a:custGeom>
              <a:avLst/>
              <a:gdLst>
                <a:gd name="T0" fmla="*/ 71 w 121"/>
                <a:gd name="T1" fmla="*/ 1 h 220"/>
                <a:gd name="T2" fmla="*/ 58 w 121"/>
                <a:gd name="T3" fmla="*/ 110 h 220"/>
                <a:gd name="T4" fmla="*/ 35 w 121"/>
                <a:gd name="T5" fmla="*/ 147 h 220"/>
                <a:gd name="T6" fmla="*/ 0 w 121"/>
                <a:gd name="T7" fmla="*/ 209 h 220"/>
                <a:gd name="T8" fmla="*/ 16 w 121"/>
                <a:gd name="T9" fmla="*/ 220 h 220"/>
                <a:gd name="T10" fmla="*/ 99 w 121"/>
                <a:gd name="T11" fmla="*/ 134 h 220"/>
                <a:gd name="T12" fmla="*/ 121 w 121"/>
                <a:gd name="T13" fmla="*/ 0 h 220"/>
                <a:gd name="T14" fmla="*/ 71 w 121"/>
                <a:gd name="T15" fmla="*/ 1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20">
                  <a:moveTo>
                    <a:pt x="71" y="1"/>
                  </a:moveTo>
                  <a:cubicBezTo>
                    <a:pt x="58" y="110"/>
                    <a:pt x="58" y="110"/>
                    <a:pt x="58" y="110"/>
                  </a:cubicBezTo>
                  <a:cubicBezTo>
                    <a:pt x="58" y="110"/>
                    <a:pt x="46" y="126"/>
                    <a:pt x="35" y="147"/>
                  </a:cubicBezTo>
                  <a:cubicBezTo>
                    <a:pt x="26" y="164"/>
                    <a:pt x="0" y="209"/>
                    <a:pt x="0" y="209"/>
                  </a:cubicBezTo>
                  <a:cubicBezTo>
                    <a:pt x="16" y="220"/>
                    <a:pt x="16" y="220"/>
                    <a:pt x="16" y="220"/>
                  </a:cubicBezTo>
                  <a:cubicBezTo>
                    <a:pt x="99" y="134"/>
                    <a:pt x="99" y="134"/>
                    <a:pt x="99" y="134"/>
                  </a:cubicBezTo>
                  <a:cubicBezTo>
                    <a:pt x="121" y="0"/>
                    <a:pt x="121" y="0"/>
                    <a:pt x="121" y="0"/>
                  </a:cubicBezTo>
                  <a:lnTo>
                    <a:pt x="71" y="1"/>
                  </a:lnTo>
                  <a:close/>
                </a:path>
              </a:pathLst>
            </a:custGeom>
            <a:solidFill>
              <a:srgbClr val="001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6" name="Freeform 236"/>
            <p:cNvSpPr/>
            <p:nvPr/>
          </p:nvSpPr>
          <p:spPr bwMode="auto">
            <a:xfrm>
              <a:off x="902" y="3318"/>
              <a:ext cx="57" cy="54"/>
            </a:xfrm>
            <a:custGeom>
              <a:avLst/>
              <a:gdLst>
                <a:gd name="T0" fmla="*/ 24 w 24"/>
                <a:gd name="T1" fmla="*/ 15 h 23"/>
                <a:gd name="T2" fmla="*/ 17 w 24"/>
                <a:gd name="T3" fmla="*/ 23 h 23"/>
                <a:gd name="T4" fmla="*/ 0 w 24"/>
                <a:gd name="T5" fmla="*/ 8 h 23"/>
                <a:gd name="T6" fmla="*/ 6 w 24"/>
                <a:gd name="T7" fmla="*/ 0 h 23"/>
                <a:gd name="T8" fmla="*/ 24 w 24"/>
                <a:gd name="T9" fmla="*/ 15 h 23"/>
              </a:gdLst>
              <a:ahLst/>
              <a:cxnLst>
                <a:cxn ang="0">
                  <a:pos x="T0" y="T1"/>
                </a:cxn>
                <a:cxn ang="0">
                  <a:pos x="T2" y="T3"/>
                </a:cxn>
                <a:cxn ang="0">
                  <a:pos x="T4" y="T5"/>
                </a:cxn>
                <a:cxn ang="0">
                  <a:pos x="T6" y="T7"/>
                </a:cxn>
                <a:cxn ang="0">
                  <a:pos x="T8" y="T9"/>
                </a:cxn>
              </a:cxnLst>
              <a:rect l="0" t="0" r="r" b="b"/>
              <a:pathLst>
                <a:path w="24" h="23">
                  <a:moveTo>
                    <a:pt x="24" y="15"/>
                  </a:moveTo>
                  <a:cubicBezTo>
                    <a:pt x="23" y="18"/>
                    <a:pt x="20" y="21"/>
                    <a:pt x="17" y="23"/>
                  </a:cubicBezTo>
                  <a:cubicBezTo>
                    <a:pt x="0" y="8"/>
                    <a:pt x="0" y="8"/>
                    <a:pt x="0" y="8"/>
                  </a:cubicBezTo>
                  <a:cubicBezTo>
                    <a:pt x="1" y="5"/>
                    <a:pt x="3" y="2"/>
                    <a:pt x="6" y="0"/>
                  </a:cubicBezTo>
                  <a:lnTo>
                    <a:pt x="24" y="15"/>
                  </a:ln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7" name="Freeform 237"/>
            <p:cNvSpPr/>
            <p:nvPr/>
          </p:nvSpPr>
          <p:spPr bwMode="auto">
            <a:xfrm>
              <a:off x="924" y="2835"/>
              <a:ext cx="237" cy="551"/>
            </a:xfrm>
            <a:custGeom>
              <a:avLst/>
              <a:gdLst>
                <a:gd name="T0" fmla="*/ 0 w 100"/>
                <a:gd name="T1" fmla="*/ 4 h 233"/>
                <a:gd name="T2" fmla="*/ 54 w 100"/>
                <a:gd name="T3" fmla="*/ 107 h 233"/>
                <a:gd name="T4" fmla="*/ 66 w 100"/>
                <a:gd name="T5" fmla="*/ 175 h 233"/>
                <a:gd name="T6" fmla="*/ 76 w 100"/>
                <a:gd name="T7" fmla="*/ 233 h 233"/>
                <a:gd name="T8" fmla="*/ 100 w 100"/>
                <a:gd name="T9" fmla="*/ 232 h 233"/>
                <a:gd name="T10" fmla="*/ 94 w 100"/>
                <a:gd name="T11" fmla="*/ 98 h 233"/>
                <a:gd name="T12" fmla="*/ 69 w 100"/>
                <a:gd name="T13" fmla="*/ 0 h 233"/>
                <a:gd name="T14" fmla="*/ 0 w 100"/>
                <a:gd name="T15" fmla="*/ 4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233">
                  <a:moveTo>
                    <a:pt x="0" y="4"/>
                  </a:moveTo>
                  <a:cubicBezTo>
                    <a:pt x="0" y="4"/>
                    <a:pt x="23" y="62"/>
                    <a:pt x="54" y="107"/>
                  </a:cubicBezTo>
                  <a:cubicBezTo>
                    <a:pt x="54" y="107"/>
                    <a:pt x="59" y="151"/>
                    <a:pt x="66" y="175"/>
                  </a:cubicBezTo>
                  <a:cubicBezTo>
                    <a:pt x="70" y="185"/>
                    <a:pt x="76" y="233"/>
                    <a:pt x="76" y="233"/>
                  </a:cubicBezTo>
                  <a:cubicBezTo>
                    <a:pt x="100" y="232"/>
                    <a:pt x="100" y="232"/>
                    <a:pt x="100" y="232"/>
                  </a:cubicBezTo>
                  <a:cubicBezTo>
                    <a:pt x="94" y="98"/>
                    <a:pt x="94" y="98"/>
                    <a:pt x="94" y="98"/>
                  </a:cubicBezTo>
                  <a:cubicBezTo>
                    <a:pt x="69" y="0"/>
                    <a:pt x="69" y="0"/>
                    <a:pt x="69" y="0"/>
                  </a:cubicBezTo>
                  <a:lnTo>
                    <a:pt x="0" y="4"/>
                  </a:ln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8" name="Freeform 238"/>
            <p:cNvSpPr/>
            <p:nvPr/>
          </p:nvSpPr>
          <p:spPr bwMode="auto">
            <a:xfrm>
              <a:off x="1097" y="3384"/>
              <a:ext cx="71" cy="29"/>
            </a:xfrm>
            <a:custGeom>
              <a:avLst/>
              <a:gdLst>
                <a:gd name="T0" fmla="*/ 29 w 30"/>
                <a:gd name="T1" fmla="*/ 0 h 12"/>
                <a:gd name="T2" fmla="*/ 29 w 30"/>
                <a:gd name="T3" fmla="*/ 12 h 12"/>
                <a:gd name="T4" fmla="*/ 2 w 30"/>
                <a:gd name="T5" fmla="*/ 12 h 12"/>
                <a:gd name="T6" fmla="*/ 1 w 30"/>
                <a:gd name="T7" fmla="*/ 1 h 12"/>
                <a:gd name="T8" fmla="*/ 29 w 30"/>
                <a:gd name="T9" fmla="*/ 0 h 12"/>
              </a:gdLst>
              <a:ahLst/>
              <a:cxnLst>
                <a:cxn ang="0">
                  <a:pos x="T0" y="T1"/>
                </a:cxn>
                <a:cxn ang="0">
                  <a:pos x="T2" y="T3"/>
                </a:cxn>
                <a:cxn ang="0">
                  <a:pos x="T4" y="T5"/>
                </a:cxn>
                <a:cxn ang="0">
                  <a:pos x="T6" y="T7"/>
                </a:cxn>
                <a:cxn ang="0">
                  <a:pos x="T8" y="T9"/>
                </a:cxn>
              </a:cxnLst>
              <a:rect l="0" t="0" r="r" b="b"/>
              <a:pathLst>
                <a:path w="30" h="12">
                  <a:moveTo>
                    <a:pt x="29" y="0"/>
                  </a:moveTo>
                  <a:cubicBezTo>
                    <a:pt x="30" y="4"/>
                    <a:pt x="30" y="8"/>
                    <a:pt x="29" y="12"/>
                  </a:cubicBezTo>
                  <a:cubicBezTo>
                    <a:pt x="2" y="12"/>
                    <a:pt x="2" y="12"/>
                    <a:pt x="2" y="12"/>
                  </a:cubicBezTo>
                  <a:cubicBezTo>
                    <a:pt x="1" y="9"/>
                    <a:pt x="0" y="5"/>
                    <a:pt x="1" y="1"/>
                  </a:cubicBezTo>
                  <a:lnTo>
                    <a:pt x="29" y="0"/>
                  </a:lnTo>
                  <a:close/>
                </a:path>
              </a:pathLst>
            </a:custGeom>
            <a:solidFill>
              <a:srgbClr val="0059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9" name="Freeform 239"/>
            <p:cNvSpPr/>
            <p:nvPr/>
          </p:nvSpPr>
          <p:spPr bwMode="auto">
            <a:xfrm>
              <a:off x="921" y="2302"/>
              <a:ext cx="289" cy="571"/>
            </a:xfrm>
            <a:custGeom>
              <a:avLst/>
              <a:gdLst>
                <a:gd name="T0" fmla="*/ 122 w 122"/>
                <a:gd name="T1" fmla="*/ 222 h 241"/>
                <a:gd name="T2" fmla="*/ 122 w 122"/>
                <a:gd name="T3" fmla="*/ 233 h 241"/>
                <a:gd name="T4" fmla="*/ 88 w 122"/>
                <a:gd name="T5" fmla="*/ 239 h 241"/>
                <a:gd name="T6" fmla="*/ 87 w 122"/>
                <a:gd name="T7" fmla="*/ 240 h 241"/>
                <a:gd name="T8" fmla="*/ 86 w 122"/>
                <a:gd name="T9" fmla="*/ 240 h 241"/>
                <a:gd name="T10" fmla="*/ 85 w 122"/>
                <a:gd name="T11" fmla="*/ 240 h 241"/>
                <a:gd name="T12" fmla="*/ 80 w 122"/>
                <a:gd name="T13" fmla="*/ 240 h 241"/>
                <a:gd name="T14" fmla="*/ 51 w 122"/>
                <a:gd name="T15" fmla="*/ 241 h 241"/>
                <a:gd name="T16" fmla="*/ 48 w 122"/>
                <a:gd name="T17" fmla="*/ 241 h 241"/>
                <a:gd name="T18" fmla="*/ 46 w 122"/>
                <a:gd name="T19" fmla="*/ 241 h 241"/>
                <a:gd name="T20" fmla="*/ 45 w 122"/>
                <a:gd name="T21" fmla="*/ 241 h 241"/>
                <a:gd name="T22" fmla="*/ 43 w 122"/>
                <a:gd name="T23" fmla="*/ 240 h 241"/>
                <a:gd name="T24" fmla="*/ 0 w 122"/>
                <a:gd name="T25" fmla="*/ 233 h 241"/>
                <a:gd name="T26" fmla="*/ 0 w 122"/>
                <a:gd name="T27" fmla="*/ 201 h 241"/>
                <a:gd name="T28" fmla="*/ 0 w 122"/>
                <a:gd name="T29" fmla="*/ 199 h 241"/>
                <a:gd name="T30" fmla="*/ 0 w 122"/>
                <a:gd name="T31" fmla="*/ 142 h 241"/>
                <a:gd name="T32" fmla="*/ 0 w 122"/>
                <a:gd name="T33" fmla="*/ 137 h 241"/>
                <a:gd name="T34" fmla="*/ 0 w 122"/>
                <a:gd name="T35" fmla="*/ 132 h 241"/>
                <a:gd name="T36" fmla="*/ 0 w 122"/>
                <a:gd name="T37" fmla="*/ 131 h 241"/>
                <a:gd name="T38" fmla="*/ 0 w 122"/>
                <a:gd name="T39" fmla="*/ 129 h 241"/>
                <a:gd name="T40" fmla="*/ 0 w 122"/>
                <a:gd name="T41" fmla="*/ 127 h 241"/>
                <a:gd name="T42" fmla="*/ 1 w 122"/>
                <a:gd name="T43" fmla="*/ 123 h 241"/>
                <a:gd name="T44" fmla="*/ 1 w 122"/>
                <a:gd name="T45" fmla="*/ 120 h 241"/>
                <a:gd name="T46" fmla="*/ 1 w 122"/>
                <a:gd name="T47" fmla="*/ 114 h 241"/>
                <a:gd name="T48" fmla="*/ 5 w 122"/>
                <a:gd name="T49" fmla="*/ 27 h 241"/>
                <a:gd name="T50" fmla="*/ 6 w 122"/>
                <a:gd name="T51" fmla="*/ 25 h 241"/>
                <a:gd name="T52" fmla="*/ 7 w 122"/>
                <a:gd name="T53" fmla="*/ 23 h 241"/>
                <a:gd name="T54" fmla="*/ 9 w 122"/>
                <a:gd name="T55" fmla="*/ 22 h 241"/>
                <a:gd name="T56" fmla="*/ 28 w 122"/>
                <a:gd name="T57" fmla="*/ 9 h 241"/>
                <a:gd name="T58" fmla="*/ 31 w 122"/>
                <a:gd name="T59" fmla="*/ 7 h 241"/>
                <a:gd name="T60" fmla="*/ 52 w 122"/>
                <a:gd name="T61" fmla="*/ 0 h 241"/>
                <a:gd name="T62" fmla="*/ 74 w 122"/>
                <a:gd name="T63" fmla="*/ 1 h 241"/>
                <a:gd name="T64" fmla="*/ 99 w 122"/>
                <a:gd name="T65" fmla="*/ 11 h 241"/>
                <a:gd name="T66" fmla="*/ 101 w 122"/>
                <a:gd name="T67" fmla="*/ 13 h 241"/>
                <a:gd name="T68" fmla="*/ 114 w 122"/>
                <a:gd name="T69" fmla="*/ 24 h 241"/>
                <a:gd name="T70" fmla="*/ 121 w 122"/>
                <a:gd name="T71" fmla="*/ 115 h 241"/>
                <a:gd name="T72" fmla="*/ 121 w 122"/>
                <a:gd name="T73" fmla="*/ 118 h 241"/>
                <a:gd name="T74" fmla="*/ 121 w 122"/>
                <a:gd name="T75" fmla="*/ 132 h 241"/>
                <a:gd name="T76" fmla="*/ 121 w 122"/>
                <a:gd name="T77" fmla="*/ 147 h 241"/>
                <a:gd name="T78" fmla="*/ 122 w 122"/>
                <a:gd name="T79" fmla="*/ 169 h 241"/>
                <a:gd name="T80" fmla="*/ 122 w 122"/>
                <a:gd name="T81" fmla="*/ 172 h 241"/>
                <a:gd name="T82" fmla="*/ 122 w 122"/>
                <a:gd name="T83" fmla="*/ 192 h 241"/>
                <a:gd name="T84" fmla="*/ 122 w 122"/>
                <a:gd name="T85" fmla="*/ 194 h 241"/>
                <a:gd name="T86" fmla="*/ 122 w 122"/>
                <a:gd name="T87" fmla="*/ 219 h 241"/>
                <a:gd name="T88" fmla="*/ 122 w 122"/>
                <a:gd name="T89" fmla="*/ 219 h 241"/>
                <a:gd name="T90" fmla="*/ 122 w 122"/>
                <a:gd name="T91"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 h="241">
                  <a:moveTo>
                    <a:pt x="122" y="222"/>
                  </a:moveTo>
                  <a:cubicBezTo>
                    <a:pt x="122" y="227"/>
                    <a:pt x="122" y="230"/>
                    <a:pt x="122" y="233"/>
                  </a:cubicBezTo>
                  <a:cubicBezTo>
                    <a:pt x="111" y="236"/>
                    <a:pt x="99" y="238"/>
                    <a:pt x="88" y="239"/>
                  </a:cubicBezTo>
                  <a:cubicBezTo>
                    <a:pt x="87" y="240"/>
                    <a:pt x="87" y="240"/>
                    <a:pt x="87" y="240"/>
                  </a:cubicBezTo>
                  <a:cubicBezTo>
                    <a:pt x="87" y="240"/>
                    <a:pt x="86" y="240"/>
                    <a:pt x="86" y="240"/>
                  </a:cubicBezTo>
                  <a:cubicBezTo>
                    <a:pt x="85" y="240"/>
                    <a:pt x="85" y="240"/>
                    <a:pt x="85" y="240"/>
                  </a:cubicBezTo>
                  <a:cubicBezTo>
                    <a:pt x="83" y="240"/>
                    <a:pt x="82" y="240"/>
                    <a:pt x="80" y="240"/>
                  </a:cubicBezTo>
                  <a:cubicBezTo>
                    <a:pt x="70" y="241"/>
                    <a:pt x="60" y="241"/>
                    <a:pt x="51" y="241"/>
                  </a:cubicBezTo>
                  <a:cubicBezTo>
                    <a:pt x="50" y="241"/>
                    <a:pt x="49" y="241"/>
                    <a:pt x="48" y="241"/>
                  </a:cubicBezTo>
                  <a:cubicBezTo>
                    <a:pt x="47" y="241"/>
                    <a:pt x="47" y="241"/>
                    <a:pt x="46" y="241"/>
                  </a:cubicBezTo>
                  <a:cubicBezTo>
                    <a:pt x="45" y="241"/>
                    <a:pt x="45" y="241"/>
                    <a:pt x="45" y="241"/>
                  </a:cubicBezTo>
                  <a:cubicBezTo>
                    <a:pt x="44" y="240"/>
                    <a:pt x="43" y="240"/>
                    <a:pt x="43" y="240"/>
                  </a:cubicBezTo>
                  <a:cubicBezTo>
                    <a:pt x="29" y="239"/>
                    <a:pt x="14" y="237"/>
                    <a:pt x="0" y="233"/>
                  </a:cubicBezTo>
                  <a:cubicBezTo>
                    <a:pt x="0" y="227"/>
                    <a:pt x="0" y="216"/>
                    <a:pt x="0" y="201"/>
                  </a:cubicBezTo>
                  <a:cubicBezTo>
                    <a:pt x="0" y="200"/>
                    <a:pt x="0" y="200"/>
                    <a:pt x="0" y="199"/>
                  </a:cubicBezTo>
                  <a:cubicBezTo>
                    <a:pt x="0" y="183"/>
                    <a:pt x="0" y="163"/>
                    <a:pt x="0" y="142"/>
                  </a:cubicBezTo>
                  <a:cubicBezTo>
                    <a:pt x="0" y="141"/>
                    <a:pt x="0" y="139"/>
                    <a:pt x="0" y="137"/>
                  </a:cubicBezTo>
                  <a:cubicBezTo>
                    <a:pt x="0" y="135"/>
                    <a:pt x="0" y="134"/>
                    <a:pt x="0" y="132"/>
                  </a:cubicBezTo>
                  <a:cubicBezTo>
                    <a:pt x="0" y="131"/>
                    <a:pt x="0" y="131"/>
                    <a:pt x="0" y="131"/>
                  </a:cubicBezTo>
                  <a:cubicBezTo>
                    <a:pt x="0" y="130"/>
                    <a:pt x="0" y="130"/>
                    <a:pt x="0" y="129"/>
                  </a:cubicBezTo>
                  <a:cubicBezTo>
                    <a:pt x="0" y="128"/>
                    <a:pt x="0" y="128"/>
                    <a:pt x="0" y="127"/>
                  </a:cubicBezTo>
                  <a:cubicBezTo>
                    <a:pt x="0" y="125"/>
                    <a:pt x="0" y="124"/>
                    <a:pt x="1" y="123"/>
                  </a:cubicBezTo>
                  <a:cubicBezTo>
                    <a:pt x="1" y="122"/>
                    <a:pt x="1" y="121"/>
                    <a:pt x="1" y="120"/>
                  </a:cubicBezTo>
                  <a:cubicBezTo>
                    <a:pt x="1" y="118"/>
                    <a:pt x="1" y="116"/>
                    <a:pt x="1" y="114"/>
                  </a:cubicBezTo>
                  <a:cubicBezTo>
                    <a:pt x="1" y="73"/>
                    <a:pt x="3" y="36"/>
                    <a:pt x="5" y="27"/>
                  </a:cubicBezTo>
                  <a:cubicBezTo>
                    <a:pt x="6" y="26"/>
                    <a:pt x="6" y="25"/>
                    <a:pt x="6" y="25"/>
                  </a:cubicBezTo>
                  <a:cubicBezTo>
                    <a:pt x="6" y="24"/>
                    <a:pt x="7" y="24"/>
                    <a:pt x="7" y="23"/>
                  </a:cubicBezTo>
                  <a:cubicBezTo>
                    <a:pt x="8" y="23"/>
                    <a:pt x="8" y="22"/>
                    <a:pt x="9" y="22"/>
                  </a:cubicBezTo>
                  <a:cubicBezTo>
                    <a:pt x="13" y="18"/>
                    <a:pt x="21" y="13"/>
                    <a:pt x="28" y="9"/>
                  </a:cubicBezTo>
                  <a:cubicBezTo>
                    <a:pt x="29" y="8"/>
                    <a:pt x="30" y="8"/>
                    <a:pt x="31" y="7"/>
                  </a:cubicBezTo>
                  <a:cubicBezTo>
                    <a:pt x="52" y="0"/>
                    <a:pt x="52" y="0"/>
                    <a:pt x="52" y="0"/>
                  </a:cubicBezTo>
                  <a:cubicBezTo>
                    <a:pt x="74" y="1"/>
                    <a:pt x="74" y="1"/>
                    <a:pt x="74" y="1"/>
                  </a:cubicBezTo>
                  <a:cubicBezTo>
                    <a:pt x="76" y="3"/>
                    <a:pt x="97" y="10"/>
                    <a:pt x="99" y="11"/>
                  </a:cubicBezTo>
                  <a:cubicBezTo>
                    <a:pt x="100" y="12"/>
                    <a:pt x="101" y="12"/>
                    <a:pt x="101" y="13"/>
                  </a:cubicBezTo>
                  <a:cubicBezTo>
                    <a:pt x="107" y="17"/>
                    <a:pt x="112" y="20"/>
                    <a:pt x="114" y="24"/>
                  </a:cubicBezTo>
                  <a:cubicBezTo>
                    <a:pt x="118" y="28"/>
                    <a:pt x="119" y="70"/>
                    <a:pt x="121" y="115"/>
                  </a:cubicBezTo>
                  <a:cubicBezTo>
                    <a:pt x="121" y="116"/>
                    <a:pt x="121" y="117"/>
                    <a:pt x="121" y="118"/>
                  </a:cubicBezTo>
                  <a:cubicBezTo>
                    <a:pt x="121" y="123"/>
                    <a:pt x="121" y="128"/>
                    <a:pt x="121" y="132"/>
                  </a:cubicBezTo>
                  <a:cubicBezTo>
                    <a:pt x="121" y="137"/>
                    <a:pt x="121" y="142"/>
                    <a:pt x="121" y="147"/>
                  </a:cubicBezTo>
                  <a:cubicBezTo>
                    <a:pt x="121" y="154"/>
                    <a:pt x="121" y="162"/>
                    <a:pt x="122" y="169"/>
                  </a:cubicBezTo>
                  <a:cubicBezTo>
                    <a:pt x="122" y="170"/>
                    <a:pt x="122" y="171"/>
                    <a:pt x="122" y="172"/>
                  </a:cubicBezTo>
                  <a:cubicBezTo>
                    <a:pt x="122" y="179"/>
                    <a:pt x="122" y="185"/>
                    <a:pt x="122" y="192"/>
                  </a:cubicBezTo>
                  <a:cubicBezTo>
                    <a:pt x="122" y="193"/>
                    <a:pt x="122" y="193"/>
                    <a:pt x="122" y="194"/>
                  </a:cubicBezTo>
                  <a:cubicBezTo>
                    <a:pt x="122" y="204"/>
                    <a:pt x="122" y="212"/>
                    <a:pt x="122" y="219"/>
                  </a:cubicBezTo>
                  <a:cubicBezTo>
                    <a:pt x="122" y="219"/>
                    <a:pt x="122" y="219"/>
                    <a:pt x="122" y="219"/>
                  </a:cubicBezTo>
                  <a:cubicBezTo>
                    <a:pt x="122" y="220"/>
                    <a:pt x="122" y="221"/>
                    <a:pt x="122" y="22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0" name="Freeform 240"/>
            <p:cNvSpPr/>
            <p:nvPr/>
          </p:nvSpPr>
          <p:spPr bwMode="auto">
            <a:xfrm>
              <a:off x="1116" y="2451"/>
              <a:ext cx="61" cy="71"/>
            </a:xfrm>
            <a:custGeom>
              <a:avLst/>
              <a:gdLst>
                <a:gd name="T0" fmla="*/ 0 w 26"/>
                <a:gd name="T1" fmla="*/ 1 h 30"/>
                <a:gd name="T2" fmla="*/ 25 w 26"/>
                <a:gd name="T3" fmla="*/ 0 h 30"/>
                <a:gd name="T4" fmla="*/ 13 w 26"/>
                <a:gd name="T5" fmla="*/ 29 h 30"/>
                <a:gd name="T6" fmla="*/ 0 w 26"/>
                <a:gd name="T7" fmla="*/ 1 h 30"/>
              </a:gdLst>
              <a:ahLst/>
              <a:cxnLst>
                <a:cxn ang="0">
                  <a:pos x="T0" y="T1"/>
                </a:cxn>
                <a:cxn ang="0">
                  <a:pos x="T2" y="T3"/>
                </a:cxn>
                <a:cxn ang="0">
                  <a:pos x="T4" y="T5"/>
                </a:cxn>
                <a:cxn ang="0">
                  <a:pos x="T6" y="T7"/>
                </a:cxn>
              </a:cxnLst>
              <a:rect l="0" t="0" r="r" b="b"/>
              <a:pathLst>
                <a:path w="26" h="30">
                  <a:moveTo>
                    <a:pt x="0" y="1"/>
                  </a:moveTo>
                  <a:cubicBezTo>
                    <a:pt x="25" y="0"/>
                    <a:pt x="25" y="0"/>
                    <a:pt x="25" y="0"/>
                  </a:cubicBezTo>
                  <a:cubicBezTo>
                    <a:pt x="25" y="0"/>
                    <a:pt x="26" y="30"/>
                    <a:pt x="13" y="29"/>
                  </a:cubicBezTo>
                  <a:cubicBezTo>
                    <a:pt x="0" y="28"/>
                    <a:pt x="0" y="1"/>
                    <a:pt x="0" y="1"/>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1" name="Freeform 241"/>
            <p:cNvSpPr/>
            <p:nvPr/>
          </p:nvSpPr>
          <p:spPr bwMode="auto">
            <a:xfrm>
              <a:off x="921" y="2487"/>
              <a:ext cx="53" cy="127"/>
            </a:xfrm>
            <a:custGeom>
              <a:avLst/>
              <a:gdLst>
                <a:gd name="T0" fmla="*/ 22 w 22"/>
                <a:gd name="T1" fmla="*/ 1 h 54"/>
                <a:gd name="T2" fmla="*/ 20 w 22"/>
                <a:gd name="T3" fmla="*/ 1 h 54"/>
                <a:gd name="T4" fmla="*/ 3 w 22"/>
                <a:gd name="T5" fmla="*/ 35 h 54"/>
                <a:gd name="T6" fmla="*/ 1 w 22"/>
                <a:gd name="T7" fmla="*/ 42 h 54"/>
                <a:gd name="T8" fmla="*/ 1 w 22"/>
                <a:gd name="T9" fmla="*/ 45 h 54"/>
                <a:gd name="T10" fmla="*/ 0 w 22"/>
                <a:gd name="T11" fmla="*/ 49 h 54"/>
                <a:gd name="T12" fmla="*/ 0 w 22"/>
                <a:gd name="T13" fmla="*/ 51 h 54"/>
                <a:gd name="T14" fmla="*/ 0 w 22"/>
                <a:gd name="T15" fmla="*/ 53 h 54"/>
                <a:gd name="T16" fmla="*/ 0 w 22"/>
                <a:gd name="T17" fmla="*/ 54 h 54"/>
                <a:gd name="T18" fmla="*/ 5 w 22"/>
                <a:gd name="T19" fmla="*/ 35 h 54"/>
                <a:gd name="T20" fmla="*/ 21 w 22"/>
                <a:gd name="T21" fmla="*/ 2 h 54"/>
                <a:gd name="T22" fmla="*/ 22 w 22"/>
                <a:gd name="T23"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4">
                  <a:moveTo>
                    <a:pt x="22" y="1"/>
                  </a:moveTo>
                  <a:cubicBezTo>
                    <a:pt x="22" y="0"/>
                    <a:pt x="20" y="0"/>
                    <a:pt x="20" y="1"/>
                  </a:cubicBezTo>
                  <a:cubicBezTo>
                    <a:pt x="11" y="12"/>
                    <a:pt x="6" y="25"/>
                    <a:pt x="3" y="35"/>
                  </a:cubicBezTo>
                  <a:cubicBezTo>
                    <a:pt x="2" y="37"/>
                    <a:pt x="1" y="40"/>
                    <a:pt x="1" y="42"/>
                  </a:cubicBezTo>
                  <a:cubicBezTo>
                    <a:pt x="1" y="43"/>
                    <a:pt x="1" y="44"/>
                    <a:pt x="1" y="45"/>
                  </a:cubicBezTo>
                  <a:cubicBezTo>
                    <a:pt x="0" y="46"/>
                    <a:pt x="0" y="47"/>
                    <a:pt x="0" y="49"/>
                  </a:cubicBezTo>
                  <a:cubicBezTo>
                    <a:pt x="0" y="50"/>
                    <a:pt x="0" y="50"/>
                    <a:pt x="0" y="51"/>
                  </a:cubicBezTo>
                  <a:cubicBezTo>
                    <a:pt x="0" y="52"/>
                    <a:pt x="0" y="52"/>
                    <a:pt x="0" y="53"/>
                  </a:cubicBezTo>
                  <a:cubicBezTo>
                    <a:pt x="0" y="54"/>
                    <a:pt x="0" y="54"/>
                    <a:pt x="0" y="54"/>
                  </a:cubicBezTo>
                  <a:cubicBezTo>
                    <a:pt x="1" y="49"/>
                    <a:pt x="3" y="42"/>
                    <a:pt x="5" y="35"/>
                  </a:cubicBezTo>
                  <a:cubicBezTo>
                    <a:pt x="8" y="26"/>
                    <a:pt x="13" y="13"/>
                    <a:pt x="21" y="2"/>
                  </a:cubicBezTo>
                  <a:lnTo>
                    <a:pt x="22" y="1"/>
                  </a:lnTo>
                  <a:close/>
                </a:path>
              </a:pathLst>
            </a:custGeom>
            <a:solidFill>
              <a:srgbClr val="005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2" name="Freeform 242"/>
            <p:cNvSpPr/>
            <p:nvPr/>
          </p:nvSpPr>
          <p:spPr bwMode="auto">
            <a:xfrm>
              <a:off x="981" y="2671"/>
              <a:ext cx="187" cy="97"/>
            </a:xfrm>
            <a:custGeom>
              <a:avLst/>
              <a:gdLst>
                <a:gd name="T0" fmla="*/ 1 w 79"/>
                <a:gd name="T1" fmla="*/ 41 h 41"/>
                <a:gd name="T2" fmla="*/ 1 w 79"/>
                <a:gd name="T3" fmla="*/ 41 h 41"/>
                <a:gd name="T4" fmla="*/ 57 w 79"/>
                <a:gd name="T5" fmla="*/ 22 h 41"/>
                <a:gd name="T6" fmla="*/ 79 w 79"/>
                <a:gd name="T7" fmla="*/ 2 h 41"/>
                <a:gd name="T8" fmla="*/ 79 w 79"/>
                <a:gd name="T9" fmla="*/ 1 h 41"/>
                <a:gd name="T10" fmla="*/ 77 w 79"/>
                <a:gd name="T11" fmla="*/ 1 h 41"/>
                <a:gd name="T12" fmla="*/ 56 w 79"/>
                <a:gd name="T13" fmla="*/ 20 h 41"/>
                <a:gd name="T14" fmla="*/ 1 w 79"/>
                <a:gd name="T15" fmla="*/ 39 h 41"/>
                <a:gd name="T16" fmla="*/ 0 w 79"/>
                <a:gd name="T17" fmla="*/ 40 h 41"/>
                <a:gd name="T18" fmla="*/ 1 w 79"/>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41">
                  <a:moveTo>
                    <a:pt x="1" y="41"/>
                  </a:moveTo>
                  <a:cubicBezTo>
                    <a:pt x="1" y="41"/>
                    <a:pt x="1" y="41"/>
                    <a:pt x="1" y="41"/>
                  </a:cubicBezTo>
                  <a:cubicBezTo>
                    <a:pt x="24" y="41"/>
                    <a:pt x="44" y="31"/>
                    <a:pt x="57" y="22"/>
                  </a:cubicBezTo>
                  <a:cubicBezTo>
                    <a:pt x="71" y="12"/>
                    <a:pt x="79" y="2"/>
                    <a:pt x="79" y="2"/>
                  </a:cubicBezTo>
                  <a:cubicBezTo>
                    <a:pt x="79" y="2"/>
                    <a:pt x="79" y="1"/>
                    <a:pt x="79" y="1"/>
                  </a:cubicBezTo>
                  <a:cubicBezTo>
                    <a:pt x="78" y="0"/>
                    <a:pt x="78" y="0"/>
                    <a:pt x="77" y="1"/>
                  </a:cubicBezTo>
                  <a:cubicBezTo>
                    <a:pt x="77" y="1"/>
                    <a:pt x="69" y="11"/>
                    <a:pt x="56" y="20"/>
                  </a:cubicBezTo>
                  <a:cubicBezTo>
                    <a:pt x="43" y="29"/>
                    <a:pt x="24" y="39"/>
                    <a:pt x="1" y="39"/>
                  </a:cubicBezTo>
                  <a:cubicBezTo>
                    <a:pt x="0" y="39"/>
                    <a:pt x="0" y="40"/>
                    <a:pt x="0" y="40"/>
                  </a:cubicBezTo>
                  <a:cubicBezTo>
                    <a:pt x="0" y="41"/>
                    <a:pt x="0" y="41"/>
                    <a:pt x="1" y="41"/>
                  </a:cubicBezTo>
                  <a:close/>
                </a:path>
              </a:pathLst>
            </a:custGeom>
            <a:solidFill>
              <a:srgbClr val="005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3" name="Freeform 243"/>
            <p:cNvSpPr/>
            <p:nvPr/>
          </p:nvSpPr>
          <p:spPr bwMode="auto">
            <a:xfrm>
              <a:off x="1026" y="2754"/>
              <a:ext cx="116" cy="33"/>
            </a:xfrm>
            <a:custGeom>
              <a:avLst/>
              <a:gdLst>
                <a:gd name="T0" fmla="*/ 6 w 49"/>
                <a:gd name="T1" fmla="*/ 14 h 14"/>
                <a:gd name="T2" fmla="*/ 48 w 49"/>
                <a:gd name="T3" fmla="*/ 2 h 14"/>
                <a:gd name="T4" fmla="*/ 48 w 49"/>
                <a:gd name="T5" fmla="*/ 1 h 14"/>
                <a:gd name="T6" fmla="*/ 47 w 49"/>
                <a:gd name="T7" fmla="*/ 0 h 14"/>
                <a:gd name="T8" fmla="*/ 2 w 49"/>
                <a:gd name="T9" fmla="*/ 12 h 14"/>
                <a:gd name="T10" fmla="*/ 0 w 49"/>
                <a:gd name="T11" fmla="*/ 13 h 14"/>
                <a:gd name="T12" fmla="*/ 1 w 49"/>
                <a:gd name="T13" fmla="*/ 14 h 14"/>
                <a:gd name="T14" fmla="*/ 6 w 49"/>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4">
                  <a:moveTo>
                    <a:pt x="6" y="14"/>
                  </a:moveTo>
                  <a:cubicBezTo>
                    <a:pt x="27" y="14"/>
                    <a:pt x="47" y="3"/>
                    <a:pt x="48" y="2"/>
                  </a:cubicBezTo>
                  <a:cubicBezTo>
                    <a:pt x="48" y="2"/>
                    <a:pt x="49" y="1"/>
                    <a:pt x="48" y="1"/>
                  </a:cubicBezTo>
                  <a:cubicBezTo>
                    <a:pt x="48" y="0"/>
                    <a:pt x="47" y="0"/>
                    <a:pt x="47" y="0"/>
                  </a:cubicBezTo>
                  <a:cubicBezTo>
                    <a:pt x="46" y="1"/>
                    <a:pt x="23" y="14"/>
                    <a:pt x="2" y="12"/>
                  </a:cubicBezTo>
                  <a:cubicBezTo>
                    <a:pt x="1" y="12"/>
                    <a:pt x="0" y="12"/>
                    <a:pt x="0" y="13"/>
                  </a:cubicBezTo>
                  <a:cubicBezTo>
                    <a:pt x="0" y="14"/>
                    <a:pt x="1" y="14"/>
                    <a:pt x="1" y="14"/>
                  </a:cubicBezTo>
                  <a:cubicBezTo>
                    <a:pt x="3" y="14"/>
                    <a:pt x="5" y="14"/>
                    <a:pt x="6" y="14"/>
                  </a:cubicBezTo>
                  <a:close/>
                </a:path>
              </a:pathLst>
            </a:custGeom>
            <a:solidFill>
              <a:srgbClr val="005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4" name="Freeform 244"/>
            <p:cNvSpPr/>
            <p:nvPr/>
          </p:nvSpPr>
          <p:spPr bwMode="auto">
            <a:xfrm>
              <a:off x="1059" y="2392"/>
              <a:ext cx="59" cy="386"/>
            </a:xfrm>
            <a:custGeom>
              <a:avLst/>
              <a:gdLst>
                <a:gd name="T0" fmla="*/ 59 w 59"/>
                <a:gd name="T1" fmla="*/ 310 h 386"/>
                <a:gd name="T2" fmla="*/ 35 w 59"/>
                <a:gd name="T3" fmla="*/ 386 h 386"/>
                <a:gd name="T4" fmla="*/ 0 w 59"/>
                <a:gd name="T5" fmla="*/ 317 h 386"/>
                <a:gd name="T6" fmla="*/ 7 w 59"/>
                <a:gd name="T7" fmla="*/ 14 h 386"/>
                <a:gd name="T8" fmla="*/ 9 w 59"/>
                <a:gd name="T9" fmla="*/ 2 h 386"/>
                <a:gd name="T10" fmla="*/ 21 w 59"/>
                <a:gd name="T11" fmla="*/ 0 h 386"/>
                <a:gd name="T12" fmla="*/ 23 w 59"/>
                <a:gd name="T13" fmla="*/ 16 h 386"/>
                <a:gd name="T14" fmla="*/ 59 w 59"/>
                <a:gd name="T15" fmla="*/ 310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6">
                  <a:moveTo>
                    <a:pt x="59" y="310"/>
                  </a:moveTo>
                  <a:lnTo>
                    <a:pt x="35" y="386"/>
                  </a:lnTo>
                  <a:lnTo>
                    <a:pt x="0" y="317"/>
                  </a:lnTo>
                  <a:lnTo>
                    <a:pt x="7" y="14"/>
                  </a:lnTo>
                  <a:lnTo>
                    <a:pt x="9" y="2"/>
                  </a:lnTo>
                  <a:lnTo>
                    <a:pt x="21" y="0"/>
                  </a:lnTo>
                  <a:lnTo>
                    <a:pt x="23" y="16"/>
                  </a:lnTo>
                  <a:lnTo>
                    <a:pt x="59" y="3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5" name="Freeform 245"/>
            <p:cNvSpPr/>
            <p:nvPr/>
          </p:nvSpPr>
          <p:spPr bwMode="auto">
            <a:xfrm>
              <a:off x="1066" y="2392"/>
              <a:ext cx="16" cy="23"/>
            </a:xfrm>
            <a:custGeom>
              <a:avLst/>
              <a:gdLst>
                <a:gd name="T0" fmla="*/ 16 w 16"/>
                <a:gd name="T1" fmla="*/ 16 h 23"/>
                <a:gd name="T2" fmla="*/ 9 w 16"/>
                <a:gd name="T3" fmla="*/ 23 h 23"/>
                <a:gd name="T4" fmla="*/ 0 w 16"/>
                <a:gd name="T5" fmla="*/ 14 h 23"/>
                <a:gd name="T6" fmla="*/ 2 w 16"/>
                <a:gd name="T7" fmla="*/ 2 h 23"/>
                <a:gd name="T8" fmla="*/ 14 w 16"/>
                <a:gd name="T9" fmla="*/ 0 h 23"/>
                <a:gd name="T10" fmla="*/ 16 w 16"/>
                <a:gd name="T11" fmla="*/ 16 h 23"/>
              </a:gdLst>
              <a:ahLst/>
              <a:cxnLst>
                <a:cxn ang="0">
                  <a:pos x="T0" y="T1"/>
                </a:cxn>
                <a:cxn ang="0">
                  <a:pos x="T2" y="T3"/>
                </a:cxn>
                <a:cxn ang="0">
                  <a:pos x="T4" y="T5"/>
                </a:cxn>
                <a:cxn ang="0">
                  <a:pos x="T6" y="T7"/>
                </a:cxn>
                <a:cxn ang="0">
                  <a:pos x="T8" y="T9"/>
                </a:cxn>
                <a:cxn ang="0">
                  <a:pos x="T10" y="T11"/>
                </a:cxn>
              </a:cxnLst>
              <a:rect l="0" t="0" r="r" b="b"/>
              <a:pathLst>
                <a:path w="16" h="23">
                  <a:moveTo>
                    <a:pt x="16" y="16"/>
                  </a:moveTo>
                  <a:lnTo>
                    <a:pt x="9" y="23"/>
                  </a:lnTo>
                  <a:lnTo>
                    <a:pt x="0" y="14"/>
                  </a:lnTo>
                  <a:lnTo>
                    <a:pt x="2" y="2"/>
                  </a:lnTo>
                  <a:lnTo>
                    <a:pt x="14" y="0"/>
                  </a:lnTo>
                  <a:lnTo>
                    <a:pt x="16" y="16"/>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6" name="Freeform 246"/>
            <p:cNvSpPr/>
            <p:nvPr/>
          </p:nvSpPr>
          <p:spPr bwMode="auto">
            <a:xfrm>
              <a:off x="1049" y="2342"/>
              <a:ext cx="45" cy="62"/>
            </a:xfrm>
            <a:custGeom>
              <a:avLst/>
              <a:gdLst>
                <a:gd name="T0" fmla="*/ 0 w 45"/>
                <a:gd name="T1" fmla="*/ 36 h 62"/>
                <a:gd name="T2" fmla="*/ 24 w 45"/>
                <a:gd name="T3" fmla="*/ 62 h 62"/>
                <a:gd name="T4" fmla="*/ 45 w 45"/>
                <a:gd name="T5" fmla="*/ 28 h 62"/>
                <a:gd name="T6" fmla="*/ 26 w 45"/>
                <a:gd name="T7" fmla="*/ 0 h 62"/>
                <a:gd name="T8" fmla="*/ 0 w 45"/>
                <a:gd name="T9" fmla="*/ 36 h 62"/>
              </a:gdLst>
              <a:ahLst/>
              <a:cxnLst>
                <a:cxn ang="0">
                  <a:pos x="T0" y="T1"/>
                </a:cxn>
                <a:cxn ang="0">
                  <a:pos x="T2" y="T3"/>
                </a:cxn>
                <a:cxn ang="0">
                  <a:pos x="T4" y="T5"/>
                </a:cxn>
                <a:cxn ang="0">
                  <a:pos x="T6" y="T7"/>
                </a:cxn>
                <a:cxn ang="0">
                  <a:pos x="T8" y="T9"/>
                </a:cxn>
              </a:cxnLst>
              <a:rect l="0" t="0" r="r" b="b"/>
              <a:pathLst>
                <a:path w="45" h="62">
                  <a:moveTo>
                    <a:pt x="0" y="36"/>
                  </a:moveTo>
                  <a:lnTo>
                    <a:pt x="24" y="62"/>
                  </a:lnTo>
                  <a:lnTo>
                    <a:pt x="45" y="28"/>
                  </a:lnTo>
                  <a:lnTo>
                    <a:pt x="26" y="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7" name="Freeform 247"/>
            <p:cNvSpPr/>
            <p:nvPr/>
          </p:nvSpPr>
          <p:spPr bwMode="auto">
            <a:xfrm>
              <a:off x="1016" y="2299"/>
              <a:ext cx="59" cy="102"/>
            </a:xfrm>
            <a:custGeom>
              <a:avLst/>
              <a:gdLst>
                <a:gd name="T0" fmla="*/ 9 w 25"/>
                <a:gd name="T1" fmla="*/ 0 h 43"/>
                <a:gd name="T2" fmla="*/ 5 w 25"/>
                <a:gd name="T3" fmla="*/ 2 h 43"/>
                <a:gd name="T4" fmla="*/ 3 w 25"/>
                <a:gd name="T5" fmla="*/ 4 h 43"/>
                <a:gd name="T6" fmla="*/ 0 w 25"/>
                <a:gd name="T7" fmla="*/ 12 h 43"/>
                <a:gd name="T8" fmla="*/ 1 w 25"/>
                <a:gd name="T9" fmla="*/ 13 h 43"/>
                <a:gd name="T10" fmla="*/ 7 w 25"/>
                <a:gd name="T11" fmla="*/ 43 h 43"/>
                <a:gd name="T12" fmla="*/ 25 w 25"/>
                <a:gd name="T13" fmla="*/ 18 h 43"/>
                <a:gd name="T14" fmla="*/ 9 w 25"/>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3">
                  <a:moveTo>
                    <a:pt x="9" y="0"/>
                  </a:moveTo>
                  <a:cubicBezTo>
                    <a:pt x="5" y="2"/>
                    <a:pt x="5" y="2"/>
                    <a:pt x="5" y="2"/>
                  </a:cubicBezTo>
                  <a:cubicBezTo>
                    <a:pt x="5" y="3"/>
                    <a:pt x="4" y="3"/>
                    <a:pt x="3" y="4"/>
                  </a:cubicBezTo>
                  <a:cubicBezTo>
                    <a:pt x="0" y="6"/>
                    <a:pt x="0" y="8"/>
                    <a:pt x="0" y="12"/>
                  </a:cubicBezTo>
                  <a:cubicBezTo>
                    <a:pt x="0" y="12"/>
                    <a:pt x="0" y="13"/>
                    <a:pt x="1" y="13"/>
                  </a:cubicBezTo>
                  <a:cubicBezTo>
                    <a:pt x="7" y="43"/>
                    <a:pt x="7" y="43"/>
                    <a:pt x="7" y="43"/>
                  </a:cubicBezTo>
                  <a:cubicBezTo>
                    <a:pt x="25" y="18"/>
                    <a:pt x="25" y="18"/>
                    <a:pt x="25" y="18"/>
                  </a:cubicBezTo>
                  <a:cubicBezTo>
                    <a:pt x="25" y="18"/>
                    <a:pt x="12" y="13"/>
                    <a:pt x="9" y="0"/>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8" name="Freeform 248"/>
            <p:cNvSpPr/>
            <p:nvPr/>
          </p:nvSpPr>
          <p:spPr bwMode="auto">
            <a:xfrm>
              <a:off x="1075" y="2302"/>
              <a:ext cx="41" cy="80"/>
            </a:xfrm>
            <a:custGeom>
              <a:avLst/>
              <a:gdLst>
                <a:gd name="T0" fmla="*/ 8 w 17"/>
                <a:gd name="T1" fmla="*/ 0 h 34"/>
                <a:gd name="T2" fmla="*/ 15 w 17"/>
                <a:gd name="T3" fmla="*/ 18 h 34"/>
                <a:gd name="T4" fmla="*/ 11 w 17"/>
                <a:gd name="T5" fmla="*/ 34 h 34"/>
                <a:gd name="T6" fmla="*/ 0 w 17"/>
                <a:gd name="T7" fmla="*/ 17 h 34"/>
                <a:gd name="T8" fmla="*/ 8 w 17"/>
                <a:gd name="T9" fmla="*/ 0 h 34"/>
              </a:gdLst>
              <a:ahLst/>
              <a:cxnLst>
                <a:cxn ang="0">
                  <a:pos x="T0" y="T1"/>
                </a:cxn>
                <a:cxn ang="0">
                  <a:pos x="T2" y="T3"/>
                </a:cxn>
                <a:cxn ang="0">
                  <a:pos x="T4" y="T5"/>
                </a:cxn>
                <a:cxn ang="0">
                  <a:pos x="T6" y="T7"/>
                </a:cxn>
                <a:cxn ang="0">
                  <a:pos x="T8" y="T9"/>
                </a:cxn>
              </a:cxnLst>
              <a:rect l="0" t="0" r="r" b="b"/>
              <a:pathLst>
                <a:path w="17" h="34">
                  <a:moveTo>
                    <a:pt x="8" y="0"/>
                  </a:moveTo>
                  <a:cubicBezTo>
                    <a:pt x="8" y="0"/>
                    <a:pt x="17" y="8"/>
                    <a:pt x="15" y="18"/>
                  </a:cubicBezTo>
                  <a:cubicBezTo>
                    <a:pt x="11" y="34"/>
                    <a:pt x="11" y="34"/>
                    <a:pt x="11" y="34"/>
                  </a:cubicBezTo>
                  <a:cubicBezTo>
                    <a:pt x="0" y="17"/>
                    <a:pt x="0" y="17"/>
                    <a:pt x="0" y="17"/>
                  </a:cubicBezTo>
                  <a:cubicBezTo>
                    <a:pt x="0" y="17"/>
                    <a:pt x="8" y="13"/>
                    <a:pt x="8" y="0"/>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9" name="Freeform 249"/>
            <p:cNvSpPr/>
            <p:nvPr/>
          </p:nvSpPr>
          <p:spPr bwMode="auto">
            <a:xfrm>
              <a:off x="820" y="2392"/>
              <a:ext cx="137" cy="533"/>
            </a:xfrm>
            <a:custGeom>
              <a:avLst/>
              <a:gdLst>
                <a:gd name="T0" fmla="*/ 4 w 58"/>
                <a:gd name="T1" fmla="*/ 219 h 225"/>
                <a:gd name="T2" fmla="*/ 9 w 58"/>
                <a:gd name="T3" fmla="*/ 210 h 225"/>
                <a:gd name="T4" fmla="*/ 15 w 58"/>
                <a:gd name="T5" fmla="*/ 188 h 225"/>
                <a:gd name="T6" fmla="*/ 15 w 58"/>
                <a:gd name="T7" fmla="*/ 205 h 225"/>
                <a:gd name="T8" fmla="*/ 23 w 58"/>
                <a:gd name="T9" fmla="*/ 196 h 225"/>
                <a:gd name="T10" fmla="*/ 24 w 58"/>
                <a:gd name="T11" fmla="*/ 170 h 225"/>
                <a:gd name="T12" fmla="*/ 38 w 58"/>
                <a:gd name="T13" fmla="*/ 94 h 225"/>
                <a:gd name="T14" fmla="*/ 40 w 58"/>
                <a:gd name="T15" fmla="*/ 88 h 225"/>
                <a:gd name="T16" fmla="*/ 47 w 58"/>
                <a:gd name="T17" fmla="*/ 64 h 225"/>
                <a:gd name="T18" fmla="*/ 58 w 58"/>
                <a:gd name="T19" fmla="*/ 28 h 225"/>
                <a:gd name="T20" fmla="*/ 41 w 58"/>
                <a:gd name="T21" fmla="*/ 3 h 225"/>
                <a:gd name="T22" fmla="*/ 29 w 58"/>
                <a:gd name="T23" fmla="*/ 44 h 225"/>
                <a:gd name="T24" fmla="*/ 26 w 58"/>
                <a:gd name="T25" fmla="*/ 55 h 225"/>
                <a:gd name="T26" fmla="*/ 15 w 58"/>
                <a:gd name="T27" fmla="*/ 95 h 225"/>
                <a:gd name="T28" fmla="*/ 10 w 58"/>
                <a:gd name="T29" fmla="*/ 170 h 225"/>
                <a:gd name="T30" fmla="*/ 0 w 58"/>
                <a:gd name="T31" fmla="*/ 197 h 225"/>
                <a:gd name="T32" fmla="*/ 4 w 58"/>
                <a:gd name="T33" fmla="*/ 21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225">
                  <a:moveTo>
                    <a:pt x="4" y="219"/>
                  </a:moveTo>
                  <a:cubicBezTo>
                    <a:pt x="4" y="225"/>
                    <a:pt x="11" y="221"/>
                    <a:pt x="9" y="210"/>
                  </a:cubicBezTo>
                  <a:cubicBezTo>
                    <a:pt x="7" y="198"/>
                    <a:pt x="13" y="187"/>
                    <a:pt x="15" y="188"/>
                  </a:cubicBezTo>
                  <a:cubicBezTo>
                    <a:pt x="17" y="188"/>
                    <a:pt x="13" y="201"/>
                    <a:pt x="15" y="205"/>
                  </a:cubicBezTo>
                  <a:cubicBezTo>
                    <a:pt x="17" y="210"/>
                    <a:pt x="20" y="201"/>
                    <a:pt x="23" y="196"/>
                  </a:cubicBezTo>
                  <a:cubicBezTo>
                    <a:pt x="26" y="190"/>
                    <a:pt x="26" y="178"/>
                    <a:pt x="24" y="170"/>
                  </a:cubicBezTo>
                  <a:cubicBezTo>
                    <a:pt x="23" y="161"/>
                    <a:pt x="38" y="109"/>
                    <a:pt x="38" y="94"/>
                  </a:cubicBezTo>
                  <a:cubicBezTo>
                    <a:pt x="40" y="88"/>
                    <a:pt x="40" y="88"/>
                    <a:pt x="40" y="88"/>
                  </a:cubicBezTo>
                  <a:cubicBezTo>
                    <a:pt x="47" y="64"/>
                    <a:pt x="47" y="64"/>
                    <a:pt x="47" y="64"/>
                  </a:cubicBezTo>
                  <a:cubicBezTo>
                    <a:pt x="58" y="28"/>
                    <a:pt x="58" y="28"/>
                    <a:pt x="58" y="28"/>
                  </a:cubicBezTo>
                  <a:cubicBezTo>
                    <a:pt x="58" y="28"/>
                    <a:pt x="52" y="0"/>
                    <a:pt x="41" y="3"/>
                  </a:cubicBezTo>
                  <a:cubicBezTo>
                    <a:pt x="41" y="3"/>
                    <a:pt x="35" y="22"/>
                    <a:pt x="29" y="44"/>
                  </a:cubicBezTo>
                  <a:cubicBezTo>
                    <a:pt x="28" y="47"/>
                    <a:pt x="27" y="51"/>
                    <a:pt x="26" y="55"/>
                  </a:cubicBezTo>
                  <a:cubicBezTo>
                    <a:pt x="21" y="71"/>
                    <a:pt x="17" y="86"/>
                    <a:pt x="15" y="95"/>
                  </a:cubicBezTo>
                  <a:cubicBezTo>
                    <a:pt x="10" y="120"/>
                    <a:pt x="10" y="170"/>
                    <a:pt x="10" y="170"/>
                  </a:cubicBezTo>
                  <a:cubicBezTo>
                    <a:pt x="10" y="170"/>
                    <a:pt x="1" y="189"/>
                    <a:pt x="0" y="197"/>
                  </a:cubicBezTo>
                  <a:cubicBezTo>
                    <a:pt x="0" y="206"/>
                    <a:pt x="5" y="213"/>
                    <a:pt x="4" y="219"/>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70" name="Freeform 250"/>
            <p:cNvSpPr/>
            <p:nvPr/>
          </p:nvSpPr>
          <p:spPr bwMode="auto">
            <a:xfrm>
              <a:off x="839" y="2356"/>
              <a:ext cx="127" cy="382"/>
            </a:xfrm>
            <a:custGeom>
              <a:avLst/>
              <a:gdLst>
                <a:gd name="T0" fmla="*/ 42 w 54"/>
                <a:gd name="T1" fmla="*/ 1 h 161"/>
                <a:gd name="T2" fmla="*/ 41 w 54"/>
                <a:gd name="T3" fmla="*/ 1 h 161"/>
                <a:gd name="T4" fmla="*/ 31 w 54"/>
                <a:gd name="T5" fmla="*/ 18 h 161"/>
                <a:gd name="T6" fmla="*/ 30 w 54"/>
                <a:gd name="T7" fmla="*/ 21 h 161"/>
                <a:gd name="T8" fmla="*/ 0 w 54"/>
                <a:gd name="T9" fmla="*/ 157 h 161"/>
                <a:gd name="T10" fmla="*/ 21 w 54"/>
                <a:gd name="T11" fmla="*/ 161 h 161"/>
                <a:gd name="T12" fmla="*/ 36 w 54"/>
                <a:gd name="T13" fmla="*/ 93 h 161"/>
                <a:gd name="T14" fmla="*/ 43 w 54"/>
                <a:gd name="T15" fmla="*/ 72 h 161"/>
                <a:gd name="T16" fmla="*/ 43 w 54"/>
                <a:gd name="T17" fmla="*/ 72 h 161"/>
                <a:gd name="T18" fmla="*/ 45 w 54"/>
                <a:gd name="T19" fmla="*/ 65 h 161"/>
                <a:gd name="T20" fmla="*/ 46 w 54"/>
                <a:gd name="T21" fmla="*/ 65 h 161"/>
                <a:gd name="T22" fmla="*/ 46 w 54"/>
                <a:gd name="T23" fmla="*/ 62 h 161"/>
                <a:gd name="T24" fmla="*/ 46 w 54"/>
                <a:gd name="T25" fmla="*/ 62 h 161"/>
                <a:gd name="T26" fmla="*/ 53 w 54"/>
                <a:gd name="T27" fmla="*/ 41 h 161"/>
                <a:gd name="T28" fmla="*/ 42 w 54"/>
                <a:gd name="T29" fmla="*/ 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61">
                  <a:moveTo>
                    <a:pt x="42" y="1"/>
                  </a:moveTo>
                  <a:cubicBezTo>
                    <a:pt x="42" y="2"/>
                    <a:pt x="41" y="0"/>
                    <a:pt x="41" y="1"/>
                  </a:cubicBezTo>
                  <a:cubicBezTo>
                    <a:pt x="40" y="4"/>
                    <a:pt x="34" y="11"/>
                    <a:pt x="31" y="18"/>
                  </a:cubicBezTo>
                  <a:cubicBezTo>
                    <a:pt x="31" y="19"/>
                    <a:pt x="31" y="20"/>
                    <a:pt x="30" y="21"/>
                  </a:cubicBezTo>
                  <a:cubicBezTo>
                    <a:pt x="26" y="31"/>
                    <a:pt x="4" y="99"/>
                    <a:pt x="0" y="157"/>
                  </a:cubicBezTo>
                  <a:cubicBezTo>
                    <a:pt x="21" y="161"/>
                    <a:pt x="21" y="161"/>
                    <a:pt x="21" y="161"/>
                  </a:cubicBezTo>
                  <a:cubicBezTo>
                    <a:pt x="28" y="123"/>
                    <a:pt x="32" y="111"/>
                    <a:pt x="36" y="93"/>
                  </a:cubicBezTo>
                  <a:cubicBezTo>
                    <a:pt x="39" y="86"/>
                    <a:pt x="41" y="79"/>
                    <a:pt x="43" y="72"/>
                  </a:cubicBezTo>
                  <a:cubicBezTo>
                    <a:pt x="43" y="72"/>
                    <a:pt x="43" y="72"/>
                    <a:pt x="43" y="72"/>
                  </a:cubicBezTo>
                  <a:cubicBezTo>
                    <a:pt x="44" y="70"/>
                    <a:pt x="45" y="67"/>
                    <a:pt x="45" y="65"/>
                  </a:cubicBezTo>
                  <a:cubicBezTo>
                    <a:pt x="46" y="65"/>
                    <a:pt x="46" y="65"/>
                    <a:pt x="46" y="65"/>
                  </a:cubicBezTo>
                  <a:cubicBezTo>
                    <a:pt x="46" y="64"/>
                    <a:pt x="46" y="63"/>
                    <a:pt x="46" y="62"/>
                  </a:cubicBezTo>
                  <a:cubicBezTo>
                    <a:pt x="46" y="62"/>
                    <a:pt x="46" y="62"/>
                    <a:pt x="46" y="62"/>
                  </a:cubicBezTo>
                  <a:cubicBezTo>
                    <a:pt x="49" y="53"/>
                    <a:pt x="52" y="45"/>
                    <a:pt x="53" y="41"/>
                  </a:cubicBezTo>
                  <a:cubicBezTo>
                    <a:pt x="54" y="29"/>
                    <a:pt x="49" y="6"/>
                    <a:pt x="42" y="1"/>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71" name="Freeform 251"/>
            <p:cNvSpPr/>
            <p:nvPr/>
          </p:nvSpPr>
          <p:spPr bwMode="auto">
            <a:xfrm>
              <a:off x="831" y="2716"/>
              <a:ext cx="64" cy="31"/>
            </a:xfrm>
            <a:custGeom>
              <a:avLst/>
              <a:gdLst>
                <a:gd name="T0" fmla="*/ 5 w 64"/>
                <a:gd name="T1" fmla="*/ 0 h 31"/>
                <a:gd name="T2" fmla="*/ 0 w 64"/>
                <a:gd name="T3" fmla="*/ 22 h 31"/>
                <a:gd name="T4" fmla="*/ 60 w 64"/>
                <a:gd name="T5" fmla="*/ 31 h 31"/>
                <a:gd name="T6" fmla="*/ 64 w 64"/>
                <a:gd name="T7" fmla="*/ 10 h 31"/>
                <a:gd name="T8" fmla="*/ 5 w 64"/>
                <a:gd name="T9" fmla="*/ 0 h 31"/>
              </a:gdLst>
              <a:ahLst/>
              <a:cxnLst>
                <a:cxn ang="0">
                  <a:pos x="T0" y="T1"/>
                </a:cxn>
                <a:cxn ang="0">
                  <a:pos x="T2" y="T3"/>
                </a:cxn>
                <a:cxn ang="0">
                  <a:pos x="T4" y="T5"/>
                </a:cxn>
                <a:cxn ang="0">
                  <a:pos x="T6" y="T7"/>
                </a:cxn>
                <a:cxn ang="0">
                  <a:pos x="T8" y="T9"/>
                </a:cxn>
              </a:cxnLst>
              <a:rect l="0" t="0" r="r" b="b"/>
              <a:pathLst>
                <a:path w="64" h="31">
                  <a:moveTo>
                    <a:pt x="5" y="0"/>
                  </a:moveTo>
                  <a:lnTo>
                    <a:pt x="0" y="22"/>
                  </a:lnTo>
                  <a:lnTo>
                    <a:pt x="60" y="31"/>
                  </a:lnTo>
                  <a:lnTo>
                    <a:pt x="64" y="10"/>
                  </a:lnTo>
                  <a:lnTo>
                    <a:pt x="5" y="0"/>
                  </a:lnTo>
                  <a:close/>
                </a:path>
              </a:pathLst>
            </a:custGeom>
            <a:solidFill>
              <a:srgbClr val="0056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72" name="Freeform 252"/>
            <p:cNvSpPr/>
            <p:nvPr/>
          </p:nvSpPr>
          <p:spPr bwMode="auto">
            <a:xfrm>
              <a:off x="834" y="2747"/>
              <a:ext cx="52" cy="31"/>
            </a:xfrm>
            <a:custGeom>
              <a:avLst/>
              <a:gdLst>
                <a:gd name="T0" fmla="*/ 2 w 22"/>
                <a:gd name="T1" fmla="*/ 1 h 13"/>
                <a:gd name="T2" fmla="*/ 22 w 22"/>
                <a:gd name="T3" fmla="*/ 4 h 13"/>
                <a:gd name="T4" fmla="*/ 21 w 22"/>
                <a:gd name="T5" fmla="*/ 13 h 13"/>
                <a:gd name="T6" fmla="*/ 1 w 22"/>
                <a:gd name="T7" fmla="*/ 11 h 13"/>
                <a:gd name="T8" fmla="*/ 2 w 22"/>
                <a:gd name="T9" fmla="*/ 1 h 13"/>
              </a:gdLst>
              <a:ahLst/>
              <a:cxnLst>
                <a:cxn ang="0">
                  <a:pos x="T0" y="T1"/>
                </a:cxn>
                <a:cxn ang="0">
                  <a:pos x="T2" y="T3"/>
                </a:cxn>
                <a:cxn ang="0">
                  <a:pos x="T4" y="T5"/>
                </a:cxn>
                <a:cxn ang="0">
                  <a:pos x="T6" y="T7"/>
                </a:cxn>
                <a:cxn ang="0">
                  <a:pos x="T8" y="T9"/>
                </a:cxn>
              </a:cxnLst>
              <a:rect l="0" t="0" r="r" b="b"/>
              <a:pathLst>
                <a:path w="22" h="13">
                  <a:moveTo>
                    <a:pt x="2" y="1"/>
                  </a:moveTo>
                  <a:cubicBezTo>
                    <a:pt x="2" y="1"/>
                    <a:pt x="16" y="0"/>
                    <a:pt x="22" y="4"/>
                  </a:cubicBezTo>
                  <a:cubicBezTo>
                    <a:pt x="21" y="13"/>
                    <a:pt x="21" y="13"/>
                    <a:pt x="21" y="13"/>
                  </a:cubicBezTo>
                  <a:cubicBezTo>
                    <a:pt x="21" y="13"/>
                    <a:pt x="5" y="11"/>
                    <a:pt x="1" y="11"/>
                  </a:cubicBezTo>
                  <a:cubicBezTo>
                    <a:pt x="1" y="11"/>
                    <a:pt x="0" y="3"/>
                    <a:pt x="2" y="1"/>
                  </a:cubicBezTo>
                  <a:close/>
                </a:path>
              </a:pathLst>
            </a:custGeom>
            <a:solidFill>
              <a:srgbClr val="001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73" name="Oval 253"/>
            <p:cNvSpPr>
              <a:spLocks noChangeArrowheads="1"/>
            </p:cNvSpPr>
            <p:nvPr/>
          </p:nvSpPr>
          <p:spPr bwMode="auto">
            <a:xfrm>
              <a:off x="829" y="2747"/>
              <a:ext cx="26" cy="31"/>
            </a:xfrm>
            <a:prstGeom prst="ellipse">
              <a:avLst/>
            </a:pr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74" name="Oval 254"/>
            <p:cNvSpPr>
              <a:spLocks noChangeArrowheads="1"/>
            </p:cNvSpPr>
            <p:nvPr/>
          </p:nvSpPr>
          <p:spPr bwMode="auto">
            <a:xfrm>
              <a:off x="831" y="2749"/>
              <a:ext cx="19" cy="24"/>
            </a:xfrm>
            <a:prstGeom prst="ellipse">
              <a:avLst/>
            </a:prstGeom>
            <a:solidFill>
              <a:srgbClr val="0059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75" name="Freeform 255"/>
            <p:cNvSpPr/>
            <p:nvPr/>
          </p:nvSpPr>
          <p:spPr bwMode="auto">
            <a:xfrm>
              <a:off x="990" y="2091"/>
              <a:ext cx="149" cy="154"/>
            </a:xfrm>
            <a:custGeom>
              <a:avLst/>
              <a:gdLst>
                <a:gd name="T0" fmla="*/ 0 w 63"/>
                <a:gd name="T1" fmla="*/ 34 h 65"/>
                <a:gd name="T2" fmla="*/ 31 w 63"/>
                <a:gd name="T3" fmla="*/ 65 h 65"/>
                <a:gd name="T4" fmla="*/ 63 w 63"/>
                <a:gd name="T5" fmla="*/ 33 h 65"/>
                <a:gd name="T6" fmla="*/ 33 w 63"/>
                <a:gd name="T7" fmla="*/ 0 h 65"/>
                <a:gd name="T8" fmla="*/ 0 w 63"/>
                <a:gd name="T9" fmla="*/ 34 h 65"/>
              </a:gdLst>
              <a:ahLst/>
              <a:cxnLst>
                <a:cxn ang="0">
                  <a:pos x="T0" y="T1"/>
                </a:cxn>
                <a:cxn ang="0">
                  <a:pos x="T2" y="T3"/>
                </a:cxn>
                <a:cxn ang="0">
                  <a:pos x="T4" y="T5"/>
                </a:cxn>
                <a:cxn ang="0">
                  <a:pos x="T6" y="T7"/>
                </a:cxn>
                <a:cxn ang="0">
                  <a:pos x="T8" y="T9"/>
                </a:cxn>
              </a:cxnLst>
              <a:rect l="0" t="0" r="r" b="b"/>
              <a:pathLst>
                <a:path w="63" h="65">
                  <a:moveTo>
                    <a:pt x="0" y="34"/>
                  </a:moveTo>
                  <a:cubicBezTo>
                    <a:pt x="0" y="52"/>
                    <a:pt x="12" y="65"/>
                    <a:pt x="31" y="65"/>
                  </a:cubicBezTo>
                  <a:cubicBezTo>
                    <a:pt x="50" y="65"/>
                    <a:pt x="63" y="51"/>
                    <a:pt x="63" y="33"/>
                  </a:cubicBezTo>
                  <a:cubicBezTo>
                    <a:pt x="63" y="14"/>
                    <a:pt x="52" y="0"/>
                    <a:pt x="33" y="0"/>
                  </a:cubicBezTo>
                  <a:cubicBezTo>
                    <a:pt x="10" y="0"/>
                    <a:pt x="0" y="15"/>
                    <a:pt x="0" y="34"/>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76" name="Freeform 256"/>
            <p:cNvSpPr/>
            <p:nvPr/>
          </p:nvSpPr>
          <p:spPr bwMode="auto">
            <a:xfrm>
              <a:off x="985" y="2055"/>
              <a:ext cx="159" cy="117"/>
            </a:xfrm>
            <a:custGeom>
              <a:avLst/>
              <a:gdLst>
                <a:gd name="T0" fmla="*/ 2 w 67"/>
                <a:gd name="T1" fmla="*/ 49 h 49"/>
                <a:gd name="T2" fmla="*/ 2 w 67"/>
                <a:gd name="T3" fmla="*/ 27 h 49"/>
                <a:gd name="T4" fmla="*/ 7 w 67"/>
                <a:gd name="T5" fmla="*/ 17 h 49"/>
                <a:gd name="T6" fmla="*/ 15 w 67"/>
                <a:gd name="T7" fmla="*/ 9 h 49"/>
                <a:gd name="T8" fmla="*/ 27 w 67"/>
                <a:gd name="T9" fmla="*/ 6 h 49"/>
                <a:gd name="T10" fmla="*/ 40 w 67"/>
                <a:gd name="T11" fmla="*/ 2 h 49"/>
                <a:gd name="T12" fmla="*/ 53 w 67"/>
                <a:gd name="T13" fmla="*/ 1 h 49"/>
                <a:gd name="T14" fmla="*/ 66 w 67"/>
                <a:gd name="T15" fmla="*/ 9 h 49"/>
                <a:gd name="T16" fmla="*/ 64 w 67"/>
                <a:gd name="T17" fmla="*/ 21 h 49"/>
                <a:gd name="T18" fmla="*/ 61 w 67"/>
                <a:gd name="T19" fmla="*/ 39 h 49"/>
                <a:gd name="T20" fmla="*/ 2 w 67"/>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49">
                  <a:moveTo>
                    <a:pt x="2" y="49"/>
                  </a:moveTo>
                  <a:cubicBezTo>
                    <a:pt x="2" y="49"/>
                    <a:pt x="5" y="34"/>
                    <a:pt x="2" y="27"/>
                  </a:cubicBezTo>
                  <a:cubicBezTo>
                    <a:pt x="0" y="20"/>
                    <a:pt x="3" y="19"/>
                    <a:pt x="7" y="17"/>
                  </a:cubicBezTo>
                  <a:cubicBezTo>
                    <a:pt x="12" y="16"/>
                    <a:pt x="10" y="10"/>
                    <a:pt x="15" y="9"/>
                  </a:cubicBezTo>
                  <a:cubicBezTo>
                    <a:pt x="21" y="8"/>
                    <a:pt x="23" y="11"/>
                    <a:pt x="27" y="6"/>
                  </a:cubicBezTo>
                  <a:cubicBezTo>
                    <a:pt x="31" y="0"/>
                    <a:pt x="35" y="0"/>
                    <a:pt x="40" y="2"/>
                  </a:cubicBezTo>
                  <a:cubicBezTo>
                    <a:pt x="45" y="4"/>
                    <a:pt x="46" y="2"/>
                    <a:pt x="53" y="1"/>
                  </a:cubicBezTo>
                  <a:cubicBezTo>
                    <a:pt x="60" y="0"/>
                    <a:pt x="65" y="5"/>
                    <a:pt x="66" y="9"/>
                  </a:cubicBezTo>
                  <a:cubicBezTo>
                    <a:pt x="67" y="14"/>
                    <a:pt x="62" y="18"/>
                    <a:pt x="64" y="21"/>
                  </a:cubicBezTo>
                  <a:cubicBezTo>
                    <a:pt x="66" y="25"/>
                    <a:pt x="66" y="36"/>
                    <a:pt x="61" y="39"/>
                  </a:cubicBezTo>
                  <a:cubicBezTo>
                    <a:pt x="56" y="43"/>
                    <a:pt x="2" y="49"/>
                    <a:pt x="2" y="49"/>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77" name="Freeform 257"/>
            <p:cNvSpPr/>
            <p:nvPr/>
          </p:nvSpPr>
          <p:spPr bwMode="auto">
            <a:xfrm>
              <a:off x="971" y="2174"/>
              <a:ext cx="36" cy="66"/>
            </a:xfrm>
            <a:custGeom>
              <a:avLst/>
              <a:gdLst>
                <a:gd name="T0" fmla="*/ 13 w 15"/>
                <a:gd name="T1" fmla="*/ 7 h 28"/>
                <a:gd name="T2" fmla="*/ 4 w 15"/>
                <a:gd name="T3" fmla="*/ 5 h 28"/>
                <a:gd name="T4" fmla="*/ 15 w 15"/>
                <a:gd name="T5" fmla="*/ 24 h 28"/>
                <a:gd name="T6" fmla="*/ 13 w 15"/>
                <a:gd name="T7" fmla="*/ 7 h 28"/>
              </a:gdLst>
              <a:ahLst/>
              <a:cxnLst>
                <a:cxn ang="0">
                  <a:pos x="T0" y="T1"/>
                </a:cxn>
                <a:cxn ang="0">
                  <a:pos x="T2" y="T3"/>
                </a:cxn>
                <a:cxn ang="0">
                  <a:pos x="T4" y="T5"/>
                </a:cxn>
                <a:cxn ang="0">
                  <a:pos x="T6" y="T7"/>
                </a:cxn>
              </a:cxnLst>
              <a:rect l="0" t="0" r="r" b="b"/>
              <a:pathLst>
                <a:path w="15" h="28">
                  <a:moveTo>
                    <a:pt x="13" y="7"/>
                  </a:moveTo>
                  <a:cubicBezTo>
                    <a:pt x="13" y="7"/>
                    <a:pt x="7" y="0"/>
                    <a:pt x="4" y="5"/>
                  </a:cubicBezTo>
                  <a:cubicBezTo>
                    <a:pt x="0" y="11"/>
                    <a:pt x="5" y="28"/>
                    <a:pt x="15" y="24"/>
                  </a:cubicBezTo>
                  <a:lnTo>
                    <a:pt x="13" y="7"/>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78" name="Freeform 258"/>
            <p:cNvSpPr/>
            <p:nvPr/>
          </p:nvSpPr>
          <p:spPr bwMode="auto">
            <a:xfrm>
              <a:off x="981" y="2195"/>
              <a:ext cx="23" cy="24"/>
            </a:xfrm>
            <a:custGeom>
              <a:avLst/>
              <a:gdLst>
                <a:gd name="T0" fmla="*/ 9 w 10"/>
                <a:gd name="T1" fmla="*/ 10 h 10"/>
                <a:gd name="T2" fmla="*/ 8 w 10"/>
                <a:gd name="T3" fmla="*/ 9 h 10"/>
                <a:gd name="T4" fmla="*/ 1 w 10"/>
                <a:gd name="T5" fmla="*/ 2 h 10"/>
                <a:gd name="T6" fmla="*/ 0 w 10"/>
                <a:gd name="T7" fmla="*/ 1 h 10"/>
                <a:gd name="T8" fmla="*/ 1 w 10"/>
                <a:gd name="T9" fmla="*/ 0 h 10"/>
                <a:gd name="T10" fmla="*/ 9 w 10"/>
                <a:gd name="T11" fmla="*/ 9 h 10"/>
                <a:gd name="T12" fmla="*/ 9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9" y="10"/>
                  </a:moveTo>
                  <a:cubicBezTo>
                    <a:pt x="8" y="9"/>
                    <a:pt x="8" y="9"/>
                    <a:pt x="8" y="9"/>
                  </a:cubicBezTo>
                  <a:cubicBezTo>
                    <a:pt x="6" y="4"/>
                    <a:pt x="1" y="2"/>
                    <a:pt x="1" y="2"/>
                  </a:cubicBezTo>
                  <a:cubicBezTo>
                    <a:pt x="1" y="2"/>
                    <a:pt x="0" y="1"/>
                    <a:pt x="0" y="1"/>
                  </a:cubicBezTo>
                  <a:cubicBezTo>
                    <a:pt x="1" y="0"/>
                    <a:pt x="1" y="0"/>
                    <a:pt x="1" y="0"/>
                  </a:cubicBezTo>
                  <a:cubicBezTo>
                    <a:pt x="2" y="0"/>
                    <a:pt x="8" y="3"/>
                    <a:pt x="9" y="9"/>
                  </a:cubicBezTo>
                  <a:cubicBezTo>
                    <a:pt x="10" y="9"/>
                    <a:pt x="9" y="10"/>
                    <a:pt x="9" y="10"/>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79" name="Freeform 259"/>
            <p:cNvSpPr/>
            <p:nvPr/>
          </p:nvSpPr>
          <p:spPr bwMode="auto">
            <a:xfrm>
              <a:off x="985" y="2202"/>
              <a:ext cx="12" cy="10"/>
            </a:xfrm>
            <a:custGeom>
              <a:avLst/>
              <a:gdLst>
                <a:gd name="T0" fmla="*/ 1 w 5"/>
                <a:gd name="T1" fmla="*/ 4 h 4"/>
                <a:gd name="T2" fmla="*/ 1 w 5"/>
                <a:gd name="T3" fmla="*/ 4 h 4"/>
                <a:gd name="T4" fmla="*/ 0 w 5"/>
                <a:gd name="T5" fmla="*/ 3 h 4"/>
                <a:gd name="T6" fmla="*/ 4 w 5"/>
                <a:gd name="T7" fmla="*/ 0 h 4"/>
                <a:gd name="T8" fmla="*/ 5 w 5"/>
                <a:gd name="T9" fmla="*/ 1 h 4"/>
                <a:gd name="T10" fmla="*/ 4 w 5"/>
                <a:gd name="T11" fmla="*/ 2 h 4"/>
                <a:gd name="T12" fmla="*/ 2 w 5"/>
                <a:gd name="T13" fmla="*/ 4 h 4"/>
                <a:gd name="T14" fmla="*/ 1 w 5"/>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1" y="4"/>
                  </a:moveTo>
                  <a:cubicBezTo>
                    <a:pt x="1" y="4"/>
                    <a:pt x="1" y="4"/>
                    <a:pt x="1" y="4"/>
                  </a:cubicBezTo>
                  <a:cubicBezTo>
                    <a:pt x="0" y="4"/>
                    <a:pt x="0" y="3"/>
                    <a:pt x="0" y="3"/>
                  </a:cubicBezTo>
                  <a:cubicBezTo>
                    <a:pt x="1" y="3"/>
                    <a:pt x="1" y="1"/>
                    <a:pt x="4" y="0"/>
                  </a:cubicBezTo>
                  <a:cubicBezTo>
                    <a:pt x="4" y="0"/>
                    <a:pt x="4" y="0"/>
                    <a:pt x="5" y="1"/>
                  </a:cubicBezTo>
                  <a:cubicBezTo>
                    <a:pt x="5" y="1"/>
                    <a:pt x="5" y="2"/>
                    <a:pt x="4" y="2"/>
                  </a:cubicBezTo>
                  <a:cubicBezTo>
                    <a:pt x="3" y="3"/>
                    <a:pt x="2" y="4"/>
                    <a:pt x="2" y="4"/>
                  </a:cubicBezTo>
                  <a:lnTo>
                    <a:pt x="1" y="4"/>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80" name="Freeform 260"/>
            <p:cNvSpPr/>
            <p:nvPr/>
          </p:nvSpPr>
          <p:spPr bwMode="auto">
            <a:xfrm>
              <a:off x="1123" y="2174"/>
              <a:ext cx="35" cy="66"/>
            </a:xfrm>
            <a:custGeom>
              <a:avLst/>
              <a:gdLst>
                <a:gd name="T0" fmla="*/ 2 w 15"/>
                <a:gd name="T1" fmla="*/ 7 h 28"/>
                <a:gd name="T2" fmla="*/ 12 w 15"/>
                <a:gd name="T3" fmla="*/ 5 h 28"/>
                <a:gd name="T4" fmla="*/ 0 w 15"/>
                <a:gd name="T5" fmla="*/ 24 h 28"/>
                <a:gd name="T6" fmla="*/ 2 w 15"/>
                <a:gd name="T7" fmla="*/ 7 h 28"/>
              </a:gdLst>
              <a:ahLst/>
              <a:cxnLst>
                <a:cxn ang="0">
                  <a:pos x="T0" y="T1"/>
                </a:cxn>
                <a:cxn ang="0">
                  <a:pos x="T2" y="T3"/>
                </a:cxn>
                <a:cxn ang="0">
                  <a:pos x="T4" y="T5"/>
                </a:cxn>
                <a:cxn ang="0">
                  <a:pos x="T6" y="T7"/>
                </a:cxn>
              </a:cxnLst>
              <a:rect l="0" t="0" r="r" b="b"/>
              <a:pathLst>
                <a:path w="15" h="28">
                  <a:moveTo>
                    <a:pt x="2" y="7"/>
                  </a:moveTo>
                  <a:cubicBezTo>
                    <a:pt x="2" y="7"/>
                    <a:pt x="8" y="0"/>
                    <a:pt x="12" y="5"/>
                  </a:cubicBezTo>
                  <a:cubicBezTo>
                    <a:pt x="15" y="11"/>
                    <a:pt x="10" y="28"/>
                    <a:pt x="0" y="24"/>
                  </a:cubicBezTo>
                  <a:lnTo>
                    <a:pt x="2" y="7"/>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81" name="Freeform 261"/>
            <p:cNvSpPr/>
            <p:nvPr/>
          </p:nvSpPr>
          <p:spPr bwMode="auto">
            <a:xfrm>
              <a:off x="1127" y="2195"/>
              <a:ext cx="22" cy="24"/>
            </a:xfrm>
            <a:custGeom>
              <a:avLst/>
              <a:gdLst>
                <a:gd name="T0" fmla="*/ 1 w 9"/>
                <a:gd name="T1" fmla="*/ 10 h 10"/>
                <a:gd name="T2" fmla="*/ 1 w 9"/>
                <a:gd name="T3" fmla="*/ 9 h 10"/>
                <a:gd name="T4" fmla="*/ 8 w 9"/>
                <a:gd name="T5" fmla="*/ 2 h 10"/>
                <a:gd name="T6" fmla="*/ 9 w 9"/>
                <a:gd name="T7" fmla="*/ 1 h 10"/>
                <a:gd name="T8" fmla="*/ 8 w 9"/>
                <a:gd name="T9" fmla="*/ 0 h 10"/>
                <a:gd name="T10" fmla="*/ 0 w 9"/>
                <a:gd name="T11" fmla="*/ 9 h 10"/>
                <a:gd name="T12" fmla="*/ 0 w 9"/>
                <a:gd name="T13" fmla="*/ 10 h 10"/>
                <a:gd name="T14" fmla="*/ 1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10"/>
                  </a:moveTo>
                  <a:cubicBezTo>
                    <a:pt x="1" y="9"/>
                    <a:pt x="1" y="9"/>
                    <a:pt x="1" y="9"/>
                  </a:cubicBezTo>
                  <a:cubicBezTo>
                    <a:pt x="3" y="4"/>
                    <a:pt x="8" y="2"/>
                    <a:pt x="8" y="2"/>
                  </a:cubicBezTo>
                  <a:cubicBezTo>
                    <a:pt x="9" y="2"/>
                    <a:pt x="9" y="1"/>
                    <a:pt x="9" y="1"/>
                  </a:cubicBezTo>
                  <a:cubicBezTo>
                    <a:pt x="9" y="0"/>
                    <a:pt x="8" y="0"/>
                    <a:pt x="8" y="0"/>
                  </a:cubicBezTo>
                  <a:cubicBezTo>
                    <a:pt x="7" y="0"/>
                    <a:pt x="1" y="3"/>
                    <a:pt x="0" y="9"/>
                  </a:cubicBezTo>
                  <a:cubicBezTo>
                    <a:pt x="0" y="9"/>
                    <a:pt x="0" y="10"/>
                    <a:pt x="0" y="10"/>
                  </a:cubicBezTo>
                  <a:lnTo>
                    <a:pt x="1" y="10"/>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82" name="Freeform 262"/>
            <p:cNvSpPr/>
            <p:nvPr/>
          </p:nvSpPr>
          <p:spPr bwMode="auto">
            <a:xfrm>
              <a:off x="1132" y="2202"/>
              <a:ext cx="12" cy="10"/>
            </a:xfrm>
            <a:custGeom>
              <a:avLst/>
              <a:gdLst>
                <a:gd name="T0" fmla="*/ 4 w 5"/>
                <a:gd name="T1" fmla="*/ 4 h 4"/>
                <a:gd name="T2" fmla="*/ 4 w 5"/>
                <a:gd name="T3" fmla="*/ 4 h 4"/>
                <a:gd name="T4" fmla="*/ 5 w 5"/>
                <a:gd name="T5" fmla="*/ 3 h 4"/>
                <a:gd name="T6" fmla="*/ 2 w 5"/>
                <a:gd name="T7" fmla="*/ 0 h 4"/>
                <a:gd name="T8" fmla="*/ 1 w 5"/>
                <a:gd name="T9" fmla="*/ 1 h 4"/>
                <a:gd name="T10" fmla="*/ 1 w 5"/>
                <a:gd name="T11" fmla="*/ 2 h 4"/>
                <a:gd name="T12" fmla="*/ 3 w 5"/>
                <a:gd name="T13" fmla="*/ 4 h 4"/>
                <a:gd name="T14" fmla="*/ 4 w 5"/>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4"/>
                  </a:moveTo>
                  <a:cubicBezTo>
                    <a:pt x="4" y="4"/>
                    <a:pt x="4" y="4"/>
                    <a:pt x="4" y="4"/>
                  </a:cubicBezTo>
                  <a:cubicBezTo>
                    <a:pt x="5" y="4"/>
                    <a:pt x="5" y="3"/>
                    <a:pt x="5" y="3"/>
                  </a:cubicBezTo>
                  <a:cubicBezTo>
                    <a:pt x="5" y="3"/>
                    <a:pt x="4" y="1"/>
                    <a:pt x="2" y="0"/>
                  </a:cubicBezTo>
                  <a:cubicBezTo>
                    <a:pt x="1" y="0"/>
                    <a:pt x="1" y="0"/>
                    <a:pt x="1" y="1"/>
                  </a:cubicBezTo>
                  <a:cubicBezTo>
                    <a:pt x="0" y="1"/>
                    <a:pt x="1" y="2"/>
                    <a:pt x="1" y="2"/>
                  </a:cubicBezTo>
                  <a:cubicBezTo>
                    <a:pt x="3" y="3"/>
                    <a:pt x="3" y="4"/>
                    <a:pt x="3" y="4"/>
                  </a:cubicBezTo>
                  <a:lnTo>
                    <a:pt x="4" y="4"/>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83" name="Freeform 263"/>
            <p:cNvSpPr/>
            <p:nvPr/>
          </p:nvSpPr>
          <p:spPr bwMode="auto">
            <a:xfrm>
              <a:off x="1037" y="2264"/>
              <a:ext cx="64" cy="78"/>
            </a:xfrm>
            <a:custGeom>
              <a:avLst/>
              <a:gdLst>
                <a:gd name="T0" fmla="*/ 24 w 27"/>
                <a:gd name="T1" fmla="*/ 0 h 33"/>
                <a:gd name="T2" fmla="*/ 24 w 27"/>
                <a:gd name="T3" fmla="*/ 17 h 33"/>
                <a:gd name="T4" fmla="*/ 14 w 27"/>
                <a:gd name="T5" fmla="*/ 33 h 33"/>
                <a:gd name="T6" fmla="*/ 0 w 27"/>
                <a:gd name="T7" fmla="*/ 19 h 33"/>
                <a:gd name="T8" fmla="*/ 0 w 27"/>
                <a:gd name="T9" fmla="*/ 2 h 33"/>
                <a:gd name="T10" fmla="*/ 24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24" y="0"/>
                  </a:moveTo>
                  <a:cubicBezTo>
                    <a:pt x="24" y="17"/>
                    <a:pt x="24" y="17"/>
                    <a:pt x="24" y="17"/>
                  </a:cubicBezTo>
                  <a:cubicBezTo>
                    <a:pt x="24" y="17"/>
                    <a:pt x="27" y="33"/>
                    <a:pt x="14" y="33"/>
                  </a:cubicBezTo>
                  <a:cubicBezTo>
                    <a:pt x="7" y="33"/>
                    <a:pt x="0" y="19"/>
                    <a:pt x="0" y="19"/>
                  </a:cubicBezTo>
                  <a:cubicBezTo>
                    <a:pt x="0" y="2"/>
                    <a:pt x="0" y="2"/>
                    <a:pt x="0" y="2"/>
                  </a:cubicBezTo>
                  <a:lnTo>
                    <a:pt x="24"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84" name="Freeform 264"/>
            <p:cNvSpPr/>
            <p:nvPr/>
          </p:nvSpPr>
          <p:spPr bwMode="auto">
            <a:xfrm>
              <a:off x="1037" y="2264"/>
              <a:ext cx="57" cy="33"/>
            </a:xfrm>
            <a:custGeom>
              <a:avLst/>
              <a:gdLst>
                <a:gd name="T0" fmla="*/ 24 w 24"/>
                <a:gd name="T1" fmla="*/ 0 h 14"/>
                <a:gd name="T2" fmla="*/ 24 w 24"/>
                <a:gd name="T3" fmla="*/ 8 h 14"/>
                <a:gd name="T4" fmla="*/ 0 w 24"/>
                <a:gd name="T5" fmla="*/ 12 h 14"/>
                <a:gd name="T6" fmla="*/ 0 w 24"/>
                <a:gd name="T7" fmla="*/ 2 h 14"/>
                <a:gd name="T8" fmla="*/ 24 w 24"/>
                <a:gd name="T9" fmla="*/ 0 h 14"/>
              </a:gdLst>
              <a:ahLst/>
              <a:cxnLst>
                <a:cxn ang="0">
                  <a:pos x="T0" y="T1"/>
                </a:cxn>
                <a:cxn ang="0">
                  <a:pos x="T2" y="T3"/>
                </a:cxn>
                <a:cxn ang="0">
                  <a:pos x="T4" y="T5"/>
                </a:cxn>
                <a:cxn ang="0">
                  <a:pos x="T6" y="T7"/>
                </a:cxn>
                <a:cxn ang="0">
                  <a:pos x="T8" y="T9"/>
                </a:cxn>
              </a:cxnLst>
              <a:rect l="0" t="0" r="r" b="b"/>
              <a:pathLst>
                <a:path w="24" h="14">
                  <a:moveTo>
                    <a:pt x="24" y="0"/>
                  </a:moveTo>
                  <a:cubicBezTo>
                    <a:pt x="24" y="8"/>
                    <a:pt x="24" y="8"/>
                    <a:pt x="24" y="8"/>
                  </a:cubicBezTo>
                  <a:cubicBezTo>
                    <a:pt x="20" y="13"/>
                    <a:pt x="12" y="14"/>
                    <a:pt x="0" y="12"/>
                  </a:cubicBezTo>
                  <a:cubicBezTo>
                    <a:pt x="0" y="2"/>
                    <a:pt x="0" y="2"/>
                    <a:pt x="0" y="2"/>
                  </a:cubicBezTo>
                  <a:lnTo>
                    <a:pt x="24"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85" name="Freeform 265"/>
            <p:cNvSpPr/>
            <p:nvPr/>
          </p:nvSpPr>
          <p:spPr bwMode="auto">
            <a:xfrm>
              <a:off x="995" y="2105"/>
              <a:ext cx="144" cy="199"/>
            </a:xfrm>
            <a:custGeom>
              <a:avLst/>
              <a:gdLst>
                <a:gd name="T0" fmla="*/ 60 w 61"/>
                <a:gd name="T1" fmla="*/ 24 h 84"/>
                <a:gd name="T2" fmla="*/ 58 w 61"/>
                <a:gd name="T3" fmla="*/ 45 h 84"/>
                <a:gd name="T4" fmla="*/ 57 w 61"/>
                <a:gd name="T5" fmla="*/ 50 h 84"/>
                <a:gd name="T6" fmla="*/ 20 w 61"/>
                <a:gd name="T7" fmla="*/ 75 h 84"/>
                <a:gd name="T8" fmla="*/ 1 w 61"/>
                <a:gd name="T9" fmla="*/ 46 h 84"/>
                <a:gd name="T10" fmla="*/ 0 w 61"/>
                <a:gd name="T11" fmla="*/ 23 h 84"/>
                <a:gd name="T12" fmla="*/ 9 w 61"/>
                <a:gd name="T13" fmla="*/ 8 h 84"/>
                <a:gd name="T14" fmla="*/ 49 w 61"/>
                <a:gd name="T15" fmla="*/ 7 h 84"/>
                <a:gd name="T16" fmla="*/ 60 w 61"/>
                <a:gd name="T17" fmla="*/ 2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4">
                  <a:moveTo>
                    <a:pt x="60" y="24"/>
                  </a:moveTo>
                  <a:cubicBezTo>
                    <a:pt x="60" y="31"/>
                    <a:pt x="59" y="39"/>
                    <a:pt x="58" y="45"/>
                  </a:cubicBezTo>
                  <a:cubicBezTo>
                    <a:pt x="58" y="47"/>
                    <a:pt x="57" y="49"/>
                    <a:pt x="57" y="50"/>
                  </a:cubicBezTo>
                  <a:cubicBezTo>
                    <a:pt x="53" y="62"/>
                    <a:pt x="45" y="84"/>
                    <a:pt x="20" y="75"/>
                  </a:cubicBezTo>
                  <a:cubicBezTo>
                    <a:pt x="9" y="71"/>
                    <a:pt x="4" y="59"/>
                    <a:pt x="1" y="46"/>
                  </a:cubicBezTo>
                  <a:cubicBezTo>
                    <a:pt x="0" y="38"/>
                    <a:pt x="0" y="29"/>
                    <a:pt x="0" y="23"/>
                  </a:cubicBezTo>
                  <a:cubicBezTo>
                    <a:pt x="0" y="17"/>
                    <a:pt x="3" y="11"/>
                    <a:pt x="9" y="8"/>
                  </a:cubicBezTo>
                  <a:cubicBezTo>
                    <a:pt x="23" y="0"/>
                    <a:pt x="39" y="3"/>
                    <a:pt x="49" y="7"/>
                  </a:cubicBezTo>
                  <a:cubicBezTo>
                    <a:pt x="56" y="9"/>
                    <a:pt x="61" y="16"/>
                    <a:pt x="60" y="24"/>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86" name="Oval 266"/>
            <p:cNvSpPr>
              <a:spLocks noChangeArrowheads="1"/>
            </p:cNvSpPr>
            <p:nvPr/>
          </p:nvSpPr>
          <p:spPr bwMode="auto">
            <a:xfrm>
              <a:off x="1033" y="2183"/>
              <a:ext cx="9" cy="17"/>
            </a:xfrm>
            <a:prstGeom prst="ellipse">
              <a:avLst/>
            </a:pr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87" name="Oval 267"/>
            <p:cNvSpPr>
              <a:spLocks noChangeArrowheads="1"/>
            </p:cNvSpPr>
            <p:nvPr/>
          </p:nvSpPr>
          <p:spPr bwMode="auto">
            <a:xfrm>
              <a:off x="1089" y="2183"/>
              <a:ext cx="12" cy="17"/>
            </a:xfrm>
            <a:prstGeom prst="ellipse">
              <a:avLst/>
            </a:pr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88" name="Freeform 268"/>
            <p:cNvSpPr/>
            <p:nvPr/>
          </p:nvSpPr>
          <p:spPr bwMode="auto">
            <a:xfrm>
              <a:off x="1080" y="2162"/>
              <a:ext cx="31" cy="14"/>
            </a:xfrm>
            <a:custGeom>
              <a:avLst/>
              <a:gdLst>
                <a:gd name="T0" fmla="*/ 12 w 13"/>
                <a:gd name="T1" fmla="*/ 3 h 6"/>
                <a:gd name="T2" fmla="*/ 0 w 13"/>
                <a:gd name="T3" fmla="*/ 2 h 6"/>
                <a:gd name="T4" fmla="*/ 1 w 13"/>
                <a:gd name="T5" fmla="*/ 5 h 6"/>
                <a:gd name="T6" fmla="*/ 12 w 13"/>
                <a:gd name="T7" fmla="*/ 6 h 6"/>
                <a:gd name="T8" fmla="*/ 12 w 13"/>
                <a:gd name="T9" fmla="*/ 3 h 6"/>
              </a:gdLst>
              <a:ahLst/>
              <a:cxnLst>
                <a:cxn ang="0">
                  <a:pos x="T0" y="T1"/>
                </a:cxn>
                <a:cxn ang="0">
                  <a:pos x="T2" y="T3"/>
                </a:cxn>
                <a:cxn ang="0">
                  <a:pos x="T4" y="T5"/>
                </a:cxn>
                <a:cxn ang="0">
                  <a:pos x="T6" y="T7"/>
                </a:cxn>
                <a:cxn ang="0">
                  <a:pos x="T8" y="T9"/>
                </a:cxn>
              </a:cxnLst>
              <a:rect l="0" t="0" r="r" b="b"/>
              <a:pathLst>
                <a:path w="13" h="6">
                  <a:moveTo>
                    <a:pt x="12" y="3"/>
                  </a:moveTo>
                  <a:cubicBezTo>
                    <a:pt x="12" y="3"/>
                    <a:pt x="6" y="0"/>
                    <a:pt x="0" y="2"/>
                  </a:cubicBezTo>
                  <a:cubicBezTo>
                    <a:pt x="1" y="5"/>
                    <a:pt x="1" y="5"/>
                    <a:pt x="1" y="5"/>
                  </a:cubicBezTo>
                  <a:cubicBezTo>
                    <a:pt x="1" y="5"/>
                    <a:pt x="8" y="4"/>
                    <a:pt x="12" y="6"/>
                  </a:cubicBezTo>
                  <a:cubicBezTo>
                    <a:pt x="12" y="5"/>
                    <a:pt x="13" y="4"/>
                    <a:pt x="12" y="3"/>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89" name="Freeform 269"/>
            <p:cNvSpPr/>
            <p:nvPr/>
          </p:nvSpPr>
          <p:spPr bwMode="auto">
            <a:xfrm>
              <a:off x="1016" y="2162"/>
              <a:ext cx="31" cy="14"/>
            </a:xfrm>
            <a:custGeom>
              <a:avLst/>
              <a:gdLst>
                <a:gd name="T0" fmla="*/ 1 w 13"/>
                <a:gd name="T1" fmla="*/ 3 h 6"/>
                <a:gd name="T2" fmla="*/ 13 w 13"/>
                <a:gd name="T3" fmla="*/ 2 h 6"/>
                <a:gd name="T4" fmla="*/ 12 w 13"/>
                <a:gd name="T5" fmla="*/ 5 h 6"/>
                <a:gd name="T6" fmla="*/ 1 w 13"/>
                <a:gd name="T7" fmla="*/ 6 h 6"/>
                <a:gd name="T8" fmla="*/ 1 w 13"/>
                <a:gd name="T9" fmla="*/ 3 h 6"/>
              </a:gdLst>
              <a:ahLst/>
              <a:cxnLst>
                <a:cxn ang="0">
                  <a:pos x="T0" y="T1"/>
                </a:cxn>
                <a:cxn ang="0">
                  <a:pos x="T2" y="T3"/>
                </a:cxn>
                <a:cxn ang="0">
                  <a:pos x="T4" y="T5"/>
                </a:cxn>
                <a:cxn ang="0">
                  <a:pos x="T6" y="T7"/>
                </a:cxn>
                <a:cxn ang="0">
                  <a:pos x="T8" y="T9"/>
                </a:cxn>
              </a:cxnLst>
              <a:rect l="0" t="0" r="r" b="b"/>
              <a:pathLst>
                <a:path w="13" h="6">
                  <a:moveTo>
                    <a:pt x="1" y="3"/>
                  </a:moveTo>
                  <a:cubicBezTo>
                    <a:pt x="1" y="3"/>
                    <a:pt x="7" y="0"/>
                    <a:pt x="13" y="2"/>
                  </a:cubicBezTo>
                  <a:cubicBezTo>
                    <a:pt x="12" y="5"/>
                    <a:pt x="12" y="5"/>
                    <a:pt x="12" y="5"/>
                  </a:cubicBezTo>
                  <a:cubicBezTo>
                    <a:pt x="12" y="5"/>
                    <a:pt x="5" y="4"/>
                    <a:pt x="1" y="6"/>
                  </a:cubicBezTo>
                  <a:cubicBezTo>
                    <a:pt x="1" y="5"/>
                    <a:pt x="0" y="4"/>
                    <a:pt x="1" y="3"/>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90" name="Freeform 270"/>
            <p:cNvSpPr/>
            <p:nvPr/>
          </p:nvSpPr>
          <p:spPr bwMode="auto">
            <a:xfrm>
              <a:off x="1059" y="2188"/>
              <a:ext cx="14" cy="38"/>
            </a:xfrm>
            <a:custGeom>
              <a:avLst/>
              <a:gdLst>
                <a:gd name="T0" fmla="*/ 3 w 6"/>
                <a:gd name="T1" fmla="*/ 16 h 16"/>
                <a:gd name="T2" fmla="*/ 0 w 6"/>
                <a:gd name="T3" fmla="*/ 15 h 16"/>
                <a:gd name="T4" fmla="*/ 0 w 6"/>
                <a:gd name="T5" fmla="*/ 15 h 16"/>
                <a:gd name="T6" fmla="*/ 1 w 6"/>
                <a:gd name="T7" fmla="*/ 14 h 16"/>
                <a:gd name="T8" fmla="*/ 4 w 6"/>
                <a:gd name="T9" fmla="*/ 14 h 16"/>
                <a:gd name="T10" fmla="*/ 4 w 6"/>
                <a:gd name="T11" fmla="*/ 13 h 16"/>
                <a:gd name="T12" fmla="*/ 2 w 6"/>
                <a:gd name="T13" fmla="*/ 1 h 16"/>
                <a:gd name="T14" fmla="*/ 3 w 6"/>
                <a:gd name="T15" fmla="*/ 0 h 16"/>
                <a:gd name="T16" fmla="*/ 4 w 6"/>
                <a:gd name="T17" fmla="*/ 1 h 16"/>
                <a:gd name="T18" fmla="*/ 6 w 6"/>
                <a:gd name="T19" fmla="*/ 13 h 16"/>
                <a:gd name="T20" fmla="*/ 5 w 6"/>
                <a:gd name="T21" fmla="*/ 15 h 16"/>
                <a:gd name="T22" fmla="*/ 3 w 6"/>
                <a:gd name="T2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6">
                  <a:moveTo>
                    <a:pt x="3" y="16"/>
                  </a:moveTo>
                  <a:cubicBezTo>
                    <a:pt x="2" y="16"/>
                    <a:pt x="1" y="16"/>
                    <a:pt x="0" y="15"/>
                  </a:cubicBezTo>
                  <a:cubicBezTo>
                    <a:pt x="0" y="15"/>
                    <a:pt x="0" y="15"/>
                    <a:pt x="0" y="15"/>
                  </a:cubicBezTo>
                  <a:cubicBezTo>
                    <a:pt x="0" y="14"/>
                    <a:pt x="0" y="14"/>
                    <a:pt x="1" y="14"/>
                  </a:cubicBezTo>
                  <a:cubicBezTo>
                    <a:pt x="2" y="14"/>
                    <a:pt x="3" y="14"/>
                    <a:pt x="4" y="14"/>
                  </a:cubicBezTo>
                  <a:cubicBezTo>
                    <a:pt x="4" y="14"/>
                    <a:pt x="4" y="14"/>
                    <a:pt x="4" y="13"/>
                  </a:cubicBezTo>
                  <a:cubicBezTo>
                    <a:pt x="4" y="10"/>
                    <a:pt x="2" y="1"/>
                    <a:pt x="2" y="1"/>
                  </a:cubicBezTo>
                  <a:cubicBezTo>
                    <a:pt x="2" y="0"/>
                    <a:pt x="3" y="0"/>
                    <a:pt x="3" y="0"/>
                  </a:cubicBezTo>
                  <a:cubicBezTo>
                    <a:pt x="3" y="0"/>
                    <a:pt x="4" y="0"/>
                    <a:pt x="4" y="1"/>
                  </a:cubicBezTo>
                  <a:cubicBezTo>
                    <a:pt x="4" y="1"/>
                    <a:pt x="6" y="10"/>
                    <a:pt x="6" y="13"/>
                  </a:cubicBezTo>
                  <a:cubicBezTo>
                    <a:pt x="6" y="14"/>
                    <a:pt x="6" y="15"/>
                    <a:pt x="5" y="15"/>
                  </a:cubicBezTo>
                  <a:cubicBezTo>
                    <a:pt x="5" y="15"/>
                    <a:pt x="4" y="16"/>
                    <a:pt x="3" y="16"/>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91" name="Freeform 271"/>
            <p:cNvSpPr/>
            <p:nvPr/>
          </p:nvSpPr>
          <p:spPr bwMode="auto">
            <a:xfrm>
              <a:off x="1040" y="2238"/>
              <a:ext cx="49" cy="21"/>
            </a:xfrm>
            <a:custGeom>
              <a:avLst/>
              <a:gdLst>
                <a:gd name="T0" fmla="*/ 0 w 21"/>
                <a:gd name="T1" fmla="*/ 0 h 9"/>
                <a:gd name="T2" fmla="*/ 11 w 21"/>
                <a:gd name="T3" fmla="*/ 9 h 9"/>
                <a:gd name="T4" fmla="*/ 21 w 21"/>
                <a:gd name="T5" fmla="*/ 0 h 9"/>
                <a:gd name="T6" fmla="*/ 0 w 21"/>
                <a:gd name="T7" fmla="*/ 0 h 9"/>
              </a:gdLst>
              <a:ahLst/>
              <a:cxnLst>
                <a:cxn ang="0">
                  <a:pos x="T0" y="T1"/>
                </a:cxn>
                <a:cxn ang="0">
                  <a:pos x="T2" y="T3"/>
                </a:cxn>
                <a:cxn ang="0">
                  <a:pos x="T4" y="T5"/>
                </a:cxn>
                <a:cxn ang="0">
                  <a:pos x="T6" y="T7"/>
                </a:cxn>
              </a:cxnLst>
              <a:rect l="0" t="0" r="r" b="b"/>
              <a:pathLst>
                <a:path w="21" h="9">
                  <a:moveTo>
                    <a:pt x="0" y="0"/>
                  </a:moveTo>
                  <a:cubicBezTo>
                    <a:pt x="1" y="3"/>
                    <a:pt x="3" y="9"/>
                    <a:pt x="11" y="9"/>
                  </a:cubicBezTo>
                  <a:cubicBezTo>
                    <a:pt x="18" y="9"/>
                    <a:pt x="20" y="3"/>
                    <a:pt x="2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92" name="Freeform 272"/>
            <p:cNvSpPr/>
            <p:nvPr/>
          </p:nvSpPr>
          <p:spPr bwMode="auto">
            <a:xfrm>
              <a:off x="1054" y="2264"/>
              <a:ext cx="19" cy="7"/>
            </a:xfrm>
            <a:custGeom>
              <a:avLst/>
              <a:gdLst>
                <a:gd name="T0" fmla="*/ 4 w 8"/>
                <a:gd name="T1" fmla="*/ 3 h 3"/>
                <a:gd name="T2" fmla="*/ 8 w 8"/>
                <a:gd name="T3" fmla="*/ 2 h 3"/>
                <a:gd name="T4" fmla="*/ 8 w 8"/>
                <a:gd name="T5" fmla="*/ 1 h 3"/>
                <a:gd name="T6" fmla="*/ 7 w 8"/>
                <a:gd name="T7" fmla="*/ 0 h 3"/>
                <a:gd name="T8" fmla="*/ 4 w 8"/>
                <a:gd name="T9" fmla="*/ 1 h 3"/>
                <a:gd name="T10" fmla="*/ 1 w 8"/>
                <a:gd name="T11" fmla="*/ 0 h 3"/>
                <a:gd name="T12" fmla="*/ 0 w 8"/>
                <a:gd name="T13" fmla="*/ 1 h 3"/>
                <a:gd name="T14" fmla="*/ 0 w 8"/>
                <a:gd name="T15" fmla="*/ 2 h 3"/>
                <a:gd name="T16" fmla="*/ 4 w 8"/>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
                  <a:moveTo>
                    <a:pt x="4" y="3"/>
                  </a:moveTo>
                  <a:cubicBezTo>
                    <a:pt x="6" y="3"/>
                    <a:pt x="8" y="2"/>
                    <a:pt x="8" y="2"/>
                  </a:cubicBezTo>
                  <a:cubicBezTo>
                    <a:pt x="8" y="2"/>
                    <a:pt x="8" y="1"/>
                    <a:pt x="8" y="1"/>
                  </a:cubicBezTo>
                  <a:cubicBezTo>
                    <a:pt x="8" y="0"/>
                    <a:pt x="7" y="0"/>
                    <a:pt x="7" y="0"/>
                  </a:cubicBezTo>
                  <a:cubicBezTo>
                    <a:pt x="7" y="0"/>
                    <a:pt x="6" y="1"/>
                    <a:pt x="4" y="1"/>
                  </a:cubicBezTo>
                  <a:cubicBezTo>
                    <a:pt x="3" y="1"/>
                    <a:pt x="1" y="0"/>
                    <a:pt x="1" y="0"/>
                  </a:cubicBezTo>
                  <a:cubicBezTo>
                    <a:pt x="1" y="0"/>
                    <a:pt x="0" y="0"/>
                    <a:pt x="0" y="1"/>
                  </a:cubicBezTo>
                  <a:cubicBezTo>
                    <a:pt x="0" y="1"/>
                    <a:pt x="0" y="2"/>
                    <a:pt x="0" y="2"/>
                  </a:cubicBezTo>
                  <a:cubicBezTo>
                    <a:pt x="0" y="2"/>
                    <a:pt x="2" y="3"/>
                    <a:pt x="4" y="3"/>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93" name="Freeform 273"/>
            <p:cNvSpPr/>
            <p:nvPr/>
          </p:nvSpPr>
          <p:spPr bwMode="auto">
            <a:xfrm>
              <a:off x="995" y="2105"/>
              <a:ext cx="144" cy="85"/>
            </a:xfrm>
            <a:custGeom>
              <a:avLst/>
              <a:gdLst>
                <a:gd name="T0" fmla="*/ 59 w 61"/>
                <a:gd name="T1" fmla="*/ 36 h 36"/>
                <a:gd name="T2" fmla="*/ 56 w 61"/>
                <a:gd name="T3" fmla="*/ 36 h 36"/>
                <a:gd name="T4" fmla="*/ 54 w 61"/>
                <a:gd name="T5" fmla="*/ 25 h 36"/>
                <a:gd name="T6" fmla="*/ 52 w 61"/>
                <a:gd name="T7" fmla="*/ 12 h 36"/>
                <a:gd name="T8" fmla="*/ 30 w 61"/>
                <a:gd name="T9" fmla="*/ 10 h 36"/>
                <a:gd name="T10" fmla="*/ 8 w 61"/>
                <a:gd name="T11" fmla="*/ 10 h 36"/>
                <a:gd name="T12" fmla="*/ 7 w 61"/>
                <a:gd name="T13" fmla="*/ 19 h 36"/>
                <a:gd name="T14" fmla="*/ 3 w 61"/>
                <a:gd name="T15" fmla="*/ 31 h 36"/>
                <a:gd name="T16" fmla="*/ 3 w 61"/>
                <a:gd name="T17" fmla="*/ 36 h 36"/>
                <a:gd name="T18" fmla="*/ 0 w 61"/>
                <a:gd name="T19" fmla="*/ 36 h 36"/>
                <a:gd name="T20" fmla="*/ 0 w 61"/>
                <a:gd name="T21" fmla="*/ 23 h 36"/>
                <a:gd name="T22" fmla="*/ 9 w 61"/>
                <a:gd name="T23" fmla="*/ 8 h 36"/>
                <a:gd name="T24" fmla="*/ 49 w 61"/>
                <a:gd name="T25" fmla="*/ 7 h 36"/>
                <a:gd name="T26" fmla="*/ 60 w 61"/>
                <a:gd name="T27" fmla="*/ 24 h 36"/>
                <a:gd name="T28" fmla="*/ 59 w 61"/>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36">
                  <a:moveTo>
                    <a:pt x="59" y="36"/>
                  </a:moveTo>
                  <a:cubicBezTo>
                    <a:pt x="56" y="36"/>
                    <a:pt x="56" y="36"/>
                    <a:pt x="56" y="36"/>
                  </a:cubicBezTo>
                  <a:cubicBezTo>
                    <a:pt x="56" y="32"/>
                    <a:pt x="55" y="28"/>
                    <a:pt x="54" y="25"/>
                  </a:cubicBezTo>
                  <a:cubicBezTo>
                    <a:pt x="51" y="18"/>
                    <a:pt x="57" y="15"/>
                    <a:pt x="52" y="12"/>
                  </a:cubicBezTo>
                  <a:cubicBezTo>
                    <a:pt x="48" y="8"/>
                    <a:pt x="37" y="10"/>
                    <a:pt x="30" y="10"/>
                  </a:cubicBezTo>
                  <a:cubicBezTo>
                    <a:pt x="22" y="9"/>
                    <a:pt x="11" y="10"/>
                    <a:pt x="8" y="10"/>
                  </a:cubicBezTo>
                  <a:cubicBezTo>
                    <a:pt x="5" y="11"/>
                    <a:pt x="6" y="16"/>
                    <a:pt x="7" y="19"/>
                  </a:cubicBezTo>
                  <a:cubicBezTo>
                    <a:pt x="8" y="23"/>
                    <a:pt x="4" y="27"/>
                    <a:pt x="3" y="31"/>
                  </a:cubicBezTo>
                  <a:cubicBezTo>
                    <a:pt x="3" y="32"/>
                    <a:pt x="3" y="34"/>
                    <a:pt x="3" y="36"/>
                  </a:cubicBezTo>
                  <a:cubicBezTo>
                    <a:pt x="0" y="36"/>
                    <a:pt x="0" y="36"/>
                    <a:pt x="0" y="36"/>
                  </a:cubicBezTo>
                  <a:cubicBezTo>
                    <a:pt x="0" y="31"/>
                    <a:pt x="0" y="27"/>
                    <a:pt x="0" y="23"/>
                  </a:cubicBezTo>
                  <a:cubicBezTo>
                    <a:pt x="0" y="17"/>
                    <a:pt x="3" y="11"/>
                    <a:pt x="9" y="8"/>
                  </a:cubicBezTo>
                  <a:cubicBezTo>
                    <a:pt x="23" y="0"/>
                    <a:pt x="39" y="3"/>
                    <a:pt x="49" y="7"/>
                  </a:cubicBezTo>
                  <a:cubicBezTo>
                    <a:pt x="56" y="9"/>
                    <a:pt x="61" y="16"/>
                    <a:pt x="60" y="24"/>
                  </a:cubicBezTo>
                  <a:cubicBezTo>
                    <a:pt x="60" y="28"/>
                    <a:pt x="60" y="32"/>
                    <a:pt x="59" y="36"/>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sp>
        <p:nvSpPr>
          <p:cNvPr id="1094" name="文本框 1093"/>
          <p:cNvSpPr txBox="1"/>
          <p:nvPr/>
        </p:nvSpPr>
        <p:spPr>
          <a:xfrm>
            <a:off x="715356" y="371073"/>
            <a:ext cx="1491114" cy="338554"/>
          </a:xfrm>
          <a:prstGeom prst="rect">
            <a:avLst/>
          </a:prstGeom>
          <a:noFill/>
        </p:spPr>
        <p:txBody>
          <a:bodyPr wrap="none" rtlCol="0">
            <a:spAutoFit/>
          </a:bodyPr>
          <a:lstStyle/>
          <a:p>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YOUR LOGO</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1095" name="文本框 1094"/>
          <p:cNvSpPr txBox="1"/>
          <p:nvPr/>
        </p:nvSpPr>
        <p:spPr>
          <a:xfrm>
            <a:off x="7156694" y="371073"/>
            <a:ext cx="4602542" cy="338554"/>
          </a:xfrm>
          <a:prstGeom prst="rect">
            <a:avLst/>
          </a:prstGeom>
          <a:noFill/>
        </p:spPr>
        <p:txBody>
          <a:bodyPr wrap="none" rtlCol="0">
            <a:spAutoFit/>
          </a:bodyPr>
          <a:lstStyle/>
          <a:p>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追求品质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只争朝夕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全力以赴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矢志不移</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1096" name="椭圆 1095"/>
          <p:cNvSpPr/>
          <p:nvPr/>
        </p:nvSpPr>
        <p:spPr>
          <a:xfrm>
            <a:off x="508000" y="455628"/>
            <a:ext cx="128573" cy="128573"/>
          </a:xfrm>
          <a:prstGeom prst="ellipse">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cxnSp>
        <p:nvCxnSpPr>
          <p:cNvPr id="1097" name="直接连接符 1096"/>
          <p:cNvCxnSpPr/>
          <p:nvPr/>
        </p:nvCxnSpPr>
        <p:spPr>
          <a:xfrm>
            <a:off x="2438400" y="540350"/>
            <a:ext cx="425268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98" name="椭圆 1097"/>
          <p:cNvSpPr/>
          <p:nvPr/>
        </p:nvSpPr>
        <p:spPr>
          <a:xfrm flipV="1">
            <a:off x="8756355" y="1646061"/>
            <a:ext cx="1154278" cy="115427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1099" name="文本框 1098"/>
          <p:cNvSpPr txBox="1"/>
          <p:nvPr>
            <p:custDataLst>
              <p:tags r:id="rId1"/>
            </p:custDataLst>
          </p:nvPr>
        </p:nvSpPr>
        <p:spPr>
          <a:xfrm>
            <a:off x="6506545" y="4148998"/>
            <a:ext cx="4538826" cy="769441"/>
          </a:xfrm>
          <a:prstGeom prst="rect">
            <a:avLst/>
          </a:prstGeom>
          <a:noFill/>
        </p:spPr>
        <p:txBody>
          <a:bodyPr wrap="square" rtlCol="0">
            <a:spAutoFit/>
          </a:bodyPr>
          <a:lstStyle/>
          <a:p>
            <a:pPr lvl="0" algn="ctr">
              <a:buClrTx/>
              <a:buSzTx/>
              <a:buFontTx/>
            </a:pPr>
            <a:r>
              <a:rPr lang="zh-CN" altLang="en-US" sz="44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项目推进计划</a:t>
            </a:r>
            <a:endParaRPr lang="zh-CN" altLang="en-US" sz="44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1100" name="TextBox 1"/>
          <p:cNvSpPr txBox="1"/>
          <p:nvPr>
            <p:custDataLst>
              <p:tags r:id="rId2"/>
            </p:custDataLst>
          </p:nvPr>
        </p:nvSpPr>
        <p:spPr>
          <a:xfrm>
            <a:off x="7086858" y="1845664"/>
            <a:ext cx="3378200" cy="1862048"/>
          </a:xfrm>
          <a:prstGeom prst="rect">
            <a:avLst/>
          </a:prstGeom>
          <a:noFill/>
        </p:spPr>
        <p:txBody>
          <a:bodyPr wrap="square" rtlCol="0">
            <a:spAutoFit/>
          </a:bodyPr>
          <a:lstStyle/>
          <a:p>
            <a:pPr lvl="0" algn="ctr">
              <a:buClrTx/>
              <a:buSzTx/>
              <a:buFontTx/>
            </a:pPr>
            <a:r>
              <a:rPr lang="zh-CN" altLang="en-US" sz="115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rPr>
              <a:t>肆</a:t>
            </a:r>
            <a:endParaRPr lang="zh-CN" altLang="en-US" sz="115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endParaRPr>
          </a:p>
        </p:txBody>
      </p:sp>
      <p:sp>
        <p:nvSpPr>
          <p:cNvPr id="1101" name="文本框 1100"/>
          <p:cNvSpPr txBox="1"/>
          <p:nvPr>
            <p:custDataLst>
              <p:tags r:id="rId3"/>
            </p:custDataLst>
          </p:nvPr>
        </p:nvSpPr>
        <p:spPr>
          <a:xfrm>
            <a:off x="6674426" y="4917618"/>
            <a:ext cx="4203065" cy="319896"/>
          </a:xfrm>
          <a:prstGeom prst="rect">
            <a:avLst/>
          </a:prstGeom>
          <a:noFill/>
        </p:spPr>
        <p:txBody>
          <a:bodyPr wrap="square" rtlCol="0" anchor="t">
            <a:spAutoFit/>
          </a:bodyPr>
          <a:lstStyle/>
          <a:p>
            <a:pPr algn="ctr">
              <a:lnSpc>
                <a:spcPct val="150000"/>
              </a:lnSpc>
            </a:pPr>
            <a:r>
              <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单击此处输入你的正文，请尽量言简意赅的阐述观点；</a:t>
            </a:r>
            <a:endPar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1102" name="等腰三角形 1101"/>
          <p:cNvSpPr/>
          <p:nvPr/>
        </p:nvSpPr>
        <p:spPr>
          <a:xfrm rot="10800000">
            <a:off x="8674649" y="3746248"/>
            <a:ext cx="222406" cy="19173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nvGrpSpPr>
          <p:cNvPr id="1103" name="组合 1102"/>
          <p:cNvGrpSpPr/>
          <p:nvPr/>
        </p:nvGrpSpPr>
        <p:grpSpPr>
          <a:xfrm>
            <a:off x="10162837" y="2600030"/>
            <a:ext cx="814370" cy="407787"/>
            <a:chOff x="10162837" y="2600030"/>
            <a:chExt cx="814370" cy="407787"/>
          </a:xfrm>
        </p:grpSpPr>
        <p:sp>
          <p:nvSpPr>
            <p:cNvPr id="1104" name="平行四边形 1103"/>
            <p:cNvSpPr/>
            <p:nvPr/>
          </p:nvSpPr>
          <p:spPr>
            <a:xfrm>
              <a:off x="10162837"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1105" name="平行四边形 1104"/>
            <p:cNvSpPr/>
            <p:nvPr/>
          </p:nvSpPr>
          <p:spPr>
            <a:xfrm>
              <a:off x="10445750"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1106" name="平行四边形 1105"/>
            <p:cNvSpPr/>
            <p:nvPr/>
          </p:nvSpPr>
          <p:spPr>
            <a:xfrm>
              <a:off x="10730019"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grpSp>
        <p:nvGrpSpPr>
          <p:cNvPr id="1107" name="组合 1106"/>
          <p:cNvGrpSpPr/>
          <p:nvPr/>
        </p:nvGrpSpPr>
        <p:grpSpPr>
          <a:xfrm flipH="1">
            <a:off x="6678745" y="2600030"/>
            <a:ext cx="814370" cy="407787"/>
            <a:chOff x="10162837" y="2600030"/>
            <a:chExt cx="814370" cy="407787"/>
          </a:xfrm>
        </p:grpSpPr>
        <p:sp>
          <p:nvSpPr>
            <p:cNvPr id="1108" name="平行四边形 1107"/>
            <p:cNvSpPr/>
            <p:nvPr/>
          </p:nvSpPr>
          <p:spPr>
            <a:xfrm>
              <a:off x="10162837"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1109" name="平行四边形 1108"/>
            <p:cNvSpPr/>
            <p:nvPr/>
          </p:nvSpPr>
          <p:spPr>
            <a:xfrm>
              <a:off x="10445750"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1110" name="平行四边形 1109"/>
            <p:cNvSpPr/>
            <p:nvPr/>
          </p:nvSpPr>
          <p:spPr>
            <a:xfrm>
              <a:off x="10730019"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文本框 503"/>
          <p:cNvSpPr txBox="1"/>
          <p:nvPr>
            <p:custDataLst>
              <p:tags r:id="rId1"/>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项目推进计划</a:t>
            </a:r>
            <a:endPar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2"/>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3"/>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4"/>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cxnSp>
        <p:nvCxnSpPr>
          <p:cNvPr id="509" name="直接连接符 508"/>
          <p:cNvCxnSpPr/>
          <p:nvPr/>
        </p:nvCxnSpPr>
        <p:spPr>
          <a:xfrm>
            <a:off x="3361055" y="476250"/>
            <a:ext cx="7524750"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11155045" y="417830"/>
            <a:ext cx="616585" cy="127000"/>
            <a:chOff x="5287" y="688"/>
            <a:chExt cx="680" cy="140"/>
          </a:xfrm>
          <a:solidFill>
            <a:schemeClr val="accent3"/>
          </a:solidFill>
        </p:grpSpPr>
        <p:sp>
          <p:nvSpPr>
            <p:cNvPr id="511" name="椭圆 510"/>
            <p:cNvSpPr/>
            <p:nvPr>
              <p:custDataLst>
                <p:tags r:id="rId5"/>
              </p:custDataLst>
            </p:nvPr>
          </p:nvSpPr>
          <p:spPr>
            <a:xfrm>
              <a:off x="528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2" name="椭圆 511"/>
            <p:cNvSpPr/>
            <p:nvPr>
              <p:custDataLst>
                <p:tags r:id="rId6"/>
              </p:custDataLst>
            </p:nvPr>
          </p:nvSpPr>
          <p:spPr>
            <a:xfrm>
              <a:off x="555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3" name="椭圆 512"/>
            <p:cNvSpPr/>
            <p:nvPr>
              <p:custDataLst>
                <p:tags r:id="rId7"/>
              </p:custDataLst>
            </p:nvPr>
          </p:nvSpPr>
          <p:spPr>
            <a:xfrm>
              <a:off x="582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grpSp>
        <p:nvGrpSpPr>
          <p:cNvPr id="3" name="组合 2"/>
          <p:cNvGrpSpPr/>
          <p:nvPr/>
        </p:nvGrpSpPr>
        <p:grpSpPr>
          <a:xfrm rot="16200000">
            <a:off x="3763645" y="2495550"/>
            <a:ext cx="4865370" cy="2365375"/>
            <a:chOff x="1208" y="-469"/>
            <a:chExt cx="15747" cy="2644"/>
          </a:xfrm>
        </p:grpSpPr>
        <p:sp>
          <p:nvSpPr>
            <p:cNvPr id="4" name="Docer Falling Dust PPT demo 8"/>
            <p:cNvSpPr/>
            <p:nvPr>
              <p:custDataLst>
                <p:tags r:id="rId8"/>
              </p:custDataLst>
            </p:nvPr>
          </p:nvSpPr>
          <p:spPr bwMode="auto">
            <a:xfrm>
              <a:off x="1208" y="-469"/>
              <a:ext cx="15747" cy="2644"/>
            </a:xfrm>
            <a:prstGeom prst="notchedRightArrow">
              <a:avLst/>
            </a:prstGeom>
            <a:solidFill>
              <a:schemeClr val="bg1"/>
            </a:solidFill>
            <a:ln w="19050">
              <a:solidFill>
                <a:schemeClr val="bg1">
                  <a:lumMod val="75000"/>
                </a:schemeClr>
              </a:solidFill>
              <a:prstDash val="sysDot"/>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5" name="Docer Falling Dust PPT demo 8"/>
            <p:cNvSpPr/>
            <p:nvPr>
              <p:custDataLst>
                <p:tags r:id="rId9"/>
              </p:custDataLst>
            </p:nvPr>
          </p:nvSpPr>
          <p:spPr bwMode="auto">
            <a:xfrm>
              <a:off x="2328" y="-127"/>
              <a:ext cx="14006" cy="1974"/>
            </a:xfrm>
            <a:prstGeom prst="notchedRightArrow">
              <a:avLst/>
            </a:prstGeom>
            <a:solidFill>
              <a:schemeClr val="accent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grpSp>
      <p:sp>
        <p:nvSpPr>
          <p:cNvPr id="7" name="Docer Falling Dust PPT demo 9"/>
          <p:cNvSpPr/>
          <p:nvPr>
            <p:custDataLst>
              <p:tags r:id="rId10"/>
            </p:custDataLst>
          </p:nvPr>
        </p:nvSpPr>
        <p:spPr>
          <a:xfrm>
            <a:off x="5940743" y="1978660"/>
            <a:ext cx="511175" cy="1336675"/>
          </a:xfrm>
          <a:prstGeom prst="rect">
            <a:avLst/>
          </a:prstGeom>
        </p:spPr>
        <p:txBody>
          <a:bodyPr vert="eaVert" wrap="square">
            <a:noAutofit/>
          </a:bodyPr>
          <a:lstStyle/>
          <a:p>
            <a:pPr algn="ctr">
              <a:lnSpc>
                <a:spcPct val="10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第一步</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9" name="Docer Falling Dust PPT demo 8"/>
          <p:cNvSpPr/>
          <p:nvPr>
            <p:custDataLst>
              <p:tags r:id="rId11"/>
            </p:custDataLst>
          </p:nvPr>
        </p:nvSpPr>
        <p:spPr bwMode="auto">
          <a:xfrm>
            <a:off x="3298825" y="1646555"/>
            <a:ext cx="1096645" cy="685800"/>
          </a:xfrm>
          <a:prstGeom prst="roundRect">
            <a:avLst>
              <a:gd name="adj" fmla="val 50000"/>
            </a:avLst>
          </a:prstGeom>
          <a:solidFill>
            <a:schemeClr val="accent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22" name="Docer Falling Dust PPT demo 8"/>
          <p:cNvSpPr/>
          <p:nvPr>
            <p:custDataLst>
              <p:tags r:id="rId12"/>
            </p:custDataLst>
          </p:nvPr>
        </p:nvSpPr>
        <p:spPr bwMode="auto">
          <a:xfrm>
            <a:off x="3298825" y="3956050"/>
            <a:ext cx="1096645" cy="685800"/>
          </a:xfrm>
          <a:prstGeom prst="roundRect">
            <a:avLst>
              <a:gd name="adj" fmla="val 50000"/>
            </a:avLst>
          </a:prstGeom>
          <a:solidFill>
            <a:schemeClr val="accent2"/>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23" name="Docer Falling Dust PPT demo 8"/>
          <p:cNvSpPr/>
          <p:nvPr>
            <p:custDataLst>
              <p:tags r:id="rId13"/>
            </p:custDataLst>
          </p:nvPr>
        </p:nvSpPr>
        <p:spPr>
          <a:xfrm>
            <a:off x="3441700" y="1784985"/>
            <a:ext cx="781050" cy="398780"/>
          </a:xfrm>
          <a:prstGeom prst="rect">
            <a:avLst/>
          </a:prstGeom>
        </p:spPr>
        <p:txBody>
          <a:bodyPr wrap="square">
            <a:spAutoFit/>
          </a:bodyPr>
          <a:lstStyle/>
          <a:p>
            <a:pPr algn="ctr">
              <a:lnSpc>
                <a:spcPct val="100000"/>
              </a:lnSpc>
            </a:pPr>
            <a:r>
              <a:rPr lang="en-US" altLang="zh-CN"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01</a:t>
            </a:r>
            <a:endParaRPr lang="en-US" altLang="zh-CN"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24" name="Docer Falling Dust PPT demo 8"/>
          <p:cNvSpPr/>
          <p:nvPr>
            <p:custDataLst>
              <p:tags r:id="rId14"/>
            </p:custDataLst>
          </p:nvPr>
        </p:nvSpPr>
        <p:spPr>
          <a:xfrm>
            <a:off x="3441700" y="4093845"/>
            <a:ext cx="781050" cy="398780"/>
          </a:xfrm>
          <a:prstGeom prst="rect">
            <a:avLst/>
          </a:prstGeom>
        </p:spPr>
        <p:txBody>
          <a:bodyPr wrap="square">
            <a:spAutoFit/>
          </a:bodyPr>
          <a:lstStyle/>
          <a:p>
            <a:pPr algn="ctr">
              <a:lnSpc>
                <a:spcPct val="100000"/>
              </a:lnSpc>
            </a:pPr>
            <a:r>
              <a:rPr lang="en-US" altLang="zh-CN"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03</a:t>
            </a:r>
            <a:endParaRPr lang="en-US" altLang="zh-CN"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29" name="Docer Falling Dust PPT demo 9"/>
          <p:cNvSpPr/>
          <p:nvPr>
            <p:custDataLst>
              <p:tags r:id="rId15"/>
            </p:custDataLst>
          </p:nvPr>
        </p:nvSpPr>
        <p:spPr>
          <a:xfrm>
            <a:off x="915670" y="2887345"/>
            <a:ext cx="3479800" cy="737235"/>
          </a:xfrm>
          <a:prstGeom prst="rect">
            <a:avLst/>
          </a:prstGeom>
        </p:spPr>
        <p:txBody>
          <a:bodyPr wrap="square">
            <a:spAutoFit/>
          </a:bodyPr>
          <a:lstStyle/>
          <a:p>
            <a:pPr algn="r">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30" name="Docer Falling Dust PPT demo 8"/>
          <p:cNvSpPr/>
          <p:nvPr>
            <p:custDataLst>
              <p:tags r:id="rId16"/>
            </p:custDataLst>
          </p:nvPr>
        </p:nvSpPr>
        <p:spPr>
          <a:xfrm>
            <a:off x="2035673" y="2418954"/>
            <a:ext cx="2359797" cy="460375"/>
          </a:xfrm>
          <a:prstGeom prst="rect">
            <a:avLst/>
          </a:prstGeom>
        </p:spPr>
        <p:txBody>
          <a:bodyPr wrap="square">
            <a:spAutoFit/>
          </a:bodyPr>
          <a:lstStyle/>
          <a:p>
            <a:pPr algn="r">
              <a:lnSpc>
                <a:spcPct val="120000"/>
              </a:lnSpc>
            </a:pPr>
            <a:r>
              <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41" name="Docer Falling Dust PPT demo"/>
          <p:cNvSpPr/>
          <p:nvPr>
            <p:custDataLst>
              <p:tags r:id="rId17"/>
            </p:custDataLst>
          </p:nvPr>
        </p:nvSpPr>
        <p:spPr>
          <a:xfrm>
            <a:off x="4522470" y="1721235"/>
            <a:ext cx="412115" cy="540000"/>
          </a:xfrm>
          <a:prstGeom prst="upArrow">
            <a:avLst/>
          </a:prstGeom>
          <a:gradFill>
            <a:gsLst>
              <a:gs pos="20000">
                <a:schemeClr val="accent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31" name="Docer Falling Dust PPT demo 9"/>
          <p:cNvSpPr/>
          <p:nvPr>
            <p:custDataLst>
              <p:tags r:id="rId18"/>
            </p:custDataLst>
          </p:nvPr>
        </p:nvSpPr>
        <p:spPr>
          <a:xfrm>
            <a:off x="915670" y="5148580"/>
            <a:ext cx="3479800" cy="737235"/>
          </a:xfrm>
          <a:prstGeom prst="rect">
            <a:avLst/>
          </a:prstGeom>
        </p:spPr>
        <p:txBody>
          <a:bodyPr wrap="square">
            <a:spAutoFit/>
          </a:bodyPr>
          <a:lstStyle/>
          <a:p>
            <a:pPr algn="r">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37" name="Docer Falling Dust PPT demo 8"/>
          <p:cNvSpPr/>
          <p:nvPr>
            <p:custDataLst>
              <p:tags r:id="rId19"/>
            </p:custDataLst>
          </p:nvPr>
        </p:nvSpPr>
        <p:spPr>
          <a:xfrm>
            <a:off x="2035673" y="4680189"/>
            <a:ext cx="2359797" cy="460375"/>
          </a:xfrm>
          <a:prstGeom prst="rect">
            <a:avLst/>
          </a:prstGeom>
        </p:spPr>
        <p:txBody>
          <a:bodyPr wrap="square">
            <a:spAutoFit/>
          </a:bodyPr>
          <a:lstStyle/>
          <a:p>
            <a:pPr algn="r">
              <a:lnSpc>
                <a:spcPct val="120000"/>
              </a:lnSpc>
            </a:pPr>
            <a:r>
              <a:rPr lang="zh-CN" altLang="en-US" sz="2000" dirty="0" smtClean="0">
                <a:solidFill>
                  <a:schemeClr val="accent2"/>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2"/>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38" name="Docer Falling Dust PPT demo"/>
          <p:cNvSpPr/>
          <p:nvPr>
            <p:custDataLst>
              <p:tags r:id="rId20"/>
            </p:custDataLst>
          </p:nvPr>
        </p:nvSpPr>
        <p:spPr>
          <a:xfrm>
            <a:off x="4529455" y="4022725"/>
            <a:ext cx="412115" cy="540000"/>
          </a:xfrm>
          <a:prstGeom prst="upArrow">
            <a:avLst/>
          </a:prstGeom>
          <a:gradFill>
            <a:gsLst>
              <a:gs pos="20000">
                <a:schemeClr val="accent2"/>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nvGrpSpPr>
          <p:cNvPr id="39" name="Docer Falling Dust PPT demo"/>
          <p:cNvGrpSpPr/>
          <p:nvPr/>
        </p:nvGrpSpPr>
        <p:grpSpPr>
          <a:xfrm rot="5400000">
            <a:off x="5889943" y="3604895"/>
            <a:ext cx="612775" cy="139700"/>
            <a:chOff x="13410" y="-360"/>
            <a:chExt cx="1580" cy="360"/>
          </a:xfrm>
          <a:solidFill>
            <a:schemeClr val="bg1"/>
          </a:solidFill>
        </p:grpSpPr>
        <p:sp>
          <p:nvSpPr>
            <p:cNvPr id="40" name="等腰三角形 39"/>
            <p:cNvSpPr/>
            <p:nvPr>
              <p:custDataLst>
                <p:tags r:id="rId21"/>
              </p:custDataLst>
            </p:nvPr>
          </p:nvSpPr>
          <p:spPr>
            <a:xfrm rot="5400000">
              <a:off x="14630" y="-360"/>
              <a:ext cx="360" cy="36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5" name="等腰三角形 44"/>
            <p:cNvSpPr/>
            <p:nvPr>
              <p:custDataLst>
                <p:tags r:id="rId22"/>
              </p:custDataLst>
            </p:nvPr>
          </p:nvSpPr>
          <p:spPr>
            <a:xfrm rot="5400000">
              <a:off x="14020" y="-360"/>
              <a:ext cx="360" cy="36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8" name="等腰三角形 47"/>
            <p:cNvSpPr/>
            <p:nvPr>
              <p:custDataLst>
                <p:tags r:id="rId23"/>
              </p:custDataLst>
            </p:nvPr>
          </p:nvSpPr>
          <p:spPr>
            <a:xfrm rot="5400000">
              <a:off x="13410" y="-360"/>
              <a:ext cx="360" cy="36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49" name="Docer Falling Dust PPT demo 9"/>
          <p:cNvSpPr/>
          <p:nvPr>
            <p:custDataLst>
              <p:tags r:id="rId24"/>
            </p:custDataLst>
          </p:nvPr>
        </p:nvSpPr>
        <p:spPr>
          <a:xfrm>
            <a:off x="5940743" y="4034155"/>
            <a:ext cx="511175" cy="1336675"/>
          </a:xfrm>
          <a:prstGeom prst="rect">
            <a:avLst/>
          </a:prstGeom>
        </p:spPr>
        <p:txBody>
          <a:bodyPr vert="eaVert" wrap="square">
            <a:noAutofit/>
          </a:bodyPr>
          <a:lstStyle/>
          <a:p>
            <a:pPr algn="ctr">
              <a:lnSpc>
                <a:spcPct val="10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第二步</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50" name="Docer Falling Dust PPT demo 8"/>
          <p:cNvSpPr/>
          <p:nvPr>
            <p:custDataLst>
              <p:tags r:id="rId25"/>
            </p:custDataLst>
          </p:nvPr>
        </p:nvSpPr>
        <p:spPr bwMode="auto">
          <a:xfrm>
            <a:off x="7976235" y="1646555"/>
            <a:ext cx="1096645" cy="685800"/>
          </a:xfrm>
          <a:prstGeom prst="roundRect">
            <a:avLst>
              <a:gd name="adj" fmla="val 50000"/>
            </a:avLst>
          </a:prstGeom>
          <a:solidFill>
            <a:schemeClr val="accent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51" name="Docer Falling Dust PPT demo 8"/>
          <p:cNvSpPr/>
          <p:nvPr>
            <p:custDataLst>
              <p:tags r:id="rId26"/>
            </p:custDataLst>
          </p:nvPr>
        </p:nvSpPr>
        <p:spPr bwMode="auto">
          <a:xfrm>
            <a:off x="7976235" y="3956050"/>
            <a:ext cx="1096645" cy="685800"/>
          </a:xfrm>
          <a:prstGeom prst="roundRect">
            <a:avLst>
              <a:gd name="adj" fmla="val 50000"/>
            </a:avLst>
          </a:prstGeom>
          <a:solidFill>
            <a:schemeClr val="accent2"/>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52" name="Docer Falling Dust PPT demo 8"/>
          <p:cNvSpPr/>
          <p:nvPr>
            <p:custDataLst>
              <p:tags r:id="rId27"/>
            </p:custDataLst>
          </p:nvPr>
        </p:nvSpPr>
        <p:spPr>
          <a:xfrm>
            <a:off x="8119110" y="1784985"/>
            <a:ext cx="781050" cy="398780"/>
          </a:xfrm>
          <a:prstGeom prst="rect">
            <a:avLst/>
          </a:prstGeom>
        </p:spPr>
        <p:txBody>
          <a:bodyPr wrap="square">
            <a:spAutoFit/>
          </a:bodyPr>
          <a:lstStyle/>
          <a:p>
            <a:pPr algn="ctr">
              <a:lnSpc>
                <a:spcPct val="100000"/>
              </a:lnSpc>
            </a:pPr>
            <a:r>
              <a:rPr lang="en-US" altLang="zh-CN"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02</a:t>
            </a:r>
            <a:endParaRPr lang="en-US" altLang="zh-CN"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53" name="Docer Falling Dust PPT demo 8"/>
          <p:cNvSpPr/>
          <p:nvPr>
            <p:custDataLst>
              <p:tags r:id="rId28"/>
            </p:custDataLst>
          </p:nvPr>
        </p:nvSpPr>
        <p:spPr>
          <a:xfrm>
            <a:off x="8119110" y="4093845"/>
            <a:ext cx="781050" cy="398780"/>
          </a:xfrm>
          <a:prstGeom prst="rect">
            <a:avLst/>
          </a:prstGeom>
        </p:spPr>
        <p:txBody>
          <a:bodyPr wrap="square">
            <a:spAutoFit/>
          </a:bodyPr>
          <a:lstStyle/>
          <a:p>
            <a:pPr algn="ctr">
              <a:lnSpc>
                <a:spcPct val="100000"/>
              </a:lnSpc>
            </a:pPr>
            <a:r>
              <a:rPr lang="en-US" altLang="zh-CN"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04</a:t>
            </a:r>
            <a:endParaRPr lang="en-US" altLang="zh-CN"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54" name="Docer Falling Dust PPT demo 9"/>
          <p:cNvSpPr/>
          <p:nvPr>
            <p:custDataLst>
              <p:tags r:id="rId29"/>
            </p:custDataLst>
          </p:nvPr>
        </p:nvSpPr>
        <p:spPr>
          <a:xfrm>
            <a:off x="7874635" y="2887345"/>
            <a:ext cx="3479800"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55" name="Docer Falling Dust PPT demo 8"/>
          <p:cNvSpPr/>
          <p:nvPr>
            <p:custDataLst>
              <p:tags r:id="rId30"/>
            </p:custDataLst>
          </p:nvPr>
        </p:nvSpPr>
        <p:spPr>
          <a:xfrm>
            <a:off x="7874635" y="2418954"/>
            <a:ext cx="2359797" cy="460375"/>
          </a:xfrm>
          <a:prstGeom prst="rect">
            <a:avLst/>
          </a:prstGeom>
        </p:spPr>
        <p:txBody>
          <a:bodyPr wrap="square">
            <a:spAutoFit/>
          </a:bodyPr>
          <a:lstStyle/>
          <a:p>
            <a:pPr algn="l">
              <a:lnSpc>
                <a:spcPct val="120000"/>
              </a:lnSpc>
            </a:pPr>
            <a:r>
              <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56" name="Docer Falling Dust PPT demo"/>
          <p:cNvSpPr/>
          <p:nvPr>
            <p:custDataLst>
              <p:tags r:id="rId31"/>
            </p:custDataLst>
          </p:nvPr>
        </p:nvSpPr>
        <p:spPr>
          <a:xfrm>
            <a:off x="7455535" y="1721235"/>
            <a:ext cx="412115" cy="540000"/>
          </a:xfrm>
          <a:prstGeom prst="upArrow">
            <a:avLst/>
          </a:prstGeom>
          <a:gradFill>
            <a:gsLst>
              <a:gs pos="20000">
                <a:schemeClr val="accent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7" name="Docer Falling Dust PPT demo 9"/>
          <p:cNvSpPr/>
          <p:nvPr>
            <p:custDataLst>
              <p:tags r:id="rId32"/>
            </p:custDataLst>
          </p:nvPr>
        </p:nvSpPr>
        <p:spPr>
          <a:xfrm>
            <a:off x="7874635" y="5148580"/>
            <a:ext cx="3479800"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58" name="Docer Falling Dust PPT demo 8"/>
          <p:cNvSpPr/>
          <p:nvPr>
            <p:custDataLst>
              <p:tags r:id="rId33"/>
            </p:custDataLst>
          </p:nvPr>
        </p:nvSpPr>
        <p:spPr>
          <a:xfrm>
            <a:off x="7874635" y="4680189"/>
            <a:ext cx="2359797" cy="460375"/>
          </a:xfrm>
          <a:prstGeom prst="rect">
            <a:avLst/>
          </a:prstGeom>
        </p:spPr>
        <p:txBody>
          <a:bodyPr wrap="square">
            <a:spAutoFit/>
          </a:bodyPr>
          <a:lstStyle/>
          <a:p>
            <a:pPr algn="l">
              <a:lnSpc>
                <a:spcPct val="120000"/>
              </a:lnSpc>
            </a:pPr>
            <a:r>
              <a:rPr lang="zh-CN" altLang="en-US" sz="2000" dirty="0" smtClean="0">
                <a:solidFill>
                  <a:schemeClr val="accent2"/>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2"/>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59" name="Docer Falling Dust PPT demo"/>
          <p:cNvSpPr/>
          <p:nvPr>
            <p:custDataLst>
              <p:tags r:id="rId34"/>
            </p:custDataLst>
          </p:nvPr>
        </p:nvSpPr>
        <p:spPr>
          <a:xfrm>
            <a:off x="7462520" y="4022725"/>
            <a:ext cx="412115" cy="540000"/>
          </a:xfrm>
          <a:prstGeom prst="upArrow">
            <a:avLst/>
          </a:prstGeom>
          <a:gradFill>
            <a:gsLst>
              <a:gs pos="20000">
                <a:schemeClr val="accent2"/>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0-#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0-#ppt_w/2"/>
                                          </p:val>
                                        </p:tav>
                                        <p:tav tm="100000">
                                          <p:val>
                                            <p:strVal val="#ppt_x"/>
                                          </p:val>
                                        </p:tav>
                                      </p:tavLst>
                                    </p:anim>
                                    <p:anim calcmode="lin" valueType="num">
                                      <p:cBhvr additive="base">
                                        <p:cTn id="36" dur="500" fill="hold"/>
                                        <p:tgtEl>
                                          <p:spTgt spid="4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0-#ppt_w/2"/>
                                          </p:val>
                                        </p:tav>
                                        <p:tav tm="100000">
                                          <p:val>
                                            <p:strVal val="#ppt_x"/>
                                          </p:val>
                                        </p:tav>
                                      </p:tavLst>
                                    </p:anim>
                                    <p:anim calcmode="lin" valueType="num">
                                      <p:cBhvr additive="base">
                                        <p:cTn id="40" dur="500" fill="hold"/>
                                        <p:tgtEl>
                                          <p:spTgt spid="5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0-#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 calcmode="lin" valueType="num">
                                      <p:cBhvr additive="base">
                                        <p:cTn id="47" dur="500" fill="hold"/>
                                        <p:tgtEl>
                                          <p:spTgt spid="54"/>
                                        </p:tgtEl>
                                        <p:attrNameLst>
                                          <p:attrName>ppt_x</p:attrName>
                                        </p:attrNameLst>
                                      </p:cBhvr>
                                      <p:tavLst>
                                        <p:tav tm="0">
                                          <p:val>
                                            <p:strVal val="0-#ppt_w/2"/>
                                          </p:val>
                                        </p:tav>
                                        <p:tav tm="100000">
                                          <p:val>
                                            <p:strVal val="#ppt_x"/>
                                          </p:val>
                                        </p:tav>
                                      </p:tavLst>
                                    </p:anim>
                                    <p:anim calcmode="lin" valueType="num">
                                      <p:cBhvr additive="base">
                                        <p:cTn id="48" dur="500" fill="hold"/>
                                        <p:tgtEl>
                                          <p:spTgt spid="5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0-#ppt_w/2"/>
                                          </p:val>
                                        </p:tav>
                                        <p:tav tm="100000">
                                          <p:val>
                                            <p:strVal val="#ppt_x"/>
                                          </p:val>
                                        </p:tav>
                                      </p:tavLst>
                                    </p:anim>
                                    <p:anim calcmode="lin" valueType="num">
                                      <p:cBhvr additive="base">
                                        <p:cTn id="52" dur="500" fill="hold"/>
                                        <p:tgtEl>
                                          <p:spTgt spid="5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500" fill="hold"/>
                                        <p:tgtEl>
                                          <p:spTgt spid="57"/>
                                        </p:tgtEl>
                                        <p:attrNameLst>
                                          <p:attrName>ppt_x</p:attrName>
                                        </p:attrNameLst>
                                      </p:cBhvr>
                                      <p:tavLst>
                                        <p:tav tm="0">
                                          <p:val>
                                            <p:strVal val="0-#ppt_w/2"/>
                                          </p:val>
                                        </p:tav>
                                        <p:tav tm="100000">
                                          <p:val>
                                            <p:strVal val="#ppt_x"/>
                                          </p:val>
                                        </p:tav>
                                      </p:tavLst>
                                    </p:anim>
                                    <p:anim calcmode="lin" valueType="num">
                                      <p:cBhvr additive="base">
                                        <p:cTn id="56" dur="500" fill="hold"/>
                                        <p:tgtEl>
                                          <p:spTgt spid="57"/>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0-#ppt_w/2"/>
                                          </p:val>
                                        </p:tav>
                                        <p:tav tm="100000">
                                          <p:val>
                                            <p:strVal val="#ppt_x"/>
                                          </p:val>
                                        </p:tav>
                                      </p:tavLst>
                                    </p:anim>
                                    <p:anim calcmode="lin" valueType="num">
                                      <p:cBhvr additive="base">
                                        <p:cTn id="60"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P spid="29" grpId="0"/>
      <p:bldP spid="30" grpId="0"/>
      <p:bldP spid="31" grpId="0"/>
      <p:bldP spid="37" grpId="0"/>
      <p:bldP spid="49" grpId="0"/>
      <p:bldP spid="52" grpId="0"/>
      <p:bldP spid="53" grpId="0"/>
      <p:bldP spid="54" grpId="0"/>
      <p:bldP spid="55" grpId="0"/>
      <p:bldP spid="57"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文本框 503"/>
          <p:cNvSpPr txBox="1"/>
          <p:nvPr>
            <p:custDataLst>
              <p:tags r:id="rId2"/>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项目推进计划</a:t>
            </a:r>
            <a:endPar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3"/>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4"/>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5"/>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cxnSp>
        <p:nvCxnSpPr>
          <p:cNvPr id="509" name="直接连接符 508"/>
          <p:cNvCxnSpPr/>
          <p:nvPr/>
        </p:nvCxnSpPr>
        <p:spPr>
          <a:xfrm>
            <a:off x="3361055" y="476250"/>
            <a:ext cx="7524750"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11155045" y="417830"/>
            <a:ext cx="616585" cy="127000"/>
            <a:chOff x="5287" y="688"/>
            <a:chExt cx="680" cy="140"/>
          </a:xfrm>
          <a:solidFill>
            <a:schemeClr val="accent3"/>
          </a:solidFill>
        </p:grpSpPr>
        <p:sp>
          <p:nvSpPr>
            <p:cNvPr id="511" name="椭圆 510"/>
            <p:cNvSpPr/>
            <p:nvPr>
              <p:custDataLst>
                <p:tags r:id="rId6"/>
              </p:custDataLst>
            </p:nvPr>
          </p:nvSpPr>
          <p:spPr>
            <a:xfrm>
              <a:off x="528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2" name="椭圆 511"/>
            <p:cNvSpPr/>
            <p:nvPr>
              <p:custDataLst>
                <p:tags r:id="rId7"/>
              </p:custDataLst>
            </p:nvPr>
          </p:nvSpPr>
          <p:spPr>
            <a:xfrm>
              <a:off x="555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3" name="椭圆 512"/>
            <p:cNvSpPr/>
            <p:nvPr>
              <p:custDataLst>
                <p:tags r:id="rId8"/>
              </p:custDataLst>
            </p:nvPr>
          </p:nvSpPr>
          <p:spPr>
            <a:xfrm>
              <a:off x="582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6" name="Docer Falling Dust PPT demo 8"/>
          <p:cNvSpPr/>
          <p:nvPr>
            <p:custDataLst>
              <p:tags r:id="rId9"/>
            </p:custDataLst>
          </p:nvPr>
        </p:nvSpPr>
        <p:spPr bwMode="auto">
          <a:xfrm>
            <a:off x="1406525" y="4156075"/>
            <a:ext cx="9709150" cy="2120265"/>
          </a:xfrm>
          <a:prstGeom prst="roundRect">
            <a:avLst>
              <a:gd name="adj" fmla="val 0"/>
            </a:avLst>
          </a:prstGeom>
          <a:solidFill>
            <a:schemeClr val="accent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27" name="Docer Falling Dust PPT demo 8"/>
          <p:cNvSpPr/>
          <p:nvPr>
            <p:custDataLst>
              <p:tags r:id="rId10"/>
            </p:custDataLst>
          </p:nvPr>
        </p:nvSpPr>
        <p:spPr bwMode="auto">
          <a:xfrm>
            <a:off x="1393825" y="4142740"/>
            <a:ext cx="3684270" cy="2146300"/>
          </a:xfrm>
          <a:prstGeom prst="roundRect">
            <a:avLst>
              <a:gd name="adj" fmla="val 0"/>
            </a:avLst>
          </a:prstGeom>
          <a:blipFill rotWithShape="1">
            <a:blip r:embed="rId11"/>
            <a:stretch>
              <a:fillRect/>
            </a:stretch>
          </a:blip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28" name="Docer Falling Dust PPT demo 9"/>
          <p:cNvSpPr/>
          <p:nvPr>
            <p:custDataLst>
              <p:tags r:id="rId12"/>
            </p:custDataLst>
          </p:nvPr>
        </p:nvSpPr>
        <p:spPr>
          <a:xfrm>
            <a:off x="5600065" y="4853940"/>
            <a:ext cx="5106670" cy="1060450"/>
          </a:xfrm>
          <a:prstGeom prst="rect">
            <a:avLst/>
          </a:prstGeom>
        </p:spPr>
        <p:txBody>
          <a:bodyPr wrap="square">
            <a:spAutoFit/>
          </a:bodyPr>
          <a:lstStyle/>
          <a:p>
            <a:pPr algn="l">
              <a:lnSpc>
                <a:spcPct val="150000"/>
              </a:lnSpc>
            </a:pPr>
            <a:r>
              <a:rPr lang="zh-CN" altLang="en-US" sz="1400" dirty="0" smtClean="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单击此处输入你的正文，文字是您思想的提炼，请尽量言简意赅的阐述观点；单击此处输入你的正文，文字是您思想的提炼，请尽量言简意赅的阐述观点，请尽量言简意赅的阐述观点；</a:t>
            </a:r>
            <a:endParaRPr lang="zh-CN" altLang="en-US" sz="1400" dirty="0" smtClean="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18" name="Docer Falling Dust PPT demo 8"/>
          <p:cNvSpPr/>
          <p:nvPr>
            <p:custDataLst>
              <p:tags r:id="rId13"/>
            </p:custDataLst>
          </p:nvPr>
        </p:nvSpPr>
        <p:spPr>
          <a:xfrm>
            <a:off x="5612697" y="4422379"/>
            <a:ext cx="2359797" cy="460375"/>
          </a:xfrm>
          <a:prstGeom prst="rect">
            <a:avLst/>
          </a:prstGeom>
        </p:spPr>
        <p:txBody>
          <a:bodyPr wrap="square">
            <a:spAutoFit/>
          </a:bodyPr>
          <a:lstStyle/>
          <a:p>
            <a:pPr algn="l">
              <a:lnSpc>
                <a:spcPct val="12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grpSp>
        <p:nvGrpSpPr>
          <p:cNvPr id="21" name="Docer Falling Dust PPT demo 8"/>
          <p:cNvGrpSpPr/>
          <p:nvPr/>
        </p:nvGrpSpPr>
        <p:grpSpPr>
          <a:xfrm>
            <a:off x="10126980" y="4358640"/>
            <a:ext cx="739140" cy="165100"/>
            <a:chOff x="1725" y="9300"/>
            <a:chExt cx="1164" cy="260"/>
          </a:xfrm>
          <a:solidFill>
            <a:schemeClr val="bg1"/>
          </a:solidFill>
        </p:grpSpPr>
        <p:sp>
          <p:nvSpPr>
            <p:cNvPr id="22" name="椭圆 21"/>
            <p:cNvSpPr/>
            <p:nvPr>
              <p:custDataLst>
                <p:tags r:id="rId14"/>
              </p:custDataLst>
            </p:nvPr>
          </p:nvSpPr>
          <p:spPr>
            <a:xfrm>
              <a:off x="1725" y="9300"/>
              <a:ext cx="260" cy="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23" name="椭圆 22"/>
            <p:cNvSpPr/>
            <p:nvPr>
              <p:custDataLst>
                <p:tags r:id="rId15"/>
              </p:custDataLst>
            </p:nvPr>
          </p:nvSpPr>
          <p:spPr>
            <a:xfrm>
              <a:off x="2177" y="9300"/>
              <a:ext cx="260" cy="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24" name="椭圆 23"/>
            <p:cNvSpPr/>
            <p:nvPr>
              <p:custDataLst>
                <p:tags r:id="rId16"/>
              </p:custDataLst>
            </p:nvPr>
          </p:nvSpPr>
          <p:spPr>
            <a:xfrm>
              <a:off x="2629" y="9300"/>
              <a:ext cx="260" cy="2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25" name="Docer Falling Dust PPT demo 8"/>
          <p:cNvSpPr/>
          <p:nvPr>
            <p:custDataLst>
              <p:tags r:id="rId17"/>
            </p:custDataLst>
          </p:nvPr>
        </p:nvSpPr>
        <p:spPr bwMode="auto">
          <a:xfrm>
            <a:off x="4048125" y="1301750"/>
            <a:ext cx="717550" cy="685800"/>
          </a:xfrm>
          <a:prstGeom prst="roundRect">
            <a:avLst>
              <a:gd name="adj" fmla="val 0"/>
            </a:avLst>
          </a:prstGeom>
          <a:solidFill>
            <a:schemeClr val="accent2"/>
          </a:solidFill>
          <a:ln>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zh-CN" sz="2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1</a:t>
            </a:r>
            <a:endParaRPr lang="en-US" altLang="zh-CN" sz="2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26" name="Docer Falling Dust PPT demo 8"/>
          <p:cNvSpPr/>
          <p:nvPr>
            <p:custDataLst>
              <p:tags r:id="rId18"/>
            </p:custDataLst>
          </p:nvPr>
        </p:nvSpPr>
        <p:spPr bwMode="auto">
          <a:xfrm>
            <a:off x="4914900" y="1301750"/>
            <a:ext cx="2843530" cy="685165"/>
          </a:xfrm>
          <a:prstGeom prst="roundRect">
            <a:avLst>
              <a:gd name="adj" fmla="val 0"/>
            </a:avLst>
          </a:prstGeom>
          <a:solidFill>
            <a:schemeClr val="accent2"/>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29" name="Docer Falling Dust PPT demo 8"/>
          <p:cNvSpPr/>
          <p:nvPr>
            <p:custDataLst>
              <p:tags r:id="rId19"/>
            </p:custDataLst>
          </p:nvPr>
        </p:nvSpPr>
        <p:spPr bwMode="auto">
          <a:xfrm>
            <a:off x="4048125" y="2178050"/>
            <a:ext cx="717550" cy="685800"/>
          </a:xfrm>
          <a:prstGeom prst="roundRect">
            <a:avLst>
              <a:gd name="adj" fmla="val 0"/>
            </a:avLst>
          </a:prstGeom>
          <a:solidFill>
            <a:schemeClr val="accent3"/>
          </a:solidFill>
          <a:ln>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zh-CN" sz="2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2</a:t>
            </a:r>
            <a:endParaRPr lang="en-US" altLang="zh-CN" sz="2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30" name="Docer Falling Dust PPT demo 8"/>
          <p:cNvSpPr/>
          <p:nvPr>
            <p:custDataLst>
              <p:tags r:id="rId20"/>
            </p:custDataLst>
          </p:nvPr>
        </p:nvSpPr>
        <p:spPr bwMode="auto">
          <a:xfrm>
            <a:off x="4914900" y="2178050"/>
            <a:ext cx="2843530" cy="685165"/>
          </a:xfrm>
          <a:prstGeom prst="roundRect">
            <a:avLst>
              <a:gd name="adj" fmla="val 0"/>
            </a:avLst>
          </a:prstGeom>
          <a:solidFill>
            <a:schemeClr val="accent3"/>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31" name="Docer Falling Dust PPT demo 8"/>
          <p:cNvSpPr/>
          <p:nvPr>
            <p:custDataLst>
              <p:tags r:id="rId21"/>
            </p:custDataLst>
          </p:nvPr>
        </p:nvSpPr>
        <p:spPr bwMode="auto">
          <a:xfrm>
            <a:off x="4048125" y="3054350"/>
            <a:ext cx="717550" cy="685800"/>
          </a:xfrm>
          <a:prstGeom prst="roundRect">
            <a:avLst>
              <a:gd name="adj" fmla="val 0"/>
            </a:avLst>
          </a:prstGeom>
          <a:solidFill>
            <a:schemeClr val="accent4"/>
          </a:solidFill>
          <a:ln>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en-US" altLang="zh-CN" sz="2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3</a:t>
            </a:r>
            <a:endParaRPr lang="en-US" altLang="zh-CN" sz="2000">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32" name="Docer Falling Dust PPT demo 8"/>
          <p:cNvSpPr/>
          <p:nvPr>
            <p:custDataLst>
              <p:tags r:id="rId22"/>
            </p:custDataLst>
          </p:nvPr>
        </p:nvSpPr>
        <p:spPr bwMode="auto">
          <a:xfrm>
            <a:off x="4914900" y="3054350"/>
            <a:ext cx="2843530" cy="685165"/>
          </a:xfrm>
          <a:prstGeom prst="roundRect">
            <a:avLst>
              <a:gd name="adj" fmla="val 0"/>
            </a:avLst>
          </a:prstGeom>
          <a:solidFill>
            <a:schemeClr val="accent4"/>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33" name="Docer Falling Dust PPT demo 8"/>
          <p:cNvSpPr/>
          <p:nvPr>
            <p:custDataLst>
              <p:tags r:id="rId23"/>
            </p:custDataLst>
          </p:nvPr>
        </p:nvSpPr>
        <p:spPr>
          <a:xfrm>
            <a:off x="5189855" y="1428115"/>
            <a:ext cx="2306955" cy="398780"/>
          </a:xfrm>
          <a:prstGeom prst="rect">
            <a:avLst/>
          </a:prstGeom>
        </p:spPr>
        <p:txBody>
          <a:bodyPr wrap="square">
            <a:spAutoFit/>
          </a:bodyPr>
          <a:lstStyle/>
          <a:p>
            <a:pPr algn="ctr">
              <a:lnSpc>
                <a:spcPct val="10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34" name="Docer Falling Dust PPT demo 8"/>
          <p:cNvSpPr/>
          <p:nvPr>
            <p:custDataLst>
              <p:tags r:id="rId24"/>
            </p:custDataLst>
          </p:nvPr>
        </p:nvSpPr>
        <p:spPr>
          <a:xfrm>
            <a:off x="5190490" y="2307590"/>
            <a:ext cx="2306955" cy="398780"/>
          </a:xfrm>
          <a:prstGeom prst="rect">
            <a:avLst/>
          </a:prstGeom>
        </p:spPr>
        <p:txBody>
          <a:bodyPr wrap="square">
            <a:spAutoFit/>
          </a:bodyPr>
          <a:lstStyle/>
          <a:p>
            <a:pPr algn="ctr">
              <a:lnSpc>
                <a:spcPct val="10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35" name="Docer Falling Dust PPT demo 8"/>
          <p:cNvSpPr/>
          <p:nvPr>
            <p:custDataLst>
              <p:tags r:id="rId25"/>
            </p:custDataLst>
          </p:nvPr>
        </p:nvSpPr>
        <p:spPr>
          <a:xfrm>
            <a:off x="5191125" y="3187065"/>
            <a:ext cx="2306955" cy="398780"/>
          </a:xfrm>
          <a:prstGeom prst="rect">
            <a:avLst/>
          </a:prstGeom>
        </p:spPr>
        <p:txBody>
          <a:bodyPr wrap="square">
            <a:spAutoFit/>
          </a:bodyPr>
          <a:lstStyle/>
          <a:p>
            <a:pPr algn="ctr">
              <a:lnSpc>
                <a:spcPct val="10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36" name="Docer Falling Dust PPT demo 9"/>
          <p:cNvSpPr/>
          <p:nvPr>
            <p:custDataLst>
              <p:tags r:id="rId26"/>
            </p:custDataLst>
          </p:nvPr>
        </p:nvSpPr>
        <p:spPr>
          <a:xfrm>
            <a:off x="7909560" y="1301750"/>
            <a:ext cx="3252470" cy="737235"/>
          </a:xfrm>
          <a:prstGeom prst="rect">
            <a:avLst/>
          </a:prstGeom>
        </p:spPr>
        <p:txBody>
          <a:bodyPr wrap="square">
            <a:spAutoFit/>
          </a:bodyPr>
          <a:lstStyle/>
          <a:p>
            <a:pPr algn="ctr">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37" name="Docer Falling Dust PPT demo 9"/>
          <p:cNvSpPr/>
          <p:nvPr>
            <p:custDataLst>
              <p:tags r:id="rId27"/>
            </p:custDataLst>
          </p:nvPr>
        </p:nvSpPr>
        <p:spPr>
          <a:xfrm>
            <a:off x="7909560" y="2178050"/>
            <a:ext cx="3252470" cy="737235"/>
          </a:xfrm>
          <a:prstGeom prst="rect">
            <a:avLst/>
          </a:prstGeom>
        </p:spPr>
        <p:txBody>
          <a:bodyPr wrap="square">
            <a:spAutoFit/>
          </a:bodyPr>
          <a:lstStyle/>
          <a:p>
            <a:pPr algn="ctr">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38" name="Docer Falling Dust PPT demo 9"/>
          <p:cNvSpPr/>
          <p:nvPr>
            <p:custDataLst>
              <p:tags r:id="rId28"/>
            </p:custDataLst>
          </p:nvPr>
        </p:nvSpPr>
        <p:spPr>
          <a:xfrm>
            <a:off x="7909560" y="3054350"/>
            <a:ext cx="3252470" cy="737235"/>
          </a:xfrm>
          <a:prstGeom prst="rect">
            <a:avLst/>
          </a:prstGeom>
        </p:spPr>
        <p:txBody>
          <a:bodyPr wrap="square">
            <a:spAutoFit/>
          </a:bodyPr>
          <a:lstStyle/>
          <a:p>
            <a:pPr algn="ctr">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graphicFrame>
        <p:nvGraphicFramePr>
          <p:cNvPr id="39" name="Docer Falling Dust PPT demo 8"/>
          <p:cNvGraphicFramePr/>
          <p:nvPr>
            <p:custDataLst>
              <p:tags r:id="rId29"/>
            </p:custDataLst>
          </p:nvPr>
        </p:nvGraphicFramePr>
        <p:xfrm>
          <a:off x="767715" y="1257935"/>
          <a:ext cx="3378200" cy="2534920"/>
        </p:xfrm>
        <a:graphic>
          <a:graphicData uri="http://schemas.openxmlformats.org/drawingml/2006/chart">
            <c:chart xmlns:c="http://schemas.openxmlformats.org/drawingml/2006/chart" xmlns:r="http://schemas.openxmlformats.org/officeDocument/2006/relationships" r:id="rId1"/>
          </a:graphicData>
        </a:graphic>
      </p:graphicFrame>
      <p:sp>
        <p:nvSpPr>
          <p:cNvPr id="40" name="Docer Falling Dust PPT demo 8"/>
          <p:cNvSpPr/>
          <p:nvPr>
            <p:custDataLst>
              <p:tags r:id="rId30"/>
            </p:custDataLst>
          </p:nvPr>
        </p:nvSpPr>
        <p:spPr>
          <a:xfrm>
            <a:off x="1824355" y="2101850"/>
            <a:ext cx="1346835" cy="755650"/>
          </a:xfrm>
          <a:prstGeom prst="rect">
            <a:avLst/>
          </a:prstGeom>
        </p:spPr>
        <p:txBody>
          <a:bodyPr wrap="square">
            <a:spAutoFit/>
          </a:bodyPr>
          <a:lstStyle/>
          <a:p>
            <a:pPr algn="ctr">
              <a:lnSpc>
                <a:spcPct val="120000"/>
              </a:lnSpc>
            </a:pPr>
            <a:r>
              <a:rPr lang="en-US" altLang="zh-CN" sz="36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95</a:t>
            </a:r>
            <a:r>
              <a:rPr lang="en-US" altLang="zh-CN" sz="28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a:t>
            </a:r>
            <a:endParaRPr lang="en-US" altLang="zh-CN" sz="28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0-#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P spid="33" grpId="0"/>
      <p:bldP spid="34" grpId="0"/>
      <p:bldP spid="35" grpId="0"/>
      <p:bldP spid="36" grpId="0"/>
      <p:bldP spid="37" grpId="0"/>
      <p:bldP spid="38"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文本框 503"/>
          <p:cNvSpPr txBox="1"/>
          <p:nvPr>
            <p:custDataLst>
              <p:tags r:id="rId1"/>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项目推进计划</a:t>
            </a:r>
            <a:endPar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2"/>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3"/>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4"/>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cxnSp>
        <p:nvCxnSpPr>
          <p:cNvPr id="509" name="直接连接符 508"/>
          <p:cNvCxnSpPr/>
          <p:nvPr/>
        </p:nvCxnSpPr>
        <p:spPr>
          <a:xfrm>
            <a:off x="3361055" y="476250"/>
            <a:ext cx="7524750"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11155045" y="417830"/>
            <a:ext cx="616585" cy="127000"/>
            <a:chOff x="5287" y="688"/>
            <a:chExt cx="680" cy="140"/>
          </a:xfrm>
          <a:solidFill>
            <a:schemeClr val="accent3"/>
          </a:solidFill>
        </p:grpSpPr>
        <p:sp>
          <p:nvSpPr>
            <p:cNvPr id="511" name="椭圆 510"/>
            <p:cNvSpPr/>
            <p:nvPr>
              <p:custDataLst>
                <p:tags r:id="rId5"/>
              </p:custDataLst>
            </p:nvPr>
          </p:nvSpPr>
          <p:spPr>
            <a:xfrm>
              <a:off x="528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2" name="椭圆 511"/>
            <p:cNvSpPr/>
            <p:nvPr>
              <p:custDataLst>
                <p:tags r:id="rId6"/>
              </p:custDataLst>
            </p:nvPr>
          </p:nvSpPr>
          <p:spPr>
            <a:xfrm>
              <a:off x="555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3" name="椭圆 512"/>
            <p:cNvSpPr/>
            <p:nvPr>
              <p:custDataLst>
                <p:tags r:id="rId7"/>
              </p:custDataLst>
            </p:nvPr>
          </p:nvSpPr>
          <p:spPr>
            <a:xfrm>
              <a:off x="582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11" name="Docer Falling Dust PPT demo 9"/>
          <p:cNvSpPr/>
          <p:nvPr>
            <p:custDataLst>
              <p:tags r:id="rId8"/>
            </p:custDataLst>
          </p:nvPr>
        </p:nvSpPr>
        <p:spPr bwMode="auto">
          <a:xfrm rot="5400000" flipH="1">
            <a:off x="5594350" y="1762760"/>
            <a:ext cx="5665470" cy="4624070"/>
          </a:xfrm>
          <a:custGeom>
            <a:avLst/>
            <a:gdLst>
              <a:gd name="adj1" fmla="val 11354"/>
              <a:gd name="adj2" fmla="val 29972"/>
              <a:gd name="adj3" fmla="val 16631"/>
              <a:gd name="maxAdj2" fmla="*/ 50000 w ss"/>
              <a:gd name="a2" fmla="pin 0 adj2 maxAdj2"/>
              <a:gd name="a1" fmla="pin 0 adj1 100000"/>
              <a:gd name="th" fmla="*/ ss a1 100000"/>
              <a:gd name="aw" fmla="*/ ss a2 100000"/>
              <a:gd name="q1" fmla="+/ th aw 4"/>
              <a:gd name="wR" fmla="+- wd2 0 q1"/>
              <a:gd name="q7" fmla="*/ wR 2 1"/>
              <a:gd name="q8" fmla="*/ q7 q7 1"/>
              <a:gd name="q9" fmla="*/ th th 1"/>
              <a:gd name="q10" fmla="+- q8 0 q9"/>
              <a:gd name="q11" fmla="sqrt q10"/>
              <a:gd name="idy" fmla="*/ q11 h q7"/>
              <a:gd name="maxAdj3" fmla="*/ 100000 idy ss"/>
              <a:gd name="a3" fmla="pin 0 adj3 maxAdj3"/>
              <a:gd name="ah" fmla="*/ ss adj3 100000"/>
              <a:gd name="x3" fmla="+- wR th 0"/>
              <a:gd name="q2" fmla="*/ h h 1"/>
              <a:gd name="q3" fmla="*/ ah ah 1"/>
              <a:gd name="q4" fmla="+- q2 0 q3"/>
              <a:gd name="q5" fmla="sqrt q4"/>
              <a:gd name="dx" fmla="*/ q5 wR h"/>
              <a:gd name="x5" fmla="+- wR dx 0"/>
              <a:gd name="x7" fmla="+- x3 dx 0"/>
              <a:gd name="q6" fmla="+- aw 0 th"/>
              <a:gd name="dh" fmla="*/ q6 1 2"/>
              <a:gd name="x4" fmla="+- x5 0 dh"/>
              <a:gd name="x8" fmla="+- x7 dh 0"/>
              <a:gd name="aw2" fmla="*/ aw 1 2"/>
              <a:gd name="x6" fmla="+- r 0 aw2"/>
              <a:gd name="y1" fmla="+- t ah 0"/>
              <a:gd name="swAng" fmla="at2 ah dx"/>
              <a:gd name="mswAng" fmla="+- 0 0 swAng"/>
              <a:gd name="iy" fmla="+- t idy 0"/>
              <a:gd name="ix" fmla="+/ wR x3 2"/>
              <a:gd name="q12" fmla="*/ th 1 2"/>
              <a:gd name="dang2" fmla="at2 idy q12"/>
              <a:gd name="swAng2" fmla="+- dang2 0 swAng"/>
              <a:gd name="mswAng2" fmla="+- 0 0 swAng2"/>
              <a:gd name="stAng3" fmla="+- cd4 0 swAng"/>
              <a:gd name="swAng3" fmla="+- swAng dang2 0"/>
              <a:gd name="stAng2" fmla="+- cd4 0 dang2"/>
            </a:gdLst>
            <a:ahLst/>
            <a:cxnLst>
              <a:cxn ang="3">
                <a:pos x="x6" y="t"/>
              </a:cxn>
              <a:cxn ang="3">
                <a:pos x="x4" y="y1"/>
              </a:cxn>
              <a:cxn ang="3">
                <a:pos x="q12" y="t"/>
              </a:cxn>
              <a:cxn ang="cd4">
                <a:pos x="ix" y="b"/>
              </a:cxn>
              <a:cxn ang="0">
                <a:pos x="x8" y="y1"/>
              </a:cxn>
            </a:cxnLst>
            <a:rect l="l" t="t" r="r" b="b"/>
            <a:pathLst>
              <a:path w="6834" h="4766">
                <a:moveTo>
                  <a:pt x="1" y="4762"/>
                </a:moveTo>
                <a:lnTo>
                  <a:pt x="13" y="4763"/>
                </a:lnTo>
                <a:cubicBezTo>
                  <a:pt x="40" y="4763"/>
                  <a:pt x="66" y="4764"/>
                  <a:pt x="93" y="4764"/>
                </a:cubicBezTo>
                <a:lnTo>
                  <a:pt x="156" y="4765"/>
                </a:lnTo>
                <a:lnTo>
                  <a:pt x="210" y="4765"/>
                </a:lnTo>
                <a:lnTo>
                  <a:pt x="254" y="4766"/>
                </a:lnTo>
                <a:lnTo>
                  <a:pt x="2" y="4766"/>
                </a:lnTo>
                <a:lnTo>
                  <a:pt x="1" y="4762"/>
                </a:lnTo>
                <a:close/>
                <a:moveTo>
                  <a:pt x="6206" y="0"/>
                </a:moveTo>
                <a:lnTo>
                  <a:pt x="6834" y="793"/>
                </a:lnTo>
                <a:lnTo>
                  <a:pt x="6390" y="793"/>
                </a:lnTo>
                <a:cubicBezTo>
                  <a:pt x="5896" y="3048"/>
                  <a:pt x="3336" y="4765"/>
                  <a:pt x="253" y="4765"/>
                </a:cubicBezTo>
                <a:lnTo>
                  <a:pt x="210" y="4765"/>
                </a:lnTo>
                <a:lnTo>
                  <a:pt x="191" y="4765"/>
                </a:lnTo>
                <a:lnTo>
                  <a:pt x="185" y="4765"/>
                </a:lnTo>
                <a:cubicBezTo>
                  <a:pt x="139" y="4765"/>
                  <a:pt x="94" y="4764"/>
                  <a:pt x="49" y="4763"/>
                </a:cubicBezTo>
                <a:lnTo>
                  <a:pt x="39" y="4762"/>
                </a:lnTo>
                <a:lnTo>
                  <a:pt x="1" y="4762"/>
                </a:lnTo>
                <a:lnTo>
                  <a:pt x="0" y="4760"/>
                </a:lnTo>
                <a:lnTo>
                  <a:pt x="51" y="4758"/>
                </a:lnTo>
                <a:cubicBezTo>
                  <a:pt x="2958" y="4638"/>
                  <a:pt x="5335" y="2990"/>
                  <a:pt x="5836" y="844"/>
                </a:cubicBezTo>
                <a:lnTo>
                  <a:pt x="5847" y="793"/>
                </a:lnTo>
                <a:lnTo>
                  <a:pt x="5405" y="793"/>
                </a:lnTo>
                <a:lnTo>
                  <a:pt x="6206" y="0"/>
                </a:lnTo>
                <a:close/>
              </a:path>
            </a:pathLst>
          </a:custGeom>
          <a:solidFill>
            <a:schemeClr val="bg1"/>
          </a:solidFill>
          <a:ln w="28575">
            <a:solidFill>
              <a:schemeClr val="bg1">
                <a:lumMod val="65000"/>
              </a:schemeClr>
            </a:solidFill>
            <a:prstDash val="sysDot"/>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75" name="Docer Falling Dust PPT demo 9"/>
          <p:cNvSpPr/>
          <p:nvPr>
            <p:custDataLst>
              <p:tags r:id="rId9"/>
            </p:custDataLst>
          </p:nvPr>
        </p:nvSpPr>
        <p:spPr bwMode="auto">
          <a:xfrm>
            <a:off x="8394700" y="1752600"/>
            <a:ext cx="975360" cy="975360"/>
          </a:xfrm>
          <a:prstGeom prst="ellipse">
            <a:avLst/>
          </a:prstGeom>
          <a:solidFill>
            <a:schemeClr val="accent2"/>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74" name="Docer Falling Dust PPT demo 9"/>
          <p:cNvSpPr/>
          <p:nvPr>
            <p:custDataLst>
              <p:tags r:id="rId10"/>
            </p:custDataLst>
          </p:nvPr>
        </p:nvSpPr>
        <p:spPr bwMode="auto">
          <a:xfrm>
            <a:off x="1442085" y="1432560"/>
            <a:ext cx="975360" cy="975360"/>
          </a:xfrm>
          <a:prstGeom prst="ellipse">
            <a:avLst/>
          </a:prstGeom>
          <a:solidFill>
            <a:schemeClr val="accent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70" name="Docer Falling Dust PPT demo 9"/>
          <p:cNvSpPr/>
          <p:nvPr>
            <p:custDataLst>
              <p:tags r:id="rId11"/>
            </p:custDataLst>
          </p:nvPr>
        </p:nvSpPr>
        <p:spPr>
          <a:xfrm>
            <a:off x="2566035" y="1807210"/>
            <a:ext cx="3881755" cy="1060450"/>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71" name="Docer Falling Dust PPT demo 8"/>
          <p:cNvSpPr/>
          <p:nvPr>
            <p:custDataLst>
              <p:tags r:id="rId12"/>
            </p:custDataLst>
          </p:nvPr>
        </p:nvSpPr>
        <p:spPr>
          <a:xfrm>
            <a:off x="2573020" y="1375410"/>
            <a:ext cx="2359660" cy="460375"/>
          </a:xfrm>
          <a:prstGeom prst="rect">
            <a:avLst/>
          </a:prstGeom>
        </p:spPr>
        <p:txBody>
          <a:bodyPr wrap="square">
            <a:spAutoFit/>
          </a:bodyPr>
          <a:lstStyle/>
          <a:p>
            <a:pPr algn="l">
              <a:lnSpc>
                <a:spcPct val="120000"/>
              </a:lnSpc>
            </a:pPr>
            <a:r>
              <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72" name="Docer Falling Dust PPT demo 9"/>
          <p:cNvSpPr/>
          <p:nvPr>
            <p:custDataLst>
              <p:tags r:id="rId13"/>
            </p:custDataLst>
          </p:nvPr>
        </p:nvSpPr>
        <p:spPr>
          <a:xfrm>
            <a:off x="8303895" y="3299460"/>
            <a:ext cx="3161030" cy="1060450"/>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73" name="Docer Falling Dust PPT demo 8"/>
          <p:cNvSpPr/>
          <p:nvPr>
            <p:custDataLst>
              <p:tags r:id="rId14"/>
            </p:custDataLst>
          </p:nvPr>
        </p:nvSpPr>
        <p:spPr>
          <a:xfrm>
            <a:off x="8310880" y="2867660"/>
            <a:ext cx="2359660" cy="460375"/>
          </a:xfrm>
          <a:prstGeom prst="rect">
            <a:avLst/>
          </a:prstGeom>
        </p:spPr>
        <p:txBody>
          <a:bodyPr wrap="square">
            <a:spAutoFit/>
          </a:bodyPr>
          <a:lstStyle/>
          <a:p>
            <a:pPr algn="l">
              <a:lnSpc>
                <a:spcPct val="120000"/>
              </a:lnSpc>
            </a:pPr>
            <a:r>
              <a:rPr lang="en-US" altLang="zh-CN" sz="2000" dirty="0" smtClean="0">
                <a:solidFill>
                  <a:schemeClr val="accent2"/>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01. </a:t>
            </a:r>
            <a:r>
              <a:rPr lang="zh-CN" altLang="en-US" sz="2000" dirty="0" smtClean="0">
                <a:solidFill>
                  <a:schemeClr val="accent2"/>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2"/>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4" name="Docer Falling Dust PPT demo 9"/>
          <p:cNvSpPr/>
          <p:nvPr>
            <p:custDataLst>
              <p:tags r:id="rId15"/>
            </p:custDataLst>
          </p:nvPr>
        </p:nvSpPr>
        <p:spPr bwMode="auto">
          <a:xfrm>
            <a:off x="5970270" y="4665345"/>
            <a:ext cx="975360" cy="975360"/>
          </a:xfrm>
          <a:prstGeom prst="ellipse">
            <a:avLst/>
          </a:prstGeom>
          <a:solidFill>
            <a:schemeClr val="accent3"/>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5" name="Docer Falling Dust PPT demo 9"/>
          <p:cNvSpPr/>
          <p:nvPr>
            <p:custDataLst>
              <p:tags r:id="rId16"/>
            </p:custDataLst>
          </p:nvPr>
        </p:nvSpPr>
        <p:spPr>
          <a:xfrm>
            <a:off x="7054215" y="5052695"/>
            <a:ext cx="3161030" cy="1060450"/>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7" name="Docer Falling Dust PPT demo 8"/>
          <p:cNvSpPr/>
          <p:nvPr>
            <p:custDataLst>
              <p:tags r:id="rId17"/>
            </p:custDataLst>
          </p:nvPr>
        </p:nvSpPr>
        <p:spPr>
          <a:xfrm>
            <a:off x="7061200" y="4620895"/>
            <a:ext cx="2359660" cy="460375"/>
          </a:xfrm>
          <a:prstGeom prst="rect">
            <a:avLst/>
          </a:prstGeom>
        </p:spPr>
        <p:txBody>
          <a:bodyPr wrap="square">
            <a:spAutoFit/>
          </a:bodyPr>
          <a:lstStyle/>
          <a:p>
            <a:pPr algn="l">
              <a:lnSpc>
                <a:spcPct val="120000"/>
              </a:lnSpc>
            </a:pPr>
            <a:r>
              <a:rPr lang="en-US" altLang="zh-CN" sz="2000" dirty="0" smtClean="0">
                <a:solidFill>
                  <a:schemeClr val="accent3"/>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02. </a:t>
            </a:r>
            <a:r>
              <a:rPr lang="zh-CN" altLang="en-US" sz="2000" dirty="0" smtClean="0">
                <a:solidFill>
                  <a:schemeClr val="accent3"/>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3"/>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13" name="Docer Falling Dust PPT demo 8"/>
          <p:cNvSpPr/>
          <p:nvPr>
            <p:custDataLst>
              <p:tags r:id="rId18"/>
            </p:custDataLst>
          </p:nvPr>
        </p:nvSpPr>
        <p:spPr bwMode="auto">
          <a:xfrm>
            <a:off x="1445260" y="3398520"/>
            <a:ext cx="1804035" cy="647700"/>
          </a:xfrm>
          <a:prstGeom prst="roundRect">
            <a:avLst>
              <a:gd name="adj" fmla="val 50000"/>
            </a:avLst>
          </a:prstGeom>
          <a:solidFill>
            <a:schemeClr val="accent2"/>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14" name="Docer Falling Dust PPT demo 9"/>
          <p:cNvSpPr/>
          <p:nvPr>
            <p:custDataLst>
              <p:tags r:id="rId19"/>
            </p:custDataLst>
          </p:nvPr>
        </p:nvSpPr>
        <p:spPr>
          <a:xfrm>
            <a:off x="1567180" y="3522980"/>
            <a:ext cx="1616710" cy="398780"/>
          </a:xfrm>
          <a:prstGeom prst="rect">
            <a:avLst/>
          </a:prstGeom>
        </p:spPr>
        <p:txBody>
          <a:bodyPr wrap="square">
            <a:spAutoFit/>
          </a:bodyPr>
          <a:lstStyle/>
          <a:p>
            <a:pPr algn="ctr">
              <a:lnSpc>
                <a:spcPct val="10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关键词</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16" name="Docer Falling Dust PPT demo 9"/>
          <p:cNvSpPr/>
          <p:nvPr>
            <p:custDataLst>
              <p:tags r:id="rId20"/>
            </p:custDataLst>
          </p:nvPr>
        </p:nvSpPr>
        <p:spPr>
          <a:xfrm>
            <a:off x="2457450" y="4360545"/>
            <a:ext cx="3345815"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17" name="Docer Falling Dust PPT demo 8"/>
          <p:cNvSpPr/>
          <p:nvPr>
            <p:custDataLst>
              <p:tags r:id="rId21"/>
            </p:custDataLst>
          </p:nvPr>
        </p:nvSpPr>
        <p:spPr>
          <a:xfrm>
            <a:off x="1455420" y="4351338"/>
            <a:ext cx="796925" cy="755650"/>
          </a:xfrm>
          <a:prstGeom prst="rect">
            <a:avLst/>
          </a:prstGeom>
        </p:spPr>
        <p:txBody>
          <a:bodyPr wrap="square">
            <a:spAutoFit/>
          </a:bodyPr>
          <a:lstStyle/>
          <a:p>
            <a:pPr algn="l">
              <a:lnSpc>
                <a:spcPct val="120000"/>
              </a:lnSpc>
            </a:pPr>
            <a:r>
              <a:rPr lang="en-US" altLang="zh-CN" sz="3600" dirty="0" smtClean="0">
                <a:solidFill>
                  <a:schemeClr val="accent2"/>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01</a:t>
            </a:r>
            <a:endParaRPr lang="en-US" altLang="zh-CN" sz="3600" baseline="30000" dirty="0" smtClean="0">
              <a:solidFill>
                <a:schemeClr val="accent2"/>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23" name="Docer Falling Dust PPT demo 9"/>
          <p:cNvSpPr/>
          <p:nvPr>
            <p:custDataLst>
              <p:tags r:id="rId22"/>
            </p:custDataLst>
          </p:nvPr>
        </p:nvSpPr>
        <p:spPr>
          <a:xfrm>
            <a:off x="2457450" y="5412105"/>
            <a:ext cx="3345815"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25" name="Docer Falling Dust PPT demo 8"/>
          <p:cNvSpPr/>
          <p:nvPr>
            <p:custDataLst>
              <p:tags r:id="rId23"/>
            </p:custDataLst>
          </p:nvPr>
        </p:nvSpPr>
        <p:spPr>
          <a:xfrm>
            <a:off x="1455420" y="5405120"/>
            <a:ext cx="796925" cy="753745"/>
          </a:xfrm>
          <a:prstGeom prst="rect">
            <a:avLst/>
          </a:prstGeom>
        </p:spPr>
        <p:txBody>
          <a:bodyPr wrap="square">
            <a:noAutofit/>
          </a:bodyPr>
          <a:lstStyle/>
          <a:p>
            <a:pPr algn="l">
              <a:lnSpc>
                <a:spcPct val="120000"/>
              </a:lnSpc>
            </a:pPr>
            <a:r>
              <a:rPr lang="en-US" altLang="zh-CN" sz="3600" dirty="0" smtClean="0">
                <a:solidFill>
                  <a:schemeClr val="accent3"/>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02</a:t>
            </a:r>
            <a:endParaRPr lang="en-US" altLang="zh-CN" sz="3600" baseline="30000" dirty="0" smtClean="0">
              <a:solidFill>
                <a:schemeClr val="accent3"/>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cxnSp>
        <p:nvCxnSpPr>
          <p:cNvPr id="28" name="Docer Falling Dust PPT demo 9"/>
          <p:cNvCxnSpPr/>
          <p:nvPr>
            <p:custDataLst>
              <p:tags r:id="rId24"/>
            </p:custDataLst>
          </p:nvPr>
        </p:nvCxnSpPr>
        <p:spPr>
          <a:xfrm>
            <a:off x="2252345" y="4545965"/>
            <a:ext cx="0" cy="360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Docer Falling Dust PPT demo 9"/>
          <p:cNvCxnSpPr/>
          <p:nvPr>
            <p:custDataLst>
              <p:tags r:id="rId25"/>
            </p:custDataLst>
          </p:nvPr>
        </p:nvCxnSpPr>
        <p:spPr>
          <a:xfrm>
            <a:off x="2252345" y="5596255"/>
            <a:ext cx="0" cy="360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2544" name="Freeform 19"/>
          <p:cNvSpPr>
            <a:spLocks noEditPoints="1" noChangeArrowheads="1"/>
          </p:cNvSpPr>
          <p:nvPr>
            <p:custDataLst>
              <p:tags r:id="rId26"/>
            </p:custDataLst>
          </p:nvPr>
        </p:nvSpPr>
        <p:spPr bwMode="auto">
          <a:xfrm>
            <a:off x="8717280" y="2068830"/>
            <a:ext cx="334645" cy="355600"/>
          </a:xfrm>
          <a:custGeom>
            <a:avLst/>
            <a:gdLst>
              <a:gd name="T0" fmla="*/ 1127379419 w 85"/>
              <a:gd name="T1" fmla="*/ 746894913 h 85"/>
              <a:gd name="T2" fmla="*/ 1127379419 w 85"/>
              <a:gd name="T3" fmla="*/ 1127386706 h 85"/>
              <a:gd name="T4" fmla="*/ 1042825118 w 85"/>
              <a:gd name="T5" fmla="*/ 1197848844 h 85"/>
              <a:gd name="T6" fmla="*/ 140923835 w 85"/>
              <a:gd name="T7" fmla="*/ 1197848844 h 85"/>
              <a:gd name="T8" fmla="*/ 70461918 w 85"/>
              <a:gd name="T9" fmla="*/ 1127386706 h 85"/>
              <a:gd name="T10" fmla="*/ 70461918 w 85"/>
              <a:gd name="T11" fmla="*/ 746894913 h 85"/>
              <a:gd name="T12" fmla="*/ 239566766 w 85"/>
              <a:gd name="T13" fmla="*/ 789172196 h 85"/>
              <a:gd name="T14" fmla="*/ 239566766 w 85"/>
              <a:gd name="T15" fmla="*/ 845541906 h 85"/>
              <a:gd name="T16" fmla="*/ 281843916 w 85"/>
              <a:gd name="T17" fmla="*/ 845541906 h 85"/>
              <a:gd name="T18" fmla="*/ 281843916 w 85"/>
              <a:gd name="T19" fmla="*/ 958277574 h 85"/>
              <a:gd name="T20" fmla="*/ 380490601 w 85"/>
              <a:gd name="T21" fmla="*/ 958277574 h 85"/>
              <a:gd name="T22" fmla="*/ 380490601 w 85"/>
              <a:gd name="T23" fmla="*/ 845541906 h 85"/>
              <a:gd name="T24" fmla="*/ 422767751 w 85"/>
              <a:gd name="T25" fmla="*/ 845541906 h 85"/>
              <a:gd name="T26" fmla="*/ 422767751 w 85"/>
              <a:gd name="T27" fmla="*/ 803264623 h 85"/>
              <a:gd name="T28" fmla="*/ 760981201 w 85"/>
              <a:gd name="T29" fmla="*/ 803264623 h 85"/>
              <a:gd name="T30" fmla="*/ 760981201 w 85"/>
              <a:gd name="T31" fmla="*/ 845541906 h 85"/>
              <a:gd name="T32" fmla="*/ 803258352 w 85"/>
              <a:gd name="T33" fmla="*/ 845541906 h 85"/>
              <a:gd name="T34" fmla="*/ 803258352 w 85"/>
              <a:gd name="T35" fmla="*/ 958277574 h 85"/>
              <a:gd name="T36" fmla="*/ 887812653 w 85"/>
              <a:gd name="T37" fmla="*/ 958277574 h 85"/>
              <a:gd name="T38" fmla="*/ 887812653 w 85"/>
              <a:gd name="T39" fmla="*/ 845541906 h 85"/>
              <a:gd name="T40" fmla="*/ 930089803 w 85"/>
              <a:gd name="T41" fmla="*/ 845541906 h 85"/>
              <a:gd name="T42" fmla="*/ 930089803 w 85"/>
              <a:gd name="T43" fmla="*/ 789172196 h 85"/>
              <a:gd name="T44" fmla="*/ 1127379419 w 85"/>
              <a:gd name="T45" fmla="*/ 746894913 h 85"/>
              <a:gd name="T46" fmla="*/ 436860135 w 85"/>
              <a:gd name="T47" fmla="*/ 0 h 85"/>
              <a:gd name="T48" fmla="*/ 760981201 w 85"/>
              <a:gd name="T49" fmla="*/ 0 h 85"/>
              <a:gd name="T50" fmla="*/ 859627886 w 85"/>
              <a:gd name="T51" fmla="*/ 98646994 h 85"/>
              <a:gd name="T52" fmla="*/ 859627886 w 85"/>
              <a:gd name="T53" fmla="*/ 225478843 h 85"/>
              <a:gd name="T54" fmla="*/ 746888818 w 85"/>
              <a:gd name="T55" fmla="*/ 225478843 h 85"/>
              <a:gd name="T56" fmla="*/ 746888818 w 85"/>
              <a:gd name="T57" fmla="*/ 112739421 h 85"/>
              <a:gd name="T58" fmla="*/ 450952518 w 85"/>
              <a:gd name="T59" fmla="*/ 112739421 h 85"/>
              <a:gd name="T60" fmla="*/ 450952518 w 85"/>
              <a:gd name="T61" fmla="*/ 225478843 h 85"/>
              <a:gd name="T62" fmla="*/ 338213450 w 85"/>
              <a:gd name="T63" fmla="*/ 225478843 h 85"/>
              <a:gd name="T64" fmla="*/ 338213450 w 85"/>
              <a:gd name="T65" fmla="*/ 98646994 h 85"/>
              <a:gd name="T66" fmla="*/ 436860135 w 85"/>
              <a:gd name="T67" fmla="*/ 0 h 85"/>
              <a:gd name="T68" fmla="*/ 0 w 85"/>
              <a:gd name="T69" fmla="*/ 281848553 h 85"/>
              <a:gd name="T70" fmla="*/ 0 w 85"/>
              <a:gd name="T71" fmla="*/ 676432774 h 85"/>
              <a:gd name="T72" fmla="*/ 1197841336 w 85"/>
              <a:gd name="T73" fmla="*/ 676432774 h 85"/>
              <a:gd name="T74" fmla="*/ 1197841336 w 85"/>
              <a:gd name="T75" fmla="*/ 281848553 h 85"/>
              <a:gd name="T76" fmla="*/ 0 w 85"/>
              <a:gd name="T77" fmla="*/ 281848553 h 8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5"/>
              <a:gd name="T118" fmla="*/ 0 h 85"/>
              <a:gd name="T119" fmla="*/ 85 w 85"/>
              <a:gd name="T120" fmla="*/ 85 h 8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chemeClr val="bg1"/>
          </a:solidFill>
          <a:ln>
            <a:noFill/>
          </a:ln>
        </p:spPr>
        <p:txBody>
          <a:bodyPr lIns="108850" tIns="54425" rIns="108850" bIns="54425"/>
          <a:lstStyle/>
          <a:p>
            <a:endParaRPr lang="zh-CN" altLang="en-US">
              <a:cs typeface="思源黑体 CN Regular" panose="020B0500000000000000" pitchFamily="34" charset="-122"/>
            </a:endParaRPr>
          </a:p>
        </p:txBody>
      </p:sp>
      <p:sp>
        <p:nvSpPr>
          <p:cNvPr id="22558" name="Freeform 33"/>
          <p:cNvSpPr>
            <a:spLocks noEditPoints="1" noChangeArrowheads="1"/>
          </p:cNvSpPr>
          <p:nvPr>
            <p:custDataLst>
              <p:tags r:id="rId27"/>
            </p:custDataLst>
          </p:nvPr>
        </p:nvSpPr>
        <p:spPr bwMode="auto">
          <a:xfrm>
            <a:off x="6288405" y="5024120"/>
            <a:ext cx="370205" cy="255270"/>
          </a:xfrm>
          <a:custGeom>
            <a:avLst/>
            <a:gdLst>
              <a:gd name="T0" fmla="*/ 182736112 w 94"/>
              <a:gd name="T1" fmla="*/ 0 h 61"/>
              <a:gd name="T2" fmla="*/ 1152635956 w 94"/>
              <a:gd name="T3" fmla="*/ 0 h 61"/>
              <a:gd name="T4" fmla="*/ 1251030017 w 94"/>
              <a:gd name="T5" fmla="*/ 28087820 h 61"/>
              <a:gd name="T6" fmla="*/ 660658155 w 94"/>
              <a:gd name="T7" fmla="*/ 463454646 h 61"/>
              <a:gd name="T8" fmla="*/ 84338302 w 94"/>
              <a:gd name="T9" fmla="*/ 28087820 h 61"/>
              <a:gd name="T10" fmla="*/ 182736112 w 94"/>
              <a:gd name="T11" fmla="*/ 0 h 61"/>
              <a:gd name="T12" fmla="*/ 1321312560 w 94"/>
              <a:gd name="T13" fmla="*/ 126397062 h 61"/>
              <a:gd name="T14" fmla="*/ 941788327 w 94"/>
              <a:gd name="T15" fmla="*/ 407279007 h 61"/>
              <a:gd name="T16" fmla="*/ 1307256801 w 94"/>
              <a:gd name="T17" fmla="*/ 744336590 h 61"/>
              <a:gd name="T18" fmla="*/ 1321312560 w 94"/>
              <a:gd name="T19" fmla="*/ 674115167 h 61"/>
              <a:gd name="T20" fmla="*/ 1321312560 w 94"/>
              <a:gd name="T21" fmla="*/ 168526918 h 61"/>
              <a:gd name="T22" fmla="*/ 1321312560 w 94"/>
              <a:gd name="T23" fmla="*/ 126397062 h 61"/>
              <a:gd name="T24" fmla="*/ 1222918499 w 94"/>
              <a:gd name="T25" fmla="*/ 842642085 h 61"/>
              <a:gd name="T26" fmla="*/ 1152635956 w 94"/>
              <a:gd name="T27" fmla="*/ 856687869 h 61"/>
              <a:gd name="T28" fmla="*/ 182736112 w 94"/>
              <a:gd name="T29" fmla="*/ 856687869 h 61"/>
              <a:gd name="T30" fmla="*/ 84338302 w 94"/>
              <a:gd name="T31" fmla="*/ 828600049 h 61"/>
              <a:gd name="T32" fmla="*/ 477922043 w 94"/>
              <a:gd name="T33" fmla="*/ 477496682 h 61"/>
              <a:gd name="T34" fmla="*/ 618487129 w 94"/>
              <a:gd name="T35" fmla="*/ 589851708 h 61"/>
              <a:gd name="T36" fmla="*/ 660658155 w 94"/>
              <a:gd name="T37" fmla="*/ 617939528 h 61"/>
              <a:gd name="T38" fmla="*/ 702825431 w 94"/>
              <a:gd name="T39" fmla="*/ 589851708 h 61"/>
              <a:gd name="T40" fmla="*/ 843390517 w 94"/>
              <a:gd name="T41" fmla="*/ 491542466 h 61"/>
              <a:gd name="T42" fmla="*/ 1222918499 w 94"/>
              <a:gd name="T43" fmla="*/ 842642085 h 61"/>
              <a:gd name="T44" fmla="*/ 14055759 w 94"/>
              <a:gd name="T45" fmla="*/ 730290807 h 61"/>
              <a:gd name="T46" fmla="*/ 379524233 w 94"/>
              <a:gd name="T47" fmla="*/ 407279007 h 61"/>
              <a:gd name="T48" fmla="*/ 14055759 w 94"/>
              <a:gd name="T49" fmla="*/ 126397062 h 61"/>
              <a:gd name="T50" fmla="*/ 0 w 94"/>
              <a:gd name="T51" fmla="*/ 168526918 h 61"/>
              <a:gd name="T52" fmla="*/ 0 w 94"/>
              <a:gd name="T53" fmla="*/ 674115167 h 61"/>
              <a:gd name="T54" fmla="*/ 14055759 w 94"/>
              <a:gd name="T55" fmla="*/ 730290807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lIns="108850" tIns="54425" rIns="108850" bIns="54425"/>
          <a:lstStyle/>
          <a:p>
            <a:endParaRPr lang="zh-CN" altLang="en-US">
              <a:cs typeface="思源黑体 CN Regular" panose="020B0500000000000000" pitchFamily="34" charset="-122"/>
            </a:endParaRPr>
          </a:p>
        </p:txBody>
      </p:sp>
      <p:sp>
        <p:nvSpPr>
          <p:cNvPr id="22630" name="Freeform 105"/>
          <p:cNvSpPr>
            <a:spLocks noEditPoints="1" noChangeArrowheads="1"/>
          </p:cNvSpPr>
          <p:nvPr>
            <p:custDataLst>
              <p:tags r:id="rId28"/>
            </p:custDataLst>
          </p:nvPr>
        </p:nvSpPr>
        <p:spPr bwMode="auto">
          <a:xfrm>
            <a:off x="1794510" y="1689100"/>
            <a:ext cx="303530" cy="390525"/>
          </a:xfrm>
          <a:custGeom>
            <a:avLst/>
            <a:gdLst>
              <a:gd name="T0" fmla="*/ 0 w 77"/>
              <a:gd name="T1" fmla="*/ 1198742417 h 93"/>
              <a:gd name="T2" fmla="*/ 422385836 w 77"/>
              <a:gd name="T3" fmla="*/ 282058806 h 93"/>
              <a:gd name="T4" fmla="*/ 535021559 w 77"/>
              <a:gd name="T5" fmla="*/ 366674946 h 93"/>
              <a:gd name="T6" fmla="*/ 549103839 w 77"/>
              <a:gd name="T7" fmla="*/ 380776384 h 93"/>
              <a:gd name="T8" fmla="*/ 549103839 w 77"/>
              <a:gd name="T9" fmla="*/ 380776384 h 93"/>
              <a:gd name="T10" fmla="*/ 563182366 w 77"/>
              <a:gd name="T11" fmla="*/ 380776384 h 93"/>
              <a:gd name="T12" fmla="*/ 563182366 w 77"/>
              <a:gd name="T13" fmla="*/ 394881578 h 93"/>
              <a:gd name="T14" fmla="*/ 563182366 w 77"/>
              <a:gd name="T15" fmla="*/ 394881578 h 93"/>
              <a:gd name="T16" fmla="*/ 577260893 w 77"/>
              <a:gd name="T17" fmla="*/ 394881578 h 93"/>
              <a:gd name="T18" fmla="*/ 577260893 w 77"/>
              <a:gd name="T19" fmla="*/ 408983016 h 93"/>
              <a:gd name="T20" fmla="*/ 591339420 w 77"/>
              <a:gd name="T21" fmla="*/ 408983016 h 93"/>
              <a:gd name="T22" fmla="*/ 591339420 w 77"/>
              <a:gd name="T23" fmla="*/ 408983016 h 93"/>
              <a:gd name="T24" fmla="*/ 605421700 w 77"/>
              <a:gd name="T25" fmla="*/ 408983016 h 93"/>
              <a:gd name="T26" fmla="*/ 605421700 w 77"/>
              <a:gd name="T27" fmla="*/ 423084454 h 93"/>
              <a:gd name="T28" fmla="*/ 605421700 w 77"/>
              <a:gd name="T29" fmla="*/ 423084454 h 93"/>
              <a:gd name="T30" fmla="*/ 675818089 w 77"/>
              <a:gd name="T31" fmla="*/ 465392524 h 93"/>
              <a:gd name="T32" fmla="*/ 675818089 w 77"/>
              <a:gd name="T33" fmla="*/ 465392524 h 93"/>
              <a:gd name="T34" fmla="*/ 689896616 w 77"/>
              <a:gd name="T35" fmla="*/ 479497718 h 93"/>
              <a:gd name="T36" fmla="*/ 689896616 w 77"/>
              <a:gd name="T37" fmla="*/ 479497718 h 93"/>
              <a:gd name="T38" fmla="*/ 703978895 w 77"/>
              <a:gd name="T39" fmla="*/ 479497718 h 93"/>
              <a:gd name="T40" fmla="*/ 703978895 w 77"/>
              <a:gd name="T41" fmla="*/ 493599156 h 93"/>
              <a:gd name="T42" fmla="*/ 703978895 w 77"/>
              <a:gd name="T43" fmla="*/ 493599156 h 93"/>
              <a:gd name="T44" fmla="*/ 718057423 w 77"/>
              <a:gd name="T45" fmla="*/ 493599156 h 93"/>
              <a:gd name="T46" fmla="*/ 718057423 w 77"/>
              <a:gd name="T47" fmla="*/ 507704349 h 93"/>
              <a:gd name="T48" fmla="*/ 732135950 w 77"/>
              <a:gd name="T49" fmla="*/ 507704349 h 93"/>
              <a:gd name="T50" fmla="*/ 732135950 w 77"/>
              <a:gd name="T51" fmla="*/ 507704349 h 93"/>
              <a:gd name="T52" fmla="*/ 746214477 w 77"/>
              <a:gd name="T53" fmla="*/ 521805788 h 93"/>
              <a:gd name="T54" fmla="*/ 746214477 w 77"/>
              <a:gd name="T55" fmla="*/ 521805788 h 93"/>
              <a:gd name="T56" fmla="*/ 675818089 w 77"/>
              <a:gd name="T57" fmla="*/ 1114126277 h 93"/>
              <a:gd name="T58" fmla="*/ 98557195 w 77"/>
              <a:gd name="T59" fmla="*/ 1283358556 h 93"/>
              <a:gd name="T60" fmla="*/ 492785977 w 77"/>
              <a:gd name="T61" fmla="*/ 902582172 h 93"/>
              <a:gd name="T62" fmla="*/ 267510780 w 77"/>
              <a:gd name="T63" fmla="*/ 747451331 h 93"/>
              <a:gd name="T64" fmla="*/ 42239334 w 77"/>
              <a:gd name="T65" fmla="*/ 1241050487 h 93"/>
              <a:gd name="T66" fmla="*/ 1027807536 w 77"/>
              <a:gd name="T67" fmla="*/ 1311565188 h 93"/>
              <a:gd name="T68" fmla="*/ 760296757 w 77"/>
              <a:gd name="T69" fmla="*/ 1170535785 h 93"/>
              <a:gd name="T70" fmla="*/ 971489675 w 77"/>
              <a:gd name="T71" fmla="*/ 592320489 h 93"/>
              <a:gd name="T72" fmla="*/ 478703698 w 77"/>
              <a:gd name="T73" fmla="*/ 0 h 93"/>
              <a:gd name="T74" fmla="*/ 971489675 w 77"/>
              <a:gd name="T75" fmla="*/ 592320489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7"/>
              <a:gd name="T115" fmla="*/ 0 h 93"/>
              <a:gd name="T116" fmla="*/ 77 w 77"/>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lIns="108850" tIns="54425" rIns="108850" bIns="54425"/>
          <a:lstStyle/>
          <a:p>
            <a:endParaRPr lang="zh-CN" altLang="en-US">
              <a:cs typeface="思源黑体 CN Regular" panose="020B0500000000000000" pitchFamily="34" charset="-122"/>
            </a:endParaRPr>
          </a:p>
        </p:txBody>
      </p:sp>
      <p:sp>
        <p:nvSpPr>
          <p:cNvPr id="42" name="Docer Falling Dust PPT demo 8"/>
          <p:cNvSpPr/>
          <p:nvPr>
            <p:custDataLst>
              <p:tags r:id="rId29"/>
            </p:custDataLst>
          </p:nvPr>
        </p:nvSpPr>
        <p:spPr bwMode="auto">
          <a:xfrm>
            <a:off x="3702685" y="3398520"/>
            <a:ext cx="1804035" cy="647700"/>
          </a:xfrm>
          <a:prstGeom prst="roundRect">
            <a:avLst>
              <a:gd name="adj" fmla="val 50000"/>
            </a:avLst>
          </a:prstGeom>
          <a:solidFill>
            <a:schemeClr val="accent3"/>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51" name="Docer Falling Dust PPT demo 9"/>
          <p:cNvSpPr/>
          <p:nvPr>
            <p:custDataLst>
              <p:tags r:id="rId30"/>
            </p:custDataLst>
          </p:nvPr>
        </p:nvSpPr>
        <p:spPr>
          <a:xfrm>
            <a:off x="3824605" y="3522980"/>
            <a:ext cx="1616710" cy="398780"/>
          </a:xfrm>
          <a:prstGeom prst="rect">
            <a:avLst/>
          </a:prstGeom>
        </p:spPr>
        <p:txBody>
          <a:bodyPr wrap="square">
            <a:spAutoFit/>
          </a:bodyPr>
          <a:lstStyle/>
          <a:p>
            <a:pPr algn="ctr">
              <a:lnSpc>
                <a:spcPct val="10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关键词</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22544"/>
                                        </p:tgtEl>
                                        <p:attrNameLst>
                                          <p:attrName>style.visibility</p:attrName>
                                        </p:attrNameLst>
                                      </p:cBhvr>
                                      <p:to>
                                        <p:strVal val="visible"/>
                                      </p:to>
                                    </p:set>
                                    <p:anim calcmode="lin" valueType="num">
                                      <p:cBhvr>
                                        <p:cTn id="12" dur="1000" fill="hold"/>
                                        <p:tgtEl>
                                          <p:spTgt spid="22544"/>
                                        </p:tgtEl>
                                        <p:attrNameLst>
                                          <p:attrName>ppt_w</p:attrName>
                                        </p:attrNameLst>
                                      </p:cBhvr>
                                      <p:tavLst>
                                        <p:tav tm="0">
                                          <p:val>
                                            <p:fltVal val="0"/>
                                          </p:val>
                                        </p:tav>
                                        <p:tav tm="100000">
                                          <p:val>
                                            <p:strVal val="#ppt_w"/>
                                          </p:val>
                                        </p:tav>
                                      </p:tavLst>
                                    </p:anim>
                                    <p:anim calcmode="lin" valueType="num">
                                      <p:cBhvr>
                                        <p:cTn id="13" dur="1000" fill="hold"/>
                                        <p:tgtEl>
                                          <p:spTgt spid="22544"/>
                                        </p:tgtEl>
                                        <p:attrNameLst>
                                          <p:attrName>ppt_h</p:attrName>
                                        </p:attrNameLst>
                                      </p:cBhvr>
                                      <p:tavLst>
                                        <p:tav tm="0">
                                          <p:val>
                                            <p:fltVal val="0"/>
                                          </p:val>
                                        </p:tav>
                                        <p:tav tm="100000">
                                          <p:val>
                                            <p:strVal val="#ppt_h"/>
                                          </p:val>
                                        </p:tav>
                                      </p:tavLst>
                                    </p:anim>
                                    <p:anim calcmode="lin" valueType="num">
                                      <p:cBhvr>
                                        <p:cTn id="14" dur="1000" fill="hold"/>
                                        <p:tgtEl>
                                          <p:spTgt spid="22544"/>
                                        </p:tgtEl>
                                        <p:attrNameLst>
                                          <p:attrName>style.rotation</p:attrName>
                                        </p:attrNameLst>
                                      </p:cBhvr>
                                      <p:tavLst>
                                        <p:tav tm="0">
                                          <p:val>
                                            <p:fltVal val="90"/>
                                          </p:val>
                                        </p:tav>
                                        <p:tav tm="100000">
                                          <p:val>
                                            <p:fltVal val="0"/>
                                          </p:val>
                                        </p:tav>
                                      </p:tavLst>
                                    </p:anim>
                                    <p:animEffect transition="in" filter="fade">
                                      <p:cBhvr>
                                        <p:cTn id="15" dur="1000"/>
                                        <p:tgtEl>
                                          <p:spTgt spid="2254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22558"/>
                                        </p:tgtEl>
                                        <p:attrNameLst>
                                          <p:attrName>style.visibility</p:attrName>
                                        </p:attrNameLst>
                                      </p:cBhvr>
                                      <p:to>
                                        <p:strVal val="visible"/>
                                      </p:to>
                                    </p:set>
                                    <p:anim calcmode="lin" valueType="num">
                                      <p:cBhvr>
                                        <p:cTn id="18" dur="1000" fill="hold"/>
                                        <p:tgtEl>
                                          <p:spTgt spid="22558"/>
                                        </p:tgtEl>
                                        <p:attrNameLst>
                                          <p:attrName>ppt_w</p:attrName>
                                        </p:attrNameLst>
                                      </p:cBhvr>
                                      <p:tavLst>
                                        <p:tav tm="0">
                                          <p:val>
                                            <p:fltVal val="0"/>
                                          </p:val>
                                        </p:tav>
                                        <p:tav tm="100000">
                                          <p:val>
                                            <p:strVal val="#ppt_w"/>
                                          </p:val>
                                        </p:tav>
                                      </p:tavLst>
                                    </p:anim>
                                    <p:anim calcmode="lin" valueType="num">
                                      <p:cBhvr>
                                        <p:cTn id="19" dur="1000" fill="hold"/>
                                        <p:tgtEl>
                                          <p:spTgt spid="22558"/>
                                        </p:tgtEl>
                                        <p:attrNameLst>
                                          <p:attrName>ppt_h</p:attrName>
                                        </p:attrNameLst>
                                      </p:cBhvr>
                                      <p:tavLst>
                                        <p:tav tm="0">
                                          <p:val>
                                            <p:fltVal val="0"/>
                                          </p:val>
                                        </p:tav>
                                        <p:tav tm="100000">
                                          <p:val>
                                            <p:strVal val="#ppt_h"/>
                                          </p:val>
                                        </p:tav>
                                      </p:tavLst>
                                    </p:anim>
                                    <p:anim calcmode="lin" valueType="num">
                                      <p:cBhvr>
                                        <p:cTn id="20" dur="1000" fill="hold"/>
                                        <p:tgtEl>
                                          <p:spTgt spid="22558"/>
                                        </p:tgtEl>
                                        <p:attrNameLst>
                                          <p:attrName>style.rotation</p:attrName>
                                        </p:attrNameLst>
                                      </p:cBhvr>
                                      <p:tavLst>
                                        <p:tav tm="0">
                                          <p:val>
                                            <p:fltVal val="90"/>
                                          </p:val>
                                        </p:tav>
                                        <p:tav tm="100000">
                                          <p:val>
                                            <p:fltVal val="0"/>
                                          </p:val>
                                        </p:tav>
                                      </p:tavLst>
                                    </p:anim>
                                    <p:animEffect transition="in" filter="fade">
                                      <p:cBhvr>
                                        <p:cTn id="21" dur="1000"/>
                                        <p:tgtEl>
                                          <p:spTgt spid="22558"/>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22630"/>
                                        </p:tgtEl>
                                        <p:attrNameLst>
                                          <p:attrName>style.visibility</p:attrName>
                                        </p:attrNameLst>
                                      </p:cBhvr>
                                      <p:to>
                                        <p:strVal val="visible"/>
                                      </p:to>
                                    </p:set>
                                    <p:anim calcmode="lin" valueType="num">
                                      <p:cBhvr>
                                        <p:cTn id="24" dur="1000" fill="hold"/>
                                        <p:tgtEl>
                                          <p:spTgt spid="22630"/>
                                        </p:tgtEl>
                                        <p:attrNameLst>
                                          <p:attrName>ppt_w</p:attrName>
                                        </p:attrNameLst>
                                      </p:cBhvr>
                                      <p:tavLst>
                                        <p:tav tm="0">
                                          <p:val>
                                            <p:fltVal val="0"/>
                                          </p:val>
                                        </p:tav>
                                        <p:tav tm="100000">
                                          <p:val>
                                            <p:strVal val="#ppt_w"/>
                                          </p:val>
                                        </p:tav>
                                      </p:tavLst>
                                    </p:anim>
                                    <p:anim calcmode="lin" valueType="num">
                                      <p:cBhvr>
                                        <p:cTn id="25" dur="1000" fill="hold"/>
                                        <p:tgtEl>
                                          <p:spTgt spid="22630"/>
                                        </p:tgtEl>
                                        <p:attrNameLst>
                                          <p:attrName>ppt_h</p:attrName>
                                        </p:attrNameLst>
                                      </p:cBhvr>
                                      <p:tavLst>
                                        <p:tav tm="0">
                                          <p:val>
                                            <p:fltVal val="0"/>
                                          </p:val>
                                        </p:tav>
                                        <p:tav tm="100000">
                                          <p:val>
                                            <p:strVal val="#ppt_h"/>
                                          </p:val>
                                        </p:tav>
                                      </p:tavLst>
                                    </p:anim>
                                    <p:anim calcmode="lin" valueType="num">
                                      <p:cBhvr>
                                        <p:cTn id="26" dur="1000" fill="hold"/>
                                        <p:tgtEl>
                                          <p:spTgt spid="22630"/>
                                        </p:tgtEl>
                                        <p:attrNameLst>
                                          <p:attrName>style.rotation</p:attrName>
                                        </p:attrNameLst>
                                      </p:cBhvr>
                                      <p:tavLst>
                                        <p:tav tm="0">
                                          <p:val>
                                            <p:fltVal val="90"/>
                                          </p:val>
                                        </p:tav>
                                        <p:tav tm="100000">
                                          <p:val>
                                            <p:fltVal val="0"/>
                                          </p:val>
                                        </p:tav>
                                      </p:tavLst>
                                    </p:anim>
                                    <p:animEffect transition="in" filter="fade">
                                      <p:cBhvr>
                                        <p:cTn id="27" dur="1000"/>
                                        <p:tgtEl>
                                          <p:spTgt spid="22630"/>
                                        </p:tgtEl>
                                      </p:cBhvr>
                                    </p:animEffect>
                                  </p:childTnLst>
                                </p:cTn>
                              </p:par>
                              <p:par>
                                <p:cTn id="28" presetID="47"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1000"/>
                                        <p:tgtEl>
                                          <p:spTgt spid="51"/>
                                        </p:tgtEl>
                                      </p:cBhvr>
                                    </p:animEffect>
                                    <p:anim calcmode="lin" valueType="num">
                                      <p:cBhvr>
                                        <p:cTn id="31" dur="1000" fill="hold"/>
                                        <p:tgtEl>
                                          <p:spTgt spid="51"/>
                                        </p:tgtEl>
                                        <p:attrNameLst>
                                          <p:attrName>ppt_x</p:attrName>
                                        </p:attrNameLst>
                                      </p:cBhvr>
                                      <p:tavLst>
                                        <p:tav tm="0">
                                          <p:val>
                                            <p:strVal val="#ppt_x"/>
                                          </p:val>
                                        </p:tav>
                                        <p:tav tm="100000">
                                          <p:val>
                                            <p:strVal val="#ppt_x"/>
                                          </p:val>
                                        </p:tav>
                                      </p:tavLst>
                                    </p:anim>
                                    <p:anim calcmode="lin" valueType="num">
                                      <p:cBhvr>
                                        <p:cTn id="3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544" grpId="0" bldLvl="0" animBg="1"/>
      <p:bldP spid="22558" grpId="0" bldLvl="0" animBg="1"/>
      <p:bldP spid="22630" grpId="0" bldLvl="0" animBg="1"/>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6565900" y="1386840"/>
            <a:ext cx="4984750" cy="4532313"/>
            <a:chOff x="552" y="372"/>
            <a:chExt cx="3140" cy="2855"/>
          </a:xfrm>
        </p:grpSpPr>
        <p:grpSp>
          <p:nvGrpSpPr>
            <p:cNvPr id="4" name="Group 205"/>
            <p:cNvGrpSpPr/>
            <p:nvPr/>
          </p:nvGrpSpPr>
          <p:grpSpPr bwMode="auto">
            <a:xfrm>
              <a:off x="552" y="372"/>
              <a:ext cx="3140" cy="2855"/>
              <a:chOff x="552" y="372"/>
              <a:chExt cx="3140" cy="2855"/>
            </a:xfrm>
          </p:grpSpPr>
          <p:sp>
            <p:nvSpPr>
              <p:cNvPr id="664" name="Freeform 5"/>
              <p:cNvSpPr>
                <a:spLocks noEditPoints="1"/>
              </p:cNvSpPr>
              <p:nvPr>
                <p:custDataLst>
                  <p:tags r:id="rId1"/>
                </p:custDataLst>
              </p:nvPr>
            </p:nvSpPr>
            <p:spPr bwMode="auto">
              <a:xfrm>
                <a:off x="1047" y="1289"/>
                <a:ext cx="2481" cy="1729"/>
              </a:xfrm>
              <a:custGeom>
                <a:avLst/>
                <a:gdLst>
                  <a:gd name="T0" fmla="*/ 271 w 1048"/>
                  <a:gd name="T1" fmla="*/ 384 h 730"/>
                  <a:gd name="T2" fmla="*/ 326 w 1048"/>
                  <a:gd name="T3" fmla="*/ 380 h 730"/>
                  <a:gd name="T4" fmla="*/ 2 w 1048"/>
                  <a:gd name="T5" fmla="*/ 277 h 730"/>
                  <a:gd name="T6" fmla="*/ 5 w 1048"/>
                  <a:gd name="T7" fmla="*/ 384 h 730"/>
                  <a:gd name="T8" fmla="*/ 21 w 1048"/>
                  <a:gd name="T9" fmla="*/ 460 h 730"/>
                  <a:gd name="T10" fmla="*/ 46 w 1048"/>
                  <a:gd name="T11" fmla="*/ 255 h 730"/>
                  <a:gd name="T12" fmla="*/ 327 w 1048"/>
                  <a:gd name="T13" fmla="*/ 233 h 730"/>
                  <a:gd name="T14" fmla="*/ 660 w 1048"/>
                  <a:gd name="T15" fmla="*/ 265 h 730"/>
                  <a:gd name="T16" fmla="*/ 606 w 1048"/>
                  <a:gd name="T17" fmla="*/ 262 h 730"/>
                  <a:gd name="T18" fmla="*/ 394 w 1048"/>
                  <a:gd name="T19" fmla="*/ 260 h 730"/>
                  <a:gd name="T20" fmla="*/ 432 w 1048"/>
                  <a:gd name="T21" fmla="*/ 273 h 730"/>
                  <a:gd name="T22" fmla="*/ 469 w 1048"/>
                  <a:gd name="T23" fmla="*/ 321 h 730"/>
                  <a:gd name="T24" fmla="*/ 498 w 1048"/>
                  <a:gd name="T25" fmla="*/ 324 h 730"/>
                  <a:gd name="T26" fmla="*/ 525 w 1048"/>
                  <a:gd name="T27" fmla="*/ 330 h 730"/>
                  <a:gd name="T28" fmla="*/ 530 w 1048"/>
                  <a:gd name="T29" fmla="*/ 331 h 730"/>
                  <a:gd name="T30" fmla="*/ 545 w 1048"/>
                  <a:gd name="T31" fmla="*/ 337 h 730"/>
                  <a:gd name="T32" fmla="*/ 555 w 1048"/>
                  <a:gd name="T33" fmla="*/ 344 h 730"/>
                  <a:gd name="T34" fmla="*/ 558 w 1048"/>
                  <a:gd name="T35" fmla="*/ 352 h 730"/>
                  <a:gd name="T36" fmla="*/ 558 w 1048"/>
                  <a:gd name="T37" fmla="*/ 375 h 730"/>
                  <a:gd name="T38" fmla="*/ 555 w 1048"/>
                  <a:gd name="T39" fmla="*/ 388 h 730"/>
                  <a:gd name="T40" fmla="*/ 555 w 1048"/>
                  <a:gd name="T41" fmla="*/ 411 h 730"/>
                  <a:gd name="T42" fmla="*/ 556 w 1048"/>
                  <a:gd name="T43" fmla="*/ 418 h 730"/>
                  <a:gd name="T44" fmla="*/ 558 w 1048"/>
                  <a:gd name="T45" fmla="*/ 424 h 730"/>
                  <a:gd name="T46" fmla="*/ 558 w 1048"/>
                  <a:gd name="T47" fmla="*/ 426 h 730"/>
                  <a:gd name="T48" fmla="*/ 1027 w 1048"/>
                  <a:gd name="T49" fmla="*/ 419 h 730"/>
                  <a:gd name="T50" fmla="*/ 870 w 1048"/>
                  <a:gd name="T51" fmla="*/ 566 h 730"/>
                  <a:gd name="T52" fmla="*/ 275 w 1048"/>
                  <a:gd name="T53" fmla="*/ 546 h 730"/>
                  <a:gd name="T54" fmla="*/ 476 w 1048"/>
                  <a:gd name="T55" fmla="*/ 730 h 730"/>
                  <a:gd name="T56" fmla="*/ 476 w 1048"/>
                  <a:gd name="T57" fmla="*/ 707 h 730"/>
                  <a:gd name="T58" fmla="*/ 475 w 1048"/>
                  <a:gd name="T59" fmla="*/ 694 h 730"/>
                  <a:gd name="T60" fmla="*/ 469 w 1048"/>
                  <a:gd name="T61" fmla="*/ 660 h 730"/>
                  <a:gd name="T62" fmla="*/ 469 w 1048"/>
                  <a:gd name="T63" fmla="*/ 636 h 730"/>
                  <a:gd name="T64" fmla="*/ 469 w 1048"/>
                  <a:gd name="T65" fmla="*/ 621 h 730"/>
                  <a:gd name="T66" fmla="*/ 469 w 1048"/>
                  <a:gd name="T67" fmla="*/ 597 h 730"/>
                  <a:gd name="T68" fmla="*/ 615 w 1048"/>
                  <a:gd name="T69" fmla="*/ 570 h 730"/>
                  <a:gd name="T70" fmla="*/ 622 w 1048"/>
                  <a:gd name="T71" fmla="*/ 571 h 730"/>
                  <a:gd name="T72" fmla="*/ 654 w 1048"/>
                  <a:gd name="T73" fmla="*/ 578 h 730"/>
                  <a:gd name="T74" fmla="*/ 669 w 1048"/>
                  <a:gd name="T75" fmla="*/ 584 h 730"/>
                  <a:gd name="T76" fmla="*/ 679 w 1048"/>
                  <a:gd name="T77" fmla="*/ 591 h 730"/>
                  <a:gd name="T78" fmla="*/ 682 w 1048"/>
                  <a:gd name="T79" fmla="*/ 598 h 730"/>
                  <a:gd name="T80" fmla="*/ 682 w 1048"/>
                  <a:gd name="T81" fmla="*/ 621 h 730"/>
                  <a:gd name="T82" fmla="*/ 680 w 1048"/>
                  <a:gd name="T83" fmla="*/ 630 h 730"/>
                  <a:gd name="T84" fmla="*/ 683 w 1048"/>
                  <a:gd name="T85" fmla="*/ 636 h 730"/>
                  <a:gd name="T86" fmla="*/ 683 w 1048"/>
                  <a:gd name="T87" fmla="*/ 661 h 730"/>
                  <a:gd name="T88" fmla="*/ 683 w 1048"/>
                  <a:gd name="T89" fmla="*/ 661 h 730"/>
                  <a:gd name="T90" fmla="*/ 685 w 1048"/>
                  <a:gd name="T91" fmla="*/ 664 h 730"/>
                  <a:gd name="T92" fmla="*/ 688 w 1048"/>
                  <a:gd name="T93" fmla="*/ 671 h 730"/>
                  <a:gd name="T94" fmla="*/ 688 w 1048"/>
                  <a:gd name="T95" fmla="*/ 694 h 730"/>
                  <a:gd name="T96" fmla="*/ 686 w 1048"/>
                  <a:gd name="T97" fmla="*/ 701 h 730"/>
                  <a:gd name="T98" fmla="*/ 689 w 1048"/>
                  <a:gd name="T99" fmla="*/ 708 h 730"/>
                  <a:gd name="T100" fmla="*/ 975 w 1048"/>
                  <a:gd name="T101" fmla="*/ 551 h 730"/>
                  <a:gd name="T102" fmla="*/ 928 w 1048"/>
                  <a:gd name="T103" fmla="*/ 197 h 730"/>
                  <a:gd name="T104" fmla="*/ 621 w 1048"/>
                  <a:gd name="T105" fmla="*/ 171 h 730"/>
                  <a:gd name="T106" fmla="*/ 589 w 1048"/>
                  <a:gd name="T107" fmla="*/ 112 h 730"/>
                  <a:gd name="T108" fmla="*/ 61 w 1048"/>
                  <a:gd name="T109" fmla="*/ 91 h 730"/>
                  <a:gd name="T110" fmla="*/ 474 w 1048"/>
                  <a:gd name="T111" fmla="*/ 152 h 730"/>
                  <a:gd name="T112" fmla="*/ 268 w 1048"/>
                  <a:gd name="T113"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8" h="730">
                    <a:moveTo>
                      <a:pt x="330" y="296"/>
                    </a:moveTo>
                    <a:cubicBezTo>
                      <a:pt x="264" y="332"/>
                      <a:pt x="264" y="332"/>
                      <a:pt x="264" y="332"/>
                    </a:cubicBezTo>
                    <a:cubicBezTo>
                      <a:pt x="267" y="350"/>
                      <a:pt x="269" y="367"/>
                      <a:pt x="271" y="384"/>
                    </a:cubicBezTo>
                    <a:cubicBezTo>
                      <a:pt x="277" y="384"/>
                      <a:pt x="283" y="384"/>
                      <a:pt x="288" y="384"/>
                    </a:cubicBezTo>
                    <a:cubicBezTo>
                      <a:pt x="301" y="384"/>
                      <a:pt x="313" y="384"/>
                      <a:pt x="326" y="385"/>
                    </a:cubicBezTo>
                    <a:cubicBezTo>
                      <a:pt x="326" y="383"/>
                      <a:pt x="326" y="381"/>
                      <a:pt x="326" y="380"/>
                    </a:cubicBezTo>
                    <a:cubicBezTo>
                      <a:pt x="327" y="345"/>
                      <a:pt x="328" y="312"/>
                      <a:pt x="330" y="296"/>
                    </a:cubicBezTo>
                    <a:moveTo>
                      <a:pt x="46" y="255"/>
                    </a:moveTo>
                    <a:cubicBezTo>
                      <a:pt x="30" y="261"/>
                      <a:pt x="15" y="269"/>
                      <a:pt x="2" y="277"/>
                    </a:cubicBezTo>
                    <a:cubicBezTo>
                      <a:pt x="2" y="277"/>
                      <a:pt x="2" y="277"/>
                      <a:pt x="2" y="277"/>
                    </a:cubicBezTo>
                    <a:cubicBezTo>
                      <a:pt x="0" y="310"/>
                      <a:pt x="1" y="346"/>
                      <a:pt x="5" y="382"/>
                    </a:cubicBezTo>
                    <a:cubicBezTo>
                      <a:pt x="5" y="383"/>
                      <a:pt x="5" y="383"/>
                      <a:pt x="5" y="384"/>
                    </a:cubicBezTo>
                    <a:cubicBezTo>
                      <a:pt x="7" y="404"/>
                      <a:pt x="11" y="424"/>
                      <a:pt x="16" y="443"/>
                    </a:cubicBezTo>
                    <a:cubicBezTo>
                      <a:pt x="17" y="449"/>
                      <a:pt x="19" y="455"/>
                      <a:pt x="21" y="460"/>
                    </a:cubicBezTo>
                    <a:cubicBezTo>
                      <a:pt x="21" y="460"/>
                      <a:pt x="21" y="460"/>
                      <a:pt x="21" y="460"/>
                    </a:cubicBezTo>
                    <a:cubicBezTo>
                      <a:pt x="19" y="455"/>
                      <a:pt x="17" y="449"/>
                      <a:pt x="16" y="443"/>
                    </a:cubicBezTo>
                    <a:cubicBezTo>
                      <a:pt x="18" y="442"/>
                      <a:pt x="20" y="441"/>
                      <a:pt x="22" y="440"/>
                    </a:cubicBezTo>
                    <a:cubicBezTo>
                      <a:pt x="25" y="382"/>
                      <a:pt x="33" y="320"/>
                      <a:pt x="46" y="255"/>
                    </a:cubicBezTo>
                    <a:moveTo>
                      <a:pt x="246" y="230"/>
                    </a:moveTo>
                    <a:cubicBezTo>
                      <a:pt x="249" y="244"/>
                      <a:pt x="252" y="258"/>
                      <a:pt x="254" y="273"/>
                    </a:cubicBezTo>
                    <a:cubicBezTo>
                      <a:pt x="327" y="233"/>
                      <a:pt x="327" y="233"/>
                      <a:pt x="327" y="233"/>
                    </a:cubicBezTo>
                    <a:cubicBezTo>
                      <a:pt x="299" y="231"/>
                      <a:pt x="272" y="230"/>
                      <a:pt x="246" y="230"/>
                    </a:cubicBezTo>
                    <a:moveTo>
                      <a:pt x="928" y="197"/>
                    </a:moveTo>
                    <a:cubicBezTo>
                      <a:pt x="865" y="230"/>
                      <a:pt x="772" y="265"/>
                      <a:pt x="660" y="265"/>
                    </a:cubicBezTo>
                    <a:cubicBezTo>
                      <a:pt x="649" y="265"/>
                      <a:pt x="637" y="264"/>
                      <a:pt x="625" y="264"/>
                    </a:cubicBezTo>
                    <a:cubicBezTo>
                      <a:pt x="611" y="271"/>
                      <a:pt x="611" y="271"/>
                      <a:pt x="611" y="271"/>
                    </a:cubicBezTo>
                    <a:cubicBezTo>
                      <a:pt x="606" y="262"/>
                      <a:pt x="606" y="262"/>
                      <a:pt x="606" y="262"/>
                    </a:cubicBezTo>
                    <a:cubicBezTo>
                      <a:pt x="605" y="262"/>
                      <a:pt x="603" y="262"/>
                      <a:pt x="602" y="262"/>
                    </a:cubicBezTo>
                    <a:cubicBezTo>
                      <a:pt x="546" y="256"/>
                      <a:pt x="487" y="248"/>
                      <a:pt x="428" y="242"/>
                    </a:cubicBezTo>
                    <a:cubicBezTo>
                      <a:pt x="394" y="260"/>
                      <a:pt x="394" y="260"/>
                      <a:pt x="394" y="260"/>
                    </a:cubicBezTo>
                    <a:cubicBezTo>
                      <a:pt x="403" y="261"/>
                      <a:pt x="403" y="261"/>
                      <a:pt x="403" y="261"/>
                    </a:cubicBezTo>
                    <a:cubicBezTo>
                      <a:pt x="406" y="263"/>
                      <a:pt x="427" y="270"/>
                      <a:pt x="430" y="272"/>
                    </a:cubicBezTo>
                    <a:cubicBezTo>
                      <a:pt x="431" y="272"/>
                      <a:pt x="432" y="273"/>
                      <a:pt x="432" y="273"/>
                    </a:cubicBezTo>
                    <a:cubicBezTo>
                      <a:pt x="438" y="277"/>
                      <a:pt x="444" y="281"/>
                      <a:pt x="446" y="284"/>
                    </a:cubicBezTo>
                    <a:cubicBezTo>
                      <a:pt x="446" y="284"/>
                      <a:pt x="446" y="285"/>
                      <a:pt x="446" y="285"/>
                    </a:cubicBezTo>
                    <a:cubicBezTo>
                      <a:pt x="469" y="321"/>
                      <a:pt x="469" y="321"/>
                      <a:pt x="469" y="321"/>
                    </a:cubicBezTo>
                    <a:cubicBezTo>
                      <a:pt x="477" y="322"/>
                      <a:pt x="484" y="322"/>
                      <a:pt x="491" y="323"/>
                    </a:cubicBezTo>
                    <a:cubicBezTo>
                      <a:pt x="491" y="323"/>
                      <a:pt x="491" y="323"/>
                      <a:pt x="491" y="323"/>
                    </a:cubicBezTo>
                    <a:cubicBezTo>
                      <a:pt x="494" y="323"/>
                      <a:pt x="496" y="324"/>
                      <a:pt x="498" y="324"/>
                    </a:cubicBezTo>
                    <a:cubicBezTo>
                      <a:pt x="498" y="324"/>
                      <a:pt x="498" y="324"/>
                      <a:pt x="498" y="324"/>
                    </a:cubicBezTo>
                    <a:cubicBezTo>
                      <a:pt x="498" y="324"/>
                      <a:pt x="498" y="324"/>
                      <a:pt x="498" y="324"/>
                    </a:cubicBezTo>
                    <a:cubicBezTo>
                      <a:pt x="508" y="326"/>
                      <a:pt x="518" y="327"/>
                      <a:pt x="525" y="330"/>
                    </a:cubicBezTo>
                    <a:cubicBezTo>
                      <a:pt x="525" y="330"/>
                      <a:pt x="525" y="330"/>
                      <a:pt x="525" y="330"/>
                    </a:cubicBezTo>
                    <a:cubicBezTo>
                      <a:pt x="527" y="330"/>
                      <a:pt x="529" y="330"/>
                      <a:pt x="530" y="331"/>
                    </a:cubicBezTo>
                    <a:cubicBezTo>
                      <a:pt x="530" y="331"/>
                      <a:pt x="530" y="331"/>
                      <a:pt x="530" y="331"/>
                    </a:cubicBezTo>
                    <a:cubicBezTo>
                      <a:pt x="530" y="331"/>
                      <a:pt x="530" y="331"/>
                      <a:pt x="530" y="331"/>
                    </a:cubicBezTo>
                    <a:cubicBezTo>
                      <a:pt x="536" y="333"/>
                      <a:pt x="541" y="335"/>
                      <a:pt x="545" y="337"/>
                    </a:cubicBezTo>
                    <a:cubicBezTo>
                      <a:pt x="545" y="337"/>
                      <a:pt x="545" y="337"/>
                      <a:pt x="545" y="337"/>
                    </a:cubicBezTo>
                    <a:cubicBezTo>
                      <a:pt x="549" y="339"/>
                      <a:pt x="553" y="342"/>
                      <a:pt x="555" y="344"/>
                    </a:cubicBezTo>
                    <a:cubicBezTo>
                      <a:pt x="555" y="344"/>
                      <a:pt x="555" y="344"/>
                      <a:pt x="555" y="344"/>
                    </a:cubicBezTo>
                    <a:cubicBezTo>
                      <a:pt x="555" y="344"/>
                      <a:pt x="555" y="344"/>
                      <a:pt x="555" y="344"/>
                    </a:cubicBezTo>
                    <a:cubicBezTo>
                      <a:pt x="556" y="346"/>
                      <a:pt x="557" y="348"/>
                      <a:pt x="557" y="350"/>
                    </a:cubicBezTo>
                    <a:cubicBezTo>
                      <a:pt x="558" y="350"/>
                      <a:pt x="558" y="351"/>
                      <a:pt x="558" y="351"/>
                    </a:cubicBezTo>
                    <a:cubicBezTo>
                      <a:pt x="558" y="351"/>
                      <a:pt x="558" y="351"/>
                      <a:pt x="558" y="352"/>
                    </a:cubicBezTo>
                    <a:cubicBezTo>
                      <a:pt x="558" y="374"/>
                      <a:pt x="558" y="374"/>
                      <a:pt x="558" y="374"/>
                    </a:cubicBezTo>
                    <a:cubicBezTo>
                      <a:pt x="558" y="374"/>
                      <a:pt x="558" y="374"/>
                      <a:pt x="558" y="374"/>
                    </a:cubicBezTo>
                    <a:cubicBezTo>
                      <a:pt x="558" y="375"/>
                      <a:pt x="558" y="375"/>
                      <a:pt x="558" y="375"/>
                    </a:cubicBezTo>
                    <a:cubicBezTo>
                      <a:pt x="558" y="378"/>
                      <a:pt x="556" y="381"/>
                      <a:pt x="553" y="384"/>
                    </a:cubicBezTo>
                    <a:cubicBezTo>
                      <a:pt x="554" y="385"/>
                      <a:pt x="554" y="386"/>
                      <a:pt x="555" y="387"/>
                    </a:cubicBezTo>
                    <a:cubicBezTo>
                      <a:pt x="555" y="387"/>
                      <a:pt x="555" y="388"/>
                      <a:pt x="555" y="388"/>
                    </a:cubicBezTo>
                    <a:cubicBezTo>
                      <a:pt x="555" y="388"/>
                      <a:pt x="555" y="389"/>
                      <a:pt x="555" y="389"/>
                    </a:cubicBezTo>
                    <a:cubicBezTo>
                      <a:pt x="555" y="411"/>
                      <a:pt x="555" y="411"/>
                      <a:pt x="555" y="411"/>
                    </a:cubicBezTo>
                    <a:cubicBezTo>
                      <a:pt x="555" y="411"/>
                      <a:pt x="555" y="411"/>
                      <a:pt x="555" y="411"/>
                    </a:cubicBezTo>
                    <a:cubicBezTo>
                      <a:pt x="555" y="412"/>
                      <a:pt x="555" y="412"/>
                      <a:pt x="555" y="412"/>
                    </a:cubicBezTo>
                    <a:cubicBezTo>
                      <a:pt x="555" y="413"/>
                      <a:pt x="554" y="415"/>
                      <a:pt x="554" y="416"/>
                    </a:cubicBezTo>
                    <a:cubicBezTo>
                      <a:pt x="554" y="417"/>
                      <a:pt x="555" y="418"/>
                      <a:pt x="556" y="418"/>
                    </a:cubicBezTo>
                    <a:cubicBezTo>
                      <a:pt x="556" y="418"/>
                      <a:pt x="556" y="418"/>
                      <a:pt x="556" y="418"/>
                    </a:cubicBezTo>
                    <a:cubicBezTo>
                      <a:pt x="556" y="418"/>
                      <a:pt x="556" y="418"/>
                      <a:pt x="556" y="418"/>
                    </a:cubicBezTo>
                    <a:cubicBezTo>
                      <a:pt x="557" y="420"/>
                      <a:pt x="558" y="422"/>
                      <a:pt x="558" y="424"/>
                    </a:cubicBezTo>
                    <a:cubicBezTo>
                      <a:pt x="558" y="425"/>
                      <a:pt x="558" y="425"/>
                      <a:pt x="558" y="425"/>
                    </a:cubicBezTo>
                    <a:cubicBezTo>
                      <a:pt x="558" y="425"/>
                      <a:pt x="558" y="426"/>
                      <a:pt x="558" y="426"/>
                    </a:cubicBezTo>
                    <a:cubicBezTo>
                      <a:pt x="558" y="426"/>
                      <a:pt x="558" y="426"/>
                      <a:pt x="558" y="426"/>
                    </a:cubicBezTo>
                    <a:cubicBezTo>
                      <a:pt x="654" y="445"/>
                      <a:pt x="750" y="458"/>
                      <a:pt x="834" y="458"/>
                    </a:cubicBezTo>
                    <a:cubicBezTo>
                      <a:pt x="911" y="458"/>
                      <a:pt x="979" y="447"/>
                      <a:pt x="1027" y="419"/>
                    </a:cubicBezTo>
                    <a:cubicBezTo>
                      <a:pt x="1027" y="419"/>
                      <a:pt x="1027" y="419"/>
                      <a:pt x="1027" y="419"/>
                    </a:cubicBezTo>
                    <a:cubicBezTo>
                      <a:pt x="1027" y="419"/>
                      <a:pt x="1027" y="419"/>
                      <a:pt x="1027" y="419"/>
                    </a:cubicBezTo>
                    <a:cubicBezTo>
                      <a:pt x="1018" y="467"/>
                      <a:pt x="1000" y="512"/>
                      <a:pt x="975" y="551"/>
                    </a:cubicBezTo>
                    <a:cubicBezTo>
                      <a:pt x="945" y="560"/>
                      <a:pt x="911" y="566"/>
                      <a:pt x="870" y="566"/>
                    </a:cubicBezTo>
                    <a:cubicBezTo>
                      <a:pt x="837" y="566"/>
                      <a:pt x="801" y="562"/>
                      <a:pt x="760" y="553"/>
                    </a:cubicBezTo>
                    <a:cubicBezTo>
                      <a:pt x="670" y="533"/>
                      <a:pt x="577" y="522"/>
                      <a:pt x="486" y="522"/>
                    </a:cubicBezTo>
                    <a:cubicBezTo>
                      <a:pt x="413" y="522"/>
                      <a:pt x="342" y="529"/>
                      <a:pt x="275" y="546"/>
                    </a:cubicBezTo>
                    <a:cubicBezTo>
                      <a:pt x="271" y="605"/>
                      <a:pt x="260" y="658"/>
                      <a:pt x="243" y="702"/>
                    </a:cubicBezTo>
                    <a:cubicBezTo>
                      <a:pt x="288" y="720"/>
                      <a:pt x="338" y="730"/>
                      <a:pt x="389" y="730"/>
                    </a:cubicBezTo>
                    <a:cubicBezTo>
                      <a:pt x="476" y="730"/>
                      <a:pt x="476" y="730"/>
                      <a:pt x="476" y="730"/>
                    </a:cubicBezTo>
                    <a:cubicBezTo>
                      <a:pt x="476" y="709"/>
                      <a:pt x="476" y="709"/>
                      <a:pt x="476" y="709"/>
                    </a:cubicBezTo>
                    <a:cubicBezTo>
                      <a:pt x="476" y="709"/>
                      <a:pt x="476" y="708"/>
                      <a:pt x="476" y="708"/>
                    </a:cubicBezTo>
                    <a:cubicBezTo>
                      <a:pt x="476" y="708"/>
                      <a:pt x="476" y="707"/>
                      <a:pt x="476" y="707"/>
                    </a:cubicBezTo>
                    <a:cubicBezTo>
                      <a:pt x="476" y="705"/>
                      <a:pt x="477" y="704"/>
                      <a:pt x="478" y="702"/>
                    </a:cubicBezTo>
                    <a:cubicBezTo>
                      <a:pt x="476" y="700"/>
                      <a:pt x="475" y="697"/>
                      <a:pt x="475" y="694"/>
                    </a:cubicBezTo>
                    <a:cubicBezTo>
                      <a:pt x="475" y="694"/>
                      <a:pt x="475" y="694"/>
                      <a:pt x="475" y="694"/>
                    </a:cubicBezTo>
                    <a:cubicBezTo>
                      <a:pt x="475" y="671"/>
                      <a:pt x="475" y="671"/>
                      <a:pt x="475" y="671"/>
                    </a:cubicBezTo>
                    <a:cubicBezTo>
                      <a:pt x="471" y="668"/>
                      <a:pt x="469" y="665"/>
                      <a:pt x="469" y="661"/>
                    </a:cubicBezTo>
                    <a:cubicBezTo>
                      <a:pt x="469" y="660"/>
                      <a:pt x="469" y="660"/>
                      <a:pt x="469" y="660"/>
                    </a:cubicBezTo>
                    <a:cubicBezTo>
                      <a:pt x="469" y="638"/>
                      <a:pt x="469" y="638"/>
                      <a:pt x="469" y="638"/>
                    </a:cubicBezTo>
                    <a:cubicBezTo>
                      <a:pt x="469" y="638"/>
                      <a:pt x="469" y="638"/>
                      <a:pt x="469" y="637"/>
                    </a:cubicBezTo>
                    <a:cubicBezTo>
                      <a:pt x="469" y="637"/>
                      <a:pt x="469" y="637"/>
                      <a:pt x="469" y="636"/>
                    </a:cubicBezTo>
                    <a:cubicBezTo>
                      <a:pt x="470" y="634"/>
                      <a:pt x="471" y="632"/>
                      <a:pt x="472" y="630"/>
                    </a:cubicBezTo>
                    <a:cubicBezTo>
                      <a:pt x="470" y="628"/>
                      <a:pt x="468" y="625"/>
                      <a:pt x="468" y="622"/>
                    </a:cubicBezTo>
                    <a:cubicBezTo>
                      <a:pt x="469" y="621"/>
                      <a:pt x="469" y="621"/>
                      <a:pt x="469" y="621"/>
                    </a:cubicBezTo>
                    <a:cubicBezTo>
                      <a:pt x="469" y="598"/>
                      <a:pt x="469" y="598"/>
                      <a:pt x="469" y="598"/>
                    </a:cubicBezTo>
                    <a:cubicBezTo>
                      <a:pt x="469" y="598"/>
                      <a:pt x="469" y="598"/>
                      <a:pt x="469" y="598"/>
                    </a:cubicBezTo>
                    <a:cubicBezTo>
                      <a:pt x="469" y="598"/>
                      <a:pt x="469" y="597"/>
                      <a:pt x="469" y="597"/>
                    </a:cubicBezTo>
                    <a:cubicBezTo>
                      <a:pt x="471" y="581"/>
                      <a:pt x="518" y="568"/>
                      <a:pt x="575" y="568"/>
                    </a:cubicBezTo>
                    <a:cubicBezTo>
                      <a:pt x="589" y="568"/>
                      <a:pt x="603" y="568"/>
                      <a:pt x="615" y="570"/>
                    </a:cubicBezTo>
                    <a:cubicBezTo>
                      <a:pt x="615" y="570"/>
                      <a:pt x="615" y="570"/>
                      <a:pt x="615" y="570"/>
                    </a:cubicBezTo>
                    <a:cubicBezTo>
                      <a:pt x="618" y="570"/>
                      <a:pt x="620" y="570"/>
                      <a:pt x="622" y="571"/>
                    </a:cubicBezTo>
                    <a:cubicBezTo>
                      <a:pt x="622" y="571"/>
                      <a:pt x="622" y="571"/>
                      <a:pt x="622" y="571"/>
                    </a:cubicBezTo>
                    <a:cubicBezTo>
                      <a:pt x="622" y="571"/>
                      <a:pt x="622" y="571"/>
                      <a:pt x="622" y="571"/>
                    </a:cubicBezTo>
                    <a:cubicBezTo>
                      <a:pt x="632" y="572"/>
                      <a:pt x="641" y="574"/>
                      <a:pt x="649" y="576"/>
                    </a:cubicBezTo>
                    <a:cubicBezTo>
                      <a:pt x="649" y="576"/>
                      <a:pt x="649" y="576"/>
                      <a:pt x="649" y="576"/>
                    </a:cubicBezTo>
                    <a:cubicBezTo>
                      <a:pt x="651" y="577"/>
                      <a:pt x="653" y="577"/>
                      <a:pt x="654" y="578"/>
                    </a:cubicBezTo>
                    <a:cubicBezTo>
                      <a:pt x="654" y="578"/>
                      <a:pt x="654" y="578"/>
                      <a:pt x="654" y="578"/>
                    </a:cubicBezTo>
                    <a:cubicBezTo>
                      <a:pt x="654" y="578"/>
                      <a:pt x="654" y="578"/>
                      <a:pt x="654" y="578"/>
                    </a:cubicBezTo>
                    <a:cubicBezTo>
                      <a:pt x="660" y="580"/>
                      <a:pt x="665" y="582"/>
                      <a:pt x="669" y="584"/>
                    </a:cubicBezTo>
                    <a:cubicBezTo>
                      <a:pt x="669" y="584"/>
                      <a:pt x="669" y="584"/>
                      <a:pt x="669" y="584"/>
                    </a:cubicBezTo>
                    <a:cubicBezTo>
                      <a:pt x="674" y="586"/>
                      <a:pt x="677" y="589"/>
                      <a:pt x="679" y="591"/>
                    </a:cubicBezTo>
                    <a:cubicBezTo>
                      <a:pt x="679" y="591"/>
                      <a:pt x="679" y="591"/>
                      <a:pt x="679" y="591"/>
                    </a:cubicBezTo>
                    <a:cubicBezTo>
                      <a:pt x="679" y="591"/>
                      <a:pt x="679" y="591"/>
                      <a:pt x="679" y="591"/>
                    </a:cubicBezTo>
                    <a:cubicBezTo>
                      <a:pt x="681" y="593"/>
                      <a:pt x="681" y="595"/>
                      <a:pt x="682" y="597"/>
                    </a:cubicBezTo>
                    <a:cubicBezTo>
                      <a:pt x="682" y="597"/>
                      <a:pt x="682" y="598"/>
                      <a:pt x="682" y="598"/>
                    </a:cubicBezTo>
                    <a:cubicBezTo>
                      <a:pt x="682" y="598"/>
                      <a:pt x="682" y="598"/>
                      <a:pt x="682" y="598"/>
                    </a:cubicBezTo>
                    <a:cubicBezTo>
                      <a:pt x="682" y="621"/>
                      <a:pt x="682" y="621"/>
                      <a:pt x="682" y="621"/>
                    </a:cubicBezTo>
                    <a:cubicBezTo>
                      <a:pt x="682" y="621"/>
                      <a:pt x="682" y="621"/>
                      <a:pt x="682" y="621"/>
                    </a:cubicBezTo>
                    <a:cubicBezTo>
                      <a:pt x="682" y="622"/>
                      <a:pt x="682" y="622"/>
                      <a:pt x="682" y="622"/>
                    </a:cubicBezTo>
                    <a:cubicBezTo>
                      <a:pt x="682" y="624"/>
                      <a:pt x="681" y="627"/>
                      <a:pt x="679" y="629"/>
                    </a:cubicBezTo>
                    <a:cubicBezTo>
                      <a:pt x="679" y="630"/>
                      <a:pt x="680" y="630"/>
                      <a:pt x="680" y="630"/>
                    </a:cubicBezTo>
                    <a:cubicBezTo>
                      <a:pt x="680" y="630"/>
                      <a:pt x="680" y="630"/>
                      <a:pt x="680" y="630"/>
                    </a:cubicBezTo>
                    <a:cubicBezTo>
                      <a:pt x="680" y="630"/>
                      <a:pt x="680" y="630"/>
                      <a:pt x="680" y="630"/>
                    </a:cubicBezTo>
                    <a:cubicBezTo>
                      <a:pt x="681" y="632"/>
                      <a:pt x="682" y="634"/>
                      <a:pt x="683" y="636"/>
                    </a:cubicBezTo>
                    <a:cubicBezTo>
                      <a:pt x="683" y="637"/>
                      <a:pt x="683" y="637"/>
                      <a:pt x="683" y="637"/>
                    </a:cubicBezTo>
                    <a:cubicBezTo>
                      <a:pt x="683" y="638"/>
                      <a:pt x="683" y="638"/>
                      <a:pt x="683" y="638"/>
                    </a:cubicBezTo>
                    <a:cubicBezTo>
                      <a:pt x="683" y="661"/>
                      <a:pt x="683" y="661"/>
                      <a:pt x="683" y="661"/>
                    </a:cubicBezTo>
                    <a:cubicBezTo>
                      <a:pt x="683" y="661"/>
                      <a:pt x="683" y="661"/>
                      <a:pt x="683" y="661"/>
                    </a:cubicBezTo>
                    <a:cubicBezTo>
                      <a:pt x="683" y="661"/>
                      <a:pt x="683" y="661"/>
                      <a:pt x="683" y="661"/>
                    </a:cubicBezTo>
                    <a:cubicBezTo>
                      <a:pt x="683" y="661"/>
                      <a:pt x="683" y="661"/>
                      <a:pt x="683" y="661"/>
                    </a:cubicBezTo>
                    <a:cubicBezTo>
                      <a:pt x="684" y="662"/>
                      <a:pt x="684" y="663"/>
                      <a:pt x="685" y="664"/>
                    </a:cubicBezTo>
                    <a:cubicBezTo>
                      <a:pt x="685" y="664"/>
                      <a:pt x="685" y="664"/>
                      <a:pt x="685" y="664"/>
                    </a:cubicBezTo>
                    <a:cubicBezTo>
                      <a:pt x="685" y="664"/>
                      <a:pt x="685" y="664"/>
                      <a:pt x="685" y="664"/>
                    </a:cubicBezTo>
                    <a:cubicBezTo>
                      <a:pt x="687" y="666"/>
                      <a:pt x="688" y="668"/>
                      <a:pt x="688" y="670"/>
                    </a:cubicBezTo>
                    <a:cubicBezTo>
                      <a:pt x="688" y="670"/>
                      <a:pt x="688" y="670"/>
                      <a:pt x="688" y="671"/>
                    </a:cubicBezTo>
                    <a:cubicBezTo>
                      <a:pt x="688" y="671"/>
                      <a:pt x="688" y="671"/>
                      <a:pt x="688" y="671"/>
                    </a:cubicBezTo>
                    <a:cubicBezTo>
                      <a:pt x="688" y="694"/>
                      <a:pt x="688" y="694"/>
                      <a:pt x="688" y="694"/>
                    </a:cubicBezTo>
                    <a:cubicBezTo>
                      <a:pt x="688" y="694"/>
                      <a:pt x="688" y="694"/>
                      <a:pt x="688" y="694"/>
                    </a:cubicBezTo>
                    <a:cubicBezTo>
                      <a:pt x="688" y="694"/>
                      <a:pt x="688" y="694"/>
                      <a:pt x="688" y="694"/>
                    </a:cubicBezTo>
                    <a:cubicBezTo>
                      <a:pt x="688" y="697"/>
                      <a:pt x="687" y="699"/>
                      <a:pt x="686" y="701"/>
                    </a:cubicBezTo>
                    <a:cubicBezTo>
                      <a:pt x="686" y="701"/>
                      <a:pt x="686" y="701"/>
                      <a:pt x="686" y="701"/>
                    </a:cubicBezTo>
                    <a:cubicBezTo>
                      <a:pt x="686" y="701"/>
                      <a:pt x="686" y="701"/>
                      <a:pt x="686" y="701"/>
                    </a:cubicBezTo>
                    <a:cubicBezTo>
                      <a:pt x="686" y="701"/>
                      <a:pt x="686" y="701"/>
                      <a:pt x="686" y="701"/>
                    </a:cubicBezTo>
                    <a:cubicBezTo>
                      <a:pt x="688" y="703"/>
                      <a:pt x="689" y="705"/>
                      <a:pt x="689" y="707"/>
                    </a:cubicBezTo>
                    <a:cubicBezTo>
                      <a:pt x="689" y="707"/>
                      <a:pt x="689" y="708"/>
                      <a:pt x="689" y="708"/>
                    </a:cubicBezTo>
                    <a:cubicBezTo>
                      <a:pt x="689" y="708"/>
                      <a:pt x="689" y="709"/>
                      <a:pt x="689" y="709"/>
                    </a:cubicBezTo>
                    <a:cubicBezTo>
                      <a:pt x="689" y="728"/>
                      <a:pt x="689" y="728"/>
                      <a:pt x="689" y="728"/>
                    </a:cubicBezTo>
                    <a:cubicBezTo>
                      <a:pt x="808" y="716"/>
                      <a:pt x="913" y="649"/>
                      <a:pt x="975" y="551"/>
                    </a:cubicBezTo>
                    <a:cubicBezTo>
                      <a:pt x="1000" y="512"/>
                      <a:pt x="1018" y="467"/>
                      <a:pt x="1027" y="419"/>
                    </a:cubicBezTo>
                    <a:cubicBezTo>
                      <a:pt x="1027" y="419"/>
                      <a:pt x="1027" y="419"/>
                      <a:pt x="1027" y="419"/>
                    </a:cubicBezTo>
                    <a:cubicBezTo>
                      <a:pt x="1048" y="306"/>
                      <a:pt x="1037" y="204"/>
                      <a:pt x="928" y="197"/>
                    </a:cubicBezTo>
                    <a:cubicBezTo>
                      <a:pt x="928" y="197"/>
                      <a:pt x="928" y="197"/>
                      <a:pt x="928" y="197"/>
                    </a:cubicBezTo>
                    <a:moveTo>
                      <a:pt x="589" y="112"/>
                    </a:moveTo>
                    <a:cubicBezTo>
                      <a:pt x="621" y="171"/>
                      <a:pt x="621" y="171"/>
                      <a:pt x="621" y="171"/>
                    </a:cubicBezTo>
                    <a:cubicBezTo>
                      <a:pt x="638" y="173"/>
                      <a:pt x="654" y="174"/>
                      <a:pt x="670" y="174"/>
                    </a:cubicBezTo>
                    <a:cubicBezTo>
                      <a:pt x="693" y="161"/>
                      <a:pt x="693" y="161"/>
                      <a:pt x="693" y="161"/>
                    </a:cubicBezTo>
                    <a:cubicBezTo>
                      <a:pt x="650" y="147"/>
                      <a:pt x="617" y="130"/>
                      <a:pt x="589" y="112"/>
                    </a:cubicBezTo>
                    <a:moveTo>
                      <a:pt x="268" y="0"/>
                    </a:moveTo>
                    <a:cubicBezTo>
                      <a:pt x="266" y="0"/>
                      <a:pt x="264" y="0"/>
                      <a:pt x="263" y="0"/>
                    </a:cubicBezTo>
                    <a:cubicBezTo>
                      <a:pt x="169" y="1"/>
                      <a:pt x="103" y="35"/>
                      <a:pt x="61" y="91"/>
                    </a:cubicBezTo>
                    <a:cubicBezTo>
                      <a:pt x="80" y="86"/>
                      <a:pt x="102" y="84"/>
                      <a:pt x="126" y="84"/>
                    </a:cubicBezTo>
                    <a:cubicBezTo>
                      <a:pt x="157" y="84"/>
                      <a:pt x="192" y="88"/>
                      <a:pt x="233" y="98"/>
                    </a:cubicBezTo>
                    <a:cubicBezTo>
                      <a:pt x="306" y="117"/>
                      <a:pt x="390" y="137"/>
                      <a:pt x="474" y="152"/>
                    </a:cubicBezTo>
                    <a:cubicBezTo>
                      <a:pt x="569" y="100"/>
                      <a:pt x="569" y="100"/>
                      <a:pt x="569" y="100"/>
                    </a:cubicBezTo>
                    <a:cubicBezTo>
                      <a:pt x="496" y="51"/>
                      <a:pt x="439" y="3"/>
                      <a:pt x="274" y="0"/>
                    </a:cubicBezTo>
                    <a:cubicBezTo>
                      <a:pt x="272" y="0"/>
                      <a:pt x="270" y="0"/>
                      <a:pt x="268"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65" name="Freeform 6"/>
              <p:cNvSpPr>
                <a:spLocks noEditPoints="1"/>
              </p:cNvSpPr>
              <p:nvPr>
                <p:custDataLst>
                  <p:tags r:id="rId2"/>
                </p:custDataLst>
              </p:nvPr>
            </p:nvSpPr>
            <p:spPr bwMode="auto">
              <a:xfrm>
                <a:off x="1052" y="1488"/>
                <a:ext cx="2192" cy="457"/>
              </a:xfrm>
              <a:custGeom>
                <a:avLst/>
                <a:gdLst>
                  <a:gd name="T0" fmla="*/ 772 w 926"/>
                  <a:gd name="T1" fmla="*/ 98 h 193"/>
                  <a:gd name="T2" fmla="*/ 623 w 926"/>
                  <a:gd name="T3" fmla="*/ 180 h 193"/>
                  <a:gd name="T4" fmla="*/ 658 w 926"/>
                  <a:gd name="T5" fmla="*/ 181 h 193"/>
                  <a:gd name="T6" fmla="*/ 926 w 926"/>
                  <a:gd name="T7" fmla="*/ 113 h 193"/>
                  <a:gd name="T8" fmla="*/ 921 w 926"/>
                  <a:gd name="T9" fmla="*/ 113 h 193"/>
                  <a:gd name="T10" fmla="*/ 772 w 926"/>
                  <a:gd name="T11" fmla="*/ 98 h 193"/>
                  <a:gd name="T12" fmla="*/ 619 w 926"/>
                  <a:gd name="T13" fmla="*/ 87 h 193"/>
                  <a:gd name="T14" fmla="*/ 632 w 926"/>
                  <a:gd name="T15" fmla="*/ 110 h 193"/>
                  <a:gd name="T16" fmla="*/ 668 w 926"/>
                  <a:gd name="T17" fmla="*/ 90 h 193"/>
                  <a:gd name="T18" fmla="*/ 619 w 926"/>
                  <a:gd name="T19" fmla="*/ 87 h 193"/>
                  <a:gd name="T20" fmla="*/ 555 w 926"/>
                  <a:gd name="T21" fmla="*/ 87 h 193"/>
                  <a:gd name="T22" fmla="*/ 426 w 926"/>
                  <a:gd name="T23" fmla="*/ 158 h 193"/>
                  <a:gd name="T24" fmla="*/ 600 w 926"/>
                  <a:gd name="T25" fmla="*/ 178 h 193"/>
                  <a:gd name="T26" fmla="*/ 604 w 926"/>
                  <a:gd name="T27" fmla="*/ 178 h 193"/>
                  <a:gd name="T28" fmla="*/ 555 w 926"/>
                  <a:gd name="T29" fmla="*/ 87 h 193"/>
                  <a:gd name="T30" fmla="*/ 124 w 926"/>
                  <a:gd name="T31" fmla="*/ 0 h 193"/>
                  <a:gd name="T32" fmla="*/ 59 w 926"/>
                  <a:gd name="T33" fmla="*/ 7 h 193"/>
                  <a:gd name="T34" fmla="*/ 59 w 926"/>
                  <a:gd name="T35" fmla="*/ 7 h 193"/>
                  <a:gd name="T36" fmla="*/ 0 w 926"/>
                  <a:gd name="T37" fmla="*/ 193 h 193"/>
                  <a:gd name="T38" fmla="*/ 44 w 926"/>
                  <a:gd name="T39" fmla="*/ 171 h 193"/>
                  <a:gd name="T40" fmla="*/ 51 w 926"/>
                  <a:gd name="T41" fmla="*/ 138 h 193"/>
                  <a:gd name="T42" fmla="*/ 57 w 926"/>
                  <a:gd name="T43" fmla="*/ 113 h 193"/>
                  <a:gd name="T44" fmla="*/ 236 w 926"/>
                  <a:gd name="T45" fmla="*/ 113 h 193"/>
                  <a:gd name="T46" fmla="*/ 242 w 926"/>
                  <a:gd name="T47" fmla="*/ 137 h 193"/>
                  <a:gd name="T48" fmla="*/ 244 w 926"/>
                  <a:gd name="T49" fmla="*/ 146 h 193"/>
                  <a:gd name="T50" fmla="*/ 325 w 926"/>
                  <a:gd name="T51" fmla="*/ 149 h 193"/>
                  <a:gd name="T52" fmla="*/ 472 w 926"/>
                  <a:gd name="T53" fmla="*/ 68 h 193"/>
                  <a:gd name="T54" fmla="*/ 231 w 926"/>
                  <a:gd name="T55" fmla="*/ 14 h 193"/>
                  <a:gd name="T56" fmla="*/ 124 w 926"/>
                  <a:gd name="T5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6" h="193">
                    <a:moveTo>
                      <a:pt x="772" y="98"/>
                    </a:moveTo>
                    <a:cubicBezTo>
                      <a:pt x="623" y="180"/>
                      <a:pt x="623" y="180"/>
                      <a:pt x="623" y="180"/>
                    </a:cubicBezTo>
                    <a:cubicBezTo>
                      <a:pt x="635" y="180"/>
                      <a:pt x="647" y="181"/>
                      <a:pt x="658" y="181"/>
                    </a:cubicBezTo>
                    <a:cubicBezTo>
                      <a:pt x="770" y="181"/>
                      <a:pt x="863" y="146"/>
                      <a:pt x="926" y="113"/>
                    </a:cubicBezTo>
                    <a:cubicBezTo>
                      <a:pt x="924" y="113"/>
                      <a:pt x="923" y="113"/>
                      <a:pt x="921" y="113"/>
                    </a:cubicBezTo>
                    <a:cubicBezTo>
                      <a:pt x="862" y="111"/>
                      <a:pt x="813" y="106"/>
                      <a:pt x="772" y="98"/>
                    </a:cubicBezTo>
                    <a:moveTo>
                      <a:pt x="619" y="87"/>
                    </a:moveTo>
                    <a:cubicBezTo>
                      <a:pt x="632" y="110"/>
                      <a:pt x="632" y="110"/>
                      <a:pt x="632" y="110"/>
                    </a:cubicBezTo>
                    <a:cubicBezTo>
                      <a:pt x="668" y="90"/>
                      <a:pt x="668" y="90"/>
                      <a:pt x="668" y="90"/>
                    </a:cubicBezTo>
                    <a:cubicBezTo>
                      <a:pt x="652" y="90"/>
                      <a:pt x="636" y="89"/>
                      <a:pt x="619" y="87"/>
                    </a:cubicBezTo>
                    <a:moveTo>
                      <a:pt x="555" y="87"/>
                    </a:moveTo>
                    <a:cubicBezTo>
                      <a:pt x="426" y="158"/>
                      <a:pt x="426" y="158"/>
                      <a:pt x="426" y="158"/>
                    </a:cubicBezTo>
                    <a:cubicBezTo>
                      <a:pt x="485" y="164"/>
                      <a:pt x="544" y="172"/>
                      <a:pt x="600" y="178"/>
                    </a:cubicBezTo>
                    <a:cubicBezTo>
                      <a:pt x="601" y="178"/>
                      <a:pt x="603" y="178"/>
                      <a:pt x="604" y="178"/>
                    </a:cubicBezTo>
                    <a:cubicBezTo>
                      <a:pt x="555" y="87"/>
                      <a:pt x="555" y="87"/>
                      <a:pt x="555" y="87"/>
                    </a:cubicBezTo>
                    <a:moveTo>
                      <a:pt x="124" y="0"/>
                    </a:moveTo>
                    <a:cubicBezTo>
                      <a:pt x="100" y="0"/>
                      <a:pt x="78" y="2"/>
                      <a:pt x="59" y="7"/>
                    </a:cubicBezTo>
                    <a:cubicBezTo>
                      <a:pt x="59" y="7"/>
                      <a:pt x="59" y="7"/>
                      <a:pt x="59" y="7"/>
                    </a:cubicBezTo>
                    <a:cubicBezTo>
                      <a:pt x="23" y="55"/>
                      <a:pt x="4" y="119"/>
                      <a:pt x="0" y="193"/>
                    </a:cubicBezTo>
                    <a:cubicBezTo>
                      <a:pt x="13" y="185"/>
                      <a:pt x="28" y="177"/>
                      <a:pt x="44" y="171"/>
                    </a:cubicBezTo>
                    <a:cubicBezTo>
                      <a:pt x="46" y="160"/>
                      <a:pt x="48" y="149"/>
                      <a:pt x="51" y="138"/>
                    </a:cubicBezTo>
                    <a:cubicBezTo>
                      <a:pt x="53" y="129"/>
                      <a:pt x="55" y="121"/>
                      <a:pt x="57" y="113"/>
                    </a:cubicBezTo>
                    <a:cubicBezTo>
                      <a:pt x="236" y="113"/>
                      <a:pt x="236" y="113"/>
                      <a:pt x="236" y="113"/>
                    </a:cubicBezTo>
                    <a:cubicBezTo>
                      <a:pt x="238" y="121"/>
                      <a:pt x="240" y="129"/>
                      <a:pt x="242" y="137"/>
                    </a:cubicBezTo>
                    <a:cubicBezTo>
                      <a:pt x="242" y="140"/>
                      <a:pt x="243" y="143"/>
                      <a:pt x="244" y="146"/>
                    </a:cubicBezTo>
                    <a:cubicBezTo>
                      <a:pt x="270" y="146"/>
                      <a:pt x="297" y="147"/>
                      <a:pt x="325" y="149"/>
                    </a:cubicBezTo>
                    <a:cubicBezTo>
                      <a:pt x="472" y="68"/>
                      <a:pt x="472" y="68"/>
                      <a:pt x="472" y="68"/>
                    </a:cubicBezTo>
                    <a:cubicBezTo>
                      <a:pt x="388" y="53"/>
                      <a:pt x="304" y="33"/>
                      <a:pt x="231" y="14"/>
                    </a:cubicBezTo>
                    <a:cubicBezTo>
                      <a:pt x="190" y="4"/>
                      <a:pt x="155" y="0"/>
                      <a:pt x="124" y="0"/>
                    </a:cubicBezTo>
                  </a:path>
                </a:pathLst>
              </a:custGeom>
              <a:solidFill>
                <a:srgbClr val="F1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66" name="Freeform 7"/>
              <p:cNvSpPr>
                <a:spLocks noEditPoints="1"/>
              </p:cNvSpPr>
              <p:nvPr>
                <p:custDataLst>
                  <p:tags r:id="rId3"/>
                </p:custDataLst>
              </p:nvPr>
            </p:nvSpPr>
            <p:spPr bwMode="auto">
              <a:xfrm>
                <a:off x="1085" y="2199"/>
                <a:ext cx="2394" cy="431"/>
              </a:xfrm>
              <a:custGeom>
                <a:avLst/>
                <a:gdLst>
                  <a:gd name="T0" fmla="*/ 6 w 1011"/>
                  <a:gd name="T1" fmla="*/ 56 h 182"/>
                  <a:gd name="T2" fmla="*/ 0 w 1011"/>
                  <a:gd name="T3" fmla="*/ 59 h 182"/>
                  <a:gd name="T4" fmla="*/ 5 w 1011"/>
                  <a:gd name="T5" fmla="*/ 76 h 182"/>
                  <a:gd name="T6" fmla="*/ 6 w 1011"/>
                  <a:gd name="T7" fmla="*/ 56 h 182"/>
                  <a:gd name="T8" fmla="*/ 272 w 1011"/>
                  <a:gd name="T9" fmla="*/ 0 h 182"/>
                  <a:gd name="T10" fmla="*/ 255 w 1011"/>
                  <a:gd name="T11" fmla="*/ 0 h 182"/>
                  <a:gd name="T12" fmla="*/ 259 w 1011"/>
                  <a:gd name="T13" fmla="*/ 162 h 182"/>
                  <a:gd name="T14" fmla="*/ 470 w 1011"/>
                  <a:gd name="T15" fmla="*/ 138 h 182"/>
                  <a:gd name="T16" fmla="*/ 744 w 1011"/>
                  <a:gd name="T17" fmla="*/ 169 h 182"/>
                  <a:gd name="T18" fmla="*/ 854 w 1011"/>
                  <a:gd name="T19" fmla="*/ 182 h 182"/>
                  <a:gd name="T20" fmla="*/ 959 w 1011"/>
                  <a:gd name="T21" fmla="*/ 167 h 182"/>
                  <a:gd name="T22" fmla="*/ 1011 w 1011"/>
                  <a:gd name="T23" fmla="*/ 35 h 182"/>
                  <a:gd name="T24" fmla="*/ 818 w 1011"/>
                  <a:gd name="T25" fmla="*/ 74 h 182"/>
                  <a:gd name="T26" fmla="*/ 542 w 1011"/>
                  <a:gd name="T27" fmla="*/ 42 h 182"/>
                  <a:gd name="T28" fmla="*/ 542 w 1011"/>
                  <a:gd name="T29" fmla="*/ 64 h 182"/>
                  <a:gd name="T30" fmla="*/ 542 w 1011"/>
                  <a:gd name="T31" fmla="*/ 64 h 182"/>
                  <a:gd name="T32" fmla="*/ 542 w 1011"/>
                  <a:gd name="T33" fmla="*/ 65 h 182"/>
                  <a:gd name="T34" fmla="*/ 537 w 1011"/>
                  <a:gd name="T35" fmla="*/ 75 h 182"/>
                  <a:gd name="T36" fmla="*/ 534 w 1011"/>
                  <a:gd name="T37" fmla="*/ 78 h 182"/>
                  <a:gd name="T38" fmla="*/ 523 w 1011"/>
                  <a:gd name="T39" fmla="*/ 84 h 182"/>
                  <a:gd name="T40" fmla="*/ 520 w 1011"/>
                  <a:gd name="T41" fmla="*/ 85 h 182"/>
                  <a:gd name="T42" fmla="*/ 509 w 1011"/>
                  <a:gd name="T43" fmla="*/ 89 h 182"/>
                  <a:gd name="T44" fmla="*/ 506 w 1011"/>
                  <a:gd name="T45" fmla="*/ 90 h 182"/>
                  <a:gd name="T46" fmla="*/ 495 w 1011"/>
                  <a:gd name="T47" fmla="*/ 92 h 182"/>
                  <a:gd name="T48" fmla="*/ 492 w 1011"/>
                  <a:gd name="T49" fmla="*/ 93 h 182"/>
                  <a:gd name="T50" fmla="*/ 481 w 1011"/>
                  <a:gd name="T51" fmla="*/ 95 h 182"/>
                  <a:gd name="T52" fmla="*/ 478 w 1011"/>
                  <a:gd name="T53" fmla="*/ 95 h 182"/>
                  <a:gd name="T54" fmla="*/ 466 w 1011"/>
                  <a:gd name="T55" fmla="*/ 96 h 182"/>
                  <a:gd name="T56" fmla="*/ 464 w 1011"/>
                  <a:gd name="T57" fmla="*/ 96 h 182"/>
                  <a:gd name="T58" fmla="*/ 452 w 1011"/>
                  <a:gd name="T59" fmla="*/ 97 h 182"/>
                  <a:gd name="T60" fmla="*/ 449 w 1011"/>
                  <a:gd name="T61" fmla="*/ 97 h 182"/>
                  <a:gd name="T62" fmla="*/ 438 w 1011"/>
                  <a:gd name="T63" fmla="*/ 97 h 182"/>
                  <a:gd name="T64" fmla="*/ 438 w 1011"/>
                  <a:gd name="T65" fmla="*/ 98 h 182"/>
                  <a:gd name="T66" fmla="*/ 438 w 1011"/>
                  <a:gd name="T67" fmla="*/ 106 h 182"/>
                  <a:gd name="T68" fmla="*/ 438 w 1011"/>
                  <a:gd name="T69" fmla="*/ 106 h 182"/>
                  <a:gd name="T70" fmla="*/ 438 w 1011"/>
                  <a:gd name="T71" fmla="*/ 109 h 182"/>
                  <a:gd name="T72" fmla="*/ 438 w 1011"/>
                  <a:gd name="T73" fmla="*/ 121 h 182"/>
                  <a:gd name="T74" fmla="*/ 402 w 1011"/>
                  <a:gd name="T75" fmla="*/ 127 h 182"/>
                  <a:gd name="T76" fmla="*/ 401 w 1011"/>
                  <a:gd name="T77" fmla="*/ 128 h 182"/>
                  <a:gd name="T78" fmla="*/ 400 w 1011"/>
                  <a:gd name="T79" fmla="*/ 128 h 182"/>
                  <a:gd name="T80" fmla="*/ 399 w 1011"/>
                  <a:gd name="T81" fmla="*/ 128 h 182"/>
                  <a:gd name="T82" fmla="*/ 393 w 1011"/>
                  <a:gd name="T83" fmla="*/ 128 h 182"/>
                  <a:gd name="T84" fmla="*/ 374 w 1011"/>
                  <a:gd name="T85" fmla="*/ 129 h 182"/>
                  <a:gd name="T86" fmla="*/ 363 w 1011"/>
                  <a:gd name="T87" fmla="*/ 129 h 182"/>
                  <a:gd name="T88" fmla="*/ 360 w 1011"/>
                  <a:gd name="T89" fmla="*/ 129 h 182"/>
                  <a:gd name="T90" fmla="*/ 358 w 1011"/>
                  <a:gd name="T91" fmla="*/ 129 h 182"/>
                  <a:gd name="T92" fmla="*/ 357 w 1011"/>
                  <a:gd name="T93" fmla="*/ 129 h 182"/>
                  <a:gd name="T94" fmla="*/ 355 w 1011"/>
                  <a:gd name="T95" fmla="*/ 128 h 182"/>
                  <a:gd name="T96" fmla="*/ 310 w 1011"/>
                  <a:gd name="T97" fmla="*/ 121 h 182"/>
                  <a:gd name="T98" fmla="*/ 310 w 1011"/>
                  <a:gd name="T99" fmla="*/ 87 h 182"/>
                  <a:gd name="T100" fmla="*/ 310 w 1011"/>
                  <a:gd name="T101" fmla="*/ 85 h 182"/>
                  <a:gd name="T102" fmla="*/ 310 w 1011"/>
                  <a:gd name="T103" fmla="*/ 25 h 182"/>
                  <a:gd name="T104" fmla="*/ 310 w 1011"/>
                  <a:gd name="T105" fmla="*/ 20 h 182"/>
                  <a:gd name="T106" fmla="*/ 310 w 1011"/>
                  <a:gd name="T107" fmla="*/ 14 h 182"/>
                  <a:gd name="T108" fmla="*/ 310 w 1011"/>
                  <a:gd name="T109" fmla="*/ 13 h 182"/>
                  <a:gd name="T110" fmla="*/ 310 w 1011"/>
                  <a:gd name="T111" fmla="*/ 12 h 182"/>
                  <a:gd name="T112" fmla="*/ 310 w 1011"/>
                  <a:gd name="T113" fmla="*/ 9 h 182"/>
                  <a:gd name="T114" fmla="*/ 310 w 1011"/>
                  <a:gd name="T115" fmla="*/ 5 h 182"/>
                  <a:gd name="T116" fmla="*/ 310 w 1011"/>
                  <a:gd name="T117" fmla="*/ 2 h 182"/>
                  <a:gd name="T118" fmla="*/ 310 w 1011"/>
                  <a:gd name="T119" fmla="*/ 1 h 182"/>
                  <a:gd name="T120" fmla="*/ 272 w 1011"/>
                  <a:gd name="T1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1" h="182">
                    <a:moveTo>
                      <a:pt x="6" y="56"/>
                    </a:moveTo>
                    <a:cubicBezTo>
                      <a:pt x="4" y="57"/>
                      <a:pt x="2" y="58"/>
                      <a:pt x="0" y="59"/>
                    </a:cubicBezTo>
                    <a:cubicBezTo>
                      <a:pt x="1" y="65"/>
                      <a:pt x="3" y="71"/>
                      <a:pt x="5" y="76"/>
                    </a:cubicBezTo>
                    <a:cubicBezTo>
                      <a:pt x="5" y="70"/>
                      <a:pt x="5" y="63"/>
                      <a:pt x="6" y="56"/>
                    </a:cubicBezTo>
                    <a:moveTo>
                      <a:pt x="272" y="0"/>
                    </a:moveTo>
                    <a:cubicBezTo>
                      <a:pt x="267" y="0"/>
                      <a:pt x="261" y="0"/>
                      <a:pt x="255" y="0"/>
                    </a:cubicBezTo>
                    <a:cubicBezTo>
                      <a:pt x="261" y="58"/>
                      <a:pt x="262" y="112"/>
                      <a:pt x="259" y="162"/>
                    </a:cubicBezTo>
                    <a:cubicBezTo>
                      <a:pt x="326" y="145"/>
                      <a:pt x="397" y="138"/>
                      <a:pt x="470" y="138"/>
                    </a:cubicBezTo>
                    <a:cubicBezTo>
                      <a:pt x="561" y="138"/>
                      <a:pt x="654" y="149"/>
                      <a:pt x="744" y="169"/>
                    </a:cubicBezTo>
                    <a:cubicBezTo>
                      <a:pt x="785" y="178"/>
                      <a:pt x="821" y="182"/>
                      <a:pt x="854" y="182"/>
                    </a:cubicBezTo>
                    <a:cubicBezTo>
                      <a:pt x="895" y="182"/>
                      <a:pt x="929" y="176"/>
                      <a:pt x="959" y="167"/>
                    </a:cubicBezTo>
                    <a:cubicBezTo>
                      <a:pt x="984" y="128"/>
                      <a:pt x="1002" y="83"/>
                      <a:pt x="1011" y="35"/>
                    </a:cubicBezTo>
                    <a:cubicBezTo>
                      <a:pt x="963" y="63"/>
                      <a:pt x="895" y="74"/>
                      <a:pt x="818" y="74"/>
                    </a:cubicBezTo>
                    <a:cubicBezTo>
                      <a:pt x="734" y="74"/>
                      <a:pt x="638" y="61"/>
                      <a:pt x="542" y="42"/>
                    </a:cubicBezTo>
                    <a:cubicBezTo>
                      <a:pt x="542" y="64"/>
                      <a:pt x="542" y="64"/>
                      <a:pt x="542" y="64"/>
                    </a:cubicBezTo>
                    <a:cubicBezTo>
                      <a:pt x="542" y="64"/>
                      <a:pt x="542" y="64"/>
                      <a:pt x="542" y="64"/>
                    </a:cubicBezTo>
                    <a:cubicBezTo>
                      <a:pt x="542" y="65"/>
                      <a:pt x="542" y="65"/>
                      <a:pt x="542" y="65"/>
                    </a:cubicBezTo>
                    <a:cubicBezTo>
                      <a:pt x="542" y="68"/>
                      <a:pt x="540" y="72"/>
                      <a:pt x="537" y="75"/>
                    </a:cubicBezTo>
                    <a:cubicBezTo>
                      <a:pt x="536" y="76"/>
                      <a:pt x="535" y="77"/>
                      <a:pt x="534" y="78"/>
                    </a:cubicBezTo>
                    <a:cubicBezTo>
                      <a:pt x="531" y="80"/>
                      <a:pt x="527" y="82"/>
                      <a:pt x="523" y="84"/>
                    </a:cubicBezTo>
                    <a:cubicBezTo>
                      <a:pt x="522" y="84"/>
                      <a:pt x="521" y="85"/>
                      <a:pt x="520" y="85"/>
                    </a:cubicBezTo>
                    <a:cubicBezTo>
                      <a:pt x="516" y="86"/>
                      <a:pt x="513" y="88"/>
                      <a:pt x="509" y="89"/>
                    </a:cubicBezTo>
                    <a:cubicBezTo>
                      <a:pt x="508" y="89"/>
                      <a:pt x="507" y="89"/>
                      <a:pt x="506" y="90"/>
                    </a:cubicBezTo>
                    <a:cubicBezTo>
                      <a:pt x="502" y="90"/>
                      <a:pt x="498" y="91"/>
                      <a:pt x="495" y="92"/>
                    </a:cubicBezTo>
                    <a:cubicBezTo>
                      <a:pt x="494" y="92"/>
                      <a:pt x="493" y="93"/>
                      <a:pt x="492" y="93"/>
                    </a:cubicBezTo>
                    <a:cubicBezTo>
                      <a:pt x="488" y="93"/>
                      <a:pt x="484" y="94"/>
                      <a:pt x="481" y="95"/>
                    </a:cubicBezTo>
                    <a:cubicBezTo>
                      <a:pt x="480" y="95"/>
                      <a:pt x="479" y="95"/>
                      <a:pt x="478" y="95"/>
                    </a:cubicBezTo>
                    <a:cubicBezTo>
                      <a:pt x="474" y="95"/>
                      <a:pt x="470" y="96"/>
                      <a:pt x="466" y="96"/>
                    </a:cubicBezTo>
                    <a:cubicBezTo>
                      <a:pt x="466" y="96"/>
                      <a:pt x="465" y="96"/>
                      <a:pt x="464" y="96"/>
                    </a:cubicBezTo>
                    <a:cubicBezTo>
                      <a:pt x="460" y="97"/>
                      <a:pt x="456" y="97"/>
                      <a:pt x="452" y="97"/>
                    </a:cubicBezTo>
                    <a:cubicBezTo>
                      <a:pt x="451" y="97"/>
                      <a:pt x="450" y="97"/>
                      <a:pt x="449" y="97"/>
                    </a:cubicBezTo>
                    <a:cubicBezTo>
                      <a:pt x="446" y="97"/>
                      <a:pt x="442" y="97"/>
                      <a:pt x="438" y="97"/>
                    </a:cubicBezTo>
                    <a:cubicBezTo>
                      <a:pt x="438" y="97"/>
                      <a:pt x="438" y="97"/>
                      <a:pt x="438" y="98"/>
                    </a:cubicBezTo>
                    <a:cubicBezTo>
                      <a:pt x="438" y="101"/>
                      <a:pt x="438" y="103"/>
                      <a:pt x="438" y="106"/>
                    </a:cubicBezTo>
                    <a:cubicBezTo>
                      <a:pt x="438" y="106"/>
                      <a:pt x="438" y="106"/>
                      <a:pt x="438" y="106"/>
                    </a:cubicBezTo>
                    <a:cubicBezTo>
                      <a:pt x="438" y="107"/>
                      <a:pt x="438" y="108"/>
                      <a:pt x="438" y="109"/>
                    </a:cubicBezTo>
                    <a:cubicBezTo>
                      <a:pt x="438" y="114"/>
                      <a:pt x="438" y="118"/>
                      <a:pt x="438" y="121"/>
                    </a:cubicBezTo>
                    <a:cubicBezTo>
                      <a:pt x="426" y="124"/>
                      <a:pt x="414" y="126"/>
                      <a:pt x="402" y="127"/>
                    </a:cubicBezTo>
                    <a:cubicBezTo>
                      <a:pt x="401" y="128"/>
                      <a:pt x="401" y="128"/>
                      <a:pt x="401" y="128"/>
                    </a:cubicBezTo>
                    <a:cubicBezTo>
                      <a:pt x="401" y="128"/>
                      <a:pt x="400" y="128"/>
                      <a:pt x="400" y="128"/>
                    </a:cubicBezTo>
                    <a:cubicBezTo>
                      <a:pt x="399" y="128"/>
                      <a:pt x="399" y="128"/>
                      <a:pt x="399" y="128"/>
                    </a:cubicBezTo>
                    <a:cubicBezTo>
                      <a:pt x="397" y="128"/>
                      <a:pt x="395" y="128"/>
                      <a:pt x="393" y="128"/>
                    </a:cubicBezTo>
                    <a:cubicBezTo>
                      <a:pt x="387" y="129"/>
                      <a:pt x="380" y="129"/>
                      <a:pt x="374" y="129"/>
                    </a:cubicBezTo>
                    <a:cubicBezTo>
                      <a:pt x="370" y="129"/>
                      <a:pt x="367" y="129"/>
                      <a:pt x="363" y="129"/>
                    </a:cubicBezTo>
                    <a:cubicBezTo>
                      <a:pt x="362" y="129"/>
                      <a:pt x="361" y="129"/>
                      <a:pt x="360" y="129"/>
                    </a:cubicBezTo>
                    <a:cubicBezTo>
                      <a:pt x="359" y="129"/>
                      <a:pt x="359" y="129"/>
                      <a:pt x="358" y="129"/>
                    </a:cubicBezTo>
                    <a:cubicBezTo>
                      <a:pt x="357" y="129"/>
                      <a:pt x="357" y="129"/>
                      <a:pt x="357" y="129"/>
                    </a:cubicBezTo>
                    <a:cubicBezTo>
                      <a:pt x="356" y="128"/>
                      <a:pt x="355" y="128"/>
                      <a:pt x="355" y="128"/>
                    </a:cubicBezTo>
                    <a:cubicBezTo>
                      <a:pt x="340" y="127"/>
                      <a:pt x="325" y="125"/>
                      <a:pt x="310" y="121"/>
                    </a:cubicBezTo>
                    <a:cubicBezTo>
                      <a:pt x="310" y="115"/>
                      <a:pt x="310" y="103"/>
                      <a:pt x="310" y="87"/>
                    </a:cubicBezTo>
                    <a:cubicBezTo>
                      <a:pt x="310" y="86"/>
                      <a:pt x="310" y="86"/>
                      <a:pt x="310" y="85"/>
                    </a:cubicBezTo>
                    <a:cubicBezTo>
                      <a:pt x="310" y="68"/>
                      <a:pt x="310" y="47"/>
                      <a:pt x="310" y="25"/>
                    </a:cubicBezTo>
                    <a:cubicBezTo>
                      <a:pt x="310" y="23"/>
                      <a:pt x="310" y="22"/>
                      <a:pt x="310" y="20"/>
                    </a:cubicBezTo>
                    <a:cubicBezTo>
                      <a:pt x="310" y="18"/>
                      <a:pt x="310" y="16"/>
                      <a:pt x="310" y="14"/>
                    </a:cubicBezTo>
                    <a:cubicBezTo>
                      <a:pt x="310" y="13"/>
                      <a:pt x="310" y="13"/>
                      <a:pt x="310" y="13"/>
                    </a:cubicBezTo>
                    <a:cubicBezTo>
                      <a:pt x="310" y="13"/>
                      <a:pt x="310" y="12"/>
                      <a:pt x="310" y="12"/>
                    </a:cubicBezTo>
                    <a:cubicBezTo>
                      <a:pt x="310" y="11"/>
                      <a:pt x="310" y="10"/>
                      <a:pt x="310" y="9"/>
                    </a:cubicBezTo>
                    <a:cubicBezTo>
                      <a:pt x="310" y="7"/>
                      <a:pt x="310" y="6"/>
                      <a:pt x="310" y="5"/>
                    </a:cubicBezTo>
                    <a:cubicBezTo>
                      <a:pt x="310" y="4"/>
                      <a:pt x="310" y="3"/>
                      <a:pt x="310" y="2"/>
                    </a:cubicBezTo>
                    <a:cubicBezTo>
                      <a:pt x="310" y="2"/>
                      <a:pt x="310" y="1"/>
                      <a:pt x="310" y="1"/>
                    </a:cubicBezTo>
                    <a:cubicBezTo>
                      <a:pt x="297" y="0"/>
                      <a:pt x="285" y="0"/>
                      <a:pt x="272" y="0"/>
                    </a:cubicBezTo>
                  </a:path>
                </a:pathLst>
              </a:custGeom>
              <a:solidFill>
                <a:srgbClr val="F1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67" name="Freeform 8"/>
              <p:cNvSpPr/>
              <p:nvPr>
                <p:custDataLst>
                  <p:tags r:id="rId4"/>
                </p:custDataLst>
              </p:nvPr>
            </p:nvSpPr>
            <p:spPr bwMode="auto">
              <a:xfrm>
                <a:off x="838" y="372"/>
                <a:ext cx="1016" cy="289"/>
              </a:xfrm>
              <a:custGeom>
                <a:avLst/>
                <a:gdLst>
                  <a:gd name="T0" fmla="*/ 171 w 429"/>
                  <a:gd name="T1" fmla="*/ 0 h 122"/>
                  <a:gd name="T2" fmla="*/ 98 w 429"/>
                  <a:gd name="T3" fmla="*/ 56 h 122"/>
                  <a:gd name="T4" fmla="*/ 76 w 429"/>
                  <a:gd name="T5" fmla="*/ 51 h 122"/>
                  <a:gd name="T6" fmla="*/ 30 w 429"/>
                  <a:gd name="T7" fmla="*/ 86 h 122"/>
                  <a:gd name="T8" fmla="*/ 18 w 429"/>
                  <a:gd name="T9" fmla="*/ 86 h 122"/>
                  <a:gd name="T10" fmla="*/ 0 w 429"/>
                  <a:gd name="T11" fmla="*/ 104 h 122"/>
                  <a:gd name="T12" fmla="*/ 6 w 429"/>
                  <a:gd name="T13" fmla="*/ 117 h 122"/>
                  <a:gd name="T14" fmla="*/ 18 w 429"/>
                  <a:gd name="T15" fmla="*/ 122 h 122"/>
                  <a:gd name="T16" fmla="*/ 411 w 429"/>
                  <a:gd name="T17" fmla="*/ 122 h 122"/>
                  <a:gd name="T18" fmla="*/ 429 w 429"/>
                  <a:gd name="T19" fmla="*/ 104 h 122"/>
                  <a:gd name="T20" fmla="*/ 424 w 429"/>
                  <a:gd name="T21" fmla="*/ 91 h 122"/>
                  <a:gd name="T22" fmla="*/ 411 w 429"/>
                  <a:gd name="T23" fmla="*/ 86 h 122"/>
                  <a:gd name="T24" fmla="*/ 392 w 429"/>
                  <a:gd name="T25" fmla="*/ 86 h 122"/>
                  <a:gd name="T26" fmla="*/ 348 w 429"/>
                  <a:gd name="T27" fmla="*/ 57 h 122"/>
                  <a:gd name="T28" fmla="*/ 315 w 429"/>
                  <a:gd name="T29" fmla="*/ 71 h 122"/>
                  <a:gd name="T30" fmla="*/ 257 w 429"/>
                  <a:gd name="T31" fmla="*/ 38 h 122"/>
                  <a:gd name="T32" fmla="*/ 238 w 429"/>
                  <a:gd name="T33" fmla="*/ 41 h 122"/>
                  <a:gd name="T34" fmla="*/ 171 w 429"/>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9" h="122">
                    <a:moveTo>
                      <a:pt x="171" y="0"/>
                    </a:moveTo>
                    <a:cubicBezTo>
                      <a:pt x="136" y="0"/>
                      <a:pt x="107" y="24"/>
                      <a:pt x="98" y="56"/>
                    </a:cubicBezTo>
                    <a:cubicBezTo>
                      <a:pt x="91" y="53"/>
                      <a:pt x="84" y="51"/>
                      <a:pt x="76" y="51"/>
                    </a:cubicBezTo>
                    <a:cubicBezTo>
                      <a:pt x="54" y="51"/>
                      <a:pt x="36" y="66"/>
                      <a:pt x="30" y="86"/>
                    </a:cubicBezTo>
                    <a:cubicBezTo>
                      <a:pt x="18" y="86"/>
                      <a:pt x="18" y="86"/>
                      <a:pt x="18" y="86"/>
                    </a:cubicBezTo>
                    <a:cubicBezTo>
                      <a:pt x="8" y="86"/>
                      <a:pt x="0" y="94"/>
                      <a:pt x="0" y="104"/>
                    </a:cubicBezTo>
                    <a:cubicBezTo>
                      <a:pt x="0" y="109"/>
                      <a:pt x="2" y="114"/>
                      <a:pt x="6" y="117"/>
                    </a:cubicBezTo>
                    <a:cubicBezTo>
                      <a:pt x="9" y="120"/>
                      <a:pt x="13" y="122"/>
                      <a:pt x="18" y="122"/>
                    </a:cubicBezTo>
                    <a:cubicBezTo>
                      <a:pt x="411" y="122"/>
                      <a:pt x="411" y="122"/>
                      <a:pt x="411" y="122"/>
                    </a:cubicBezTo>
                    <a:cubicBezTo>
                      <a:pt x="421" y="122"/>
                      <a:pt x="429" y="114"/>
                      <a:pt x="429" y="104"/>
                    </a:cubicBezTo>
                    <a:cubicBezTo>
                      <a:pt x="429" y="99"/>
                      <a:pt x="427" y="94"/>
                      <a:pt x="424" y="91"/>
                    </a:cubicBezTo>
                    <a:cubicBezTo>
                      <a:pt x="421" y="88"/>
                      <a:pt x="416" y="86"/>
                      <a:pt x="411" y="86"/>
                    </a:cubicBezTo>
                    <a:cubicBezTo>
                      <a:pt x="392" y="86"/>
                      <a:pt x="392" y="86"/>
                      <a:pt x="392" y="86"/>
                    </a:cubicBezTo>
                    <a:cubicBezTo>
                      <a:pt x="385" y="69"/>
                      <a:pt x="368" y="57"/>
                      <a:pt x="348" y="57"/>
                    </a:cubicBezTo>
                    <a:cubicBezTo>
                      <a:pt x="335" y="57"/>
                      <a:pt x="323" y="62"/>
                      <a:pt x="315" y="71"/>
                    </a:cubicBezTo>
                    <a:cubicBezTo>
                      <a:pt x="303" y="51"/>
                      <a:pt x="282" y="38"/>
                      <a:pt x="257" y="38"/>
                    </a:cubicBezTo>
                    <a:cubicBezTo>
                      <a:pt x="251" y="38"/>
                      <a:pt x="244" y="39"/>
                      <a:pt x="238" y="41"/>
                    </a:cubicBezTo>
                    <a:cubicBezTo>
                      <a:pt x="225" y="17"/>
                      <a:pt x="200" y="0"/>
                      <a:pt x="171"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68" name="Freeform 9"/>
              <p:cNvSpPr/>
              <p:nvPr>
                <p:custDataLst>
                  <p:tags r:id="rId5"/>
                </p:custDataLst>
              </p:nvPr>
            </p:nvSpPr>
            <p:spPr bwMode="auto">
              <a:xfrm>
                <a:off x="1859" y="895"/>
                <a:ext cx="658" cy="188"/>
              </a:xfrm>
              <a:custGeom>
                <a:avLst/>
                <a:gdLst>
                  <a:gd name="T0" fmla="*/ 168 w 278"/>
                  <a:gd name="T1" fmla="*/ 0 h 79"/>
                  <a:gd name="T2" fmla="*/ 124 w 278"/>
                  <a:gd name="T3" fmla="*/ 26 h 79"/>
                  <a:gd name="T4" fmla="*/ 112 w 278"/>
                  <a:gd name="T5" fmla="*/ 24 h 79"/>
                  <a:gd name="T6" fmla="*/ 74 w 278"/>
                  <a:gd name="T7" fmla="*/ 45 h 79"/>
                  <a:gd name="T8" fmla="*/ 52 w 278"/>
                  <a:gd name="T9" fmla="*/ 36 h 79"/>
                  <a:gd name="T10" fmla="*/ 24 w 278"/>
                  <a:gd name="T11" fmla="*/ 55 h 79"/>
                  <a:gd name="T12" fmla="*/ 12 w 278"/>
                  <a:gd name="T13" fmla="*/ 55 h 79"/>
                  <a:gd name="T14" fmla="*/ 3 w 278"/>
                  <a:gd name="T15" fmla="*/ 58 h 79"/>
                  <a:gd name="T16" fmla="*/ 0 w 278"/>
                  <a:gd name="T17" fmla="*/ 67 h 79"/>
                  <a:gd name="T18" fmla="*/ 12 w 278"/>
                  <a:gd name="T19" fmla="*/ 79 h 79"/>
                  <a:gd name="T20" fmla="*/ 266 w 278"/>
                  <a:gd name="T21" fmla="*/ 79 h 79"/>
                  <a:gd name="T22" fmla="*/ 275 w 278"/>
                  <a:gd name="T23" fmla="*/ 75 h 79"/>
                  <a:gd name="T24" fmla="*/ 278 w 278"/>
                  <a:gd name="T25" fmla="*/ 67 h 79"/>
                  <a:gd name="T26" fmla="*/ 266 w 278"/>
                  <a:gd name="T27" fmla="*/ 55 h 79"/>
                  <a:gd name="T28" fmla="*/ 259 w 278"/>
                  <a:gd name="T29" fmla="*/ 55 h 79"/>
                  <a:gd name="T30" fmla="*/ 229 w 278"/>
                  <a:gd name="T31" fmla="*/ 33 h 79"/>
                  <a:gd name="T32" fmla="*/ 215 w 278"/>
                  <a:gd name="T33" fmla="*/ 36 h 79"/>
                  <a:gd name="T34" fmla="*/ 168 w 278"/>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79">
                    <a:moveTo>
                      <a:pt x="168" y="0"/>
                    </a:moveTo>
                    <a:cubicBezTo>
                      <a:pt x="149" y="0"/>
                      <a:pt x="132" y="10"/>
                      <a:pt x="124" y="26"/>
                    </a:cubicBezTo>
                    <a:cubicBezTo>
                      <a:pt x="120" y="25"/>
                      <a:pt x="116" y="24"/>
                      <a:pt x="112" y="24"/>
                    </a:cubicBezTo>
                    <a:cubicBezTo>
                      <a:pt x="96" y="24"/>
                      <a:pt x="82" y="33"/>
                      <a:pt x="74" y="45"/>
                    </a:cubicBezTo>
                    <a:cubicBezTo>
                      <a:pt x="69" y="40"/>
                      <a:pt x="61" y="36"/>
                      <a:pt x="52" y="36"/>
                    </a:cubicBezTo>
                    <a:cubicBezTo>
                      <a:pt x="40" y="36"/>
                      <a:pt x="29" y="44"/>
                      <a:pt x="24" y="55"/>
                    </a:cubicBezTo>
                    <a:cubicBezTo>
                      <a:pt x="12" y="55"/>
                      <a:pt x="12" y="55"/>
                      <a:pt x="12" y="55"/>
                    </a:cubicBezTo>
                    <a:cubicBezTo>
                      <a:pt x="9" y="55"/>
                      <a:pt x="6" y="56"/>
                      <a:pt x="3" y="58"/>
                    </a:cubicBezTo>
                    <a:cubicBezTo>
                      <a:pt x="1" y="61"/>
                      <a:pt x="0" y="64"/>
                      <a:pt x="0" y="67"/>
                    </a:cubicBezTo>
                    <a:cubicBezTo>
                      <a:pt x="0" y="73"/>
                      <a:pt x="5" y="79"/>
                      <a:pt x="12" y="79"/>
                    </a:cubicBezTo>
                    <a:cubicBezTo>
                      <a:pt x="266" y="79"/>
                      <a:pt x="266" y="79"/>
                      <a:pt x="266" y="79"/>
                    </a:cubicBezTo>
                    <a:cubicBezTo>
                      <a:pt x="270" y="79"/>
                      <a:pt x="273" y="77"/>
                      <a:pt x="275" y="75"/>
                    </a:cubicBezTo>
                    <a:cubicBezTo>
                      <a:pt x="277" y="73"/>
                      <a:pt x="278" y="70"/>
                      <a:pt x="278" y="67"/>
                    </a:cubicBezTo>
                    <a:cubicBezTo>
                      <a:pt x="278" y="60"/>
                      <a:pt x="273" y="55"/>
                      <a:pt x="266" y="55"/>
                    </a:cubicBezTo>
                    <a:cubicBezTo>
                      <a:pt x="259" y="55"/>
                      <a:pt x="259" y="55"/>
                      <a:pt x="259" y="55"/>
                    </a:cubicBezTo>
                    <a:cubicBezTo>
                      <a:pt x="255" y="42"/>
                      <a:pt x="243" y="33"/>
                      <a:pt x="229" y="33"/>
                    </a:cubicBezTo>
                    <a:cubicBezTo>
                      <a:pt x="224" y="33"/>
                      <a:pt x="219" y="34"/>
                      <a:pt x="215" y="36"/>
                    </a:cubicBezTo>
                    <a:cubicBezTo>
                      <a:pt x="209" y="15"/>
                      <a:pt x="190" y="0"/>
                      <a:pt x="168"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69" name="Freeform 10"/>
              <p:cNvSpPr>
                <a:spLocks noEditPoints="1"/>
              </p:cNvSpPr>
              <p:nvPr>
                <p:custDataLst>
                  <p:tags r:id="rId6"/>
                </p:custDataLst>
              </p:nvPr>
            </p:nvSpPr>
            <p:spPr bwMode="auto">
              <a:xfrm>
                <a:off x="732" y="1590"/>
                <a:ext cx="244" cy="246"/>
              </a:xfrm>
              <a:custGeom>
                <a:avLst/>
                <a:gdLst>
                  <a:gd name="T0" fmla="*/ 51 w 103"/>
                  <a:gd name="T1" fmla="*/ 68 h 104"/>
                  <a:gd name="T2" fmla="*/ 44 w 103"/>
                  <a:gd name="T3" fmla="*/ 66 h 104"/>
                  <a:gd name="T4" fmla="*/ 37 w 103"/>
                  <a:gd name="T5" fmla="*/ 46 h 104"/>
                  <a:gd name="T6" fmla="*/ 51 w 103"/>
                  <a:gd name="T7" fmla="*/ 37 h 104"/>
                  <a:gd name="T8" fmla="*/ 57 w 103"/>
                  <a:gd name="T9" fmla="*/ 38 h 104"/>
                  <a:gd name="T10" fmla="*/ 65 w 103"/>
                  <a:gd name="T11" fmla="*/ 58 h 104"/>
                  <a:gd name="T12" fmla="*/ 51 w 103"/>
                  <a:gd name="T13" fmla="*/ 68 h 104"/>
                  <a:gd name="T14" fmla="*/ 39 w 103"/>
                  <a:gd name="T15" fmla="*/ 0 h 104"/>
                  <a:gd name="T16" fmla="*/ 23 w 103"/>
                  <a:gd name="T17" fmla="*/ 6 h 104"/>
                  <a:gd name="T18" fmla="*/ 29 w 103"/>
                  <a:gd name="T19" fmla="*/ 21 h 104"/>
                  <a:gd name="T20" fmla="*/ 21 w 103"/>
                  <a:gd name="T21" fmla="*/ 28 h 104"/>
                  <a:gd name="T22" fmla="*/ 7 w 103"/>
                  <a:gd name="T23" fmla="*/ 22 h 104"/>
                  <a:gd name="T24" fmla="*/ 0 w 103"/>
                  <a:gd name="T25" fmla="*/ 37 h 104"/>
                  <a:gd name="T26" fmla="*/ 14 w 103"/>
                  <a:gd name="T27" fmla="*/ 43 h 104"/>
                  <a:gd name="T28" fmla="*/ 13 w 103"/>
                  <a:gd name="T29" fmla="*/ 58 h 104"/>
                  <a:gd name="T30" fmla="*/ 1 w 103"/>
                  <a:gd name="T31" fmla="*/ 63 h 104"/>
                  <a:gd name="T32" fmla="*/ 7 w 103"/>
                  <a:gd name="T33" fmla="*/ 79 h 104"/>
                  <a:gd name="T34" fmla="*/ 20 w 103"/>
                  <a:gd name="T35" fmla="*/ 74 h 104"/>
                  <a:gd name="T36" fmla="*/ 29 w 103"/>
                  <a:gd name="T37" fmla="*/ 83 h 104"/>
                  <a:gd name="T38" fmla="*/ 23 w 103"/>
                  <a:gd name="T39" fmla="*/ 97 h 104"/>
                  <a:gd name="T40" fmla="*/ 39 w 103"/>
                  <a:gd name="T41" fmla="*/ 104 h 104"/>
                  <a:gd name="T42" fmla="*/ 45 w 103"/>
                  <a:gd name="T43" fmla="*/ 89 h 104"/>
                  <a:gd name="T44" fmla="*/ 51 w 103"/>
                  <a:gd name="T45" fmla="*/ 90 h 104"/>
                  <a:gd name="T46" fmla="*/ 59 w 103"/>
                  <a:gd name="T47" fmla="*/ 89 h 104"/>
                  <a:gd name="T48" fmla="*/ 65 w 103"/>
                  <a:gd name="T49" fmla="*/ 104 h 104"/>
                  <a:gd name="T50" fmla="*/ 80 w 103"/>
                  <a:gd name="T51" fmla="*/ 98 h 104"/>
                  <a:gd name="T52" fmla="*/ 74 w 103"/>
                  <a:gd name="T53" fmla="*/ 82 h 104"/>
                  <a:gd name="T54" fmla="*/ 82 w 103"/>
                  <a:gd name="T55" fmla="*/ 74 h 104"/>
                  <a:gd name="T56" fmla="*/ 95 w 103"/>
                  <a:gd name="T57" fmla="*/ 80 h 104"/>
                  <a:gd name="T58" fmla="*/ 102 w 103"/>
                  <a:gd name="T59" fmla="*/ 64 h 104"/>
                  <a:gd name="T60" fmla="*/ 88 w 103"/>
                  <a:gd name="T61" fmla="*/ 58 h 104"/>
                  <a:gd name="T62" fmla="*/ 88 w 103"/>
                  <a:gd name="T63" fmla="*/ 48 h 104"/>
                  <a:gd name="T64" fmla="*/ 103 w 103"/>
                  <a:gd name="T65" fmla="*/ 42 h 104"/>
                  <a:gd name="T66" fmla="*/ 97 w 103"/>
                  <a:gd name="T67" fmla="*/ 26 h 104"/>
                  <a:gd name="T68" fmla="*/ 83 w 103"/>
                  <a:gd name="T69" fmla="*/ 32 h 104"/>
                  <a:gd name="T70" fmla="*/ 75 w 103"/>
                  <a:gd name="T71" fmla="*/ 23 h 104"/>
                  <a:gd name="T72" fmla="*/ 81 w 103"/>
                  <a:gd name="T73" fmla="*/ 9 h 104"/>
                  <a:gd name="T74" fmla="*/ 65 w 103"/>
                  <a:gd name="T75" fmla="*/ 2 h 104"/>
                  <a:gd name="T76" fmla="*/ 59 w 103"/>
                  <a:gd name="T77" fmla="*/ 15 h 104"/>
                  <a:gd name="T78" fmla="*/ 51 w 103"/>
                  <a:gd name="T79" fmla="*/ 14 h 104"/>
                  <a:gd name="T80" fmla="*/ 44 w 103"/>
                  <a:gd name="T81" fmla="*/ 15 h 104"/>
                  <a:gd name="T82" fmla="*/ 39 w 103"/>
                  <a:gd name="T8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 h="104">
                    <a:moveTo>
                      <a:pt x="51" y="68"/>
                    </a:moveTo>
                    <a:cubicBezTo>
                      <a:pt x="49" y="68"/>
                      <a:pt x="46" y="67"/>
                      <a:pt x="44" y="66"/>
                    </a:cubicBezTo>
                    <a:cubicBezTo>
                      <a:pt x="37" y="63"/>
                      <a:pt x="33" y="54"/>
                      <a:pt x="37" y="46"/>
                    </a:cubicBezTo>
                    <a:cubicBezTo>
                      <a:pt x="39" y="40"/>
                      <a:pt x="45" y="37"/>
                      <a:pt x="51" y="37"/>
                    </a:cubicBezTo>
                    <a:cubicBezTo>
                      <a:pt x="53" y="37"/>
                      <a:pt x="55" y="37"/>
                      <a:pt x="57" y="38"/>
                    </a:cubicBezTo>
                    <a:cubicBezTo>
                      <a:pt x="65" y="42"/>
                      <a:pt x="68" y="51"/>
                      <a:pt x="65" y="58"/>
                    </a:cubicBezTo>
                    <a:cubicBezTo>
                      <a:pt x="62" y="64"/>
                      <a:pt x="57" y="68"/>
                      <a:pt x="51" y="68"/>
                    </a:cubicBezTo>
                    <a:moveTo>
                      <a:pt x="39" y="0"/>
                    </a:moveTo>
                    <a:cubicBezTo>
                      <a:pt x="23" y="6"/>
                      <a:pt x="23" y="6"/>
                      <a:pt x="23" y="6"/>
                    </a:cubicBezTo>
                    <a:cubicBezTo>
                      <a:pt x="29" y="21"/>
                      <a:pt x="29" y="21"/>
                      <a:pt x="29" y="21"/>
                    </a:cubicBezTo>
                    <a:cubicBezTo>
                      <a:pt x="26" y="23"/>
                      <a:pt x="24" y="26"/>
                      <a:pt x="21" y="28"/>
                    </a:cubicBezTo>
                    <a:cubicBezTo>
                      <a:pt x="7" y="22"/>
                      <a:pt x="7" y="22"/>
                      <a:pt x="7" y="22"/>
                    </a:cubicBezTo>
                    <a:cubicBezTo>
                      <a:pt x="0" y="37"/>
                      <a:pt x="0" y="37"/>
                      <a:pt x="0" y="37"/>
                    </a:cubicBezTo>
                    <a:cubicBezTo>
                      <a:pt x="14" y="43"/>
                      <a:pt x="14" y="43"/>
                      <a:pt x="14" y="43"/>
                    </a:cubicBezTo>
                    <a:cubicBezTo>
                      <a:pt x="13" y="48"/>
                      <a:pt x="13" y="54"/>
                      <a:pt x="13" y="58"/>
                    </a:cubicBezTo>
                    <a:cubicBezTo>
                      <a:pt x="1" y="63"/>
                      <a:pt x="1" y="63"/>
                      <a:pt x="1" y="63"/>
                    </a:cubicBezTo>
                    <a:cubicBezTo>
                      <a:pt x="7" y="79"/>
                      <a:pt x="7" y="79"/>
                      <a:pt x="7" y="79"/>
                    </a:cubicBezTo>
                    <a:cubicBezTo>
                      <a:pt x="20" y="74"/>
                      <a:pt x="20" y="74"/>
                      <a:pt x="20" y="74"/>
                    </a:cubicBezTo>
                    <a:cubicBezTo>
                      <a:pt x="22" y="78"/>
                      <a:pt x="25" y="81"/>
                      <a:pt x="29" y="83"/>
                    </a:cubicBezTo>
                    <a:cubicBezTo>
                      <a:pt x="23" y="97"/>
                      <a:pt x="23" y="97"/>
                      <a:pt x="23" y="97"/>
                    </a:cubicBezTo>
                    <a:cubicBezTo>
                      <a:pt x="39" y="104"/>
                      <a:pt x="39" y="104"/>
                      <a:pt x="39" y="104"/>
                    </a:cubicBezTo>
                    <a:cubicBezTo>
                      <a:pt x="45" y="89"/>
                      <a:pt x="45" y="89"/>
                      <a:pt x="45" y="89"/>
                    </a:cubicBezTo>
                    <a:cubicBezTo>
                      <a:pt x="47" y="90"/>
                      <a:pt x="49" y="90"/>
                      <a:pt x="51" y="90"/>
                    </a:cubicBezTo>
                    <a:cubicBezTo>
                      <a:pt x="53" y="90"/>
                      <a:pt x="56" y="90"/>
                      <a:pt x="59" y="89"/>
                    </a:cubicBezTo>
                    <a:cubicBezTo>
                      <a:pt x="65" y="104"/>
                      <a:pt x="65" y="104"/>
                      <a:pt x="65" y="104"/>
                    </a:cubicBezTo>
                    <a:cubicBezTo>
                      <a:pt x="80" y="98"/>
                      <a:pt x="80" y="98"/>
                      <a:pt x="80" y="98"/>
                    </a:cubicBezTo>
                    <a:cubicBezTo>
                      <a:pt x="74" y="82"/>
                      <a:pt x="74" y="82"/>
                      <a:pt x="74" y="82"/>
                    </a:cubicBezTo>
                    <a:cubicBezTo>
                      <a:pt x="77" y="79"/>
                      <a:pt x="80" y="77"/>
                      <a:pt x="82" y="74"/>
                    </a:cubicBezTo>
                    <a:cubicBezTo>
                      <a:pt x="95" y="80"/>
                      <a:pt x="95" y="80"/>
                      <a:pt x="95" y="80"/>
                    </a:cubicBezTo>
                    <a:cubicBezTo>
                      <a:pt x="102" y="64"/>
                      <a:pt x="102" y="64"/>
                      <a:pt x="102" y="64"/>
                    </a:cubicBezTo>
                    <a:cubicBezTo>
                      <a:pt x="88" y="58"/>
                      <a:pt x="88" y="58"/>
                      <a:pt x="88" y="58"/>
                    </a:cubicBezTo>
                    <a:cubicBezTo>
                      <a:pt x="89" y="55"/>
                      <a:pt x="89" y="51"/>
                      <a:pt x="88" y="48"/>
                    </a:cubicBezTo>
                    <a:cubicBezTo>
                      <a:pt x="103" y="42"/>
                      <a:pt x="103" y="42"/>
                      <a:pt x="103" y="42"/>
                    </a:cubicBezTo>
                    <a:cubicBezTo>
                      <a:pt x="97" y="26"/>
                      <a:pt x="97" y="26"/>
                      <a:pt x="97" y="26"/>
                    </a:cubicBezTo>
                    <a:cubicBezTo>
                      <a:pt x="83" y="32"/>
                      <a:pt x="83" y="32"/>
                      <a:pt x="83" y="32"/>
                    </a:cubicBezTo>
                    <a:cubicBezTo>
                      <a:pt x="81" y="29"/>
                      <a:pt x="78" y="25"/>
                      <a:pt x="75" y="23"/>
                    </a:cubicBezTo>
                    <a:cubicBezTo>
                      <a:pt x="81" y="9"/>
                      <a:pt x="81" y="9"/>
                      <a:pt x="81" y="9"/>
                    </a:cubicBezTo>
                    <a:cubicBezTo>
                      <a:pt x="65" y="2"/>
                      <a:pt x="65" y="2"/>
                      <a:pt x="65" y="2"/>
                    </a:cubicBezTo>
                    <a:cubicBezTo>
                      <a:pt x="59" y="15"/>
                      <a:pt x="59" y="15"/>
                      <a:pt x="59" y="15"/>
                    </a:cubicBezTo>
                    <a:cubicBezTo>
                      <a:pt x="57" y="15"/>
                      <a:pt x="54" y="14"/>
                      <a:pt x="51" y="14"/>
                    </a:cubicBezTo>
                    <a:cubicBezTo>
                      <a:pt x="49" y="14"/>
                      <a:pt x="46" y="14"/>
                      <a:pt x="44" y="15"/>
                    </a:cubicBezTo>
                    <a:cubicBezTo>
                      <a:pt x="39" y="0"/>
                      <a:pt x="39" y="0"/>
                      <a:pt x="39"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70" name="Freeform 11"/>
              <p:cNvSpPr>
                <a:spLocks noEditPoints="1"/>
              </p:cNvSpPr>
              <p:nvPr>
                <p:custDataLst>
                  <p:tags r:id="rId7"/>
                </p:custDataLst>
              </p:nvPr>
            </p:nvSpPr>
            <p:spPr bwMode="auto">
              <a:xfrm>
                <a:off x="737" y="1902"/>
                <a:ext cx="133" cy="136"/>
              </a:xfrm>
              <a:custGeom>
                <a:avLst/>
                <a:gdLst>
                  <a:gd name="T0" fmla="*/ 27 w 56"/>
                  <a:gd name="T1" fmla="*/ 37 h 57"/>
                  <a:gd name="T2" fmla="*/ 24 w 56"/>
                  <a:gd name="T3" fmla="*/ 36 h 57"/>
                  <a:gd name="T4" fmla="*/ 19 w 56"/>
                  <a:gd name="T5" fmla="*/ 25 h 57"/>
                  <a:gd name="T6" fmla="*/ 27 w 56"/>
                  <a:gd name="T7" fmla="*/ 20 h 57"/>
                  <a:gd name="T8" fmla="*/ 30 w 56"/>
                  <a:gd name="T9" fmla="*/ 21 h 57"/>
                  <a:gd name="T10" fmla="*/ 35 w 56"/>
                  <a:gd name="T11" fmla="*/ 32 h 57"/>
                  <a:gd name="T12" fmla="*/ 27 w 56"/>
                  <a:gd name="T13" fmla="*/ 37 h 57"/>
                  <a:gd name="T14" fmla="*/ 20 w 56"/>
                  <a:gd name="T15" fmla="*/ 0 h 57"/>
                  <a:gd name="T16" fmla="*/ 12 w 56"/>
                  <a:gd name="T17" fmla="*/ 3 h 57"/>
                  <a:gd name="T18" fmla="*/ 15 w 56"/>
                  <a:gd name="T19" fmla="*/ 11 h 57"/>
                  <a:gd name="T20" fmla="*/ 11 w 56"/>
                  <a:gd name="T21" fmla="*/ 15 h 57"/>
                  <a:gd name="T22" fmla="*/ 3 w 56"/>
                  <a:gd name="T23" fmla="*/ 12 h 57"/>
                  <a:gd name="T24" fmla="*/ 0 w 56"/>
                  <a:gd name="T25" fmla="*/ 20 h 57"/>
                  <a:gd name="T26" fmla="*/ 7 w 56"/>
                  <a:gd name="T27" fmla="*/ 24 h 57"/>
                  <a:gd name="T28" fmla="*/ 7 w 56"/>
                  <a:gd name="T29" fmla="*/ 32 h 57"/>
                  <a:gd name="T30" fmla="*/ 0 w 56"/>
                  <a:gd name="T31" fmla="*/ 34 h 57"/>
                  <a:gd name="T32" fmla="*/ 3 w 56"/>
                  <a:gd name="T33" fmla="*/ 43 h 57"/>
                  <a:gd name="T34" fmla="*/ 10 w 56"/>
                  <a:gd name="T35" fmla="*/ 40 h 57"/>
                  <a:gd name="T36" fmla="*/ 15 w 56"/>
                  <a:gd name="T37" fmla="*/ 45 h 57"/>
                  <a:gd name="T38" fmla="*/ 12 w 56"/>
                  <a:gd name="T39" fmla="*/ 53 h 57"/>
                  <a:gd name="T40" fmla="*/ 20 w 56"/>
                  <a:gd name="T41" fmla="*/ 56 h 57"/>
                  <a:gd name="T42" fmla="*/ 24 w 56"/>
                  <a:gd name="T43" fmla="*/ 49 h 57"/>
                  <a:gd name="T44" fmla="*/ 27 w 56"/>
                  <a:gd name="T45" fmla="*/ 49 h 57"/>
                  <a:gd name="T46" fmla="*/ 32 w 56"/>
                  <a:gd name="T47" fmla="*/ 48 h 57"/>
                  <a:gd name="T48" fmla="*/ 35 w 56"/>
                  <a:gd name="T49" fmla="*/ 57 h 57"/>
                  <a:gd name="T50" fmla="*/ 43 w 56"/>
                  <a:gd name="T51" fmla="*/ 53 h 57"/>
                  <a:gd name="T52" fmla="*/ 40 w 56"/>
                  <a:gd name="T53" fmla="*/ 44 h 57"/>
                  <a:gd name="T54" fmla="*/ 44 w 56"/>
                  <a:gd name="T55" fmla="*/ 40 h 57"/>
                  <a:gd name="T56" fmla="*/ 51 w 56"/>
                  <a:gd name="T57" fmla="*/ 43 h 57"/>
                  <a:gd name="T58" fmla="*/ 55 w 56"/>
                  <a:gd name="T59" fmla="*/ 35 h 57"/>
                  <a:gd name="T60" fmla="*/ 47 w 56"/>
                  <a:gd name="T61" fmla="*/ 32 h 57"/>
                  <a:gd name="T62" fmla="*/ 48 w 56"/>
                  <a:gd name="T63" fmla="*/ 26 h 57"/>
                  <a:gd name="T64" fmla="*/ 56 w 56"/>
                  <a:gd name="T65" fmla="*/ 23 h 57"/>
                  <a:gd name="T66" fmla="*/ 53 w 56"/>
                  <a:gd name="T67" fmla="*/ 14 h 57"/>
                  <a:gd name="T68" fmla="*/ 44 w 56"/>
                  <a:gd name="T69" fmla="*/ 17 h 57"/>
                  <a:gd name="T70" fmla="*/ 40 w 56"/>
                  <a:gd name="T71" fmla="*/ 12 h 57"/>
                  <a:gd name="T72" fmla="*/ 43 w 56"/>
                  <a:gd name="T73" fmla="*/ 5 h 57"/>
                  <a:gd name="T74" fmla="*/ 35 w 56"/>
                  <a:gd name="T75" fmla="*/ 1 h 57"/>
                  <a:gd name="T76" fmla="*/ 32 w 56"/>
                  <a:gd name="T77" fmla="*/ 8 h 57"/>
                  <a:gd name="T78" fmla="*/ 27 w 56"/>
                  <a:gd name="T79" fmla="*/ 8 h 57"/>
                  <a:gd name="T80" fmla="*/ 24 w 56"/>
                  <a:gd name="T81" fmla="*/ 8 h 57"/>
                  <a:gd name="T82" fmla="*/ 20 w 56"/>
                  <a:gd name="T8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57">
                    <a:moveTo>
                      <a:pt x="27" y="37"/>
                    </a:moveTo>
                    <a:cubicBezTo>
                      <a:pt x="26" y="37"/>
                      <a:pt x="25" y="36"/>
                      <a:pt x="24" y="36"/>
                    </a:cubicBezTo>
                    <a:cubicBezTo>
                      <a:pt x="19" y="34"/>
                      <a:pt x="17" y="29"/>
                      <a:pt x="19" y="25"/>
                    </a:cubicBezTo>
                    <a:cubicBezTo>
                      <a:pt x="21" y="22"/>
                      <a:pt x="24" y="20"/>
                      <a:pt x="27" y="20"/>
                    </a:cubicBezTo>
                    <a:cubicBezTo>
                      <a:pt x="28" y="20"/>
                      <a:pt x="29" y="20"/>
                      <a:pt x="30" y="21"/>
                    </a:cubicBezTo>
                    <a:cubicBezTo>
                      <a:pt x="35" y="22"/>
                      <a:pt x="37" y="27"/>
                      <a:pt x="35" y="32"/>
                    </a:cubicBezTo>
                    <a:cubicBezTo>
                      <a:pt x="33" y="35"/>
                      <a:pt x="30" y="37"/>
                      <a:pt x="27" y="37"/>
                    </a:cubicBezTo>
                    <a:moveTo>
                      <a:pt x="20" y="0"/>
                    </a:moveTo>
                    <a:cubicBezTo>
                      <a:pt x="12" y="3"/>
                      <a:pt x="12" y="3"/>
                      <a:pt x="12" y="3"/>
                    </a:cubicBezTo>
                    <a:cubicBezTo>
                      <a:pt x="15" y="11"/>
                      <a:pt x="15" y="11"/>
                      <a:pt x="15" y="11"/>
                    </a:cubicBezTo>
                    <a:cubicBezTo>
                      <a:pt x="14" y="13"/>
                      <a:pt x="12" y="14"/>
                      <a:pt x="11" y="15"/>
                    </a:cubicBezTo>
                    <a:cubicBezTo>
                      <a:pt x="3" y="12"/>
                      <a:pt x="3" y="12"/>
                      <a:pt x="3" y="12"/>
                    </a:cubicBezTo>
                    <a:cubicBezTo>
                      <a:pt x="0" y="20"/>
                      <a:pt x="0" y="20"/>
                      <a:pt x="0" y="20"/>
                    </a:cubicBezTo>
                    <a:cubicBezTo>
                      <a:pt x="7" y="24"/>
                      <a:pt x="7" y="24"/>
                      <a:pt x="7" y="24"/>
                    </a:cubicBezTo>
                    <a:cubicBezTo>
                      <a:pt x="6" y="26"/>
                      <a:pt x="6" y="29"/>
                      <a:pt x="7" y="32"/>
                    </a:cubicBezTo>
                    <a:cubicBezTo>
                      <a:pt x="0" y="34"/>
                      <a:pt x="0" y="34"/>
                      <a:pt x="0" y="34"/>
                    </a:cubicBezTo>
                    <a:cubicBezTo>
                      <a:pt x="3" y="43"/>
                      <a:pt x="3" y="43"/>
                      <a:pt x="3" y="43"/>
                    </a:cubicBezTo>
                    <a:cubicBezTo>
                      <a:pt x="10" y="40"/>
                      <a:pt x="10" y="40"/>
                      <a:pt x="10" y="40"/>
                    </a:cubicBezTo>
                    <a:cubicBezTo>
                      <a:pt x="11" y="42"/>
                      <a:pt x="13" y="44"/>
                      <a:pt x="15" y="45"/>
                    </a:cubicBezTo>
                    <a:cubicBezTo>
                      <a:pt x="12" y="53"/>
                      <a:pt x="12" y="53"/>
                      <a:pt x="12" y="53"/>
                    </a:cubicBezTo>
                    <a:cubicBezTo>
                      <a:pt x="20" y="56"/>
                      <a:pt x="20" y="56"/>
                      <a:pt x="20" y="56"/>
                    </a:cubicBezTo>
                    <a:cubicBezTo>
                      <a:pt x="24" y="49"/>
                      <a:pt x="24" y="49"/>
                      <a:pt x="24" y="49"/>
                    </a:cubicBezTo>
                    <a:cubicBezTo>
                      <a:pt x="25" y="49"/>
                      <a:pt x="26" y="49"/>
                      <a:pt x="27" y="49"/>
                    </a:cubicBezTo>
                    <a:cubicBezTo>
                      <a:pt x="28" y="49"/>
                      <a:pt x="30" y="49"/>
                      <a:pt x="32" y="48"/>
                    </a:cubicBezTo>
                    <a:cubicBezTo>
                      <a:pt x="35" y="57"/>
                      <a:pt x="35" y="57"/>
                      <a:pt x="35" y="57"/>
                    </a:cubicBezTo>
                    <a:cubicBezTo>
                      <a:pt x="43" y="53"/>
                      <a:pt x="43" y="53"/>
                      <a:pt x="43" y="53"/>
                    </a:cubicBezTo>
                    <a:cubicBezTo>
                      <a:pt x="40" y="44"/>
                      <a:pt x="40" y="44"/>
                      <a:pt x="40" y="44"/>
                    </a:cubicBezTo>
                    <a:cubicBezTo>
                      <a:pt x="41" y="43"/>
                      <a:pt x="43" y="42"/>
                      <a:pt x="44" y="40"/>
                    </a:cubicBezTo>
                    <a:cubicBezTo>
                      <a:pt x="51" y="43"/>
                      <a:pt x="51" y="43"/>
                      <a:pt x="51" y="43"/>
                    </a:cubicBezTo>
                    <a:cubicBezTo>
                      <a:pt x="55" y="35"/>
                      <a:pt x="55" y="35"/>
                      <a:pt x="55" y="35"/>
                    </a:cubicBezTo>
                    <a:cubicBezTo>
                      <a:pt x="47" y="32"/>
                      <a:pt x="47" y="32"/>
                      <a:pt x="47" y="32"/>
                    </a:cubicBezTo>
                    <a:cubicBezTo>
                      <a:pt x="48" y="30"/>
                      <a:pt x="48" y="28"/>
                      <a:pt x="48" y="26"/>
                    </a:cubicBezTo>
                    <a:cubicBezTo>
                      <a:pt x="56" y="23"/>
                      <a:pt x="56" y="23"/>
                      <a:pt x="56" y="23"/>
                    </a:cubicBezTo>
                    <a:cubicBezTo>
                      <a:pt x="53" y="14"/>
                      <a:pt x="53" y="14"/>
                      <a:pt x="53" y="14"/>
                    </a:cubicBezTo>
                    <a:cubicBezTo>
                      <a:pt x="44" y="17"/>
                      <a:pt x="44" y="17"/>
                      <a:pt x="44" y="17"/>
                    </a:cubicBezTo>
                    <a:cubicBezTo>
                      <a:pt x="43" y="15"/>
                      <a:pt x="42" y="14"/>
                      <a:pt x="40" y="12"/>
                    </a:cubicBezTo>
                    <a:cubicBezTo>
                      <a:pt x="43" y="5"/>
                      <a:pt x="43" y="5"/>
                      <a:pt x="43" y="5"/>
                    </a:cubicBezTo>
                    <a:cubicBezTo>
                      <a:pt x="35" y="1"/>
                      <a:pt x="35" y="1"/>
                      <a:pt x="35" y="1"/>
                    </a:cubicBezTo>
                    <a:cubicBezTo>
                      <a:pt x="32" y="8"/>
                      <a:pt x="32" y="8"/>
                      <a:pt x="32" y="8"/>
                    </a:cubicBezTo>
                    <a:cubicBezTo>
                      <a:pt x="30" y="8"/>
                      <a:pt x="29" y="8"/>
                      <a:pt x="27" y="8"/>
                    </a:cubicBezTo>
                    <a:cubicBezTo>
                      <a:pt x="26" y="8"/>
                      <a:pt x="25" y="8"/>
                      <a:pt x="24" y="8"/>
                    </a:cubicBezTo>
                    <a:cubicBezTo>
                      <a:pt x="20" y="0"/>
                      <a:pt x="20" y="0"/>
                      <a:pt x="20"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71" name="Freeform 12"/>
              <p:cNvSpPr>
                <a:spLocks noEditPoints="1"/>
              </p:cNvSpPr>
              <p:nvPr>
                <p:custDataLst>
                  <p:tags r:id="rId8"/>
                </p:custDataLst>
              </p:nvPr>
            </p:nvSpPr>
            <p:spPr bwMode="auto">
              <a:xfrm>
                <a:off x="3438" y="1576"/>
                <a:ext cx="254" cy="248"/>
              </a:xfrm>
              <a:custGeom>
                <a:avLst/>
                <a:gdLst>
                  <a:gd name="T0" fmla="*/ 53 w 107"/>
                  <a:gd name="T1" fmla="*/ 69 h 105"/>
                  <a:gd name="T2" fmla="*/ 43 w 107"/>
                  <a:gd name="T3" fmla="*/ 65 h 105"/>
                  <a:gd name="T4" fmla="*/ 42 w 107"/>
                  <a:gd name="T5" fmla="*/ 43 h 105"/>
                  <a:gd name="T6" fmla="*/ 53 w 107"/>
                  <a:gd name="T7" fmla="*/ 38 h 105"/>
                  <a:gd name="T8" fmla="*/ 64 w 107"/>
                  <a:gd name="T9" fmla="*/ 42 h 105"/>
                  <a:gd name="T10" fmla="*/ 65 w 107"/>
                  <a:gd name="T11" fmla="*/ 64 h 105"/>
                  <a:gd name="T12" fmla="*/ 53 w 107"/>
                  <a:gd name="T13" fmla="*/ 69 h 105"/>
                  <a:gd name="T14" fmla="*/ 60 w 107"/>
                  <a:gd name="T15" fmla="*/ 0 h 105"/>
                  <a:gd name="T16" fmla="*/ 43 w 107"/>
                  <a:gd name="T17" fmla="*/ 1 h 105"/>
                  <a:gd name="T18" fmla="*/ 44 w 107"/>
                  <a:gd name="T19" fmla="*/ 17 h 105"/>
                  <a:gd name="T20" fmla="*/ 33 w 107"/>
                  <a:gd name="T21" fmla="*/ 22 h 105"/>
                  <a:gd name="T22" fmla="*/ 21 w 107"/>
                  <a:gd name="T23" fmla="*/ 12 h 105"/>
                  <a:gd name="T24" fmla="*/ 10 w 107"/>
                  <a:gd name="T25" fmla="*/ 24 h 105"/>
                  <a:gd name="T26" fmla="*/ 21 w 107"/>
                  <a:gd name="T27" fmla="*/ 34 h 105"/>
                  <a:gd name="T28" fmla="*/ 16 w 107"/>
                  <a:gd name="T29" fmla="*/ 48 h 105"/>
                  <a:gd name="T30" fmla="*/ 0 w 107"/>
                  <a:gd name="T31" fmla="*/ 49 h 105"/>
                  <a:gd name="T32" fmla="*/ 1 w 107"/>
                  <a:gd name="T33" fmla="*/ 66 h 105"/>
                  <a:gd name="T34" fmla="*/ 17 w 107"/>
                  <a:gd name="T35" fmla="*/ 65 h 105"/>
                  <a:gd name="T36" fmla="*/ 22 w 107"/>
                  <a:gd name="T37" fmla="*/ 74 h 105"/>
                  <a:gd name="T38" fmla="*/ 11 w 107"/>
                  <a:gd name="T39" fmla="*/ 86 h 105"/>
                  <a:gd name="T40" fmla="*/ 24 w 107"/>
                  <a:gd name="T41" fmla="*/ 97 h 105"/>
                  <a:gd name="T42" fmla="*/ 34 w 107"/>
                  <a:gd name="T43" fmla="*/ 86 h 105"/>
                  <a:gd name="T44" fmla="*/ 48 w 107"/>
                  <a:gd name="T45" fmla="*/ 91 h 105"/>
                  <a:gd name="T46" fmla="*/ 49 w 107"/>
                  <a:gd name="T47" fmla="*/ 105 h 105"/>
                  <a:gd name="T48" fmla="*/ 65 w 107"/>
                  <a:gd name="T49" fmla="*/ 104 h 105"/>
                  <a:gd name="T50" fmla="*/ 65 w 107"/>
                  <a:gd name="T51" fmla="*/ 90 h 105"/>
                  <a:gd name="T52" fmla="*/ 76 w 107"/>
                  <a:gd name="T53" fmla="*/ 84 h 105"/>
                  <a:gd name="T54" fmla="*/ 87 w 107"/>
                  <a:gd name="T55" fmla="*/ 94 h 105"/>
                  <a:gd name="T56" fmla="*/ 99 w 107"/>
                  <a:gd name="T57" fmla="*/ 81 h 105"/>
                  <a:gd name="T58" fmla="*/ 87 w 107"/>
                  <a:gd name="T59" fmla="*/ 71 h 105"/>
                  <a:gd name="T60" fmla="*/ 91 w 107"/>
                  <a:gd name="T61" fmla="*/ 57 h 105"/>
                  <a:gd name="T62" fmla="*/ 107 w 107"/>
                  <a:gd name="T63" fmla="*/ 56 h 105"/>
                  <a:gd name="T64" fmla="*/ 106 w 107"/>
                  <a:gd name="T65" fmla="*/ 39 h 105"/>
                  <a:gd name="T66" fmla="*/ 89 w 107"/>
                  <a:gd name="T67" fmla="*/ 40 h 105"/>
                  <a:gd name="T68" fmla="*/ 84 w 107"/>
                  <a:gd name="T69" fmla="*/ 31 h 105"/>
                  <a:gd name="T70" fmla="*/ 93 w 107"/>
                  <a:gd name="T71" fmla="*/ 20 h 105"/>
                  <a:gd name="T72" fmla="*/ 81 w 107"/>
                  <a:gd name="T73" fmla="*/ 8 h 105"/>
                  <a:gd name="T74" fmla="*/ 71 w 107"/>
                  <a:gd name="T75" fmla="*/ 20 h 105"/>
                  <a:gd name="T76" fmla="*/ 61 w 107"/>
                  <a:gd name="T77" fmla="*/ 17 h 105"/>
                  <a:gd name="T78" fmla="*/ 60 w 107"/>
                  <a:gd name="T7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105">
                    <a:moveTo>
                      <a:pt x="53" y="69"/>
                    </a:moveTo>
                    <a:cubicBezTo>
                      <a:pt x="50" y="69"/>
                      <a:pt x="46" y="68"/>
                      <a:pt x="43" y="65"/>
                    </a:cubicBezTo>
                    <a:cubicBezTo>
                      <a:pt x="37" y="59"/>
                      <a:pt x="36" y="50"/>
                      <a:pt x="42" y="43"/>
                    </a:cubicBezTo>
                    <a:cubicBezTo>
                      <a:pt x="45" y="40"/>
                      <a:pt x="49" y="38"/>
                      <a:pt x="53" y="38"/>
                    </a:cubicBezTo>
                    <a:cubicBezTo>
                      <a:pt x="57" y="38"/>
                      <a:pt x="61" y="39"/>
                      <a:pt x="64" y="42"/>
                    </a:cubicBezTo>
                    <a:cubicBezTo>
                      <a:pt x="70" y="48"/>
                      <a:pt x="71" y="58"/>
                      <a:pt x="65" y="64"/>
                    </a:cubicBezTo>
                    <a:cubicBezTo>
                      <a:pt x="62" y="67"/>
                      <a:pt x="58" y="69"/>
                      <a:pt x="53" y="69"/>
                    </a:cubicBezTo>
                    <a:moveTo>
                      <a:pt x="60" y="0"/>
                    </a:moveTo>
                    <a:cubicBezTo>
                      <a:pt x="43" y="1"/>
                      <a:pt x="43" y="1"/>
                      <a:pt x="43" y="1"/>
                    </a:cubicBezTo>
                    <a:cubicBezTo>
                      <a:pt x="44" y="17"/>
                      <a:pt x="44" y="17"/>
                      <a:pt x="44" y="17"/>
                    </a:cubicBezTo>
                    <a:cubicBezTo>
                      <a:pt x="40" y="18"/>
                      <a:pt x="36" y="20"/>
                      <a:pt x="33" y="22"/>
                    </a:cubicBezTo>
                    <a:cubicBezTo>
                      <a:pt x="21" y="12"/>
                      <a:pt x="21" y="12"/>
                      <a:pt x="21" y="12"/>
                    </a:cubicBezTo>
                    <a:cubicBezTo>
                      <a:pt x="10" y="24"/>
                      <a:pt x="10" y="24"/>
                      <a:pt x="10" y="24"/>
                    </a:cubicBezTo>
                    <a:cubicBezTo>
                      <a:pt x="21" y="34"/>
                      <a:pt x="21" y="34"/>
                      <a:pt x="21" y="34"/>
                    </a:cubicBezTo>
                    <a:cubicBezTo>
                      <a:pt x="18" y="38"/>
                      <a:pt x="17" y="43"/>
                      <a:pt x="16" y="48"/>
                    </a:cubicBezTo>
                    <a:cubicBezTo>
                      <a:pt x="0" y="49"/>
                      <a:pt x="0" y="49"/>
                      <a:pt x="0" y="49"/>
                    </a:cubicBezTo>
                    <a:cubicBezTo>
                      <a:pt x="1" y="66"/>
                      <a:pt x="1" y="66"/>
                      <a:pt x="1" y="66"/>
                    </a:cubicBezTo>
                    <a:cubicBezTo>
                      <a:pt x="17" y="65"/>
                      <a:pt x="17" y="65"/>
                      <a:pt x="17" y="65"/>
                    </a:cubicBezTo>
                    <a:cubicBezTo>
                      <a:pt x="18" y="68"/>
                      <a:pt x="20" y="71"/>
                      <a:pt x="22" y="74"/>
                    </a:cubicBezTo>
                    <a:cubicBezTo>
                      <a:pt x="11" y="86"/>
                      <a:pt x="11" y="86"/>
                      <a:pt x="11" y="86"/>
                    </a:cubicBezTo>
                    <a:cubicBezTo>
                      <a:pt x="24" y="97"/>
                      <a:pt x="24" y="97"/>
                      <a:pt x="24" y="97"/>
                    </a:cubicBezTo>
                    <a:cubicBezTo>
                      <a:pt x="34" y="86"/>
                      <a:pt x="34" y="86"/>
                      <a:pt x="34" y="86"/>
                    </a:cubicBezTo>
                    <a:cubicBezTo>
                      <a:pt x="38" y="89"/>
                      <a:pt x="43" y="90"/>
                      <a:pt x="48" y="91"/>
                    </a:cubicBezTo>
                    <a:cubicBezTo>
                      <a:pt x="49" y="105"/>
                      <a:pt x="49" y="105"/>
                      <a:pt x="49" y="105"/>
                    </a:cubicBezTo>
                    <a:cubicBezTo>
                      <a:pt x="65" y="104"/>
                      <a:pt x="65" y="104"/>
                      <a:pt x="65" y="104"/>
                    </a:cubicBezTo>
                    <a:cubicBezTo>
                      <a:pt x="65" y="90"/>
                      <a:pt x="65" y="90"/>
                      <a:pt x="65" y="90"/>
                    </a:cubicBezTo>
                    <a:cubicBezTo>
                      <a:pt x="69" y="88"/>
                      <a:pt x="73" y="86"/>
                      <a:pt x="76" y="84"/>
                    </a:cubicBezTo>
                    <a:cubicBezTo>
                      <a:pt x="87" y="94"/>
                      <a:pt x="87" y="94"/>
                      <a:pt x="87" y="94"/>
                    </a:cubicBezTo>
                    <a:cubicBezTo>
                      <a:pt x="99" y="81"/>
                      <a:pt x="99" y="81"/>
                      <a:pt x="99" y="81"/>
                    </a:cubicBezTo>
                    <a:cubicBezTo>
                      <a:pt x="87" y="71"/>
                      <a:pt x="87" y="71"/>
                      <a:pt x="87" y="71"/>
                    </a:cubicBezTo>
                    <a:cubicBezTo>
                      <a:pt x="89" y="66"/>
                      <a:pt x="91" y="62"/>
                      <a:pt x="91" y="57"/>
                    </a:cubicBezTo>
                    <a:cubicBezTo>
                      <a:pt x="107" y="56"/>
                      <a:pt x="107" y="56"/>
                      <a:pt x="107" y="56"/>
                    </a:cubicBezTo>
                    <a:cubicBezTo>
                      <a:pt x="106" y="39"/>
                      <a:pt x="106" y="39"/>
                      <a:pt x="106" y="39"/>
                    </a:cubicBezTo>
                    <a:cubicBezTo>
                      <a:pt x="89" y="40"/>
                      <a:pt x="89" y="40"/>
                      <a:pt x="89" y="40"/>
                    </a:cubicBezTo>
                    <a:cubicBezTo>
                      <a:pt x="88" y="37"/>
                      <a:pt x="86" y="34"/>
                      <a:pt x="84" y="31"/>
                    </a:cubicBezTo>
                    <a:cubicBezTo>
                      <a:pt x="93" y="20"/>
                      <a:pt x="93" y="20"/>
                      <a:pt x="93" y="20"/>
                    </a:cubicBezTo>
                    <a:cubicBezTo>
                      <a:pt x="81" y="8"/>
                      <a:pt x="81" y="8"/>
                      <a:pt x="81" y="8"/>
                    </a:cubicBezTo>
                    <a:cubicBezTo>
                      <a:pt x="71" y="20"/>
                      <a:pt x="71" y="20"/>
                      <a:pt x="71" y="20"/>
                    </a:cubicBezTo>
                    <a:cubicBezTo>
                      <a:pt x="67" y="18"/>
                      <a:pt x="64" y="17"/>
                      <a:pt x="61" y="17"/>
                    </a:cubicBezTo>
                    <a:cubicBezTo>
                      <a:pt x="60" y="0"/>
                      <a:pt x="60" y="0"/>
                      <a:pt x="60"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72" name="Freeform 13"/>
              <p:cNvSpPr>
                <a:spLocks noEditPoints="1"/>
              </p:cNvSpPr>
              <p:nvPr>
                <p:custDataLst>
                  <p:tags r:id="rId9"/>
                </p:custDataLst>
              </p:nvPr>
            </p:nvSpPr>
            <p:spPr bwMode="auto">
              <a:xfrm>
                <a:off x="2811" y="1106"/>
                <a:ext cx="137" cy="135"/>
              </a:xfrm>
              <a:custGeom>
                <a:avLst/>
                <a:gdLst>
                  <a:gd name="T0" fmla="*/ 29 w 58"/>
                  <a:gd name="T1" fmla="*/ 38 h 57"/>
                  <a:gd name="T2" fmla="*/ 23 w 58"/>
                  <a:gd name="T3" fmla="*/ 35 h 57"/>
                  <a:gd name="T4" fmla="*/ 23 w 58"/>
                  <a:gd name="T5" fmla="*/ 23 h 57"/>
                  <a:gd name="T6" fmla="*/ 29 w 58"/>
                  <a:gd name="T7" fmla="*/ 21 h 57"/>
                  <a:gd name="T8" fmla="*/ 34 w 58"/>
                  <a:gd name="T9" fmla="*/ 23 h 57"/>
                  <a:gd name="T10" fmla="*/ 35 w 58"/>
                  <a:gd name="T11" fmla="*/ 35 h 57"/>
                  <a:gd name="T12" fmla="*/ 29 w 58"/>
                  <a:gd name="T13" fmla="*/ 38 h 57"/>
                  <a:gd name="T14" fmla="*/ 32 w 58"/>
                  <a:gd name="T15" fmla="*/ 0 h 57"/>
                  <a:gd name="T16" fmla="*/ 23 w 58"/>
                  <a:gd name="T17" fmla="*/ 0 h 57"/>
                  <a:gd name="T18" fmla="*/ 24 w 58"/>
                  <a:gd name="T19" fmla="*/ 9 h 57"/>
                  <a:gd name="T20" fmla="*/ 18 w 58"/>
                  <a:gd name="T21" fmla="*/ 12 h 57"/>
                  <a:gd name="T22" fmla="*/ 11 w 58"/>
                  <a:gd name="T23" fmla="*/ 6 h 57"/>
                  <a:gd name="T24" fmla="*/ 5 w 58"/>
                  <a:gd name="T25" fmla="*/ 13 h 57"/>
                  <a:gd name="T26" fmla="*/ 11 w 58"/>
                  <a:gd name="T27" fmla="*/ 18 h 57"/>
                  <a:gd name="T28" fmla="*/ 8 w 58"/>
                  <a:gd name="T29" fmla="*/ 26 h 57"/>
                  <a:gd name="T30" fmla="*/ 0 w 58"/>
                  <a:gd name="T31" fmla="*/ 27 h 57"/>
                  <a:gd name="T32" fmla="*/ 0 w 58"/>
                  <a:gd name="T33" fmla="*/ 36 h 57"/>
                  <a:gd name="T34" fmla="*/ 9 w 58"/>
                  <a:gd name="T35" fmla="*/ 35 h 57"/>
                  <a:gd name="T36" fmla="*/ 11 w 58"/>
                  <a:gd name="T37" fmla="*/ 40 h 57"/>
                  <a:gd name="T38" fmla="*/ 6 w 58"/>
                  <a:gd name="T39" fmla="*/ 47 h 57"/>
                  <a:gd name="T40" fmla="*/ 13 w 58"/>
                  <a:gd name="T41" fmla="*/ 53 h 57"/>
                  <a:gd name="T42" fmla="*/ 18 w 58"/>
                  <a:gd name="T43" fmla="*/ 47 h 57"/>
                  <a:gd name="T44" fmla="*/ 26 w 58"/>
                  <a:gd name="T45" fmla="*/ 50 h 57"/>
                  <a:gd name="T46" fmla="*/ 26 w 58"/>
                  <a:gd name="T47" fmla="*/ 57 h 57"/>
                  <a:gd name="T48" fmla="*/ 35 w 58"/>
                  <a:gd name="T49" fmla="*/ 57 h 57"/>
                  <a:gd name="T50" fmla="*/ 35 w 58"/>
                  <a:gd name="T51" fmla="*/ 49 h 57"/>
                  <a:gd name="T52" fmla="*/ 41 w 58"/>
                  <a:gd name="T53" fmla="*/ 46 h 57"/>
                  <a:gd name="T54" fmla="*/ 47 w 58"/>
                  <a:gd name="T55" fmla="*/ 51 h 57"/>
                  <a:gd name="T56" fmla="*/ 53 w 58"/>
                  <a:gd name="T57" fmla="*/ 44 h 57"/>
                  <a:gd name="T58" fmla="*/ 47 w 58"/>
                  <a:gd name="T59" fmla="*/ 38 h 57"/>
                  <a:gd name="T60" fmla="*/ 49 w 58"/>
                  <a:gd name="T61" fmla="*/ 31 h 57"/>
                  <a:gd name="T62" fmla="*/ 58 w 58"/>
                  <a:gd name="T63" fmla="*/ 31 h 57"/>
                  <a:gd name="T64" fmla="*/ 58 w 58"/>
                  <a:gd name="T65" fmla="*/ 21 h 57"/>
                  <a:gd name="T66" fmla="*/ 48 w 58"/>
                  <a:gd name="T67" fmla="*/ 22 h 57"/>
                  <a:gd name="T68" fmla="*/ 45 w 58"/>
                  <a:gd name="T69" fmla="*/ 17 h 57"/>
                  <a:gd name="T70" fmla="*/ 51 w 58"/>
                  <a:gd name="T71" fmla="*/ 11 h 57"/>
                  <a:gd name="T72" fmla="*/ 44 w 58"/>
                  <a:gd name="T73" fmla="*/ 4 h 57"/>
                  <a:gd name="T74" fmla="*/ 38 w 58"/>
                  <a:gd name="T75" fmla="*/ 11 h 57"/>
                  <a:gd name="T76" fmla="*/ 33 w 58"/>
                  <a:gd name="T77" fmla="*/ 9 h 57"/>
                  <a:gd name="T78" fmla="*/ 32 w 58"/>
                  <a:gd name="T7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57">
                    <a:moveTo>
                      <a:pt x="29" y="38"/>
                    </a:moveTo>
                    <a:cubicBezTo>
                      <a:pt x="27" y="38"/>
                      <a:pt x="25" y="37"/>
                      <a:pt x="23" y="35"/>
                    </a:cubicBezTo>
                    <a:cubicBezTo>
                      <a:pt x="20" y="32"/>
                      <a:pt x="19" y="27"/>
                      <a:pt x="23" y="23"/>
                    </a:cubicBezTo>
                    <a:cubicBezTo>
                      <a:pt x="24" y="22"/>
                      <a:pt x="26" y="21"/>
                      <a:pt x="29" y="21"/>
                    </a:cubicBezTo>
                    <a:cubicBezTo>
                      <a:pt x="31" y="21"/>
                      <a:pt x="33" y="21"/>
                      <a:pt x="34" y="23"/>
                    </a:cubicBezTo>
                    <a:cubicBezTo>
                      <a:pt x="38" y="26"/>
                      <a:pt x="38" y="31"/>
                      <a:pt x="35" y="35"/>
                    </a:cubicBezTo>
                    <a:cubicBezTo>
                      <a:pt x="33" y="37"/>
                      <a:pt x="31" y="38"/>
                      <a:pt x="29" y="38"/>
                    </a:cubicBezTo>
                    <a:moveTo>
                      <a:pt x="32" y="0"/>
                    </a:moveTo>
                    <a:cubicBezTo>
                      <a:pt x="23" y="0"/>
                      <a:pt x="23" y="0"/>
                      <a:pt x="23" y="0"/>
                    </a:cubicBezTo>
                    <a:cubicBezTo>
                      <a:pt x="24" y="9"/>
                      <a:pt x="24" y="9"/>
                      <a:pt x="24" y="9"/>
                    </a:cubicBezTo>
                    <a:cubicBezTo>
                      <a:pt x="22" y="10"/>
                      <a:pt x="19" y="11"/>
                      <a:pt x="18" y="12"/>
                    </a:cubicBezTo>
                    <a:cubicBezTo>
                      <a:pt x="11" y="6"/>
                      <a:pt x="11" y="6"/>
                      <a:pt x="11" y="6"/>
                    </a:cubicBezTo>
                    <a:cubicBezTo>
                      <a:pt x="5" y="13"/>
                      <a:pt x="5" y="13"/>
                      <a:pt x="5" y="13"/>
                    </a:cubicBezTo>
                    <a:cubicBezTo>
                      <a:pt x="11" y="18"/>
                      <a:pt x="11" y="18"/>
                      <a:pt x="11" y="18"/>
                    </a:cubicBezTo>
                    <a:cubicBezTo>
                      <a:pt x="10" y="21"/>
                      <a:pt x="9" y="23"/>
                      <a:pt x="8" y="26"/>
                    </a:cubicBezTo>
                    <a:cubicBezTo>
                      <a:pt x="0" y="27"/>
                      <a:pt x="0" y="27"/>
                      <a:pt x="0" y="27"/>
                    </a:cubicBezTo>
                    <a:cubicBezTo>
                      <a:pt x="0" y="36"/>
                      <a:pt x="0" y="36"/>
                      <a:pt x="0" y="36"/>
                    </a:cubicBezTo>
                    <a:cubicBezTo>
                      <a:pt x="9" y="35"/>
                      <a:pt x="9" y="35"/>
                      <a:pt x="9" y="35"/>
                    </a:cubicBezTo>
                    <a:cubicBezTo>
                      <a:pt x="10" y="37"/>
                      <a:pt x="10" y="39"/>
                      <a:pt x="11" y="40"/>
                    </a:cubicBezTo>
                    <a:cubicBezTo>
                      <a:pt x="6" y="47"/>
                      <a:pt x="6" y="47"/>
                      <a:pt x="6" y="47"/>
                    </a:cubicBezTo>
                    <a:cubicBezTo>
                      <a:pt x="13" y="53"/>
                      <a:pt x="13" y="53"/>
                      <a:pt x="13" y="53"/>
                    </a:cubicBezTo>
                    <a:cubicBezTo>
                      <a:pt x="18" y="47"/>
                      <a:pt x="18" y="47"/>
                      <a:pt x="18" y="47"/>
                    </a:cubicBezTo>
                    <a:cubicBezTo>
                      <a:pt x="20" y="48"/>
                      <a:pt x="23" y="49"/>
                      <a:pt x="26" y="50"/>
                    </a:cubicBezTo>
                    <a:cubicBezTo>
                      <a:pt x="26" y="57"/>
                      <a:pt x="26" y="57"/>
                      <a:pt x="26" y="57"/>
                    </a:cubicBezTo>
                    <a:cubicBezTo>
                      <a:pt x="35" y="57"/>
                      <a:pt x="35" y="57"/>
                      <a:pt x="35" y="57"/>
                    </a:cubicBezTo>
                    <a:cubicBezTo>
                      <a:pt x="35" y="49"/>
                      <a:pt x="35" y="49"/>
                      <a:pt x="35" y="49"/>
                    </a:cubicBezTo>
                    <a:cubicBezTo>
                      <a:pt x="37" y="48"/>
                      <a:pt x="39" y="47"/>
                      <a:pt x="41" y="46"/>
                    </a:cubicBezTo>
                    <a:cubicBezTo>
                      <a:pt x="47" y="51"/>
                      <a:pt x="47" y="51"/>
                      <a:pt x="47" y="51"/>
                    </a:cubicBezTo>
                    <a:cubicBezTo>
                      <a:pt x="53" y="44"/>
                      <a:pt x="53" y="44"/>
                      <a:pt x="53" y="44"/>
                    </a:cubicBezTo>
                    <a:cubicBezTo>
                      <a:pt x="47" y="38"/>
                      <a:pt x="47" y="38"/>
                      <a:pt x="47" y="38"/>
                    </a:cubicBezTo>
                    <a:cubicBezTo>
                      <a:pt x="48" y="36"/>
                      <a:pt x="49" y="34"/>
                      <a:pt x="49" y="31"/>
                    </a:cubicBezTo>
                    <a:cubicBezTo>
                      <a:pt x="58" y="31"/>
                      <a:pt x="58" y="31"/>
                      <a:pt x="58" y="31"/>
                    </a:cubicBezTo>
                    <a:cubicBezTo>
                      <a:pt x="58" y="21"/>
                      <a:pt x="58" y="21"/>
                      <a:pt x="58" y="21"/>
                    </a:cubicBezTo>
                    <a:cubicBezTo>
                      <a:pt x="48" y="22"/>
                      <a:pt x="48" y="22"/>
                      <a:pt x="48" y="22"/>
                    </a:cubicBezTo>
                    <a:cubicBezTo>
                      <a:pt x="47" y="20"/>
                      <a:pt x="46" y="18"/>
                      <a:pt x="45" y="17"/>
                    </a:cubicBezTo>
                    <a:cubicBezTo>
                      <a:pt x="51" y="11"/>
                      <a:pt x="51" y="11"/>
                      <a:pt x="51" y="11"/>
                    </a:cubicBezTo>
                    <a:cubicBezTo>
                      <a:pt x="44" y="4"/>
                      <a:pt x="44" y="4"/>
                      <a:pt x="44" y="4"/>
                    </a:cubicBezTo>
                    <a:cubicBezTo>
                      <a:pt x="38" y="11"/>
                      <a:pt x="38" y="11"/>
                      <a:pt x="38" y="11"/>
                    </a:cubicBezTo>
                    <a:cubicBezTo>
                      <a:pt x="36" y="10"/>
                      <a:pt x="35" y="9"/>
                      <a:pt x="33" y="9"/>
                    </a:cubicBezTo>
                    <a:cubicBezTo>
                      <a:pt x="32" y="0"/>
                      <a:pt x="32" y="0"/>
                      <a:pt x="32"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73" name="Freeform 14"/>
              <p:cNvSpPr/>
              <p:nvPr>
                <p:custDataLst>
                  <p:tags r:id="rId10"/>
                </p:custDataLst>
              </p:nvPr>
            </p:nvSpPr>
            <p:spPr bwMode="auto">
              <a:xfrm>
                <a:off x="2678" y="661"/>
                <a:ext cx="969" cy="275"/>
              </a:xfrm>
              <a:custGeom>
                <a:avLst/>
                <a:gdLst>
                  <a:gd name="T0" fmla="*/ 163 w 409"/>
                  <a:gd name="T1" fmla="*/ 0 h 116"/>
                  <a:gd name="T2" fmla="*/ 93 w 409"/>
                  <a:gd name="T3" fmla="*/ 53 h 116"/>
                  <a:gd name="T4" fmla="*/ 72 w 409"/>
                  <a:gd name="T5" fmla="*/ 49 h 116"/>
                  <a:gd name="T6" fmla="*/ 28 w 409"/>
                  <a:gd name="T7" fmla="*/ 81 h 116"/>
                  <a:gd name="T8" fmla="*/ 17 w 409"/>
                  <a:gd name="T9" fmla="*/ 81 h 116"/>
                  <a:gd name="T10" fmla="*/ 0 w 409"/>
                  <a:gd name="T11" fmla="*/ 99 h 116"/>
                  <a:gd name="T12" fmla="*/ 5 w 409"/>
                  <a:gd name="T13" fmla="*/ 111 h 116"/>
                  <a:gd name="T14" fmla="*/ 17 w 409"/>
                  <a:gd name="T15" fmla="*/ 116 h 116"/>
                  <a:gd name="T16" fmla="*/ 392 w 409"/>
                  <a:gd name="T17" fmla="*/ 116 h 116"/>
                  <a:gd name="T18" fmla="*/ 409 w 409"/>
                  <a:gd name="T19" fmla="*/ 99 h 116"/>
                  <a:gd name="T20" fmla="*/ 404 w 409"/>
                  <a:gd name="T21" fmla="*/ 87 h 116"/>
                  <a:gd name="T22" fmla="*/ 392 w 409"/>
                  <a:gd name="T23" fmla="*/ 81 h 116"/>
                  <a:gd name="T24" fmla="*/ 374 w 409"/>
                  <a:gd name="T25" fmla="*/ 81 h 116"/>
                  <a:gd name="T26" fmla="*/ 332 w 409"/>
                  <a:gd name="T27" fmla="*/ 54 h 116"/>
                  <a:gd name="T28" fmla="*/ 300 w 409"/>
                  <a:gd name="T29" fmla="*/ 67 h 116"/>
                  <a:gd name="T30" fmla="*/ 245 w 409"/>
                  <a:gd name="T31" fmla="*/ 36 h 116"/>
                  <a:gd name="T32" fmla="*/ 227 w 409"/>
                  <a:gd name="T33" fmla="*/ 39 h 116"/>
                  <a:gd name="T34" fmla="*/ 163 w 40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9" h="116">
                    <a:moveTo>
                      <a:pt x="163" y="0"/>
                    </a:moveTo>
                    <a:cubicBezTo>
                      <a:pt x="129" y="0"/>
                      <a:pt x="101" y="23"/>
                      <a:pt x="93" y="53"/>
                    </a:cubicBezTo>
                    <a:cubicBezTo>
                      <a:pt x="87" y="50"/>
                      <a:pt x="80" y="49"/>
                      <a:pt x="72" y="49"/>
                    </a:cubicBezTo>
                    <a:cubicBezTo>
                      <a:pt x="51" y="49"/>
                      <a:pt x="34" y="62"/>
                      <a:pt x="28" y="81"/>
                    </a:cubicBezTo>
                    <a:cubicBezTo>
                      <a:pt x="17" y="81"/>
                      <a:pt x="17" y="81"/>
                      <a:pt x="17" y="81"/>
                    </a:cubicBezTo>
                    <a:cubicBezTo>
                      <a:pt x="7" y="81"/>
                      <a:pt x="0" y="89"/>
                      <a:pt x="0" y="99"/>
                    </a:cubicBezTo>
                    <a:cubicBezTo>
                      <a:pt x="0" y="104"/>
                      <a:pt x="2" y="108"/>
                      <a:pt x="5" y="111"/>
                    </a:cubicBezTo>
                    <a:cubicBezTo>
                      <a:pt x="8" y="115"/>
                      <a:pt x="12" y="116"/>
                      <a:pt x="17" y="116"/>
                    </a:cubicBezTo>
                    <a:cubicBezTo>
                      <a:pt x="392" y="116"/>
                      <a:pt x="392" y="116"/>
                      <a:pt x="392" y="116"/>
                    </a:cubicBezTo>
                    <a:cubicBezTo>
                      <a:pt x="401" y="116"/>
                      <a:pt x="409" y="109"/>
                      <a:pt x="409" y="99"/>
                    </a:cubicBezTo>
                    <a:cubicBezTo>
                      <a:pt x="409" y="94"/>
                      <a:pt x="407" y="90"/>
                      <a:pt x="404" y="87"/>
                    </a:cubicBezTo>
                    <a:cubicBezTo>
                      <a:pt x="401" y="83"/>
                      <a:pt x="397" y="81"/>
                      <a:pt x="392" y="81"/>
                    </a:cubicBezTo>
                    <a:cubicBezTo>
                      <a:pt x="374" y="81"/>
                      <a:pt x="374" y="81"/>
                      <a:pt x="374" y="81"/>
                    </a:cubicBezTo>
                    <a:cubicBezTo>
                      <a:pt x="367" y="65"/>
                      <a:pt x="351" y="54"/>
                      <a:pt x="332" y="54"/>
                    </a:cubicBezTo>
                    <a:cubicBezTo>
                      <a:pt x="320" y="54"/>
                      <a:pt x="308" y="59"/>
                      <a:pt x="300" y="67"/>
                    </a:cubicBezTo>
                    <a:cubicBezTo>
                      <a:pt x="289" y="49"/>
                      <a:pt x="268" y="36"/>
                      <a:pt x="245" y="36"/>
                    </a:cubicBezTo>
                    <a:cubicBezTo>
                      <a:pt x="239" y="36"/>
                      <a:pt x="232" y="37"/>
                      <a:pt x="227" y="39"/>
                    </a:cubicBezTo>
                    <a:cubicBezTo>
                      <a:pt x="214" y="16"/>
                      <a:pt x="190" y="0"/>
                      <a:pt x="163"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74" name="Freeform 15"/>
              <p:cNvSpPr/>
              <p:nvPr>
                <p:custDataLst>
                  <p:tags r:id="rId11"/>
                </p:custDataLst>
              </p:nvPr>
            </p:nvSpPr>
            <p:spPr bwMode="auto">
              <a:xfrm>
                <a:off x="552" y="3061"/>
                <a:ext cx="3078" cy="166"/>
              </a:xfrm>
              <a:custGeom>
                <a:avLst/>
                <a:gdLst>
                  <a:gd name="T0" fmla="*/ 650 w 1300"/>
                  <a:gd name="T1" fmla="*/ 0 h 70"/>
                  <a:gd name="T2" fmla="*/ 0 w 1300"/>
                  <a:gd name="T3" fmla="*/ 35 h 70"/>
                  <a:gd name="T4" fmla="*/ 650 w 1300"/>
                  <a:gd name="T5" fmla="*/ 70 h 70"/>
                  <a:gd name="T6" fmla="*/ 1300 w 1300"/>
                  <a:gd name="T7" fmla="*/ 35 h 70"/>
                  <a:gd name="T8" fmla="*/ 891 w 1300"/>
                  <a:gd name="T9" fmla="*/ 2 h 70"/>
                  <a:gd name="T10" fmla="*/ 891 w 1300"/>
                  <a:gd name="T11" fmla="*/ 21 h 70"/>
                  <a:gd name="T12" fmla="*/ 891 w 1300"/>
                  <a:gd name="T13" fmla="*/ 21 h 70"/>
                  <a:gd name="T14" fmla="*/ 891 w 1300"/>
                  <a:gd name="T15" fmla="*/ 21 h 70"/>
                  <a:gd name="T16" fmla="*/ 886 w 1300"/>
                  <a:gd name="T17" fmla="*/ 32 h 70"/>
                  <a:gd name="T18" fmla="*/ 883 w 1300"/>
                  <a:gd name="T19" fmla="*/ 34 h 70"/>
                  <a:gd name="T20" fmla="*/ 871 w 1300"/>
                  <a:gd name="T21" fmla="*/ 40 h 70"/>
                  <a:gd name="T22" fmla="*/ 869 w 1300"/>
                  <a:gd name="T23" fmla="*/ 42 h 70"/>
                  <a:gd name="T24" fmla="*/ 857 w 1300"/>
                  <a:gd name="T25" fmla="*/ 45 h 70"/>
                  <a:gd name="T26" fmla="*/ 854 w 1300"/>
                  <a:gd name="T27" fmla="*/ 46 h 70"/>
                  <a:gd name="T28" fmla="*/ 843 w 1300"/>
                  <a:gd name="T29" fmla="*/ 49 h 70"/>
                  <a:gd name="T30" fmla="*/ 840 w 1300"/>
                  <a:gd name="T31" fmla="*/ 49 h 70"/>
                  <a:gd name="T32" fmla="*/ 829 w 1300"/>
                  <a:gd name="T33" fmla="*/ 51 h 70"/>
                  <a:gd name="T34" fmla="*/ 826 w 1300"/>
                  <a:gd name="T35" fmla="*/ 52 h 70"/>
                  <a:gd name="T36" fmla="*/ 815 w 1300"/>
                  <a:gd name="T37" fmla="*/ 53 h 70"/>
                  <a:gd name="T38" fmla="*/ 812 w 1300"/>
                  <a:gd name="T39" fmla="*/ 53 h 70"/>
                  <a:gd name="T40" fmla="*/ 801 w 1300"/>
                  <a:gd name="T41" fmla="*/ 54 h 70"/>
                  <a:gd name="T42" fmla="*/ 798 w 1300"/>
                  <a:gd name="T43" fmla="*/ 54 h 70"/>
                  <a:gd name="T44" fmla="*/ 787 w 1300"/>
                  <a:gd name="T45" fmla="*/ 54 h 70"/>
                  <a:gd name="T46" fmla="*/ 785 w 1300"/>
                  <a:gd name="T47" fmla="*/ 54 h 70"/>
                  <a:gd name="T48" fmla="*/ 784 w 1300"/>
                  <a:gd name="T49" fmla="*/ 54 h 70"/>
                  <a:gd name="T50" fmla="*/ 772 w 1300"/>
                  <a:gd name="T51" fmla="*/ 54 h 70"/>
                  <a:gd name="T52" fmla="*/ 769 w 1300"/>
                  <a:gd name="T53" fmla="*/ 54 h 70"/>
                  <a:gd name="T54" fmla="*/ 761 w 1300"/>
                  <a:gd name="T55" fmla="*/ 53 h 70"/>
                  <a:gd name="T56" fmla="*/ 758 w 1300"/>
                  <a:gd name="T57" fmla="*/ 53 h 70"/>
                  <a:gd name="T58" fmla="*/ 755 w 1300"/>
                  <a:gd name="T59" fmla="*/ 53 h 70"/>
                  <a:gd name="T60" fmla="*/ 744 w 1300"/>
                  <a:gd name="T61" fmla="*/ 52 h 70"/>
                  <a:gd name="T62" fmla="*/ 741 w 1300"/>
                  <a:gd name="T63" fmla="*/ 51 h 70"/>
                  <a:gd name="T64" fmla="*/ 734 w 1300"/>
                  <a:gd name="T65" fmla="*/ 50 h 70"/>
                  <a:gd name="T66" fmla="*/ 730 w 1300"/>
                  <a:gd name="T67" fmla="*/ 50 h 70"/>
                  <a:gd name="T68" fmla="*/ 727 w 1300"/>
                  <a:gd name="T69" fmla="*/ 49 h 70"/>
                  <a:gd name="T70" fmla="*/ 716 w 1300"/>
                  <a:gd name="T71" fmla="*/ 46 h 70"/>
                  <a:gd name="T72" fmla="*/ 714 w 1300"/>
                  <a:gd name="T73" fmla="*/ 46 h 70"/>
                  <a:gd name="T74" fmla="*/ 713 w 1300"/>
                  <a:gd name="T75" fmla="*/ 46 h 70"/>
                  <a:gd name="T76" fmla="*/ 708 w 1300"/>
                  <a:gd name="T77" fmla="*/ 44 h 70"/>
                  <a:gd name="T78" fmla="*/ 702 w 1300"/>
                  <a:gd name="T79" fmla="*/ 42 h 70"/>
                  <a:gd name="T80" fmla="*/ 699 w 1300"/>
                  <a:gd name="T81" fmla="*/ 41 h 70"/>
                  <a:gd name="T82" fmla="*/ 689 w 1300"/>
                  <a:gd name="T83" fmla="*/ 36 h 70"/>
                  <a:gd name="T84" fmla="*/ 687 w 1300"/>
                  <a:gd name="T85" fmla="*/ 35 h 70"/>
                  <a:gd name="T86" fmla="*/ 686 w 1300"/>
                  <a:gd name="T87" fmla="*/ 34 h 70"/>
                  <a:gd name="T88" fmla="*/ 684 w 1300"/>
                  <a:gd name="T89" fmla="*/ 33 h 70"/>
                  <a:gd name="T90" fmla="*/ 678 w 1300"/>
                  <a:gd name="T91" fmla="*/ 21 h 70"/>
                  <a:gd name="T92" fmla="*/ 678 w 1300"/>
                  <a:gd name="T93" fmla="*/ 20 h 70"/>
                  <a:gd name="T94" fmla="*/ 678 w 1300"/>
                  <a:gd name="T95" fmla="*/ 0 h 70"/>
                  <a:gd name="T96" fmla="*/ 650 w 1300"/>
                  <a:gd name="T9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0" h="70">
                    <a:moveTo>
                      <a:pt x="650" y="0"/>
                    </a:moveTo>
                    <a:cubicBezTo>
                      <a:pt x="291" y="0"/>
                      <a:pt x="0" y="15"/>
                      <a:pt x="0" y="35"/>
                    </a:cubicBezTo>
                    <a:cubicBezTo>
                      <a:pt x="0" y="54"/>
                      <a:pt x="291" y="70"/>
                      <a:pt x="650" y="70"/>
                    </a:cubicBezTo>
                    <a:cubicBezTo>
                      <a:pt x="1009" y="70"/>
                      <a:pt x="1300" y="54"/>
                      <a:pt x="1300" y="35"/>
                    </a:cubicBezTo>
                    <a:cubicBezTo>
                      <a:pt x="1300" y="20"/>
                      <a:pt x="1131" y="7"/>
                      <a:pt x="891" y="2"/>
                    </a:cubicBezTo>
                    <a:cubicBezTo>
                      <a:pt x="891" y="21"/>
                      <a:pt x="891" y="21"/>
                      <a:pt x="891" y="21"/>
                    </a:cubicBezTo>
                    <a:cubicBezTo>
                      <a:pt x="891" y="21"/>
                      <a:pt x="891" y="21"/>
                      <a:pt x="891" y="21"/>
                    </a:cubicBezTo>
                    <a:cubicBezTo>
                      <a:pt x="891" y="21"/>
                      <a:pt x="891" y="21"/>
                      <a:pt x="891" y="21"/>
                    </a:cubicBezTo>
                    <a:cubicBezTo>
                      <a:pt x="891" y="25"/>
                      <a:pt x="889" y="28"/>
                      <a:pt x="886" y="32"/>
                    </a:cubicBezTo>
                    <a:cubicBezTo>
                      <a:pt x="885" y="33"/>
                      <a:pt x="884" y="33"/>
                      <a:pt x="883" y="34"/>
                    </a:cubicBezTo>
                    <a:cubicBezTo>
                      <a:pt x="880" y="36"/>
                      <a:pt x="876" y="38"/>
                      <a:pt x="871" y="40"/>
                    </a:cubicBezTo>
                    <a:cubicBezTo>
                      <a:pt x="871" y="41"/>
                      <a:pt x="870" y="41"/>
                      <a:pt x="869" y="42"/>
                    </a:cubicBezTo>
                    <a:cubicBezTo>
                      <a:pt x="865" y="43"/>
                      <a:pt x="861" y="44"/>
                      <a:pt x="857" y="45"/>
                    </a:cubicBezTo>
                    <a:cubicBezTo>
                      <a:pt x="856" y="46"/>
                      <a:pt x="855" y="46"/>
                      <a:pt x="854" y="46"/>
                    </a:cubicBezTo>
                    <a:cubicBezTo>
                      <a:pt x="851" y="47"/>
                      <a:pt x="847" y="48"/>
                      <a:pt x="843" y="49"/>
                    </a:cubicBezTo>
                    <a:cubicBezTo>
                      <a:pt x="842" y="49"/>
                      <a:pt x="841" y="49"/>
                      <a:pt x="840" y="49"/>
                    </a:cubicBezTo>
                    <a:cubicBezTo>
                      <a:pt x="837" y="50"/>
                      <a:pt x="833" y="51"/>
                      <a:pt x="829" y="51"/>
                    </a:cubicBezTo>
                    <a:cubicBezTo>
                      <a:pt x="828" y="51"/>
                      <a:pt x="827" y="51"/>
                      <a:pt x="826" y="52"/>
                    </a:cubicBezTo>
                    <a:cubicBezTo>
                      <a:pt x="822" y="52"/>
                      <a:pt x="819" y="52"/>
                      <a:pt x="815" y="53"/>
                    </a:cubicBezTo>
                    <a:cubicBezTo>
                      <a:pt x="814" y="53"/>
                      <a:pt x="813" y="53"/>
                      <a:pt x="812" y="53"/>
                    </a:cubicBezTo>
                    <a:cubicBezTo>
                      <a:pt x="808" y="53"/>
                      <a:pt x="804" y="54"/>
                      <a:pt x="801" y="54"/>
                    </a:cubicBezTo>
                    <a:cubicBezTo>
                      <a:pt x="800" y="54"/>
                      <a:pt x="799" y="54"/>
                      <a:pt x="798" y="54"/>
                    </a:cubicBezTo>
                    <a:cubicBezTo>
                      <a:pt x="794" y="54"/>
                      <a:pt x="790" y="54"/>
                      <a:pt x="787" y="54"/>
                    </a:cubicBezTo>
                    <a:cubicBezTo>
                      <a:pt x="786" y="54"/>
                      <a:pt x="785" y="54"/>
                      <a:pt x="785" y="54"/>
                    </a:cubicBezTo>
                    <a:cubicBezTo>
                      <a:pt x="784" y="54"/>
                      <a:pt x="784" y="54"/>
                      <a:pt x="784" y="54"/>
                    </a:cubicBezTo>
                    <a:cubicBezTo>
                      <a:pt x="780" y="54"/>
                      <a:pt x="776" y="54"/>
                      <a:pt x="772" y="54"/>
                    </a:cubicBezTo>
                    <a:cubicBezTo>
                      <a:pt x="771" y="54"/>
                      <a:pt x="770" y="54"/>
                      <a:pt x="769" y="54"/>
                    </a:cubicBezTo>
                    <a:cubicBezTo>
                      <a:pt x="767" y="54"/>
                      <a:pt x="764" y="54"/>
                      <a:pt x="761" y="53"/>
                    </a:cubicBezTo>
                    <a:cubicBezTo>
                      <a:pt x="760" y="53"/>
                      <a:pt x="759" y="53"/>
                      <a:pt x="758" y="53"/>
                    </a:cubicBezTo>
                    <a:cubicBezTo>
                      <a:pt x="757" y="53"/>
                      <a:pt x="756" y="53"/>
                      <a:pt x="755" y="53"/>
                    </a:cubicBezTo>
                    <a:cubicBezTo>
                      <a:pt x="751" y="53"/>
                      <a:pt x="748" y="52"/>
                      <a:pt x="744" y="52"/>
                    </a:cubicBezTo>
                    <a:cubicBezTo>
                      <a:pt x="743" y="52"/>
                      <a:pt x="742" y="51"/>
                      <a:pt x="741" y="51"/>
                    </a:cubicBezTo>
                    <a:cubicBezTo>
                      <a:pt x="739" y="51"/>
                      <a:pt x="737" y="51"/>
                      <a:pt x="734" y="50"/>
                    </a:cubicBezTo>
                    <a:cubicBezTo>
                      <a:pt x="733" y="50"/>
                      <a:pt x="731" y="50"/>
                      <a:pt x="730" y="50"/>
                    </a:cubicBezTo>
                    <a:cubicBezTo>
                      <a:pt x="729" y="49"/>
                      <a:pt x="728" y="49"/>
                      <a:pt x="727" y="49"/>
                    </a:cubicBezTo>
                    <a:cubicBezTo>
                      <a:pt x="723" y="48"/>
                      <a:pt x="719" y="47"/>
                      <a:pt x="716" y="46"/>
                    </a:cubicBezTo>
                    <a:cubicBezTo>
                      <a:pt x="715" y="46"/>
                      <a:pt x="714" y="46"/>
                      <a:pt x="714" y="46"/>
                    </a:cubicBezTo>
                    <a:cubicBezTo>
                      <a:pt x="713" y="46"/>
                      <a:pt x="713" y="46"/>
                      <a:pt x="713" y="46"/>
                    </a:cubicBezTo>
                    <a:cubicBezTo>
                      <a:pt x="711" y="45"/>
                      <a:pt x="710" y="45"/>
                      <a:pt x="708" y="44"/>
                    </a:cubicBezTo>
                    <a:cubicBezTo>
                      <a:pt x="706" y="43"/>
                      <a:pt x="704" y="43"/>
                      <a:pt x="702" y="42"/>
                    </a:cubicBezTo>
                    <a:cubicBezTo>
                      <a:pt x="701" y="42"/>
                      <a:pt x="700" y="41"/>
                      <a:pt x="699" y="41"/>
                    </a:cubicBezTo>
                    <a:cubicBezTo>
                      <a:pt x="695" y="39"/>
                      <a:pt x="692" y="37"/>
                      <a:pt x="689" y="36"/>
                    </a:cubicBezTo>
                    <a:cubicBezTo>
                      <a:pt x="688" y="35"/>
                      <a:pt x="688" y="35"/>
                      <a:pt x="687" y="35"/>
                    </a:cubicBezTo>
                    <a:cubicBezTo>
                      <a:pt x="687" y="35"/>
                      <a:pt x="686" y="34"/>
                      <a:pt x="686" y="34"/>
                    </a:cubicBezTo>
                    <a:cubicBezTo>
                      <a:pt x="685" y="33"/>
                      <a:pt x="685" y="33"/>
                      <a:pt x="684" y="33"/>
                    </a:cubicBezTo>
                    <a:cubicBezTo>
                      <a:pt x="680" y="29"/>
                      <a:pt x="678" y="25"/>
                      <a:pt x="678" y="21"/>
                    </a:cubicBezTo>
                    <a:cubicBezTo>
                      <a:pt x="678" y="20"/>
                      <a:pt x="678" y="20"/>
                      <a:pt x="678" y="20"/>
                    </a:cubicBezTo>
                    <a:cubicBezTo>
                      <a:pt x="678" y="0"/>
                      <a:pt x="678" y="0"/>
                      <a:pt x="678" y="0"/>
                    </a:cubicBezTo>
                    <a:cubicBezTo>
                      <a:pt x="669" y="0"/>
                      <a:pt x="659" y="0"/>
                      <a:pt x="650"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75" name="Freeform 16"/>
              <p:cNvSpPr/>
              <p:nvPr>
                <p:custDataLst>
                  <p:tags r:id="rId12"/>
                </p:custDataLst>
              </p:nvPr>
            </p:nvSpPr>
            <p:spPr bwMode="auto">
              <a:xfrm>
                <a:off x="1364" y="1253"/>
                <a:ext cx="2169" cy="839"/>
              </a:xfrm>
              <a:custGeom>
                <a:avLst/>
                <a:gdLst>
                  <a:gd name="T0" fmla="*/ 2169 w 2169"/>
                  <a:gd name="T1" fmla="*/ 31 h 839"/>
                  <a:gd name="T2" fmla="*/ 2167 w 2169"/>
                  <a:gd name="T3" fmla="*/ 31 h 839"/>
                  <a:gd name="T4" fmla="*/ 1999 w 2169"/>
                  <a:gd name="T5" fmla="*/ 356 h 839"/>
                  <a:gd name="T6" fmla="*/ 1932 w 2169"/>
                  <a:gd name="T7" fmla="*/ 237 h 839"/>
                  <a:gd name="T8" fmla="*/ 1130 w 2169"/>
                  <a:gd name="T9" fmla="*/ 678 h 839"/>
                  <a:gd name="T10" fmla="*/ 1002 w 2169"/>
                  <a:gd name="T11" fmla="*/ 441 h 839"/>
                  <a:gd name="T12" fmla="*/ 280 w 2169"/>
                  <a:gd name="T13" fmla="*/ 839 h 839"/>
                  <a:gd name="T14" fmla="*/ 0 w 2169"/>
                  <a:gd name="T15" fmla="*/ 839 h 839"/>
                  <a:gd name="T16" fmla="*/ 1054 w 2169"/>
                  <a:gd name="T17" fmla="*/ 259 h 839"/>
                  <a:gd name="T18" fmla="*/ 1184 w 2169"/>
                  <a:gd name="T19" fmla="*/ 495 h 839"/>
                  <a:gd name="T20" fmla="*/ 1868 w 2169"/>
                  <a:gd name="T21" fmla="*/ 119 h 839"/>
                  <a:gd name="T22" fmla="*/ 1804 w 2169"/>
                  <a:gd name="T23" fmla="*/ 0 h 839"/>
                  <a:gd name="T24" fmla="*/ 2169 w 2169"/>
                  <a:gd name="T25" fmla="*/ 31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9" h="839">
                    <a:moveTo>
                      <a:pt x="2169" y="31"/>
                    </a:moveTo>
                    <a:lnTo>
                      <a:pt x="2167" y="31"/>
                    </a:lnTo>
                    <a:lnTo>
                      <a:pt x="1999" y="356"/>
                    </a:lnTo>
                    <a:lnTo>
                      <a:pt x="1932" y="237"/>
                    </a:lnTo>
                    <a:lnTo>
                      <a:pt x="1130" y="678"/>
                    </a:lnTo>
                    <a:lnTo>
                      <a:pt x="1002" y="441"/>
                    </a:lnTo>
                    <a:lnTo>
                      <a:pt x="280" y="839"/>
                    </a:lnTo>
                    <a:lnTo>
                      <a:pt x="0" y="839"/>
                    </a:lnTo>
                    <a:lnTo>
                      <a:pt x="1054" y="259"/>
                    </a:lnTo>
                    <a:lnTo>
                      <a:pt x="1184" y="495"/>
                    </a:lnTo>
                    <a:lnTo>
                      <a:pt x="1868" y="119"/>
                    </a:lnTo>
                    <a:lnTo>
                      <a:pt x="1804" y="0"/>
                    </a:lnTo>
                    <a:lnTo>
                      <a:pt x="2169" y="31"/>
                    </a:ln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76" name="Freeform 17"/>
              <p:cNvSpPr/>
              <p:nvPr>
                <p:custDataLst>
                  <p:tags r:id="rId13"/>
                </p:custDataLst>
              </p:nvPr>
            </p:nvSpPr>
            <p:spPr bwMode="auto">
              <a:xfrm>
                <a:off x="1364" y="1253"/>
                <a:ext cx="2169" cy="839"/>
              </a:xfrm>
              <a:custGeom>
                <a:avLst/>
                <a:gdLst>
                  <a:gd name="T0" fmla="*/ 2169 w 2169"/>
                  <a:gd name="T1" fmla="*/ 31 h 839"/>
                  <a:gd name="T2" fmla="*/ 2167 w 2169"/>
                  <a:gd name="T3" fmla="*/ 31 h 839"/>
                  <a:gd name="T4" fmla="*/ 1999 w 2169"/>
                  <a:gd name="T5" fmla="*/ 356 h 839"/>
                  <a:gd name="T6" fmla="*/ 1932 w 2169"/>
                  <a:gd name="T7" fmla="*/ 237 h 839"/>
                  <a:gd name="T8" fmla="*/ 1130 w 2169"/>
                  <a:gd name="T9" fmla="*/ 678 h 839"/>
                  <a:gd name="T10" fmla="*/ 1002 w 2169"/>
                  <a:gd name="T11" fmla="*/ 441 h 839"/>
                  <a:gd name="T12" fmla="*/ 280 w 2169"/>
                  <a:gd name="T13" fmla="*/ 839 h 839"/>
                  <a:gd name="T14" fmla="*/ 0 w 2169"/>
                  <a:gd name="T15" fmla="*/ 839 h 839"/>
                  <a:gd name="T16" fmla="*/ 1054 w 2169"/>
                  <a:gd name="T17" fmla="*/ 259 h 839"/>
                  <a:gd name="T18" fmla="*/ 1184 w 2169"/>
                  <a:gd name="T19" fmla="*/ 495 h 839"/>
                  <a:gd name="T20" fmla="*/ 1868 w 2169"/>
                  <a:gd name="T21" fmla="*/ 119 h 839"/>
                  <a:gd name="T22" fmla="*/ 1804 w 2169"/>
                  <a:gd name="T23" fmla="*/ 0 h 839"/>
                  <a:gd name="T24" fmla="*/ 2169 w 2169"/>
                  <a:gd name="T25" fmla="*/ 31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9" h="839">
                    <a:moveTo>
                      <a:pt x="2169" y="31"/>
                    </a:moveTo>
                    <a:lnTo>
                      <a:pt x="2167" y="31"/>
                    </a:lnTo>
                    <a:lnTo>
                      <a:pt x="1999" y="356"/>
                    </a:lnTo>
                    <a:lnTo>
                      <a:pt x="1932" y="237"/>
                    </a:lnTo>
                    <a:lnTo>
                      <a:pt x="1130" y="678"/>
                    </a:lnTo>
                    <a:lnTo>
                      <a:pt x="1002" y="441"/>
                    </a:lnTo>
                    <a:lnTo>
                      <a:pt x="280" y="839"/>
                    </a:lnTo>
                    <a:lnTo>
                      <a:pt x="0" y="839"/>
                    </a:lnTo>
                    <a:lnTo>
                      <a:pt x="1054" y="259"/>
                    </a:lnTo>
                    <a:lnTo>
                      <a:pt x="1184" y="495"/>
                    </a:lnTo>
                    <a:lnTo>
                      <a:pt x="1868" y="119"/>
                    </a:lnTo>
                    <a:lnTo>
                      <a:pt x="1804" y="0"/>
                    </a:lnTo>
                    <a:lnTo>
                      <a:pt x="2169"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77" name="Freeform 18"/>
              <p:cNvSpPr/>
              <p:nvPr>
                <p:custDataLst>
                  <p:tags r:id="rId14"/>
                </p:custDataLst>
              </p:nvPr>
            </p:nvSpPr>
            <p:spPr bwMode="auto">
              <a:xfrm>
                <a:off x="1483" y="1284"/>
                <a:ext cx="2048" cy="808"/>
              </a:xfrm>
              <a:custGeom>
                <a:avLst/>
                <a:gdLst>
                  <a:gd name="T0" fmla="*/ 2048 w 2048"/>
                  <a:gd name="T1" fmla="*/ 0 h 808"/>
                  <a:gd name="T2" fmla="*/ 1880 w 2048"/>
                  <a:gd name="T3" fmla="*/ 325 h 808"/>
                  <a:gd name="T4" fmla="*/ 1813 w 2048"/>
                  <a:gd name="T5" fmla="*/ 206 h 808"/>
                  <a:gd name="T6" fmla="*/ 1011 w 2048"/>
                  <a:gd name="T7" fmla="*/ 647 h 808"/>
                  <a:gd name="T8" fmla="*/ 883 w 2048"/>
                  <a:gd name="T9" fmla="*/ 410 h 808"/>
                  <a:gd name="T10" fmla="*/ 161 w 2048"/>
                  <a:gd name="T11" fmla="*/ 808 h 808"/>
                  <a:gd name="T12" fmla="*/ 0 w 2048"/>
                  <a:gd name="T13" fmla="*/ 808 h 808"/>
                  <a:gd name="T14" fmla="*/ 902 w 2048"/>
                  <a:gd name="T15" fmla="*/ 313 h 808"/>
                  <a:gd name="T16" fmla="*/ 1030 w 2048"/>
                  <a:gd name="T17" fmla="*/ 547 h 808"/>
                  <a:gd name="T18" fmla="*/ 2048 w 2048"/>
                  <a:gd name="T19"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808">
                    <a:moveTo>
                      <a:pt x="2048" y="0"/>
                    </a:moveTo>
                    <a:lnTo>
                      <a:pt x="1880" y="325"/>
                    </a:lnTo>
                    <a:lnTo>
                      <a:pt x="1813" y="206"/>
                    </a:lnTo>
                    <a:lnTo>
                      <a:pt x="1011" y="647"/>
                    </a:lnTo>
                    <a:lnTo>
                      <a:pt x="883" y="410"/>
                    </a:lnTo>
                    <a:lnTo>
                      <a:pt x="161" y="808"/>
                    </a:lnTo>
                    <a:lnTo>
                      <a:pt x="0" y="808"/>
                    </a:lnTo>
                    <a:lnTo>
                      <a:pt x="902" y="313"/>
                    </a:lnTo>
                    <a:lnTo>
                      <a:pt x="1030" y="547"/>
                    </a:lnTo>
                    <a:lnTo>
                      <a:pt x="2048"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78" name="Freeform 19"/>
              <p:cNvSpPr/>
              <p:nvPr>
                <p:custDataLst>
                  <p:tags r:id="rId15"/>
                </p:custDataLst>
              </p:nvPr>
            </p:nvSpPr>
            <p:spPr bwMode="auto">
              <a:xfrm>
                <a:off x="1483" y="1284"/>
                <a:ext cx="2048" cy="808"/>
              </a:xfrm>
              <a:custGeom>
                <a:avLst/>
                <a:gdLst>
                  <a:gd name="T0" fmla="*/ 2048 w 2048"/>
                  <a:gd name="T1" fmla="*/ 0 h 808"/>
                  <a:gd name="T2" fmla="*/ 1880 w 2048"/>
                  <a:gd name="T3" fmla="*/ 325 h 808"/>
                  <a:gd name="T4" fmla="*/ 1813 w 2048"/>
                  <a:gd name="T5" fmla="*/ 206 h 808"/>
                  <a:gd name="T6" fmla="*/ 1011 w 2048"/>
                  <a:gd name="T7" fmla="*/ 647 h 808"/>
                  <a:gd name="T8" fmla="*/ 883 w 2048"/>
                  <a:gd name="T9" fmla="*/ 410 h 808"/>
                  <a:gd name="T10" fmla="*/ 161 w 2048"/>
                  <a:gd name="T11" fmla="*/ 808 h 808"/>
                  <a:gd name="T12" fmla="*/ 0 w 2048"/>
                  <a:gd name="T13" fmla="*/ 808 h 808"/>
                  <a:gd name="T14" fmla="*/ 902 w 2048"/>
                  <a:gd name="T15" fmla="*/ 313 h 808"/>
                  <a:gd name="T16" fmla="*/ 1030 w 2048"/>
                  <a:gd name="T17" fmla="*/ 547 h 808"/>
                  <a:gd name="T18" fmla="*/ 2048 w 2048"/>
                  <a:gd name="T19"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808">
                    <a:moveTo>
                      <a:pt x="2048" y="0"/>
                    </a:moveTo>
                    <a:lnTo>
                      <a:pt x="1880" y="325"/>
                    </a:lnTo>
                    <a:lnTo>
                      <a:pt x="1813" y="206"/>
                    </a:lnTo>
                    <a:lnTo>
                      <a:pt x="1011" y="647"/>
                    </a:lnTo>
                    <a:lnTo>
                      <a:pt x="883" y="410"/>
                    </a:lnTo>
                    <a:lnTo>
                      <a:pt x="161" y="808"/>
                    </a:lnTo>
                    <a:lnTo>
                      <a:pt x="0" y="808"/>
                    </a:lnTo>
                    <a:lnTo>
                      <a:pt x="902" y="313"/>
                    </a:lnTo>
                    <a:lnTo>
                      <a:pt x="1030" y="547"/>
                    </a:lnTo>
                    <a:lnTo>
                      <a:pt x="20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79" name="Freeform 20"/>
              <p:cNvSpPr/>
              <p:nvPr>
                <p:custDataLst>
                  <p:tags r:id="rId16"/>
                </p:custDataLst>
              </p:nvPr>
            </p:nvSpPr>
            <p:spPr bwMode="auto">
              <a:xfrm>
                <a:off x="737" y="2412"/>
                <a:ext cx="448" cy="564"/>
              </a:xfrm>
              <a:custGeom>
                <a:avLst/>
                <a:gdLst>
                  <a:gd name="T0" fmla="*/ 189 w 189"/>
                  <a:gd name="T1" fmla="*/ 15 h 238"/>
                  <a:gd name="T2" fmla="*/ 189 w 189"/>
                  <a:gd name="T3" fmla="*/ 238 h 238"/>
                  <a:gd name="T4" fmla="*/ 0 w 189"/>
                  <a:gd name="T5" fmla="*/ 238 h 238"/>
                  <a:gd name="T6" fmla="*/ 0 w 189"/>
                  <a:gd name="T7" fmla="*/ 234 h 238"/>
                  <a:gd name="T8" fmla="*/ 121 w 189"/>
                  <a:gd name="T9" fmla="*/ 88 h 238"/>
                  <a:gd name="T10" fmla="*/ 132 w 189"/>
                  <a:gd name="T11" fmla="*/ 75 h 238"/>
                  <a:gd name="T12" fmla="*/ 153 w 189"/>
                  <a:gd name="T13" fmla="*/ 18 h 238"/>
                  <a:gd name="T14" fmla="*/ 157 w 189"/>
                  <a:gd name="T15" fmla="*/ 0 h 238"/>
                  <a:gd name="T16" fmla="*/ 189 w 189"/>
                  <a:gd name="T17" fmla="*/ 1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38">
                    <a:moveTo>
                      <a:pt x="189" y="15"/>
                    </a:moveTo>
                    <a:cubicBezTo>
                      <a:pt x="189" y="238"/>
                      <a:pt x="189" y="238"/>
                      <a:pt x="189" y="238"/>
                    </a:cubicBezTo>
                    <a:cubicBezTo>
                      <a:pt x="0" y="238"/>
                      <a:pt x="0" y="238"/>
                      <a:pt x="0" y="238"/>
                    </a:cubicBezTo>
                    <a:cubicBezTo>
                      <a:pt x="0" y="237"/>
                      <a:pt x="0" y="235"/>
                      <a:pt x="0" y="234"/>
                    </a:cubicBezTo>
                    <a:cubicBezTo>
                      <a:pt x="14" y="141"/>
                      <a:pt x="80" y="129"/>
                      <a:pt x="121" y="88"/>
                    </a:cubicBezTo>
                    <a:cubicBezTo>
                      <a:pt x="125" y="84"/>
                      <a:pt x="128" y="80"/>
                      <a:pt x="132" y="75"/>
                    </a:cubicBezTo>
                    <a:cubicBezTo>
                      <a:pt x="139" y="65"/>
                      <a:pt x="146" y="44"/>
                      <a:pt x="153" y="18"/>
                    </a:cubicBezTo>
                    <a:cubicBezTo>
                      <a:pt x="154" y="12"/>
                      <a:pt x="155" y="6"/>
                      <a:pt x="157" y="0"/>
                    </a:cubicBezTo>
                    <a:cubicBezTo>
                      <a:pt x="169" y="2"/>
                      <a:pt x="180" y="8"/>
                      <a:pt x="189" y="1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80" name="Freeform 21"/>
              <p:cNvSpPr/>
              <p:nvPr>
                <p:custDataLst>
                  <p:tags r:id="rId17"/>
                </p:custDataLst>
              </p:nvPr>
            </p:nvSpPr>
            <p:spPr bwMode="auto">
              <a:xfrm>
                <a:off x="1024" y="2412"/>
                <a:ext cx="161" cy="564"/>
              </a:xfrm>
              <a:custGeom>
                <a:avLst/>
                <a:gdLst>
                  <a:gd name="T0" fmla="*/ 68 w 68"/>
                  <a:gd name="T1" fmla="*/ 15 h 238"/>
                  <a:gd name="T2" fmla="*/ 68 w 68"/>
                  <a:gd name="T3" fmla="*/ 238 h 238"/>
                  <a:gd name="T4" fmla="*/ 37 w 68"/>
                  <a:gd name="T5" fmla="*/ 238 h 238"/>
                  <a:gd name="T6" fmla="*/ 0 w 68"/>
                  <a:gd name="T7" fmla="*/ 88 h 238"/>
                  <a:gd name="T8" fmla="*/ 11 w 68"/>
                  <a:gd name="T9" fmla="*/ 75 h 238"/>
                  <a:gd name="T10" fmla="*/ 32 w 68"/>
                  <a:gd name="T11" fmla="*/ 18 h 238"/>
                  <a:gd name="T12" fmla="*/ 36 w 68"/>
                  <a:gd name="T13" fmla="*/ 0 h 238"/>
                  <a:gd name="T14" fmla="*/ 68 w 68"/>
                  <a:gd name="T15" fmla="*/ 15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38">
                    <a:moveTo>
                      <a:pt x="68" y="15"/>
                    </a:moveTo>
                    <a:cubicBezTo>
                      <a:pt x="68" y="238"/>
                      <a:pt x="68" y="238"/>
                      <a:pt x="68" y="238"/>
                    </a:cubicBezTo>
                    <a:cubicBezTo>
                      <a:pt x="37" y="238"/>
                      <a:pt x="37" y="238"/>
                      <a:pt x="37" y="238"/>
                    </a:cubicBezTo>
                    <a:cubicBezTo>
                      <a:pt x="10" y="193"/>
                      <a:pt x="2" y="135"/>
                      <a:pt x="0" y="88"/>
                    </a:cubicBezTo>
                    <a:cubicBezTo>
                      <a:pt x="4" y="84"/>
                      <a:pt x="7" y="80"/>
                      <a:pt x="11" y="75"/>
                    </a:cubicBezTo>
                    <a:cubicBezTo>
                      <a:pt x="18" y="65"/>
                      <a:pt x="25" y="44"/>
                      <a:pt x="32" y="18"/>
                    </a:cubicBezTo>
                    <a:cubicBezTo>
                      <a:pt x="33" y="12"/>
                      <a:pt x="34" y="6"/>
                      <a:pt x="36" y="0"/>
                    </a:cubicBezTo>
                    <a:cubicBezTo>
                      <a:pt x="48" y="2"/>
                      <a:pt x="59" y="8"/>
                      <a:pt x="68" y="15"/>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81" name="Freeform 22"/>
              <p:cNvSpPr/>
              <p:nvPr>
                <p:custDataLst>
                  <p:tags r:id="rId18"/>
                </p:custDataLst>
              </p:nvPr>
            </p:nvSpPr>
            <p:spPr bwMode="auto">
              <a:xfrm>
                <a:off x="1611" y="2412"/>
                <a:ext cx="447" cy="564"/>
              </a:xfrm>
              <a:custGeom>
                <a:avLst/>
                <a:gdLst>
                  <a:gd name="T0" fmla="*/ 0 w 189"/>
                  <a:gd name="T1" fmla="*/ 15 h 238"/>
                  <a:gd name="T2" fmla="*/ 0 w 189"/>
                  <a:gd name="T3" fmla="*/ 238 h 238"/>
                  <a:gd name="T4" fmla="*/ 189 w 189"/>
                  <a:gd name="T5" fmla="*/ 238 h 238"/>
                  <a:gd name="T6" fmla="*/ 188 w 189"/>
                  <a:gd name="T7" fmla="*/ 234 h 238"/>
                  <a:gd name="T8" fmla="*/ 68 w 189"/>
                  <a:gd name="T9" fmla="*/ 88 h 238"/>
                  <a:gd name="T10" fmla="*/ 57 w 189"/>
                  <a:gd name="T11" fmla="*/ 75 h 238"/>
                  <a:gd name="T12" fmla="*/ 36 w 189"/>
                  <a:gd name="T13" fmla="*/ 18 h 238"/>
                  <a:gd name="T14" fmla="*/ 32 w 189"/>
                  <a:gd name="T15" fmla="*/ 0 h 238"/>
                  <a:gd name="T16" fmla="*/ 0 w 189"/>
                  <a:gd name="T17" fmla="*/ 1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38">
                    <a:moveTo>
                      <a:pt x="0" y="15"/>
                    </a:moveTo>
                    <a:cubicBezTo>
                      <a:pt x="0" y="238"/>
                      <a:pt x="0" y="238"/>
                      <a:pt x="0" y="238"/>
                    </a:cubicBezTo>
                    <a:cubicBezTo>
                      <a:pt x="189" y="238"/>
                      <a:pt x="189" y="238"/>
                      <a:pt x="189" y="238"/>
                    </a:cubicBezTo>
                    <a:cubicBezTo>
                      <a:pt x="189" y="237"/>
                      <a:pt x="188" y="235"/>
                      <a:pt x="188" y="234"/>
                    </a:cubicBezTo>
                    <a:cubicBezTo>
                      <a:pt x="175" y="141"/>
                      <a:pt x="108" y="129"/>
                      <a:pt x="68" y="88"/>
                    </a:cubicBezTo>
                    <a:cubicBezTo>
                      <a:pt x="64" y="84"/>
                      <a:pt x="60" y="80"/>
                      <a:pt x="57" y="75"/>
                    </a:cubicBezTo>
                    <a:cubicBezTo>
                      <a:pt x="49" y="65"/>
                      <a:pt x="42" y="44"/>
                      <a:pt x="36" y="18"/>
                    </a:cubicBezTo>
                    <a:cubicBezTo>
                      <a:pt x="35" y="12"/>
                      <a:pt x="33" y="6"/>
                      <a:pt x="32" y="0"/>
                    </a:cubicBezTo>
                    <a:cubicBezTo>
                      <a:pt x="19" y="2"/>
                      <a:pt x="9" y="8"/>
                      <a:pt x="0" y="1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82" name="Freeform 23"/>
              <p:cNvSpPr/>
              <p:nvPr>
                <p:custDataLst>
                  <p:tags r:id="rId19"/>
                </p:custDataLst>
              </p:nvPr>
            </p:nvSpPr>
            <p:spPr bwMode="auto">
              <a:xfrm>
                <a:off x="1611" y="2412"/>
                <a:ext cx="161" cy="564"/>
              </a:xfrm>
              <a:custGeom>
                <a:avLst/>
                <a:gdLst>
                  <a:gd name="T0" fmla="*/ 0 w 68"/>
                  <a:gd name="T1" fmla="*/ 15 h 238"/>
                  <a:gd name="T2" fmla="*/ 0 w 68"/>
                  <a:gd name="T3" fmla="*/ 238 h 238"/>
                  <a:gd name="T4" fmla="*/ 31 w 68"/>
                  <a:gd name="T5" fmla="*/ 238 h 238"/>
                  <a:gd name="T6" fmla="*/ 68 w 68"/>
                  <a:gd name="T7" fmla="*/ 88 h 238"/>
                  <a:gd name="T8" fmla="*/ 57 w 68"/>
                  <a:gd name="T9" fmla="*/ 75 h 238"/>
                  <a:gd name="T10" fmla="*/ 36 w 68"/>
                  <a:gd name="T11" fmla="*/ 18 h 238"/>
                  <a:gd name="T12" fmla="*/ 32 w 68"/>
                  <a:gd name="T13" fmla="*/ 0 h 238"/>
                  <a:gd name="T14" fmla="*/ 0 w 68"/>
                  <a:gd name="T15" fmla="*/ 15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38">
                    <a:moveTo>
                      <a:pt x="0" y="15"/>
                    </a:moveTo>
                    <a:cubicBezTo>
                      <a:pt x="0" y="238"/>
                      <a:pt x="0" y="238"/>
                      <a:pt x="0" y="238"/>
                    </a:cubicBezTo>
                    <a:cubicBezTo>
                      <a:pt x="31" y="238"/>
                      <a:pt x="31" y="238"/>
                      <a:pt x="31" y="238"/>
                    </a:cubicBezTo>
                    <a:cubicBezTo>
                      <a:pt x="57" y="193"/>
                      <a:pt x="66" y="135"/>
                      <a:pt x="68" y="88"/>
                    </a:cubicBezTo>
                    <a:cubicBezTo>
                      <a:pt x="64" y="84"/>
                      <a:pt x="60" y="80"/>
                      <a:pt x="57" y="75"/>
                    </a:cubicBezTo>
                    <a:cubicBezTo>
                      <a:pt x="49" y="65"/>
                      <a:pt x="42" y="44"/>
                      <a:pt x="36" y="18"/>
                    </a:cubicBezTo>
                    <a:cubicBezTo>
                      <a:pt x="35" y="12"/>
                      <a:pt x="33" y="6"/>
                      <a:pt x="32" y="0"/>
                    </a:cubicBezTo>
                    <a:cubicBezTo>
                      <a:pt x="19" y="2"/>
                      <a:pt x="9" y="8"/>
                      <a:pt x="0" y="15"/>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83" name="Freeform 24"/>
              <p:cNvSpPr/>
              <p:nvPr>
                <p:custDataLst>
                  <p:tags r:id="rId20"/>
                </p:custDataLst>
              </p:nvPr>
            </p:nvSpPr>
            <p:spPr bwMode="auto">
              <a:xfrm>
                <a:off x="1116" y="2976"/>
                <a:ext cx="563" cy="211"/>
              </a:xfrm>
              <a:custGeom>
                <a:avLst/>
                <a:gdLst>
                  <a:gd name="T0" fmla="*/ 238 w 238"/>
                  <a:gd name="T1" fmla="*/ 56 h 89"/>
                  <a:gd name="T2" fmla="*/ 156 w 238"/>
                  <a:gd name="T3" fmla="*/ 82 h 89"/>
                  <a:gd name="T4" fmla="*/ 0 w 238"/>
                  <a:gd name="T5" fmla="*/ 56 h 89"/>
                  <a:gd name="T6" fmla="*/ 11 w 238"/>
                  <a:gd name="T7" fmla="*/ 35 h 89"/>
                  <a:gd name="T8" fmla="*/ 19 w 238"/>
                  <a:gd name="T9" fmla="*/ 20 h 89"/>
                  <a:gd name="T10" fmla="*/ 29 w 238"/>
                  <a:gd name="T11" fmla="*/ 0 h 89"/>
                  <a:gd name="T12" fmla="*/ 209 w 238"/>
                  <a:gd name="T13" fmla="*/ 0 h 89"/>
                  <a:gd name="T14" fmla="*/ 219 w 238"/>
                  <a:gd name="T15" fmla="*/ 21 h 89"/>
                  <a:gd name="T16" fmla="*/ 227 w 238"/>
                  <a:gd name="T17" fmla="*/ 35 h 89"/>
                  <a:gd name="T18" fmla="*/ 238 w 238"/>
                  <a:gd name="T19"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89">
                    <a:moveTo>
                      <a:pt x="238" y="56"/>
                    </a:moveTo>
                    <a:cubicBezTo>
                      <a:pt x="211" y="70"/>
                      <a:pt x="184" y="78"/>
                      <a:pt x="156" y="82"/>
                    </a:cubicBezTo>
                    <a:cubicBezTo>
                      <a:pt x="106" y="89"/>
                      <a:pt x="54" y="80"/>
                      <a:pt x="0" y="56"/>
                    </a:cubicBezTo>
                    <a:cubicBezTo>
                      <a:pt x="11" y="35"/>
                      <a:pt x="11" y="35"/>
                      <a:pt x="11" y="35"/>
                    </a:cubicBezTo>
                    <a:cubicBezTo>
                      <a:pt x="19" y="20"/>
                      <a:pt x="19" y="20"/>
                      <a:pt x="19" y="20"/>
                    </a:cubicBezTo>
                    <a:cubicBezTo>
                      <a:pt x="29" y="0"/>
                      <a:pt x="29" y="0"/>
                      <a:pt x="29" y="0"/>
                    </a:cubicBezTo>
                    <a:cubicBezTo>
                      <a:pt x="209" y="0"/>
                      <a:pt x="209" y="0"/>
                      <a:pt x="209" y="0"/>
                    </a:cubicBezTo>
                    <a:cubicBezTo>
                      <a:pt x="219" y="21"/>
                      <a:pt x="219" y="21"/>
                      <a:pt x="219" y="21"/>
                    </a:cubicBezTo>
                    <a:cubicBezTo>
                      <a:pt x="227" y="35"/>
                      <a:pt x="227" y="35"/>
                      <a:pt x="227" y="35"/>
                    </a:cubicBezTo>
                    <a:lnTo>
                      <a:pt x="238" y="56"/>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84" name="Freeform 25"/>
              <p:cNvSpPr/>
              <p:nvPr>
                <p:custDataLst>
                  <p:tags r:id="rId21"/>
                </p:custDataLst>
              </p:nvPr>
            </p:nvSpPr>
            <p:spPr bwMode="auto">
              <a:xfrm>
                <a:off x="1142" y="2976"/>
                <a:ext cx="511" cy="140"/>
              </a:xfrm>
              <a:custGeom>
                <a:avLst/>
                <a:gdLst>
                  <a:gd name="T0" fmla="*/ 216 w 216"/>
                  <a:gd name="T1" fmla="*/ 35 h 59"/>
                  <a:gd name="T2" fmla="*/ 109 w 216"/>
                  <a:gd name="T3" fmla="*/ 59 h 59"/>
                  <a:gd name="T4" fmla="*/ 0 w 216"/>
                  <a:gd name="T5" fmla="*/ 35 h 59"/>
                  <a:gd name="T6" fmla="*/ 8 w 216"/>
                  <a:gd name="T7" fmla="*/ 20 h 59"/>
                  <a:gd name="T8" fmla="*/ 18 w 216"/>
                  <a:gd name="T9" fmla="*/ 0 h 59"/>
                  <a:gd name="T10" fmla="*/ 198 w 216"/>
                  <a:gd name="T11" fmla="*/ 0 h 59"/>
                  <a:gd name="T12" fmla="*/ 208 w 216"/>
                  <a:gd name="T13" fmla="*/ 21 h 59"/>
                  <a:gd name="T14" fmla="*/ 216 w 216"/>
                  <a:gd name="T15" fmla="*/ 35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59">
                    <a:moveTo>
                      <a:pt x="216" y="35"/>
                    </a:moveTo>
                    <a:cubicBezTo>
                      <a:pt x="181" y="52"/>
                      <a:pt x="146" y="59"/>
                      <a:pt x="109" y="59"/>
                    </a:cubicBezTo>
                    <a:cubicBezTo>
                      <a:pt x="74" y="58"/>
                      <a:pt x="37" y="50"/>
                      <a:pt x="0" y="35"/>
                    </a:cubicBezTo>
                    <a:cubicBezTo>
                      <a:pt x="8" y="20"/>
                      <a:pt x="8" y="20"/>
                      <a:pt x="8" y="20"/>
                    </a:cubicBezTo>
                    <a:cubicBezTo>
                      <a:pt x="18" y="0"/>
                      <a:pt x="18" y="0"/>
                      <a:pt x="18" y="0"/>
                    </a:cubicBezTo>
                    <a:cubicBezTo>
                      <a:pt x="198" y="0"/>
                      <a:pt x="198" y="0"/>
                      <a:pt x="198" y="0"/>
                    </a:cubicBezTo>
                    <a:cubicBezTo>
                      <a:pt x="208" y="21"/>
                      <a:pt x="208" y="21"/>
                      <a:pt x="208" y="21"/>
                    </a:cubicBezTo>
                    <a:lnTo>
                      <a:pt x="216"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85" name="Freeform 26"/>
              <p:cNvSpPr/>
              <p:nvPr>
                <p:custDataLst>
                  <p:tags r:id="rId22"/>
                </p:custDataLst>
              </p:nvPr>
            </p:nvSpPr>
            <p:spPr bwMode="auto">
              <a:xfrm>
                <a:off x="1161" y="2976"/>
                <a:ext cx="473" cy="102"/>
              </a:xfrm>
              <a:custGeom>
                <a:avLst/>
                <a:gdLst>
                  <a:gd name="T0" fmla="*/ 200 w 200"/>
                  <a:gd name="T1" fmla="*/ 21 h 43"/>
                  <a:gd name="T2" fmla="*/ 91 w 200"/>
                  <a:gd name="T3" fmla="*/ 40 h 43"/>
                  <a:gd name="T4" fmla="*/ 0 w 200"/>
                  <a:gd name="T5" fmla="*/ 20 h 43"/>
                  <a:gd name="T6" fmla="*/ 10 w 200"/>
                  <a:gd name="T7" fmla="*/ 0 h 43"/>
                  <a:gd name="T8" fmla="*/ 190 w 200"/>
                  <a:gd name="T9" fmla="*/ 0 h 43"/>
                  <a:gd name="T10" fmla="*/ 200 w 200"/>
                  <a:gd name="T11" fmla="*/ 21 h 43"/>
                </a:gdLst>
                <a:ahLst/>
                <a:cxnLst>
                  <a:cxn ang="0">
                    <a:pos x="T0" y="T1"/>
                  </a:cxn>
                  <a:cxn ang="0">
                    <a:pos x="T2" y="T3"/>
                  </a:cxn>
                  <a:cxn ang="0">
                    <a:pos x="T4" y="T5"/>
                  </a:cxn>
                  <a:cxn ang="0">
                    <a:pos x="T6" y="T7"/>
                  </a:cxn>
                  <a:cxn ang="0">
                    <a:pos x="T8" y="T9"/>
                  </a:cxn>
                  <a:cxn ang="0">
                    <a:pos x="T10" y="T11"/>
                  </a:cxn>
                </a:cxnLst>
                <a:rect l="0" t="0" r="r" b="b"/>
                <a:pathLst>
                  <a:path w="200" h="43">
                    <a:moveTo>
                      <a:pt x="200" y="21"/>
                    </a:moveTo>
                    <a:cubicBezTo>
                      <a:pt x="165" y="36"/>
                      <a:pt x="129" y="43"/>
                      <a:pt x="91" y="40"/>
                    </a:cubicBezTo>
                    <a:cubicBezTo>
                      <a:pt x="61" y="39"/>
                      <a:pt x="31" y="32"/>
                      <a:pt x="0" y="20"/>
                    </a:cubicBezTo>
                    <a:cubicBezTo>
                      <a:pt x="10" y="0"/>
                      <a:pt x="10" y="0"/>
                      <a:pt x="10" y="0"/>
                    </a:cubicBezTo>
                    <a:cubicBezTo>
                      <a:pt x="190" y="0"/>
                      <a:pt x="190" y="0"/>
                      <a:pt x="190" y="0"/>
                    </a:cubicBezTo>
                    <a:lnTo>
                      <a:pt x="200" y="21"/>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86" name="Freeform 27"/>
              <p:cNvSpPr/>
              <p:nvPr>
                <p:custDataLst>
                  <p:tags r:id="rId23"/>
                </p:custDataLst>
              </p:nvPr>
            </p:nvSpPr>
            <p:spPr bwMode="auto">
              <a:xfrm>
                <a:off x="1066" y="1756"/>
                <a:ext cx="663" cy="1253"/>
              </a:xfrm>
              <a:custGeom>
                <a:avLst/>
                <a:gdLst>
                  <a:gd name="T0" fmla="*/ 230 w 280"/>
                  <a:gd name="T1" fmla="*/ 515 h 529"/>
                  <a:gd name="T2" fmla="*/ 154 w 280"/>
                  <a:gd name="T3" fmla="*/ 529 h 529"/>
                  <a:gd name="T4" fmla="*/ 140 w 280"/>
                  <a:gd name="T5" fmla="*/ 529 h 529"/>
                  <a:gd name="T6" fmla="*/ 127 w 280"/>
                  <a:gd name="T7" fmla="*/ 529 h 529"/>
                  <a:gd name="T8" fmla="*/ 51 w 280"/>
                  <a:gd name="T9" fmla="*/ 515 h 529"/>
                  <a:gd name="T10" fmla="*/ 45 w 280"/>
                  <a:gd name="T11" fmla="*/ 25 h 529"/>
                  <a:gd name="T12" fmla="*/ 51 w 280"/>
                  <a:gd name="T13" fmla="*/ 0 h 529"/>
                  <a:gd name="T14" fmla="*/ 230 w 280"/>
                  <a:gd name="T15" fmla="*/ 0 h 529"/>
                  <a:gd name="T16" fmla="*/ 236 w 280"/>
                  <a:gd name="T17" fmla="*/ 24 h 529"/>
                  <a:gd name="T18" fmla="*/ 230 w 280"/>
                  <a:gd name="T19" fmla="*/ 515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529">
                    <a:moveTo>
                      <a:pt x="230" y="515"/>
                    </a:moveTo>
                    <a:cubicBezTo>
                      <a:pt x="204" y="523"/>
                      <a:pt x="179" y="527"/>
                      <a:pt x="154" y="529"/>
                    </a:cubicBezTo>
                    <a:cubicBezTo>
                      <a:pt x="149" y="529"/>
                      <a:pt x="145" y="529"/>
                      <a:pt x="140" y="529"/>
                    </a:cubicBezTo>
                    <a:cubicBezTo>
                      <a:pt x="136" y="529"/>
                      <a:pt x="131" y="529"/>
                      <a:pt x="127" y="529"/>
                    </a:cubicBezTo>
                    <a:cubicBezTo>
                      <a:pt x="102" y="527"/>
                      <a:pt x="76" y="523"/>
                      <a:pt x="51" y="515"/>
                    </a:cubicBezTo>
                    <a:cubicBezTo>
                      <a:pt x="1" y="403"/>
                      <a:pt x="0" y="221"/>
                      <a:pt x="45" y="25"/>
                    </a:cubicBezTo>
                    <a:cubicBezTo>
                      <a:pt x="47" y="16"/>
                      <a:pt x="49" y="8"/>
                      <a:pt x="51" y="0"/>
                    </a:cubicBezTo>
                    <a:cubicBezTo>
                      <a:pt x="230" y="0"/>
                      <a:pt x="230" y="0"/>
                      <a:pt x="230" y="0"/>
                    </a:cubicBezTo>
                    <a:cubicBezTo>
                      <a:pt x="232" y="8"/>
                      <a:pt x="234" y="16"/>
                      <a:pt x="236" y="24"/>
                    </a:cubicBezTo>
                    <a:cubicBezTo>
                      <a:pt x="280" y="221"/>
                      <a:pt x="280" y="403"/>
                      <a:pt x="230" y="5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87" name="Freeform 28"/>
              <p:cNvSpPr/>
              <p:nvPr>
                <p:custDataLst>
                  <p:tags r:id="rId24"/>
                </p:custDataLst>
              </p:nvPr>
            </p:nvSpPr>
            <p:spPr bwMode="auto">
              <a:xfrm>
                <a:off x="1173" y="1756"/>
                <a:ext cx="452" cy="113"/>
              </a:xfrm>
              <a:custGeom>
                <a:avLst/>
                <a:gdLst>
                  <a:gd name="T0" fmla="*/ 191 w 191"/>
                  <a:gd name="T1" fmla="*/ 24 h 48"/>
                  <a:gd name="T2" fmla="*/ 0 w 191"/>
                  <a:gd name="T3" fmla="*/ 25 h 48"/>
                  <a:gd name="T4" fmla="*/ 6 w 191"/>
                  <a:gd name="T5" fmla="*/ 0 h 48"/>
                  <a:gd name="T6" fmla="*/ 185 w 191"/>
                  <a:gd name="T7" fmla="*/ 0 h 48"/>
                  <a:gd name="T8" fmla="*/ 191 w 191"/>
                  <a:gd name="T9" fmla="*/ 24 h 48"/>
                </a:gdLst>
                <a:ahLst/>
                <a:cxnLst>
                  <a:cxn ang="0">
                    <a:pos x="T0" y="T1"/>
                  </a:cxn>
                  <a:cxn ang="0">
                    <a:pos x="T2" y="T3"/>
                  </a:cxn>
                  <a:cxn ang="0">
                    <a:pos x="T4" y="T5"/>
                  </a:cxn>
                  <a:cxn ang="0">
                    <a:pos x="T6" y="T7"/>
                  </a:cxn>
                  <a:cxn ang="0">
                    <a:pos x="T8" y="T9"/>
                  </a:cxn>
                </a:cxnLst>
                <a:rect l="0" t="0" r="r" b="b"/>
                <a:pathLst>
                  <a:path w="191" h="48">
                    <a:moveTo>
                      <a:pt x="191" y="24"/>
                    </a:moveTo>
                    <a:cubicBezTo>
                      <a:pt x="129" y="48"/>
                      <a:pt x="61" y="48"/>
                      <a:pt x="0" y="25"/>
                    </a:cubicBezTo>
                    <a:cubicBezTo>
                      <a:pt x="2" y="16"/>
                      <a:pt x="4" y="8"/>
                      <a:pt x="6" y="0"/>
                    </a:cubicBezTo>
                    <a:cubicBezTo>
                      <a:pt x="185" y="0"/>
                      <a:pt x="185" y="0"/>
                      <a:pt x="185" y="0"/>
                    </a:cubicBezTo>
                    <a:cubicBezTo>
                      <a:pt x="187" y="8"/>
                      <a:pt x="189" y="16"/>
                      <a:pt x="191" y="24"/>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88" name="Freeform 29"/>
              <p:cNvSpPr/>
              <p:nvPr>
                <p:custDataLst>
                  <p:tags r:id="rId25"/>
                </p:custDataLst>
              </p:nvPr>
            </p:nvSpPr>
            <p:spPr bwMode="auto">
              <a:xfrm>
                <a:off x="1187" y="1334"/>
                <a:ext cx="424" cy="481"/>
              </a:xfrm>
              <a:custGeom>
                <a:avLst/>
                <a:gdLst>
                  <a:gd name="T0" fmla="*/ 179 w 179"/>
                  <a:gd name="T1" fmla="*/ 178 h 203"/>
                  <a:gd name="T2" fmla="*/ 0 w 179"/>
                  <a:gd name="T3" fmla="*/ 178 h 203"/>
                  <a:gd name="T4" fmla="*/ 77 w 179"/>
                  <a:gd name="T5" fmla="*/ 6 h 203"/>
                  <a:gd name="T6" fmla="*/ 91 w 179"/>
                  <a:gd name="T7" fmla="*/ 1 h 203"/>
                  <a:gd name="T8" fmla="*/ 100 w 179"/>
                  <a:gd name="T9" fmla="*/ 6 h 203"/>
                  <a:gd name="T10" fmla="*/ 179 w 179"/>
                  <a:gd name="T11" fmla="*/ 178 h 203"/>
                </a:gdLst>
                <a:ahLst/>
                <a:cxnLst>
                  <a:cxn ang="0">
                    <a:pos x="T0" y="T1"/>
                  </a:cxn>
                  <a:cxn ang="0">
                    <a:pos x="T2" y="T3"/>
                  </a:cxn>
                  <a:cxn ang="0">
                    <a:pos x="T4" y="T5"/>
                  </a:cxn>
                  <a:cxn ang="0">
                    <a:pos x="T6" y="T7"/>
                  </a:cxn>
                  <a:cxn ang="0">
                    <a:pos x="T8" y="T9"/>
                  </a:cxn>
                  <a:cxn ang="0">
                    <a:pos x="T10" y="T11"/>
                  </a:cxn>
                </a:cxnLst>
                <a:rect l="0" t="0" r="r" b="b"/>
                <a:pathLst>
                  <a:path w="179" h="203">
                    <a:moveTo>
                      <a:pt x="179" y="178"/>
                    </a:moveTo>
                    <a:cubicBezTo>
                      <a:pt x="122" y="203"/>
                      <a:pt x="57" y="203"/>
                      <a:pt x="0" y="178"/>
                    </a:cubicBezTo>
                    <a:cubicBezTo>
                      <a:pt x="0" y="178"/>
                      <a:pt x="25" y="69"/>
                      <a:pt x="77" y="6"/>
                    </a:cubicBezTo>
                    <a:cubicBezTo>
                      <a:pt x="81" y="2"/>
                      <a:pt x="86" y="0"/>
                      <a:pt x="91" y="1"/>
                    </a:cubicBezTo>
                    <a:cubicBezTo>
                      <a:pt x="94" y="2"/>
                      <a:pt x="98" y="3"/>
                      <a:pt x="100" y="6"/>
                    </a:cubicBezTo>
                    <a:cubicBezTo>
                      <a:pt x="152" y="69"/>
                      <a:pt x="179" y="178"/>
                      <a:pt x="179" y="178"/>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89" name="Oval 30"/>
              <p:cNvSpPr>
                <a:spLocks noChangeArrowheads="1"/>
              </p:cNvSpPr>
              <p:nvPr>
                <p:custDataLst>
                  <p:tags r:id="rId26"/>
                </p:custDataLst>
              </p:nvPr>
            </p:nvSpPr>
            <p:spPr bwMode="auto">
              <a:xfrm>
                <a:off x="1232" y="1957"/>
                <a:ext cx="338" cy="341"/>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90" name="Freeform 31"/>
              <p:cNvSpPr/>
              <p:nvPr>
                <p:custDataLst>
                  <p:tags r:id="rId27"/>
                </p:custDataLst>
              </p:nvPr>
            </p:nvSpPr>
            <p:spPr bwMode="auto">
              <a:xfrm>
                <a:off x="1267" y="1993"/>
                <a:ext cx="268" cy="270"/>
              </a:xfrm>
              <a:custGeom>
                <a:avLst/>
                <a:gdLst>
                  <a:gd name="T0" fmla="*/ 113 w 113"/>
                  <a:gd name="T1" fmla="*/ 57 h 114"/>
                  <a:gd name="T2" fmla="*/ 113 w 113"/>
                  <a:gd name="T3" fmla="*/ 58 h 114"/>
                  <a:gd name="T4" fmla="*/ 57 w 113"/>
                  <a:gd name="T5" fmla="*/ 114 h 114"/>
                  <a:gd name="T6" fmla="*/ 56 w 113"/>
                  <a:gd name="T7" fmla="*/ 114 h 114"/>
                  <a:gd name="T8" fmla="*/ 41 w 113"/>
                  <a:gd name="T9" fmla="*/ 112 h 114"/>
                  <a:gd name="T10" fmla="*/ 18 w 113"/>
                  <a:gd name="T11" fmla="*/ 99 h 114"/>
                  <a:gd name="T12" fmla="*/ 4 w 113"/>
                  <a:gd name="T13" fmla="*/ 80 h 114"/>
                  <a:gd name="T14" fmla="*/ 0 w 113"/>
                  <a:gd name="T15" fmla="*/ 57 h 114"/>
                  <a:gd name="T16" fmla="*/ 56 w 113"/>
                  <a:gd name="T17" fmla="*/ 0 h 114"/>
                  <a:gd name="T18" fmla="*/ 79 w 113"/>
                  <a:gd name="T19" fmla="*/ 5 h 114"/>
                  <a:gd name="T20" fmla="*/ 98 w 113"/>
                  <a:gd name="T21" fmla="*/ 18 h 114"/>
                  <a:gd name="T22" fmla="*/ 111 w 113"/>
                  <a:gd name="T23" fmla="*/ 42 h 114"/>
                  <a:gd name="T24" fmla="*/ 113 w 113"/>
                  <a:gd name="T25"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14">
                    <a:moveTo>
                      <a:pt x="113" y="57"/>
                    </a:moveTo>
                    <a:cubicBezTo>
                      <a:pt x="113" y="58"/>
                      <a:pt x="113" y="58"/>
                      <a:pt x="113" y="58"/>
                    </a:cubicBezTo>
                    <a:cubicBezTo>
                      <a:pt x="113" y="89"/>
                      <a:pt x="88" y="114"/>
                      <a:pt x="57" y="114"/>
                    </a:cubicBezTo>
                    <a:cubicBezTo>
                      <a:pt x="56" y="114"/>
                      <a:pt x="56" y="114"/>
                      <a:pt x="56" y="114"/>
                    </a:cubicBezTo>
                    <a:cubicBezTo>
                      <a:pt x="51" y="114"/>
                      <a:pt x="46" y="113"/>
                      <a:pt x="41" y="112"/>
                    </a:cubicBezTo>
                    <a:cubicBezTo>
                      <a:pt x="32" y="109"/>
                      <a:pt x="24" y="105"/>
                      <a:pt x="18" y="99"/>
                    </a:cubicBezTo>
                    <a:cubicBezTo>
                      <a:pt x="12" y="93"/>
                      <a:pt x="7" y="87"/>
                      <a:pt x="4" y="80"/>
                    </a:cubicBezTo>
                    <a:cubicBezTo>
                      <a:pt x="1" y="73"/>
                      <a:pt x="0" y="65"/>
                      <a:pt x="0" y="57"/>
                    </a:cubicBezTo>
                    <a:cubicBezTo>
                      <a:pt x="0" y="26"/>
                      <a:pt x="25" y="0"/>
                      <a:pt x="56" y="0"/>
                    </a:cubicBezTo>
                    <a:cubicBezTo>
                      <a:pt x="64" y="0"/>
                      <a:pt x="72" y="2"/>
                      <a:pt x="79" y="5"/>
                    </a:cubicBezTo>
                    <a:cubicBezTo>
                      <a:pt x="86" y="8"/>
                      <a:pt x="92" y="13"/>
                      <a:pt x="98" y="18"/>
                    </a:cubicBezTo>
                    <a:cubicBezTo>
                      <a:pt x="104" y="25"/>
                      <a:pt x="109" y="33"/>
                      <a:pt x="111" y="42"/>
                    </a:cubicBezTo>
                    <a:cubicBezTo>
                      <a:pt x="112" y="47"/>
                      <a:pt x="113" y="52"/>
                      <a:pt x="113" y="57"/>
                    </a:cubicBezTo>
                  </a:path>
                </a:pathLst>
              </a:custGeom>
              <a:solidFill>
                <a:srgbClr val="0092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91" name="Freeform 32"/>
              <p:cNvSpPr/>
              <p:nvPr>
                <p:custDataLst>
                  <p:tags r:id="rId28"/>
                </p:custDataLst>
              </p:nvPr>
            </p:nvSpPr>
            <p:spPr bwMode="auto">
              <a:xfrm>
                <a:off x="1277" y="2021"/>
                <a:ext cx="211" cy="206"/>
              </a:xfrm>
              <a:custGeom>
                <a:avLst/>
                <a:gdLst>
                  <a:gd name="T0" fmla="*/ 68 w 89"/>
                  <a:gd name="T1" fmla="*/ 0 h 87"/>
                  <a:gd name="T2" fmla="*/ 0 w 89"/>
                  <a:gd name="T3" fmla="*/ 68 h 87"/>
                  <a:gd name="T4" fmla="*/ 14 w 89"/>
                  <a:gd name="T5" fmla="*/ 87 h 87"/>
                  <a:gd name="T6" fmla="*/ 89 w 89"/>
                  <a:gd name="T7" fmla="*/ 11 h 87"/>
                  <a:gd name="T8" fmla="*/ 75 w 89"/>
                  <a:gd name="T9" fmla="*/ 2 h 87"/>
                  <a:gd name="T10" fmla="*/ 68 w 89"/>
                  <a:gd name="T11" fmla="*/ 0 h 87"/>
                </a:gdLst>
                <a:ahLst/>
                <a:cxnLst>
                  <a:cxn ang="0">
                    <a:pos x="T0" y="T1"/>
                  </a:cxn>
                  <a:cxn ang="0">
                    <a:pos x="T2" y="T3"/>
                  </a:cxn>
                  <a:cxn ang="0">
                    <a:pos x="T4" y="T5"/>
                  </a:cxn>
                  <a:cxn ang="0">
                    <a:pos x="T6" y="T7"/>
                  </a:cxn>
                  <a:cxn ang="0">
                    <a:pos x="T8" y="T9"/>
                  </a:cxn>
                  <a:cxn ang="0">
                    <a:pos x="T10" y="T11"/>
                  </a:cxn>
                </a:cxnLst>
                <a:rect l="0" t="0" r="r" b="b"/>
                <a:pathLst>
                  <a:path w="89" h="87">
                    <a:moveTo>
                      <a:pt x="68" y="0"/>
                    </a:moveTo>
                    <a:cubicBezTo>
                      <a:pt x="0" y="68"/>
                      <a:pt x="0" y="68"/>
                      <a:pt x="0" y="68"/>
                    </a:cubicBezTo>
                    <a:cubicBezTo>
                      <a:pt x="3" y="75"/>
                      <a:pt x="8" y="81"/>
                      <a:pt x="14" y="87"/>
                    </a:cubicBezTo>
                    <a:cubicBezTo>
                      <a:pt x="89" y="11"/>
                      <a:pt x="89" y="11"/>
                      <a:pt x="89" y="11"/>
                    </a:cubicBezTo>
                    <a:cubicBezTo>
                      <a:pt x="85" y="8"/>
                      <a:pt x="80" y="5"/>
                      <a:pt x="75" y="2"/>
                    </a:cubicBezTo>
                    <a:cubicBezTo>
                      <a:pt x="73" y="1"/>
                      <a:pt x="70" y="1"/>
                      <a:pt x="68" y="0"/>
                    </a:cubicBezTo>
                  </a:path>
                </a:pathLst>
              </a:custGeom>
              <a:solidFill>
                <a:srgbClr val="80C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92" name="Freeform 33"/>
              <p:cNvSpPr/>
              <p:nvPr>
                <p:custDataLst>
                  <p:tags r:id="rId29"/>
                </p:custDataLst>
              </p:nvPr>
            </p:nvSpPr>
            <p:spPr bwMode="auto">
              <a:xfrm>
                <a:off x="1364" y="2097"/>
                <a:ext cx="171" cy="166"/>
              </a:xfrm>
              <a:custGeom>
                <a:avLst/>
                <a:gdLst>
                  <a:gd name="T0" fmla="*/ 68 w 72"/>
                  <a:gd name="T1" fmla="*/ 0 h 70"/>
                  <a:gd name="T2" fmla="*/ 0 w 72"/>
                  <a:gd name="T3" fmla="*/ 68 h 70"/>
                  <a:gd name="T4" fmla="*/ 15 w 72"/>
                  <a:gd name="T5" fmla="*/ 70 h 70"/>
                  <a:gd name="T6" fmla="*/ 16 w 72"/>
                  <a:gd name="T7" fmla="*/ 70 h 70"/>
                  <a:gd name="T8" fmla="*/ 72 w 72"/>
                  <a:gd name="T9" fmla="*/ 15 h 70"/>
                  <a:gd name="T10" fmla="*/ 70 w 72"/>
                  <a:gd name="T11" fmla="*/ 7 h 70"/>
                  <a:gd name="T12" fmla="*/ 68 w 72"/>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72" h="70">
                    <a:moveTo>
                      <a:pt x="68" y="0"/>
                    </a:moveTo>
                    <a:cubicBezTo>
                      <a:pt x="0" y="68"/>
                      <a:pt x="0" y="68"/>
                      <a:pt x="0" y="68"/>
                    </a:cubicBezTo>
                    <a:cubicBezTo>
                      <a:pt x="5" y="69"/>
                      <a:pt x="10" y="70"/>
                      <a:pt x="15" y="70"/>
                    </a:cubicBezTo>
                    <a:cubicBezTo>
                      <a:pt x="16" y="70"/>
                      <a:pt x="16" y="70"/>
                      <a:pt x="16" y="70"/>
                    </a:cubicBezTo>
                    <a:cubicBezTo>
                      <a:pt x="72" y="15"/>
                      <a:pt x="72" y="15"/>
                      <a:pt x="72" y="15"/>
                    </a:cubicBezTo>
                    <a:cubicBezTo>
                      <a:pt x="71" y="12"/>
                      <a:pt x="71" y="10"/>
                      <a:pt x="70" y="7"/>
                    </a:cubicBezTo>
                    <a:cubicBezTo>
                      <a:pt x="69" y="5"/>
                      <a:pt x="69" y="2"/>
                      <a:pt x="68" y="0"/>
                    </a:cubicBezTo>
                  </a:path>
                </a:pathLst>
              </a:custGeom>
              <a:solidFill>
                <a:srgbClr val="80C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93" name="Freeform 34"/>
              <p:cNvSpPr>
                <a:spLocks noEditPoints="1"/>
              </p:cNvSpPr>
              <p:nvPr>
                <p:custDataLst>
                  <p:tags r:id="rId30"/>
                </p:custDataLst>
              </p:nvPr>
            </p:nvSpPr>
            <p:spPr bwMode="auto">
              <a:xfrm>
                <a:off x="1267" y="2128"/>
                <a:ext cx="0" cy="7"/>
              </a:xfrm>
              <a:custGeom>
                <a:avLst/>
                <a:gdLst>
                  <a:gd name="T0" fmla="*/ 3 h 3"/>
                  <a:gd name="T1" fmla="*/ 3 h 3"/>
                  <a:gd name="T2" fmla="*/ 3 h 3"/>
                  <a:gd name="T3" fmla="*/ 1 h 3"/>
                  <a:gd name="T4" fmla="*/ 3 h 3"/>
                  <a:gd name="T5" fmla="*/ 1 h 3"/>
                  <a:gd name="T6" fmla="*/ 0 h 3"/>
                  <a:gd name="T7" fmla="*/ 1 h 3"/>
                  <a:gd name="T8" fmla="*/ 0 h 3"/>
                  <a:gd name="T9" fmla="*/ 0 h 3"/>
                  <a:gd name="T10" fmla="*/ 0 h 3"/>
                  <a:gd name="T11"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3">
                    <a:moveTo>
                      <a:pt x="0" y="3"/>
                    </a:moveTo>
                    <a:cubicBezTo>
                      <a:pt x="0" y="3"/>
                      <a:pt x="0" y="3"/>
                      <a:pt x="0" y="3"/>
                    </a:cubicBezTo>
                    <a:cubicBezTo>
                      <a:pt x="0" y="3"/>
                      <a:pt x="0" y="3"/>
                      <a:pt x="0" y="3"/>
                    </a:cubicBezTo>
                    <a:moveTo>
                      <a:pt x="0" y="1"/>
                    </a:moveTo>
                    <a:cubicBezTo>
                      <a:pt x="0" y="2"/>
                      <a:pt x="0" y="2"/>
                      <a:pt x="0" y="3"/>
                    </a:cubicBezTo>
                    <a:cubicBezTo>
                      <a:pt x="0" y="2"/>
                      <a:pt x="0" y="1"/>
                      <a:pt x="0" y="1"/>
                    </a:cubicBezTo>
                    <a:moveTo>
                      <a:pt x="0" y="0"/>
                    </a:moveTo>
                    <a:cubicBezTo>
                      <a:pt x="0" y="0"/>
                      <a:pt x="0" y="1"/>
                      <a:pt x="0" y="1"/>
                    </a:cubicBezTo>
                    <a:cubicBezTo>
                      <a:pt x="0" y="1"/>
                      <a:pt x="0" y="0"/>
                      <a:pt x="0" y="0"/>
                    </a:cubicBezTo>
                    <a:moveTo>
                      <a:pt x="0" y="0"/>
                    </a:moveTo>
                    <a:cubicBezTo>
                      <a:pt x="0" y="0"/>
                      <a:pt x="0" y="0"/>
                      <a:pt x="0" y="0"/>
                    </a:cubicBezTo>
                    <a:cubicBezTo>
                      <a:pt x="0" y="0"/>
                      <a:pt x="0" y="0"/>
                      <a:pt x="0" y="0"/>
                    </a:cubicBezTo>
                  </a:path>
                </a:pathLst>
              </a:custGeom>
              <a:solidFill>
                <a:srgbClr val="1322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94" name="Freeform 35"/>
              <p:cNvSpPr>
                <a:spLocks noEditPoints="1"/>
              </p:cNvSpPr>
              <p:nvPr>
                <p:custDataLst>
                  <p:tags r:id="rId31"/>
                </p:custDataLst>
              </p:nvPr>
            </p:nvSpPr>
            <p:spPr bwMode="auto">
              <a:xfrm>
                <a:off x="1267" y="1993"/>
                <a:ext cx="268" cy="146"/>
              </a:xfrm>
              <a:custGeom>
                <a:avLst/>
                <a:gdLst>
                  <a:gd name="T0" fmla="*/ 113 w 113"/>
                  <a:gd name="T1" fmla="*/ 58 h 62"/>
                  <a:gd name="T2" fmla="*/ 113 w 113"/>
                  <a:gd name="T3" fmla="*/ 59 h 62"/>
                  <a:gd name="T4" fmla="*/ 113 w 113"/>
                  <a:gd name="T5" fmla="*/ 62 h 62"/>
                  <a:gd name="T6" fmla="*/ 113 w 113"/>
                  <a:gd name="T7" fmla="*/ 58 h 62"/>
                  <a:gd name="T8" fmla="*/ 98 w 113"/>
                  <a:gd name="T9" fmla="*/ 18 h 62"/>
                  <a:gd name="T10" fmla="*/ 93 w 113"/>
                  <a:gd name="T11" fmla="*/ 23 h 62"/>
                  <a:gd name="T12" fmla="*/ 98 w 113"/>
                  <a:gd name="T13" fmla="*/ 28 h 62"/>
                  <a:gd name="T14" fmla="*/ 109 w 113"/>
                  <a:gd name="T15" fmla="*/ 44 h 62"/>
                  <a:gd name="T16" fmla="*/ 111 w 113"/>
                  <a:gd name="T17" fmla="*/ 42 h 62"/>
                  <a:gd name="T18" fmla="*/ 98 w 113"/>
                  <a:gd name="T19" fmla="*/ 18 h 62"/>
                  <a:gd name="T20" fmla="*/ 98 w 113"/>
                  <a:gd name="T21" fmla="*/ 18 h 62"/>
                  <a:gd name="T22" fmla="*/ 56 w 113"/>
                  <a:gd name="T23" fmla="*/ 0 h 62"/>
                  <a:gd name="T24" fmla="*/ 0 w 113"/>
                  <a:gd name="T25" fmla="*/ 57 h 62"/>
                  <a:gd name="T26" fmla="*/ 0 w 113"/>
                  <a:gd name="T27" fmla="*/ 57 h 62"/>
                  <a:gd name="T28" fmla="*/ 0 w 113"/>
                  <a:gd name="T29" fmla="*/ 57 h 62"/>
                  <a:gd name="T30" fmla="*/ 0 w 113"/>
                  <a:gd name="T31" fmla="*/ 57 h 62"/>
                  <a:gd name="T32" fmla="*/ 0 w 113"/>
                  <a:gd name="T33" fmla="*/ 58 h 62"/>
                  <a:gd name="T34" fmla="*/ 0 w 113"/>
                  <a:gd name="T35" fmla="*/ 58 h 62"/>
                  <a:gd name="T36" fmla="*/ 0 w 113"/>
                  <a:gd name="T37" fmla="*/ 60 h 62"/>
                  <a:gd name="T38" fmla="*/ 0 w 113"/>
                  <a:gd name="T39" fmla="*/ 60 h 62"/>
                  <a:gd name="T40" fmla="*/ 0 w 113"/>
                  <a:gd name="T41" fmla="*/ 60 h 62"/>
                  <a:gd name="T42" fmla="*/ 0 w 113"/>
                  <a:gd name="T43" fmla="*/ 62 h 62"/>
                  <a:gd name="T44" fmla="*/ 56 w 113"/>
                  <a:gd name="T45" fmla="*/ 10 h 62"/>
                  <a:gd name="T46" fmla="*/ 72 w 113"/>
                  <a:gd name="T47" fmla="*/ 12 h 62"/>
                  <a:gd name="T48" fmla="*/ 79 w 113"/>
                  <a:gd name="T49" fmla="*/ 5 h 62"/>
                  <a:gd name="T50" fmla="*/ 56 w 113"/>
                  <a:gd name="T5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62">
                    <a:moveTo>
                      <a:pt x="113" y="58"/>
                    </a:moveTo>
                    <a:cubicBezTo>
                      <a:pt x="113" y="59"/>
                      <a:pt x="113" y="59"/>
                      <a:pt x="113" y="59"/>
                    </a:cubicBezTo>
                    <a:cubicBezTo>
                      <a:pt x="113" y="60"/>
                      <a:pt x="113" y="61"/>
                      <a:pt x="113" y="62"/>
                    </a:cubicBezTo>
                    <a:cubicBezTo>
                      <a:pt x="113" y="61"/>
                      <a:pt x="113" y="59"/>
                      <a:pt x="113" y="58"/>
                    </a:cubicBezTo>
                    <a:moveTo>
                      <a:pt x="98" y="18"/>
                    </a:moveTo>
                    <a:cubicBezTo>
                      <a:pt x="93" y="23"/>
                      <a:pt x="93" y="23"/>
                      <a:pt x="93" y="23"/>
                    </a:cubicBezTo>
                    <a:cubicBezTo>
                      <a:pt x="95" y="25"/>
                      <a:pt x="96" y="26"/>
                      <a:pt x="98" y="28"/>
                    </a:cubicBezTo>
                    <a:cubicBezTo>
                      <a:pt x="102" y="32"/>
                      <a:pt x="106" y="38"/>
                      <a:pt x="109" y="44"/>
                    </a:cubicBezTo>
                    <a:cubicBezTo>
                      <a:pt x="111" y="42"/>
                      <a:pt x="111" y="42"/>
                      <a:pt x="111" y="42"/>
                    </a:cubicBezTo>
                    <a:cubicBezTo>
                      <a:pt x="109" y="33"/>
                      <a:pt x="104" y="25"/>
                      <a:pt x="98" y="18"/>
                    </a:cubicBezTo>
                    <a:cubicBezTo>
                      <a:pt x="98" y="18"/>
                      <a:pt x="98" y="18"/>
                      <a:pt x="98" y="18"/>
                    </a:cubicBezTo>
                    <a:moveTo>
                      <a:pt x="56" y="0"/>
                    </a:moveTo>
                    <a:cubicBezTo>
                      <a:pt x="25" y="0"/>
                      <a:pt x="0" y="26"/>
                      <a:pt x="0" y="57"/>
                    </a:cubicBezTo>
                    <a:cubicBezTo>
                      <a:pt x="0" y="57"/>
                      <a:pt x="0" y="57"/>
                      <a:pt x="0" y="57"/>
                    </a:cubicBezTo>
                    <a:cubicBezTo>
                      <a:pt x="0" y="57"/>
                      <a:pt x="0" y="57"/>
                      <a:pt x="0" y="57"/>
                    </a:cubicBezTo>
                    <a:cubicBezTo>
                      <a:pt x="0" y="57"/>
                      <a:pt x="0" y="57"/>
                      <a:pt x="0" y="57"/>
                    </a:cubicBezTo>
                    <a:cubicBezTo>
                      <a:pt x="0" y="57"/>
                      <a:pt x="0" y="58"/>
                      <a:pt x="0" y="58"/>
                    </a:cubicBezTo>
                    <a:cubicBezTo>
                      <a:pt x="0" y="58"/>
                      <a:pt x="0" y="58"/>
                      <a:pt x="0" y="58"/>
                    </a:cubicBezTo>
                    <a:cubicBezTo>
                      <a:pt x="0" y="58"/>
                      <a:pt x="0" y="59"/>
                      <a:pt x="0" y="60"/>
                    </a:cubicBezTo>
                    <a:cubicBezTo>
                      <a:pt x="0" y="60"/>
                      <a:pt x="0" y="60"/>
                      <a:pt x="0" y="60"/>
                    </a:cubicBezTo>
                    <a:cubicBezTo>
                      <a:pt x="0" y="60"/>
                      <a:pt x="0" y="60"/>
                      <a:pt x="0" y="60"/>
                    </a:cubicBezTo>
                    <a:cubicBezTo>
                      <a:pt x="0" y="61"/>
                      <a:pt x="0" y="61"/>
                      <a:pt x="0" y="62"/>
                    </a:cubicBezTo>
                    <a:cubicBezTo>
                      <a:pt x="2" y="33"/>
                      <a:pt x="27" y="10"/>
                      <a:pt x="56" y="10"/>
                    </a:cubicBezTo>
                    <a:cubicBezTo>
                      <a:pt x="62" y="10"/>
                      <a:pt x="67" y="11"/>
                      <a:pt x="72" y="12"/>
                    </a:cubicBezTo>
                    <a:cubicBezTo>
                      <a:pt x="79" y="5"/>
                      <a:pt x="79" y="5"/>
                      <a:pt x="79" y="5"/>
                    </a:cubicBezTo>
                    <a:cubicBezTo>
                      <a:pt x="72" y="2"/>
                      <a:pt x="64" y="0"/>
                      <a:pt x="56" y="0"/>
                    </a:cubicBezTo>
                  </a:path>
                </a:pathLst>
              </a:custGeom>
              <a:solidFill>
                <a:srgbClr val="0068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95" name="Freeform 36"/>
              <p:cNvSpPr/>
              <p:nvPr>
                <p:custDataLst>
                  <p:tags r:id="rId32"/>
                </p:custDataLst>
              </p:nvPr>
            </p:nvSpPr>
            <p:spPr bwMode="auto">
              <a:xfrm>
                <a:off x="1438" y="2004"/>
                <a:ext cx="61" cy="43"/>
              </a:xfrm>
              <a:custGeom>
                <a:avLst/>
                <a:gdLst>
                  <a:gd name="T0" fmla="*/ 7 w 26"/>
                  <a:gd name="T1" fmla="*/ 0 h 18"/>
                  <a:gd name="T2" fmla="*/ 0 w 26"/>
                  <a:gd name="T3" fmla="*/ 7 h 18"/>
                  <a:gd name="T4" fmla="*/ 7 w 26"/>
                  <a:gd name="T5" fmla="*/ 9 h 18"/>
                  <a:gd name="T6" fmla="*/ 21 w 26"/>
                  <a:gd name="T7" fmla="*/ 18 h 18"/>
                  <a:gd name="T8" fmla="*/ 26 w 26"/>
                  <a:gd name="T9" fmla="*/ 13 h 18"/>
                  <a:gd name="T10" fmla="*/ 7 w 26"/>
                  <a:gd name="T11" fmla="*/ 0 h 18"/>
                  <a:gd name="T12" fmla="*/ 7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7" y="0"/>
                    </a:moveTo>
                    <a:cubicBezTo>
                      <a:pt x="0" y="7"/>
                      <a:pt x="0" y="7"/>
                      <a:pt x="0" y="7"/>
                    </a:cubicBezTo>
                    <a:cubicBezTo>
                      <a:pt x="2" y="8"/>
                      <a:pt x="5" y="8"/>
                      <a:pt x="7" y="9"/>
                    </a:cubicBezTo>
                    <a:cubicBezTo>
                      <a:pt x="12" y="12"/>
                      <a:pt x="17" y="15"/>
                      <a:pt x="21" y="18"/>
                    </a:cubicBezTo>
                    <a:cubicBezTo>
                      <a:pt x="26" y="13"/>
                      <a:pt x="26" y="13"/>
                      <a:pt x="26" y="13"/>
                    </a:cubicBezTo>
                    <a:cubicBezTo>
                      <a:pt x="20" y="8"/>
                      <a:pt x="14" y="3"/>
                      <a:pt x="7" y="0"/>
                    </a:cubicBezTo>
                    <a:cubicBezTo>
                      <a:pt x="7" y="0"/>
                      <a:pt x="7" y="0"/>
                      <a:pt x="7" y="0"/>
                    </a:cubicBezTo>
                  </a:path>
                </a:pathLst>
              </a:custGeom>
              <a:solidFill>
                <a:srgbClr val="528F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96" name="Freeform 37"/>
              <p:cNvSpPr/>
              <p:nvPr>
                <p:custDataLst>
                  <p:tags r:id="rId33"/>
                </p:custDataLst>
              </p:nvPr>
            </p:nvSpPr>
            <p:spPr bwMode="auto">
              <a:xfrm>
                <a:off x="1525" y="2092"/>
                <a:ext cx="10" cy="40"/>
              </a:xfrm>
              <a:custGeom>
                <a:avLst/>
                <a:gdLst>
                  <a:gd name="T0" fmla="*/ 2 w 4"/>
                  <a:gd name="T1" fmla="*/ 0 h 17"/>
                  <a:gd name="T2" fmla="*/ 0 w 4"/>
                  <a:gd name="T3" fmla="*/ 2 h 17"/>
                  <a:gd name="T4" fmla="*/ 2 w 4"/>
                  <a:gd name="T5" fmla="*/ 9 h 17"/>
                  <a:gd name="T6" fmla="*/ 4 w 4"/>
                  <a:gd name="T7" fmla="*/ 17 h 17"/>
                  <a:gd name="T8" fmla="*/ 4 w 4"/>
                  <a:gd name="T9" fmla="*/ 16 h 17"/>
                  <a:gd name="T10" fmla="*/ 4 w 4"/>
                  <a:gd name="T11" fmla="*/ 16 h 17"/>
                  <a:gd name="T12" fmla="*/ 4 w 4"/>
                  <a:gd name="T13" fmla="*/ 15 h 17"/>
                  <a:gd name="T14" fmla="*/ 2 w 4"/>
                  <a:gd name="T15" fmla="*/ 0 h 17"/>
                  <a:gd name="T16" fmla="*/ 2 w 4"/>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7">
                    <a:moveTo>
                      <a:pt x="2" y="0"/>
                    </a:moveTo>
                    <a:cubicBezTo>
                      <a:pt x="0" y="2"/>
                      <a:pt x="0" y="2"/>
                      <a:pt x="0" y="2"/>
                    </a:cubicBezTo>
                    <a:cubicBezTo>
                      <a:pt x="1" y="4"/>
                      <a:pt x="1" y="7"/>
                      <a:pt x="2" y="9"/>
                    </a:cubicBezTo>
                    <a:cubicBezTo>
                      <a:pt x="3" y="12"/>
                      <a:pt x="3" y="14"/>
                      <a:pt x="4" y="17"/>
                    </a:cubicBezTo>
                    <a:cubicBezTo>
                      <a:pt x="4" y="16"/>
                      <a:pt x="4" y="16"/>
                      <a:pt x="4" y="16"/>
                    </a:cubicBezTo>
                    <a:cubicBezTo>
                      <a:pt x="4" y="16"/>
                      <a:pt x="4" y="16"/>
                      <a:pt x="4" y="16"/>
                    </a:cubicBezTo>
                    <a:cubicBezTo>
                      <a:pt x="4" y="15"/>
                      <a:pt x="4" y="15"/>
                      <a:pt x="4" y="15"/>
                    </a:cubicBezTo>
                    <a:cubicBezTo>
                      <a:pt x="4" y="10"/>
                      <a:pt x="3" y="5"/>
                      <a:pt x="2" y="0"/>
                    </a:cubicBezTo>
                    <a:cubicBezTo>
                      <a:pt x="2" y="0"/>
                      <a:pt x="2" y="0"/>
                      <a:pt x="2" y="0"/>
                    </a:cubicBezTo>
                  </a:path>
                </a:pathLst>
              </a:custGeom>
              <a:solidFill>
                <a:srgbClr val="528F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97" name="Freeform 38"/>
              <p:cNvSpPr/>
              <p:nvPr>
                <p:custDataLst>
                  <p:tags r:id="rId34"/>
                </p:custDataLst>
              </p:nvPr>
            </p:nvSpPr>
            <p:spPr bwMode="auto">
              <a:xfrm>
                <a:off x="1286" y="2393"/>
                <a:ext cx="223" cy="808"/>
              </a:xfrm>
              <a:custGeom>
                <a:avLst/>
                <a:gdLst>
                  <a:gd name="T0" fmla="*/ 44 w 94"/>
                  <a:gd name="T1" fmla="*/ 2 h 341"/>
                  <a:gd name="T2" fmla="*/ 41 w 94"/>
                  <a:gd name="T3" fmla="*/ 337 h 341"/>
                  <a:gd name="T4" fmla="*/ 46 w 94"/>
                  <a:gd name="T5" fmla="*/ 341 h 341"/>
                  <a:gd name="T6" fmla="*/ 53 w 94"/>
                  <a:gd name="T7" fmla="*/ 337 h 341"/>
                  <a:gd name="T8" fmla="*/ 50 w 94"/>
                  <a:gd name="T9" fmla="*/ 2 h 341"/>
                  <a:gd name="T10" fmla="*/ 47 w 94"/>
                  <a:gd name="T11" fmla="*/ 0 h 341"/>
                  <a:gd name="T12" fmla="*/ 44 w 94"/>
                  <a:gd name="T13" fmla="*/ 2 h 341"/>
                </a:gdLst>
                <a:ahLst/>
                <a:cxnLst>
                  <a:cxn ang="0">
                    <a:pos x="T0" y="T1"/>
                  </a:cxn>
                  <a:cxn ang="0">
                    <a:pos x="T2" y="T3"/>
                  </a:cxn>
                  <a:cxn ang="0">
                    <a:pos x="T4" y="T5"/>
                  </a:cxn>
                  <a:cxn ang="0">
                    <a:pos x="T6" y="T7"/>
                  </a:cxn>
                  <a:cxn ang="0">
                    <a:pos x="T8" y="T9"/>
                  </a:cxn>
                  <a:cxn ang="0">
                    <a:pos x="T10" y="T11"/>
                  </a:cxn>
                  <a:cxn ang="0">
                    <a:pos x="T12" y="T13"/>
                  </a:cxn>
                </a:cxnLst>
                <a:rect l="0" t="0" r="r" b="b"/>
                <a:pathLst>
                  <a:path w="94" h="341">
                    <a:moveTo>
                      <a:pt x="44" y="2"/>
                    </a:moveTo>
                    <a:cubicBezTo>
                      <a:pt x="33" y="52"/>
                      <a:pt x="0" y="227"/>
                      <a:pt x="41" y="337"/>
                    </a:cubicBezTo>
                    <a:cubicBezTo>
                      <a:pt x="42" y="339"/>
                      <a:pt x="44" y="340"/>
                      <a:pt x="46" y="341"/>
                    </a:cubicBezTo>
                    <a:cubicBezTo>
                      <a:pt x="49" y="341"/>
                      <a:pt x="52" y="340"/>
                      <a:pt x="53" y="337"/>
                    </a:cubicBezTo>
                    <a:cubicBezTo>
                      <a:pt x="94" y="227"/>
                      <a:pt x="61" y="52"/>
                      <a:pt x="50" y="2"/>
                    </a:cubicBezTo>
                    <a:cubicBezTo>
                      <a:pt x="50" y="1"/>
                      <a:pt x="48" y="0"/>
                      <a:pt x="47" y="0"/>
                    </a:cubicBezTo>
                    <a:cubicBezTo>
                      <a:pt x="46" y="0"/>
                      <a:pt x="44" y="1"/>
                      <a:pt x="44" y="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98" name="Rectangle 39"/>
              <p:cNvSpPr>
                <a:spLocks noChangeArrowheads="1"/>
              </p:cNvSpPr>
              <p:nvPr>
                <p:custDataLst>
                  <p:tags r:id="rId35"/>
                </p:custDataLst>
              </p:nvPr>
            </p:nvSpPr>
            <p:spPr bwMode="auto">
              <a:xfrm>
                <a:off x="1398" y="2452"/>
                <a:ext cx="1" cy="1"/>
              </a:xfrm>
              <a:prstGeom prst="rect">
                <a:avLst/>
              </a:prstGeom>
              <a:solidFill>
                <a:srgbClr val="1D30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99" name="Freeform 40"/>
              <p:cNvSpPr/>
              <p:nvPr>
                <p:custDataLst>
                  <p:tags r:id="rId36"/>
                </p:custDataLst>
              </p:nvPr>
            </p:nvSpPr>
            <p:spPr bwMode="auto">
              <a:xfrm>
                <a:off x="3273" y="2848"/>
                <a:ext cx="262" cy="315"/>
              </a:xfrm>
              <a:custGeom>
                <a:avLst/>
                <a:gdLst>
                  <a:gd name="T0" fmla="*/ 78 w 111"/>
                  <a:gd name="T1" fmla="*/ 133 h 133"/>
                  <a:gd name="T2" fmla="*/ 33 w 111"/>
                  <a:gd name="T3" fmla="*/ 133 h 133"/>
                  <a:gd name="T4" fmla="*/ 20 w 111"/>
                  <a:gd name="T5" fmla="*/ 116 h 133"/>
                  <a:gd name="T6" fmla="*/ 1 w 111"/>
                  <a:gd name="T7" fmla="*/ 14 h 133"/>
                  <a:gd name="T8" fmla="*/ 5 w 111"/>
                  <a:gd name="T9" fmla="*/ 5 h 133"/>
                  <a:gd name="T10" fmla="*/ 107 w 111"/>
                  <a:gd name="T11" fmla="*/ 5 h 133"/>
                  <a:gd name="T12" fmla="*/ 110 w 111"/>
                  <a:gd name="T13" fmla="*/ 14 h 133"/>
                  <a:gd name="T14" fmla="*/ 91 w 111"/>
                  <a:gd name="T15" fmla="*/ 116 h 133"/>
                  <a:gd name="T16" fmla="*/ 78 w 111"/>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33">
                    <a:moveTo>
                      <a:pt x="78" y="133"/>
                    </a:moveTo>
                    <a:cubicBezTo>
                      <a:pt x="33" y="133"/>
                      <a:pt x="33" y="133"/>
                      <a:pt x="33" y="133"/>
                    </a:cubicBezTo>
                    <a:cubicBezTo>
                      <a:pt x="27" y="133"/>
                      <a:pt x="22" y="126"/>
                      <a:pt x="20" y="116"/>
                    </a:cubicBezTo>
                    <a:cubicBezTo>
                      <a:pt x="1" y="14"/>
                      <a:pt x="1" y="14"/>
                      <a:pt x="1" y="14"/>
                    </a:cubicBezTo>
                    <a:cubicBezTo>
                      <a:pt x="0" y="10"/>
                      <a:pt x="2" y="5"/>
                      <a:pt x="5" y="5"/>
                    </a:cubicBezTo>
                    <a:cubicBezTo>
                      <a:pt x="39" y="0"/>
                      <a:pt x="73" y="0"/>
                      <a:pt x="107" y="5"/>
                    </a:cubicBezTo>
                    <a:cubicBezTo>
                      <a:pt x="109" y="5"/>
                      <a:pt x="111" y="10"/>
                      <a:pt x="110" y="14"/>
                    </a:cubicBezTo>
                    <a:cubicBezTo>
                      <a:pt x="91" y="116"/>
                      <a:pt x="91" y="116"/>
                      <a:pt x="91" y="116"/>
                    </a:cubicBezTo>
                    <a:cubicBezTo>
                      <a:pt x="89" y="126"/>
                      <a:pt x="84" y="133"/>
                      <a:pt x="78" y="133"/>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00" name="Oval 41"/>
              <p:cNvSpPr>
                <a:spLocks noChangeArrowheads="1"/>
              </p:cNvSpPr>
              <p:nvPr>
                <p:custDataLst>
                  <p:tags r:id="rId37"/>
                </p:custDataLst>
              </p:nvPr>
            </p:nvSpPr>
            <p:spPr bwMode="auto">
              <a:xfrm>
                <a:off x="3287" y="2864"/>
                <a:ext cx="237" cy="24"/>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01" name="Freeform 42"/>
              <p:cNvSpPr/>
              <p:nvPr>
                <p:custDataLst>
                  <p:tags r:id="rId38"/>
                </p:custDataLst>
              </p:nvPr>
            </p:nvSpPr>
            <p:spPr bwMode="auto">
              <a:xfrm>
                <a:off x="3142" y="1933"/>
                <a:ext cx="526" cy="946"/>
              </a:xfrm>
              <a:custGeom>
                <a:avLst/>
                <a:gdLst>
                  <a:gd name="T0" fmla="*/ 195 w 222"/>
                  <a:gd name="T1" fmla="*/ 260 h 399"/>
                  <a:gd name="T2" fmla="*/ 115 w 222"/>
                  <a:gd name="T3" fmla="*/ 363 h 399"/>
                  <a:gd name="T4" fmla="*/ 115 w 222"/>
                  <a:gd name="T5" fmla="*/ 284 h 399"/>
                  <a:gd name="T6" fmla="*/ 155 w 222"/>
                  <a:gd name="T7" fmla="*/ 238 h 399"/>
                  <a:gd name="T8" fmla="*/ 193 w 222"/>
                  <a:gd name="T9" fmla="*/ 169 h 399"/>
                  <a:gd name="T10" fmla="*/ 115 w 222"/>
                  <a:gd name="T11" fmla="*/ 261 h 399"/>
                  <a:gd name="T12" fmla="*/ 115 w 222"/>
                  <a:gd name="T13" fmla="*/ 160 h 399"/>
                  <a:gd name="T14" fmla="*/ 138 w 222"/>
                  <a:gd name="T15" fmla="*/ 135 h 399"/>
                  <a:gd name="T16" fmla="*/ 162 w 222"/>
                  <a:gd name="T17" fmla="*/ 91 h 399"/>
                  <a:gd name="T18" fmla="*/ 115 w 222"/>
                  <a:gd name="T19" fmla="*/ 143 h 399"/>
                  <a:gd name="T20" fmla="*/ 115 w 222"/>
                  <a:gd name="T21" fmla="*/ 110 h 399"/>
                  <a:gd name="T22" fmla="*/ 126 w 222"/>
                  <a:gd name="T23" fmla="*/ 70 h 399"/>
                  <a:gd name="T24" fmla="*/ 130 w 222"/>
                  <a:gd name="T25" fmla="*/ 3 h 399"/>
                  <a:gd name="T26" fmla="*/ 107 w 222"/>
                  <a:gd name="T27" fmla="*/ 114 h 399"/>
                  <a:gd name="T28" fmla="*/ 107 w 222"/>
                  <a:gd name="T29" fmla="*/ 131 h 399"/>
                  <a:gd name="T30" fmla="*/ 56 w 222"/>
                  <a:gd name="T31" fmla="*/ 65 h 399"/>
                  <a:gd name="T32" fmla="*/ 80 w 222"/>
                  <a:gd name="T33" fmla="*/ 109 h 399"/>
                  <a:gd name="T34" fmla="*/ 107 w 222"/>
                  <a:gd name="T35" fmla="*/ 141 h 399"/>
                  <a:gd name="T36" fmla="*/ 107 w 222"/>
                  <a:gd name="T37" fmla="*/ 221 h 399"/>
                  <a:gd name="T38" fmla="*/ 27 w 222"/>
                  <a:gd name="T39" fmla="*/ 118 h 399"/>
                  <a:gd name="T40" fmla="*/ 64 w 222"/>
                  <a:gd name="T41" fmla="*/ 187 h 399"/>
                  <a:gd name="T42" fmla="*/ 107 w 222"/>
                  <a:gd name="T43" fmla="*/ 238 h 399"/>
                  <a:gd name="T44" fmla="*/ 107 w 222"/>
                  <a:gd name="T45" fmla="*/ 334 h 399"/>
                  <a:gd name="T46" fmla="*/ 27 w 222"/>
                  <a:gd name="T47" fmla="*/ 233 h 399"/>
                  <a:gd name="T48" fmla="*/ 61 w 222"/>
                  <a:gd name="T49" fmla="*/ 297 h 399"/>
                  <a:gd name="T50" fmla="*/ 107 w 222"/>
                  <a:gd name="T51" fmla="*/ 353 h 399"/>
                  <a:gd name="T52" fmla="*/ 107 w 222"/>
                  <a:gd name="T53" fmla="*/ 398 h 399"/>
                  <a:gd name="T54" fmla="*/ 115 w 222"/>
                  <a:gd name="T55" fmla="*/ 398 h 399"/>
                  <a:gd name="T56" fmla="*/ 115 w 222"/>
                  <a:gd name="T57" fmla="*/ 380 h 399"/>
                  <a:gd name="T58" fmla="*/ 158 w 222"/>
                  <a:gd name="T59" fmla="*/ 329 h 399"/>
                  <a:gd name="T60" fmla="*/ 195 w 222"/>
                  <a:gd name="T61" fmla="*/ 26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99">
                    <a:moveTo>
                      <a:pt x="195" y="260"/>
                    </a:moveTo>
                    <a:cubicBezTo>
                      <a:pt x="169" y="253"/>
                      <a:pt x="128" y="308"/>
                      <a:pt x="115" y="363"/>
                    </a:cubicBezTo>
                    <a:cubicBezTo>
                      <a:pt x="115" y="284"/>
                      <a:pt x="115" y="284"/>
                      <a:pt x="115" y="284"/>
                    </a:cubicBezTo>
                    <a:cubicBezTo>
                      <a:pt x="122" y="272"/>
                      <a:pt x="133" y="256"/>
                      <a:pt x="155" y="238"/>
                    </a:cubicBezTo>
                    <a:cubicBezTo>
                      <a:pt x="189" y="211"/>
                      <a:pt x="220" y="176"/>
                      <a:pt x="193" y="169"/>
                    </a:cubicBezTo>
                    <a:cubicBezTo>
                      <a:pt x="168" y="162"/>
                      <a:pt x="130" y="211"/>
                      <a:pt x="115" y="261"/>
                    </a:cubicBezTo>
                    <a:cubicBezTo>
                      <a:pt x="115" y="160"/>
                      <a:pt x="115" y="160"/>
                      <a:pt x="115" y="160"/>
                    </a:cubicBezTo>
                    <a:cubicBezTo>
                      <a:pt x="120" y="153"/>
                      <a:pt x="127" y="144"/>
                      <a:pt x="138" y="135"/>
                    </a:cubicBezTo>
                    <a:cubicBezTo>
                      <a:pt x="159" y="118"/>
                      <a:pt x="179" y="96"/>
                      <a:pt x="162" y="91"/>
                    </a:cubicBezTo>
                    <a:cubicBezTo>
                      <a:pt x="147" y="87"/>
                      <a:pt x="126" y="113"/>
                      <a:pt x="115" y="143"/>
                    </a:cubicBezTo>
                    <a:cubicBezTo>
                      <a:pt x="115" y="110"/>
                      <a:pt x="115" y="110"/>
                      <a:pt x="115" y="110"/>
                    </a:cubicBezTo>
                    <a:cubicBezTo>
                      <a:pt x="117" y="100"/>
                      <a:pt x="119" y="85"/>
                      <a:pt x="126" y="70"/>
                    </a:cubicBezTo>
                    <a:cubicBezTo>
                      <a:pt x="142" y="36"/>
                      <a:pt x="150" y="0"/>
                      <a:pt x="130" y="3"/>
                    </a:cubicBezTo>
                    <a:cubicBezTo>
                      <a:pt x="109" y="6"/>
                      <a:pt x="96" y="67"/>
                      <a:pt x="107" y="114"/>
                    </a:cubicBezTo>
                    <a:cubicBezTo>
                      <a:pt x="107" y="131"/>
                      <a:pt x="107" y="131"/>
                      <a:pt x="107" y="131"/>
                    </a:cubicBezTo>
                    <a:cubicBezTo>
                      <a:pt x="99" y="96"/>
                      <a:pt x="73" y="61"/>
                      <a:pt x="56" y="65"/>
                    </a:cubicBezTo>
                    <a:cubicBezTo>
                      <a:pt x="39" y="70"/>
                      <a:pt x="59" y="92"/>
                      <a:pt x="80" y="109"/>
                    </a:cubicBezTo>
                    <a:cubicBezTo>
                      <a:pt x="96" y="122"/>
                      <a:pt x="104" y="135"/>
                      <a:pt x="107" y="141"/>
                    </a:cubicBezTo>
                    <a:cubicBezTo>
                      <a:pt x="107" y="221"/>
                      <a:pt x="107" y="221"/>
                      <a:pt x="107" y="221"/>
                    </a:cubicBezTo>
                    <a:cubicBezTo>
                      <a:pt x="95" y="167"/>
                      <a:pt x="54" y="110"/>
                      <a:pt x="27" y="118"/>
                    </a:cubicBezTo>
                    <a:cubicBezTo>
                      <a:pt x="0" y="125"/>
                      <a:pt x="31" y="160"/>
                      <a:pt x="64" y="187"/>
                    </a:cubicBezTo>
                    <a:cubicBezTo>
                      <a:pt x="90" y="208"/>
                      <a:pt x="102" y="227"/>
                      <a:pt x="107" y="238"/>
                    </a:cubicBezTo>
                    <a:cubicBezTo>
                      <a:pt x="107" y="334"/>
                      <a:pt x="107" y="334"/>
                      <a:pt x="107" y="334"/>
                    </a:cubicBezTo>
                    <a:cubicBezTo>
                      <a:pt x="94" y="280"/>
                      <a:pt x="54" y="226"/>
                      <a:pt x="27" y="233"/>
                    </a:cubicBezTo>
                    <a:cubicBezTo>
                      <a:pt x="1" y="240"/>
                      <a:pt x="24" y="266"/>
                      <a:pt x="61" y="297"/>
                    </a:cubicBezTo>
                    <a:cubicBezTo>
                      <a:pt x="87" y="318"/>
                      <a:pt x="101" y="340"/>
                      <a:pt x="107" y="353"/>
                    </a:cubicBezTo>
                    <a:cubicBezTo>
                      <a:pt x="107" y="398"/>
                      <a:pt x="107" y="398"/>
                      <a:pt x="107" y="398"/>
                    </a:cubicBezTo>
                    <a:cubicBezTo>
                      <a:pt x="110" y="399"/>
                      <a:pt x="113" y="399"/>
                      <a:pt x="115" y="398"/>
                    </a:cubicBezTo>
                    <a:cubicBezTo>
                      <a:pt x="115" y="380"/>
                      <a:pt x="115" y="380"/>
                      <a:pt x="115" y="380"/>
                    </a:cubicBezTo>
                    <a:cubicBezTo>
                      <a:pt x="121" y="369"/>
                      <a:pt x="133" y="350"/>
                      <a:pt x="158" y="329"/>
                    </a:cubicBezTo>
                    <a:cubicBezTo>
                      <a:pt x="191" y="302"/>
                      <a:pt x="222" y="267"/>
                      <a:pt x="195" y="260"/>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02" name="Freeform 43"/>
              <p:cNvSpPr/>
              <p:nvPr>
                <p:custDataLst>
                  <p:tags r:id="rId39"/>
                </p:custDataLst>
              </p:nvPr>
            </p:nvSpPr>
            <p:spPr bwMode="auto">
              <a:xfrm>
                <a:off x="1786" y="2976"/>
                <a:ext cx="68" cy="78"/>
              </a:xfrm>
              <a:custGeom>
                <a:avLst/>
                <a:gdLst>
                  <a:gd name="T0" fmla="*/ 14 w 29"/>
                  <a:gd name="T1" fmla="*/ 0 h 33"/>
                  <a:gd name="T2" fmla="*/ 0 w 29"/>
                  <a:gd name="T3" fmla="*/ 19 h 33"/>
                  <a:gd name="T4" fmla="*/ 13 w 29"/>
                  <a:gd name="T5" fmla="*/ 33 h 33"/>
                  <a:gd name="T6" fmla="*/ 29 w 29"/>
                  <a:gd name="T7" fmla="*/ 12 h 33"/>
                  <a:gd name="T8" fmla="*/ 14 w 29"/>
                  <a:gd name="T9" fmla="*/ 0 h 33"/>
                </a:gdLst>
                <a:ahLst/>
                <a:cxnLst>
                  <a:cxn ang="0">
                    <a:pos x="T0" y="T1"/>
                  </a:cxn>
                  <a:cxn ang="0">
                    <a:pos x="T2" y="T3"/>
                  </a:cxn>
                  <a:cxn ang="0">
                    <a:pos x="T4" y="T5"/>
                  </a:cxn>
                  <a:cxn ang="0">
                    <a:pos x="T6" y="T7"/>
                  </a:cxn>
                  <a:cxn ang="0">
                    <a:pos x="T8" y="T9"/>
                  </a:cxn>
                </a:cxnLst>
                <a:rect l="0" t="0" r="r" b="b"/>
                <a:pathLst>
                  <a:path w="29" h="33">
                    <a:moveTo>
                      <a:pt x="14" y="0"/>
                    </a:moveTo>
                    <a:cubicBezTo>
                      <a:pt x="0" y="19"/>
                      <a:pt x="0" y="19"/>
                      <a:pt x="0" y="19"/>
                    </a:cubicBezTo>
                    <a:cubicBezTo>
                      <a:pt x="0" y="19"/>
                      <a:pt x="3" y="27"/>
                      <a:pt x="13" y="33"/>
                    </a:cubicBezTo>
                    <a:cubicBezTo>
                      <a:pt x="29" y="12"/>
                      <a:pt x="29" y="12"/>
                      <a:pt x="29" y="12"/>
                    </a:cubicBezTo>
                    <a:lnTo>
                      <a:pt x="14"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03" name="Freeform 44"/>
              <p:cNvSpPr/>
              <p:nvPr>
                <p:custDataLst>
                  <p:tags r:id="rId40"/>
                </p:custDataLst>
              </p:nvPr>
            </p:nvSpPr>
            <p:spPr bwMode="auto">
              <a:xfrm>
                <a:off x="1738" y="3007"/>
                <a:ext cx="135" cy="158"/>
              </a:xfrm>
              <a:custGeom>
                <a:avLst/>
                <a:gdLst>
                  <a:gd name="T0" fmla="*/ 31 w 57"/>
                  <a:gd name="T1" fmla="*/ 15 h 67"/>
                  <a:gd name="T2" fmla="*/ 39 w 57"/>
                  <a:gd name="T3" fmla="*/ 16 h 67"/>
                  <a:gd name="T4" fmla="*/ 52 w 57"/>
                  <a:gd name="T5" fmla="*/ 55 h 67"/>
                  <a:gd name="T6" fmla="*/ 49 w 57"/>
                  <a:gd name="T7" fmla="*/ 66 h 67"/>
                  <a:gd name="T8" fmla="*/ 0 w 57"/>
                  <a:gd name="T9" fmla="*/ 22 h 67"/>
                  <a:gd name="T10" fmla="*/ 17 w 57"/>
                  <a:gd name="T11" fmla="*/ 3 h 67"/>
                  <a:gd name="T12" fmla="*/ 31 w 57"/>
                  <a:gd name="T13" fmla="*/ 15 h 67"/>
                </a:gdLst>
                <a:ahLst/>
                <a:cxnLst>
                  <a:cxn ang="0">
                    <a:pos x="T0" y="T1"/>
                  </a:cxn>
                  <a:cxn ang="0">
                    <a:pos x="T2" y="T3"/>
                  </a:cxn>
                  <a:cxn ang="0">
                    <a:pos x="T4" y="T5"/>
                  </a:cxn>
                  <a:cxn ang="0">
                    <a:pos x="T6" y="T7"/>
                  </a:cxn>
                  <a:cxn ang="0">
                    <a:pos x="T8" y="T9"/>
                  </a:cxn>
                  <a:cxn ang="0">
                    <a:pos x="T10" y="T11"/>
                  </a:cxn>
                  <a:cxn ang="0">
                    <a:pos x="T12" y="T13"/>
                  </a:cxn>
                </a:cxnLst>
                <a:rect l="0" t="0" r="r" b="b"/>
                <a:pathLst>
                  <a:path w="57" h="67">
                    <a:moveTo>
                      <a:pt x="31" y="15"/>
                    </a:moveTo>
                    <a:cubicBezTo>
                      <a:pt x="31" y="15"/>
                      <a:pt x="37" y="13"/>
                      <a:pt x="39" y="16"/>
                    </a:cubicBezTo>
                    <a:cubicBezTo>
                      <a:pt x="42" y="18"/>
                      <a:pt x="47" y="48"/>
                      <a:pt x="52" y="55"/>
                    </a:cubicBezTo>
                    <a:cubicBezTo>
                      <a:pt x="57" y="61"/>
                      <a:pt x="52" y="65"/>
                      <a:pt x="49" y="66"/>
                    </a:cubicBezTo>
                    <a:cubicBezTo>
                      <a:pt x="46" y="67"/>
                      <a:pt x="0" y="22"/>
                      <a:pt x="0" y="22"/>
                    </a:cubicBezTo>
                    <a:cubicBezTo>
                      <a:pt x="0" y="22"/>
                      <a:pt x="12" y="6"/>
                      <a:pt x="17" y="3"/>
                    </a:cubicBezTo>
                    <a:cubicBezTo>
                      <a:pt x="22" y="0"/>
                      <a:pt x="25" y="12"/>
                      <a:pt x="31" y="1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04" name="Freeform 45"/>
              <p:cNvSpPr/>
              <p:nvPr>
                <p:custDataLst>
                  <p:tags r:id="rId41"/>
                </p:custDataLst>
              </p:nvPr>
            </p:nvSpPr>
            <p:spPr bwMode="auto">
              <a:xfrm>
                <a:off x="2018" y="3049"/>
                <a:ext cx="52" cy="67"/>
              </a:xfrm>
              <a:custGeom>
                <a:avLst/>
                <a:gdLst>
                  <a:gd name="T0" fmla="*/ 0 w 22"/>
                  <a:gd name="T1" fmla="*/ 1 h 28"/>
                  <a:gd name="T2" fmla="*/ 2 w 22"/>
                  <a:gd name="T3" fmla="*/ 24 h 28"/>
                  <a:gd name="T4" fmla="*/ 22 w 22"/>
                  <a:gd name="T5" fmla="*/ 26 h 28"/>
                  <a:gd name="T6" fmla="*/ 20 w 22"/>
                  <a:gd name="T7" fmla="*/ 0 h 28"/>
                  <a:gd name="T8" fmla="*/ 0 w 22"/>
                  <a:gd name="T9" fmla="*/ 1 h 28"/>
                </a:gdLst>
                <a:ahLst/>
                <a:cxnLst>
                  <a:cxn ang="0">
                    <a:pos x="T0" y="T1"/>
                  </a:cxn>
                  <a:cxn ang="0">
                    <a:pos x="T2" y="T3"/>
                  </a:cxn>
                  <a:cxn ang="0">
                    <a:pos x="T4" y="T5"/>
                  </a:cxn>
                  <a:cxn ang="0">
                    <a:pos x="T6" y="T7"/>
                  </a:cxn>
                  <a:cxn ang="0">
                    <a:pos x="T8" y="T9"/>
                  </a:cxn>
                </a:cxnLst>
                <a:rect l="0" t="0" r="r" b="b"/>
                <a:pathLst>
                  <a:path w="22" h="28">
                    <a:moveTo>
                      <a:pt x="0" y="1"/>
                    </a:moveTo>
                    <a:cubicBezTo>
                      <a:pt x="2" y="24"/>
                      <a:pt x="2" y="24"/>
                      <a:pt x="2" y="24"/>
                    </a:cubicBezTo>
                    <a:cubicBezTo>
                      <a:pt x="2" y="24"/>
                      <a:pt x="10" y="28"/>
                      <a:pt x="22" y="26"/>
                    </a:cubicBezTo>
                    <a:cubicBezTo>
                      <a:pt x="20" y="0"/>
                      <a:pt x="20" y="0"/>
                      <a:pt x="20" y="0"/>
                    </a:cubicBezTo>
                    <a:lnTo>
                      <a:pt x="0" y="1"/>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05" name="Freeform 46"/>
              <p:cNvSpPr/>
              <p:nvPr>
                <p:custDataLst>
                  <p:tags r:id="rId42"/>
                </p:custDataLst>
              </p:nvPr>
            </p:nvSpPr>
            <p:spPr bwMode="auto">
              <a:xfrm>
                <a:off x="2011" y="3090"/>
                <a:ext cx="175" cy="85"/>
              </a:xfrm>
              <a:custGeom>
                <a:avLst/>
                <a:gdLst>
                  <a:gd name="T0" fmla="*/ 20 w 74"/>
                  <a:gd name="T1" fmla="*/ 6 h 36"/>
                  <a:gd name="T2" fmla="*/ 28 w 74"/>
                  <a:gd name="T3" fmla="*/ 1 h 36"/>
                  <a:gd name="T4" fmla="*/ 65 w 74"/>
                  <a:gd name="T5" fmla="*/ 22 h 36"/>
                  <a:gd name="T6" fmla="*/ 71 w 74"/>
                  <a:gd name="T7" fmla="*/ 33 h 36"/>
                  <a:gd name="T8" fmla="*/ 2 w 74"/>
                  <a:gd name="T9" fmla="*/ 34 h 36"/>
                  <a:gd name="T10" fmla="*/ 2 w 74"/>
                  <a:gd name="T11" fmla="*/ 7 h 36"/>
                  <a:gd name="T12" fmla="*/ 20 w 74"/>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74" h="36">
                    <a:moveTo>
                      <a:pt x="20" y="6"/>
                    </a:moveTo>
                    <a:cubicBezTo>
                      <a:pt x="20" y="6"/>
                      <a:pt x="24" y="0"/>
                      <a:pt x="28" y="1"/>
                    </a:cubicBezTo>
                    <a:cubicBezTo>
                      <a:pt x="31" y="1"/>
                      <a:pt x="56" y="20"/>
                      <a:pt x="65" y="22"/>
                    </a:cubicBezTo>
                    <a:cubicBezTo>
                      <a:pt x="74" y="23"/>
                      <a:pt x="72" y="30"/>
                      <a:pt x="71" y="33"/>
                    </a:cubicBezTo>
                    <a:cubicBezTo>
                      <a:pt x="69" y="36"/>
                      <a:pt x="2" y="34"/>
                      <a:pt x="2" y="34"/>
                    </a:cubicBezTo>
                    <a:cubicBezTo>
                      <a:pt x="2" y="34"/>
                      <a:pt x="0" y="13"/>
                      <a:pt x="2" y="7"/>
                    </a:cubicBezTo>
                    <a:cubicBezTo>
                      <a:pt x="4" y="1"/>
                      <a:pt x="14" y="8"/>
                      <a:pt x="20" y="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06" name="Freeform 47"/>
              <p:cNvSpPr/>
              <p:nvPr>
                <p:custDataLst>
                  <p:tags r:id="rId43"/>
                </p:custDataLst>
              </p:nvPr>
            </p:nvSpPr>
            <p:spPr bwMode="auto">
              <a:xfrm>
                <a:off x="1812" y="2462"/>
                <a:ext cx="301" cy="549"/>
              </a:xfrm>
              <a:custGeom>
                <a:avLst/>
                <a:gdLst>
                  <a:gd name="T0" fmla="*/ 75 w 127"/>
                  <a:gd name="T1" fmla="*/ 1 h 232"/>
                  <a:gd name="T2" fmla="*/ 61 w 127"/>
                  <a:gd name="T3" fmla="*/ 116 h 232"/>
                  <a:gd name="T4" fmla="*/ 36 w 127"/>
                  <a:gd name="T5" fmla="*/ 154 h 232"/>
                  <a:gd name="T6" fmla="*/ 0 w 127"/>
                  <a:gd name="T7" fmla="*/ 220 h 232"/>
                  <a:gd name="T8" fmla="*/ 16 w 127"/>
                  <a:gd name="T9" fmla="*/ 232 h 232"/>
                  <a:gd name="T10" fmla="*/ 104 w 127"/>
                  <a:gd name="T11" fmla="*/ 141 h 232"/>
                  <a:gd name="T12" fmla="*/ 127 w 127"/>
                  <a:gd name="T13" fmla="*/ 0 h 232"/>
                  <a:gd name="T14" fmla="*/ 75 w 127"/>
                  <a:gd name="T15" fmla="*/ 1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232">
                    <a:moveTo>
                      <a:pt x="75" y="1"/>
                    </a:moveTo>
                    <a:cubicBezTo>
                      <a:pt x="61" y="116"/>
                      <a:pt x="61" y="116"/>
                      <a:pt x="61" y="116"/>
                    </a:cubicBezTo>
                    <a:cubicBezTo>
                      <a:pt x="61" y="116"/>
                      <a:pt x="48" y="133"/>
                      <a:pt x="36" y="154"/>
                    </a:cubicBezTo>
                    <a:cubicBezTo>
                      <a:pt x="26" y="173"/>
                      <a:pt x="0" y="220"/>
                      <a:pt x="0" y="220"/>
                    </a:cubicBezTo>
                    <a:cubicBezTo>
                      <a:pt x="16" y="232"/>
                      <a:pt x="16" y="232"/>
                      <a:pt x="16" y="232"/>
                    </a:cubicBezTo>
                    <a:cubicBezTo>
                      <a:pt x="104" y="141"/>
                      <a:pt x="104" y="141"/>
                      <a:pt x="104" y="141"/>
                    </a:cubicBezTo>
                    <a:cubicBezTo>
                      <a:pt x="127" y="0"/>
                      <a:pt x="127" y="0"/>
                      <a:pt x="127" y="0"/>
                    </a:cubicBezTo>
                    <a:lnTo>
                      <a:pt x="75" y="1"/>
                    </a:lnTo>
                    <a:close/>
                  </a:path>
                </a:pathLst>
              </a:custGeom>
              <a:solidFill>
                <a:srgbClr val="001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07" name="Freeform 48"/>
              <p:cNvSpPr/>
              <p:nvPr>
                <p:custDataLst>
                  <p:tags r:id="rId44"/>
                </p:custDataLst>
              </p:nvPr>
            </p:nvSpPr>
            <p:spPr bwMode="auto">
              <a:xfrm>
                <a:off x="1798" y="2971"/>
                <a:ext cx="61" cy="59"/>
              </a:xfrm>
              <a:custGeom>
                <a:avLst/>
                <a:gdLst>
                  <a:gd name="T0" fmla="*/ 26 w 26"/>
                  <a:gd name="T1" fmla="*/ 17 h 25"/>
                  <a:gd name="T2" fmla="*/ 19 w 26"/>
                  <a:gd name="T3" fmla="*/ 25 h 25"/>
                  <a:gd name="T4" fmla="*/ 0 w 26"/>
                  <a:gd name="T5" fmla="*/ 9 h 25"/>
                  <a:gd name="T6" fmla="*/ 6 w 26"/>
                  <a:gd name="T7" fmla="*/ 0 h 25"/>
                  <a:gd name="T8" fmla="*/ 26 w 26"/>
                  <a:gd name="T9" fmla="*/ 17 h 25"/>
                </a:gdLst>
                <a:ahLst/>
                <a:cxnLst>
                  <a:cxn ang="0">
                    <a:pos x="T0" y="T1"/>
                  </a:cxn>
                  <a:cxn ang="0">
                    <a:pos x="T2" y="T3"/>
                  </a:cxn>
                  <a:cxn ang="0">
                    <a:pos x="T4" y="T5"/>
                  </a:cxn>
                  <a:cxn ang="0">
                    <a:pos x="T6" y="T7"/>
                  </a:cxn>
                  <a:cxn ang="0">
                    <a:pos x="T8" y="T9"/>
                  </a:cxn>
                </a:cxnLst>
                <a:rect l="0" t="0" r="r" b="b"/>
                <a:pathLst>
                  <a:path w="26" h="25">
                    <a:moveTo>
                      <a:pt x="26" y="17"/>
                    </a:moveTo>
                    <a:cubicBezTo>
                      <a:pt x="24" y="20"/>
                      <a:pt x="22" y="23"/>
                      <a:pt x="19" y="25"/>
                    </a:cubicBezTo>
                    <a:cubicBezTo>
                      <a:pt x="0" y="9"/>
                      <a:pt x="0" y="9"/>
                      <a:pt x="0" y="9"/>
                    </a:cubicBezTo>
                    <a:cubicBezTo>
                      <a:pt x="2" y="6"/>
                      <a:pt x="4" y="3"/>
                      <a:pt x="6" y="0"/>
                    </a:cubicBezTo>
                    <a:lnTo>
                      <a:pt x="26" y="17"/>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08" name="Freeform 49"/>
              <p:cNvSpPr/>
              <p:nvPr>
                <p:custDataLst>
                  <p:tags r:id="rId45"/>
                </p:custDataLst>
              </p:nvPr>
            </p:nvSpPr>
            <p:spPr bwMode="auto">
              <a:xfrm>
                <a:off x="1821" y="2464"/>
                <a:ext cx="247" cy="583"/>
              </a:xfrm>
              <a:custGeom>
                <a:avLst/>
                <a:gdLst>
                  <a:gd name="T0" fmla="*/ 0 w 104"/>
                  <a:gd name="T1" fmla="*/ 5 h 246"/>
                  <a:gd name="T2" fmla="*/ 56 w 104"/>
                  <a:gd name="T3" fmla="*/ 113 h 246"/>
                  <a:gd name="T4" fmla="*/ 70 w 104"/>
                  <a:gd name="T5" fmla="*/ 184 h 246"/>
                  <a:gd name="T6" fmla="*/ 80 w 104"/>
                  <a:gd name="T7" fmla="*/ 246 h 246"/>
                  <a:gd name="T8" fmla="*/ 104 w 104"/>
                  <a:gd name="T9" fmla="*/ 245 h 246"/>
                  <a:gd name="T10" fmla="*/ 98 w 104"/>
                  <a:gd name="T11" fmla="*/ 103 h 246"/>
                  <a:gd name="T12" fmla="*/ 72 w 104"/>
                  <a:gd name="T13" fmla="*/ 0 h 246"/>
                  <a:gd name="T14" fmla="*/ 0 w 104"/>
                  <a:gd name="T15" fmla="*/ 5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246">
                    <a:moveTo>
                      <a:pt x="0" y="5"/>
                    </a:moveTo>
                    <a:cubicBezTo>
                      <a:pt x="0" y="5"/>
                      <a:pt x="24" y="66"/>
                      <a:pt x="56" y="113"/>
                    </a:cubicBezTo>
                    <a:cubicBezTo>
                      <a:pt x="56" y="113"/>
                      <a:pt x="61" y="159"/>
                      <a:pt x="70" y="184"/>
                    </a:cubicBezTo>
                    <a:cubicBezTo>
                      <a:pt x="73" y="195"/>
                      <a:pt x="80" y="246"/>
                      <a:pt x="80" y="246"/>
                    </a:cubicBezTo>
                    <a:cubicBezTo>
                      <a:pt x="104" y="245"/>
                      <a:pt x="104" y="245"/>
                      <a:pt x="104" y="245"/>
                    </a:cubicBezTo>
                    <a:cubicBezTo>
                      <a:pt x="98" y="103"/>
                      <a:pt x="98" y="103"/>
                      <a:pt x="98" y="103"/>
                    </a:cubicBezTo>
                    <a:cubicBezTo>
                      <a:pt x="72" y="0"/>
                      <a:pt x="72" y="0"/>
                      <a:pt x="72" y="0"/>
                    </a:cubicBezTo>
                    <a:lnTo>
                      <a:pt x="0" y="5"/>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09" name="Freeform 50"/>
              <p:cNvSpPr/>
              <p:nvPr>
                <p:custDataLst>
                  <p:tags r:id="rId46"/>
                </p:custDataLst>
              </p:nvPr>
            </p:nvSpPr>
            <p:spPr bwMode="auto">
              <a:xfrm>
                <a:off x="2004" y="3042"/>
                <a:ext cx="73" cy="31"/>
              </a:xfrm>
              <a:custGeom>
                <a:avLst/>
                <a:gdLst>
                  <a:gd name="T0" fmla="*/ 30 w 31"/>
                  <a:gd name="T1" fmla="*/ 0 h 13"/>
                  <a:gd name="T2" fmla="*/ 30 w 31"/>
                  <a:gd name="T3" fmla="*/ 12 h 13"/>
                  <a:gd name="T4" fmla="*/ 2 w 31"/>
                  <a:gd name="T5" fmla="*/ 13 h 13"/>
                  <a:gd name="T6" fmla="*/ 0 w 31"/>
                  <a:gd name="T7" fmla="*/ 1 h 13"/>
                  <a:gd name="T8" fmla="*/ 30 w 31"/>
                  <a:gd name="T9" fmla="*/ 0 h 13"/>
                </a:gdLst>
                <a:ahLst/>
                <a:cxnLst>
                  <a:cxn ang="0">
                    <a:pos x="T0" y="T1"/>
                  </a:cxn>
                  <a:cxn ang="0">
                    <a:pos x="T2" y="T3"/>
                  </a:cxn>
                  <a:cxn ang="0">
                    <a:pos x="T4" y="T5"/>
                  </a:cxn>
                  <a:cxn ang="0">
                    <a:pos x="T6" y="T7"/>
                  </a:cxn>
                  <a:cxn ang="0">
                    <a:pos x="T8" y="T9"/>
                  </a:cxn>
                </a:cxnLst>
                <a:rect l="0" t="0" r="r" b="b"/>
                <a:pathLst>
                  <a:path w="31" h="13">
                    <a:moveTo>
                      <a:pt x="30" y="0"/>
                    </a:moveTo>
                    <a:cubicBezTo>
                      <a:pt x="31" y="4"/>
                      <a:pt x="31" y="8"/>
                      <a:pt x="30" y="12"/>
                    </a:cubicBezTo>
                    <a:cubicBezTo>
                      <a:pt x="2" y="13"/>
                      <a:pt x="2" y="13"/>
                      <a:pt x="2" y="13"/>
                    </a:cubicBezTo>
                    <a:cubicBezTo>
                      <a:pt x="0" y="9"/>
                      <a:pt x="0" y="5"/>
                      <a:pt x="0" y="1"/>
                    </a:cubicBezTo>
                    <a:lnTo>
                      <a:pt x="30" y="0"/>
                    </a:lnTo>
                    <a:close/>
                  </a:path>
                </a:pathLst>
              </a:custGeom>
              <a:solidFill>
                <a:srgbClr val="304E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10" name="Freeform 51"/>
              <p:cNvSpPr/>
              <p:nvPr>
                <p:custDataLst>
                  <p:tags r:id="rId47"/>
                </p:custDataLst>
              </p:nvPr>
            </p:nvSpPr>
            <p:spPr bwMode="auto">
              <a:xfrm>
                <a:off x="2096" y="1962"/>
                <a:ext cx="83" cy="123"/>
              </a:xfrm>
              <a:custGeom>
                <a:avLst/>
                <a:gdLst>
                  <a:gd name="T0" fmla="*/ 3 w 35"/>
                  <a:gd name="T1" fmla="*/ 0 h 52"/>
                  <a:gd name="T2" fmla="*/ 35 w 35"/>
                  <a:gd name="T3" fmla="*/ 52 h 52"/>
                  <a:gd name="T4" fmla="*/ 6 w 35"/>
                  <a:gd name="T5" fmla="*/ 52 h 52"/>
                  <a:gd name="T6" fmla="*/ 3 w 35"/>
                  <a:gd name="T7" fmla="*/ 0 h 52"/>
                </a:gdLst>
                <a:ahLst/>
                <a:cxnLst>
                  <a:cxn ang="0">
                    <a:pos x="T0" y="T1"/>
                  </a:cxn>
                  <a:cxn ang="0">
                    <a:pos x="T2" y="T3"/>
                  </a:cxn>
                  <a:cxn ang="0">
                    <a:pos x="T4" y="T5"/>
                  </a:cxn>
                  <a:cxn ang="0">
                    <a:pos x="T6" y="T7"/>
                  </a:cxn>
                </a:cxnLst>
                <a:rect l="0" t="0" r="r" b="b"/>
                <a:pathLst>
                  <a:path w="35" h="52">
                    <a:moveTo>
                      <a:pt x="3" y="0"/>
                    </a:moveTo>
                    <a:cubicBezTo>
                      <a:pt x="35" y="52"/>
                      <a:pt x="35" y="52"/>
                      <a:pt x="35" y="52"/>
                    </a:cubicBezTo>
                    <a:cubicBezTo>
                      <a:pt x="6" y="52"/>
                      <a:pt x="6" y="52"/>
                      <a:pt x="6" y="52"/>
                    </a:cubicBezTo>
                    <a:cubicBezTo>
                      <a:pt x="6" y="52"/>
                      <a:pt x="0" y="20"/>
                      <a:pt x="3" y="0"/>
                    </a:cubicBezTo>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11" name="Freeform 52"/>
              <p:cNvSpPr/>
              <p:nvPr>
                <p:custDataLst>
                  <p:tags r:id="rId48"/>
                </p:custDataLst>
              </p:nvPr>
            </p:nvSpPr>
            <p:spPr bwMode="auto">
              <a:xfrm>
                <a:off x="1819" y="1902"/>
                <a:ext cx="303" cy="602"/>
              </a:xfrm>
              <a:custGeom>
                <a:avLst/>
                <a:gdLst>
                  <a:gd name="T0" fmla="*/ 128 w 128"/>
                  <a:gd name="T1" fmla="*/ 234 h 254"/>
                  <a:gd name="T2" fmla="*/ 128 w 128"/>
                  <a:gd name="T3" fmla="*/ 246 h 254"/>
                  <a:gd name="T4" fmla="*/ 92 w 128"/>
                  <a:gd name="T5" fmla="*/ 252 h 254"/>
                  <a:gd name="T6" fmla="*/ 91 w 128"/>
                  <a:gd name="T7" fmla="*/ 253 h 254"/>
                  <a:gd name="T8" fmla="*/ 90 w 128"/>
                  <a:gd name="T9" fmla="*/ 253 h 254"/>
                  <a:gd name="T10" fmla="*/ 89 w 128"/>
                  <a:gd name="T11" fmla="*/ 253 h 254"/>
                  <a:gd name="T12" fmla="*/ 83 w 128"/>
                  <a:gd name="T13" fmla="*/ 253 h 254"/>
                  <a:gd name="T14" fmla="*/ 53 w 128"/>
                  <a:gd name="T15" fmla="*/ 254 h 254"/>
                  <a:gd name="T16" fmla="*/ 50 w 128"/>
                  <a:gd name="T17" fmla="*/ 254 h 254"/>
                  <a:gd name="T18" fmla="*/ 48 w 128"/>
                  <a:gd name="T19" fmla="*/ 254 h 254"/>
                  <a:gd name="T20" fmla="*/ 47 w 128"/>
                  <a:gd name="T21" fmla="*/ 254 h 254"/>
                  <a:gd name="T22" fmla="*/ 45 w 128"/>
                  <a:gd name="T23" fmla="*/ 253 h 254"/>
                  <a:gd name="T24" fmla="*/ 0 w 128"/>
                  <a:gd name="T25" fmla="*/ 246 h 254"/>
                  <a:gd name="T26" fmla="*/ 0 w 128"/>
                  <a:gd name="T27" fmla="*/ 212 h 254"/>
                  <a:gd name="T28" fmla="*/ 0 w 128"/>
                  <a:gd name="T29" fmla="*/ 210 h 254"/>
                  <a:gd name="T30" fmla="*/ 0 w 128"/>
                  <a:gd name="T31" fmla="*/ 150 h 254"/>
                  <a:gd name="T32" fmla="*/ 0 w 128"/>
                  <a:gd name="T33" fmla="*/ 145 h 254"/>
                  <a:gd name="T34" fmla="*/ 0 w 128"/>
                  <a:gd name="T35" fmla="*/ 139 h 254"/>
                  <a:gd name="T36" fmla="*/ 0 w 128"/>
                  <a:gd name="T37" fmla="*/ 138 h 254"/>
                  <a:gd name="T38" fmla="*/ 0 w 128"/>
                  <a:gd name="T39" fmla="*/ 137 h 254"/>
                  <a:gd name="T40" fmla="*/ 0 w 128"/>
                  <a:gd name="T41" fmla="*/ 134 h 254"/>
                  <a:gd name="T42" fmla="*/ 0 w 128"/>
                  <a:gd name="T43" fmla="*/ 130 h 254"/>
                  <a:gd name="T44" fmla="*/ 0 w 128"/>
                  <a:gd name="T45" fmla="*/ 127 h 254"/>
                  <a:gd name="T46" fmla="*/ 0 w 128"/>
                  <a:gd name="T47" fmla="*/ 121 h 254"/>
                  <a:gd name="T48" fmla="*/ 5 w 128"/>
                  <a:gd name="T49" fmla="*/ 29 h 254"/>
                  <a:gd name="T50" fmla="*/ 6 w 128"/>
                  <a:gd name="T51" fmla="*/ 27 h 254"/>
                  <a:gd name="T52" fmla="*/ 7 w 128"/>
                  <a:gd name="T53" fmla="*/ 25 h 254"/>
                  <a:gd name="T54" fmla="*/ 9 w 128"/>
                  <a:gd name="T55" fmla="*/ 23 h 254"/>
                  <a:gd name="T56" fmla="*/ 29 w 128"/>
                  <a:gd name="T57" fmla="*/ 10 h 254"/>
                  <a:gd name="T58" fmla="*/ 32 w 128"/>
                  <a:gd name="T59" fmla="*/ 8 h 254"/>
                  <a:gd name="T60" fmla="*/ 54 w 128"/>
                  <a:gd name="T61" fmla="*/ 0 h 254"/>
                  <a:gd name="T62" fmla="*/ 77 w 128"/>
                  <a:gd name="T63" fmla="*/ 2 h 254"/>
                  <a:gd name="T64" fmla="*/ 104 w 128"/>
                  <a:gd name="T65" fmla="*/ 13 h 254"/>
                  <a:gd name="T66" fmla="*/ 106 w 128"/>
                  <a:gd name="T67" fmla="*/ 14 h 254"/>
                  <a:gd name="T68" fmla="*/ 120 w 128"/>
                  <a:gd name="T69" fmla="*/ 25 h 254"/>
                  <a:gd name="T70" fmla="*/ 126 w 128"/>
                  <a:gd name="T71" fmla="*/ 121 h 254"/>
                  <a:gd name="T72" fmla="*/ 127 w 128"/>
                  <a:gd name="T73" fmla="*/ 125 h 254"/>
                  <a:gd name="T74" fmla="*/ 127 w 128"/>
                  <a:gd name="T75" fmla="*/ 140 h 254"/>
                  <a:gd name="T76" fmla="*/ 127 w 128"/>
                  <a:gd name="T77" fmla="*/ 155 h 254"/>
                  <a:gd name="T78" fmla="*/ 128 w 128"/>
                  <a:gd name="T79" fmla="*/ 178 h 254"/>
                  <a:gd name="T80" fmla="*/ 128 w 128"/>
                  <a:gd name="T81" fmla="*/ 181 h 254"/>
                  <a:gd name="T82" fmla="*/ 128 w 128"/>
                  <a:gd name="T83" fmla="*/ 202 h 254"/>
                  <a:gd name="T84" fmla="*/ 128 w 128"/>
                  <a:gd name="T85" fmla="*/ 205 h 254"/>
                  <a:gd name="T86" fmla="*/ 128 w 128"/>
                  <a:gd name="T87" fmla="*/ 231 h 254"/>
                  <a:gd name="T88" fmla="*/ 128 w 128"/>
                  <a:gd name="T89" fmla="*/ 231 h 254"/>
                  <a:gd name="T90" fmla="*/ 128 w 128"/>
                  <a:gd name="T91" fmla="*/ 23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254">
                    <a:moveTo>
                      <a:pt x="128" y="234"/>
                    </a:moveTo>
                    <a:cubicBezTo>
                      <a:pt x="128" y="239"/>
                      <a:pt x="128" y="243"/>
                      <a:pt x="128" y="246"/>
                    </a:cubicBezTo>
                    <a:cubicBezTo>
                      <a:pt x="116" y="249"/>
                      <a:pt x="104" y="251"/>
                      <a:pt x="92" y="252"/>
                    </a:cubicBezTo>
                    <a:cubicBezTo>
                      <a:pt x="91" y="253"/>
                      <a:pt x="91" y="253"/>
                      <a:pt x="91" y="253"/>
                    </a:cubicBezTo>
                    <a:cubicBezTo>
                      <a:pt x="91" y="253"/>
                      <a:pt x="90" y="253"/>
                      <a:pt x="90" y="253"/>
                    </a:cubicBezTo>
                    <a:cubicBezTo>
                      <a:pt x="89" y="253"/>
                      <a:pt x="89" y="253"/>
                      <a:pt x="89" y="253"/>
                    </a:cubicBezTo>
                    <a:cubicBezTo>
                      <a:pt x="87" y="253"/>
                      <a:pt x="85" y="253"/>
                      <a:pt x="83" y="253"/>
                    </a:cubicBezTo>
                    <a:cubicBezTo>
                      <a:pt x="73" y="254"/>
                      <a:pt x="63" y="254"/>
                      <a:pt x="53" y="254"/>
                    </a:cubicBezTo>
                    <a:cubicBezTo>
                      <a:pt x="52" y="254"/>
                      <a:pt x="51" y="254"/>
                      <a:pt x="50" y="254"/>
                    </a:cubicBezTo>
                    <a:cubicBezTo>
                      <a:pt x="49" y="254"/>
                      <a:pt x="49" y="254"/>
                      <a:pt x="48" y="254"/>
                    </a:cubicBezTo>
                    <a:cubicBezTo>
                      <a:pt x="47" y="254"/>
                      <a:pt x="47" y="254"/>
                      <a:pt x="47" y="254"/>
                    </a:cubicBezTo>
                    <a:cubicBezTo>
                      <a:pt x="46" y="253"/>
                      <a:pt x="45" y="253"/>
                      <a:pt x="45" y="253"/>
                    </a:cubicBezTo>
                    <a:cubicBezTo>
                      <a:pt x="30" y="252"/>
                      <a:pt x="15" y="250"/>
                      <a:pt x="0" y="246"/>
                    </a:cubicBezTo>
                    <a:cubicBezTo>
                      <a:pt x="0" y="240"/>
                      <a:pt x="0" y="228"/>
                      <a:pt x="0" y="212"/>
                    </a:cubicBezTo>
                    <a:cubicBezTo>
                      <a:pt x="0" y="211"/>
                      <a:pt x="0" y="211"/>
                      <a:pt x="0" y="210"/>
                    </a:cubicBezTo>
                    <a:cubicBezTo>
                      <a:pt x="0" y="193"/>
                      <a:pt x="0" y="172"/>
                      <a:pt x="0" y="150"/>
                    </a:cubicBezTo>
                    <a:cubicBezTo>
                      <a:pt x="0" y="148"/>
                      <a:pt x="0" y="147"/>
                      <a:pt x="0" y="145"/>
                    </a:cubicBezTo>
                    <a:cubicBezTo>
                      <a:pt x="0" y="143"/>
                      <a:pt x="0" y="141"/>
                      <a:pt x="0" y="139"/>
                    </a:cubicBezTo>
                    <a:cubicBezTo>
                      <a:pt x="0" y="138"/>
                      <a:pt x="0" y="138"/>
                      <a:pt x="0" y="138"/>
                    </a:cubicBezTo>
                    <a:cubicBezTo>
                      <a:pt x="0" y="138"/>
                      <a:pt x="0" y="137"/>
                      <a:pt x="0" y="137"/>
                    </a:cubicBezTo>
                    <a:cubicBezTo>
                      <a:pt x="0" y="136"/>
                      <a:pt x="0" y="135"/>
                      <a:pt x="0" y="134"/>
                    </a:cubicBezTo>
                    <a:cubicBezTo>
                      <a:pt x="0" y="132"/>
                      <a:pt x="0" y="131"/>
                      <a:pt x="0" y="130"/>
                    </a:cubicBezTo>
                    <a:cubicBezTo>
                      <a:pt x="0" y="129"/>
                      <a:pt x="0" y="128"/>
                      <a:pt x="0" y="127"/>
                    </a:cubicBezTo>
                    <a:cubicBezTo>
                      <a:pt x="0" y="125"/>
                      <a:pt x="0" y="123"/>
                      <a:pt x="0" y="121"/>
                    </a:cubicBezTo>
                    <a:cubicBezTo>
                      <a:pt x="1" y="78"/>
                      <a:pt x="3" y="38"/>
                      <a:pt x="5" y="29"/>
                    </a:cubicBezTo>
                    <a:cubicBezTo>
                      <a:pt x="6" y="28"/>
                      <a:pt x="6" y="27"/>
                      <a:pt x="6" y="27"/>
                    </a:cubicBezTo>
                    <a:cubicBezTo>
                      <a:pt x="6" y="26"/>
                      <a:pt x="7" y="26"/>
                      <a:pt x="7" y="25"/>
                    </a:cubicBezTo>
                    <a:cubicBezTo>
                      <a:pt x="8" y="25"/>
                      <a:pt x="8" y="24"/>
                      <a:pt x="9" y="23"/>
                    </a:cubicBezTo>
                    <a:cubicBezTo>
                      <a:pt x="13" y="19"/>
                      <a:pt x="21" y="14"/>
                      <a:pt x="29" y="10"/>
                    </a:cubicBezTo>
                    <a:cubicBezTo>
                      <a:pt x="30" y="9"/>
                      <a:pt x="31" y="9"/>
                      <a:pt x="32" y="8"/>
                    </a:cubicBezTo>
                    <a:cubicBezTo>
                      <a:pt x="54" y="0"/>
                      <a:pt x="54" y="0"/>
                      <a:pt x="54" y="0"/>
                    </a:cubicBezTo>
                    <a:cubicBezTo>
                      <a:pt x="77" y="2"/>
                      <a:pt x="77" y="2"/>
                      <a:pt x="77" y="2"/>
                    </a:cubicBezTo>
                    <a:cubicBezTo>
                      <a:pt x="80" y="4"/>
                      <a:pt x="101" y="11"/>
                      <a:pt x="104" y="13"/>
                    </a:cubicBezTo>
                    <a:cubicBezTo>
                      <a:pt x="105" y="13"/>
                      <a:pt x="106" y="14"/>
                      <a:pt x="106" y="14"/>
                    </a:cubicBezTo>
                    <a:cubicBezTo>
                      <a:pt x="112" y="18"/>
                      <a:pt x="118" y="22"/>
                      <a:pt x="120" y="25"/>
                    </a:cubicBezTo>
                    <a:cubicBezTo>
                      <a:pt x="123" y="30"/>
                      <a:pt x="125" y="74"/>
                      <a:pt x="126" y="121"/>
                    </a:cubicBezTo>
                    <a:cubicBezTo>
                      <a:pt x="127" y="123"/>
                      <a:pt x="127" y="124"/>
                      <a:pt x="127" y="125"/>
                    </a:cubicBezTo>
                    <a:cubicBezTo>
                      <a:pt x="127" y="130"/>
                      <a:pt x="127" y="135"/>
                      <a:pt x="127" y="140"/>
                    </a:cubicBezTo>
                    <a:cubicBezTo>
                      <a:pt x="127" y="145"/>
                      <a:pt x="127" y="150"/>
                      <a:pt x="127" y="155"/>
                    </a:cubicBezTo>
                    <a:cubicBezTo>
                      <a:pt x="127" y="163"/>
                      <a:pt x="127" y="171"/>
                      <a:pt x="128" y="178"/>
                    </a:cubicBezTo>
                    <a:cubicBezTo>
                      <a:pt x="128" y="179"/>
                      <a:pt x="128" y="180"/>
                      <a:pt x="128" y="181"/>
                    </a:cubicBezTo>
                    <a:cubicBezTo>
                      <a:pt x="128" y="188"/>
                      <a:pt x="128" y="196"/>
                      <a:pt x="128" y="202"/>
                    </a:cubicBezTo>
                    <a:cubicBezTo>
                      <a:pt x="128" y="203"/>
                      <a:pt x="128" y="204"/>
                      <a:pt x="128" y="205"/>
                    </a:cubicBezTo>
                    <a:cubicBezTo>
                      <a:pt x="128" y="215"/>
                      <a:pt x="128" y="224"/>
                      <a:pt x="128" y="231"/>
                    </a:cubicBezTo>
                    <a:cubicBezTo>
                      <a:pt x="128" y="231"/>
                      <a:pt x="128" y="231"/>
                      <a:pt x="128" y="231"/>
                    </a:cubicBezTo>
                    <a:cubicBezTo>
                      <a:pt x="128" y="232"/>
                      <a:pt x="128" y="233"/>
                      <a:pt x="128" y="234"/>
                    </a:cubicBezTo>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12" name="Freeform 53"/>
              <p:cNvSpPr/>
              <p:nvPr>
                <p:custDataLst>
                  <p:tags r:id="rId49"/>
                </p:custDataLst>
              </p:nvPr>
            </p:nvSpPr>
            <p:spPr bwMode="auto">
              <a:xfrm>
                <a:off x="2020" y="2061"/>
                <a:ext cx="66" cy="76"/>
              </a:xfrm>
              <a:custGeom>
                <a:avLst/>
                <a:gdLst>
                  <a:gd name="T0" fmla="*/ 1 w 28"/>
                  <a:gd name="T1" fmla="*/ 1 h 32"/>
                  <a:gd name="T2" fmla="*/ 27 w 28"/>
                  <a:gd name="T3" fmla="*/ 0 h 32"/>
                  <a:gd name="T4" fmla="*/ 14 w 28"/>
                  <a:gd name="T5" fmla="*/ 31 h 32"/>
                  <a:gd name="T6" fmla="*/ 1 w 28"/>
                  <a:gd name="T7" fmla="*/ 1 h 32"/>
                </a:gdLst>
                <a:ahLst/>
                <a:cxnLst>
                  <a:cxn ang="0">
                    <a:pos x="T0" y="T1"/>
                  </a:cxn>
                  <a:cxn ang="0">
                    <a:pos x="T2" y="T3"/>
                  </a:cxn>
                  <a:cxn ang="0">
                    <a:pos x="T4" y="T5"/>
                  </a:cxn>
                  <a:cxn ang="0">
                    <a:pos x="T6" y="T7"/>
                  </a:cxn>
                </a:cxnLst>
                <a:rect l="0" t="0" r="r" b="b"/>
                <a:pathLst>
                  <a:path w="28" h="32">
                    <a:moveTo>
                      <a:pt x="1" y="1"/>
                    </a:moveTo>
                    <a:cubicBezTo>
                      <a:pt x="27" y="0"/>
                      <a:pt x="27" y="0"/>
                      <a:pt x="27" y="0"/>
                    </a:cubicBezTo>
                    <a:cubicBezTo>
                      <a:pt x="27" y="0"/>
                      <a:pt x="28" y="32"/>
                      <a:pt x="14" y="31"/>
                    </a:cubicBezTo>
                    <a:cubicBezTo>
                      <a:pt x="0" y="30"/>
                      <a:pt x="1" y="1"/>
                      <a:pt x="1" y="1"/>
                    </a:cubicBezTo>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13" name="Freeform 54"/>
              <p:cNvSpPr/>
              <p:nvPr>
                <p:custDataLst>
                  <p:tags r:id="rId50"/>
                </p:custDataLst>
              </p:nvPr>
            </p:nvSpPr>
            <p:spPr bwMode="auto">
              <a:xfrm>
                <a:off x="1881" y="2293"/>
                <a:ext cx="196" cy="102"/>
              </a:xfrm>
              <a:custGeom>
                <a:avLst/>
                <a:gdLst>
                  <a:gd name="T0" fmla="*/ 1 w 83"/>
                  <a:gd name="T1" fmla="*/ 43 h 43"/>
                  <a:gd name="T2" fmla="*/ 1 w 83"/>
                  <a:gd name="T3" fmla="*/ 43 h 43"/>
                  <a:gd name="T4" fmla="*/ 60 w 83"/>
                  <a:gd name="T5" fmla="*/ 23 h 43"/>
                  <a:gd name="T6" fmla="*/ 83 w 83"/>
                  <a:gd name="T7" fmla="*/ 2 h 43"/>
                  <a:gd name="T8" fmla="*/ 83 w 83"/>
                  <a:gd name="T9" fmla="*/ 0 h 43"/>
                  <a:gd name="T10" fmla="*/ 81 w 83"/>
                  <a:gd name="T11" fmla="*/ 1 h 43"/>
                  <a:gd name="T12" fmla="*/ 58 w 83"/>
                  <a:gd name="T13" fmla="*/ 21 h 43"/>
                  <a:gd name="T14" fmla="*/ 1 w 83"/>
                  <a:gd name="T15" fmla="*/ 41 h 43"/>
                  <a:gd name="T16" fmla="*/ 0 w 83"/>
                  <a:gd name="T17" fmla="*/ 42 h 43"/>
                  <a:gd name="T18" fmla="*/ 1 w 8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43">
                    <a:moveTo>
                      <a:pt x="1" y="43"/>
                    </a:moveTo>
                    <a:cubicBezTo>
                      <a:pt x="1" y="43"/>
                      <a:pt x="1" y="43"/>
                      <a:pt x="1" y="43"/>
                    </a:cubicBezTo>
                    <a:cubicBezTo>
                      <a:pt x="26" y="43"/>
                      <a:pt x="47" y="32"/>
                      <a:pt x="60" y="23"/>
                    </a:cubicBezTo>
                    <a:cubicBezTo>
                      <a:pt x="74" y="13"/>
                      <a:pt x="83" y="2"/>
                      <a:pt x="83" y="2"/>
                    </a:cubicBezTo>
                    <a:cubicBezTo>
                      <a:pt x="83" y="2"/>
                      <a:pt x="83" y="1"/>
                      <a:pt x="83" y="0"/>
                    </a:cubicBezTo>
                    <a:cubicBezTo>
                      <a:pt x="82" y="0"/>
                      <a:pt x="82" y="0"/>
                      <a:pt x="81" y="1"/>
                    </a:cubicBezTo>
                    <a:cubicBezTo>
                      <a:pt x="81" y="1"/>
                      <a:pt x="73" y="11"/>
                      <a:pt x="58" y="21"/>
                    </a:cubicBezTo>
                    <a:cubicBezTo>
                      <a:pt x="46" y="30"/>
                      <a:pt x="25" y="41"/>
                      <a:pt x="1" y="41"/>
                    </a:cubicBezTo>
                    <a:cubicBezTo>
                      <a:pt x="0" y="41"/>
                      <a:pt x="0" y="41"/>
                      <a:pt x="0" y="42"/>
                    </a:cubicBezTo>
                    <a:cubicBezTo>
                      <a:pt x="0" y="43"/>
                      <a:pt x="0" y="43"/>
                      <a:pt x="1" y="43"/>
                    </a:cubicBezTo>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14" name="Freeform 55"/>
              <p:cNvSpPr/>
              <p:nvPr>
                <p:custDataLst>
                  <p:tags r:id="rId51"/>
                </p:custDataLst>
              </p:nvPr>
            </p:nvSpPr>
            <p:spPr bwMode="auto">
              <a:xfrm>
                <a:off x="1928" y="2381"/>
                <a:ext cx="121" cy="36"/>
              </a:xfrm>
              <a:custGeom>
                <a:avLst/>
                <a:gdLst>
                  <a:gd name="T0" fmla="*/ 7 w 51"/>
                  <a:gd name="T1" fmla="*/ 15 h 15"/>
                  <a:gd name="T2" fmla="*/ 50 w 51"/>
                  <a:gd name="T3" fmla="*/ 2 h 15"/>
                  <a:gd name="T4" fmla="*/ 51 w 51"/>
                  <a:gd name="T5" fmla="*/ 0 h 15"/>
                  <a:gd name="T6" fmla="*/ 49 w 51"/>
                  <a:gd name="T7" fmla="*/ 0 h 15"/>
                  <a:gd name="T8" fmla="*/ 2 w 51"/>
                  <a:gd name="T9" fmla="*/ 12 h 15"/>
                  <a:gd name="T10" fmla="*/ 0 w 51"/>
                  <a:gd name="T11" fmla="*/ 13 h 15"/>
                  <a:gd name="T12" fmla="*/ 1 w 51"/>
                  <a:gd name="T13" fmla="*/ 14 h 15"/>
                  <a:gd name="T14" fmla="*/ 7 w 51"/>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5">
                    <a:moveTo>
                      <a:pt x="7" y="15"/>
                    </a:moveTo>
                    <a:cubicBezTo>
                      <a:pt x="28" y="15"/>
                      <a:pt x="49" y="2"/>
                      <a:pt x="50" y="2"/>
                    </a:cubicBezTo>
                    <a:cubicBezTo>
                      <a:pt x="51" y="2"/>
                      <a:pt x="51" y="1"/>
                      <a:pt x="51" y="0"/>
                    </a:cubicBezTo>
                    <a:cubicBezTo>
                      <a:pt x="50" y="0"/>
                      <a:pt x="50" y="0"/>
                      <a:pt x="49" y="0"/>
                    </a:cubicBezTo>
                    <a:cubicBezTo>
                      <a:pt x="49" y="0"/>
                      <a:pt x="24" y="14"/>
                      <a:pt x="2" y="12"/>
                    </a:cubicBezTo>
                    <a:cubicBezTo>
                      <a:pt x="1" y="12"/>
                      <a:pt x="0" y="12"/>
                      <a:pt x="0" y="13"/>
                    </a:cubicBezTo>
                    <a:cubicBezTo>
                      <a:pt x="0" y="14"/>
                      <a:pt x="1" y="14"/>
                      <a:pt x="1" y="14"/>
                    </a:cubicBezTo>
                    <a:cubicBezTo>
                      <a:pt x="3" y="15"/>
                      <a:pt x="5" y="15"/>
                      <a:pt x="7" y="15"/>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15" name="Freeform 56"/>
              <p:cNvSpPr/>
              <p:nvPr>
                <p:custDataLst>
                  <p:tags r:id="rId52"/>
                </p:custDataLst>
              </p:nvPr>
            </p:nvSpPr>
            <p:spPr bwMode="auto">
              <a:xfrm>
                <a:off x="1963" y="2000"/>
                <a:ext cx="62" cy="405"/>
              </a:xfrm>
              <a:custGeom>
                <a:avLst/>
                <a:gdLst>
                  <a:gd name="T0" fmla="*/ 62 w 62"/>
                  <a:gd name="T1" fmla="*/ 324 h 405"/>
                  <a:gd name="T2" fmla="*/ 36 w 62"/>
                  <a:gd name="T3" fmla="*/ 405 h 405"/>
                  <a:gd name="T4" fmla="*/ 0 w 62"/>
                  <a:gd name="T5" fmla="*/ 334 h 405"/>
                  <a:gd name="T6" fmla="*/ 7 w 62"/>
                  <a:gd name="T7" fmla="*/ 14 h 405"/>
                  <a:gd name="T8" fmla="*/ 7 w 62"/>
                  <a:gd name="T9" fmla="*/ 0 h 405"/>
                  <a:gd name="T10" fmla="*/ 22 w 62"/>
                  <a:gd name="T11" fmla="*/ 0 h 405"/>
                  <a:gd name="T12" fmla="*/ 24 w 62"/>
                  <a:gd name="T13" fmla="*/ 14 h 405"/>
                  <a:gd name="T14" fmla="*/ 62 w 62"/>
                  <a:gd name="T15" fmla="*/ 324 h 4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405">
                    <a:moveTo>
                      <a:pt x="62" y="324"/>
                    </a:moveTo>
                    <a:lnTo>
                      <a:pt x="36" y="405"/>
                    </a:lnTo>
                    <a:lnTo>
                      <a:pt x="0" y="334"/>
                    </a:lnTo>
                    <a:lnTo>
                      <a:pt x="7" y="14"/>
                    </a:lnTo>
                    <a:lnTo>
                      <a:pt x="7" y="0"/>
                    </a:lnTo>
                    <a:lnTo>
                      <a:pt x="22" y="0"/>
                    </a:lnTo>
                    <a:lnTo>
                      <a:pt x="24" y="14"/>
                    </a:lnTo>
                    <a:lnTo>
                      <a:pt x="62" y="3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16" name="Freeform 57"/>
              <p:cNvSpPr/>
              <p:nvPr>
                <p:custDataLst>
                  <p:tags r:id="rId53"/>
                </p:custDataLst>
              </p:nvPr>
            </p:nvSpPr>
            <p:spPr bwMode="auto">
              <a:xfrm>
                <a:off x="1963" y="2000"/>
                <a:ext cx="62" cy="405"/>
              </a:xfrm>
              <a:custGeom>
                <a:avLst/>
                <a:gdLst>
                  <a:gd name="T0" fmla="*/ 62 w 62"/>
                  <a:gd name="T1" fmla="*/ 324 h 405"/>
                  <a:gd name="T2" fmla="*/ 36 w 62"/>
                  <a:gd name="T3" fmla="*/ 405 h 405"/>
                  <a:gd name="T4" fmla="*/ 0 w 62"/>
                  <a:gd name="T5" fmla="*/ 334 h 405"/>
                  <a:gd name="T6" fmla="*/ 7 w 62"/>
                  <a:gd name="T7" fmla="*/ 14 h 405"/>
                  <a:gd name="T8" fmla="*/ 7 w 62"/>
                  <a:gd name="T9" fmla="*/ 0 h 405"/>
                  <a:gd name="T10" fmla="*/ 22 w 62"/>
                  <a:gd name="T11" fmla="*/ 0 h 405"/>
                  <a:gd name="T12" fmla="*/ 24 w 62"/>
                  <a:gd name="T13" fmla="*/ 14 h 405"/>
                  <a:gd name="T14" fmla="*/ 62 w 62"/>
                  <a:gd name="T15" fmla="*/ 324 h 4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405">
                    <a:moveTo>
                      <a:pt x="62" y="324"/>
                    </a:moveTo>
                    <a:lnTo>
                      <a:pt x="36" y="405"/>
                    </a:lnTo>
                    <a:lnTo>
                      <a:pt x="0" y="334"/>
                    </a:lnTo>
                    <a:lnTo>
                      <a:pt x="7" y="14"/>
                    </a:lnTo>
                    <a:lnTo>
                      <a:pt x="7" y="0"/>
                    </a:lnTo>
                    <a:lnTo>
                      <a:pt x="22" y="0"/>
                    </a:lnTo>
                    <a:lnTo>
                      <a:pt x="24" y="14"/>
                    </a:lnTo>
                    <a:lnTo>
                      <a:pt x="62" y="3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17" name="Freeform 58"/>
              <p:cNvSpPr/>
              <p:nvPr>
                <p:custDataLst>
                  <p:tags r:id="rId54"/>
                </p:custDataLst>
              </p:nvPr>
            </p:nvSpPr>
            <p:spPr bwMode="auto">
              <a:xfrm>
                <a:off x="1970" y="2000"/>
                <a:ext cx="17" cy="23"/>
              </a:xfrm>
              <a:custGeom>
                <a:avLst/>
                <a:gdLst>
                  <a:gd name="T0" fmla="*/ 17 w 17"/>
                  <a:gd name="T1" fmla="*/ 14 h 23"/>
                  <a:gd name="T2" fmla="*/ 10 w 17"/>
                  <a:gd name="T3" fmla="*/ 23 h 23"/>
                  <a:gd name="T4" fmla="*/ 0 w 17"/>
                  <a:gd name="T5" fmla="*/ 14 h 23"/>
                  <a:gd name="T6" fmla="*/ 0 w 17"/>
                  <a:gd name="T7" fmla="*/ 0 h 23"/>
                  <a:gd name="T8" fmla="*/ 15 w 17"/>
                  <a:gd name="T9" fmla="*/ 0 h 23"/>
                  <a:gd name="T10" fmla="*/ 17 w 17"/>
                  <a:gd name="T11" fmla="*/ 14 h 23"/>
                </a:gdLst>
                <a:ahLst/>
                <a:cxnLst>
                  <a:cxn ang="0">
                    <a:pos x="T0" y="T1"/>
                  </a:cxn>
                  <a:cxn ang="0">
                    <a:pos x="T2" y="T3"/>
                  </a:cxn>
                  <a:cxn ang="0">
                    <a:pos x="T4" y="T5"/>
                  </a:cxn>
                  <a:cxn ang="0">
                    <a:pos x="T6" y="T7"/>
                  </a:cxn>
                  <a:cxn ang="0">
                    <a:pos x="T8" y="T9"/>
                  </a:cxn>
                  <a:cxn ang="0">
                    <a:pos x="T10" y="T11"/>
                  </a:cxn>
                </a:cxnLst>
                <a:rect l="0" t="0" r="r" b="b"/>
                <a:pathLst>
                  <a:path w="17" h="23">
                    <a:moveTo>
                      <a:pt x="17" y="14"/>
                    </a:moveTo>
                    <a:lnTo>
                      <a:pt x="10" y="23"/>
                    </a:lnTo>
                    <a:lnTo>
                      <a:pt x="0" y="14"/>
                    </a:lnTo>
                    <a:lnTo>
                      <a:pt x="0" y="0"/>
                    </a:lnTo>
                    <a:lnTo>
                      <a:pt x="15" y="0"/>
                    </a:lnTo>
                    <a:lnTo>
                      <a:pt x="17" y="14"/>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18" name="Freeform 59"/>
              <p:cNvSpPr/>
              <p:nvPr>
                <p:custDataLst>
                  <p:tags r:id="rId55"/>
                </p:custDataLst>
              </p:nvPr>
            </p:nvSpPr>
            <p:spPr bwMode="auto">
              <a:xfrm>
                <a:off x="1954" y="1945"/>
                <a:ext cx="45" cy="66"/>
              </a:xfrm>
              <a:custGeom>
                <a:avLst/>
                <a:gdLst>
                  <a:gd name="T0" fmla="*/ 0 w 45"/>
                  <a:gd name="T1" fmla="*/ 38 h 66"/>
                  <a:gd name="T2" fmla="*/ 28 w 45"/>
                  <a:gd name="T3" fmla="*/ 66 h 66"/>
                  <a:gd name="T4" fmla="*/ 45 w 45"/>
                  <a:gd name="T5" fmla="*/ 33 h 66"/>
                  <a:gd name="T6" fmla="*/ 28 w 45"/>
                  <a:gd name="T7" fmla="*/ 0 h 66"/>
                  <a:gd name="T8" fmla="*/ 0 w 45"/>
                  <a:gd name="T9" fmla="*/ 38 h 66"/>
                </a:gdLst>
                <a:ahLst/>
                <a:cxnLst>
                  <a:cxn ang="0">
                    <a:pos x="T0" y="T1"/>
                  </a:cxn>
                  <a:cxn ang="0">
                    <a:pos x="T2" y="T3"/>
                  </a:cxn>
                  <a:cxn ang="0">
                    <a:pos x="T4" y="T5"/>
                  </a:cxn>
                  <a:cxn ang="0">
                    <a:pos x="T6" y="T7"/>
                  </a:cxn>
                  <a:cxn ang="0">
                    <a:pos x="T8" y="T9"/>
                  </a:cxn>
                </a:cxnLst>
                <a:rect l="0" t="0" r="r" b="b"/>
                <a:pathLst>
                  <a:path w="45" h="66">
                    <a:moveTo>
                      <a:pt x="0" y="38"/>
                    </a:moveTo>
                    <a:lnTo>
                      <a:pt x="28" y="66"/>
                    </a:lnTo>
                    <a:lnTo>
                      <a:pt x="45" y="33"/>
                    </a:lnTo>
                    <a:lnTo>
                      <a:pt x="28"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19" name="Freeform 60"/>
              <p:cNvSpPr/>
              <p:nvPr>
                <p:custDataLst>
                  <p:tags r:id="rId56"/>
                </p:custDataLst>
              </p:nvPr>
            </p:nvSpPr>
            <p:spPr bwMode="auto">
              <a:xfrm>
                <a:off x="1916" y="1900"/>
                <a:ext cx="66" cy="109"/>
              </a:xfrm>
              <a:custGeom>
                <a:avLst/>
                <a:gdLst>
                  <a:gd name="T0" fmla="*/ 10 w 28"/>
                  <a:gd name="T1" fmla="*/ 0 h 46"/>
                  <a:gd name="T2" fmla="*/ 7 w 28"/>
                  <a:gd name="T3" fmla="*/ 3 h 46"/>
                  <a:gd name="T4" fmla="*/ 4 w 28"/>
                  <a:gd name="T5" fmla="*/ 5 h 46"/>
                  <a:gd name="T6" fmla="*/ 1 w 28"/>
                  <a:gd name="T7" fmla="*/ 13 h 46"/>
                  <a:gd name="T8" fmla="*/ 1 w 28"/>
                  <a:gd name="T9" fmla="*/ 14 h 46"/>
                  <a:gd name="T10" fmla="*/ 8 w 28"/>
                  <a:gd name="T11" fmla="*/ 46 h 46"/>
                  <a:gd name="T12" fmla="*/ 28 w 28"/>
                  <a:gd name="T13" fmla="*/ 19 h 46"/>
                  <a:gd name="T14" fmla="*/ 10 w 28"/>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6">
                    <a:moveTo>
                      <a:pt x="10" y="0"/>
                    </a:moveTo>
                    <a:cubicBezTo>
                      <a:pt x="7" y="3"/>
                      <a:pt x="7" y="3"/>
                      <a:pt x="7" y="3"/>
                    </a:cubicBezTo>
                    <a:cubicBezTo>
                      <a:pt x="6" y="3"/>
                      <a:pt x="5" y="4"/>
                      <a:pt x="4" y="5"/>
                    </a:cubicBezTo>
                    <a:cubicBezTo>
                      <a:pt x="1" y="7"/>
                      <a:pt x="0" y="9"/>
                      <a:pt x="1" y="13"/>
                    </a:cubicBezTo>
                    <a:cubicBezTo>
                      <a:pt x="1" y="13"/>
                      <a:pt x="1" y="14"/>
                      <a:pt x="1" y="14"/>
                    </a:cubicBezTo>
                    <a:cubicBezTo>
                      <a:pt x="8" y="46"/>
                      <a:pt x="8" y="46"/>
                      <a:pt x="8" y="46"/>
                    </a:cubicBezTo>
                    <a:cubicBezTo>
                      <a:pt x="28" y="19"/>
                      <a:pt x="28" y="19"/>
                      <a:pt x="28" y="19"/>
                    </a:cubicBezTo>
                    <a:cubicBezTo>
                      <a:pt x="28" y="19"/>
                      <a:pt x="13" y="14"/>
                      <a:pt x="10" y="0"/>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20" name="Freeform 61"/>
              <p:cNvSpPr/>
              <p:nvPr>
                <p:custDataLst>
                  <p:tags r:id="rId57"/>
                </p:custDataLst>
              </p:nvPr>
            </p:nvSpPr>
            <p:spPr bwMode="auto">
              <a:xfrm>
                <a:off x="1982" y="1902"/>
                <a:ext cx="41" cy="88"/>
              </a:xfrm>
              <a:custGeom>
                <a:avLst/>
                <a:gdLst>
                  <a:gd name="T0" fmla="*/ 8 w 17"/>
                  <a:gd name="T1" fmla="*/ 0 h 37"/>
                  <a:gd name="T2" fmla="*/ 14 w 17"/>
                  <a:gd name="T3" fmla="*/ 19 h 37"/>
                  <a:gd name="T4" fmla="*/ 10 w 17"/>
                  <a:gd name="T5" fmla="*/ 37 h 37"/>
                  <a:gd name="T6" fmla="*/ 0 w 17"/>
                  <a:gd name="T7" fmla="*/ 18 h 37"/>
                  <a:gd name="T8" fmla="*/ 8 w 17"/>
                  <a:gd name="T9" fmla="*/ 0 h 37"/>
                </a:gdLst>
                <a:ahLst/>
                <a:cxnLst>
                  <a:cxn ang="0">
                    <a:pos x="T0" y="T1"/>
                  </a:cxn>
                  <a:cxn ang="0">
                    <a:pos x="T2" y="T3"/>
                  </a:cxn>
                  <a:cxn ang="0">
                    <a:pos x="T4" y="T5"/>
                  </a:cxn>
                  <a:cxn ang="0">
                    <a:pos x="T6" y="T7"/>
                  </a:cxn>
                  <a:cxn ang="0">
                    <a:pos x="T8" y="T9"/>
                  </a:cxn>
                </a:cxnLst>
                <a:rect l="0" t="0" r="r" b="b"/>
                <a:pathLst>
                  <a:path w="17" h="37">
                    <a:moveTo>
                      <a:pt x="8" y="0"/>
                    </a:moveTo>
                    <a:cubicBezTo>
                      <a:pt x="8" y="0"/>
                      <a:pt x="17" y="9"/>
                      <a:pt x="14" y="19"/>
                    </a:cubicBezTo>
                    <a:cubicBezTo>
                      <a:pt x="10" y="37"/>
                      <a:pt x="10" y="37"/>
                      <a:pt x="10" y="37"/>
                    </a:cubicBezTo>
                    <a:cubicBezTo>
                      <a:pt x="0" y="18"/>
                      <a:pt x="0" y="18"/>
                      <a:pt x="0" y="18"/>
                    </a:cubicBezTo>
                    <a:cubicBezTo>
                      <a:pt x="0" y="18"/>
                      <a:pt x="7" y="14"/>
                      <a:pt x="8" y="0"/>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21" name="Freeform 62"/>
              <p:cNvSpPr/>
              <p:nvPr>
                <p:custDataLst>
                  <p:tags r:id="rId58"/>
                </p:custDataLst>
              </p:nvPr>
            </p:nvSpPr>
            <p:spPr bwMode="auto">
              <a:xfrm>
                <a:off x="1892" y="1682"/>
                <a:ext cx="154" cy="164"/>
              </a:xfrm>
              <a:custGeom>
                <a:avLst/>
                <a:gdLst>
                  <a:gd name="T0" fmla="*/ 0 w 65"/>
                  <a:gd name="T1" fmla="*/ 35 h 69"/>
                  <a:gd name="T2" fmla="*/ 32 w 65"/>
                  <a:gd name="T3" fmla="*/ 69 h 69"/>
                  <a:gd name="T4" fmla="*/ 65 w 65"/>
                  <a:gd name="T5" fmla="*/ 34 h 69"/>
                  <a:gd name="T6" fmla="*/ 34 w 65"/>
                  <a:gd name="T7" fmla="*/ 0 h 69"/>
                  <a:gd name="T8" fmla="*/ 0 w 65"/>
                  <a:gd name="T9" fmla="*/ 35 h 69"/>
                </a:gdLst>
                <a:ahLst/>
                <a:cxnLst>
                  <a:cxn ang="0">
                    <a:pos x="T0" y="T1"/>
                  </a:cxn>
                  <a:cxn ang="0">
                    <a:pos x="T2" y="T3"/>
                  </a:cxn>
                  <a:cxn ang="0">
                    <a:pos x="T4" y="T5"/>
                  </a:cxn>
                  <a:cxn ang="0">
                    <a:pos x="T6" y="T7"/>
                  </a:cxn>
                  <a:cxn ang="0">
                    <a:pos x="T8" y="T9"/>
                  </a:cxn>
                </a:cxnLst>
                <a:rect l="0" t="0" r="r" b="b"/>
                <a:pathLst>
                  <a:path w="65" h="69">
                    <a:moveTo>
                      <a:pt x="0" y="35"/>
                    </a:moveTo>
                    <a:cubicBezTo>
                      <a:pt x="0" y="55"/>
                      <a:pt x="12" y="69"/>
                      <a:pt x="32" y="69"/>
                    </a:cubicBezTo>
                    <a:cubicBezTo>
                      <a:pt x="51" y="69"/>
                      <a:pt x="65" y="54"/>
                      <a:pt x="65" y="34"/>
                    </a:cubicBezTo>
                    <a:cubicBezTo>
                      <a:pt x="65" y="15"/>
                      <a:pt x="53" y="0"/>
                      <a:pt x="34" y="0"/>
                    </a:cubicBezTo>
                    <a:cubicBezTo>
                      <a:pt x="10" y="0"/>
                      <a:pt x="0" y="16"/>
                      <a:pt x="0" y="35"/>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22" name="Freeform 63"/>
              <p:cNvSpPr/>
              <p:nvPr>
                <p:custDataLst>
                  <p:tags r:id="rId59"/>
                </p:custDataLst>
              </p:nvPr>
            </p:nvSpPr>
            <p:spPr bwMode="auto">
              <a:xfrm>
                <a:off x="1888" y="1647"/>
                <a:ext cx="161" cy="146"/>
              </a:xfrm>
              <a:custGeom>
                <a:avLst/>
                <a:gdLst>
                  <a:gd name="T0" fmla="*/ 4 w 68"/>
                  <a:gd name="T1" fmla="*/ 62 h 62"/>
                  <a:gd name="T2" fmla="*/ 0 w 68"/>
                  <a:gd name="T3" fmla="*/ 44 h 62"/>
                  <a:gd name="T4" fmla="*/ 5 w 68"/>
                  <a:gd name="T5" fmla="*/ 26 h 62"/>
                  <a:gd name="T6" fmla="*/ 5 w 68"/>
                  <a:gd name="T7" fmla="*/ 14 h 62"/>
                  <a:gd name="T8" fmla="*/ 14 w 68"/>
                  <a:gd name="T9" fmla="*/ 14 h 62"/>
                  <a:gd name="T10" fmla="*/ 14 w 68"/>
                  <a:gd name="T11" fmla="*/ 7 h 62"/>
                  <a:gd name="T12" fmla="*/ 24 w 68"/>
                  <a:gd name="T13" fmla="*/ 10 h 62"/>
                  <a:gd name="T14" fmla="*/ 59 w 68"/>
                  <a:gd name="T15" fmla="*/ 6 h 62"/>
                  <a:gd name="T16" fmla="*/ 60 w 68"/>
                  <a:gd name="T17" fmla="*/ 31 h 62"/>
                  <a:gd name="T18" fmla="*/ 4 w 68"/>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2">
                    <a:moveTo>
                      <a:pt x="4" y="62"/>
                    </a:moveTo>
                    <a:cubicBezTo>
                      <a:pt x="4" y="62"/>
                      <a:pt x="0" y="57"/>
                      <a:pt x="0" y="44"/>
                    </a:cubicBezTo>
                    <a:cubicBezTo>
                      <a:pt x="1" y="30"/>
                      <a:pt x="5" y="26"/>
                      <a:pt x="5" y="26"/>
                    </a:cubicBezTo>
                    <a:cubicBezTo>
                      <a:pt x="5" y="26"/>
                      <a:pt x="0" y="17"/>
                      <a:pt x="5" y="14"/>
                    </a:cubicBezTo>
                    <a:cubicBezTo>
                      <a:pt x="10" y="11"/>
                      <a:pt x="14" y="14"/>
                      <a:pt x="14" y="14"/>
                    </a:cubicBezTo>
                    <a:cubicBezTo>
                      <a:pt x="14" y="14"/>
                      <a:pt x="11" y="8"/>
                      <a:pt x="14" y="7"/>
                    </a:cubicBezTo>
                    <a:cubicBezTo>
                      <a:pt x="18" y="7"/>
                      <a:pt x="24" y="10"/>
                      <a:pt x="24" y="10"/>
                    </a:cubicBezTo>
                    <a:cubicBezTo>
                      <a:pt x="24" y="10"/>
                      <a:pt x="51" y="0"/>
                      <a:pt x="59" y="6"/>
                    </a:cubicBezTo>
                    <a:cubicBezTo>
                      <a:pt x="68" y="12"/>
                      <a:pt x="62" y="29"/>
                      <a:pt x="60" y="31"/>
                    </a:cubicBezTo>
                    <a:lnTo>
                      <a:pt x="4" y="62"/>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23" name="Freeform 64"/>
              <p:cNvSpPr/>
              <p:nvPr>
                <p:custDataLst>
                  <p:tags r:id="rId60"/>
                </p:custDataLst>
              </p:nvPr>
            </p:nvSpPr>
            <p:spPr bwMode="auto">
              <a:xfrm>
                <a:off x="1871" y="1767"/>
                <a:ext cx="36" cy="72"/>
              </a:xfrm>
              <a:custGeom>
                <a:avLst/>
                <a:gdLst>
                  <a:gd name="T0" fmla="*/ 13 w 15"/>
                  <a:gd name="T1" fmla="*/ 8 h 30"/>
                  <a:gd name="T2" fmla="*/ 4 w 15"/>
                  <a:gd name="T3" fmla="*/ 7 h 30"/>
                  <a:gd name="T4" fmla="*/ 15 w 15"/>
                  <a:gd name="T5" fmla="*/ 26 h 30"/>
                  <a:gd name="T6" fmla="*/ 13 w 15"/>
                  <a:gd name="T7" fmla="*/ 8 h 30"/>
                </a:gdLst>
                <a:ahLst/>
                <a:cxnLst>
                  <a:cxn ang="0">
                    <a:pos x="T0" y="T1"/>
                  </a:cxn>
                  <a:cxn ang="0">
                    <a:pos x="T2" y="T3"/>
                  </a:cxn>
                  <a:cxn ang="0">
                    <a:pos x="T4" y="T5"/>
                  </a:cxn>
                  <a:cxn ang="0">
                    <a:pos x="T6" y="T7"/>
                  </a:cxn>
                </a:cxnLst>
                <a:rect l="0" t="0" r="r" b="b"/>
                <a:pathLst>
                  <a:path w="15" h="30">
                    <a:moveTo>
                      <a:pt x="13" y="8"/>
                    </a:moveTo>
                    <a:cubicBezTo>
                      <a:pt x="13" y="8"/>
                      <a:pt x="8" y="0"/>
                      <a:pt x="4" y="7"/>
                    </a:cubicBezTo>
                    <a:cubicBezTo>
                      <a:pt x="0" y="13"/>
                      <a:pt x="5" y="30"/>
                      <a:pt x="15" y="26"/>
                    </a:cubicBezTo>
                    <a:lnTo>
                      <a:pt x="13" y="8"/>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24" name="Freeform 65"/>
              <p:cNvSpPr/>
              <p:nvPr>
                <p:custDataLst>
                  <p:tags r:id="rId61"/>
                </p:custDataLst>
              </p:nvPr>
            </p:nvSpPr>
            <p:spPr bwMode="auto">
              <a:xfrm>
                <a:off x="1881" y="1791"/>
                <a:ext cx="23" cy="26"/>
              </a:xfrm>
              <a:custGeom>
                <a:avLst/>
                <a:gdLst>
                  <a:gd name="T0" fmla="*/ 9 w 10"/>
                  <a:gd name="T1" fmla="*/ 11 h 11"/>
                  <a:gd name="T2" fmla="*/ 8 w 10"/>
                  <a:gd name="T3" fmla="*/ 10 h 11"/>
                  <a:gd name="T4" fmla="*/ 1 w 10"/>
                  <a:gd name="T5" fmla="*/ 2 h 11"/>
                  <a:gd name="T6" fmla="*/ 0 w 10"/>
                  <a:gd name="T7" fmla="*/ 1 h 11"/>
                  <a:gd name="T8" fmla="*/ 2 w 10"/>
                  <a:gd name="T9" fmla="*/ 1 h 11"/>
                  <a:gd name="T10" fmla="*/ 10 w 10"/>
                  <a:gd name="T11" fmla="*/ 9 h 11"/>
                  <a:gd name="T12" fmla="*/ 9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9" y="11"/>
                    </a:moveTo>
                    <a:cubicBezTo>
                      <a:pt x="9" y="11"/>
                      <a:pt x="8" y="10"/>
                      <a:pt x="8" y="10"/>
                    </a:cubicBezTo>
                    <a:cubicBezTo>
                      <a:pt x="7" y="4"/>
                      <a:pt x="1" y="2"/>
                      <a:pt x="1" y="2"/>
                    </a:cubicBezTo>
                    <a:cubicBezTo>
                      <a:pt x="1" y="2"/>
                      <a:pt x="0" y="2"/>
                      <a:pt x="0" y="1"/>
                    </a:cubicBezTo>
                    <a:cubicBezTo>
                      <a:pt x="1" y="1"/>
                      <a:pt x="1" y="0"/>
                      <a:pt x="2" y="1"/>
                    </a:cubicBezTo>
                    <a:cubicBezTo>
                      <a:pt x="2" y="1"/>
                      <a:pt x="8" y="3"/>
                      <a:pt x="10" y="9"/>
                    </a:cubicBezTo>
                    <a:cubicBezTo>
                      <a:pt x="10" y="10"/>
                      <a:pt x="10" y="10"/>
                      <a:pt x="9" y="11"/>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25" name="Freeform 66"/>
              <p:cNvSpPr/>
              <p:nvPr>
                <p:custDataLst>
                  <p:tags r:id="rId62"/>
                </p:custDataLst>
              </p:nvPr>
            </p:nvSpPr>
            <p:spPr bwMode="auto">
              <a:xfrm>
                <a:off x="1885" y="1801"/>
                <a:ext cx="12" cy="9"/>
              </a:xfrm>
              <a:custGeom>
                <a:avLst/>
                <a:gdLst>
                  <a:gd name="T0" fmla="*/ 1 w 5"/>
                  <a:gd name="T1" fmla="*/ 4 h 4"/>
                  <a:gd name="T2" fmla="*/ 1 w 5"/>
                  <a:gd name="T3" fmla="*/ 4 h 4"/>
                  <a:gd name="T4" fmla="*/ 1 w 5"/>
                  <a:gd name="T5" fmla="*/ 2 h 4"/>
                  <a:gd name="T6" fmla="*/ 4 w 5"/>
                  <a:gd name="T7" fmla="*/ 0 h 4"/>
                  <a:gd name="T8" fmla="*/ 5 w 5"/>
                  <a:gd name="T9" fmla="*/ 0 h 4"/>
                  <a:gd name="T10" fmla="*/ 4 w 5"/>
                  <a:gd name="T11" fmla="*/ 1 h 4"/>
                  <a:gd name="T12" fmla="*/ 2 w 5"/>
                  <a:gd name="T13" fmla="*/ 3 h 4"/>
                  <a:gd name="T14" fmla="*/ 1 w 5"/>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1" y="4"/>
                    </a:moveTo>
                    <a:cubicBezTo>
                      <a:pt x="1" y="4"/>
                      <a:pt x="1" y="4"/>
                      <a:pt x="1" y="4"/>
                    </a:cubicBezTo>
                    <a:cubicBezTo>
                      <a:pt x="0" y="3"/>
                      <a:pt x="0" y="3"/>
                      <a:pt x="1" y="2"/>
                    </a:cubicBezTo>
                    <a:cubicBezTo>
                      <a:pt x="1" y="2"/>
                      <a:pt x="2" y="1"/>
                      <a:pt x="4" y="0"/>
                    </a:cubicBezTo>
                    <a:cubicBezTo>
                      <a:pt x="4" y="0"/>
                      <a:pt x="5" y="0"/>
                      <a:pt x="5" y="0"/>
                    </a:cubicBezTo>
                    <a:cubicBezTo>
                      <a:pt x="5" y="1"/>
                      <a:pt x="5" y="1"/>
                      <a:pt x="4" y="1"/>
                    </a:cubicBezTo>
                    <a:cubicBezTo>
                      <a:pt x="3" y="2"/>
                      <a:pt x="2" y="3"/>
                      <a:pt x="2" y="3"/>
                    </a:cubicBezTo>
                    <a:lnTo>
                      <a:pt x="1" y="4"/>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26" name="Freeform 67"/>
              <p:cNvSpPr/>
              <p:nvPr>
                <p:custDataLst>
                  <p:tags r:id="rId63"/>
                </p:custDataLst>
              </p:nvPr>
            </p:nvSpPr>
            <p:spPr bwMode="auto">
              <a:xfrm>
                <a:off x="2032" y="1767"/>
                <a:ext cx="36" cy="72"/>
              </a:xfrm>
              <a:custGeom>
                <a:avLst/>
                <a:gdLst>
                  <a:gd name="T0" fmla="*/ 2 w 15"/>
                  <a:gd name="T1" fmla="*/ 8 h 30"/>
                  <a:gd name="T2" fmla="*/ 11 w 15"/>
                  <a:gd name="T3" fmla="*/ 7 h 30"/>
                  <a:gd name="T4" fmla="*/ 0 w 15"/>
                  <a:gd name="T5" fmla="*/ 26 h 30"/>
                  <a:gd name="T6" fmla="*/ 2 w 15"/>
                  <a:gd name="T7" fmla="*/ 8 h 30"/>
                </a:gdLst>
                <a:ahLst/>
                <a:cxnLst>
                  <a:cxn ang="0">
                    <a:pos x="T0" y="T1"/>
                  </a:cxn>
                  <a:cxn ang="0">
                    <a:pos x="T2" y="T3"/>
                  </a:cxn>
                  <a:cxn ang="0">
                    <a:pos x="T4" y="T5"/>
                  </a:cxn>
                  <a:cxn ang="0">
                    <a:pos x="T6" y="T7"/>
                  </a:cxn>
                </a:cxnLst>
                <a:rect l="0" t="0" r="r" b="b"/>
                <a:pathLst>
                  <a:path w="15" h="30">
                    <a:moveTo>
                      <a:pt x="2" y="8"/>
                    </a:moveTo>
                    <a:cubicBezTo>
                      <a:pt x="2" y="8"/>
                      <a:pt x="7" y="0"/>
                      <a:pt x="11" y="7"/>
                    </a:cubicBezTo>
                    <a:cubicBezTo>
                      <a:pt x="15" y="13"/>
                      <a:pt x="10" y="30"/>
                      <a:pt x="0" y="26"/>
                    </a:cubicBezTo>
                    <a:lnTo>
                      <a:pt x="2" y="8"/>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27" name="Freeform 68"/>
              <p:cNvSpPr/>
              <p:nvPr>
                <p:custDataLst>
                  <p:tags r:id="rId64"/>
                </p:custDataLst>
              </p:nvPr>
            </p:nvSpPr>
            <p:spPr bwMode="auto">
              <a:xfrm>
                <a:off x="2034" y="1791"/>
                <a:ext cx="24" cy="26"/>
              </a:xfrm>
              <a:custGeom>
                <a:avLst/>
                <a:gdLst>
                  <a:gd name="T0" fmla="*/ 1 w 10"/>
                  <a:gd name="T1" fmla="*/ 11 h 11"/>
                  <a:gd name="T2" fmla="*/ 2 w 10"/>
                  <a:gd name="T3" fmla="*/ 10 h 11"/>
                  <a:gd name="T4" fmla="*/ 9 w 10"/>
                  <a:gd name="T5" fmla="*/ 2 h 11"/>
                  <a:gd name="T6" fmla="*/ 9 w 10"/>
                  <a:gd name="T7" fmla="*/ 1 h 11"/>
                  <a:gd name="T8" fmla="*/ 8 w 10"/>
                  <a:gd name="T9" fmla="*/ 1 h 11"/>
                  <a:gd name="T10" fmla="*/ 0 w 10"/>
                  <a:gd name="T11" fmla="*/ 9 h 11"/>
                  <a:gd name="T12" fmla="*/ 1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 y="11"/>
                    </a:moveTo>
                    <a:cubicBezTo>
                      <a:pt x="1" y="11"/>
                      <a:pt x="1" y="10"/>
                      <a:pt x="2" y="10"/>
                    </a:cubicBezTo>
                    <a:cubicBezTo>
                      <a:pt x="3" y="4"/>
                      <a:pt x="9" y="2"/>
                      <a:pt x="9" y="2"/>
                    </a:cubicBezTo>
                    <a:cubicBezTo>
                      <a:pt x="9" y="2"/>
                      <a:pt x="10" y="2"/>
                      <a:pt x="9" y="1"/>
                    </a:cubicBezTo>
                    <a:cubicBezTo>
                      <a:pt x="9" y="1"/>
                      <a:pt x="9" y="0"/>
                      <a:pt x="8" y="1"/>
                    </a:cubicBezTo>
                    <a:cubicBezTo>
                      <a:pt x="8" y="1"/>
                      <a:pt x="2" y="3"/>
                      <a:pt x="0" y="9"/>
                    </a:cubicBezTo>
                    <a:cubicBezTo>
                      <a:pt x="0" y="10"/>
                      <a:pt x="0" y="10"/>
                      <a:pt x="1" y="11"/>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28" name="Freeform 69"/>
              <p:cNvSpPr/>
              <p:nvPr>
                <p:custDataLst>
                  <p:tags r:id="rId65"/>
                </p:custDataLst>
              </p:nvPr>
            </p:nvSpPr>
            <p:spPr bwMode="auto">
              <a:xfrm>
                <a:off x="2042" y="1801"/>
                <a:ext cx="9" cy="9"/>
              </a:xfrm>
              <a:custGeom>
                <a:avLst/>
                <a:gdLst>
                  <a:gd name="T0" fmla="*/ 4 w 4"/>
                  <a:gd name="T1" fmla="*/ 4 h 4"/>
                  <a:gd name="T2" fmla="*/ 4 w 4"/>
                  <a:gd name="T3" fmla="*/ 4 h 4"/>
                  <a:gd name="T4" fmla="*/ 4 w 4"/>
                  <a:gd name="T5" fmla="*/ 2 h 4"/>
                  <a:gd name="T6" fmla="*/ 1 w 4"/>
                  <a:gd name="T7" fmla="*/ 0 h 4"/>
                  <a:gd name="T8" fmla="*/ 0 w 4"/>
                  <a:gd name="T9" fmla="*/ 0 h 4"/>
                  <a:gd name="T10" fmla="*/ 0 w 4"/>
                  <a:gd name="T11" fmla="*/ 1 h 4"/>
                  <a:gd name="T12" fmla="*/ 3 w 4"/>
                  <a:gd name="T13" fmla="*/ 3 h 4"/>
                  <a:gd name="T14" fmla="*/ 4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4"/>
                    </a:moveTo>
                    <a:cubicBezTo>
                      <a:pt x="4" y="4"/>
                      <a:pt x="4" y="4"/>
                      <a:pt x="4" y="4"/>
                    </a:cubicBezTo>
                    <a:cubicBezTo>
                      <a:pt x="4" y="3"/>
                      <a:pt x="4" y="3"/>
                      <a:pt x="4" y="2"/>
                    </a:cubicBezTo>
                    <a:cubicBezTo>
                      <a:pt x="4" y="2"/>
                      <a:pt x="3" y="1"/>
                      <a:pt x="1" y="0"/>
                    </a:cubicBezTo>
                    <a:cubicBezTo>
                      <a:pt x="1" y="0"/>
                      <a:pt x="0" y="0"/>
                      <a:pt x="0" y="0"/>
                    </a:cubicBezTo>
                    <a:cubicBezTo>
                      <a:pt x="0" y="1"/>
                      <a:pt x="0" y="1"/>
                      <a:pt x="0" y="1"/>
                    </a:cubicBezTo>
                    <a:cubicBezTo>
                      <a:pt x="2" y="2"/>
                      <a:pt x="3" y="3"/>
                      <a:pt x="3" y="3"/>
                    </a:cubicBezTo>
                    <a:lnTo>
                      <a:pt x="4" y="4"/>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29" name="Freeform 70"/>
              <p:cNvSpPr/>
              <p:nvPr>
                <p:custDataLst>
                  <p:tags r:id="rId66"/>
                </p:custDataLst>
              </p:nvPr>
            </p:nvSpPr>
            <p:spPr bwMode="auto">
              <a:xfrm>
                <a:off x="1940" y="1865"/>
                <a:ext cx="66" cy="82"/>
              </a:xfrm>
              <a:custGeom>
                <a:avLst/>
                <a:gdLst>
                  <a:gd name="T0" fmla="*/ 26 w 28"/>
                  <a:gd name="T1" fmla="*/ 0 h 35"/>
                  <a:gd name="T2" fmla="*/ 26 w 28"/>
                  <a:gd name="T3" fmla="*/ 18 h 35"/>
                  <a:gd name="T4" fmla="*/ 15 w 28"/>
                  <a:gd name="T5" fmla="*/ 35 h 35"/>
                  <a:gd name="T6" fmla="*/ 0 w 28"/>
                  <a:gd name="T7" fmla="*/ 20 h 35"/>
                  <a:gd name="T8" fmla="*/ 0 w 28"/>
                  <a:gd name="T9" fmla="*/ 1 h 35"/>
                  <a:gd name="T10" fmla="*/ 26 w 28"/>
                  <a:gd name="T11" fmla="*/ 0 h 35"/>
                </a:gdLst>
                <a:ahLst/>
                <a:cxnLst>
                  <a:cxn ang="0">
                    <a:pos x="T0" y="T1"/>
                  </a:cxn>
                  <a:cxn ang="0">
                    <a:pos x="T2" y="T3"/>
                  </a:cxn>
                  <a:cxn ang="0">
                    <a:pos x="T4" y="T5"/>
                  </a:cxn>
                  <a:cxn ang="0">
                    <a:pos x="T6" y="T7"/>
                  </a:cxn>
                  <a:cxn ang="0">
                    <a:pos x="T8" y="T9"/>
                  </a:cxn>
                  <a:cxn ang="0">
                    <a:pos x="T10" y="T11"/>
                  </a:cxn>
                </a:cxnLst>
                <a:rect l="0" t="0" r="r" b="b"/>
                <a:pathLst>
                  <a:path w="28" h="35">
                    <a:moveTo>
                      <a:pt x="26" y="0"/>
                    </a:moveTo>
                    <a:cubicBezTo>
                      <a:pt x="26" y="18"/>
                      <a:pt x="26" y="18"/>
                      <a:pt x="26" y="18"/>
                    </a:cubicBezTo>
                    <a:cubicBezTo>
                      <a:pt x="26" y="18"/>
                      <a:pt x="28" y="35"/>
                      <a:pt x="15" y="35"/>
                    </a:cubicBezTo>
                    <a:cubicBezTo>
                      <a:pt x="8" y="34"/>
                      <a:pt x="0" y="20"/>
                      <a:pt x="0" y="20"/>
                    </a:cubicBezTo>
                    <a:cubicBezTo>
                      <a:pt x="0" y="1"/>
                      <a:pt x="0" y="1"/>
                      <a:pt x="0" y="1"/>
                    </a:cubicBezTo>
                    <a:lnTo>
                      <a:pt x="26"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30" name="Freeform 71"/>
              <p:cNvSpPr/>
              <p:nvPr>
                <p:custDataLst>
                  <p:tags r:id="rId67"/>
                </p:custDataLst>
              </p:nvPr>
            </p:nvSpPr>
            <p:spPr bwMode="auto">
              <a:xfrm>
                <a:off x="1940" y="1865"/>
                <a:ext cx="61" cy="35"/>
              </a:xfrm>
              <a:custGeom>
                <a:avLst/>
                <a:gdLst>
                  <a:gd name="T0" fmla="*/ 26 w 26"/>
                  <a:gd name="T1" fmla="*/ 0 h 15"/>
                  <a:gd name="T2" fmla="*/ 26 w 26"/>
                  <a:gd name="T3" fmla="*/ 8 h 15"/>
                  <a:gd name="T4" fmla="*/ 0 w 26"/>
                  <a:gd name="T5" fmla="*/ 13 h 15"/>
                  <a:gd name="T6" fmla="*/ 0 w 26"/>
                  <a:gd name="T7" fmla="*/ 1 h 15"/>
                  <a:gd name="T8" fmla="*/ 26 w 26"/>
                  <a:gd name="T9" fmla="*/ 0 h 15"/>
                </a:gdLst>
                <a:ahLst/>
                <a:cxnLst>
                  <a:cxn ang="0">
                    <a:pos x="T0" y="T1"/>
                  </a:cxn>
                  <a:cxn ang="0">
                    <a:pos x="T2" y="T3"/>
                  </a:cxn>
                  <a:cxn ang="0">
                    <a:pos x="T4" y="T5"/>
                  </a:cxn>
                  <a:cxn ang="0">
                    <a:pos x="T6" y="T7"/>
                  </a:cxn>
                  <a:cxn ang="0">
                    <a:pos x="T8" y="T9"/>
                  </a:cxn>
                </a:cxnLst>
                <a:rect l="0" t="0" r="r" b="b"/>
                <a:pathLst>
                  <a:path w="26" h="15">
                    <a:moveTo>
                      <a:pt x="26" y="0"/>
                    </a:moveTo>
                    <a:cubicBezTo>
                      <a:pt x="26" y="8"/>
                      <a:pt x="26" y="8"/>
                      <a:pt x="26" y="8"/>
                    </a:cubicBezTo>
                    <a:cubicBezTo>
                      <a:pt x="21" y="13"/>
                      <a:pt x="13" y="15"/>
                      <a:pt x="0" y="13"/>
                    </a:cubicBezTo>
                    <a:cubicBezTo>
                      <a:pt x="0" y="1"/>
                      <a:pt x="0" y="1"/>
                      <a:pt x="0" y="1"/>
                    </a:cubicBezTo>
                    <a:lnTo>
                      <a:pt x="26"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31" name="Freeform 72"/>
              <p:cNvSpPr/>
              <p:nvPr>
                <p:custDataLst>
                  <p:tags r:id="rId68"/>
                </p:custDataLst>
              </p:nvPr>
            </p:nvSpPr>
            <p:spPr bwMode="auto">
              <a:xfrm>
                <a:off x="1895" y="1696"/>
                <a:ext cx="151" cy="209"/>
              </a:xfrm>
              <a:custGeom>
                <a:avLst/>
                <a:gdLst>
                  <a:gd name="T0" fmla="*/ 64 w 64"/>
                  <a:gd name="T1" fmla="*/ 26 h 88"/>
                  <a:gd name="T2" fmla="*/ 61 w 64"/>
                  <a:gd name="T3" fmla="*/ 48 h 88"/>
                  <a:gd name="T4" fmla="*/ 60 w 64"/>
                  <a:gd name="T5" fmla="*/ 53 h 88"/>
                  <a:gd name="T6" fmla="*/ 21 w 64"/>
                  <a:gd name="T7" fmla="*/ 79 h 88"/>
                  <a:gd name="T8" fmla="*/ 2 w 64"/>
                  <a:gd name="T9" fmla="*/ 49 h 88"/>
                  <a:gd name="T10" fmla="*/ 0 w 64"/>
                  <a:gd name="T11" fmla="*/ 25 h 88"/>
                  <a:gd name="T12" fmla="*/ 9 w 64"/>
                  <a:gd name="T13" fmla="*/ 9 h 88"/>
                  <a:gd name="T14" fmla="*/ 52 w 64"/>
                  <a:gd name="T15" fmla="*/ 7 h 88"/>
                  <a:gd name="T16" fmla="*/ 64 w 64"/>
                  <a:gd name="T17"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8">
                    <a:moveTo>
                      <a:pt x="64" y="26"/>
                    </a:moveTo>
                    <a:cubicBezTo>
                      <a:pt x="63" y="33"/>
                      <a:pt x="63" y="41"/>
                      <a:pt x="61" y="48"/>
                    </a:cubicBezTo>
                    <a:cubicBezTo>
                      <a:pt x="61" y="50"/>
                      <a:pt x="61" y="51"/>
                      <a:pt x="60" y="53"/>
                    </a:cubicBezTo>
                    <a:cubicBezTo>
                      <a:pt x="56" y="66"/>
                      <a:pt x="47" y="88"/>
                      <a:pt x="21" y="79"/>
                    </a:cubicBezTo>
                    <a:cubicBezTo>
                      <a:pt x="9" y="75"/>
                      <a:pt x="4" y="62"/>
                      <a:pt x="2" y="49"/>
                    </a:cubicBezTo>
                    <a:cubicBezTo>
                      <a:pt x="0" y="40"/>
                      <a:pt x="0" y="31"/>
                      <a:pt x="0" y="25"/>
                    </a:cubicBezTo>
                    <a:cubicBezTo>
                      <a:pt x="0" y="18"/>
                      <a:pt x="4" y="12"/>
                      <a:pt x="9" y="9"/>
                    </a:cubicBezTo>
                    <a:cubicBezTo>
                      <a:pt x="25" y="0"/>
                      <a:pt x="41" y="3"/>
                      <a:pt x="52" y="7"/>
                    </a:cubicBezTo>
                    <a:cubicBezTo>
                      <a:pt x="59" y="10"/>
                      <a:pt x="64" y="18"/>
                      <a:pt x="64" y="26"/>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32" name="Oval 73"/>
              <p:cNvSpPr>
                <a:spLocks noChangeArrowheads="1"/>
              </p:cNvSpPr>
              <p:nvPr>
                <p:custDataLst>
                  <p:tags r:id="rId69"/>
                </p:custDataLst>
              </p:nvPr>
            </p:nvSpPr>
            <p:spPr bwMode="auto">
              <a:xfrm>
                <a:off x="1935" y="1779"/>
                <a:ext cx="12" cy="17"/>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33" name="Oval 74"/>
              <p:cNvSpPr>
                <a:spLocks noChangeArrowheads="1"/>
              </p:cNvSpPr>
              <p:nvPr>
                <p:custDataLst>
                  <p:tags r:id="rId70"/>
                </p:custDataLst>
              </p:nvPr>
            </p:nvSpPr>
            <p:spPr bwMode="auto">
              <a:xfrm>
                <a:off x="1997" y="1779"/>
                <a:ext cx="9" cy="17"/>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34" name="Freeform 75"/>
              <p:cNvSpPr/>
              <p:nvPr>
                <p:custDataLst>
                  <p:tags r:id="rId71"/>
                </p:custDataLst>
              </p:nvPr>
            </p:nvSpPr>
            <p:spPr bwMode="auto">
              <a:xfrm>
                <a:off x="1987" y="1753"/>
                <a:ext cx="28" cy="14"/>
              </a:xfrm>
              <a:custGeom>
                <a:avLst/>
                <a:gdLst>
                  <a:gd name="T0" fmla="*/ 12 w 12"/>
                  <a:gd name="T1" fmla="*/ 3 h 6"/>
                  <a:gd name="T2" fmla="*/ 0 w 12"/>
                  <a:gd name="T3" fmla="*/ 3 h 6"/>
                  <a:gd name="T4" fmla="*/ 0 w 12"/>
                  <a:gd name="T5" fmla="*/ 6 h 6"/>
                  <a:gd name="T6" fmla="*/ 12 w 12"/>
                  <a:gd name="T7" fmla="*/ 6 h 6"/>
                  <a:gd name="T8" fmla="*/ 12 w 12"/>
                  <a:gd name="T9" fmla="*/ 3 h 6"/>
                </a:gdLst>
                <a:ahLst/>
                <a:cxnLst>
                  <a:cxn ang="0">
                    <a:pos x="T0" y="T1"/>
                  </a:cxn>
                  <a:cxn ang="0">
                    <a:pos x="T2" y="T3"/>
                  </a:cxn>
                  <a:cxn ang="0">
                    <a:pos x="T4" y="T5"/>
                  </a:cxn>
                  <a:cxn ang="0">
                    <a:pos x="T6" y="T7"/>
                  </a:cxn>
                  <a:cxn ang="0">
                    <a:pos x="T8" y="T9"/>
                  </a:cxn>
                </a:cxnLst>
                <a:rect l="0" t="0" r="r" b="b"/>
                <a:pathLst>
                  <a:path w="12" h="6">
                    <a:moveTo>
                      <a:pt x="12" y="3"/>
                    </a:moveTo>
                    <a:cubicBezTo>
                      <a:pt x="12" y="3"/>
                      <a:pt x="5" y="0"/>
                      <a:pt x="0" y="3"/>
                    </a:cubicBezTo>
                    <a:cubicBezTo>
                      <a:pt x="0" y="6"/>
                      <a:pt x="0" y="6"/>
                      <a:pt x="0" y="6"/>
                    </a:cubicBezTo>
                    <a:cubicBezTo>
                      <a:pt x="0" y="6"/>
                      <a:pt x="8" y="5"/>
                      <a:pt x="12" y="6"/>
                    </a:cubicBezTo>
                    <a:cubicBezTo>
                      <a:pt x="12" y="5"/>
                      <a:pt x="12" y="4"/>
                      <a:pt x="12" y="3"/>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35" name="Freeform 76"/>
              <p:cNvSpPr/>
              <p:nvPr>
                <p:custDataLst>
                  <p:tags r:id="rId72"/>
                </p:custDataLst>
              </p:nvPr>
            </p:nvSpPr>
            <p:spPr bwMode="auto">
              <a:xfrm>
                <a:off x="1918" y="1753"/>
                <a:ext cx="31" cy="14"/>
              </a:xfrm>
              <a:custGeom>
                <a:avLst/>
                <a:gdLst>
                  <a:gd name="T0" fmla="*/ 1 w 13"/>
                  <a:gd name="T1" fmla="*/ 3 h 6"/>
                  <a:gd name="T2" fmla="*/ 13 w 13"/>
                  <a:gd name="T3" fmla="*/ 3 h 6"/>
                  <a:gd name="T4" fmla="*/ 12 w 13"/>
                  <a:gd name="T5" fmla="*/ 6 h 6"/>
                  <a:gd name="T6" fmla="*/ 1 w 13"/>
                  <a:gd name="T7" fmla="*/ 6 h 6"/>
                  <a:gd name="T8" fmla="*/ 1 w 13"/>
                  <a:gd name="T9" fmla="*/ 3 h 6"/>
                </a:gdLst>
                <a:ahLst/>
                <a:cxnLst>
                  <a:cxn ang="0">
                    <a:pos x="T0" y="T1"/>
                  </a:cxn>
                  <a:cxn ang="0">
                    <a:pos x="T2" y="T3"/>
                  </a:cxn>
                  <a:cxn ang="0">
                    <a:pos x="T4" y="T5"/>
                  </a:cxn>
                  <a:cxn ang="0">
                    <a:pos x="T6" y="T7"/>
                  </a:cxn>
                  <a:cxn ang="0">
                    <a:pos x="T8" y="T9"/>
                  </a:cxn>
                </a:cxnLst>
                <a:rect l="0" t="0" r="r" b="b"/>
                <a:pathLst>
                  <a:path w="13" h="6">
                    <a:moveTo>
                      <a:pt x="1" y="3"/>
                    </a:moveTo>
                    <a:cubicBezTo>
                      <a:pt x="1" y="3"/>
                      <a:pt x="8" y="0"/>
                      <a:pt x="13" y="3"/>
                    </a:cubicBezTo>
                    <a:cubicBezTo>
                      <a:pt x="12" y="6"/>
                      <a:pt x="12" y="6"/>
                      <a:pt x="12" y="6"/>
                    </a:cubicBezTo>
                    <a:cubicBezTo>
                      <a:pt x="12" y="6"/>
                      <a:pt x="5" y="5"/>
                      <a:pt x="1" y="6"/>
                    </a:cubicBezTo>
                    <a:cubicBezTo>
                      <a:pt x="0" y="5"/>
                      <a:pt x="0" y="4"/>
                      <a:pt x="1" y="3"/>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36" name="Freeform 77"/>
              <p:cNvSpPr/>
              <p:nvPr>
                <p:custDataLst>
                  <p:tags r:id="rId73"/>
                </p:custDataLst>
              </p:nvPr>
            </p:nvSpPr>
            <p:spPr bwMode="auto">
              <a:xfrm>
                <a:off x="1961" y="1784"/>
                <a:ext cx="17" cy="40"/>
              </a:xfrm>
              <a:custGeom>
                <a:avLst/>
                <a:gdLst>
                  <a:gd name="T0" fmla="*/ 4 w 7"/>
                  <a:gd name="T1" fmla="*/ 17 h 17"/>
                  <a:gd name="T2" fmla="*/ 1 w 7"/>
                  <a:gd name="T3" fmla="*/ 16 h 17"/>
                  <a:gd name="T4" fmla="*/ 1 w 7"/>
                  <a:gd name="T5" fmla="*/ 15 h 17"/>
                  <a:gd name="T6" fmla="*/ 2 w 7"/>
                  <a:gd name="T7" fmla="*/ 15 h 17"/>
                  <a:gd name="T8" fmla="*/ 5 w 7"/>
                  <a:gd name="T9" fmla="*/ 15 h 17"/>
                  <a:gd name="T10" fmla="*/ 5 w 7"/>
                  <a:gd name="T11" fmla="*/ 14 h 17"/>
                  <a:gd name="T12" fmla="*/ 3 w 7"/>
                  <a:gd name="T13" fmla="*/ 1 h 17"/>
                  <a:gd name="T14" fmla="*/ 4 w 7"/>
                  <a:gd name="T15" fmla="*/ 0 h 17"/>
                  <a:gd name="T16" fmla="*/ 5 w 7"/>
                  <a:gd name="T17" fmla="*/ 1 h 17"/>
                  <a:gd name="T18" fmla="*/ 7 w 7"/>
                  <a:gd name="T19" fmla="*/ 14 h 17"/>
                  <a:gd name="T20" fmla="*/ 6 w 7"/>
                  <a:gd name="T21" fmla="*/ 16 h 17"/>
                  <a:gd name="T22" fmla="*/ 4 w 7"/>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7">
                    <a:moveTo>
                      <a:pt x="4" y="17"/>
                    </a:moveTo>
                    <a:cubicBezTo>
                      <a:pt x="3" y="17"/>
                      <a:pt x="1" y="17"/>
                      <a:pt x="1" y="16"/>
                    </a:cubicBezTo>
                    <a:cubicBezTo>
                      <a:pt x="1" y="16"/>
                      <a:pt x="0" y="16"/>
                      <a:pt x="1" y="15"/>
                    </a:cubicBezTo>
                    <a:cubicBezTo>
                      <a:pt x="1" y="15"/>
                      <a:pt x="1" y="15"/>
                      <a:pt x="2" y="15"/>
                    </a:cubicBezTo>
                    <a:cubicBezTo>
                      <a:pt x="2" y="15"/>
                      <a:pt x="4" y="15"/>
                      <a:pt x="5" y="15"/>
                    </a:cubicBezTo>
                    <a:cubicBezTo>
                      <a:pt x="5" y="15"/>
                      <a:pt x="5" y="14"/>
                      <a:pt x="5" y="14"/>
                    </a:cubicBezTo>
                    <a:cubicBezTo>
                      <a:pt x="5" y="11"/>
                      <a:pt x="3" y="1"/>
                      <a:pt x="3" y="1"/>
                    </a:cubicBezTo>
                    <a:cubicBezTo>
                      <a:pt x="3" y="1"/>
                      <a:pt x="3" y="0"/>
                      <a:pt x="4" y="0"/>
                    </a:cubicBezTo>
                    <a:cubicBezTo>
                      <a:pt x="4" y="0"/>
                      <a:pt x="5" y="0"/>
                      <a:pt x="5" y="1"/>
                    </a:cubicBezTo>
                    <a:cubicBezTo>
                      <a:pt x="5" y="1"/>
                      <a:pt x="7" y="11"/>
                      <a:pt x="7" y="14"/>
                    </a:cubicBezTo>
                    <a:cubicBezTo>
                      <a:pt x="7" y="15"/>
                      <a:pt x="6" y="16"/>
                      <a:pt x="6" y="16"/>
                    </a:cubicBezTo>
                    <a:cubicBezTo>
                      <a:pt x="6" y="16"/>
                      <a:pt x="5" y="17"/>
                      <a:pt x="4" y="17"/>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37" name="Freeform 78"/>
              <p:cNvSpPr/>
              <p:nvPr>
                <p:custDataLst>
                  <p:tags r:id="rId74"/>
                </p:custDataLst>
              </p:nvPr>
            </p:nvSpPr>
            <p:spPr bwMode="auto">
              <a:xfrm>
                <a:off x="1944" y="1836"/>
                <a:ext cx="50" cy="24"/>
              </a:xfrm>
              <a:custGeom>
                <a:avLst/>
                <a:gdLst>
                  <a:gd name="T0" fmla="*/ 0 w 21"/>
                  <a:gd name="T1" fmla="*/ 0 h 10"/>
                  <a:gd name="T2" fmla="*/ 10 w 21"/>
                  <a:gd name="T3" fmla="*/ 10 h 10"/>
                  <a:gd name="T4" fmla="*/ 21 w 21"/>
                  <a:gd name="T5" fmla="*/ 0 h 10"/>
                  <a:gd name="T6" fmla="*/ 0 w 21"/>
                  <a:gd name="T7" fmla="*/ 0 h 10"/>
                </a:gdLst>
                <a:ahLst/>
                <a:cxnLst>
                  <a:cxn ang="0">
                    <a:pos x="T0" y="T1"/>
                  </a:cxn>
                  <a:cxn ang="0">
                    <a:pos x="T2" y="T3"/>
                  </a:cxn>
                  <a:cxn ang="0">
                    <a:pos x="T4" y="T5"/>
                  </a:cxn>
                  <a:cxn ang="0">
                    <a:pos x="T6" y="T7"/>
                  </a:cxn>
                </a:cxnLst>
                <a:rect l="0" t="0" r="r" b="b"/>
                <a:pathLst>
                  <a:path w="21" h="10">
                    <a:moveTo>
                      <a:pt x="0" y="0"/>
                    </a:moveTo>
                    <a:cubicBezTo>
                      <a:pt x="0" y="3"/>
                      <a:pt x="3" y="10"/>
                      <a:pt x="10" y="10"/>
                    </a:cubicBezTo>
                    <a:cubicBezTo>
                      <a:pt x="18" y="10"/>
                      <a:pt x="20" y="4"/>
                      <a:pt x="2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38" name="Freeform 79"/>
              <p:cNvSpPr/>
              <p:nvPr>
                <p:custDataLst>
                  <p:tags r:id="rId75"/>
                </p:custDataLst>
              </p:nvPr>
            </p:nvSpPr>
            <p:spPr bwMode="auto">
              <a:xfrm>
                <a:off x="1956" y="1865"/>
                <a:ext cx="22" cy="7"/>
              </a:xfrm>
              <a:custGeom>
                <a:avLst/>
                <a:gdLst>
                  <a:gd name="T0" fmla="*/ 5 w 9"/>
                  <a:gd name="T1" fmla="*/ 3 h 3"/>
                  <a:gd name="T2" fmla="*/ 9 w 9"/>
                  <a:gd name="T3" fmla="*/ 2 h 3"/>
                  <a:gd name="T4" fmla="*/ 9 w 9"/>
                  <a:gd name="T5" fmla="*/ 1 h 3"/>
                  <a:gd name="T6" fmla="*/ 8 w 9"/>
                  <a:gd name="T7" fmla="*/ 0 h 3"/>
                  <a:gd name="T8" fmla="*/ 5 w 9"/>
                  <a:gd name="T9" fmla="*/ 1 h 3"/>
                  <a:gd name="T10" fmla="*/ 2 w 9"/>
                  <a:gd name="T11" fmla="*/ 0 h 3"/>
                  <a:gd name="T12" fmla="*/ 1 w 9"/>
                  <a:gd name="T13" fmla="*/ 1 h 3"/>
                  <a:gd name="T14" fmla="*/ 1 w 9"/>
                  <a:gd name="T15" fmla="*/ 2 h 3"/>
                  <a:gd name="T16" fmla="*/ 5 w 9"/>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
                    <a:moveTo>
                      <a:pt x="5" y="3"/>
                    </a:moveTo>
                    <a:cubicBezTo>
                      <a:pt x="7" y="3"/>
                      <a:pt x="9" y="2"/>
                      <a:pt x="9" y="2"/>
                    </a:cubicBezTo>
                    <a:cubicBezTo>
                      <a:pt x="9" y="1"/>
                      <a:pt x="9" y="1"/>
                      <a:pt x="9" y="1"/>
                    </a:cubicBezTo>
                    <a:cubicBezTo>
                      <a:pt x="9" y="0"/>
                      <a:pt x="8" y="0"/>
                      <a:pt x="8" y="0"/>
                    </a:cubicBezTo>
                    <a:cubicBezTo>
                      <a:pt x="8" y="0"/>
                      <a:pt x="6" y="1"/>
                      <a:pt x="5" y="1"/>
                    </a:cubicBezTo>
                    <a:cubicBezTo>
                      <a:pt x="3" y="1"/>
                      <a:pt x="2" y="0"/>
                      <a:pt x="2" y="0"/>
                    </a:cubicBezTo>
                    <a:cubicBezTo>
                      <a:pt x="1" y="0"/>
                      <a:pt x="1" y="0"/>
                      <a:pt x="1" y="1"/>
                    </a:cubicBezTo>
                    <a:cubicBezTo>
                      <a:pt x="0" y="1"/>
                      <a:pt x="0" y="1"/>
                      <a:pt x="1" y="2"/>
                    </a:cubicBezTo>
                    <a:cubicBezTo>
                      <a:pt x="1" y="2"/>
                      <a:pt x="3" y="3"/>
                      <a:pt x="5" y="3"/>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39" name="Freeform 80"/>
              <p:cNvSpPr/>
              <p:nvPr>
                <p:custDataLst>
                  <p:tags r:id="rId76"/>
                </p:custDataLst>
              </p:nvPr>
            </p:nvSpPr>
            <p:spPr bwMode="auto">
              <a:xfrm>
                <a:off x="1895" y="1696"/>
                <a:ext cx="151" cy="90"/>
              </a:xfrm>
              <a:custGeom>
                <a:avLst/>
                <a:gdLst>
                  <a:gd name="T0" fmla="*/ 63 w 64"/>
                  <a:gd name="T1" fmla="*/ 38 h 38"/>
                  <a:gd name="T2" fmla="*/ 59 w 64"/>
                  <a:gd name="T3" fmla="*/ 38 h 38"/>
                  <a:gd name="T4" fmla="*/ 57 w 64"/>
                  <a:gd name="T5" fmla="*/ 26 h 38"/>
                  <a:gd name="T6" fmla="*/ 55 w 64"/>
                  <a:gd name="T7" fmla="*/ 13 h 38"/>
                  <a:gd name="T8" fmla="*/ 32 w 64"/>
                  <a:gd name="T9" fmla="*/ 10 h 38"/>
                  <a:gd name="T10" fmla="*/ 8 w 64"/>
                  <a:gd name="T11" fmla="*/ 11 h 38"/>
                  <a:gd name="T12" fmla="*/ 8 w 64"/>
                  <a:gd name="T13" fmla="*/ 21 h 38"/>
                  <a:gd name="T14" fmla="*/ 3 w 64"/>
                  <a:gd name="T15" fmla="*/ 33 h 38"/>
                  <a:gd name="T16" fmla="*/ 3 w 64"/>
                  <a:gd name="T17" fmla="*/ 38 h 38"/>
                  <a:gd name="T18" fmla="*/ 0 w 64"/>
                  <a:gd name="T19" fmla="*/ 38 h 38"/>
                  <a:gd name="T20" fmla="*/ 0 w 64"/>
                  <a:gd name="T21" fmla="*/ 25 h 38"/>
                  <a:gd name="T22" fmla="*/ 9 w 64"/>
                  <a:gd name="T23" fmla="*/ 9 h 38"/>
                  <a:gd name="T24" fmla="*/ 52 w 64"/>
                  <a:gd name="T25" fmla="*/ 7 h 38"/>
                  <a:gd name="T26" fmla="*/ 64 w 64"/>
                  <a:gd name="T27" fmla="*/ 26 h 38"/>
                  <a:gd name="T28" fmla="*/ 63 w 6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38">
                    <a:moveTo>
                      <a:pt x="63" y="38"/>
                    </a:moveTo>
                    <a:cubicBezTo>
                      <a:pt x="59" y="38"/>
                      <a:pt x="59" y="38"/>
                      <a:pt x="59" y="38"/>
                    </a:cubicBezTo>
                    <a:cubicBezTo>
                      <a:pt x="59" y="34"/>
                      <a:pt x="58" y="29"/>
                      <a:pt x="57" y="26"/>
                    </a:cubicBezTo>
                    <a:cubicBezTo>
                      <a:pt x="54" y="19"/>
                      <a:pt x="60" y="16"/>
                      <a:pt x="55" y="13"/>
                    </a:cubicBezTo>
                    <a:cubicBezTo>
                      <a:pt x="51" y="9"/>
                      <a:pt x="40" y="11"/>
                      <a:pt x="32" y="10"/>
                    </a:cubicBezTo>
                    <a:cubicBezTo>
                      <a:pt x="24" y="10"/>
                      <a:pt x="11" y="10"/>
                      <a:pt x="8" y="11"/>
                    </a:cubicBezTo>
                    <a:cubicBezTo>
                      <a:pt x="5" y="12"/>
                      <a:pt x="7" y="17"/>
                      <a:pt x="8" y="21"/>
                    </a:cubicBezTo>
                    <a:cubicBezTo>
                      <a:pt x="9" y="25"/>
                      <a:pt x="4" y="29"/>
                      <a:pt x="3" y="33"/>
                    </a:cubicBezTo>
                    <a:cubicBezTo>
                      <a:pt x="3" y="34"/>
                      <a:pt x="3" y="36"/>
                      <a:pt x="3" y="38"/>
                    </a:cubicBezTo>
                    <a:cubicBezTo>
                      <a:pt x="0" y="38"/>
                      <a:pt x="0" y="38"/>
                      <a:pt x="0" y="38"/>
                    </a:cubicBezTo>
                    <a:cubicBezTo>
                      <a:pt x="0" y="33"/>
                      <a:pt x="0" y="28"/>
                      <a:pt x="0" y="25"/>
                    </a:cubicBezTo>
                    <a:cubicBezTo>
                      <a:pt x="0" y="18"/>
                      <a:pt x="4" y="12"/>
                      <a:pt x="9" y="9"/>
                    </a:cubicBezTo>
                    <a:cubicBezTo>
                      <a:pt x="25" y="0"/>
                      <a:pt x="41" y="3"/>
                      <a:pt x="52" y="7"/>
                    </a:cubicBezTo>
                    <a:cubicBezTo>
                      <a:pt x="59" y="10"/>
                      <a:pt x="64" y="18"/>
                      <a:pt x="64" y="26"/>
                    </a:cubicBezTo>
                    <a:cubicBezTo>
                      <a:pt x="63" y="29"/>
                      <a:pt x="63" y="34"/>
                      <a:pt x="63" y="38"/>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40" name="Freeform 81"/>
              <p:cNvSpPr>
                <a:spLocks noEditPoints="1"/>
              </p:cNvSpPr>
              <p:nvPr>
                <p:custDataLst>
                  <p:tags r:id="rId77"/>
                </p:custDataLst>
              </p:nvPr>
            </p:nvSpPr>
            <p:spPr bwMode="auto">
              <a:xfrm>
                <a:off x="1978" y="1770"/>
                <a:ext cx="47" cy="47"/>
              </a:xfrm>
              <a:custGeom>
                <a:avLst/>
                <a:gdLst>
                  <a:gd name="T0" fmla="*/ 0 w 20"/>
                  <a:gd name="T1" fmla="*/ 10 h 20"/>
                  <a:gd name="T2" fmla="*/ 10 w 20"/>
                  <a:gd name="T3" fmla="*/ 0 h 20"/>
                  <a:gd name="T4" fmla="*/ 20 w 20"/>
                  <a:gd name="T5" fmla="*/ 10 h 20"/>
                  <a:gd name="T6" fmla="*/ 10 w 20"/>
                  <a:gd name="T7" fmla="*/ 20 h 20"/>
                  <a:gd name="T8" fmla="*/ 0 w 20"/>
                  <a:gd name="T9" fmla="*/ 10 h 20"/>
                  <a:gd name="T10" fmla="*/ 2 w 20"/>
                  <a:gd name="T11" fmla="*/ 10 h 20"/>
                  <a:gd name="T12" fmla="*/ 10 w 20"/>
                  <a:gd name="T13" fmla="*/ 18 h 20"/>
                  <a:gd name="T14" fmla="*/ 18 w 20"/>
                  <a:gd name="T15" fmla="*/ 10 h 20"/>
                  <a:gd name="T16" fmla="*/ 10 w 20"/>
                  <a:gd name="T17" fmla="*/ 2 h 20"/>
                  <a:gd name="T18" fmla="*/ 2 w 2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0" y="10"/>
                    </a:moveTo>
                    <a:cubicBezTo>
                      <a:pt x="0" y="5"/>
                      <a:pt x="5" y="0"/>
                      <a:pt x="10" y="0"/>
                    </a:cubicBezTo>
                    <a:cubicBezTo>
                      <a:pt x="16" y="0"/>
                      <a:pt x="20" y="5"/>
                      <a:pt x="20" y="10"/>
                    </a:cubicBezTo>
                    <a:cubicBezTo>
                      <a:pt x="20" y="16"/>
                      <a:pt x="16" y="20"/>
                      <a:pt x="10" y="20"/>
                    </a:cubicBezTo>
                    <a:cubicBezTo>
                      <a:pt x="5" y="20"/>
                      <a:pt x="0" y="16"/>
                      <a:pt x="0" y="10"/>
                    </a:cubicBezTo>
                    <a:close/>
                    <a:moveTo>
                      <a:pt x="2" y="10"/>
                    </a:moveTo>
                    <a:cubicBezTo>
                      <a:pt x="2" y="15"/>
                      <a:pt x="6" y="18"/>
                      <a:pt x="10" y="18"/>
                    </a:cubicBezTo>
                    <a:cubicBezTo>
                      <a:pt x="15" y="18"/>
                      <a:pt x="18" y="15"/>
                      <a:pt x="18" y="10"/>
                    </a:cubicBezTo>
                    <a:cubicBezTo>
                      <a:pt x="18" y="6"/>
                      <a:pt x="15" y="2"/>
                      <a:pt x="10" y="2"/>
                    </a:cubicBezTo>
                    <a:cubicBezTo>
                      <a:pt x="6" y="2"/>
                      <a:pt x="2" y="6"/>
                      <a:pt x="2"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41" name="Freeform 82"/>
              <p:cNvSpPr>
                <a:spLocks noEditPoints="1"/>
              </p:cNvSpPr>
              <p:nvPr>
                <p:custDataLst>
                  <p:tags r:id="rId78"/>
                </p:custDataLst>
              </p:nvPr>
            </p:nvSpPr>
            <p:spPr bwMode="auto">
              <a:xfrm>
                <a:off x="1916" y="1770"/>
                <a:ext cx="45" cy="47"/>
              </a:xfrm>
              <a:custGeom>
                <a:avLst/>
                <a:gdLst>
                  <a:gd name="T0" fmla="*/ 0 w 19"/>
                  <a:gd name="T1" fmla="*/ 10 h 20"/>
                  <a:gd name="T2" fmla="*/ 9 w 19"/>
                  <a:gd name="T3" fmla="*/ 0 h 20"/>
                  <a:gd name="T4" fmla="*/ 19 w 19"/>
                  <a:gd name="T5" fmla="*/ 10 h 20"/>
                  <a:gd name="T6" fmla="*/ 9 w 19"/>
                  <a:gd name="T7" fmla="*/ 20 h 20"/>
                  <a:gd name="T8" fmla="*/ 0 w 19"/>
                  <a:gd name="T9" fmla="*/ 10 h 20"/>
                  <a:gd name="T10" fmla="*/ 1 w 19"/>
                  <a:gd name="T11" fmla="*/ 10 h 20"/>
                  <a:gd name="T12" fmla="*/ 9 w 19"/>
                  <a:gd name="T13" fmla="*/ 18 h 20"/>
                  <a:gd name="T14" fmla="*/ 18 w 19"/>
                  <a:gd name="T15" fmla="*/ 10 h 20"/>
                  <a:gd name="T16" fmla="*/ 9 w 19"/>
                  <a:gd name="T17" fmla="*/ 2 h 20"/>
                  <a:gd name="T18" fmla="*/ 1 w 19"/>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0">
                    <a:moveTo>
                      <a:pt x="0" y="10"/>
                    </a:moveTo>
                    <a:cubicBezTo>
                      <a:pt x="0" y="5"/>
                      <a:pt x="4" y="0"/>
                      <a:pt x="9" y="0"/>
                    </a:cubicBezTo>
                    <a:cubicBezTo>
                      <a:pt x="15" y="0"/>
                      <a:pt x="19" y="5"/>
                      <a:pt x="19" y="10"/>
                    </a:cubicBezTo>
                    <a:cubicBezTo>
                      <a:pt x="19" y="16"/>
                      <a:pt x="15" y="20"/>
                      <a:pt x="9" y="20"/>
                    </a:cubicBezTo>
                    <a:cubicBezTo>
                      <a:pt x="4" y="20"/>
                      <a:pt x="0" y="16"/>
                      <a:pt x="0" y="10"/>
                    </a:cubicBezTo>
                    <a:close/>
                    <a:moveTo>
                      <a:pt x="1" y="10"/>
                    </a:moveTo>
                    <a:cubicBezTo>
                      <a:pt x="1" y="15"/>
                      <a:pt x="5" y="18"/>
                      <a:pt x="9" y="18"/>
                    </a:cubicBezTo>
                    <a:cubicBezTo>
                      <a:pt x="14" y="18"/>
                      <a:pt x="18" y="15"/>
                      <a:pt x="18" y="10"/>
                    </a:cubicBezTo>
                    <a:cubicBezTo>
                      <a:pt x="18" y="6"/>
                      <a:pt x="14" y="2"/>
                      <a:pt x="9" y="2"/>
                    </a:cubicBezTo>
                    <a:cubicBezTo>
                      <a:pt x="5" y="2"/>
                      <a:pt x="1" y="6"/>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42" name="Freeform 83"/>
              <p:cNvSpPr/>
              <p:nvPr>
                <p:custDataLst>
                  <p:tags r:id="rId79"/>
                </p:custDataLst>
              </p:nvPr>
            </p:nvSpPr>
            <p:spPr bwMode="auto">
              <a:xfrm>
                <a:off x="2020" y="1772"/>
                <a:ext cx="29" cy="14"/>
              </a:xfrm>
              <a:custGeom>
                <a:avLst/>
                <a:gdLst>
                  <a:gd name="T0" fmla="*/ 0 w 12"/>
                  <a:gd name="T1" fmla="*/ 6 h 6"/>
                  <a:gd name="T2" fmla="*/ 1 w 12"/>
                  <a:gd name="T3" fmla="*/ 6 h 6"/>
                  <a:gd name="T4" fmla="*/ 11 w 12"/>
                  <a:gd name="T5" fmla="*/ 3 h 6"/>
                  <a:gd name="T6" fmla="*/ 12 w 12"/>
                  <a:gd name="T7" fmla="*/ 2 h 6"/>
                  <a:gd name="T8" fmla="*/ 12 w 12"/>
                  <a:gd name="T9" fmla="*/ 1 h 6"/>
                  <a:gd name="T10" fmla="*/ 0 w 12"/>
                  <a:gd name="T11" fmla="*/ 5 h 6"/>
                  <a:gd name="T12" fmla="*/ 0 w 1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0" y="6"/>
                    </a:moveTo>
                    <a:cubicBezTo>
                      <a:pt x="1" y="6"/>
                      <a:pt x="1" y="6"/>
                      <a:pt x="1" y="6"/>
                    </a:cubicBezTo>
                    <a:cubicBezTo>
                      <a:pt x="1" y="6"/>
                      <a:pt x="5" y="1"/>
                      <a:pt x="11" y="3"/>
                    </a:cubicBezTo>
                    <a:cubicBezTo>
                      <a:pt x="12" y="3"/>
                      <a:pt x="12" y="3"/>
                      <a:pt x="12" y="2"/>
                    </a:cubicBezTo>
                    <a:cubicBezTo>
                      <a:pt x="12" y="2"/>
                      <a:pt x="12" y="1"/>
                      <a:pt x="12" y="1"/>
                    </a:cubicBezTo>
                    <a:cubicBezTo>
                      <a:pt x="5" y="0"/>
                      <a:pt x="0" y="4"/>
                      <a:pt x="0" y="5"/>
                    </a:cubicBezTo>
                    <a:cubicBezTo>
                      <a:pt x="0" y="6"/>
                      <a:pt x="0" y="6"/>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43" name="Freeform 84"/>
              <p:cNvSpPr/>
              <p:nvPr>
                <p:custDataLst>
                  <p:tags r:id="rId80"/>
                </p:custDataLst>
              </p:nvPr>
            </p:nvSpPr>
            <p:spPr bwMode="auto">
              <a:xfrm>
                <a:off x="1888" y="1772"/>
                <a:ext cx="33" cy="14"/>
              </a:xfrm>
              <a:custGeom>
                <a:avLst/>
                <a:gdLst>
                  <a:gd name="T0" fmla="*/ 13 w 14"/>
                  <a:gd name="T1" fmla="*/ 6 h 6"/>
                  <a:gd name="T2" fmla="*/ 14 w 14"/>
                  <a:gd name="T3" fmla="*/ 6 h 6"/>
                  <a:gd name="T4" fmla="*/ 13 w 14"/>
                  <a:gd name="T5" fmla="*/ 5 h 6"/>
                  <a:gd name="T6" fmla="*/ 0 w 14"/>
                  <a:gd name="T7" fmla="*/ 1 h 6"/>
                  <a:gd name="T8" fmla="*/ 0 w 14"/>
                  <a:gd name="T9" fmla="*/ 2 h 6"/>
                  <a:gd name="T10" fmla="*/ 1 w 14"/>
                  <a:gd name="T11" fmla="*/ 2 h 6"/>
                  <a:gd name="T12" fmla="*/ 13 w 1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13" y="6"/>
                    </a:moveTo>
                    <a:cubicBezTo>
                      <a:pt x="14" y="6"/>
                      <a:pt x="14" y="6"/>
                      <a:pt x="14" y="6"/>
                    </a:cubicBezTo>
                    <a:cubicBezTo>
                      <a:pt x="13" y="5"/>
                      <a:pt x="13" y="5"/>
                      <a:pt x="13" y="5"/>
                    </a:cubicBezTo>
                    <a:cubicBezTo>
                      <a:pt x="13" y="4"/>
                      <a:pt x="6" y="0"/>
                      <a:pt x="0" y="1"/>
                    </a:cubicBezTo>
                    <a:cubicBezTo>
                      <a:pt x="0" y="1"/>
                      <a:pt x="0" y="1"/>
                      <a:pt x="0" y="2"/>
                    </a:cubicBezTo>
                    <a:cubicBezTo>
                      <a:pt x="0" y="2"/>
                      <a:pt x="0" y="2"/>
                      <a:pt x="1" y="2"/>
                    </a:cubicBezTo>
                    <a:cubicBezTo>
                      <a:pt x="6" y="1"/>
                      <a:pt x="12"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44" name="Freeform 85"/>
              <p:cNvSpPr/>
              <p:nvPr>
                <p:custDataLst>
                  <p:tags r:id="rId81"/>
                </p:custDataLst>
              </p:nvPr>
            </p:nvSpPr>
            <p:spPr bwMode="auto">
              <a:xfrm>
                <a:off x="1956" y="1779"/>
                <a:ext cx="26" cy="10"/>
              </a:xfrm>
              <a:custGeom>
                <a:avLst/>
                <a:gdLst>
                  <a:gd name="T0" fmla="*/ 2 w 11"/>
                  <a:gd name="T1" fmla="*/ 4 h 4"/>
                  <a:gd name="T2" fmla="*/ 6 w 11"/>
                  <a:gd name="T3" fmla="*/ 1 h 4"/>
                  <a:gd name="T4" fmla="*/ 10 w 11"/>
                  <a:gd name="T5" fmla="*/ 4 h 4"/>
                  <a:gd name="T6" fmla="*/ 11 w 11"/>
                  <a:gd name="T7" fmla="*/ 3 h 4"/>
                  <a:gd name="T8" fmla="*/ 6 w 11"/>
                  <a:gd name="T9" fmla="*/ 0 h 4"/>
                  <a:gd name="T10" fmla="*/ 0 w 11"/>
                  <a:gd name="T11" fmla="*/ 3 h 4"/>
                  <a:gd name="T12" fmla="*/ 2 w 1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 h="4">
                    <a:moveTo>
                      <a:pt x="2" y="4"/>
                    </a:moveTo>
                    <a:cubicBezTo>
                      <a:pt x="2" y="4"/>
                      <a:pt x="3" y="1"/>
                      <a:pt x="6" y="1"/>
                    </a:cubicBezTo>
                    <a:cubicBezTo>
                      <a:pt x="8" y="1"/>
                      <a:pt x="10" y="4"/>
                      <a:pt x="10" y="4"/>
                    </a:cubicBezTo>
                    <a:cubicBezTo>
                      <a:pt x="11" y="3"/>
                      <a:pt x="11" y="3"/>
                      <a:pt x="11" y="3"/>
                    </a:cubicBezTo>
                    <a:cubicBezTo>
                      <a:pt x="11" y="3"/>
                      <a:pt x="9" y="0"/>
                      <a:pt x="6" y="0"/>
                    </a:cubicBezTo>
                    <a:cubicBezTo>
                      <a:pt x="3" y="0"/>
                      <a:pt x="0" y="3"/>
                      <a:pt x="0" y="3"/>
                    </a:cubicBez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45" name="Freeform 86"/>
              <p:cNvSpPr/>
              <p:nvPr>
                <p:custDataLst>
                  <p:tags r:id="rId82"/>
                </p:custDataLst>
              </p:nvPr>
            </p:nvSpPr>
            <p:spPr bwMode="auto">
              <a:xfrm>
                <a:off x="1866" y="2296"/>
                <a:ext cx="502" cy="135"/>
              </a:xfrm>
              <a:custGeom>
                <a:avLst/>
                <a:gdLst>
                  <a:gd name="T0" fmla="*/ 212 w 212"/>
                  <a:gd name="T1" fmla="*/ 24 h 57"/>
                  <a:gd name="T2" fmla="*/ 204 w 212"/>
                  <a:gd name="T3" fmla="*/ 37 h 57"/>
                  <a:gd name="T4" fmla="*/ 190 w 212"/>
                  <a:gd name="T5" fmla="*/ 44 h 57"/>
                  <a:gd name="T6" fmla="*/ 176 w 212"/>
                  <a:gd name="T7" fmla="*/ 49 h 57"/>
                  <a:gd name="T8" fmla="*/ 162 w 212"/>
                  <a:gd name="T9" fmla="*/ 52 h 57"/>
                  <a:gd name="T10" fmla="*/ 148 w 212"/>
                  <a:gd name="T11" fmla="*/ 54 h 57"/>
                  <a:gd name="T12" fmla="*/ 134 w 212"/>
                  <a:gd name="T13" fmla="*/ 55 h 57"/>
                  <a:gd name="T14" fmla="*/ 119 w 212"/>
                  <a:gd name="T15" fmla="*/ 56 h 57"/>
                  <a:gd name="T16" fmla="*/ 106 w 212"/>
                  <a:gd name="T17" fmla="*/ 57 h 57"/>
                  <a:gd name="T18" fmla="*/ 94 w 212"/>
                  <a:gd name="T19" fmla="*/ 56 h 57"/>
                  <a:gd name="T20" fmla="*/ 83 w 212"/>
                  <a:gd name="T21" fmla="*/ 56 h 57"/>
                  <a:gd name="T22" fmla="*/ 77 w 212"/>
                  <a:gd name="T23" fmla="*/ 55 h 57"/>
                  <a:gd name="T24" fmla="*/ 63 w 212"/>
                  <a:gd name="T25" fmla="*/ 54 h 57"/>
                  <a:gd name="T26" fmla="*/ 52 w 212"/>
                  <a:gd name="T27" fmla="*/ 52 h 57"/>
                  <a:gd name="T28" fmla="*/ 38 w 212"/>
                  <a:gd name="T29" fmla="*/ 49 h 57"/>
                  <a:gd name="T30" fmla="*/ 35 w 212"/>
                  <a:gd name="T31" fmla="*/ 48 h 57"/>
                  <a:gd name="T32" fmla="*/ 24 w 212"/>
                  <a:gd name="T33" fmla="*/ 44 h 57"/>
                  <a:gd name="T34" fmla="*/ 11 w 212"/>
                  <a:gd name="T35" fmla="*/ 38 h 57"/>
                  <a:gd name="T36" fmla="*/ 9 w 212"/>
                  <a:gd name="T37" fmla="*/ 36 h 57"/>
                  <a:gd name="T38" fmla="*/ 0 w 212"/>
                  <a:gd name="T39" fmla="*/ 24 h 57"/>
                  <a:gd name="T40" fmla="*/ 1 w 212"/>
                  <a:gd name="T41" fmla="*/ 0 h 57"/>
                  <a:gd name="T42" fmla="*/ 10 w 212"/>
                  <a:gd name="T43" fmla="*/ 0 h 57"/>
                  <a:gd name="T44" fmla="*/ 24 w 212"/>
                  <a:gd name="T45" fmla="*/ 0 h 57"/>
                  <a:gd name="T46" fmla="*/ 35 w 212"/>
                  <a:gd name="T47" fmla="*/ 0 h 57"/>
                  <a:gd name="T48" fmla="*/ 49 w 212"/>
                  <a:gd name="T49" fmla="*/ 0 h 57"/>
                  <a:gd name="T50" fmla="*/ 63 w 212"/>
                  <a:gd name="T51" fmla="*/ 0 h 57"/>
                  <a:gd name="T52" fmla="*/ 77 w 212"/>
                  <a:gd name="T53" fmla="*/ 0 h 57"/>
                  <a:gd name="T54" fmla="*/ 91 w 212"/>
                  <a:gd name="T55" fmla="*/ 0 h 57"/>
                  <a:gd name="T56" fmla="*/ 105 w 212"/>
                  <a:gd name="T57" fmla="*/ 0 h 57"/>
                  <a:gd name="T58" fmla="*/ 119 w 212"/>
                  <a:gd name="T59" fmla="*/ 0 h 57"/>
                  <a:gd name="T60" fmla="*/ 134 w 212"/>
                  <a:gd name="T61" fmla="*/ 0 h 57"/>
                  <a:gd name="T62" fmla="*/ 148 w 212"/>
                  <a:gd name="T63" fmla="*/ 0 h 57"/>
                  <a:gd name="T64" fmla="*/ 162 w 212"/>
                  <a:gd name="T65" fmla="*/ 0 h 57"/>
                  <a:gd name="T66" fmla="*/ 176 w 212"/>
                  <a:gd name="T67" fmla="*/ 0 h 57"/>
                  <a:gd name="T68" fmla="*/ 179 w 212"/>
                  <a:gd name="T69" fmla="*/ 0 h 57"/>
                  <a:gd name="T70" fmla="*/ 193 w 212"/>
                  <a:gd name="T71" fmla="*/ 0 h 57"/>
                  <a:gd name="T72" fmla="*/ 207 w 212"/>
                  <a:gd name="T73" fmla="*/ 0 h 57"/>
                  <a:gd name="T74" fmla="*/ 212 w 212"/>
                  <a:gd name="T75"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57">
                    <a:moveTo>
                      <a:pt x="212" y="23"/>
                    </a:moveTo>
                    <a:cubicBezTo>
                      <a:pt x="212" y="24"/>
                      <a:pt x="212" y="24"/>
                      <a:pt x="212" y="24"/>
                    </a:cubicBezTo>
                    <a:cubicBezTo>
                      <a:pt x="212" y="27"/>
                      <a:pt x="210" y="31"/>
                      <a:pt x="207" y="34"/>
                    </a:cubicBezTo>
                    <a:cubicBezTo>
                      <a:pt x="206" y="35"/>
                      <a:pt x="205" y="36"/>
                      <a:pt x="204" y="37"/>
                    </a:cubicBezTo>
                    <a:cubicBezTo>
                      <a:pt x="201" y="39"/>
                      <a:pt x="197" y="41"/>
                      <a:pt x="193" y="43"/>
                    </a:cubicBezTo>
                    <a:cubicBezTo>
                      <a:pt x="192" y="43"/>
                      <a:pt x="191" y="44"/>
                      <a:pt x="190" y="44"/>
                    </a:cubicBezTo>
                    <a:cubicBezTo>
                      <a:pt x="186" y="45"/>
                      <a:pt x="183" y="47"/>
                      <a:pt x="179" y="48"/>
                    </a:cubicBezTo>
                    <a:cubicBezTo>
                      <a:pt x="178" y="48"/>
                      <a:pt x="177" y="48"/>
                      <a:pt x="176" y="49"/>
                    </a:cubicBezTo>
                    <a:cubicBezTo>
                      <a:pt x="172" y="49"/>
                      <a:pt x="168" y="50"/>
                      <a:pt x="165" y="51"/>
                    </a:cubicBezTo>
                    <a:cubicBezTo>
                      <a:pt x="164" y="51"/>
                      <a:pt x="163" y="52"/>
                      <a:pt x="162" y="52"/>
                    </a:cubicBezTo>
                    <a:cubicBezTo>
                      <a:pt x="158" y="52"/>
                      <a:pt x="154" y="53"/>
                      <a:pt x="151" y="54"/>
                    </a:cubicBezTo>
                    <a:cubicBezTo>
                      <a:pt x="150" y="54"/>
                      <a:pt x="149" y="54"/>
                      <a:pt x="148" y="54"/>
                    </a:cubicBezTo>
                    <a:cubicBezTo>
                      <a:pt x="144" y="54"/>
                      <a:pt x="140" y="55"/>
                      <a:pt x="136" y="55"/>
                    </a:cubicBezTo>
                    <a:cubicBezTo>
                      <a:pt x="136" y="55"/>
                      <a:pt x="135" y="55"/>
                      <a:pt x="134" y="55"/>
                    </a:cubicBezTo>
                    <a:cubicBezTo>
                      <a:pt x="130" y="56"/>
                      <a:pt x="126" y="56"/>
                      <a:pt x="122" y="56"/>
                    </a:cubicBezTo>
                    <a:cubicBezTo>
                      <a:pt x="121" y="56"/>
                      <a:pt x="120" y="56"/>
                      <a:pt x="119" y="56"/>
                    </a:cubicBezTo>
                    <a:cubicBezTo>
                      <a:pt x="116" y="56"/>
                      <a:pt x="112" y="56"/>
                      <a:pt x="108" y="56"/>
                    </a:cubicBezTo>
                    <a:cubicBezTo>
                      <a:pt x="108" y="57"/>
                      <a:pt x="107" y="57"/>
                      <a:pt x="106" y="57"/>
                    </a:cubicBezTo>
                    <a:cubicBezTo>
                      <a:pt x="105" y="57"/>
                      <a:pt x="105" y="57"/>
                      <a:pt x="105" y="57"/>
                    </a:cubicBezTo>
                    <a:cubicBezTo>
                      <a:pt x="102" y="56"/>
                      <a:pt x="98" y="56"/>
                      <a:pt x="94" y="56"/>
                    </a:cubicBezTo>
                    <a:cubicBezTo>
                      <a:pt x="93" y="56"/>
                      <a:pt x="92" y="56"/>
                      <a:pt x="91" y="56"/>
                    </a:cubicBezTo>
                    <a:cubicBezTo>
                      <a:pt x="89" y="56"/>
                      <a:pt x="86" y="56"/>
                      <a:pt x="83" y="56"/>
                    </a:cubicBezTo>
                    <a:cubicBezTo>
                      <a:pt x="82" y="56"/>
                      <a:pt x="81" y="56"/>
                      <a:pt x="80" y="55"/>
                    </a:cubicBezTo>
                    <a:cubicBezTo>
                      <a:pt x="79" y="55"/>
                      <a:pt x="78" y="55"/>
                      <a:pt x="77" y="55"/>
                    </a:cubicBezTo>
                    <a:cubicBezTo>
                      <a:pt x="74" y="55"/>
                      <a:pt x="70" y="55"/>
                      <a:pt x="66" y="54"/>
                    </a:cubicBezTo>
                    <a:cubicBezTo>
                      <a:pt x="65" y="54"/>
                      <a:pt x="64" y="54"/>
                      <a:pt x="63" y="54"/>
                    </a:cubicBezTo>
                    <a:cubicBezTo>
                      <a:pt x="61" y="53"/>
                      <a:pt x="59" y="53"/>
                      <a:pt x="57" y="53"/>
                    </a:cubicBezTo>
                    <a:cubicBezTo>
                      <a:pt x="55" y="52"/>
                      <a:pt x="54" y="52"/>
                      <a:pt x="52" y="52"/>
                    </a:cubicBezTo>
                    <a:cubicBezTo>
                      <a:pt x="51" y="52"/>
                      <a:pt x="50" y="52"/>
                      <a:pt x="49" y="51"/>
                    </a:cubicBezTo>
                    <a:cubicBezTo>
                      <a:pt x="45" y="51"/>
                      <a:pt x="42" y="50"/>
                      <a:pt x="38" y="49"/>
                    </a:cubicBezTo>
                    <a:cubicBezTo>
                      <a:pt x="37" y="49"/>
                      <a:pt x="37" y="48"/>
                      <a:pt x="36" y="48"/>
                    </a:cubicBezTo>
                    <a:cubicBezTo>
                      <a:pt x="35" y="48"/>
                      <a:pt x="35" y="48"/>
                      <a:pt x="35" y="48"/>
                    </a:cubicBezTo>
                    <a:cubicBezTo>
                      <a:pt x="34" y="48"/>
                      <a:pt x="32" y="47"/>
                      <a:pt x="31" y="47"/>
                    </a:cubicBezTo>
                    <a:cubicBezTo>
                      <a:pt x="28" y="46"/>
                      <a:pt x="26" y="45"/>
                      <a:pt x="24" y="44"/>
                    </a:cubicBezTo>
                    <a:cubicBezTo>
                      <a:pt x="23" y="44"/>
                      <a:pt x="22" y="44"/>
                      <a:pt x="21" y="43"/>
                    </a:cubicBezTo>
                    <a:cubicBezTo>
                      <a:pt x="17" y="42"/>
                      <a:pt x="14" y="40"/>
                      <a:pt x="11" y="38"/>
                    </a:cubicBezTo>
                    <a:cubicBezTo>
                      <a:pt x="11" y="38"/>
                      <a:pt x="10" y="38"/>
                      <a:pt x="10" y="37"/>
                    </a:cubicBezTo>
                    <a:cubicBezTo>
                      <a:pt x="9" y="37"/>
                      <a:pt x="9" y="37"/>
                      <a:pt x="9" y="36"/>
                    </a:cubicBezTo>
                    <a:cubicBezTo>
                      <a:pt x="8" y="36"/>
                      <a:pt x="8" y="36"/>
                      <a:pt x="7" y="35"/>
                    </a:cubicBezTo>
                    <a:cubicBezTo>
                      <a:pt x="3" y="32"/>
                      <a:pt x="0" y="28"/>
                      <a:pt x="0" y="24"/>
                    </a:cubicBezTo>
                    <a:cubicBezTo>
                      <a:pt x="1" y="23"/>
                      <a:pt x="1" y="23"/>
                      <a:pt x="1" y="23"/>
                    </a:cubicBezTo>
                    <a:cubicBezTo>
                      <a:pt x="1" y="0"/>
                      <a:pt x="1" y="0"/>
                      <a:pt x="1" y="0"/>
                    </a:cubicBezTo>
                    <a:cubicBezTo>
                      <a:pt x="7" y="0"/>
                      <a:pt x="7" y="0"/>
                      <a:pt x="7" y="0"/>
                    </a:cubicBezTo>
                    <a:cubicBezTo>
                      <a:pt x="10" y="0"/>
                      <a:pt x="10" y="0"/>
                      <a:pt x="10" y="0"/>
                    </a:cubicBezTo>
                    <a:cubicBezTo>
                      <a:pt x="21" y="0"/>
                      <a:pt x="21" y="0"/>
                      <a:pt x="21" y="0"/>
                    </a:cubicBezTo>
                    <a:cubicBezTo>
                      <a:pt x="24" y="0"/>
                      <a:pt x="24" y="0"/>
                      <a:pt x="24" y="0"/>
                    </a:cubicBezTo>
                    <a:cubicBezTo>
                      <a:pt x="33" y="0"/>
                      <a:pt x="33" y="0"/>
                      <a:pt x="33" y="0"/>
                    </a:cubicBezTo>
                    <a:cubicBezTo>
                      <a:pt x="35" y="0"/>
                      <a:pt x="35" y="0"/>
                      <a:pt x="35" y="0"/>
                    </a:cubicBezTo>
                    <a:cubicBezTo>
                      <a:pt x="38" y="0"/>
                      <a:pt x="38" y="0"/>
                      <a:pt x="38" y="0"/>
                    </a:cubicBezTo>
                    <a:cubicBezTo>
                      <a:pt x="49" y="0"/>
                      <a:pt x="49" y="0"/>
                      <a:pt x="49" y="0"/>
                    </a:cubicBezTo>
                    <a:cubicBezTo>
                      <a:pt x="52" y="0"/>
                      <a:pt x="52" y="0"/>
                      <a:pt x="52" y="0"/>
                    </a:cubicBezTo>
                    <a:cubicBezTo>
                      <a:pt x="63" y="0"/>
                      <a:pt x="63" y="0"/>
                      <a:pt x="63" y="0"/>
                    </a:cubicBezTo>
                    <a:cubicBezTo>
                      <a:pt x="66" y="0"/>
                      <a:pt x="66" y="0"/>
                      <a:pt x="66" y="0"/>
                    </a:cubicBezTo>
                    <a:cubicBezTo>
                      <a:pt x="77" y="0"/>
                      <a:pt x="77" y="0"/>
                      <a:pt x="77" y="0"/>
                    </a:cubicBezTo>
                    <a:cubicBezTo>
                      <a:pt x="80" y="0"/>
                      <a:pt x="80" y="0"/>
                      <a:pt x="80" y="0"/>
                    </a:cubicBezTo>
                    <a:cubicBezTo>
                      <a:pt x="91" y="0"/>
                      <a:pt x="91" y="0"/>
                      <a:pt x="91" y="0"/>
                    </a:cubicBezTo>
                    <a:cubicBezTo>
                      <a:pt x="94" y="0"/>
                      <a:pt x="94" y="0"/>
                      <a:pt x="94" y="0"/>
                    </a:cubicBezTo>
                    <a:cubicBezTo>
                      <a:pt x="105" y="0"/>
                      <a:pt x="105" y="0"/>
                      <a:pt x="105" y="0"/>
                    </a:cubicBezTo>
                    <a:cubicBezTo>
                      <a:pt x="108" y="0"/>
                      <a:pt x="108" y="0"/>
                      <a:pt x="108" y="0"/>
                    </a:cubicBezTo>
                    <a:cubicBezTo>
                      <a:pt x="119" y="0"/>
                      <a:pt x="119" y="0"/>
                      <a:pt x="119" y="0"/>
                    </a:cubicBezTo>
                    <a:cubicBezTo>
                      <a:pt x="122" y="0"/>
                      <a:pt x="122" y="0"/>
                      <a:pt x="122" y="0"/>
                    </a:cubicBezTo>
                    <a:cubicBezTo>
                      <a:pt x="134" y="0"/>
                      <a:pt x="134" y="0"/>
                      <a:pt x="134" y="0"/>
                    </a:cubicBezTo>
                    <a:cubicBezTo>
                      <a:pt x="136" y="0"/>
                      <a:pt x="136" y="0"/>
                      <a:pt x="136" y="0"/>
                    </a:cubicBezTo>
                    <a:cubicBezTo>
                      <a:pt x="148" y="0"/>
                      <a:pt x="148" y="0"/>
                      <a:pt x="148" y="0"/>
                    </a:cubicBezTo>
                    <a:cubicBezTo>
                      <a:pt x="151" y="0"/>
                      <a:pt x="151" y="0"/>
                      <a:pt x="151" y="0"/>
                    </a:cubicBezTo>
                    <a:cubicBezTo>
                      <a:pt x="162" y="0"/>
                      <a:pt x="162" y="0"/>
                      <a:pt x="162" y="0"/>
                    </a:cubicBezTo>
                    <a:cubicBezTo>
                      <a:pt x="165" y="0"/>
                      <a:pt x="165" y="0"/>
                      <a:pt x="165" y="0"/>
                    </a:cubicBezTo>
                    <a:cubicBezTo>
                      <a:pt x="176" y="0"/>
                      <a:pt x="176" y="0"/>
                      <a:pt x="176" y="0"/>
                    </a:cubicBezTo>
                    <a:cubicBezTo>
                      <a:pt x="179" y="0"/>
                      <a:pt x="179" y="0"/>
                      <a:pt x="179" y="0"/>
                    </a:cubicBezTo>
                    <a:cubicBezTo>
                      <a:pt x="179" y="0"/>
                      <a:pt x="179" y="0"/>
                      <a:pt x="179" y="0"/>
                    </a:cubicBezTo>
                    <a:cubicBezTo>
                      <a:pt x="190" y="0"/>
                      <a:pt x="190" y="0"/>
                      <a:pt x="190" y="0"/>
                    </a:cubicBezTo>
                    <a:cubicBezTo>
                      <a:pt x="193" y="0"/>
                      <a:pt x="193" y="0"/>
                      <a:pt x="193" y="0"/>
                    </a:cubicBezTo>
                    <a:cubicBezTo>
                      <a:pt x="204" y="0"/>
                      <a:pt x="204" y="0"/>
                      <a:pt x="204" y="0"/>
                    </a:cubicBezTo>
                    <a:cubicBezTo>
                      <a:pt x="207" y="0"/>
                      <a:pt x="207" y="0"/>
                      <a:pt x="207" y="0"/>
                    </a:cubicBezTo>
                    <a:cubicBezTo>
                      <a:pt x="212" y="0"/>
                      <a:pt x="212" y="0"/>
                      <a:pt x="212" y="0"/>
                    </a:cubicBezTo>
                    <a:cubicBezTo>
                      <a:pt x="212" y="23"/>
                      <a:pt x="212" y="23"/>
                      <a:pt x="212" y="23"/>
                    </a:cubicBezTo>
                    <a:cubicBezTo>
                      <a:pt x="212" y="23"/>
                      <a:pt x="212" y="23"/>
                      <a:pt x="212"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46" name="Freeform 87"/>
              <p:cNvSpPr/>
              <p:nvPr>
                <p:custDataLst>
                  <p:tags r:id="rId83"/>
                </p:custDataLst>
              </p:nvPr>
            </p:nvSpPr>
            <p:spPr bwMode="auto">
              <a:xfrm>
                <a:off x="1883" y="2296"/>
                <a:ext cx="7" cy="87"/>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2" y="37"/>
                      <a:pt x="2" y="37"/>
                      <a:pt x="2" y="36"/>
                    </a:cubicBezTo>
                    <a:cubicBezTo>
                      <a:pt x="1" y="36"/>
                      <a:pt x="1" y="36"/>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47" name="Freeform 88"/>
              <p:cNvSpPr/>
              <p:nvPr>
                <p:custDataLst>
                  <p:tags r:id="rId84"/>
                </p:custDataLst>
              </p:nvPr>
            </p:nvSpPr>
            <p:spPr bwMode="auto">
              <a:xfrm>
                <a:off x="1916" y="2296"/>
                <a:ext cx="7" cy="104"/>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4"/>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48" name="Freeform 89"/>
              <p:cNvSpPr/>
              <p:nvPr>
                <p:custDataLst>
                  <p:tags r:id="rId85"/>
                </p:custDataLst>
              </p:nvPr>
            </p:nvSpPr>
            <p:spPr bwMode="auto">
              <a:xfrm>
                <a:off x="1949" y="2296"/>
                <a:ext cx="7" cy="116"/>
              </a:xfrm>
              <a:custGeom>
                <a:avLst/>
                <a:gdLst>
                  <a:gd name="T0" fmla="*/ 3 w 3"/>
                  <a:gd name="T1" fmla="*/ 0 h 49"/>
                  <a:gd name="T2" fmla="*/ 3 w 3"/>
                  <a:gd name="T3" fmla="*/ 49 h 49"/>
                  <a:gd name="T4" fmla="*/ 1 w 3"/>
                  <a:gd name="T5" fmla="*/ 48 h 49"/>
                  <a:gd name="T6" fmla="*/ 0 w 3"/>
                  <a:gd name="T7" fmla="*/ 48 h 49"/>
                  <a:gd name="T8" fmla="*/ 0 w 3"/>
                  <a:gd name="T9" fmla="*/ 0 h 49"/>
                  <a:gd name="T10" fmla="*/ 3 w 3"/>
                  <a:gd name="T11" fmla="*/ 0 h 49"/>
                </a:gdLst>
                <a:ahLst/>
                <a:cxnLst>
                  <a:cxn ang="0">
                    <a:pos x="T0" y="T1"/>
                  </a:cxn>
                  <a:cxn ang="0">
                    <a:pos x="T2" y="T3"/>
                  </a:cxn>
                  <a:cxn ang="0">
                    <a:pos x="T4" y="T5"/>
                  </a:cxn>
                  <a:cxn ang="0">
                    <a:pos x="T6" y="T7"/>
                  </a:cxn>
                  <a:cxn ang="0">
                    <a:pos x="T8" y="T9"/>
                  </a:cxn>
                  <a:cxn ang="0">
                    <a:pos x="T10" y="T11"/>
                  </a:cxn>
                </a:cxnLst>
                <a:rect l="0" t="0" r="r" b="b"/>
                <a:pathLst>
                  <a:path w="3" h="49">
                    <a:moveTo>
                      <a:pt x="3" y="0"/>
                    </a:moveTo>
                    <a:cubicBezTo>
                      <a:pt x="3" y="49"/>
                      <a:pt x="3" y="49"/>
                      <a:pt x="3" y="49"/>
                    </a:cubicBezTo>
                    <a:cubicBezTo>
                      <a:pt x="2" y="49"/>
                      <a:pt x="2" y="48"/>
                      <a:pt x="1" y="48"/>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49" name="Freeform 90"/>
              <p:cNvSpPr/>
              <p:nvPr>
                <p:custDataLst>
                  <p:tags r:id="rId86"/>
                </p:custDataLst>
              </p:nvPr>
            </p:nvSpPr>
            <p:spPr bwMode="auto">
              <a:xfrm>
                <a:off x="1982" y="2296"/>
                <a:ext cx="7" cy="123"/>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50" name="Freeform 91"/>
              <p:cNvSpPr/>
              <p:nvPr>
                <p:custDataLst>
                  <p:tags r:id="rId87"/>
                </p:custDataLst>
              </p:nvPr>
            </p:nvSpPr>
            <p:spPr bwMode="auto">
              <a:xfrm>
                <a:off x="2015" y="2296"/>
                <a:ext cx="8"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51" name="Freeform 92"/>
              <p:cNvSpPr/>
              <p:nvPr>
                <p:custDataLst>
                  <p:tags r:id="rId88"/>
                </p:custDataLst>
              </p:nvPr>
            </p:nvSpPr>
            <p:spPr bwMode="auto">
              <a:xfrm>
                <a:off x="2049" y="2296"/>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52" name="Freeform 93"/>
              <p:cNvSpPr/>
              <p:nvPr>
                <p:custDataLst>
                  <p:tags r:id="rId89"/>
                </p:custDataLst>
              </p:nvPr>
            </p:nvSpPr>
            <p:spPr bwMode="auto">
              <a:xfrm>
                <a:off x="2082" y="2296"/>
                <a:ext cx="7"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53" name="Freeform 94"/>
              <p:cNvSpPr/>
              <p:nvPr>
                <p:custDataLst>
                  <p:tags r:id="rId90"/>
                </p:custDataLst>
              </p:nvPr>
            </p:nvSpPr>
            <p:spPr bwMode="auto">
              <a:xfrm>
                <a:off x="2115" y="2296"/>
                <a:ext cx="7" cy="135"/>
              </a:xfrm>
              <a:custGeom>
                <a:avLst/>
                <a:gdLst>
                  <a:gd name="T0" fmla="*/ 3 w 3"/>
                  <a:gd name="T1" fmla="*/ 0 h 57"/>
                  <a:gd name="T2" fmla="*/ 3 w 3"/>
                  <a:gd name="T3" fmla="*/ 56 h 57"/>
                  <a:gd name="T4" fmla="*/ 1 w 3"/>
                  <a:gd name="T5" fmla="*/ 57 h 57"/>
                  <a:gd name="T6" fmla="*/ 0 w 3"/>
                  <a:gd name="T7" fmla="*/ 57 h 57"/>
                  <a:gd name="T8" fmla="*/ 0 w 3"/>
                  <a:gd name="T9" fmla="*/ 0 h 57"/>
                  <a:gd name="T10" fmla="*/ 3 w 3"/>
                  <a:gd name="T11" fmla="*/ 0 h 57"/>
                </a:gdLst>
                <a:ahLst/>
                <a:cxnLst>
                  <a:cxn ang="0">
                    <a:pos x="T0" y="T1"/>
                  </a:cxn>
                  <a:cxn ang="0">
                    <a:pos x="T2" y="T3"/>
                  </a:cxn>
                  <a:cxn ang="0">
                    <a:pos x="T4" y="T5"/>
                  </a:cxn>
                  <a:cxn ang="0">
                    <a:pos x="T6" y="T7"/>
                  </a:cxn>
                  <a:cxn ang="0">
                    <a:pos x="T8" y="T9"/>
                  </a:cxn>
                  <a:cxn ang="0">
                    <a:pos x="T10" y="T11"/>
                  </a:cxn>
                </a:cxnLst>
                <a:rect l="0" t="0" r="r" b="b"/>
                <a:pathLst>
                  <a:path w="3" h="57">
                    <a:moveTo>
                      <a:pt x="3" y="0"/>
                    </a:moveTo>
                    <a:cubicBezTo>
                      <a:pt x="3" y="56"/>
                      <a:pt x="3" y="56"/>
                      <a:pt x="3" y="56"/>
                    </a:cubicBezTo>
                    <a:cubicBezTo>
                      <a:pt x="3" y="57"/>
                      <a:pt x="2" y="57"/>
                      <a:pt x="1" y="57"/>
                    </a:cubicBezTo>
                    <a:cubicBezTo>
                      <a:pt x="0" y="57"/>
                      <a:pt x="0"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54" name="Freeform 95"/>
              <p:cNvSpPr/>
              <p:nvPr>
                <p:custDataLst>
                  <p:tags r:id="rId91"/>
                </p:custDataLst>
              </p:nvPr>
            </p:nvSpPr>
            <p:spPr bwMode="auto">
              <a:xfrm>
                <a:off x="2148" y="2296"/>
                <a:ext cx="7"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55" name="Freeform 96"/>
              <p:cNvSpPr/>
              <p:nvPr>
                <p:custDataLst>
                  <p:tags r:id="rId92"/>
                </p:custDataLst>
              </p:nvPr>
            </p:nvSpPr>
            <p:spPr bwMode="auto">
              <a:xfrm>
                <a:off x="2184" y="2296"/>
                <a:ext cx="4" cy="130"/>
              </a:xfrm>
              <a:custGeom>
                <a:avLst/>
                <a:gdLst>
                  <a:gd name="T0" fmla="*/ 2 w 2"/>
                  <a:gd name="T1" fmla="*/ 0 h 55"/>
                  <a:gd name="T2" fmla="*/ 2 w 2"/>
                  <a:gd name="T3" fmla="*/ 55 h 55"/>
                  <a:gd name="T4" fmla="*/ 0 w 2"/>
                  <a:gd name="T5" fmla="*/ 55 h 55"/>
                  <a:gd name="T6" fmla="*/ 0 w 2"/>
                  <a:gd name="T7" fmla="*/ 0 h 55"/>
                  <a:gd name="T8" fmla="*/ 2 w 2"/>
                  <a:gd name="T9" fmla="*/ 0 h 55"/>
                </a:gdLst>
                <a:ahLst/>
                <a:cxnLst>
                  <a:cxn ang="0">
                    <a:pos x="T0" y="T1"/>
                  </a:cxn>
                  <a:cxn ang="0">
                    <a:pos x="T2" y="T3"/>
                  </a:cxn>
                  <a:cxn ang="0">
                    <a:pos x="T4" y="T5"/>
                  </a:cxn>
                  <a:cxn ang="0">
                    <a:pos x="T6" y="T7"/>
                  </a:cxn>
                  <a:cxn ang="0">
                    <a:pos x="T8" y="T9"/>
                  </a:cxn>
                </a:cxnLst>
                <a:rect l="0" t="0" r="r" b="b"/>
                <a:pathLst>
                  <a:path w="2" h="55">
                    <a:moveTo>
                      <a:pt x="2" y="0"/>
                    </a:moveTo>
                    <a:cubicBezTo>
                      <a:pt x="2" y="55"/>
                      <a:pt x="2" y="55"/>
                      <a:pt x="2" y="55"/>
                    </a:cubicBezTo>
                    <a:cubicBezTo>
                      <a:pt x="2" y="55"/>
                      <a:pt x="1" y="55"/>
                      <a:pt x="0" y="55"/>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56" name="Freeform 97"/>
              <p:cNvSpPr/>
              <p:nvPr>
                <p:custDataLst>
                  <p:tags r:id="rId93"/>
                </p:custDataLst>
              </p:nvPr>
            </p:nvSpPr>
            <p:spPr bwMode="auto">
              <a:xfrm>
                <a:off x="2217" y="2296"/>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57" name="Freeform 98"/>
              <p:cNvSpPr/>
              <p:nvPr>
                <p:custDataLst>
                  <p:tags r:id="rId94"/>
                </p:custDataLst>
              </p:nvPr>
            </p:nvSpPr>
            <p:spPr bwMode="auto">
              <a:xfrm>
                <a:off x="2250" y="2296"/>
                <a:ext cx="7" cy="123"/>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1"/>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58" name="Freeform 99"/>
              <p:cNvSpPr/>
              <p:nvPr>
                <p:custDataLst>
                  <p:tags r:id="rId95"/>
                </p:custDataLst>
              </p:nvPr>
            </p:nvSpPr>
            <p:spPr bwMode="auto">
              <a:xfrm>
                <a:off x="2283" y="2296"/>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8"/>
                      <a:pt x="1" y="48"/>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59" name="Freeform 100"/>
              <p:cNvSpPr/>
              <p:nvPr>
                <p:custDataLst>
                  <p:tags r:id="rId96"/>
                </p:custDataLst>
              </p:nvPr>
            </p:nvSpPr>
            <p:spPr bwMode="auto">
              <a:xfrm>
                <a:off x="2316" y="2296"/>
                <a:ext cx="7"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60" name="Freeform 101"/>
              <p:cNvSpPr/>
              <p:nvPr>
                <p:custDataLst>
                  <p:tags r:id="rId97"/>
                </p:custDataLst>
              </p:nvPr>
            </p:nvSpPr>
            <p:spPr bwMode="auto">
              <a:xfrm>
                <a:off x="2349" y="2296"/>
                <a:ext cx="7" cy="87"/>
              </a:xfrm>
              <a:custGeom>
                <a:avLst/>
                <a:gdLst>
                  <a:gd name="T0" fmla="*/ 3 w 3"/>
                  <a:gd name="T1" fmla="*/ 0 h 37"/>
                  <a:gd name="T2" fmla="*/ 3 w 3"/>
                  <a:gd name="T3" fmla="*/ 34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4"/>
                      <a:pt x="3" y="34"/>
                      <a:pt x="3" y="34"/>
                    </a:cubicBezTo>
                    <a:cubicBezTo>
                      <a:pt x="2" y="35"/>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61" name="Freeform 102"/>
              <p:cNvSpPr/>
              <p:nvPr>
                <p:custDataLst>
                  <p:tags r:id="rId98"/>
                </p:custDataLst>
              </p:nvPr>
            </p:nvSpPr>
            <p:spPr bwMode="auto">
              <a:xfrm>
                <a:off x="1869" y="2225"/>
                <a:ext cx="499" cy="142"/>
              </a:xfrm>
              <a:custGeom>
                <a:avLst/>
                <a:gdLst>
                  <a:gd name="T0" fmla="*/ 211 w 211"/>
                  <a:gd name="T1" fmla="*/ 30 h 60"/>
                  <a:gd name="T2" fmla="*/ 105 w 211"/>
                  <a:gd name="T3" fmla="*/ 60 h 60"/>
                  <a:gd name="T4" fmla="*/ 82 w 211"/>
                  <a:gd name="T5" fmla="*/ 60 h 60"/>
                  <a:gd name="T6" fmla="*/ 56 w 211"/>
                  <a:gd name="T7" fmla="*/ 57 h 60"/>
                  <a:gd name="T8" fmla="*/ 35 w 211"/>
                  <a:gd name="T9" fmla="*/ 53 h 60"/>
                  <a:gd name="T10" fmla="*/ 30 w 211"/>
                  <a:gd name="T11" fmla="*/ 51 h 60"/>
                  <a:gd name="T12" fmla="*/ 10 w 211"/>
                  <a:gd name="T13" fmla="*/ 44 h 60"/>
                  <a:gd name="T14" fmla="*/ 8 w 211"/>
                  <a:gd name="T15" fmla="*/ 42 h 60"/>
                  <a:gd name="T16" fmla="*/ 0 w 211"/>
                  <a:gd name="T17" fmla="*/ 30 h 60"/>
                  <a:gd name="T18" fmla="*/ 0 w 211"/>
                  <a:gd name="T19" fmla="*/ 29 h 60"/>
                  <a:gd name="T20" fmla="*/ 105 w 211"/>
                  <a:gd name="T21" fmla="*/ 0 h 60"/>
                  <a:gd name="T22" fmla="*/ 145 w 211"/>
                  <a:gd name="T23" fmla="*/ 2 h 60"/>
                  <a:gd name="T24" fmla="*/ 152 w 211"/>
                  <a:gd name="T25" fmla="*/ 3 h 60"/>
                  <a:gd name="T26" fmla="*/ 179 w 211"/>
                  <a:gd name="T27" fmla="*/ 9 h 60"/>
                  <a:gd name="T28" fmla="*/ 184 w 211"/>
                  <a:gd name="T29" fmla="*/ 10 h 60"/>
                  <a:gd name="T30" fmla="*/ 199 w 211"/>
                  <a:gd name="T31" fmla="*/ 16 h 60"/>
                  <a:gd name="T32" fmla="*/ 209 w 211"/>
                  <a:gd name="T33" fmla="*/ 23 h 60"/>
                  <a:gd name="T34" fmla="*/ 211 w 211"/>
                  <a:gd name="T35" fmla="*/ 29 h 60"/>
                  <a:gd name="T36" fmla="*/ 211 w 211"/>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60">
                    <a:moveTo>
                      <a:pt x="211" y="30"/>
                    </a:moveTo>
                    <a:cubicBezTo>
                      <a:pt x="211" y="47"/>
                      <a:pt x="164" y="60"/>
                      <a:pt x="105" y="60"/>
                    </a:cubicBezTo>
                    <a:cubicBezTo>
                      <a:pt x="97" y="60"/>
                      <a:pt x="90" y="60"/>
                      <a:pt x="82" y="60"/>
                    </a:cubicBezTo>
                    <a:cubicBezTo>
                      <a:pt x="73" y="59"/>
                      <a:pt x="64" y="58"/>
                      <a:pt x="56" y="57"/>
                    </a:cubicBezTo>
                    <a:cubicBezTo>
                      <a:pt x="48" y="56"/>
                      <a:pt x="41" y="54"/>
                      <a:pt x="35" y="53"/>
                    </a:cubicBezTo>
                    <a:cubicBezTo>
                      <a:pt x="33" y="52"/>
                      <a:pt x="31" y="52"/>
                      <a:pt x="30" y="51"/>
                    </a:cubicBezTo>
                    <a:cubicBezTo>
                      <a:pt x="22" y="49"/>
                      <a:pt x="15" y="46"/>
                      <a:pt x="10" y="44"/>
                    </a:cubicBezTo>
                    <a:cubicBezTo>
                      <a:pt x="9" y="43"/>
                      <a:pt x="8" y="42"/>
                      <a:pt x="8" y="42"/>
                    </a:cubicBezTo>
                    <a:cubicBezTo>
                      <a:pt x="2" y="38"/>
                      <a:pt x="0" y="34"/>
                      <a:pt x="0" y="30"/>
                    </a:cubicBezTo>
                    <a:cubicBezTo>
                      <a:pt x="0" y="30"/>
                      <a:pt x="0" y="30"/>
                      <a:pt x="0" y="29"/>
                    </a:cubicBezTo>
                    <a:cubicBezTo>
                      <a:pt x="2" y="13"/>
                      <a:pt x="48" y="0"/>
                      <a:pt x="105" y="0"/>
                    </a:cubicBezTo>
                    <a:cubicBezTo>
                      <a:pt x="119" y="0"/>
                      <a:pt x="133" y="1"/>
                      <a:pt x="145" y="2"/>
                    </a:cubicBezTo>
                    <a:cubicBezTo>
                      <a:pt x="148" y="3"/>
                      <a:pt x="150" y="3"/>
                      <a:pt x="152" y="3"/>
                    </a:cubicBezTo>
                    <a:cubicBezTo>
                      <a:pt x="162" y="5"/>
                      <a:pt x="171" y="7"/>
                      <a:pt x="179" y="9"/>
                    </a:cubicBezTo>
                    <a:cubicBezTo>
                      <a:pt x="181" y="9"/>
                      <a:pt x="183" y="10"/>
                      <a:pt x="184" y="10"/>
                    </a:cubicBezTo>
                    <a:cubicBezTo>
                      <a:pt x="190" y="12"/>
                      <a:pt x="195" y="14"/>
                      <a:pt x="199" y="16"/>
                    </a:cubicBezTo>
                    <a:cubicBezTo>
                      <a:pt x="203" y="18"/>
                      <a:pt x="206" y="21"/>
                      <a:pt x="209" y="23"/>
                    </a:cubicBezTo>
                    <a:cubicBezTo>
                      <a:pt x="210" y="25"/>
                      <a:pt x="211" y="27"/>
                      <a:pt x="211" y="29"/>
                    </a:cubicBezTo>
                    <a:cubicBezTo>
                      <a:pt x="211" y="30"/>
                      <a:pt x="211" y="30"/>
                      <a:pt x="211"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62" name="Freeform 103"/>
              <p:cNvSpPr>
                <a:spLocks noEditPoints="1"/>
              </p:cNvSpPr>
              <p:nvPr>
                <p:custDataLst>
                  <p:tags r:id="rId99"/>
                </p:custDataLst>
              </p:nvPr>
            </p:nvSpPr>
            <p:spPr bwMode="auto">
              <a:xfrm>
                <a:off x="2001" y="2274"/>
                <a:ext cx="362" cy="93"/>
              </a:xfrm>
              <a:custGeom>
                <a:avLst/>
                <a:gdLst>
                  <a:gd name="T0" fmla="*/ 15 w 153"/>
                  <a:gd name="T1" fmla="*/ 31 h 39"/>
                  <a:gd name="T2" fmla="*/ 0 w 153"/>
                  <a:gd name="T3" fmla="*/ 36 h 39"/>
                  <a:gd name="T4" fmla="*/ 26 w 153"/>
                  <a:gd name="T5" fmla="*/ 39 h 39"/>
                  <a:gd name="T6" fmla="*/ 45 w 153"/>
                  <a:gd name="T7" fmla="*/ 33 h 39"/>
                  <a:gd name="T8" fmla="*/ 36 w 153"/>
                  <a:gd name="T9" fmla="*/ 33 h 39"/>
                  <a:gd name="T10" fmla="*/ 36 w 153"/>
                  <a:gd name="T11" fmla="*/ 33 h 39"/>
                  <a:gd name="T12" fmla="*/ 36 w 153"/>
                  <a:gd name="T13" fmla="*/ 33 h 39"/>
                  <a:gd name="T14" fmla="*/ 21 w 153"/>
                  <a:gd name="T15" fmla="*/ 32 h 39"/>
                  <a:gd name="T16" fmla="*/ 20 w 153"/>
                  <a:gd name="T17" fmla="*/ 32 h 39"/>
                  <a:gd name="T18" fmla="*/ 20 w 153"/>
                  <a:gd name="T19" fmla="*/ 32 h 39"/>
                  <a:gd name="T20" fmla="*/ 15 w 153"/>
                  <a:gd name="T21" fmla="*/ 31 h 39"/>
                  <a:gd name="T22" fmla="*/ 151 w 153"/>
                  <a:gd name="T23" fmla="*/ 0 h 39"/>
                  <a:gd name="T24" fmla="*/ 149 w 153"/>
                  <a:gd name="T25" fmla="*/ 4 h 39"/>
                  <a:gd name="T26" fmla="*/ 153 w 153"/>
                  <a:gd name="T27" fmla="*/ 2 h 39"/>
                  <a:gd name="T28" fmla="*/ 151 w 153"/>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39">
                    <a:moveTo>
                      <a:pt x="15" y="31"/>
                    </a:moveTo>
                    <a:cubicBezTo>
                      <a:pt x="0" y="36"/>
                      <a:pt x="0" y="36"/>
                      <a:pt x="0" y="36"/>
                    </a:cubicBezTo>
                    <a:cubicBezTo>
                      <a:pt x="8" y="37"/>
                      <a:pt x="17" y="38"/>
                      <a:pt x="26" y="39"/>
                    </a:cubicBezTo>
                    <a:cubicBezTo>
                      <a:pt x="45" y="33"/>
                      <a:pt x="45" y="33"/>
                      <a:pt x="45" y="33"/>
                    </a:cubicBezTo>
                    <a:cubicBezTo>
                      <a:pt x="42" y="33"/>
                      <a:pt x="39" y="33"/>
                      <a:pt x="36" y="33"/>
                    </a:cubicBezTo>
                    <a:cubicBezTo>
                      <a:pt x="36" y="33"/>
                      <a:pt x="36" y="33"/>
                      <a:pt x="36" y="33"/>
                    </a:cubicBezTo>
                    <a:cubicBezTo>
                      <a:pt x="36" y="33"/>
                      <a:pt x="36" y="33"/>
                      <a:pt x="36" y="33"/>
                    </a:cubicBezTo>
                    <a:cubicBezTo>
                      <a:pt x="30" y="33"/>
                      <a:pt x="25" y="32"/>
                      <a:pt x="21" y="32"/>
                    </a:cubicBezTo>
                    <a:cubicBezTo>
                      <a:pt x="21" y="32"/>
                      <a:pt x="20" y="32"/>
                      <a:pt x="20" y="32"/>
                    </a:cubicBezTo>
                    <a:cubicBezTo>
                      <a:pt x="20" y="32"/>
                      <a:pt x="20" y="32"/>
                      <a:pt x="20" y="32"/>
                    </a:cubicBezTo>
                    <a:cubicBezTo>
                      <a:pt x="19" y="32"/>
                      <a:pt x="17" y="32"/>
                      <a:pt x="15" y="31"/>
                    </a:cubicBezTo>
                    <a:moveTo>
                      <a:pt x="151" y="0"/>
                    </a:moveTo>
                    <a:cubicBezTo>
                      <a:pt x="150" y="1"/>
                      <a:pt x="149" y="3"/>
                      <a:pt x="149" y="4"/>
                    </a:cubicBezTo>
                    <a:cubicBezTo>
                      <a:pt x="153" y="2"/>
                      <a:pt x="153" y="2"/>
                      <a:pt x="153" y="2"/>
                    </a:cubicBezTo>
                    <a:cubicBezTo>
                      <a:pt x="152" y="2"/>
                      <a:pt x="151" y="1"/>
                      <a:pt x="15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63" name="Freeform 104"/>
              <p:cNvSpPr/>
              <p:nvPr>
                <p:custDataLst>
                  <p:tags r:id="rId100"/>
                </p:custDataLst>
              </p:nvPr>
            </p:nvSpPr>
            <p:spPr bwMode="auto">
              <a:xfrm>
                <a:off x="1888" y="2315"/>
                <a:ext cx="40" cy="14"/>
              </a:xfrm>
              <a:custGeom>
                <a:avLst/>
                <a:gdLst>
                  <a:gd name="T0" fmla="*/ 13 w 17"/>
                  <a:gd name="T1" fmla="*/ 0 h 6"/>
                  <a:gd name="T2" fmla="*/ 0 w 17"/>
                  <a:gd name="T3" fmla="*/ 4 h 6"/>
                  <a:gd name="T4" fmla="*/ 2 w 17"/>
                  <a:gd name="T5" fmla="*/ 6 h 6"/>
                  <a:gd name="T6" fmla="*/ 17 w 17"/>
                  <a:gd name="T7" fmla="*/ 1 h 6"/>
                  <a:gd name="T8" fmla="*/ 13 w 17"/>
                  <a:gd name="T9" fmla="*/ 0 h 6"/>
                </a:gdLst>
                <a:ahLst/>
                <a:cxnLst>
                  <a:cxn ang="0">
                    <a:pos x="T0" y="T1"/>
                  </a:cxn>
                  <a:cxn ang="0">
                    <a:pos x="T2" y="T3"/>
                  </a:cxn>
                  <a:cxn ang="0">
                    <a:pos x="T4" y="T5"/>
                  </a:cxn>
                  <a:cxn ang="0">
                    <a:pos x="T6" y="T7"/>
                  </a:cxn>
                  <a:cxn ang="0">
                    <a:pos x="T8" y="T9"/>
                  </a:cxn>
                </a:cxnLst>
                <a:rect l="0" t="0" r="r" b="b"/>
                <a:pathLst>
                  <a:path w="17" h="6">
                    <a:moveTo>
                      <a:pt x="13" y="0"/>
                    </a:moveTo>
                    <a:cubicBezTo>
                      <a:pt x="0" y="4"/>
                      <a:pt x="0" y="4"/>
                      <a:pt x="0" y="4"/>
                    </a:cubicBezTo>
                    <a:cubicBezTo>
                      <a:pt x="0" y="4"/>
                      <a:pt x="1" y="5"/>
                      <a:pt x="2" y="6"/>
                    </a:cubicBezTo>
                    <a:cubicBezTo>
                      <a:pt x="17" y="1"/>
                      <a:pt x="17" y="1"/>
                      <a:pt x="17" y="1"/>
                    </a:cubicBezTo>
                    <a:cubicBezTo>
                      <a:pt x="16" y="1"/>
                      <a:pt x="14" y="0"/>
                      <a:pt x="1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64" name="Freeform 105"/>
              <p:cNvSpPr/>
              <p:nvPr>
                <p:custDataLst>
                  <p:tags r:id="rId101"/>
                </p:custDataLst>
              </p:nvPr>
            </p:nvSpPr>
            <p:spPr bwMode="auto">
              <a:xfrm>
                <a:off x="1940" y="2336"/>
                <a:ext cx="47" cy="14"/>
              </a:xfrm>
              <a:custGeom>
                <a:avLst/>
                <a:gdLst>
                  <a:gd name="T0" fmla="*/ 15 w 20"/>
                  <a:gd name="T1" fmla="*/ 0 h 6"/>
                  <a:gd name="T2" fmla="*/ 0 w 20"/>
                  <a:gd name="T3" fmla="*/ 4 h 6"/>
                  <a:gd name="T4" fmla="*/ 5 w 20"/>
                  <a:gd name="T5" fmla="*/ 6 h 6"/>
                  <a:gd name="T6" fmla="*/ 20 w 20"/>
                  <a:gd name="T7" fmla="*/ 1 h 6"/>
                  <a:gd name="T8" fmla="*/ 17 w 20"/>
                  <a:gd name="T9" fmla="*/ 1 h 6"/>
                  <a:gd name="T10" fmla="*/ 15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15" y="0"/>
                    </a:moveTo>
                    <a:cubicBezTo>
                      <a:pt x="0" y="4"/>
                      <a:pt x="0" y="4"/>
                      <a:pt x="0" y="4"/>
                    </a:cubicBezTo>
                    <a:cubicBezTo>
                      <a:pt x="1" y="5"/>
                      <a:pt x="3" y="5"/>
                      <a:pt x="5" y="6"/>
                    </a:cubicBezTo>
                    <a:cubicBezTo>
                      <a:pt x="20" y="1"/>
                      <a:pt x="20" y="1"/>
                      <a:pt x="20" y="1"/>
                    </a:cubicBezTo>
                    <a:cubicBezTo>
                      <a:pt x="19" y="1"/>
                      <a:pt x="18" y="1"/>
                      <a:pt x="17" y="1"/>
                    </a:cubicBezTo>
                    <a:cubicBezTo>
                      <a:pt x="16" y="0"/>
                      <a:pt x="15"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65" name="Freeform 106"/>
              <p:cNvSpPr/>
              <p:nvPr>
                <p:custDataLst>
                  <p:tags r:id="rId102"/>
                </p:custDataLst>
              </p:nvPr>
            </p:nvSpPr>
            <p:spPr bwMode="auto">
              <a:xfrm>
                <a:off x="1918" y="2239"/>
                <a:ext cx="401" cy="114"/>
              </a:xfrm>
              <a:custGeom>
                <a:avLst/>
                <a:gdLst>
                  <a:gd name="T0" fmla="*/ 169 w 169"/>
                  <a:gd name="T1" fmla="*/ 24 h 48"/>
                  <a:gd name="T2" fmla="*/ 169 w 169"/>
                  <a:gd name="T3" fmla="*/ 25 h 48"/>
                  <a:gd name="T4" fmla="*/ 84 w 169"/>
                  <a:gd name="T5" fmla="*/ 48 h 48"/>
                  <a:gd name="T6" fmla="*/ 0 w 169"/>
                  <a:gd name="T7" fmla="*/ 25 h 48"/>
                  <a:gd name="T8" fmla="*/ 0 w 169"/>
                  <a:gd name="T9" fmla="*/ 24 h 48"/>
                  <a:gd name="T10" fmla="*/ 84 w 169"/>
                  <a:gd name="T11" fmla="*/ 0 h 48"/>
                  <a:gd name="T12" fmla="*/ 169 w 169"/>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69" h="48">
                    <a:moveTo>
                      <a:pt x="169" y="24"/>
                    </a:moveTo>
                    <a:cubicBezTo>
                      <a:pt x="169" y="25"/>
                      <a:pt x="169" y="25"/>
                      <a:pt x="169" y="25"/>
                    </a:cubicBezTo>
                    <a:cubicBezTo>
                      <a:pt x="167" y="38"/>
                      <a:pt x="130" y="48"/>
                      <a:pt x="84" y="48"/>
                    </a:cubicBezTo>
                    <a:cubicBezTo>
                      <a:pt x="39" y="48"/>
                      <a:pt x="2" y="38"/>
                      <a:pt x="0" y="25"/>
                    </a:cubicBezTo>
                    <a:cubicBezTo>
                      <a:pt x="0" y="25"/>
                      <a:pt x="0" y="25"/>
                      <a:pt x="0" y="24"/>
                    </a:cubicBezTo>
                    <a:cubicBezTo>
                      <a:pt x="0" y="11"/>
                      <a:pt x="38" y="0"/>
                      <a:pt x="84" y="0"/>
                    </a:cubicBezTo>
                    <a:cubicBezTo>
                      <a:pt x="131" y="0"/>
                      <a:pt x="169" y="11"/>
                      <a:pt x="169"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66" name="Freeform 107"/>
              <p:cNvSpPr/>
              <p:nvPr>
                <p:custDataLst>
                  <p:tags r:id="rId103"/>
                </p:custDataLst>
              </p:nvPr>
            </p:nvSpPr>
            <p:spPr bwMode="auto">
              <a:xfrm>
                <a:off x="1918" y="2244"/>
                <a:ext cx="401" cy="109"/>
              </a:xfrm>
              <a:custGeom>
                <a:avLst/>
                <a:gdLst>
                  <a:gd name="T0" fmla="*/ 169 w 169"/>
                  <a:gd name="T1" fmla="*/ 23 h 46"/>
                  <a:gd name="T2" fmla="*/ 84 w 169"/>
                  <a:gd name="T3" fmla="*/ 46 h 46"/>
                  <a:gd name="T4" fmla="*/ 81 w 169"/>
                  <a:gd name="T5" fmla="*/ 46 h 46"/>
                  <a:gd name="T6" fmla="*/ 53 w 169"/>
                  <a:gd name="T7" fmla="*/ 45 h 46"/>
                  <a:gd name="T8" fmla="*/ 28 w 169"/>
                  <a:gd name="T9" fmla="*/ 40 h 46"/>
                  <a:gd name="T10" fmla="*/ 23 w 169"/>
                  <a:gd name="T11" fmla="*/ 39 h 46"/>
                  <a:gd name="T12" fmla="*/ 6 w 169"/>
                  <a:gd name="T13" fmla="*/ 31 h 46"/>
                  <a:gd name="T14" fmla="*/ 3 w 169"/>
                  <a:gd name="T15" fmla="*/ 29 h 46"/>
                  <a:gd name="T16" fmla="*/ 0 w 169"/>
                  <a:gd name="T17" fmla="*/ 23 h 46"/>
                  <a:gd name="T18" fmla="*/ 84 w 169"/>
                  <a:gd name="T19" fmla="*/ 0 h 46"/>
                  <a:gd name="T20" fmla="*/ 101 w 169"/>
                  <a:gd name="T21" fmla="*/ 1 h 46"/>
                  <a:gd name="T22" fmla="*/ 109 w 169"/>
                  <a:gd name="T23" fmla="*/ 2 h 46"/>
                  <a:gd name="T24" fmla="*/ 139 w 169"/>
                  <a:gd name="T25" fmla="*/ 6 h 46"/>
                  <a:gd name="T26" fmla="*/ 144 w 169"/>
                  <a:gd name="T27" fmla="*/ 7 h 46"/>
                  <a:gd name="T28" fmla="*/ 160 w 169"/>
                  <a:gd name="T29" fmla="*/ 14 h 46"/>
                  <a:gd name="T30" fmla="*/ 168 w 169"/>
                  <a:gd name="T31" fmla="*/ 22 h 46"/>
                  <a:gd name="T32" fmla="*/ 169 w 169"/>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46">
                    <a:moveTo>
                      <a:pt x="169" y="23"/>
                    </a:moveTo>
                    <a:cubicBezTo>
                      <a:pt x="167" y="36"/>
                      <a:pt x="130" y="46"/>
                      <a:pt x="84" y="46"/>
                    </a:cubicBezTo>
                    <a:cubicBezTo>
                      <a:pt x="83" y="46"/>
                      <a:pt x="82" y="46"/>
                      <a:pt x="81" y="46"/>
                    </a:cubicBezTo>
                    <a:cubicBezTo>
                      <a:pt x="71" y="46"/>
                      <a:pt x="62" y="46"/>
                      <a:pt x="53" y="45"/>
                    </a:cubicBezTo>
                    <a:cubicBezTo>
                      <a:pt x="44" y="44"/>
                      <a:pt x="36" y="42"/>
                      <a:pt x="28" y="40"/>
                    </a:cubicBezTo>
                    <a:cubicBezTo>
                      <a:pt x="27" y="40"/>
                      <a:pt x="25" y="39"/>
                      <a:pt x="23" y="39"/>
                    </a:cubicBezTo>
                    <a:cubicBezTo>
                      <a:pt x="16" y="37"/>
                      <a:pt x="10" y="34"/>
                      <a:pt x="6" y="31"/>
                    </a:cubicBezTo>
                    <a:cubicBezTo>
                      <a:pt x="5" y="30"/>
                      <a:pt x="4" y="30"/>
                      <a:pt x="3" y="29"/>
                    </a:cubicBezTo>
                    <a:cubicBezTo>
                      <a:pt x="1" y="27"/>
                      <a:pt x="0" y="25"/>
                      <a:pt x="0" y="23"/>
                    </a:cubicBezTo>
                    <a:cubicBezTo>
                      <a:pt x="2" y="11"/>
                      <a:pt x="39" y="0"/>
                      <a:pt x="84" y="0"/>
                    </a:cubicBezTo>
                    <a:cubicBezTo>
                      <a:pt x="90" y="0"/>
                      <a:pt x="96" y="1"/>
                      <a:pt x="101" y="1"/>
                    </a:cubicBezTo>
                    <a:cubicBezTo>
                      <a:pt x="104" y="1"/>
                      <a:pt x="107" y="1"/>
                      <a:pt x="109" y="2"/>
                    </a:cubicBezTo>
                    <a:cubicBezTo>
                      <a:pt x="120" y="2"/>
                      <a:pt x="130" y="4"/>
                      <a:pt x="139" y="6"/>
                    </a:cubicBezTo>
                    <a:cubicBezTo>
                      <a:pt x="141" y="7"/>
                      <a:pt x="142" y="7"/>
                      <a:pt x="144" y="7"/>
                    </a:cubicBezTo>
                    <a:cubicBezTo>
                      <a:pt x="151" y="9"/>
                      <a:pt x="156" y="12"/>
                      <a:pt x="160" y="14"/>
                    </a:cubicBezTo>
                    <a:cubicBezTo>
                      <a:pt x="165" y="16"/>
                      <a:pt x="167" y="19"/>
                      <a:pt x="168" y="22"/>
                    </a:cubicBezTo>
                    <a:cubicBezTo>
                      <a:pt x="169" y="22"/>
                      <a:pt x="169" y="23"/>
                      <a:pt x="169"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67" name="Freeform 108"/>
              <p:cNvSpPr/>
              <p:nvPr>
                <p:custDataLst>
                  <p:tags r:id="rId104"/>
                </p:custDataLst>
              </p:nvPr>
            </p:nvSpPr>
            <p:spPr bwMode="auto">
              <a:xfrm>
                <a:off x="2044" y="2341"/>
                <a:ext cx="114" cy="12"/>
              </a:xfrm>
              <a:custGeom>
                <a:avLst/>
                <a:gdLst>
                  <a:gd name="T0" fmla="*/ 48 w 48"/>
                  <a:gd name="T1" fmla="*/ 0 h 5"/>
                  <a:gd name="T2" fmla="*/ 44 w 48"/>
                  <a:gd name="T3" fmla="*/ 0 h 5"/>
                  <a:gd name="T4" fmla="*/ 41 w 48"/>
                  <a:gd name="T5" fmla="*/ 0 h 5"/>
                  <a:gd name="T6" fmla="*/ 30 w 48"/>
                  <a:gd name="T7" fmla="*/ 0 h 5"/>
                  <a:gd name="T8" fmla="*/ 28 w 48"/>
                  <a:gd name="T9" fmla="*/ 0 h 5"/>
                  <a:gd name="T10" fmla="*/ 27 w 48"/>
                  <a:gd name="T11" fmla="*/ 0 h 5"/>
                  <a:gd name="T12" fmla="*/ 16 w 48"/>
                  <a:gd name="T13" fmla="*/ 0 h 5"/>
                  <a:gd name="T14" fmla="*/ 13 w 48"/>
                  <a:gd name="T15" fmla="*/ 0 h 5"/>
                  <a:gd name="T16" fmla="*/ 12 w 48"/>
                  <a:gd name="T17" fmla="*/ 0 h 5"/>
                  <a:gd name="T18" fmla="*/ 0 w 48"/>
                  <a:gd name="T19" fmla="*/ 4 h 5"/>
                  <a:gd name="T20" fmla="*/ 28 w 48"/>
                  <a:gd name="T21" fmla="*/ 5 h 5"/>
                  <a:gd name="T22" fmla="*/ 48 w 48"/>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5">
                    <a:moveTo>
                      <a:pt x="48" y="0"/>
                    </a:moveTo>
                    <a:cubicBezTo>
                      <a:pt x="46" y="0"/>
                      <a:pt x="45" y="0"/>
                      <a:pt x="44" y="0"/>
                    </a:cubicBezTo>
                    <a:cubicBezTo>
                      <a:pt x="43" y="0"/>
                      <a:pt x="42" y="0"/>
                      <a:pt x="41" y="0"/>
                    </a:cubicBezTo>
                    <a:cubicBezTo>
                      <a:pt x="37" y="0"/>
                      <a:pt x="34" y="0"/>
                      <a:pt x="30" y="0"/>
                    </a:cubicBezTo>
                    <a:cubicBezTo>
                      <a:pt x="29" y="0"/>
                      <a:pt x="28" y="0"/>
                      <a:pt x="28" y="0"/>
                    </a:cubicBezTo>
                    <a:cubicBezTo>
                      <a:pt x="27" y="0"/>
                      <a:pt x="27" y="0"/>
                      <a:pt x="27" y="0"/>
                    </a:cubicBezTo>
                    <a:cubicBezTo>
                      <a:pt x="23" y="0"/>
                      <a:pt x="19" y="0"/>
                      <a:pt x="16" y="0"/>
                    </a:cubicBezTo>
                    <a:cubicBezTo>
                      <a:pt x="15" y="0"/>
                      <a:pt x="14" y="0"/>
                      <a:pt x="13" y="0"/>
                    </a:cubicBezTo>
                    <a:cubicBezTo>
                      <a:pt x="13" y="0"/>
                      <a:pt x="12" y="0"/>
                      <a:pt x="12" y="0"/>
                    </a:cubicBezTo>
                    <a:cubicBezTo>
                      <a:pt x="0" y="4"/>
                      <a:pt x="0" y="4"/>
                      <a:pt x="0" y="4"/>
                    </a:cubicBezTo>
                    <a:cubicBezTo>
                      <a:pt x="9" y="5"/>
                      <a:pt x="18" y="5"/>
                      <a:pt x="28" y="5"/>
                    </a:cubicBezTo>
                    <a:cubicBezTo>
                      <a:pt x="48" y="0"/>
                      <a:pt x="48" y="0"/>
                      <a:pt x="4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68" name="Freeform 109"/>
              <p:cNvSpPr/>
              <p:nvPr>
                <p:custDataLst>
                  <p:tags r:id="rId105"/>
                </p:custDataLst>
              </p:nvPr>
            </p:nvSpPr>
            <p:spPr bwMode="auto">
              <a:xfrm>
                <a:off x="1973" y="2331"/>
                <a:ext cx="31" cy="7"/>
              </a:xfrm>
              <a:custGeom>
                <a:avLst/>
                <a:gdLst>
                  <a:gd name="T0" fmla="*/ 6 w 13"/>
                  <a:gd name="T1" fmla="*/ 0 h 3"/>
                  <a:gd name="T2" fmla="*/ 0 w 13"/>
                  <a:gd name="T3" fmla="*/ 2 h 3"/>
                  <a:gd name="T4" fmla="*/ 5 w 13"/>
                  <a:gd name="T5" fmla="*/ 3 h 3"/>
                  <a:gd name="T6" fmla="*/ 13 w 13"/>
                  <a:gd name="T7" fmla="*/ 1 h 3"/>
                  <a:gd name="T8" fmla="*/ 8 w 13"/>
                  <a:gd name="T9" fmla="*/ 1 h 3"/>
                  <a:gd name="T10" fmla="*/ 6 w 13"/>
                  <a:gd name="T11" fmla="*/ 0 h 3"/>
                </a:gdLst>
                <a:ahLst/>
                <a:cxnLst>
                  <a:cxn ang="0">
                    <a:pos x="T0" y="T1"/>
                  </a:cxn>
                  <a:cxn ang="0">
                    <a:pos x="T2" y="T3"/>
                  </a:cxn>
                  <a:cxn ang="0">
                    <a:pos x="T4" y="T5"/>
                  </a:cxn>
                  <a:cxn ang="0">
                    <a:pos x="T6" y="T7"/>
                  </a:cxn>
                  <a:cxn ang="0">
                    <a:pos x="T8" y="T9"/>
                  </a:cxn>
                  <a:cxn ang="0">
                    <a:pos x="T10" y="T11"/>
                  </a:cxn>
                </a:cxnLst>
                <a:rect l="0" t="0" r="r" b="b"/>
                <a:pathLst>
                  <a:path w="13" h="3">
                    <a:moveTo>
                      <a:pt x="6" y="0"/>
                    </a:moveTo>
                    <a:cubicBezTo>
                      <a:pt x="0" y="2"/>
                      <a:pt x="0" y="2"/>
                      <a:pt x="0" y="2"/>
                    </a:cubicBezTo>
                    <a:cubicBezTo>
                      <a:pt x="2" y="2"/>
                      <a:pt x="4" y="3"/>
                      <a:pt x="5" y="3"/>
                    </a:cubicBezTo>
                    <a:cubicBezTo>
                      <a:pt x="13" y="1"/>
                      <a:pt x="13" y="1"/>
                      <a:pt x="13" y="1"/>
                    </a:cubicBezTo>
                    <a:cubicBezTo>
                      <a:pt x="11" y="1"/>
                      <a:pt x="9" y="1"/>
                      <a:pt x="8" y="1"/>
                    </a:cubicBezTo>
                    <a:cubicBezTo>
                      <a:pt x="7" y="0"/>
                      <a:pt x="7" y="0"/>
                      <a:pt x="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69" name="Freeform 110"/>
              <p:cNvSpPr/>
              <p:nvPr>
                <p:custDataLst>
                  <p:tags r:id="rId106"/>
                </p:custDataLst>
              </p:nvPr>
            </p:nvSpPr>
            <p:spPr bwMode="auto">
              <a:xfrm>
                <a:off x="2027" y="2258"/>
                <a:ext cx="190" cy="80"/>
              </a:xfrm>
              <a:custGeom>
                <a:avLst/>
                <a:gdLst>
                  <a:gd name="T0" fmla="*/ 50 w 80"/>
                  <a:gd name="T1" fmla="*/ 30 h 34"/>
                  <a:gd name="T2" fmla="*/ 50 w 80"/>
                  <a:gd name="T3" fmla="*/ 34 h 34"/>
                  <a:gd name="T4" fmla="*/ 32 w 80"/>
                  <a:gd name="T5" fmla="*/ 34 h 34"/>
                  <a:gd name="T6" fmla="*/ 32 w 80"/>
                  <a:gd name="T7" fmla="*/ 30 h 34"/>
                  <a:gd name="T8" fmla="*/ 0 w 80"/>
                  <a:gd name="T9" fmla="*/ 28 h 34"/>
                  <a:gd name="T10" fmla="*/ 9 w 80"/>
                  <a:gd name="T11" fmla="*/ 21 h 34"/>
                  <a:gd name="T12" fmla="*/ 39 w 80"/>
                  <a:gd name="T13" fmla="*/ 24 h 34"/>
                  <a:gd name="T14" fmla="*/ 50 w 80"/>
                  <a:gd name="T15" fmla="*/ 22 h 34"/>
                  <a:gd name="T16" fmla="*/ 1 w 80"/>
                  <a:gd name="T17" fmla="*/ 12 h 34"/>
                  <a:gd name="T18" fmla="*/ 32 w 80"/>
                  <a:gd name="T19" fmla="*/ 4 h 34"/>
                  <a:gd name="T20" fmla="*/ 32 w 80"/>
                  <a:gd name="T21" fmla="*/ 0 h 34"/>
                  <a:gd name="T22" fmla="*/ 50 w 80"/>
                  <a:gd name="T23" fmla="*/ 0 h 34"/>
                  <a:gd name="T24" fmla="*/ 50 w 80"/>
                  <a:gd name="T25" fmla="*/ 4 h 34"/>
                  <a:gd name="T26" fmla="*/ 76 w 80"/>
                  <a:gd name="T27" fmla="*/ 6 h 34"/>
                  <a:gd name="T28" fmla="*/ 67 w 80"/>
                  <a:gd name="T29" fmla="*/ 12 h 34"/>
                  <a:gd name="T30" fmla="*/ 42 w 80"/>
                  <a:gd name="T31" fmla="*/ 10 h 34"/>
                  <a:gd name="T32" fmla="*/ 31 w 80"/>
                  <a:gd name="T33" fmla="*/ 12 h 34"/>
                  <a:gd name="T34" fmla="*/ 80 w 80"/>
                  <a:gd name="T35" fmla="*/ 22 h 34"/>
                  <a:gd name="T36" fmla="*/ 50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0" y="30"/>
                    </a:moveTo>
                    <a:cubicBezTo>
                      <a:pt x="50" y="34"/>
                      <a:pt x="50" y="34"/>
                      <a:pt x="50" y="34"/>
                    </a:cubicBezTo>
                    <a:cubicBezTo>
                      <a:pt x="32" y="34"/>
                      <a:pt x="32" y="34"/>
                      <a:pt x="32" y="34"/>
                    </a:cubicBezTo>
                    <a:cubicBezTo>
                      <a:pt x="32" y="30"/>
                      <a:pt x="32" y="30"/>
                      <a:pt x="32" y="30"/>
                    </a:cubicBezTo>
                    <a:cubicBezTo>
                      <a:pt x="20" y="30"/>
                      <a:pt x="7" y="29"/>
                      <a:pt x="0" y="28"/>
                    </a:cubicBezTo>
                    <a:cubicBezTo>
                      <a:pt x="9" y="21"/>
                      <a:pt x="9" y="21"/>
                      <a:pt x="9" y="21"/>
                    </a:cubicBezTo>
                    <a:cubicBezTo>
                      <a:pt x="18" y="23"/>
                      <a:pt x="29" y="24"/>
                      <a:pt x="39" y="24"/>
                    </a:cubicBezTo>
                    <a:cubicBezTo>
                      <a:pt x="47" y="24"/>
                      <a:pt x="50" y="23"/>
                      <a:pt x="50" y="22"/>
                    </a:cubicBezTo>
                    <a:cubicBezTo>
                      <a:pt x="50" y="19"/>
                      <a:pt x="1" y="22"/>
                      <a:pt x="1" y="12"/>
                    </a:cubicBezTo>
                    <a:cubicBezTo>
                      <a:pt x="1" y="8"/>
                      <a:pt x="12" y="5"/>
                      <a:pt x="32" y="4"/>
                    </a:cubicBezTo>
                    <a:cubicBezTo>
                      <a:pt x="32" y="0"/>
                      <a:pt x="32" y="0"/>
                      <a:pt x="32" y="0"/>
                    </a:cubicBezTo>
                    <a:cubicBezTo>
                      <a:pt x="50" y="0"/>
                      <a:pt x="50" y="0"/>
                      <a:pt x="50" y="0"/>
                    </a:cubicBezTo>
                    <a:cubicBezTo>
                      <a:pt x="50" y="4"/>
                      <a:pt x="50" y="4"/>
                      <a:pt x="50" y="4"/>
                    </a:cubicBezTo>
                    <a:cubicBezTo>
                      <a:pt x="60" y="4"/>
                      <a:pt x="69" y="5"/>
                      <a:pt x="76" y="6"/>
                    </a:cubicBezTo>
                    <a:cubicBezTo>
                      <a:pt x="67" y="12"/>
                      <a:pt x="67" y="12"/>
                      <a:pt x="67" y="12"/>
                    </a:cubicBezTo>
                    <a:cubicBezTo>
                      <a:pt x="58" y="11"/>
                      <a:pt x="50" y="10"/>
                      <a:pt x="42" y="10"/>
                    </a:cubicBezTo>
                    <a:cubicBezTo>
                      <a:pt x="33" y="10"/>
                      <a:pt x="31" y="11"/>
                      <a:pt x="31" y="12"/>
                    </a:cubicBezTo>
                    <a:cubicBezTo>
                      <a:pt x="31" y="15"/>
                      <a:pt x="80" y="12"/>
                      <a:pt x="80" y="22"/>
                    </a:cubicBezTo>
                    <a:cubicBezTo>
                      <a:pt x="80" y="26"/>
                      <a:pt x="70" y="29"/>
                      <a:pt x="50"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70" name="Freeform 111"/>
              <p:cNvSpPr/>
              <p:nvPr>
                <p:custDataLst>
                  <p:tags r:id="rId107"/>
                </p:custDataLst>
              </p:nvPr>
            </p:nvSpPr>
            <p:spPr bwMode="auto">
              <a:xfrm>
                <a:off x="2025" y="2256"/>
                <a:ext cx="189" cy="80"/>
              </a:xfrm>
              <a:custGeom>
                <a:avLst/>
                <a:gdLst>
                  <a:gd name="T0" fmla="*/ 51 w 80"/>
                  <a:gd name="T1" fmla="*/ 30 h 34"/>
                  <a:gd name="T2" fmla="*/ 51 w 80"/>
                  <a:gd name="T3" fmla="*/ 34 h 34"/>
                  <a:gd name="T4" fmla="*/ 33 w 80"/>
                  <a:gd name="T5" fmla="*/ 34 h 34"/>
                  <a:gd name="T6" fmla="*/ 33 w 80"/>
                  <a:gd name="T7" fmla="*/ 30 h 34"/>
                  <a:gd name="T8" fmla="*/ 0 w 80"/>
                  <a:gd name="T9" fmla="*/ 27 h 34"/>
                  <a:gd name="T10" fmla="*/ 10 w 80"/>
                  <a:gd name="T11" fmla="*/ 21 h 34"/>
                  <a:gd name="T12" fmla="*/ 39 w 80"/>
                  <a:gd name="T13" fmla="*/ 23 h 34"/>
                  <a:gd name="T14" fmla="*/ 51 w 80"/>
                  <a:gd name="T15" fmla="*/ 22 h 34"/>
                  <a:gd name="T16" fmla="*/ 2 w 80"/>
                  <a:gd name="T17" fmla="*/ 12 h 34"/>
                  <a:gd name="T18" fmla="*/ 33 w 80"/>
                  <a:gd name="T19" fmla="*/ 4 h 34"/>
                  <a:gd name="T20" fmla="*/ 33 w 80"/>
                  <a:gd name="T21" fmla="*/ 0 h 34"/>
                  <a:gd name="T22" fmla="*/ 51 w 80"/>
                  <a:gd name="T23" fmla="*/ 0 h 34"/>
                  <a:gd name="T24" fmla="*/ 51 w 80"/>
                  <a:gd name="T25" fmla="*/ 4 h 34"/>
                  <a:gd name="T26" fmla="*/ 76 w 80"/>
                  <a:gd name="T27" fmla="*/ 6 h 34"/>
                  <a:gd name="T28" fmla="*/ 67 w 80"/>
                  <a:gd name="T29" fmla="*/ 12 h 34"/>
                  <a:gd name="T30" fmla="*/ 43 w 80"/>
                  <a:gd name="T31" fmla="*/ 10 h 34"/>
                  <a:gd name="T32" fmla="*/ 31 w 80"/>
                  <a:gd name="T33" fmla="*/ 12 h 34"/>
                  <a:gd name="T34" fmla="*/ 80 w 80"/>
                  <a:gd name="T35" fmla="*/ 21 h 34"/>
                  <a:gd name="T36" fmla="*/ 51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1" y="30"/>
                    </a:moveTo>
                    <a:cubicBezTo>
                      <a:pt x="51" y="34"/>
                      <a:pt x="51" y="34"/>
                      <a:pt x="51" y="34"/>
                    </a:cubicBezTo>
                    <a:cubicBezTo>
                      <a:pt x="33" y="34"/>
                      <a:pt x="33" y="34"/>
                      <a:pt x="33" y="34"/>
                    </a:cubicBezTo>
                    <a:cubicBezTo>
                      <a:pt x="33" y="30"/>
                      <a:pt x="33" y="30"/>
                      <a:pt x="33" y="30"/>
                    </a:cubicBezTo>
                    <a:cubicBezTo>
                      <a:pt x="20" y="30"/>
                      <a:pt x="8" y="29"/>
                      <a:pt x="0" y="27"/>
                    </a:cubicBezTo>
                    <a:cubicBezTo>
                      <a:pt x="10" y="21"/>
                      <a:pt x="10" y="21"/>
                      <a:pt x="10" y="21"/>
                    </a:cubicBezTo>
                    <a:cubicBezTo>
                      <a:pt x="18" y="22"/>
                      <a:pt x="29" y="23"/>
                      <a:pt x="39" y="23"/>
                    </a:cubicBezTo>
                    <a:cubicBezTo>
                      <a:pt x="48" y="23"/>
                      <a:pt x="51" y="23"/>
                      <a:pt x="51" y="22"/>
                    </a:cubicBezTo>
                    <a:cubicBezTo>
                      <a:pt x="51" y="19"/>
                      <a:pt x="2" y="21"/>
                      <a:pt x="2" y="12"/>
                    </a:cubicBezTo>
                    <a:cubicBezTo>
                      <a:pt x="2" y="8"/>
                      <a:pt x="12" y="5"/>
                      <a:pt x="33" y="4"/>
                    </a:cubicBezTo>
                    <a:cubicBezTo>
                      <a:pt x="33" y="0"/>
                      <a:pt x="33" y="0"/>
                      <a:pt x="33" y="0"/>
                    </a:cubicBezTo>
                    <a:cubicBezTo>
                      <a:pt x="51" y="0"/>
                      <a:pt x="51" y="0"/>
                      <a:pt x="51" y="0"/>
                    </a:cubicBezTo>
                    <a:cubicBezTo>
                      <a:pt x="51" y="4"/>
                      <a:pt x="51" y="4"/>
                      <a:pt x="51" y="4"/>
                    </a:cubicBezTo>
                    <a:cubicBezTo>
                      <a:pt x="60" y="4"/>
                      <a:pt x="69" y="5"/>
                      <a:pt x="76" y="6"/>
                    </a:cubicBezTo>
                    <a:cubicBezTo>
                      <a:pt x="67" y="12"/>
                      <a:pt x="67" y="12"/>
                      <a:pt x="67" y="12"/>
                    </a:cubicBezTo>
                    <a:cubicBezTo>
                      <a:pt x="59" y="11"/>
                      <a:pt x="50" y="10"/>
                      <a:pt x="43" y="10"/>
                    </a:cubicBezTo>
                    <a:cubicBezTo>
                      <a:pt x="34" y="10"/>
                      <a:pt x="31" y="11"/>
                      <a:pt x="31" y="12"/>
                    </a:cubicBezTo>
                    <a:cubicBezTo>
                      <a:pt x="31" y="15"/>
                      <a:pt x="80" y="12"/>
                      <a:pt x="80" y="21"/>
                    </a:cubicBezTo>
                    <a:cubicBezTo>
                      <a:pt x="80" y="25"/>
                      <a:pt x="70" y="29"/>
                      <a:pt x="51"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71" name="Freeform 112"/>
              <p:cNvSpPr/>
              <p:nvPr>
                <p:custDataLst>
                  <p:tags r:id="rId108"/>
                </p:custDataLst>
              </p:nvPr>
            </p:nvSpPr>
            <p:spPr bwMode="auto">
              <a:xfrm>
                <a:off x="1859" y="2208"/>
                <a:ext cx="502" cy="133"/>
              </a:xfrm>
              <a:custGeom>
                <a:avLst/>
                <a:gdLst>
                  <a:gd name="T0" fmla="*/ 212 w 212"/>
                  <a:gd name="T1" fmla="*/ 24 h 56"/>
                  <a:gd name="T2" fmla="*/ 203 w 212"/>
                  <a:gd name="T3" fmla="*/ 37 h 56"/>
                  <a:gd name="T4" fmla="*/ 189 w 212"/>
                  <a:gd name="T5" fmla="*/ 44 h 56"/>
                  <a:gd name="T6" fmla="*/ 175 w 212"/>
                  <a:gd name="T7" fmla="*/ 48 h 56"/>
                  <a:gd name="T8" fmla="*/ 161 w 212"/>
                  <a:gd name="T9" fmla="*/ 52 h 56"/>
                  <a:gd name="T10" fmla="*/ 147 w 212"/>
                  <a:gd name="T11" fmla="*/ 54 h 56"/>
                  <a:gd name="T12" fmla="*/ 133 w 212"/>
                  <a:gd name="T13" fmla="*/ 55 h 56"/>
                  <a:gd name="T14" fmla="*/ 119 w 212"/>
                  <a:gd name="T15" fmla="*/ 56 h 56"/>
                  <a:gd name="T16" fmla="*/ 106 w 212"/>
                  <a:gd name="T17" fmla="*/ 56 h 56"/>
                  <a:gd name="T18" fmla="*/ 94 w 212"/>
                  <a:gd name="T19" fmla="*/ 56 h 56"/>
                  <a:gd name="T20" fmla="*/ 83 w 212"/>
                  <a:gd name="T21" fmla="*/ 56 h 56"/>
                  <a:gd name="T22" fmla="*/ 77 w 212"/>
                  <a:gd name="T23" fmla="*/ 55 h 56"/>
                  <a:gd name="T24" fmla="*/ 63 w 212"/>
                  <a:gd name="T25" fmla="*/ 54 h 56"/>
                  <a:gd name="T26" fmla="*/ 52 w 212"/>
                  <a:gd name="T27" fmla="*/ 52 h 56"/>
                  <a:gd name="T28" fmla="*/ 37 w 212"/>
                  <a:gd name="T29" fmla="*/ 49 h 56"/>
                  <a:gd name="T30" fmla="*/ 35 w 212"/>
                  <a:gd name="T31" fmla="*/ 48 h 56"/>
                  <a:gd name="T32" fmla="*/ 23 w 212"/>
                  <a:gd name="T33" fmla="*/ 44 h 56"/>
                  <a:gd name="T34" fmla="*/ 11 w 212"/>
                  <a:gd name="T35" fmla="*/ 38 h 56"/>
                  <a:gd name="T36" fmla="*/ 8 w 212"/>
                  <a:gd name="T37" fmla="*/ 36 h 56"/>
                  <a:gd name="T38" fmla="*/ 0 w 212"/>
                  <a:gd name="T39" fmla="*/ 24 h 56"/>
                  <a:gd name="T40" fmla="*/ 0 w 212"/>
                  <a:gd name="T41" fmla="*/ 0 h 56"/>
                  <a:gd name="T42" fmla="*/ 9 w 212"/>
                  <a:gd name="T43" fmla="*/ 0 h 56"/>
                  <a:gd name="T44" fmla="*/ 23 w 212"/>
                  <a:gd name="T45" fmla="*/ 0 h 56"/>
                  <a:gd name="T46" fmla="*/ 35 w 212"/>
                  <a:gd name="T47" fmla="*/ 0 h 56"/>
                  <a:gd name="T48" fmla="*/ 49 w 212"/>
                  <a:gd name="T49" fmla="*/ 0 h 56"/>
                  <a:gd name="T50" fmla="*/ 63 w 212"/>
                  <a:gd name="T51" fmla="*/ 0 h 56"/>
                  <a:gd name="T52" fmla="*/ 77 w 212"/>
                  <a:gd name="T53" fmla="*/ 0 h 56"/>
                  <a:gd name="T54" fmla="*/ 91 w 212"/>
                  <a:gd name="T55" fmla="*/ 0 h 56"/>
                  <a:gd name="T56" fmla="*/ 105 w 212"/>
                  <a:gd name="T57" fmla="*/ 0 h 56"/>
                  <a:gd name="T58" fmla="*/ 119 w 212"/>
                  <a:gd name="T59" fmla="*/ 0 h 56"/>
                  <a:gd name="T60" fmla="*/ 133 w 212"/>
                  <a:gd name="T61" fmla="*/ 0 h 56"/>
                  <a:gd name="T62" fmla="*/ 147 w 212"/>
                  <a:gd name="T63" fmla="*/ 0 h 56"/>
                  <a:gd name="T64" fmla="*/ 161 w 212"/>
                  <a:gd name="T65" fmla="*/ 0 h 56"/>
                  <a:gd name="T66" fmla="*/ 175 w 212"/>
                  <a:gd name="T67" fmla="*/ 0 h 56"/>
                  <a:gd name="T68" fmla="*/ 179 w 212"/>
                  <a:gd name="T69" fmla="*/ 0 h 56"/>
                  <a:gd name="T70" fmla="*/ 192 w 212"/>
                  <a:gd name="T71" fmla="*/ 0 h 56"/>
                  <a:gd name="T72" fmla="*/ 206 w 212"/>
                  <a:gd name="T73" fmla="*/ 0 h 56"/>
                  <a:gd name="T74" fmla="*/ 212 w 212"/>
                  <a:gd name="T75"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56">
                    <a:moveTo>
                      <a:pt x="212" y="23"/>
                    </a:moveTo>
                    <a:cubicBezTo>
                      <a:pt x="212" y="24"/>
                      <a:pt x="212" y="24"/>
                      <a:pt x="212" y="24"/>
                    </a:cubicBezTo>
                    <a:cubicBezTo>
                      <a:pt x="212" y="27"/>
                      <a:pt x="210" y="31"/>
                      <a:pt x="206" y="34"/>
                    </a:cubicBezTo>
                    <a:cubicBezTo>
                      <a:pt x="205" y="35"/>
                      <a:pt x="204" y="36"/>
                      <a:pt x="203" y="37"/>
                    </a:cubicBezTo>
                    <a:cubicBezTo>
                      <a:pt x="200" y="39"/>
                      <a:pt x="196" y="41"/>
                      <a:pt x="192" y="43"/>
                    </a:cubicBezTo>
                    <a:cubicBezTo>
                      <a:pt x="191" y="43"/>
                      <a:pt x="190" y="43"/>
                      <a:pt x="189" y="44"/>
                    </a:cubicBezTo>
                    <a:cubicBezTo>
                      <a:pt x="186" y="45"/>
                      <a:pt x="182" y="46"/>
                      <a:pt x="178" y="48"/>
                    </a:cubicBezTo>
                    <a:cubicBezTo>
                      <a:pt x="177" y="48"/>
                      <a:pt x="176" y="48"/>
                      <a:pt x="175" y="48"/>
                    </a:cubicBezTo>
                    <a:cubicBezTo>
                      <a:pt x="172" y="49"/>
                      <a:pt x="168" y="50"/>
                      <a:pt x="164" y="51"/>
                    </a:cubicBezTo>
                    <a:cubicBezTo>
                      <a:pt x="163" y="51"/>
                      <a:pt x="162" y="51"/>
                      <a:pt x="161" y="52"/>
                    </a:cubicBezTo>
                    <a:cubicBezTo>
                      <a:pt x="157" y="52"/>
                      <a:pt x="154" y="53"/>
                      <a:pt x="150" y="53"/>
                    </a:cubicBezTo>
                    <a:cubicBezTo>
                      <a:pt x="149" y="54"/>
                      <a:pt x="148" y="54"/>
                      <a:pt x="147" y="54"/>
                    </a:cubicBezTo>
                    <a:cubicBezTo>
                      <a:pt x="143" y="54"/>
                      <a:pt x="140" y="55"/>
                      <a:pt x="136" y="55"/>
                    </a:cubicBezTo>
                    <a:cubicBezTo>
                      <a:pt x="135" y="55"/>
                      <a:pt x="134" y="55"/>
                      <a:pt x="133" y="55"/>
                    </a:cubicBezTo>
                    <a:cubicBezTo>
                      <a:pt x="129" y="56"/>
                      <a:pt x="126" y="56"/>
                      <a:pt x="122" y="56"/>
                    </a:cubicBezTo>
                    <a:cubicBezTo>
                      <a:pt x="121" y="56"/>
                      <a:pt x="120" y="56"/>
                      <a:pt x="119" y="56"/>
                    </a:cubicBezTo>
                    <a:cubicBezTo>
                      <a:pt x="115" y="56"/>
                      <a:pt x="112" y="56"/>
                      <a:pt x="108" y="56"/>
                    </a:cubicBezTo>
                    <a:cubicBezTo>
                      <a:pt x="107" y="56"/>
                      <a:pt x="106" y="56"/>
                      <a:pt x="106" y="56"/>
                    </a:cubicBezTo>
                    <a:cubicBezTo>
                      <a:pt x="105" y="56"/>
                      <a:pt x="105" y="56"/>
                      <a:pt x="105" y="56"/>
                    </a:cubicBezTo>
                    <a:cubicBezTo>
                      <a:pt x="101" y="56"/>
                      <a:pt x="97" y="56"/>
                      <a:pt x="94" y="56"/>
                    </a:cubicBezTo>
                    <a:cubicBezTo>
                      <a:pt x="93" y="56"/>
                      <a:pt x="92" y="56"/>
                      <a:pt x="91" y="56"/>
                    </a:cubicBezTo>
                    <a:cubicBezTo>
                      <a:pt x="88" y="56"/>
                      <a:pt x="85" y="56"/>
                      <a:pt x="83" y="56"/>
                    </a:cubicBezTo>
                    <a:cubicBezTo>
                      <a:pt x="82" y="56"/>
                      <a:pt x="81" y="55"/>
                      <a:pt x="80" y="55"/>
                    </a:cubicBezTo>
                    <a:cubicBezTo>
                      <a:pt x="79" y="55"/>
                      <a:pt x="78" y="55"/>
                      <a:pt x="77" y="55"/>
                    </a:cubicBezTo>
                    <a:cubicBezTo>
                      <a:pt x="73" y="55"/>
                      <a:pt x="69" y="54"/>
                      <a:pt x="66" y="54"/>
                    </a:cubicBezTo>
                    <a:cubicBezTo>
                      <a:pt x="65" y="54"/>
                      <a:pt x="64" y="54"/>
                      <a:pt x="63" y="54"/>
                    </a:cubicBezTo>
                    <a:cubicBezTo>
                      <a:pt x="60" y="53"/>
                      <a:pt x="58" y="53"/>
                      <a:pt x="56" y="53"/>
                    </a:cubicBezTo>
                    <a:cubicBezTo>
                      <a:pt x="54" y="52"/>
                      <a:pt x="53" y="52"/>
                      <a:pt x="52" y="52"/>
                    </a:cubicBezTo>
                    <a:cubicBezTo>
                      <a:pt x="51" y="52"/>
                      <a:pt x="50" y="51"/>
                      <a:pt x="49" y="51"/>
                    </a:cubicBezTo>
                    <a:cubicBezTo>
                      <a:pt x="45" y="50"/>
                      <a:pt x="41" y="50"/>
                      <a:pt x="37" y="49"/>
                    </a:cubicBezTo>
                    <a:cubicBezTo>
                      <a:pt x="37" y="49"/>
                      <a:pt x="36" y="48"/>
                      <a:pt x="35" y="48"/>
                    </a:cubicBezTo>
                    <a:cubicBezTo>
                      <a:pt x="35" y="48"/>
                      <a:pt x="35" y="48"/>
                      <a:pt x="35" y="48"/>
                    </a:cubicBezTo>
                    <a:cubicBezTo>
                      <a:pt x="33" y="47"/>
                      <a:pt x="31" y="47"/>
                      <a:pt x="30" y="47"/>
                    </a:cubicBezTo>
                    <a:cubicBezTo>
                      <a:pt x="28" y="46"/>
                      <a:pt x="25" y="45"/>
                      <a:pt x="23" y="44"/>
                    </a:cubicBezTo>
                    <a:cubicBezTo>
                      <a:pt x="22" y="44"/>
                      <a:pt x="21" y="43"/>
                      <a:pt x="20" y="43"/>
                    </a:cubicBezTo>
                    <a:cubicBezTo>
                      <a:pt x="17" y="42"/>
                      <a:pt x="13" y="40"/>
                      <a:pt x="11" y="38"/>
                    </a:cubicBezTo>
                    <a:cubicBezTo>
                      <a:pt x="10" y="38"/>
                      <a:pt x="10" y="38"/>
                      <a:pt x="9" y="37"/>
                    </a:cubicBezTo>
                    <a:cubicBezTo>
                      <a:pt x="9" y="37"/>
                      <a:pt x="8" y="37"/>
                      <a:pt x="8" y="36"/>
                    </a:cubicBezTo>
                    <a:cubicBezTo>
                      <a:pt x="7" y="36"/>
                      <a:pt x="7" y="35"/>
                      <a:pt x="6" y="35"/>
                    </a:cubicBezTo>
                    <a:cubicBezTo>
                      <a:pt x="2" y="32"/>
                      <a:pt x="0" y="28"/>
                      <a:pt x="0" y="24"/>
                    </a:cubicBezTo>
                    <a:cubicBezTo>
                      <a:pt x="0" y="23"/>
                      <a:pt x="0" y="23"/>
                      <a:pt x="0" y="23"/>
                    </a:cubicBezTo>
                    <a:cubicBezTo>
                      <a:pt x="0" y="0"/>
                      <a:pt x="0" y="0"/>
                      <a:pt x="0" y="0"/>
                    </a:cubicBezTo>
                    <a:cubicBezTo>
                      <a:pt x="6" y="0"/>
                      <a:pt x="6" y="0"/>
                      <a:pt x="6" y="0"/>
                    </a:cubicBezTo>
                    <a:cubicBezTo>
                      <a:pt x="9" y="0"/>
                      <a:pt x="9" y="0"/>
                      <a:pt x="9" y="0"/>
                    </a:cubicBezTo>
                    <a:cubicBezTo>
                      <a:pt x="20" y="0"/>
                      <a:pt x="20" y="0"/>
                      <a:pt x="20" y="0"/>
                    </a:cubicBezTo>
                    <a:cubicBezTo>
                      <a:pt x="23" y="0"/>
                      <a:pt x="23" y="0"/>
                      <a:pt x="23" y="0"/>
                    </a:cubicBezTo>
                    <a:cubicBezTo>
                      <a:pt x="32" y="0"/>
                      <a:pt x="32" y="0"/>
                      <a:pt x="32" y="0"/>
                    </a:cubicBezTo>
                    <a:cubicBezTo>
                      <a:pt x="35" y="0"/>
                      <a:pt x="35" y="0"/>
                      <a:pt x="35" y="0"/>
                    </a:cubicBezTo>
                    <a:cubicBezTo>
                      <a:pt x="37" y="0"/>
                      <a:pt x="37" y="0"/>
                      <a:pt x="37" y="0"/>
                    </a:cubicBezTo>
                    <a:cubicBezTo>
                      <a:pt x="49" y="0"/>
                      <a:pt x="49" y="0"/>
                      <a:pt x="49" y="0"/>
                    </a:cubicBezTo>
                    <a:cubicBezTo>
                      <a:pt x="52" y="0"/>
                      <a:pt x="52" y="0"/>
                      <a:pt x="52" y="0"/>
                    </a:cubicBezTo>
                    <a:cubicBezTo>
                      <a:pt x="63" y="0"/>
                      <a:pt x="63" y="0"/>
                      <a:pt x="63" y="0"/>
                    </a:cubicBezTo>
                    <a:cubicBezTo>
                      <a:pt x="66" y="0"/>
                      <a:pt x="66" y="0"/>
                      <a:pt x="66" y="0"/>
                    </a:cubicBezTo>
                    <a:cubicBezTo>
                      <a:pt x="77" y="0"/>
                      <a:pt x="77" y="0"/>
                      <a:pt x="77" y="0"/>
                    </a:cubicBezTo>
                    <a:cubicBezTo>
                      <a:pt x="80" y="0"/>
                      <a:pt x="80" y="0"/>
                      <a:pt x="80" y="0"/>
                    </a:cubicBezTo>
                    <a:cubicBezTo>
                      <a:pt x="91" y="0"/>
                      <a:pt x="91" y="0"/>
                      <a:pt x="91" y="0"/>
                    </a:cubicBezTo>
                    <a:cubicBezTo>
                      <a:pt x="94" y="0"/>
                      <a:pt x="94" y="0"/>
                      <a:pt x="94" y="0"/>
                    </a:cubicBezTo>
                    <a:cubicBezTo>
                      <a:pt x="105" y="0"/>
                      <a:pt x="105" y="0"/>
                      <a:pt x="105" y="0"/>
                    </a:cubicBezTo>
                    <a:cubicBezTo>
                      <a:pt x="108" y="0"/>
                      <a:pt x="108" y="0"/>
                      <a:pt x="108" y="0"/>
                    </a:cubicBezTo>
                    <a:cubicBezTo>
                      <a:pt x="119" y="0"/>
                      <a:pt x="119" y="0"/>
                      <a:pt x="119" y="0"/>
                    </a:cubicBezTo>
                    <a:cubicBezTo>
                      <a:pt x="122" y="0"/>
                      <a:pt x="122" y="0"/>
                      <a:pt x="122" y="0"/>
                    </a:cubicBezTo>
                    <a:cubicBezTo>
                      <a:pt x="133" y="0"/>
                      <a:pt x="133" y="0"/>
                      <a:pt x="133" y="0"/>
                    </a:cubicBezTo>
                    <a:cubicBezTo>
                      <a:pt x="136" y="0"/>
                      <a:pt x="136" y="0"/>
                      <a:pt x="136" y="0"/>
                    </a:cubicBezTo>
                    <a:cubicBezTo>
                      <a:pt x="147" y="0"/>
                      <a:pt x="147" y="0"/>
                      <a:pt x="147" y="0"/>
                    </a:cubicBezTo>
                    <a:cubicBezTo>
                      <a:pt x="150" y="0"/>
                      <a:pt x="150" y="0"/>
                      <a:pt x="150" y="0"/>
                    </a:cubicBezTo>
                    <a:cubicBezTo>
                      <a:pt x="161" y="0"/>
                      <a:pt x="161" y="0"/>
                      <a:pt x="161" y="0"/>
                    </a:cubicBezTo>
                    <a:cubicBezTo>
                      <a:pt x="164" y="0"/>
                      <a:pt x="164" y="0"/>
                      <a:pt x="164" y="0"/>
                    </a:cubicBezTo>
                    <a:cubicBezTo>
                      <a:pt x="175" y="0"/>
                      <a:pt x="175" y="0"/>
                      <a:pt x="175" y="0"/>
                    </a:cubicBezTo>
                    <a:cubicBezTo>
                      <a:pt x="178" y="0"/>
                      <a:pt x="178" y="0"/>
                      <a:pt x="178" y="0"/>
                    </a:cubicBezTo>
                    <a:cubicBezTo>
                      <a:pt x="179" y="0"/>
                      <a:pt x="179" y="0"/>
                      <a:pt x="179" y="0"/>
                    </a:cubicBezTo>
                    <a:cubicBezTo>
                      <a:pt x="189" y="0"/>
                      <a:pt x="189" y="0"/>
                      <a:pt x="189" y="0"/>
                    </a:cubicBezTo>
                    <a:cubicBezTo>
                      <a:pt x="192" y="0"/>
                      <a:pt x="192" y="0"/>
                      <a:pt x="192" y="0"/>
                    </a:cubicBezTo>
                    <a:cubicBezTo>
                      <a:pt x="203" y="0"/>
                      <a:pt x="203" y="0"/>
                      <a:pt x="203" y="0"/>
                    </a:cubicBezTo>
                    <a:cubicBezTo>
                      <a:pt x="206" y="0"/>
                      <a:pt x="206" y="0"/>
                      <a:pt x="206" y="0"/>
                    </a:cubicBezTo>
                    <a:cubicBezTo>
                      <a:pt x="212" y="0"/>
                      <a:pt x="212" y="0"/>
                      <a:pt x="212" y="0"/>
                    </a:cubicBezTo>
                    <a:cubicBezTo>
                      <a:pt x="212" y="23"/>
                      <a:pt x="212" y="23"/>
                      <a:pt x="212" y="23"/>
                    </a:cubicBezTo>
                    <a:cubicBezTo>
                      <a:pt x="212" y="23"/>
                      <a:pt x="212" y="23"/>
                      <a:pt x="212"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72" name="Freeform 113"/>
              <p:cNvSpPr/>
              <p:nvPr>
                <p:custDataLst>
                  <p:tags r:id="rId109"/>
                </p:custDataLst>
              </p:nvPr>
            </p:nvSpPr>
            <p:spPr bwMode="auto">
              <a:xfrm>
                <a:off x="1873" y="2208"/>
                <a:ext cx="8" cy="88"/>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3" y="37"/>
                      <a:pt x="2" y="37"/>
                      <a:pt x="2" y="36"/>
                    </a:cubicBezTo>
                    <a:cubicBezTo>
                      <a:pt x="1" y="36"/>
                      <a:pt x="1" y="35"/>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73" name="Freeform 114"/>
              <p:cNvSpPr/>
              <p:nvPr>
                <p:custDataLst>
                  <p:tags r:id="rId110"/>
                </p:custDataLst>
              </p:nvPr>
            </p:nvSpPr>
            <p:spPr bwMode="auto">
              <a:xfrm>
                <a:off x="1907" y="2208"/>
                <a:ext cx="7" cy="104"/>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74" name="Freeform 115"/>
              <p:cNvSpPr/>
              <p:nvPr>
                <p:custDataLst>
                  <p:tags r:id="rId111"/>
                </p:custDataLst>
              </p:nvPr>
            </p:nvSpPr>
            <p:spPr bwMode="auto">
              <a:xfrm>
                <a:off x="1942" y="2208"/>
                <a:ext cx="5" cy="116"/>
              </a:xfrm>
              <a:custGeom>
                <a:avLst/>
                <a:gdLst>
                  <a:gd name="T0" fmla="*/ 2 w 2"/>
                  <a:gd name="T1" fmla="*/ 0 h 49"/>
                  <a:gd name="T2" fmla="*/ 2 w 2"/>
                  <a:gd name="T3" fmla="*/ 49 h 49"/>
                  <a:gd name="T4" fmla="*/ 0 w 2"/>
                  <a:gd name="T5" fmla="*/ 48 h 49"/>
                  <a:gd name="T6" fmla="*/ 0 w 2"/>
                  <a:gd name="T7" fmla="*/ 48 h 49"/>
                  <a:gd name="T8" fmla="*/ 0 w 2"/>
                  <a:gd name="T9" fmla="*/ 0 h 49"/>
                  <a:gd name="T10" fmla="*/ 2 w 2"/>
                  <a:gd name="T11" fmla="*/ 0 h 49"/>
                </a:gdLst>
                <a:ahLst/>
                <a:cxnLst>
                  <a:cxn ang="0">
                    <a:pos x="T0" y="T1"/>
                  </a:cxn>
                  <a:cxn ang="0">
                    <a:pos x="T2" y="T3"/>
                  </a:cxn>
                  <a:cxn ang="0">
                    <a:pos x="T4" y="T5"/>
                  </a:cxn>
                  <a:cxn ang="0">
                    <a:pos x="T6" y="T7"/>
                  </a:cxn>
                  <a:cxn ang="0">
                    <a:pos x="T8" y="T9"/>
                  </a:cxn>
                  <a:cxn ang="0">
                    <a:pos x="T10" y="T11"/>
                  </a:cxn>
                </a:cxnLst>
                <a:rect l="0" t="0" r="r" b="b"/>
                <a:pathLst>
                  <a:path w="2" h="49">
                    <a:moveTo>
                      <a:pt x="2" y="0"/>
                    </a:moveTo>
                    <a:cubicBezTo>
                      <a:pt x="2" y="49"/>
                      <a:pt x="2" y="49"/>
                      <a:pt x="2" y="49"/>
                    </a:cubicBezTo>
                    <a:cubicBezTo>
                      <a:pt x="2" y="49"/>
                      <a:pt x="1" y="48"/>
                      <a:pt x="0" y="48"/>
                    </a:cubicBezTo>
                    <a:cubicBezTo>
                      <a:pt x="0" y="48"/>
                      <a:pt x="0" y="48"/>
                      <a:pt x="0" y="48"/>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75" name="Freeform 116"/>
              <p:cNvSpPr/>
              <p:nvPr>
                <p:custDataLst>
                  <p:tags r:id="rId112"/>
                </p:custDataLst>
              </p:nvPr>
            </p:nvSpPr>
            <p:spPr bwMode="auto">
              <a:xfrm>
                <a:off x="1975" y="2208"/>
                <a:ext cx="7" cy="123"/>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76" name="Freeform 117"/>
              <p:cNvSpPr/>
              <p:nvPr>
                <p:custDataLst>
                  <p:tags r:id="rId113"/>
                </p:custDataLst>
              </p:nvPr>
            </p:nvSpPr>
            <p:spPr bwMode="auto">
              <a:xfrm>
                <a:off x="2008" y="2208"/>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77" name="Freeform 118"/>
              <p:cNvSpPr/>
              <p:nvPr>
                <p:custDataLst>
                  <p:tags r:id="rId114"/>
                </p:custDataLst>
              </p:nvPr>
            </p:nvSpPr>
            <p:spPr bwMode="auto">
              <a:xfrm>
                <a:off x="2042" y="2208"/>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78" name="Freeform 119"/>
              <p:cNvSpPr/>
              <p:nvPr>
                <p:custDataLst>
                  <p:tags r:id="rId115"/>
                </p:custDataLst>
              </p:nvPr>
            </p:nvSpPr>
            <p:spPr bwMode="auto">
              <a:xfrm>
                <a:off x="2075" y="2208"/>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79" name="Freeform 120"/>
              <p:cNvSpPr/>
              <p:nvPr>
                <p:custDataLst>
                  <p:tags r:id="rId116"/>
                </p:custDataLst>
              </p:nvPr>
            </p:nvSpPr>
            <p:spPr bwMode="auto">
              <a:xfrm>
                <a:off x="2108" y="2208"/>
                <a:ext cx="7" cy="133"/>
              </a:xfrm>
              <a:custGeom>
                <a:avLst/>
                <a:gdLst>
                  <a:gd name="T0" fmla="*/ 3 w 3"/>
                  <a:gd name="T1" fmla="*/ 0 h 56"/>
                  <a:gd name="T2" fmla="*/ 3 w 3"/>
                  <a:gd name="T3" fmla="*/ 56 h 56"/>
                  <a:gd name="T4" fmla="*/ 1 w 3"/>
                  <a:gd name="T5" fmla="*/ 56 h 56"/>
                  <a:gd name="T6" fmla="*/ 0 w 3"/>
                  <a:gd name="T7" fmla="*/ 56 h 56"/>
                  <a:gd name="T8" fmla="*/ 0 w 3"/>
                  <a:gd name="T9" fmla="*/ 0 h 56"/>
                  <a:gd name="T10" fmla="*/ 3 w 3"/>
                  <a:gd name="T11" fmla="*/ 0 h 56"/>
                </a:gdLst>
                <a:ahLst/>
                <a:cxnLst>
                  <a:cxn ang="0">
                    <a:pos x="T0" y="T1"/>
                  </a:cxn>
                  <a:cxn ang="0">
                    <a:pos x="T2" y="T3"/>
                  </a:cxn>
                  <a:cxn ang="0">
                    <a:pos x="T4" y="T5"/>
                  </a:cxn>
                  <a:cxn ang="0">
                    <a:pos x="T6" y="T7"/>
                  </a:cxn>
                  <a:cxn ang="0">
                    <a:pos x="T8" y="T9"/>
                  </a:cxn>
                  <a:cxn ang="0">
                    <a:pos x="T10" y="T11"/>
                  </a:cxn>
                </a:cxnLst>
                <a:rect l="0" t="0" r="r" b="b"/>
                <a:pathLst>
                  <a:path w="3" h="56">
                    <a:moveTo>
                      <a:pt x="3" y="0"/>
                    </a:moveTo>
                    <a:cubicBezTo>
                      <a:pt x="3" y="56"/>
                      <a:pt x="3" y="56"/>
                      <a:pt x="3" y="56"/>
                    </a:cubicBezTo>
                    <a:cubicBezTo>
                      <a:pt x="2" y="56"/>
                      <a:pt x="1" y="56"/>
                      <a:pt x="1" y="56"/>
                    </a:cubicBezTo>
                    <a:cubicBezTo>
                      <a:pt x="0" y="56"/>
                      <a:pt x="0"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80" name="Freeform 121"/>
              <p:cNvSpPr/>
              <p:nvPr>
                <p:custDataLst>
                  <p:tags r:id="rId117"/>
                </p:custDataLst>
              </p:nvPr>
            </p:nvSpPr>
            <p:spPr bwMode="auto">
              <a:xfrm>
                <a:off x="2141" y="2208"/>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81" name="Freeform 122"/>
              <p:cNvSpPr/>
              <p:nvPr>
                <p:custDataLst>
                  <p:tags r:id="rId118"/>
                </p:custDataLst>
              </p:nvPr>
            </p:nvSpPr>
            <p:spPr bwMode="auto">
              <a:xfrm>
                <a:off x="2174" y="2208"/>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82" name="Freeform 123"/>
              <p:cNvSpPr/>
              <p:nvPr>
                <p:custDataLst>
                  <p:tags r:id="rId119"/>
                </p:custDataLst>
              </p:nvPr>
            </p:nvSpPr>
            <p:spPr bwMode="auto">
              <a:xfrm>
                <a:off x="2207" y="2208"/>
                <a:ext cx="7" cy="128"/>
              </a:xfrm>
              <a:custGeom>
                <a:avLst/>
                <a:gdLst>
                  <a:gd name="T0" fmla="*/ 3 w 3"/>
                  <a:gd name="T1" fmla="*/ 0 h 54"/>
                  <a:gd name="T2" fmla="*/ 3 w 3"/>
                  <a:gd name="T3" fmla="*/ 53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3"/>
                      <a:pt x="3" y="53"/>
                      <a:pt x="3" y="53"/>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83" name="Freeform 124"/>
              <p:cNvSpPr/>
              <p:nvPr>
                <p:custDataLst>
                  <p:tags r:id="rId120"/>
                </p:custDataLst>
              </p:nvPr>
            </p:nvSpPr>
            <p:spPr bwMode="auto">
              <a:xfrm>
                <a:off x="2240" y="2208"/>
                <a:ext cx="7" cy="123"/>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1"/>
                      <a:pt x="1" y="51"/>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84" name="Freeform 125"/>
              <p:cNvSpPr/>
              <p:nvPr>
                <p:custDataLst>
                  <p:tags r:id="rId121"/>
                </p:custDataLst>
              </p:nvPr>
            </p:nvSpPr>
            <p:spPr bwMode="auto">
              <a:xfrm>
                <a:off x="2274" y="2208"/>
                <a:ext cx="7" cy="114"/>
              </a:xfrm>
              <a:custGeom>
                <a:avLst/>
                <a:gdLst>
                  <a:gd name="T0" fmla="*/ 3 w 3"/>
                  <a:gd name="T1" fmla="*/ 0 h 48"/>
                  <a:gd name="T2" fmla="*/ 3 w 3"/>
                  <a:gd name="T3" fmla="*/ 48 h 48"/>
                  <a:gd name="T4" fmla="*/ 0 w 3"/>
                  <a:gd name="T5" fmla="*/ 48 h 48"/>
                  <a:gd name="T6" fmla="*/ 0 w 3"/>
                  <a:gd name="T7" fmla="*/ 0 h 48"/>
                  <a:gd name="T8" fmla="*/ 3 w 3"/>
                  <a:gd name="T9" fmla="*/ 0 h 48"/>
                </a:gdLst>
                <a:ahLst/>
                <a:cxnLst>
                  <a:cxn ang="0">
                    <a:pos x="T0" y="T1"/>
                  </a:cxn>
                  <a:cxn ang="0">
                    <a:pos x="T2" y="T3"/>
                  </a:cxn>
                  <a:cxn ang="0">
                    <a:pos x="T4" y="T5"/>
                  </a:cxn>
                  <a:cxn ang="0">
                    <a:pos x="T6" y="T7"/>
                  </a:cxn>
                  <a:cxn ang="0">
                    <a:pos x="T8" y="T9"/>
                  </a:cxn>
                </a:cxnLst>
                <a:rect l="0" t="0" r="r" b="b"/>
                <a:pathLst>
                  <a:path w="3" h="48">
                    <a:moveTo>
                      <a:pt x="3" y="0"/>
                    </a:moveTo>
                    <a:cubicBezTo>
                      <a:pt x="3" y="48"/>
                      <a:pt x="3" y="48"/>
                      <a:pt x="3" y="48"/>
                    </a:cubicBezTo>
                    <a:cubicBezTo>
                      <a:pt x="2" y="48"/>
                      <a:pt x="1"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85" name="Freeform 126"/>
              <p:cNvSpPr/>
              <p:nvPr>
                <p:custDataLst>
                  <p:tags r:id="rId122"/>
                </p:custDataLst>
              </p:nvPr>
            </p:nvSpPr>
            <p:spPr bwMode="auto">
              <a:xfrm>
                <a:off x="2307" y="2208"/>
                <a:ext cx="7"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3"/>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86" name="Freeform 127"/>
              <p:cNvSpPr/>
              <p:nvPr>
                <p:custDataLst>
                  <p:tags r:id="rId123"/>
                </p:custDataLst>
              </p:nvPr>
            </p:nvSpPr>
            <p:spPr bwMode="auto">
              <a:xfrm>
                <a:off x="2340" y="2208"/>
                <a:ext cx="7" cy="88"/>
              </a:xfrm>
              <a:custGeom>
                <a:avLst/>
                <a:gdLst>
                  <a:gd name="T0" fmla="*/ 3 w 3"/>
                  <a:gd name="T1" fmla="*/ 0 h 37"/>
                  <a:gd name="T2" fmla="*/ 3 w 3"/>
                  <a:gd name="T3" fmla="*/ 34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4"/>
                      <a:pt x="3" y="34"/>
                      <a:pt x="3" y="34"/>
                    </a:cubicBezTo>
                    <a:cubicBezTo>
                      <a:pt x="2" y="35"/>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87" name="Freeform 128"/>
              <p:cNvSpPr/>
              <p:nvPr>
                <p:custDataLst>
                  <p:tags r:id="rId124"/>
                </p:custDataLst>
              </p:nvPr>
            </p:nvSpPr>
            <p:spPr bwMode="auto">
              <a:xfrm>
                <a:off x="1859" y="2137"/>
                <a:ext cx="502" cy="142"/>
              </a:xfrm>
              <a:custGeom>
                <a:avLst/>
                <a:gdLst>
                  <a:gd name="T0" fmla="*/ 212 w 212"/>
                  <a:gd name="T1" fmla="*/ 30 h 60"/>
                  <a:gd name="T2" fmla="*/ 106 w 212"/>
                  <a:gd name="T3" fmla="*/ 60 h 60"/>
                  <a:gd name="T4" fmla="*/ 83 w 212"/>
                  <a:gd name="T5" fmla="*/ 60 h 60"/>
                  <a:gd name="T6" fmla="*/ 56 w 212"/>
                  <a:gd name="T7" fmla="*/ 57 h 60"/>
                  <a:gd name="T8" fmla="*/ 35 w 212"/>
                  <a:gd name="T9" fmla="*/ 53 h 60"/>
                  <a:gd name="T10" fmla="*/ 30 w 212"/>
                  <a:gd name="T11" fmla="*/ 51 h 60"/>
                  <a:gd name="T12" fmla="*/ 11 w 212"/>
                  <a:gd name="T13" fmla="*/ 43 h 60"/>
                  <a:gd name="T14" fmla="*/ 8 w 212"/>
                  <a:gd name="T15" fmla="*/ 42 h 60"/>
                  <a:gd name="T16" fmla="*/ 0 w 212"/>
                  <a:gd name="T17" fmla="*/ 30 h 60"/>
                  <a:gd name="T18" fmla="*/ 0 w 212"/>
                  <a:gd name="T19" fmla="*/ 29 h 60"/>
                  <a:gd name="T20" fmla="*/ 106 w 212"/>
                  <a:gd name="T21" fmla="*/ 0 h 60"/>
                  <a:gd name="T22" fmla="*/ 146 w 212"/>
                  <a:gd name="T23" fmla="*/ 2 h 60"/>
                  <a:gd name="T24" fmla="*/ 153 w 212"/>
                  <a:gd name="T25" fmla="*/ 3 h 60"/>
                  <a:gd name="T26" fmla="*/ 180 w 212"/>
                  <a:gd name="T27" fmla="*/ 9 h 60"/>
                  <a:gd name="T28" fmla="*/ 185 w 212"/>
                  <a:gd name="T29" fmla="*/ 10 h 60"/>
                  <a:gd name="T30" fmla="*/ 199 w 212"/>
                  <a:gd name="T31" fmla="*/ 16 h 60"/>
                  <a:gd name="T32" fmla="*/ 209 w 212"/>
                  <a:gd name="T33" fmla="*/ 23 h 60"/>
                  <a:gd name="T34" fmla="*/ 212 w 212"/>
                  <a:gd name="T35" fmla="*/ 29 h 60"/>
                  <a:gd name="T36" fmla="*/ 212 w 212"/>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60">
                    <a:moveTo>
                      <a:pt x="212" y="30"/>
                    </a:moveTo>
                    <a:cubicBezTo>
                      <a:pt x="212" y="47"/>
                      <a:pt x="164" y="60"/>
                      <a:pt x="106" y="60"/>
                    </a:cubicBezTo>
                    <a:cubicBezTo>
                      <a:pt x="98" y="60"/>
                      <a:pt x="90" y="60"/>
                      <a:pt x="83" y="60"/>
                    </a:cubicBezTo>
                    <a:cubicBezTo>
                      <a:pt x="73" y="59"/>
                      <a:pt x="64" y="58"/>
                      <a:pt x="56" y="57"/>
                    </a:cubicBezTo>
                    <a:cubicBezTo>
                      <a:pt x="49" y="56"/>
                      <a:pt x="42" y="54"/>
                      <a:pt x="35" y="53"/>
                    </a:cubicBezTo>
                    <a:cubicBezTo>
                      <a:pt x="34" y="52"/>
                      <a:pt x="32" y="52"/>
                      <a:pt x="30" y="51"/>
                    </a:cubicBezTo>
                    <a:cubicBezTo>
                      <a:pt x="22" y="49"/>
                      <a:pt x="16" y="46"/>
                      <a:pt x="11" y="43"/>
                    </a:cubicBezTo>
                    <a:cubicBezTo>
                      <a:pt x="10" y="43"/>
                      <a:pt x="9" y="42"/>
                      <a:pt x="8" y="42"/>
                    </a:cubicBezTo>
                    <a:cubicBezTo>
                      <a:pt x="3" y="38"/>
                      <a:pt x="0" y="34"/>
                      <a:pt x="0" y="30"/>
                    </a:cubicBezTo>
                    <a:cubicBezTo>
                      <a:pt x="0" y="30"/>
                      <a:pt x="0" y="29"/>
                      <a:pt x="0" y="29"/>
                    </a:cubicBezTo>
                    <a:cubicBezTo>
                      <a:pt x="2" y="13"/>
                      <a:pt x="49" y="0"/>
                      <a:pt x="106" y="0"/>
                    </a:cubicBezTo>
                    <a:cubicBezTo>
                      <a:pt x="120" y="0"/>
                      <a:pt x="133" y="1"/>
                      <a:pt x="146" y="2"/>
                    </a:cubicBezTo>
                    <a:cubicBezTo>
                      <a:pt x="148" y="3"/>
                      <a:pt x="150" y="3"/>
                      <a:pt x="153" y="3"/>
                    </a:cubicBezTo>
                    <a:cubicBezTo>
                      <a:pt x="163" y="5"/>
                      <a:pt x="172" y="6"/>
                      <a:pt x="180" y="9"/>
                    </a:cubicBezTo>
                    <a:cubicBezTo>
                      <a:pt x="181" y="9"/>
                      <a:pt x="183" y="10"/>
                      <a:pt x="185" y="10"/>
                    </a:cubicBezTo>
                    <a:cubicBezTo>
                      <a:pt x="190" y="12"/>
                      <a:pt x="195" y="14"/>
                      <a:pt x="199" y="16"/>
                    </a:cubicBezTo>
                    <a:cubicBezTo>
                      <a:pt x="204" y="18"/>
                      <a:pt x="207" y="21"/>
                      <a:pt x="209" y="23"/>
                    </a:cubicBezTo>
                    <a:cubicBezTo>
                      <a:pt x="210" y="25"/>
                      <a:pt x="211" y="27"/>
                      <a:pt x="212" y="29"/>
                    </a:cubicBezTo>
                    <a:cubicBezTo>
                      <a:pt x="212" y="29"/>
                      <a:pt x="212" y="30"/>
                      <a:pt x="212"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88" name="Rectangle 129"/>
              <p:cNvSpPr>
                <a:spLocks noChangeArrowheads="1"/>
              </p:cNvSpPr>
              <p:nvPr>
                <p:custDataLst>
                  <p:tags r:id="rId125"/>
                </p:custDataLst>
              </p:nvPr>
            </p:nvSpPr>
            <p:spPr bwMode="auto">
              <a:xfrm>
                <a:off x="1992" y="2260"/>
                <a:ext cx="106" cy="19"/>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89" name="Freeform 130"/>
              <p:cNvSpPr/>
              <p:nvPr>
                <p:custDataLst>
                  <p:tags r:id="rId126"/>
                </p:custDataLst>
              </p:nvPr>
            </p:nvSpPr>
            <p:spPr bwMode="auto">
              <a:xfrm>
                <a:off x="1878" y="2225"/>
                <a:ext cx="45" cy="14"/>
              </a:xfrm>
              <a:custGeom>
                <a:avLst/>
                <a:gdLst>
                  <a:gd name="T0" fmla="*/ 17 w 19"/>
                  <a:gd name="T1" fmla="*/ 0 h 6"/>
                  <a:gd name="T2" fmla="*/ 0 w 19"/>
                  <a:gd name="T3" fmla="*/ 5 h 6"/>
                  <a:gd name="T4" fmla="*/ 3 w 19"/>
                  <a:gd name="T5" fmla="*/ 6 h 6"/>
                  <a:gd name="T6" fmla="*/ 19 w 19"/>
                  <a:gd name="T7" fmla="*/ 2 h 6"/>
                  <a:gd name="T8" fmla="*/ 17 w 19"/>
                  <a:gd name="T9" fmla="*/ 0 h 6"/>
                </a:gdLst>
                <a:ahLst/>
                <a:cxnLst>
                  <a:cxn ang="0">
                    <a:pos x="T0" y="T1"/>
                  </a:cxn>
                  <a:cxn ang="0">
                    <a:pos x="T2" y="T3"/>
                  </a:cxn>
                  <a:cxn ang="0">
                    <a:pos x="T4" y="T5"/>
                  </a:cxn>
                  <a:cxn ang="0">
                    <a:pos x="T6" y="T7"/>
                  </a:cxn>
                  <a:cxn ang="0">
                    <a:pos x="T8" y="T9"/>
                  </a:cxn>
                </a:cxnLst>
                <a:rect l="0" t="0" r="r" b="b"/>
                <a:pathLst>
                  <a:path w="19" h="6">
                    <a:moveTo>
                      <a:pt x="17" y="0"/>
                    </a:moveTo>
                    <a:cubicBezTo>
                      <a:pt x="0" y="5"/>
                      <a:pt x="0" y="5"/>
                      <a:pt x="0" y="5"/>
                    </a:cubicBezTo>
                    <a:cubicBezTo>
                      <a:pt x="1" y="5"/>
                      <a:pt x="2" y="6"/>
                      <a:pt x="3" y="6"/>
                    </a:cubicBezTo>
                    <a:cubicBezTo>
                      <a:pt x="19" y="2"/>
                      <a:pt x="19" y="2"/>
                      <a:pt x="19" y="2"/>
                    </a:cubicBezTo>
                    <a:cubicBezTo>
                      <a:pt x="18" y="1"/>
                      <a:pt x="17" y="1"/>
                      <a:pt x="1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90" name="Freeform 131"/>
              <p:cNvSpPr/>
              <p:nvPr>
                <p:custDataLst>
                  <p:tags r:id="rId127"/>
                </p:custDataLst>
              </p:nvPr>
            </p:nvSpPr>
            <p:spPr bwMode="auto">
              <a:xfrm>
                <a:off x="1930" y="2248"/>
                <a:ext cx="48" cy="15"/>
              </a:xfrm>
              <a:custGeom>
                <a:avLst/>
                <a:gdLst>
                  <a:gd name="T0" fmla="*/ 15 w 20"/>
                  <a:gd name="T1" fmla="*/ 0 h 6"/>
                  <a:gd name="T2" fmla="*/ 0 w 20"/>
                  <a:gd name="T3" fmla="*/ 4 h 6"/>
                  <a:gd name="T4" fmla="*/ 5 w 20"/>
                  <a:gd name="T5" fmla="*/ 6 h 6"/>
                  <a:gd name="T6" fmla="*/ 20 w 20"/>
                  <a:gd name="T7" fmla="*/ 1 h 6"/>
                  <a:gd name="T8" fmla="*/ 17 w 20"/>
                  <a:gd name="T9" fmla="*/ 0 h 6"/>
                  <a:gd name="T10" fmla="*/ 15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15" y="0"/>
                    </a:moveTo>
                    <a:cubicBezTo>
                      <a:pt x="0" y="4"/>
                      <a:pt x="0" y="4"/>
                      <a:pt x="0" y="4"/>
                    </a:cubicBezTo>
                    <a:cubicBezTo>
                      <a:pt x="2" y="5"/>
                      <a:pt x="4" y="5"/>
                      <a:pt x="5" y="6"/>
                    </a:cubicBezTo>
                    <a:cubicBezTo>
                      <a:pt x="20" y="1"/>
                      <a:pt x="20" y="1"/>
                      <a:pt x="20" y="1"/>
                    </a:cubicBezTo>
                    <a:cubicBezTo>
                      <a:pt x="19" y="1"/>
                      <a:pt x="18" y="1"/>
                      <a:pt x="17" y="0"/>
                    </a:cubicBezTo>
                    <a:cubicBezTo>
                      <a:pt x="16" y="0"/>
                      <a:pt x="16"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91" name="Freeform 132"/>
              <p:cNvSpPr/>
              <p:nvPr>
                <p:custDataLst>
                  <p:tags r:id="rId128"/>
                </p:custDataLst>
              </p:nvPr>
            </p:nvSpPr>
            <p:spPr bwMode="auto">
              <a:xfrm>
                <a:off x="1909" y="2151"/>
                <a:ext cx="400" cy="114"/>
              </a:xfrm>
              <a:custGeom>
                <a:avLst/>
                <a:gdLst>
                  <a:gd name="T0" fmla="*/ 169 w 169"/>
                  <a:gd name="T1" fmla="*/ 24 h 48"/>
                  <a:gd name="T2" fmla="*/ 169 w 169"/>
                  <a:gd name="T3" fmla="*/ 25 h 48"/>
                  <a:gd name="T4" fmla="*/ 85 w 169"/>
                  <a:gd name="T5" fmla="*/ 48 h 48"/>
                  <a:gd name="T6" fmla="*/ 0 w 169"/>
                  <a:gd name="T7" fmla="*/ 25 h 48"/>
                  <a:gd name="T8" fmla="*/ 0 w 169"/>
                  <a:gd name="T9" fmla="*/ 24 h 48"/>
                  <a:gd name="T10" fmla="*/ 85 w 169"/>
                  <a:gd name="T11" fmla="*/ 0 h 48"/>
                  <a:gd name="T12" fmla="*/ 169 w 169"/>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69" h="48">
                    <a:moveTo>
                      <a:pt x="169" y="24"/>
                    </a:moveTo>
                    <a:cubicBezTo>
                      <a:pt x="169" y="25"/>
                      <a:pt x="169" y="25"/>
                      <a:pt x="169" y="25"/>
                    </a:cubicBezTo>
                    <a:cubicBezTo>
                      <a:pt x="167" y="38"/>
                      <a:pt x="130" y="48"/>
                      <a:pt x="85" y="48"/>
                    </a:cubicBezTo>
                    <a:cubicBezTo>
                      <a:pt x="39" y="48"/>
                      <a:pt x="2" y="38"/>
                      <a:pt x="0" y="25"/>
                    </a:cubicBezTo>
                    <a:cubicBezTo>
                      <a:pt x="0" y="25"/>
                      <a:pt x="0" y="25"/>
                      <a:pt x="0" y="24"/>
                    </a:cubicBezTo>
                    <a:cubicBezTo>
                      <a:pt x="0" y="11"/>
                      <a:pt x="38" y="0"/>
                      <a:pt x="85" y="0"/>
                    </a:cubicBezTo>
                    <a:cubicBezTo>
                      <a:pt x="131" y="0"/>
                      <a:pt x="169" y="11"/>
                      <a:pt x="169"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92" name="Freeform 133"/>
              <p:cNvSpPr/>
              <p:nvPr>
                <p:custDataLst>
                  <p:tags r:id="rId129"/>
                </p:custDataLst>
              </p:nvPr>
            </p:nvSpPr>
            <p:spPr bwMode="auto">
              <a:xfrm>
                <a:off x="1909" y="2156"/>
                <a:ext cx="400" cy="109"/>
              </a:xfrm>
              <a:custGeom>
                <a:avLst/>
                <a:gdLst>
                  <a:gd name="T0" fmla="*/ 169 w 169"/>
                  <a:gd name="T1" fmla="*/ 23 h 46"/>
                  <a:gd name="T2" fmla="*/ 85 w 169"/>
                  <a:gd name="T3" fmla="*/ 46 h 46"/>
                  <a:gd name="T4" fmla="*/ 82 w 169"/>
                  <a:gd name="T5" fmla="*/ 46 h 46"/>
                  <a:gd name="T6" fmla="*/ 53 w 169"/>
                  <a:gd name="T7" fmla="*/ 44 h 46"/>
                  <a:gd name="T8" fmla="*/ 29 w 169"/>
                  <a:gd name="T9" fmla="*/ 40 h 46"/>
                  <a:gd name="T10" fmla="*/ 24 w 169"/>
                  <a:gd name="T11" fmla="*/ 39 h 46"/>
                  <a:gd name="T12" fmla="*/ 6 w 169"/>
                  <a:gd name="T13" fmla="*/ 31 h 46"/>
                  <a:gd name="T14" fmla="*/ 3 w 169"/>
                  <a:gd name="T15" fmla="*/ 29 h 46"/>
                  <a:gd name="T16" fmla="*/ 0 w 169"/>
                  <a:gd name="T17" fmla="*/ 23 h 46"/>
                  <a:gd name="T18" fmla="*/ 85 w 169"/>
                  <a:gd name="T19" fmla="*/ 0 h 46"/>
                  <a:gd name="T20" fmla="*/ 102 w 169"/>
                  <a:gd name="T21" fmla="*/ 1 h 46"/>
                  <a:gd name="T22" fmla="*/ 110 w 169"/>
                  <a:gd name="T23" fmla="*/ 1 h 46"/>
                  <a:gd name="T24" fmla="*/ 139 w 169"/>
                  <a:gd name="T25" fmla="*/ 6 h 46"/>
                  <a:gd name="T26" fmla="*/ 144 w 169"/>
                  <a:gd name="T27" fmla="*/ 7 h 46"/>
                  <a:gd name="T28" fmla="*/ 161 w 169"/>
                  <a:gd name="T29" fmla="*/ 14 h 46"/>
                  <a:gd name="T30" fmla="*/ 169 w 169"/>
                  <a:gd name="T31" fmla="*/ 22 h 46"/>
                  <a:gd name="T32" fmla="*/ 169 w 169"/>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46">
                    <a:moveTo>
                      <a:pt x="169" y="23"/>
                    </a:moveTo>
                    <a:cubicBezTo>
                      <a:pt x="167" y="36"/>
                      <a:pt x="130" y="46"/>
                      <a:pt x="85" y="46"/>
                    </a:cubicBezTo>
                    <a:cubicBezTo>
                      <a:pt x="84" y="46"/>
                      <a:pt x="83" y="46"/>
                      <a:pt x="82" y="46"/>
                    </a:cubicBezTo>
                    <a:cubicBezTo>
                      <a:pt x="72" y="46"/>
                      <a:pt x="62" y="46"/>
                      <a:pt x="53" y="44"/>
                    </a:cubicBezTo>
                    <a:cubicBezTo>
                      <a:pt x="44" y="43"/>
                      <a:pt x="36" y="42"/>
                      <a:pt x="29" y="40"/>
                    </a:cubicBezTo>
                    <a:cubicBezTo>
                      <a:pt x="27" y="40"/>
                      <a:pt x="25" y="39"/>
                      <a:pt x="24" y="39"/>
                    </a:cubicBezTo>
                    <a:cubicBezTo>
                      <a:pt x="16" y="37"/>
                      <a:pt x="10" y="34"/>
                      <a:pt x="6" y="31"/>
                    </a:cubicBezTo>
                    <a:cubicBezTo>
                      <a:pt x="5" y="30"/>
                      <a:pt x="4" y="29"/>
                      <a:pt x="3" y="29"/>
                    </a:cubicBezTo>
                    <a:cubicBezTo>
                      <a:pt x="2" y="27"/>
                      <a:pt x="1" y="25"/>
                      <a:pt x="0" y="23"/>
                    </a:cubicBezTo>
                    <a:cubicBezTo>
                      <a:pt x="2" y="11"/>
                      <a:pt x="39" y="0"/>
                      <a:pt x="85" y="0"/>
                    </a:cubicBezTo>
                    <a:cubicBezTo>
                      <a:pt x="91" y="0"/>
                      <a:pt x="96" y="1"/>
                      <a:pt x="102" y="1"/>
                    </a:cubicBezTo>
                    <a:cubicBezTo>
                      <a:pt x="104" y="1"/>
                      <a:pt x="107" y="1"/>
                      <a:pt x="110" y="1"/>
                    </a:cubicBezTo>
                    <a:cubicBezTo>
                      <a:pt x="121" y="2"/>
                      <a:pt x="131" y="4"/>
                      <a:pt x="139" y="6"/>
                    </a:cubicBezTo>
                    <a:cubicBezTo>
                      <a:pt x="141" y="6"/>
                      <a:pt x="143" y="7"/>
                      <a:pt x="144" y="7"/>
                    </a:cubicBezTo>
                    <a:cubicBezTo>
                      <a:pt x="151" y="9"/>
                      <a:pt x="157" y="11"/>
                      <a:pt x="161" y="14"/>
                    </a:cubicBezTo>
                    <a:cubicBezTo>
                      <a:pt x="165" y="16"/>
                      <a:pt x="168" y="19"/>
                      <a:pt x="169" y="22"/>
                    </a:cubicBezTo>
                    <a:cubicBezTo>
                      <a:pt x="169" y="22"/>
                      <a:pt x="169" y="23"/>
                      <a:pt x="169"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93" name="Freeform 134"/>
              <p:cNvSpPr/>
              <p:nvPr>
                <p:custDataLst>
                  <p:tags r:id="rId130"/>
                </p:custDataLst>
              </p:nvPr>
            </p:nvSpPr>
            <p:spPr bwMode="auto">
              <a:xfrm>
                <a:off x="2034" y="2253"/>
                <a:ext cx="112" cy="12"/>
              </a:xfrm>
              <a:custGeom>
                <a:avLst/>
                <a:gdLst>
                  <a:gd name="T0" fmla="*/ 14 w 47"/>
                  <a:gd name="T1" fmla="*/ 0 h 5"/>
                  <a:gd name="T2" fmla="*/ 0 w 47"/>
                  <a:gd name="T3" fmla="*/ 3 h 5"/>
                  <a:gd name="T4" fmla="*/ 29 w 47"/>
                  <a:gd name="T5" fmla="*/ 5 h 5"/>
                  <a:gd name="T6" fmla="*/ 47 w 47"/>
                  <a:gd name="T7" fmla="*/ 0 h 5"/>
                  <a:gd name="T8" fmla="*/ 37 w 47"/>
                  <a:gd name="T9" fmla="*/ 0 h 5"/>
                  <a:gd name="T10" fmla="*/ 35 w 47"/>
                  <a:gd name="T11" fmla="*/ 0 h 5"/>
                  <a:gd name="T12" fmla="*/ 34 w 47"/>
                  <a:gd name="T13" fmla="*/ 0 h 5"/>
                  <a:gd name="T14" fmla="*/ 23 w 47"/>
                  <a:gd name="T15" fmla="*/ 0 h 5"/>
                  <a:gd name="T16" fmla="*/ 20 w 47"/>
                  <a:gd name="T17" fmla="*/ 0 h 5"/>
                  <a:gd name="T18" fmla="*/ 14 w 4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
                    <a:moveTo>
                      <a:pt x="14" y="0"/>
                    </a:moveTo>
                    <a:cubicBezTo>
                      <a:pt x="0" y="3"/>
                      <a:pt x="0" y="3"/>
                      <a:pt x="0" y="3"/>
                    </a:cubicBezTo>
                    <a:cubicBezTo>
                      <a:pt x="9" y="5"/>
                      <a:pt x="19" y="5"/>
                      <a:pt x="29" y="5"/>
                    </a:cubicBezTo>
                    <a:cubicBezTo>
                      <a:pt x="47" y="0"/>
                      <a:pt x="47" y="0"/>
                      <a:pt x="47" y="0"/>
                    </a:cubicBezTo>
                    <a:cubicBezTo>
                      <a:pt x="43" y="0"/>
                      <a:pt x="40" y="0"/>
                      <a:pt x="37" y="0"/>
                    </a:cubicBezTo>
                    <a:cubicBezTo>
                      <a:pt x="36" y="0"/>
                      <a:pt x="35" y="0"/>
                      <a:pt x="35" y="0"/>
                    </a:cubicBezTo>
                    <a:cubicBezTo>
                      <a:pt x="34" y="0"/>
                      <a:pt x="34" y="0"/>
                      <a:pt x="34" y="0"/>
                    </a:cubicBezTo>
                    <a:cubicBezTo>
                      <a:pt x="30" y="0"/>
                      <a:pt x="26" y="0"/>
                      <a:pt x="23" y="0"/>
                    </a:cubicBezTo>
                    <a:cubicBezTo>
                      <a:pt x="22" y="0"/>
                      <a:pt x="21" y="0"/>
                      <a:pt x="20" y="0"/>
                    </a:cubicBezTo>
                    <a:cubicBezTo>
                      <a:pt x="18" y="0"/>
                      <a:pt x="16" y="0"/>
                      <a:pt x="14"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94" name="Freeform 135"/>
              <p:cNvSpPr/>
              <p:nvPr>
                <p:custDataLst>
                  <p:tags r:id="rId131"/>
                </p:custDataLst>
              </p:nvPr>
            </p:nvSpPr>
            <p:spPr bwMode="auto">
              <a:xfrm>
                <a:off x="1916" y="2225"/>
                <a:ext cx="12" cy="4"/>
              </a:xfrm>
              <a:custGeom>
                <a:avLst/>
                <a:gdLst>
                  <a:gd name="T0" fmla="*/ 1 w 5"/>
                  <a:gd name="T1" fmla="*/ 0 h 2"/>
                  <a:gd name="T2" fmla="*/ 0 w 5"/>
                  <a:gd name="T3" fmla="*/ 0 h 2"/>
                  <a:gd name="T4" fmla="*/ 3 w 5"/>
                  <a:gd name="T5" fmla="*/ 2 h 2"/>
                  <a:gd name="T6" fmla="*/ 5 w 5"/>
                  <a:gd name="T7" fmla="*/ 1 h 2"/>
                  <a:gd name="T8" fmla="*/ 2 w 5"/>
                  <a:gd name="T9" fmla="*/ 0 h 2"/>
                  <a:gd name="T10" fmla="*/ 1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1" y="0"/>
                    </a:moveTo>
                    <a:cubicBezTo>
                      <a:pt x="0" y="0"/>
                      <a:pt x="0" y="0"/>
                      <a:pt x="0" y="0"/>
                    </a:cubicBezTo>
                    <a:cubicBezTo>
                      <a:pt x="1" y="0"/>
                      <a:pt x="2" y="1"/>
                      <a:pt x="3" y="2"/>
                    </a:cubicBezTo>
                    <a:cubicBezTo>
                      <a:pt x="5" y="1"/>
                      <a:pt x="5" y="1"/>
                      <a:pt x="5" y="1"/>
                    </a:cubicBezTo>
                    <a:cubicBezTo>
                      <a:pt x="4" y="1"/>
                      <a:pt x="3" y="1"/>
                      <a:pt x="2" y="0"/>
                    </a:cubicBezTo>
                    <a:cubicBezTo>
                      <a:pt x="2" y="0"/>
                      <a:pt x="1" y="0"/>
                      <a:pt x="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95" name="Freeform 136"/>
              <p:cNvSpPr/>
              <p:nvPr>
                <p:custDataLst>
                  <p:tags r:id="rId132"/>
                </p:custDataLst>
              </p:nvPr>
            </p:nvSpPr>
            <p:spPr bwMode="auto">
              <a:xfrm>
                <a:off x="1966" y="2241"/>
                <a:ext cx="33" cy="10"/>
              </a:xfrm>
              <a:custGeom>
                <a:avLst/>
                <a:gdLst>
                  <a:gd name="T0" fmla="*/ 8 w 14"/>
                  <a:gd name="T1" fmla="*/ 0 h 4"/>
                  <a:gd name="T2" fmla="*/ 0 w 14"/>
                  <a:gd name="T3" fmla="*/ 3 h 4"/>
                  <a:gd name="T4" fmla="*/ 5 w 14"/>
                  <a:gd name="T5" fmla="*/ 4 h 4"/>
                  <a:gd name="T6" fmla="*/ 14 w 14"/>
                  <a:gd name="T7" fmla="*/ 2 h 4"/>
                  <a:gd name="T8" fmla="*/ 14 w 14"/>
                  <a:gd name="T9" fmla="*/ 1 h 4"/>
                  <a:gd name="T10" fmla="*/ 9 w 14"/>
                  <a:gd name="T11" fmla="*/ 1 h 4"/>
                  <a:gd name="T12" fmla="*/ 8 w 1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8" y="0"/>
                    </a:moveTo>
                    <a:cubicBezTo>
                      <a:pt x="0" y="3"/>
                      <a:pt x="0" y="3"/>
                      <a:pt x="0" y="3"/>
                    </a:cubicBezTo>
                    <a:cubicBezTo>
                      <a:pt x="1" y="3"/>
                      <a:pt x="3" y="4"/>
                      <a:pt x="5" y="4"/>
                    </a:cubicBezTo>
                    <a:cubicBezTo>
                      <a:pt x="14" y="2"/>
                      <a:pt x="14" y="2"/>
                      <a:pt x="14" y="2"/>
                    </a:cubicBezTo>
                    <a:cubicBezTo>
                      <a:pt x="14" y="2"/>
                      <a:pt x="14" y="1"/>
                      <a:pt x="14" y="1"/>
                    </a:cubicBezTo>
                    <a:cubicBezTo>
                      <a:pt x="12" y="1"/>
                      <a:pt x="11" y="1"/>
                      <a:pt x="9" y="1"/>
                    </a:cubicBezTo>
                    <a:cubicBezTo>
                      <a:pt x="9" y="1"/>
                      <a:pt x="8" y="1"/>
                      <a:pt x="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96" name="Freeform 137"/>
              <p:cNvSpPr/>
              <p:nvPr>
                <p:custDataLst>
                  <p:tags r:id="rId133"/>
                </p:custDataLst>
              </p:nvPr>
            </p:nvSpPr>
            <p:spPr bwMode="auto">
              <a:xfrm>
                <a:off x="2018" y="2170"/>
                <a:ext cx="189" cy="81"/>
              </a:xfrm>
              <a:custGeom>
                <a:avLst/>
                <a:gdLst>
                  <a:gd name="T0" fmla="*/ 51 w 80"/>
                  <a:gd name="T1" fmla="*/ 30 h 34"/>
                  <a:gd name="T2" fmla="*/ 51 w 80"/>
                  <a:gd name="T3" fmla="*/ 34 h 34"/>
                  <a:gd name="T4" fmla="*/ 33 w 80"/>
                  <a:gd name="T5" fmla="*/ 34 h 34"/>
                  <a:gd name="T6" fmla="*/ 33 w 80"/>
                  <a:gd name="T7" fmla="*/ 30 h 34"/>
                  <a:gd name="T8" fmla="*/ 0 w 80"/>
                  <a:gd name="T9" fmla="*/ 28 h 34"/>
                  <a:gd name="T10" fmla="*/ 10 w 80"/>
                  <a:gd name="T11" fmla="*/ 21 h 34"/>
                  <a:gd name="T12" fmla="*/ 39 w 80"/>
                  <a:gd name="T13" fmla="*/ 24 h 34"/>
                  <a:gd name="T14" fmla="*/ 51 w 80"/>
                  <a:gd name="T15" fmla="*/ 22 h 34"/>
                  <a:gd name="T16" fmla="*/ 2 w 80"/>
                  <a:gd name="T17" fmla="*/ 12 h 34"/>
                  <a:gd name="T18" fmla="*/ 33 w 80"/>
                  <a:gd name="T19" fmla="*/ 4 h 34"/>
                  <a:gd name="T20" fmla="*/ 33 w 80"/>
                  <a:gd name="T21" fmla="*/ 0 h 34"/>
                  <a:gd name="T22" fmla="*/ 51 w 80"/>
                  <a:gd name="T23" fmla="*/ 0 h 34"/>
                  <a:gd name="T24" fmla="*/ 51 w 80"/>
                  <a:gd name="T25" fmla="*/ 4 h 34"/>
                  <a:gd name="T26" fmla="*/ 76 w 80"/>
                  <a:gd name="T27" fmla="*/ 6 h 34"/>
                  <a:gd name="T28" fmla="*/ 67 w 80"/>
                  <a:gd name="T29" fmla="*/ 12 h 34"/>
                  <a:gd name="T30" fmla="*/ 43 w 80"/>
                  <a:gd name="T31" fmla="*/ 10 h 34"/>
                  <a:gd name="T32" fmla="*/ 31 w 80"/>
                  <a:gd name="T33" fmla="*/ 12 h 34"/>
                  <a:gd name="T34" fmla="*/ 80 w 80"/>
                  <a:gd name="T35" fmla="*/ 22 h 34"/>
                  <a:gd name="T36" fmla="*/ 51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1" y="30"/>
                    </a:moveTo>
                    <a:cubicBezTo>
                      <a:pt x="51" y="34"/>
                      <a:pt x="51" y="34"/>
                      <a:pt x="51" y="34"/>
                    </a:cubicBezTo>
                    <a:cubicBezTo>
                      <a:pt x="33" y="34"/>
                      <a:pt x="33" y="34"/>
                      <a:pt x="33" y="34"/>
                    </a:cubicBezTo>
                    <a:cubicBezTo>
                      <a:pt x="33" y="30"/>
                      <a:pt x="33" y="30"/>
                      <a:pt x="33" y="30"/>
                    </a:cubicBezTo>
                    <a:cubicBezTo>
                      <a:pt x="20" y="30"/>
                      <a:pt x="8" y="29"/>
                      <a:pt x="0" y="28"/>
                    </a:cubicBezTo>
                    <a:cubicBezTo>
                      <a:pt x="10" y="21"/>
                      <a:pt x="10" y="21"/>
                      <a:pt x="10" y="21"/>
                    </a:cubicBezTo>
                    <a:cubicBezTo>
                      <a:pt x="18" y="23"/>
                      <a:pt x="29" y="24"/>
                      <a:pt x="39" y="24"/>
                    </a:cubicBezTo>
                    <a:cubicBezTo>
                      <a:pt x="48" y="24"/>
                      <a:pt x="51" y="23"/>
                      <a:pt x="51" y="22"/>
                    </a:cubicBezTo>
                    <a:cubicBezTo>
                      <a:pt x="51" y="19"/>
                      <a:pt x="2" y="22"/>
                      <a:pt x="2" y="12"/>
                    </a:cubicBezTo>
                    <a:cubicBezTo>
                      <a:pt x="2" y="8"/>
                      <a:pt x="12" y="5"/>
                      <a:pt x="33" y="4"/>
                    </a:cubicBezTo>
                    <a:cubicBezTo>
                      <a:pt x="33" y="0"/>
                      <a:pt x="33" y="0"/>
                      <a:pt x="33" y="0"/>
                    </a:cubicBezTo>
                    <a:cubicBezTo>
                      <a:pt x="51" y="0"/>
                      <a:pt x="51" y="0"/>
                      <a:pt x="51" y="0"/>
                    </a:cubicBezTo>
                    <a:cubicBezTo>
                      <a:pt x="51" y="4"/>
                      <a:pt x="51" y="4"/>
                      <a:pt x="51" y="4"/>
                    </a:cubicBezTo>
                    <a:cubicBezTo>
                      <a:pt x="60" y="4"/>
                      <a:pt x="69" y="5"/>
                      <a:pt x="76" y="6"/>
                    </a:cubicBezTo>
                    <a:cubicBezTo>
                      <a:pt x="67" y="12"/>
                      <a:pt x="67" y="12"/>
                      <a:pt x="67" y="12"/>
                    </a:cubicBezTo>
                    <a:cubicBezTo>
                      <a:pt x="59" y="11"/>
                      <a:pt x="50" y="10"/>
                      <a:pt x="43" y="10"/>
                    </a:cubicBezTo>
                    <a:cubicBezTo>
                      <a:pt x="34" y="10"/>
                      <a:pt x="31" y="11"/>
                      <a:pt x="31" y="12"/>
                    </a:cubicBezTo>
                    <a:cubicBezTo>
                      <a:pt x="31" y="15"/>
                      <a:pt x="80" y="12"/>
                      <a:pt x="80" y="22"/>
                    </a:cubicBezTo>
                    <a:cubicBezTo>
                      <a:pt x="80" y="25"/>
                      <a:pt x="70" y="29"/>
                      <a:pt x="51"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97" name="Freeform 138"/>
              <p:cNvSpPr/>
              <p:nvPr>
                <p:custDataLst>
                  <p:tags r:id="rId134"/>
                </p:custDataLst>
              </p:nvPr>
            </p:nvSpPr>
            <p:spPr bwMode="auto">
              <a:xfrm>
                <a:off x="2018" y="2168"/>
                <a:ext cx="189" cy="80"/>
              </a:xfrm>
              <a:custGeom>
                <a:avLst/>
                <a:gdLst>
                  <a:gd name="T0" fmla="*/ 50 w 80"/>
                  <a:gd name="T1" fmla="*/ 30 h 34"/>
                  <a:gd name="T2" fmla="*/ 50 w 80"/>
                  <a:gd name="T3" fmla="*/ 34 h 34"/>
                  <a:gd name="T4" fmla="*/ 32 w 80"/>
                  <a:gd name="T5" fmla="*/ 34 h 34"/>
                  <a:gd name="T6" fmla="*/ 32 w 80"/>
                  <a:gd name="T7" fmla="*/ 30 h 34"/>
                  <a:gd name="T8" fmla="*/ 0 w 80"/>
                  <a:gd name="T9" fmla="*/ 27 h 34"/>
                  <a:gd name="T10" fmla="*/ 9 w 80"/>
                  <a:gd name="T11" fmla="*/ 21 h 34"/>
                  <a:gd name="T12" fmla="*/ 39 w 80"/>
                  <a:gd name="T13" fmla="*/ 23 h 34"/>
                  <a:gd name="T14" fmla="*/ 50 w 80"/>
                  <a:gd name="T15" fmla="*/ 22 h 34"/>
                  <a:gd name="T16" fmla="*/ 1 w 80"/>
                  <a:gd name="T17" fmla="*/ 12 h 34"/>
                  <a:gd name="T18" fmla="*/ 32 w 80"/>
                  <a:gd name="T19" fmla="*/ 4 h 34"/>
                  <a:gd name="T20" fmla="*/ 32 w 80"/>
                  <a:gd name="T21" fmla="*/ 0 h 34"/>
                  <a:gd name="T22" fmla="*/ 50 w 80"/>
                  <a:gd name="T23" fmla="*/ 0 h 34"/>
                  <a:gd name="T24" fmla="*/ 50 w 80"/>
                  <a:gd name="T25" fmla="*/ 4 h 34"/>
                  <a:gd name="T26" fmla="*/ 76 w 80"/>
                  <a:gd name="T27" fmla="*/ 6 h 34"/>
                  <a:gd name="T28" fmla="*/ 67 w 80"/>
                  <a:gd name="T29" fmla="*/ 12 h 34"/>
                  <a:gd name="T30" fmla="*/ 42 w 80"/>
                  <a:gd name="T31" fmla="*/ 10 h 34"/>
                  <a:gd name="T32" fmla="*/ 31 w 80"/>
                  <a:gd name="T33" fmla="*/ 11 h 34"/>
                  <a:gd name="T34" fmla="*/ 80 w 80"/>
                  <a:gd name="T35" fmla="*/ 21 h 34"/>
                  <a:gd name="T36" fmla="*/ 50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0" y="30"/>
                    </a:moveTo>
                    <a:cubicBezTo>
                      <a:pt x="50" y="34"/>
                      <a:pt x="50" y="34"/>
                      <a:pt x="50" y="34"/>
                    </a:cubicBezTo>
                    <a:cubicBezTo>
                      <a:pt x="32" y="34"/>
                      <a:pt x="32" y="34"/>
                      <a:pt x="32" y="34"/>
                    </a:cubicBezTo>
                    <a:cubicBezTo>
                      <a:pt x="32" y="30"/>
                      <a:pt x="32" y="30"/>
                      <a:pt x="32" y="30"/>
                    </a:cubicBezTo>
                    <a:cubicBezTo>
                      <a:pt x="20" y="29"/>
                      <a:pt x="7" y="29"/>
                      <a:pt x="0" y="27"/>
                    </a:cubicBezTo>
                    <a:cubicBezTo>
                      <a:pt x="9" y="21"/>
                      <a:pt x="9" y="21"/>
                      <a:pt x="9" y="21"/>
                    </a:cubicBezTo>
                    <a:cubicBezTo>
                      <a:pt x="18" y="22"/>
                      <a:pt x="29" y="23"/>
                      <a:pt x="39" y="23"/>
                    </a:cubicBezTo>
                    <a:cubicBezTo>
                      <a:pt x="47" y="23"/>
                      <a:pt x="50" y="23"/>
                      <a:pt x="50" y="22"/>
                    </a:cubicBezTo>
                    <a:cubicBezTo>
                      <a:pt x="50" y="19"/>
                      <a:pt x="1" y="21"/>
                      <a:pt x="1" y="12"/>
                    </a:cubicBezTo>
                    <a:cubicBezTo>
                      <a:pt x="1" y="8"/>
                      <a:pt x="11" y="4"/>
                      <a:pt x="32" y="4"/>
                    </a:cubicBezTo>
                    <a:cubicBezTo>
                      <a:pt x="32" y="0"/>
                      <a:pt x="32" y="0"/>
                      <a:pt x="32" y="0"/>
                    </a:cubicBezTo>
                    <a:cubicBezTo>
                      <a:pt x="50" y="0"/>
                      <a:pt x="50" y="0"/>
                      <a:pt x="50" y="0"/>
                    </a:cubicBezTo>
                    <a:cubicBezTo>
                      <a:pt x="50" y="4"/>
                      <a:pt x="50" y="4"/>
                      <a:pt x="50" y="4"/>
                    </a:cubicBezTo>
                    <a:cubicBezTo>
                      <a:pt x="59" y="4"/>
                      <a:pt x="69" y="4"/>
                      <a:pt x="76" y="6"/>
                    </a:cubicBezTo>
                    <a:cubicBezTo>
                      <a:pt x="67" y="12"/>
                      <a:pt x="67" y="12"/>
                      <a:pt x="67" y="12"/>
                    </a:cubicBezTo>
                    <a:cubicBezTo>
                      <a:pt x="58" y="11"/>
                      <a:pt x="50" y="10"/>
                      <a:pt x="42" y="10"/>
                    </a:cubicBezTo>
                    <a:cubicBezTo>
                      <a:pt x="33" y="10"/>
                      <a:pt x="31" y="11"/>
                      <a:pt x="31" y="11"/>
                    </a:cubicBezTo>
                    <a:cubicBezTo>
                      <a:pt x="31" y="15"/>
                      <a:pt x="80" y="12"/>
                      <a:pt x="80" y="21"/>
                    </a:cubicBezTo>
                    <a:cubicBezTo>
                      <a:pt x="80" y="25"/>
                      <a:pt x="70" y="29"/>
                      <a:pt x="50"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98" name="Freeform 139"/>
              <p:cNvSpPr/>
              <p:nvPr>
                <p:custDataLst>
                  <p:tags r:id="rId135"/>
                </p:custDataLst>
              </p:nvPr>
            </p:nvSpPr>
            <p:spPr bwMode="auto">
              <a:xfrm>
                <a:off x="1866" y="2120"/>
                <a:ext cx="502" cy="133"/>
              </a:xfrm>
              <a:custGeom>
                <a:avLst/>
                <a:gdLst>
                  <a:gd name="T0" fmla="*/ 212 w 212"/>
                  <a:gd name="T1" fmla="*/ 24 h 56"/>
                  <a:gd name="T2" fmla="*/ 203 w 212"/>
                  <a:gd name="T3" fmla="*/ 36 h 56"/>
                  <a:gd name="T4" fmla="*/ 189 w 212"/>
                  <a:gd name="T5" fmla="*/ 44 h 56"/>
                  <a:gd name="T6" fmla="*/ 175 w 212"/>
                  <a:gd name="T7" fmla="*/ 48 h 56"/>
                  <a:gd name="T8" fmla="*/ 161 w 212"/>
                  <a:gd name="T9" fmla="*/ 52 h 56"/>
                  <a:gd name="T10" fmla="*/ 147 w 212"/>
                  <a:gd name="T11" fmla="*/ 54 h 56"/>
                  <a:gd name="T12" fmla="*/ 133 w 212"/>
                  <a:gd name="T13" fmla="*/ 55 h 56"/>
                  <a:gd name="T14" fmla="*/ 119 w 212"/>
                  <a:gd name="T15" fmla="*/ 56 h 56"/>
                  <a:gd name="T16" fmla="*/ 106 w 212"/>
                  <a:gd name="T17" fmla="*/ 56 h 56"/>
                  <a:gd name="T18" fmla="*/ 94 w 212"/>
                  <a:gd name="T19" fmla="*/ 56 h 56"/>
                  <a:gd name="T20" fmla="*/ 82 w 212"/>
                  <a:gd name="T21" fmla="*/ 56 h 56"/>
                  <a:gd name="T22" fmla="*/ 77 w 212"/>
                  <a:gd name="T23" fmla="*/ 55 h 56"/>
                  <a:gd name="T24" fmla="*/ 63 w 212"/>
                  <a:gd name="T25" fmla="*/ 53 h 56"/>
                  <a:gd name="T26" fmla="*/ 51 w 212"/>
                  <a:gd name="T27" fmla="*/ 52 h 56"/>
                  <a:gd name="T28" fmla="*/ 37 w 212"/>
                  <a:gd name="T29" fmla="*/ 49 h 56"/>
                  <a:gd name="T30" fmla="*/ 34 w 212"/>
                  <a:gd name="T31" fmla="*/ 48 h 56"/>
                  <a:gd name="T32" fmla="*/ 23 w 212"/>
                  <a:gd name="T33" fmla="*/ 44 h 56"/>
                  <a:gd name="T34" fmla="*/ 10 w 212"/>
                  <a:gd name="T35" fmla="*/ 38 h 56"/>
                  <a:gd name="T36" fmla="*/ 8 w 212"/>
                  <a:gd name="T37" fmla="*/ 36 h 56"/>
                  <a:gd name="T38" fmla="*/ 0 w 212"/>
                  <a:gd name="T39" fmla="*/ 24 h 56"/>
                  <a:gd name="T40" fmla="*/ 0 w 212"/>
                  <a:gd name="T41" fmla="*/ 0 h 56"/>
                  <a:gd name="T42" fmla="*/ 9 w 212"/>
                  <a:gd name="T43" fmla="*/ 0 h 56"/>
                  <a:gd name="T44" fmla="*/ 23 w 212"/>
                  <a:gd name="T45" fmla="*/ 0 h 56"/>
                  <a:gd name="T46" fmla="*/ 34 w 212"/>
                  <a:gd name="T47" fmla="*/ 0 h 56"/>
                  <a:gd name="T48" fmla="*/ 48 w 212"/>
                  <a:gd name="T49" fmla="*/ 0 h 56"/>
                  <a:gd name="T50" fmla="*/ 63 w 212"/>
                  <a:gd name="T51" fmla="*/ 0 h 56"/>
                  <a:gd name="T52" fmla="*/ 77 w 212"/>
                  <a:gd name="T53" fmla="*/ 0 h 56"/>
                  <a:gd name="T54" fmla="*/ 91 w 212"/>
                  <a:gd name="T55" fmla="*/ 0 h 56"/>
                  <a:gd name="T56" fmla="*/ 105 w 212"/>
                  <a:gd name="T57" fmla="*/ 0 h 56"/>
                  <a:gd name="T58" fmla="*/ 119 w 212"/>
                  <a:gd name="T59" fmla="*/ 0 h 56"/>
                  <a:gd name="T60" fmla="*/ 133 w 212"/>
                  <a:gd name="T61" fmla="*/ 0 h 56"/>
                  <a:gd name="T62" fmla="*/ 147 w 212"/>
                  <a:gd name="T63" fmla="*/ 0 h 56"/>
                  <a:gd name="T64" fmla="*/ 161 w 212"/>
                  <a:gd name="T65" fmla="*/ 0 h 56"/>
                  <a:gd name="T66" fmla="*/ 175 w 212"/>
                  <a:gd name="T67" fmla="*/ 0 h 56"/>
                  <a:gd name="T68" fmla="*/ 179 w 212"/>
                  <a:gd name="T69" fmla="*/ 0 h 56"/>
                  <a:gd name="T70" fmla="*/ 192 w 212"/>
                  <a:gd name="T71" fmla="*/ 0 h 56"/>
                  <a:gd name="T72" fmla="*/ 206 w 212"/>
                  <a:gd name="T73" fmla="*/ 0 h 56"/>
                  <a:gd name="T74" fmla="*/ 212 w 212"/>
                  <a:gd name="T75"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56">
                    <a:moveTo>
                      <a:pt x="212" y="23"/>
                    </a:moveTo>
                    <a:cubicBezTo>
                      <a:pt x="212" y="24"/>
                      <a:pt x="212" y="24"/>
                      <a:pt x="212" y="24"/>
                    </a:cubicBezTo>
                    <a:cubicBezTo>
                      <a:pt x="212" y="27"/>
                      <a:pt x="210" y="31"/>
                      <a:pt x="206" y="34"/>
                    </a:cubicBezTo>
                    <a:cubicBezTo>
                      <a:pt x="205" y="35"/>
                      <a:pt x="204" y="36"/>
                      <a:pt x="203" y="36"/>
                    </a:cubicBezTo>
                    <a:cubicBezTo>
                      <a:pt x="200" y="39"/>
                      <a:pt x="196" y="41"/>
                      <a:pt x="192" y="43"/>
                    </a:cubicBezTo>
                    <a:cubicBezTo>
                      <a:pt x="191" y="43"/>
                      <a:pt x="190" y="43"/>
                      <a:pt x="189" y="44"/>
                    </a:cubicBezTo>
                    <a:cubicBezTo>
                      <a:pt x="186" y="45"/>
                      <a:pt x="182" y="46"/>
                      <a:pt x="178" y="48"/>
                    </a:cubicBezTo>
                    <a:cubicBezTo>
                      <a:pt x="177" y="48"/>
                      <a:pt x="176" y="48"/>
                      <a:pt x="175" y="48"/>
                    </a:cubicBezTo>
                    <a:cubicBezTo>
                      <a:pt x="171" y="49"/>
                      <a:pt x="168" y="50"/>
                      <a:pt x="164" y="51"/>
                    </a:cubicBezTo>
                    <a:cubicBezTo>
                      <a:pt x="163" y="51"/>
                      <a:pt x="162" y="51"/>
                      <a:pt x="161" y="52"/>
                    </a:cubicBezTo>
                    <a:cubicBezTo>
                      <a:pt x="157" y="52"/>
                      <a:pt x="154" y="53"/>
                      <a:pt x="150" y="53"/>
                    </a:cubicBezTo>
                    <a:cubicBezTo>
                      <a:pt x="149" y="53"/>
                      <a:pt x="148" y="54"/>
                      <a:pt x="147" y="54"/>
                    </a:cubicBezTo>
                    <a:cubicBezTo>
                      <a:pt x="143" y="54"/>
                      <a:pt x="140" y="55"/>
                      <a:pt x="136" y="55"/>
                    </a:cubicBezTo>
                    <a:cubicBezTo>
                      <a:pt x="135" y="55"/>
                      <a:pt x="134" y="55"/>
                      <a:pt x="133" y="55"/>
                    </a:cubicBezTo>
                    <a:cubicBezTo>
                      <a:pt x="129" y="56"/>
                      <a:pt x="125" y="56"/>
                      <a:pt x="122" y="56"/>
                    </a:cubicBezTo>
                    <a:cubicBezTo>
                      <a:pt x="121" y="56"/>
                      <a:pt x="120" y="56"/>
                      <a:pt x="119" y="56"/>
                    </a:cubicBezTo>
                    <a:cubicBezTo>
                      <a:pt x="115" y="56"/>
                      <a:pt x="111" y="56"/>
                      <a:pt x="108" y="56"/>
                    </a:cubicBezTo>
                    <a:cubicBezTo>
                      <a:pt x="107" y="56"/>
                      <a:pt x="106" y="56"/>
                      <a:pt x="106" y="56"/>
                    </a:cubicBezTo>
                    <a:cubicBezTo>
                      <a:pt x="105" y="56"/>
                      <a:pt x="105" y="56"/>
                      <a:pt x="105" y="56"/>
                    </a:cubicBezTo>
                    <a:cubicBezTo>
                      <a:pt x="101" y="56"/>
                      <a:pt x="97" y="56"/>
                      <a:pt x="94" y="56"/>
                    </a:cubicBezTo>
                    <a:cubicBezTo>
                      <a:pt x="93" y="56"/>
                      <a:pt x="92" y="56"/>
                      <a:pt x="91" y="56"/>
                    </a:cubicBezTo>
                    <a:cubicBezTo>
                      <a:pt x="88" y="56"/>
                      <a:pt x="85" y="56"/>
                      <a:pt x="82" y="56"/>
                    </a:cubicBezTo>
                    <a:cubicBezTo>
                      <a:pt x="81" y="55"/>
                      <a:pt x="80" y="55"/>
                      <a:pt x="80" y="55"/>
                    </a:cubicBezTo>
                    <a:cubicBezTo>
                      <a:pt x="79" y="55"/>
                      <a:pt x="78" y="55"/>
                      <a:pt x="77" y="55"/>
                    </a:cubicBezTo>
                    <a:cubicBezTo>
                      <a:pt x="73" y="55"/>
                      <a:pt x="69" y="54"/>
                      <a:pt x="65" y="54"/>
                    </a:cubicBezTo>
                    <a:cubicBezTo>
                      <a:pt x="64" y="54"/>
                      <a:pt x="64" y="54"/>
                      <a:pt x="63" y="53"/>
                    </a:cubicBezTo>
                    <a:cubicBezTo>
                      <a:pt x="60" y="53"/>
                      <a:pt x="58" y="53"/>
                      <a:pt x="56" y="52"/>
                    </a:cubicBezTo>
                    <a:cubicBezTo>
                      <a:pt x="54" y="52"/>
                      <a:pt x="53" y="52"/>
                      <a:pt x="51" y="52"/>
                    </a:cubicBezTo>
                    <a:cubicBezTo>
                      <a:pt x="50" y="52"/>
                      <a:pt x="49" y="51"/>
                      <a:pt x="48" y="51"/>
                    </a:cubicBezTo>
                    <a:cubicBezTo>
                      <a:pt x="45" y="50"/>
                      <a:pt x="41" y="50"/>
                      <a:pt x="37" y="49"/>
                    </a:cubicBezTo>
                    <a:cubicBezTo>
                      <a:pt x="37" y="48"/>
                      <a:pt x="36" y="48"/>
                      <a:pt x="35" y="48"/>
                    </a:cubicBezTo>
                    <a:cubicBezTo>
                      <a:pt x="34" y="48"/>
                      <a:pt x="34" y="48"/>
                      <a:pt x="34" y="48"/>
                    </a:cubicBezTo>
                    <a:cubicBezTo>
                      <a:pt x="33" y="47"/>
                      <a:pt x="31" y="47"/>
                      <a:pt x="30" y="46"/>
                    </a:cubicBezTo>
                    <a:cubicBezTo>
                      <a:pt x="28" y="46"/>
                      <a:pt x="25" y="45"/>
                      <a:pt x="23" y="44"/>
                    </a:cubicBezTo>
                    <a:cubicBezTo>
                      <a:pt x="22" y="44"/>
                      <a:pt x="21" y="43"/>
                      <a:pt x="20" y="43"/>
                    </a:cubicBezTo>
                    <a:cubicBezTo>
                      <a:pt x="17" y="41"/>
                      <a:pt x="13" y="40"/>
                      <a:pt x="10" y="38"/>
                    </a:cubicBezTo>
                    <a:cubicBezTo>
                      <a:pt x="10" y="38"/>
                      <a:pt x="10" y="37"/>
                      <a:pt x="9" y="37"/>
                    </a:cubicBezTo>
                    <a:cubicBezTo>
                      <a:pt x="9" y="37"/>
                      <a:pt x="8" y="36"/>
                      <a:pt x="8" y="36"/>
                    </a:cubicBezTo>
                    <a:cubicBezTo>
                      <a:pt x="7" y="36"/>
                      <a:pt x="7" y="35"/>
                      <a:pt x="6" y="35"/>
                    </a:cubicBezTo>
                    <a:cubicBezTo>
                      <a:pt x="2" y="31"/>
                      <a:pt x="0" y="28"/>
                      <a:pt x="0" y="24"/>
                    </a:cubicBezTo>
                    <a:cubicBezTo>
                      <a:pt x="0" y="23"/>
                      <a:pt x="0" y="23"/>
                      <a:pt x="0" y="23"/>
                    </a:cubicBezTo>
                    <a:cubicBezTo>
                      <a:pt x="0" y="0"/>
                      <a:pt x="0" y="0"/>
                      <a:pt x="0" y="0"/>
                    </a:cubicBezTo>
                    <a:cubicBezTo>
                      <a:pt x="6" y="0"/>
                      <a:pt x="6" y="0"/>
                      <a:pt x="6" y="0"/>
                    </a:cubicBezTo>
                    <a:cubicBezTo>
                      <a:pt x="9" y="0"/>
                      <a:pt x="9" y="0"/>
                      <a:pt x="9" y="0"/>
                    </a:cubicBezTo>
                    <a:cubicBezTo>
                      <a:pt x="20" y="0"/>
                      <a:pt x="20" y="0"/>
                      <a:pt x="20" y="0"/>
                    </a:cubicBezTo>
                    <a:cubicBezTo>
                      <a:pt x="23" y="0"/>
                      <a:pt x="23" y="0"/>
                      <a:pt x="23" y="0"/>
                    </a:cubicBezTo>
                    <a:cubicBezTo>
                      <a:pt x="32" y="0"/>
                      <a:pt x="32" y="0"/>
                      <a:pt x="32" y="0"/>
                    </a:cubicBezTo>
                    <a:cubicBezTo>
                      <a:pt x="34" y="0"/>
                      <a:pt x="34" y="0"/>
                      <a:pt x="34" y="0"/>
                    </a:cubicBezTo>
                    <a:cubicBezTo>
                      <a:pt x="37" y="0"/>
                      <a:pt x="37" y="0"/>
                      <a:pt x="37" y="0"/>
                    </a:cubicBezTo>
                    <a:cubicBezTo>
                      <a:pt x="48" y="0"/>
                      <a:pt x="48" y="0"/>
                      <a:pt x="48" y="0"/>
                    </a:cubicBezTo>
                    <a:cubicBezTo>
                      <a:pt x="51" y="0"/>
                      <a:pt x="51" y="0"/>
                      <a:pt x="51" y="0"/>
                    </a:cubicBezTo>
                    <a:cubicBezTo>
                      <a:pt x="63" y="0"/>
                      <a:pt x="63" y="0"/>
                      <a:pt x="63" y="0"/>
                    </a:cubicBezTo>
                    <a:cubicBezTo>
                      <a:pt x="65" y="0"/>
                      <a:pt x="65" y="0"/>
                      <a:pt x="65" y="0"/>
                    </a:cubicBezTo>
                    <a:cubicBezTo>
                      <a:pt x="77" y="0"/>
                      <a:pt x="77" y="0"/>
                      <a:pt x="77" y="0"/>
                    </a:cubicBezTo>
                    <a:cubicBezTo>
                      <a:pt x="80" y="0"/>
                      <a:pt x="80" y="0"/>
                      <a:pt x="80" y="0"/>
                    </a:cubicBezTo>
                    <a:cubicBezTo>
                      <a:pt x="91" y="0"/>
                      <a:pt x="91" y="0"/>
                      <a:pt x="91" y="0"/>
                    </a:cubicBezTo>
                    <a:cubicBezTo>
                      <a:pt x="94" y="0"/>
                      <a:pt x="94" y="0"/>
                      <a:pt x="94" y="0"/>
                    </a:cubicBezTo>
                    <a:cubicBezTo>
                      <a:pt x="105" y="0"/>
                      <a:pt x="105" y="0"/>
                      <a:pt x="105" y="0"/>
                    </a:cubicBezTo>
                    <a:cubicBezTo>
                      <a:pt x="108" y="0"/>
                      <a:pt x="108" y="0"/>
                      <a:pt x="108" y="0"/>
                    </a:cubicBezTo>
                    <a:cubicBezTo>
                      <a:pt x="119" y="0"/>
                      <a:pt x="119" y="0"/>
                      <a:pt x="119" y="0"/>
                    </a:cubicBezTo>
                    <a:cubicBezTo>
                      <a:pt x="122" y="0"/>
                      <a:pt x="122" y="0"/>
                      <a:pt x="122" y="0"/>
                    </a:cubicBezTo>
                    <a:cubicBezTo>
                      <a:pt x="133" y="0"/>
                      <a:pt x="133" y="0"/>
                      <a:pt x="133" y="0"/>
                    </a:cubicBezTo>
                    <a:cubicBezTo>
                      <a:pt x="136" y="0"/>
                      <a:pt x="136" y="0"/>
                      <a:pt x="136" y="0"/>
                    </a:cubicBezTo>
                    <a:cubicBezTo>
                      <a:pt x="147" y="0"/>
                      <a:pt x="147" y="0"/>
                      <a:pt x="147" y="0"/>
                    </a:cubicBezTo>
                    <a:cubicBezTo>
                      <a:pt x="150" y="0"/>
                      <a:pt x="150" y="0"/>
                      <a:pt x="150" y="0"/>
                    </a:cubicBezTo>
                    <a:cubicBezTo>
                      <a:pt x="161" y="0"/>
                      <a:pt x="161" y="0"/>
                      <a:pt x="161" y="0"/>
                    </a:cubicBezTo>
                    <a:cubicBezTo>
                      <a:pt x="164" y="0"/>
                      <a:pt x="164" y="0"/>
                      <a:pt x="164" y="0"/>
                    </a:cubicBezTo>
                    <a:cubicBezTo>
                      <a:pt x="175" y="0"/>
                      <a:pt x="175" y="0"/>
                      <a:pt x="175" y="0"/>
                    </a:cubicBezTo>
                    <a:cubicBezTo>
                      <a:pt x="178" y="0"/>
                      <a:pt x="178" y="0"/>
                      <a:pt x="178" y="0"/>
                    </a:cubicBezTo>
                    <a:cubicBezTo>
                      <a:pt x="179" y="0"/>
                      <a:pt x="179" y="0"/>
                      <a:pt x="179" y="0"/>
                    </a:cubicBezTo>
                    <a:cubicBezTo>
                      <a:pt x="189" y="0"/>
                      <a:pt x="189" y="0"/>
                      <a:pt x="189" y="0"/>
                    </a:cubicBezTo>
                    <a:cubicBezTo>
                      <a:pt x="192" y="0"/>
                      <a:pt x="192" y="0"/>
                      <a:pt x="192" y="0"/>
                    </a:cubicBezTo>
                    <a:cubicBezTo>
                      <a:pt x="203" y="0"/>
                      <a:pt x="203" y="0"/>
                      <a:pt x="203" y="0"/>
                    </a:cubicBezTo>
                    <a:cubicBezTo>
                      <a:pt x="206" y="0"/>
                      <a:pt x="206" y="0"/>
                      <a:pt x="206" y="0"/>
                    </a:cubicBezTo>
                    <a:cubicBezTo>
                      <a:pt x="212" y="0"/>
                      <a:pt x="212" y="0"/>
                      <a:pt x="212" y="0"/>
                    </a:cubicBezTo>
                    <a:cubicBezTo>
                      <a:pt x="212" y="23"/>
                      <a:pt x="212" y="23"/>
                      <a:pt x="212" y="23"/>
                    </a:cubicBezTo>
                    <a:cubicBezTo>
                      <a:pt x="212" y="23"/>
                      <a:pt x="212" y="23"/>
                      <a:pt x="212"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99" name="Freeform 140"/>
              <p:cNvSpPr/>
              <p:nvPr>
                <p:custDataLst>
                  <p:tags r:id="rId136"/>
                </p:custDataLst>
              </p:nvPr>
            </p:nvSpPr>
            <p:spPr bwMode="auto">
              <a:xfrm>
                <a:off x="1881" y="2120"/>
                <a:ext cx="7" cy="88"/>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3" y="37"/>
                      <a:pt x="2" y="36"/>
                      <a:pt x="2" y="36"/>
                    </a:cubicBezTo>
                    <a:cubicBezTo>
                      <a:pt x="1" y="36"/>
                      <a:pt x="1" y="35"/>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00" name="Freeform 141"/>
              <p:cNvSpPr/>
              <p:nvPr>
                <p:custDataLst>
                  <p:tags r:id="rId137"/>
                </p:custDataLst>
              </p:nvPr>
            </p:nvSpPr>
            <p:spPr bwMode="auto">
              <a:xfrm>
                <a:off x="1914" y="2120"/>
                <a:ext cx="7" cy="105"/>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01" name="Freeform 142"/>
              <p:cNvSpPr/>
              <p:nvPr>
                <p:custDataLst>
                  <p:tags r:id="rId138"/>
                </p:custDataLst>
              </p:nvPr>
            </p:nvSpPr>
            <p:spPr bwMode="auto">
              <a:xfrm>
                <a:off x="1947" y="2120"/>
                <a:ext cx="7" cy="117"/>
              </a:xfrm>
              <a:custGeom>
                <a:avLst/>
                <a:gdLst>
                  <a:gd name="T0" fmla="*/ 3 w 3"/>
                  <a:gd name="T1" fmla="*/ 0 h 49"/>
                  <a:gd name="T2" fmla="*/ 3 w 3"/>
                  <a:gd name="T3" fmla="*/ 49 h 49"/>
                  <a:gd name="T4" fmla="*/ 1 w 3"/>
                  <a:gd name="T5" fmla="*/ 48 h 49"/>
                  <a:gd name="T6" fmla="*/ 0 w 3"/>
                  <a:gd name="T7" fmla="*/ 48 h 49"/>
                  <a:gd name="T8" fmla="*/ 0 w 3"/>
                  <a:gd name="T9" fmla="*/ 0 h 49"/>
                  <a:gd name="T10" fmla="*/ 3 w 3"/>
                  <a:gd name="T11" fmla="*/ 0 h 49"/>
                </a:gdLst>
                <a:ahLst/>
                <a:cxnLst>
                  <a:cxn ang="0">
                    <a:pos x="T0" y="T1"/>
                  </a:cxn>
                  <a:cxn ang="0">
                    <a:pos x="T2" y="T3"/>
                  </a:cxn>
                  <a:cxn ang="0">
                    <a:pos x="T4" y="T5"/>
                  </a:cxn>
                  <a:cxn ang="0">
                    <a:pos x="T6" y="T7"/>
                  </a:cxn>
                  <a:cxn ang="0">
                    <a:pos x="T8" y="T9"/>
                  </a:cxn>
                  <a:cxn ang="0">
                    <a:pos x="T10" y="T11"/>
                  </a:cxn>
                </a:cxnLst>
                <a:rect l="0" t="0" r="r" b="b"/>
                <a:pathLst>
                  <a:path w="3" h="49">
                    <a:moveTo>
                      <a:pt x="3" y="0"/>
                    </a:moveTo>
                    <a:cubicBezTo>
                      <a:pt x="3" y="49"/>
                      <a:pt x="3" y="49"/>
                      <a:pt x="3" y="49"/>
                    </a:cubicBezTo>
                    <a:cubicBezTo>
                      <a:pt x="3" y="48"/>
                      <a:pt x="2" y="48"/>
                      <a:pt x="1" y="48"/>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02" name="Freeform 143"/>
              <p:cNvSpPr/>
              <p:nvPr>
                <p:custDataLst>
                  <p:tags r:id="rId139"/>
                </p:custDataLst>
              </p:nvPr>
            </p:nvSpPr>
            <p:spPr bwMode="auto">
              <a:xfrm>
                <a:off x="1980" y="2120"/>
                <a:ext cx="7" cy="124"/>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03" name="Freeform 144"/>
              <p:cNvSpPr/>
              <p:nvPr>
                <p:custDataLst>
                  <p:tags r:id="rId140"/>
                </p:custDataLst>
              </p:nvPr>
            </p:nvSpPr>
            <p:spPr bwMode="auto">
              <a:xfrm>
                <a:off x="2015" y="2120"/>
                <a:ext cx="5" cy="128"/>
              </a:xfrm>
              <a:custGeom>
                <a:avLst/>
                <a:gdLst>
                  <a:gd name="T0" fmla="*/ 2 w 2"/>
                  <a:gd name="T1" fmla="*/ 0 h 54"/>
                  <a:gd name="T2" fmla="*/ 2 w 2"/>
                  <a:gd name="T3" fmla="*/ 54 h 54"/>
                  <a:gd name="T4" fmla="*/ 0 w 2"/>
                  <a:gd name="T5" fmla="*/ 53 h 54"/>
                  <a:gd name="T6" fmla="*/ 0 w 2"/>
                  <a:gd name="T7" fmla="*/ 0 h 54"/>
                  <a:gd name="T8" fmla="*/ 2 w 2"/>
                  <a:gd name="T9" fmla="*/ 0 h 54"/>
                </a:gdLst>
                <a:ahLst/>
                <a:cxnLst>
                  <a:cxn ang="0">
                    <a:pos x="T0" y="T1"/>
                  </a:cxn>
                  <a:cxn ang="0">
                    <a:pos x="T2" y="T3"/>
                  </a:cxn>
                  <a:cxn ang="0">
                    <a:pos x="T4" y="T5"/>
                  </a:cxn>
                  <a:cxn ang="0">
                    <a:pos x="T6" y="T7"/>
                  </a:cxn>
                  <a:cxn ang="0">
                    <a:pos x="T8" y="T9"/>
                  </a:cxn>
                </a:cxnLst>
                <a:rect l="0" t="0" r="r" b="b"/>
                <a:pathLst>
                  <a:path w="2" h="54">
                    <a:moveTo>
                      <a:pt x="2" y="0"/>
                    </a:moveTo>
                    <a:cubicBezTo>
                      <a:pt x="2" y="54"/>
                      <a:pt x="2" y="54"/>
                      <a:pt x="2" y="54"/>
                    </a:cubicBezTo>
                    <a:cubicBezTo>
                      <a:pt x="1" y="54"/>
                      <a:pt x="1" y="54"/>
                      <a:pt x="0" y="53"/>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04" name="Freeform 145"/>
              <p:cNvSpPr/>
              <p:nvPr>
                <p:custDataLst>
                  <p:tags r:id="rId141"/>
                </p:custDataLst>
              </p:nvPr>
            </p:nvSpPr>
            <p:spPr bwMode="auto">
              <a:xfrm>
                <a:off x="2049" y="2120"/>
                <a:ext cx="7" cy="131"/>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05" name="Freeform 146"/>
              <p:cNvSpPr/>
              <p:nvPr>
                <p:custDataLst>
                  <p:tags r:id="rId142"/>
                </p:custDataLst>
              </p:nvPr>
            </p:nvSpPr>
            <p:spPr bwMode="auto">
              <a:xfrm>
                <a:off x="2082" y="2120"/>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06" name="Freeform 147"/>
              <p:cNvSpPr/>
              <p:nvPr>
                <p:custDataLst>
                  <p:tags r:id="rId143"/>
                </p:custDataLst>
              </p:nvPr>
            </p:nvSpPr>
            <p:spPr bwMode="auto">
              <a:xfrm>
                <a:off x="2115" y="2120"/>
                <a:ext cx="7" cy="133"/>
              </a:xfrm>
              <a:custGeom>
                <a:avLst/>
                <a:gdLst>
                  <a:gd name="T0" fmla="*/ 3 w 3"/>
                  <a:gd name="T1" fmla="*/ 0 h 56"/>
                  <a:gd name="T2" fmla="*/ 3 w 3"/>
                  <a:gd name="T3" fmla="*/ 56 h 56"/>
                  <a:gd name="T4" fmla="*/ 1 w 3"/>
                  <a:gd name="T5" fmla="*/ 56 h 56"/>
                  <a:gd name="T6" fmla="*/ 0 w 3"/>
                  <a:gd name="T7" fmla="*/ 56 h 56"/>
                  <a:gd name="T8" fmla="*/ 0 w 3"/>
                  <a:gd name="T9" fmla="*/ 0 h 56"/>
                  <a:gd name="T10" fmla="*/ 3 w 3"/>
                  <a:gd name="T11" fmla="*/ 0 h 56"/>
                </a:gdLst>
                <a:ahLst/>
                <a:cxnLst>
                  <a:cxn ang="0">
                    <a:pos x="T0" y="T1"/>
                  </a:cxn>
                  <a:cxn ang="0">
                    <a:pos x="T2" y="T3"/>
                  </a:cxn>
                  <a:cxn ang="0">
                    <a:pos x="T4" y="T5"/>
                  </a:cxn>
                  <a:cxn ang="0">
                    <a:pos x="T6" y="T7"/>
                  </a:cxn>
                  <a:cxn ang="0">
                    <a:pos x="T8" y="T9"/>
                  </a:cxn>
                  <a:cxn ang="0">
                    <a:pos x="T10" y="T11"/>
                  </a:cxn>
                </a:cxnLst>
                <a:rect l="0" t="0" r="r" b="b"/>
                <a:pathLst>
                  <a:path w="3" h="56">
                    <a:moveTo>
                      <a:pt x="3" y="0"/>
                    </a:moveTo>
                    <a:cubicBezTo>
                      <a:pt x="3" y="56"/>
                      <a:pt x="3" y="56"/>
                      <a:pt x="3" y="56"/>
                    </a:cubicBezTo>
                    <a:cubicBezTo>
                      <a:pt x="2" y="56"/>
                      <a:pt x="1" y="56"/>
                      <a:pt x="1" y="56"/>
                    </a:cubicBezTo>
                    <a:cubicBezTo>
                      <a:pt x="0" y="56"/>
                      <a:pt x="0"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07" name="Freeform 148"/>
              <p:cNvSpPr/>
              <p:nvPr>
                <p:custDataLst>
                  <p:tags r:id="rId144"/>
                </p:custDataLst>
              </p:nvPr>
            </p:nvSpPr>
            <p:spPr bwMode="auto">
              <a:xfrm>
                <a:off x="2148" y="2120"/>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08" name="Freeform 149"/>
              <p:cNvSpPr/>
              <p:nvPr>
                <p:custDataLst>
                  <p:tags r:id="rId145"/>
                </p:custDataLst>
              </p:nvPr>
            </p:nvSpPr>
            <p:spPr bwMode="auto">
              <a:xfrm>
                <a:off x="2181" y="2120"/>
                <a:ext cx="7" cy="131"/>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09" name="Freeform 150"/>
              <p:cNvSpPr/>
              <p:nvPr>
                <p:custDataLst>
                  <p:tags r:id="rId146"/>
                </p:custDataLst>
              </p:nvPr>
            </p:nvSpPr>
            <p:spPr bwMode="auto">
              <a:xfrm>
                <a:off x="2214" y="2120"/>
                <a:ext cx="7" cy="128"/>
              </a:xfrm>
              <a:custGeom>
                <a:avLst/>
                <a:gdLst>
                  <a:gd name="T0" fmla="*/ 3 w 3"/>
                  <a:gd name="T1" fmla="*/ 0 h 54"/>
                  <a:gd name="T2" fmla="*/ 3 w 3"/>
                  <a:gd name="T3" fmla="*/ 53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3"/>
                      <a:pt x="3" y="53"/>
                      <a:pt x="3" y="53"/>
                    </a:cubicBezTo>
                    <a:cubicBezTo>
                      <a:pt x="2" y="53"/>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10" name="Freeform 151"/>
              <p:cNvSpPr/>
              <p:nvPr>
                <p:custDataLst>
                  <p:tags r:id="rId147"/>
                </p:custDataLst>
              </p:nvPr>
            </p:nvSpPr>
            <p:spPr bwMode="auto">
              <a:xfrm>
                <a:off x="2247" y="2120"/>
                <a:ext cx="8" cy="124"/>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1"/>
                      <a:pt x="1" y="51"/>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11" name="Freeform 152"/>
              <p:cNvSpPr/>
              <p:nvPr>
                <p:custDataLst>
                  <p:tags r:id="rId148"/>
                </p:custDataLst>
              </p:nvPr>
            </p:nvSpPr>
            <p:spPr bwMode="auto">
              <a:xfrm>
                <a:off x="2281" y="2120"/>
                <a:ext cx="7" cy="114"/>
              </a:xfrm>
              <a:custGeom>
                <a:avLst/>
                <a:gdLst>
                  <a:gd name="T0" fmla="*/ 3 w 3"/>
                  <a:gd name="T1" fmla="*/ 0 h 48"/>
                  <a:gd name="T2" fmla="*/ 3 w 3"/>
                  <a:gd name="T3" fmla="*/ 48 h 48"/>
                  <a:gd name="T4" fmla="*/ 0 w 3"/>
                  <a:gd name="T5" fmla="*/ 48 h 48"/>
                  <a:gd name="T6" fmla="*/ 0 w 3"/>
                  <a:gd name="T7" fmla="*/ 0 h 48"/>
                  <a:gd name="T8" fmla="*/ 3 w 3"/>
                  <a:gd name="T9" fmla="*/ 0 h 48"/>
                </a:gdLst>
                <a:ahLst/>
                <a:cxnLst>
                  <a:cxn ang="0">
                    <a:pos x="T0" y="T1"/>
                  </a:cxn>
                  <a:cxn ang="0">
                    <a:pos x="T2" y="T3"/>
                  </a:cxn>
                  <a:cxn ang="0">
                    <a:pos x="T4" y="T5"/>
                  </a:cxn>
                  <a:cxn ang="0">
                    <a:pos x="T6" y="T7"/>
                  </a:cxn>
                  <a:cxn ang="0">
                    <a:pos x="T8" y="T9"/>
                  </a:cxn>
                </a:cxnLst>
                <a:rect l="0" t="0" r="r" b="b"/>
                <a:pathLst>
                  <a:path w="3" h="48">
                    <a:moveTo>
                      <a:pt x="3" y="0"/>
                    </a:moveTo>
                    <a:cubicBezTo>
                      <a:pt x="3" y="48"/>
                      <a:pt x="3" y="48"/>
                      <a:pt x="3" y="48"/>
                    </a:cubicBezTo>
                    <a:cubicBezTo>
                      <a:pt x="2" y="48"/>
                      <a:pt x="1"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12" name="Freeform 153"/>
              <p:cNvSpPr/>
              <p:nvPr>
                <p:custDataLst>
                  <p:tags r:id="rId149"/>
                </p:custDataLst>
              </p:nvPr>
            </p:nvSpPr>
            <p:spPr bwMode="auto">
              <a:xfrm>
                <a:off x="2314" y="2120"/>
                <a:ext cx="7" cy="105"/>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3"/>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13" name="Freeform 154"/>
              <p:cNvSpPr/>
              <p:nvPr>
                <p:custDataLst>
                  <p:tags r:id="rId150"/>
                </p:custDataLst>
              </p:nvPr>
            </p:nvSpPr>
            <p:spPr bwMode="auto">
              <a:xfrm>
                <a:off x="2347" y="2120"/>
                <a:ext cx="7" cy="86"/>
              </a:xfrm>
              <a:custGeom>
                <a:avLst/>
                <a:gdLst>
                  <a:gd name="T0" fmla="*/ 3 w 3"/>
                  <a:gd name="T1" fmla="*/ 0 h 36"/>
                  <a:gd name="T2" fmla="*/ 3 w 3"/>
                  <a:gd name="T3" fmla="*/ 34 h 36"/>
                  <a:gd name="T4" fmla="*/ 0 w 3"/>
                  <a:gd name="T5" fmla="*/ 36 h 36"/>
                  <a:gd name="T6" fmla="*/ 0 w 3"/>
                  <a:gd name="T7" fmla="*/ 0 h 36"/>
                  <a:gd name="T8" fmla="*/ 3 w 3"/>
                  <a:gd name="T9" fmla="*/ 0 h 36"/>
                </a:gdLst>
                <a:ahLst/>
                <a:cxnLst>
                  <a:cxn ang="0">
                    <a:pos x="T0" y="T1"/>
                  </a:cxn>
                  <a:cxn ang="0">
                    <a:pos x="T2" y="T3"/>
                  </a:cxn>
                  <a:cxn ang="0">
                    <a:pos x="T4" y="T5"/>
                  </a:cxn>
                  <a:cxn ang="0">
                    <a:pos x="T6" y="T7"/>
                  </a:cxn>
                  <a:cxn ang="0">
                    <a:pos x="T8" y="T9"/>
                  </a:cxn>
                </a:cxnLst>
                <a:rect l="0" t="0" r="r" b="b"/>
                <a:pathLst>
                  <a:path w="3" h="36">
                    <a:moveTo>
                      <a:pt x="3" y="0"/>
                    </a:moveTo>
                    <a:cubicBezTo>
                      <a:pt x="3" y="34"/>
                      <a:pt x="3" y="34"/>
                      <a:pt x="3" y="34"/>
                    </a:cubicBezTo>
                    <a:cubicBezTo>
                      <a:pt x="2" y="35"/>
                      <a:pt x="1" y="36"/>
                      <a:pt x="0" y="36"/>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14" name="Freeform 155"/>
              <p:cNvSpPr/>
              <p:nvPr>
                <p:custDataLst>
                  <p:tags r:id="rId151"/>
                </p:custDataLst>
              </p:nvPr>
            </p:nvSpPr>
            <p:spPr bwMode="auto">
              <a:xfrm>
                <a:off x="1866" y="2049"/>
                <a:ext cx="502" cy="143"/>
              </a:xfrm>
              <a:custGeom>
                <a:avLst/>
                <a:gdLst>
                  <a:gd name="T0" fmla="*/ 212 w 212"/>
                  <a:gd name="T1" fmla="*/ 30 h 60"/>
                  <a:gd name="T2" fmla="*/ 106 w 212"/>
                  <a:gd name="T3" fmla="*/ 60 h 60"/>
                  <a:gd name="T4" fmla="*/ 82 w 212"/>
                  <a:gd name="T5" fmla="*/ 59 h 60"/>
                  <a:gd name="T6" fmla="*/ 56 w 212"/>
                  <a:gd name="T7" fmla="*/ 57 h 60"/>
                  <a:gd name="T8" fmla="*/ 35 w 212"/>
                  <a:gd name="T9" fmla="*/ 53 h 60"/>
                  <a:gd name="T10" fmla="*/ 30 w 212"/>
                  <a:gd name="T11" fmla="*/ 51 h 60"/>
                  <a:gd name="T12" fmla="*/ 11 w 212"/>
                  <a:gd name="T13" fmla="*/ 43 h 60"/>
                  <a:gd name="T14" fmla="*/ 8 w 212"/>
                  <a:gd name="T15" fmla="*/ 42 h 60"/>
                  <a:gd name="T16" fmla="*/ 0 w 212"/>
                  <a:gd name="T17" fmla="*/ 30 h 60"/>
                  <a:gd name="T18" fmla="*/ 0 w 212"/>
                  <a:gd name="T19" fmla="*/ 29 h 60"/>
                  <a:gd name="T20" fmla="*/ 106 w 212"/>
                  <a:gd name="T21" fmla="*/ 0 h 60"/>
                  <a:gd name="T22" fmla="*/ 145 w 212"/>
                  <a:gd name="T23" fmla="*/ 2 h 60"/>
                  <a:gd name="T24" fmla="*/ 152 w 212"/>
                  <a:gd name="T25" fmla="*/ 3 h 60"/>
                  <a:gd name="T26" fmla="*/ 179 w 212"/>
                  <a:gd name="T27" fmla="*/ 9 h 60"/>
                  <a:gd name="T28" fmla="*/ 184 w 212"/>
                  <a:gd name="T29" fmla="*/ 10 h 60"/>
                  <a:gd name="T30" fmla="*/ 199 w 212"/>
                  <a:gd name="T31" fmla="*/ 16 h 60"/>
                  <a:gd name="T32" fmla="*/ 209 w 212"/>
                  <a:gd name="T33" fmla="*/ 23 h 60"/>
                  <a:gd name="T34" fmla="*/ 211 w 212"/>
                  <a:gd name="T35" fmla="*/ 29 h 60"/>
                  <a:gd name="T36" fmla="*/ 212 w 212"/>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60">
                    <a:moveTo>
                      <a:pt x="212" y="30"/>
                    </a:moveTo>
                    <a:cubicBezTo>
                      <a:pt x="212" y="47"/>
                      <a:pt x="164" y="60"/>
                      <a:pt x="106" y="60"/>
                    </a:cubicBezTo>
                    <a:cubicBezTo>
                      <a:pt x="98" y="60"/>
                      <a:pt x="90" y="60"/>
                      <a:pt x="82" y="59"/>
                    </a:cubicBezTo>
                    <a:cubicBezTo>
                      <a:pt x="73" y="59"/>
                      <a:pt x="64" y="58"/>
                      <a:pt x="56" y="57"/>
                    </a:cubicBezTo>
                    <a:cubicBezTo>
                      <a:pt x="48" y="56"/>
                      <a:pt x="42" y="54"/>
                      <a:pt x="35" y="53"/>
                    </a:cubicBezTo>
                    <a:cubicBezTo>
                      <a:pt x="33" y="52"/>
                      <a:pt x="32" y="52"/>
                      <a:pt x="30" y="51"/>
                    </a:cubicBezTo>
                    <a:cubicBezTo>
                      <a:pt x="22" y="49"/>
                      <a:pt x="15" y="46"/>
                      <a:pt x="11" y="43"/>
                    </a:cubicBezTo>
                    <a:cubicBezTo>
                      <a:pt x="10" y="43"/>
                      <a:pt x="9" y="42"/>
                      <a:pt x="8" y="42"/>
                    </a:cubicBezTo>
                    <a:cubicBezTo>
                      <a:pt x="3" y="38"/>
                      <a:pt x="0" y="34"/>
                      <a:pt x="0" y="30"/>
                    </a:cubicBezTo>
                    <a:cubicBezTo>
                      <a:pt x="0" y="30"/>
                      <a:pt x="0" y="29"/>
                      <a:pt x="0" y="29"/>
                    </a:cubicBezTo>
                    <a:cubicBezTo>
                      <a:pt x="2" y="13"/>
                      <a:pt x="49" y="0"/>
                      <a:pt x="106" y="0"/>
                    </a:cubicBezTo>
                    <a:cubicBezTo>
                      <a:pt x="120" y="0"/>
                      <a:pt x="133" y="1"/>
                      <a:pt x="145" y="2"/>
                    </a:cubicBezTo>
                    <a:cubicBezTo>
                      <a:pt x="148" y="2"/>
                      <a:pt x="150" y="3"/>
                      <a:pt x="152" y="3"/>
                    </a:cubicBezTo>
                    <a:cubicBezTo>
                      <a:pt x="162" y="5"/>
                      <a:pt x="172" y="6"/>
                      <a:pt x="179" y="9"/>
                    </a:cubicBezTo>
                    <a:cubicBezTo>
                      <a:pt x="181" y="9"/>
                      <a:pt x="183" y="9"/>
                      <a:pt x="184" y="10"/>
                    </a:cubicBezTo>
                    <a:cubicBezTo>
                      <a:pt x="190" y="12"/>
                      <a:pt x="195" y="14"/>
                      <a:pt x="199" y="16"/>
                    </a:cubicBezTo>
                    <a:cubicBezTo>
                      <a:pt x="203" y="18"/>
                      <a:pt x="207" y="21"/>
                      <a:pt x="209" y="23"/>
                    </a:cubicBezTo>
                    <a:cubicBezTo>
                      <a:pt x="210" y="25"/>
                      <a:pt x="211" y="27"/>
                      <a:pt x="211" y="29"/>
                    </a:cubicBezTo>
                    <a:cubicBezTo>
                      <a:pt x="212" y="29"/>
                      <a:pt x="212" y="30"/>
                      <a:pt x="212"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15" name="Rectangle 156"/>
              <p:cNvSpPr>
                <a:spLocks noChangeArrowheads="1"/>
              </p:cNvSpPr>
              <p:nvPr>
                <p:custDataLst>
                  <p:tags r:id="rId152"/>
                </p:custDataLst>
              </p:nvPr>
            </p:nvSpPr>
            <p:spPr bwMode="auto">
              <a:xfrm>
                <a:off x="1999" y="2087"/>
                <a:ext cx="362" cy="102"/>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16" name="Freeform 157"/>
              <p:cNvSpPr>
                <a:spLocks noEditPoints="1"/>
              </p:cNvSpPr>
              <p:nvPr>
                <p:custDataLst>
                  <p:tags r:id="rId153"/>
                </p:custDataLst>
              </p:nvPr>
            </p:nvSpPr>
            <p:spPr bwMode="auto">
              <a:xfrm>
                <a:off x="1885" y="2054"/>
                <a:ext cx="341" cy="97"/>
              </a:xfrm>
              <a:custGeom>
                <a:avLst/>
                <a:gdLst>
                  <a:gd name="T0" fmla="*/ 16 w 144"/>
                  <a:gd name="T1" fmla="*/ 35 h 41"/>
                  <a:gd name="T2" fmla="*/ 0 w 144"/>
                  <a:gd name="T3" fmla="*/ 40 h 41"/>
                  <a:gd name="T4" fmla="*/ 3 w 144"/>
                  <a:gd name="T5" fmla="*/ 41 h 41"/>
                  <a:gd name="T6" fmla="*/ 19 w 144"/>
                  <a:gd name="T7" fmla="*/ 37 h 41"/>
                  <a:gd name="T8" fmla="*/ 16 w 144"/>
                  <a:gd name="T9" fmla="*/ 35 h 41"/>
                  <a:gd name="T10" fmla="*/ 137 w 144"/>
                  <a:gd name="T11" fmla="*/ 0 h 41"/>
                  <a:gd name="T12" fmla="*/ 121 w 144"/>
                  <a:gd name="T13" fmla="*/ 5 h 41"/>
                  <a:gd name="T14" fmla="*/ 128 w 144"/>
                  <a:gd name="T15" fmla="*/ 6 h 41"/>
                  <a:gd name="T16" fmla="*/ 144 w 144"/>
                  <a:gd name="T17" fmla="*/ 1 h 41"/>
                  <a:gd name="T18" fmla="*/ 137 w 144"/>
                  <a:gd name="T19" fmla="*/ 0 h 41"/>
                  <a:gd name="T20" fmla="*/ 137 w 144"/>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41">
                    <a:moveTo>
                      <a:pt x="16" y="35"/>
                    </a:moveTo>
                    <a:cubicBezTo>
                      <a:pt x="0" y="40"/>
                      <a:pt x="0" y="40"/>
                      <a:pt x="0" y="40"/>
                    </a:cubicBezTo>
                    <a:cubicBezTo>
                      <a:pt x="1" y="40"/>
                      <a:pt x="2" y="41"/>
                      <a:pt x="3" y="41"/>
                    </a:cubicBezTo>
                    <a:cubicBezTo>
                      <a:pt x="19" y="37"/>
                      <a:pt x="19" y="37"/>
                      <a:pt x="19" y="37"/>
                    </a:cubicBezTo>
                    <a:cubicBezTo>
                      <a:pt x="18" y="36"/>
                      <a:pt x="17" y="35"/>
                      <a:pt x="16" y="35"/>
                    </a:cubicBezTo>
                    <a:moveTo>
                      <a:pt x="137" y="0"/>
                    </a:moveTo>
                    <a:cubicBezTo>
                      <a:pt x="121" y="5"/>
                      <a:pt x="121" y="5"/>
                      <a:pt x="121" y="5"/>
                    </a:cubicBezTo>
                    <a:cubicBezTo>
                      <a:pt x="123" y="5"/>
                      <a:pt x="126" y="5"/>
                      <a:pt x="128" y="6"/>
                    </a:cubicBezTo>
                    <a:cubicBezTo>
                      <a:pt x="144" y="1"/>
                      <a:pt x="144" y="1"/>
                      <a:pt x="144" y="1"/>
                    </a:cubicBezTo>
                    <a:cubicBezTo>
                      <a:pt x="142" y="1"/>
                      <a:pt x="140" y="0"/>
                      <a:pt x="137" y="0"/>
                    </a:cubicBezTo>
                    <a:cubicBezTo>
                      <a:pt x="137" y="0"/>
                      <a:pt x="137" y="0"/>
                      <a:pt x="13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17" name="Freeform 158"/>
              <p:cNvSpPr>
                <a:spLocks noEditPoints="1"/>
              </p:cNvSpPr>
              <p:nvPr>
                <p:custDataLst>
                  <p:tags r:id="rId154"/>
                </p:custDataLst>
              </p:nvPr>
            </p:nvSpPr>
            <p:spPr bwMode="auto">
              <a:xfrm>
                <a:off x="1937" y="2071"/>
                <a:ext cx="365" cy="104"/>
              </a:xfrm>
              <a:custGeom>
                <a:avLst/>
                <a:gdLst>
                  <a:gd name="T0" fmla="*/ 15 w 154"/>
                  <a:gd name="T1" fmla="*/ 38 h 44"/>
                  <a:gd name="T2" fmla="*/ 0 w 154"/>
                  <a:gd name="T3" fmla="*/ 42 h 44"/>
                  <a:gd name="T4" fmla="*/ 5 w 154"/>
                  <a:gd name="T5" fmla="*/ 44 h 44"/>
                  <a:gd name="T6" fmla="*/ 20 w 154"/>
                  <a:gd name="T7" fmla="*/ 39 h 44"/>
                  <a:gd name="T8" fmla="*/ 17 w 154"/>
                  <a:gd name="T9" fmla="*/ 38 h 44"/>
                  <a:gd name="T10" fmla="*/ 15 w 154"/>
                  <a:gd name="T11" fmla="*/ 38 h 44"/>
                  <a:gd name="T12" fmla="*/ 149 w 154"/>
                  <a:gd name="T13" fmla="*/ 0 h 44"/>
                  <a:gd name="T14" fmla="*/ 134 w 154"/>
                  <a:gd name="T15" fmla="*/ 4 h 44"/>
                  <a:gd name="T16" fmla="*/ 139 w 154"/>
                  <a:gd name="T17" fmla="*/ 5 h 44"/>
                  <a:gd name="T18" fmla="*/ 154 w 154"/>
                  <a:gd name="T19" fmla="*/ 1 h 44"/>
                  <a:gd name="T20" fmla="*/ 149 w 154"/>
                  <a:gd name="T21" fmla="*/ 0 h 44"/>
                  <a:gd name="T22" fmla="*/ 149 w 154"/>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44">
                    <a:moveTo>
                      <a:pt x="15" y="38"/>
                    </a:moveTo>
                    <a:cubicBezTo>
                      <a:pt x="0" y="42"/>
                      <a:pt x="0" y="42"/>
                      <a:pt x="0" y="42"/>
                    </a:cubicBezTo>
                    <a:cubicBezTo>
                      <a:pt x="2" y="43"/>
                      <a:pt x="3" y="43"/>
                      <a:pt x="5" y="44"/>
                    </a:cubicBezTo>
                    <a:cubicBezTo>
                      <a:pt x="20" y="39"/>
                      <a:pt x="20" y="39"/>
                      <a:pt x="20" y="39"/>
                    </a:cubicBezTo>
                    <a:cubicBezTo>
                      <a:pt x="19" y="39"/>
                      <a:pt x="18" y="39"/>
                      <a:pt x="17" y="38"/>
                    </a:cubicBezTo>
                    <a:cubicBezTo>
                      <a:pt x="16" y="38"/>
                      <a:pt x="15" y="38"/>
                      <a:pt x="15" y="38"/>
                    </a:cubicBezTo>
                    <a:moveTo>
                      <a:pt x="149" y="0"/>
                    </a:moveTo>
                    <a:cubicBezTo>
                      <a:pt x="134" y="4"/>
                      <a:pt x="134" y="4"/>
                      <a:pt x="134" y="4"/>
                    </a:cubicBezTo>
                    <a:cubicBezTo>
                      <a:pt x="136" y="4"/>
                      <a:pt x="138" y="5"/>
                      <a:pt x="139" y="5"/>
                    </a:cubicBezTo>
                    <a:cubicBezTo>
                      <a:pt x="154" y="1"/>
                      <a:pt x="154" y="1"/>
                      <a:pt x="154" y="1"/>
                    </a:cubicBezTo>
                    <a:cubicBezTo>
                      <a:pt x="153" y="0"/>
                      <a:pt x="151" y="0"/>
                      <a:pt x="149" y="0"/>
                    </a:cubicBezTo>
                    <a:cubicBezTo>
                      <a:pt x="149" y="0"/>
                      <a:pt x="149" y="0"/>
                      <a:pt x="14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18" name="Freeform 159"/>
              <p:cNvSpPr/>
              <p:nvPr>
                <p:custDataLst>
                  <p:tags r:id="rId155"/>
                </p:custDataLst>
              </p:nvPr>
            </p:nvSpPr>
            <p:spPr bwMode="auto">
              <a:xfrm>
                <a:off x="1916" y="2064"/>
                <a:ext cx="400" cy="113"/>
              </a:xfrm>
              <a:custGeom>
                <a:avLst/>
                <a:gdLst>
                  <a:gd name="T0" fmla="*/ 169 w 169"/>
                  <a:gd name="T1" fmla="*/ 24 h 48"/>
                  <a:gd name="T2" fmla="*/ 169 w 169"/>
                  <a:gd name="T3" fmla="*/ 25 h 48"/>
                  <a:gd name="T4" fmla="*/ 85 w 169"/>
                  <a:gd name="T5" fmla="*/ 48 h 48"/>
                  <a:gd name="T6" fmla="*/ 0 w 169"/>
                  <a:gd name="T7" fmla="*/ 25 h 48"/>
                  <a:gd name="T8" fmla="*/ 0 w 169"/>
                  <a:gd name="T9" fmla="*/ 24 h 48"/>
                  <a:gd name="T10" fmla="*/ 85 w 169"/>
                  <a:gd name="T11" fmla="*/ 0 h 48"/>
                  <a:gd name="T12" fmla="*/ 169 w 169"/>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69" h="48">
                    <a:moveTo>
                      <a:pt x="169" y="24"/>
                    </a:moveTo>
                    <a:cubicBezTo>
                      <a:pt x="169" y="24"/>
                      <a:pt x="169" y="25"/>
                      <a:pt x="169" y="25"/>
                    </a:cubicBezTo>
                    <a:cubicBezTo>
                      <a:pt x="167" y="38"/>
                      <a:pt x="130" y="48"/>
                      <a:pt x="85" y="48"/>
                    </a:cubicBezTo>
                    <a:cubicBezTo>
                      <a:pt x="39" y="48"/>
                      <a:pt x="2" y="38"/>
                      <a:pt x="0" y="25"/>
                    </a:cubicBezTo>
                    <a:cubicBezTo>
                      <a:pt x="0" y="25"/>
                      <a:pt x="0" y="24"/>
                      <a:pt x="0" y="24"/>
                    </a:cubicBezTo>
                    <a:cubicBezTo>
                      <a:pt x="0" y="11"/>
                      <a:pt x="38" y="0"/>
                      <a:pt x="85" y="0"/>
                    </a:cubicBezTo>
                    <a:cubicBezTo>
                      <a:pt x="131" y="0"/>
                      <a:pt x="169" y="11"/>
                      <a:pt x="169"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19" name="Freeform 160"/>
              <p:cNvSpPr/>
              <p:nvPr>
                <p:custDataLst>
                  <p:tags r:id="rId156"/>
                </p:custDataLst>
              </p:nvPr>
            </p:nvSpPr>
            <p:spPr bwMode="auto">
              <a:xfrm>
                <a:off x="1916" y="2068"/>
                <a:ext cx="400" cy="109"/>
              </a:xfrm>
              <a:custGeom>
                <a:avLst/>
                <a:gdLst>
                  <a:gd name="T0" fmla="*/ 169 w 169"/>
                  <a:gd name="T1" fmla="*/ 23 h 46"/>
                  <a:gd name="T2" fmla="*/ 85 w 169"/>
                  <a:gd name="T3" fmla="*/ 46 h 46"/>
                  <a:gd name="T4" fmla="*/ 82 w 169"/>
                  <a:gd name="T5" fmla="*/ 46 h 46"/>
                  <a:gd name="T6" fmla="*/ 53 w 169"/>
                  <a:gd name="T7" fmla="*/ 44 h 46"/>
                  <a:gd name="T8" fmla="*/ 29 w 169"/>
                  <a:gd name="T9" fmla="*/ 40 h 46"/>
                  <a:gd name="T10" fmla="*/ 24 w 169"/>
                  <a:gd name="T11" fmla="*/ 39 h 46"/>
                  <a:gd name="T12" fmla="*/ 6 w 169"/>
                  <a:gd name="T13" fmla="*/ 31 h 46"/>
                  <a:gd name="T14" fmla="*/ 3 w 169"/>
                  <a:gd name="T15" fmla="*/ 29 h 46"/>
                  <a:gd name="T16" fmla="*/ 0 w 169"/>
                  <a:gd name="T17" fmla="*/ 23 h 46"/>
                  <a:gd name="T18" fmla="*/ 85 w 169"/>
                  <a:gd name="T19" fmla="*/ 0 h 46"/>
                  <a:gd name="T20" fmla="*/ 101 w 169"/>
                  <a:gd name="T21" fmla="*/ 1 h 46"/>
                  <a:gd name="T22" fmla="*/ 110 w 169"/>
                  <a:gd name="T23" fmla="*/ 1 h 46"/>
                  <a:gd name="T24" fmla="*/ 139 w 169"/>
                  <a:gd name="T25" fmla="*/ 6 h 46"/>
                  <a:gd name="T26" fmla="*/ 144 w 169"/>
                  <a:gd name="T27" fmla="*/ 7 h 46"/>
                  <a:gd name="T28" fmla="*/ 161 w 169"/>
                  <a:gd name="T29" fmla="*/ 14 h 46"/>
                  <a:gd name="T30" fmla="*/ 169 w 169"/>
                  <a:gd name="T31" fmla="*/ 21 h 46"/>
                  <a:gd name="T32" fmla="*/ 169 w 169"/>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46">
                    <a:moveTo>
                      <a:pt x="169" y="23"/>
                    </a:moveTo>
                    <a:cubicBezTo>
                      <a:pt x="167" y="36"/>
                      <a:pt x="130" y="46"/>
                      <a:pt x="85" y="46"/>
                    </a:cubicBezTo>
                    <a:cubicBezTo>
                      <a:pt x="84" y="46"/>
                      <a:pt x="83" y="46"/>
                      <a:pt x="82" y="46"/>
                    </a:cubicBezTo>
                    <a:cubicBezTo>
                      <a:pt x="72" y="46"/>
                      <a:pt x="62" y="45"/>
                      <a:pt x="53" y="44"/>
                    </a:cubicBezTo>
                    <a:cubicBezTo>
                      <a:pt x="44" y="43"/>
                      <a:pt x="36" y="42"/>
                      <a:pt x="29" y="40"/>
                    </a:cubicBezTo>
                    <a:cubicBezTo>
                      <a:pt x="27" y="40"/>
                      <a:pt x="25" y="39"/>
                      <a:pt x="24" y="39"/>
                    </a:cubicBezTo>
                    <a:cubicBezTo>
                      <a:pt x="16" y="36"/>
                      <a:pt x="10" y="34"/>
                      <a:pt x="6" y="31"/>
                    </a:cubicBezTo>
                    <a:cubicBezTo>
                      <a:pt x="5" y="30"/>
                      <a:pt x="4" y="29"/>
                      <a:pt x="3" y="29"/>
                    </a:cubicBezTo>
                    <a:cubicBezTo>
                      <a:pt x="1" y="27"/>
                      <a:pt x="0" y="25"/>
                      <a:pt x="0" y="23"/>
                    </a:cubicBezTo>
                    <a:cubicBezTo>
                      <a:pt x="2" y="10"/>
                      <a:pt x="39" y="0"/>
                      <a:pt x="85" y="0"/>
                    </a:cubicBezTo>
                    <a:cubicBezTo>
                      <a:pt x="90" y="0"/>
                      <a:pt x="96" y="0"/>
                      <a:pt x="101" y="1"/>
                    </a:cubicBezTo>
                    <a:cubicBezTo>
                      <a:pt x="104" y="1"/>
                      <a:pt x="107" y="1"/>
                      <a:pt x="110" y="1"/>
                    </a:cubicBezTo>
                    <a:cubicBezTo>
                      <a:pt x="121" y="2"/>
                      <a:pt x="130" y="4"/>
                      <a:pt x="139" y="6"/>
                    </a:cubicBezTo>
                    <a:cubicBezTo>
                      <a:pt x="141" y="6"/>
                      <a:pt x="143" y="7"/>
                      <a:pt x="144" y="7"/>
                    </a:cubicBezTo>
                    <a:cubicBezTo>
                      <a:pt x="151" y="9"/>
                      <a:pt x="157" y="11"/>
                      <a:pt x="161" y="14"/>
                    </a:cubicBezTo>
                    <a:cubicBezTo>
                      <a:pt x="165" y="16"/>
                      <a:pt x="168" y="19"/>
                      <a:pt x="169" y="21"/>
                    </a:cubicBezTo>
                    <a:cubicBezTo>
                      <a:pt x="169" y="22"/>
                      <a:pt x="169" y="23"/>
                      <a:pt x="169"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20" name="Freeform 161"/>
              <p:cNvSpPr/>
              <p:nvPr>
                <p:custDataLst>
                  <p:tags r:id="rId157"/>
                </p:custDataLst>
              </p:nvPr>
            </p:nvSpPr>
            <p:spPr bwMode="auto">
              <a:xfrm>
                <a:off x="2042" y="2102"/>
                <a:ext cx="274" cy="75"/>
              </a:xfrm>
              <a:custGeom>
                <a:avLst/>
                <a:gdLst>
                  <a:gd name="T0" fmla="*/ 108 w 116"/>
                  <a:gd name="T1" fmla="*/ 0 h 32"/>
                  <a:gd name="T2" fmla="*/ 0 w 116"/>
                  <a:gd name="T3" fmla="*/ 30 h 32"/>
                  <a:gd name="T4" fmla="*/ 29 w 116"/>
                  <a:gd name="T5" fmla="*/ 32 h 32"/>
                  <a:gd name="T6" fmla="*/ 116 w 116"/>
                  <a:gd name="T7" fmla="*/ 7 h 32"/>
                  <a:gd name="T8" fmla="*/ 108 w 116"/>
                  <a:gd name="T9" fmla="*/ 0 h 32"/>
                  <a:gd name="T10" fmla="*/ 108 w 116"/>
                  <a:gd name="T11" fmla="*/ 0 h 32"/>
                </a:gdLst>
                <a:ahLst/>
                <a:cxnLst>
                  <a:cxn ang="0">
                    <a:pos x="T0" y="T1"/>
                  </a:cxn>
                  <a:cxn ang="0">
                    <a:pos x="T2" y="T3"/>
                  </a:cxn>
                  <a:cxn ang="0">
                    <a:pos x="T4" y="T5"/>
                  </a:cxn>
                  <a:cxn ang="0">
                    <a:pos x="T6" y="T7"/>
                  </a:cxn>
                  <a:cxn ang="0">
                    <a:pos x="T8" y="T9"/>
                  </a:cxn>
                  <a:cxn ang="0">
                    <a:pos x="T10" y="T11"/>
                  </a:cxn>
                </a:cxnLst>
                <a:rect l="0" t="0" r="r" b="b"/>
                <a:pathLst>
                  <a:path w="116" h="32">
                    <a:moveTo>
                      <a:pt x="108" y="0"/>
                    </a:moveTo>
                    <a:cubicBezTo>
                      <a:pt x="0" y="30"/>
                      <a:pt x="0" y="30"/>
                      <a:pt x="0" y="30"/>
                    </a:cubicBezTo>
                    <a:cubicBezTo>
                      <a:pt x="9" y="31"/>
                      <a:pt x="19" y="32"/>
                      <a:pt x="29" y="32"/>
                    </a:cubicBezTo>
                    <a:cubicBezTo>
                      <a:pt x="116" y="7"/>
                      <a:pt x="116" y="7"/>
                      <a:pt x="116" y="7"/>
                    </a:cubicBezTo>
                    <a:cubicBezTo>
                      <a:pt x="115" y="5"/>
                      <a:pt x="112" y="2"/>
                      <a:pt x="108" y="0"/>
                    </a:cubicBezTo>
                    <a:cubicBezTo>
                      <a:pt x="108" y="0"/>
                      <a:pt x="108" y="0"/>
                      <a:pt x="10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21" name="Freeform 162"/>
              <p:cNvSpPr/>
              <p:nvPr>
                <p:custDataLst>
                  <p:tags r:id="rId158"/>
                </p:custDataLst>
              </p:nvPr>
            </p:nvSpPr>
            <p:spPr bwMode="auto">
              <a:xfrm>
                <a:off x="1923" y="2071"/>
                <a:ext cx="253" cy="71"/>
              </a:xfrm>
              <a:custGeom>
                <a:avLst/>
                <a:gdLst>
                  <a:gd name="T0" fmla="*/ 98 w 107"/>
                  <a:gd name="T1" fmla="*/ 0 h 30"/>
                  <a:gd name="T2" fmla="*/ 0 w 107"/>
                  <a:gd name="T3" fmla="*/ 28 h 30"/>
                  <a:gd name="T4" fmla="*/ 3 w 107"/>
                  <a:gd name="T5" fmla="*/ 30 h 30"/>
                  <a:gd name="T6" fmla="*/ 107 w 107"/>
                  <a:gd name="T7" fmla="*/ 0 h 30"/>
                  <a:gd name="T8" fmla="*/ 98 w 107"/>
                  <a:gd name="T9" fmla="*/ 0 h 30"/>
                  <a:gd name="T10" fmla="*/ 98 w 107"/>
                  <a:gd name="T11" fmla="*/ 0 h 30"/>
                </a:gdLst>
                <a:ahLst/>
                <a:cxnLst>
                  <a:cxn ang="0">
                    <a:pos x="T0" y="T1"/>
                  </a:cxn>
                  <a:cxn ang="0">
                    <a:pos x="T2" y="T3"/>
                  </a:cxn>
                  <a:cxn ang="0">
                    <a:pos x="T4" y="T5"/>
                  </a:cxn>
                  <a:cxn ang="0">
                    <a:pos x="T6" y="T7"/>
                  </a:cxn>
                  <a:cxn ang="0">
                    <a:pos x="T8" y="T9"/>
                  </a:cxn>
                  <a:cxn ang="0">
                    <a:pos x="T10" y="T11"/>
                  </a:cxn>
                </a:cxnLst>
                <a:rect l="0" t="0" r="r" b="b"/>
                <a:pathLst>
                  <a:path w="107" h="30">
                    <a:moveTo>
                      <a:pt x="98" y="0"/>
                    </a:moveTo>
                    <a:cubicBezTo>
                      <a:pt x="0" y="28"/>
                      <a:pt x="0" y="28"/>
                      <a:pt x="0" y="28"/>
                    </a:cubicBezTo>
                    <a:cubicBezTo>
                      <a:pt x="1" y="28"/>
                      <a:pt x="2" y="29"/>
                      <a:pt x="3" y="30"/>
                    </a:cubicBezTo>
                    <a:cubicBezTo>
                      <a:pt x="107" y="0"/>
                      <a:pt x="107" y="0"/>
                      <a:pt x="107" y="0"/>
                    </a:cubicBezTo>
                    <a:cubicBezTo>
                      <a:pt x="104" y="0"/>
                      <a:pt x="101" y="0"/>
                      <a:pt x="98" y="0"/>
                    </a:cubicBezTo>
                    <a:cubicBezTo>
                      <a:pt x="98" y="0"/>
                      <a:pt x="98" y="0"/>
                      <a:pt x="9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22" name="Freeform 163"/>
              <p:cNvSpPr/>
              <p:nvPr>
                <p:custDataLst>
                  <p:tags r:id="rId159"/>
                </p:custDataLst>
              </p:nvPr>
            </p:nvSpPr>
            <p:spPr bwMode="auto">
              <a:xfrm>
                <a:off x="1973" y="2083"/>
                <a:ext cx="284" cy="80"/>
              </a:xfrm>
              <a:custGeom>
                <a:avLst/>
                <a:gdLst>
                  <a:gd name="T0" fmla="*/ 115 w 120"/>
                  <a:gd name="T1" fmla="*/ 0 h 34"/>
                  <a:gd name="T2" fmla="*/ 0 w 120"/>
                  <a:gd name="T3" fmla="*/ 33 h 34"/>
                  <a:gd name="T4" fmla="*/ 5 w 120"/>
                  <a:gd name="T5" fmla="*/ 34 h 34"/>
                  <a:gd name="T6" fmla="*/ 120 w 120"/>
                  <a:gd name="T7" fmla="*/ 1 h 34"/>
                  <a:gd name="T8" fmla="*/ 115 w 120"/>
                  <a:gd name="T9" fmla="*/ 0 h 34"/>
                  <a:gd name="T10" fmla="*/ 115 w 120"/>
                  <a:gd name="T11" fmla="*/ 0 h 34"/>
                </a:gdLst>
                <a:ahLst/>
                <a:cxnLst>
                  <a:cxn ang="0">
                    <a:pos x="T0" y="T1"/>
                  </a:cxn>
                  <a:cxn ang="0">
                    <a:pos x="T2" y="T3"/>
                  </a:cxn>
                  <a:cxn ang="0">
                    <a:pos x="T4" y="T5"/>
                  </a:cxn>
                  <a:cxn ang="0">
                    <a:pos x="T6" y="T7"/>
                  </a:cxn>
                  <a:cxn ang="0">
                    <a:pos x="T8" y="T9"/>
                  </a:cxn>
                  <a:cxn ang="0">
                    <a:pos x="T10" y="T11"/>
                  </a:cxn>
                </a:cxnLst>
                <a:rect l="0" t="0" r="r" b="b"/>
                <a:pathLst>
                  <a:path w="120" h="34">
                    <a:moveTo>
                      <a:pt x="115" y="0"/>
                    </a:moveTo>
                    <a:cubicBezTo>
                      <a:pt x="0" y="33"/>
                      <a:pt x="0" y="33"/>
                      <a:pt x="0" y="33"/>
                    </a:cubicBezTo>
                    <a:cubicBezTo>
                      <a:pt x="1" y="33"/>
                      <a:pt x="3" y="34"/>
                      <a:pt x="5" y="34"/>
                    </a:cubicBezTo>
                    <a:cubicBezTo>
                      <a:pt x="120" y="1"/>
                      <a:pt x="120" y="1"/>
                      <a:pt x="120" y="1"/>
                    </a:cubicBezTo>
                    <a:cubicBezTo>
                      <a:pt x="119" y="1"/>
                      <a:pt x="117" y="0"/>
                      <a:pt x="115" y="0"/>
                    </a:cubicBezTo>
                    <a:cubicBezTo>
                      <a:pt x="115" y="0"/>
                      <a:pt x="115" y="0"/>
                      <a:pt x="115"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23" name="Freeform 164"/>
              <p:cNvSpPr/>
              <p:nvPr>
                <p:custDataLst>
                  <p:tags r:id="rId160"/>
                </p:custDataLst>
              </p:nvPr>
            </p:nvSpPr>
            <p:spPr bwMode="auto">
              <a:xfrm>
                <a:off x="2025" y="2083"/>
                <a:ext cx="189" cy="80"/>
              </a:xfrm>
              <a:custGeom>
                <a:avLst/>
                <a:gdLst>
                  <a:gd name="T0" fmla="*/ 50 w 80"/>
                  <a:gd name="T1" fmla="*/ 30 h 34"/>
                  <a:gd name="T2" fmla="*/ 50 w 80"/>
                  <a:gd name="T3" fmla="*/ 34 h 34"/>
                  <a:gd name="T4" fmla="*/ 33 w 80"/>
                  <a:gd name="T5" fmla="*/ 34 h 34"/>
                  <a:gd name="T6" fmla="*/ 33 w 80"/>
                  <a:gd name="T7" fmla="*/ 30 h 34"/>
                  <a:gd name="T8" fmla="*/ 0 w 80"/>
                  <a:gd name="T9" fmla="*/ 27 h 34"/>
                  <a:gd name="T10" fmla="*/ 10 w 80"/>
                  <a:gd name="T11" fmla="*/ 21 h 34"/>
                  <a:gd name="T12" fmla="*/ 39 w 80"/>
                  <a:gd name="T13" fmla="*/ 24 h 34"/>
                  <a:gd name="T14" fmla="*/ 50 w 80"/>
                  <a:gd name="T15" fmla="*/ 22 h 34"/>
                  <a:gd name="T16" fmla="*/ 1 w 80"/>
                  <a:gd name="T17" fmla="*/ 12 h 34"/>
                  <a:gd name="T18" fmla="*/ 33 w 80"/>
                  <a:gd name="T19" fmla="*/ 4 h 34"/>
                  <a:gd name="T20" fmla="*/ 33 w 80"/>
                  <a:gd name="T21" fmla="*/ 0 h 34"/>
                  <a:gd name="T22" fmla="*/ 50 w 80"/>
                  <a:gd name="T23" fmla="*/ 0 h 34"/>
                  <a:gd name="T24" fmla="*/ 50 w 80"/>
                  <a:gd name="T25" fmla="*/ 4 h 34"/>
                  <a:gd name="T26" fmla="*/ 76 w 80"/>
                  <a:gd name="T27" fmla="*/ 6 h 34"/>
                  <a:gd name="T28" fmla="*/ 67 w 80"/>
                  <a:gd name="T29" fmla="*/ 12 h 34"/>
                  <a:gd name="T30" fmla="*/ 42 w 80"/>
                  <a:gd name="T31" fmla="*/ 10 h 34"/>
                  <a:gd name="T32" fmla="*/ 31 w 80"/>
                  <a:gd name="T33" fmla="*/ 12 h 34"/>
                  <a:gd name="T34" fmla="*/ 80 w 80"/>
                  <a:gd name="T35" fmla="*/ 22 h 34"/>
                  <a:gd name="T36" fmla="*/ 50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0" y="30"/>
                    </a:moveTo>
                    <a:cubicBezTo>
                      <a:pt x="50" y="34"/>
                      <a:pt x="50" y="34"/>
                      <a:pt x="50" y="34"/>
                    </a:cubicBezTo>
                    <a:cubicBezTo>
                      <a:pt x="33" y="34"/>
                      <a:pt x="33" y="34"/>
                      <a:pt x="33" y="34"/>
                    </a:cubicBezTo>
                    <a:cubicBezTo>
                      <a:pt x="33" y="30"/>
                      <a:pt x="33" y="30"/>
                      <a:pt x="33" y="30"/>
                    </a:cubicBezTo>
                    <a:cubicBezTo>
                      <a:pt x="20" y="30"/>
                      <a:pt x="8" y="29"/>
                      <a:pt x="0" y="27"/>
                    </a:cubicBezTo>
                    <a:cubicBezTo>
                      <a:pt x="10" y="21"/>
                      <a:pt x="10" y="21"/>
                      <a:pt x="10" y="21"/>
                    </a:cubicBezTo>
                    <a:cubicBezTo>
                      <a:pt x="18" y="23"/>
                      <a:pt x="29" y="24"/>
                      <a:pt x="39" y="24"/>
                    </a:cubicBezTo>
                    <a:cubicBezTo>
                      <a:pt x="47" y="24"/>
                      <a:pt x="50" y="23"/>
                      <a:pt x="50" y="22"/>
                    </a:cubicBezTo>
                    <a:cubicBezTo>
                      <a:pt x="50" y="19"/>
                      <a:pt x="1" y="22"/>
                      <a:pt x="1" y="12"/>
                    </a:cubicBezTo>
                    <a:cubicBezTo>
                      <a:pt x="1" y="8"/>
                      <a:pt x="12" y="5"/>
                      <a:pt x="33" y="4"/>
                    </a:cubicBezTo>
                    <a:cubicBezTo>
                      <a:pt x="33" y="0"/>
                      <a:pt x="33" y="0"/>
                      <a:pt x="33" y="0"/>
                    </a:cubicBezTo>
                    <a:cubicBezTo>
                      <a:pt x="50" y="0"/>
                      <a:pt x="50" y="0"/>
                      <a:pt x="50" y="0"/>
                    </a:cubicBezTo>
                    <a:cubicBezTo>
                      <a:pt x="50" y="4"/>
                      <a:pt x="50" y="4"/>
                      <a:pt x="50" y="4"/>
                    </a:cubicBezTo>
                    <a:cubicBezTo>
                      <a:pt x="60" y="4"/>
                      <a:pt x="69" y="5"/>
                      <a:pt x="76" y="6"/>
                    </a:cubicBezTo>
                    <a:cubicBezTo>
                      <a:pt x="67" y="12"/>
                      <a:pt x="67" y="12"/>
                      <a:pt x="67" y="12"/>
                    </a:cubicBezTo>
                    <a:cubicBezTo>
                      <a:pt x="58" y="11"/>
                      <a:pt x="50" y="10"/>
                      <a:pt x="42" y="10"/>
                    </a:cubicBezTo>
                    <a:cubicBezTo>
                      <a:pt x="34" y="10"/>
                      <a:pt x="31" y="11"/>
                      <a:pt x="31" y="12"/>
                    </a:cubicBezTo>
                    <a:cubicBezTo>
                      <a:pt x="31" y="15"/>
                      <a:pt x="80" y="12"/>
                      <a:pt x="80" y="22"/>
                    </a:cubicBezTo>
                    <a:cubicBezTo>
                      <a:pt x="80" y="25"/>
                      <a:pt x="70" y="29"/>
                      <a:pt x="50" y="30"/>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24" name="Freeform 165"/>
              <p:cNvSpPr/>
              <p:nvPr>
                <p:custDataLst>
                  <p:tags r:id="rId161"/>
                </p:custDataLst>
              </p:nvPr>
            </p:nvSpPr>
            <p:spPr bwMode="auto">
              <a:xfrm>
                <a:off x="2025" y="2080"/>
                <a:ext cx="187" cy="78"/>
              </a:xfrm>
              <a:custGeom>
                <a:avLst/>
                <a:gdLst>
                  <a:gd name="T0" fmla="*/ 50 w 79"/>
                  <a:gd name="T1" fmla="*/ 29 h 33"/>
                  <a:gd name="T2" fmla="*/ 50 w 79"/>
                  <a:gd name="T3" fmla="*/ 33 h 33"/>
                  <a:gd name="T4" fmla="*/ 32 w 79"/>
                  <a:gd name="T5" fmla="*/ 33 h 33"/>
                  <a:gd name="T6" fmla="*/ 32 w 79"/>
                  <a:gd name="T7" fmla="*/ 30 h 33"/>
                  <a:gd name="T8" fmla="*/ 0 w 79"/>
                  <a:gd name="T9" fmla="*/ 27 h 33"/>
                  <a:gd name="T10" fmla="*/ 9 w 79"/>
                  <a:gd name="T11" fmla="*/ 21 h 33"/>
                  <a:gd name="T12" fmla="*/ 38 w 79"/>
                  <a:gd name="T13" fmla="*/ 23 h 33"/>
                  <a:gd name="T14" fmla="*/ 50 w 79"/>
                  <a:gd name="T15" fmla="*/ 22 h 33"/>
                  <a:gd name="T16" fmla="*/ 1 w 79"/>
                  <a:gd name="T17" fmla="*/ 12 h 33"/>
                  <a:gd name="T18" fmla="*/ 32 w 79"/>
                  <a:gd name="T19" fmla="*/ 4 h 33"/>
                  <a:gd name="T20" fmla="*/ 32 w 79"/>
                  <a:gd name="T21" fmla="*/ 0 h 33"/>
                  <a:gd name="T22" fmla="*/ 50 w 79"/>
                  <a:gd name="T23" fmla="*/ 0 h 33"/>
                  <a:gd name="T24" fmla="*/ 50 w 79"/>
                  <a:gd name="T25" fmla="*/ 3 h 33"/>
                  <a:gd name="T26" fmla="*/ 76 w 79"/>
                  <a:gd name="T27" fmla="*/ 6 h 33"/>
                  <a:gd name="T28" fmla="*/ 67 w 79"/>
                  <a:gd name="T29" fmla="*/ 12 h 33"/>
                  <a:gd name="T30" fmla="*/ 42 w 79"/>
                  <a:gd name="T31" fmla="*/ 10 h 33"/>
                  <a:gd name="T32" fmla="*/ 30 w 79"/>
                  <a:gd name="T33" fmla="*/ 11 h 33"/>
                  <a:gd name="T34" fmla="*/ 79 w 79"/>
                  <a:gd name="T35" fmla="*/ 21 h 33"/>
                  <a:gd name="T36" fmla="*/ 50 w 79"/>
                  <a:gd name="T3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33">
                    <a:moveTo>
                      <a:pt x="50" y="29"/>
                    </a:moveTo>
                    <a:cubicBezTo>
                      <a:pt x="50" y="33"/>
                      <a:pt x="50" y="33"/>
                      <a:pt x="50" y="33"/>
                    </a:cubicBezTo>
                    <a:cubicBezTo>
                      <a:pt x="32" y="33"/>
                      <a:pt x="32" y="33"/>
                      <a:pt x="32" y="33"/>
                    </a:cubicBezTo>
                    <a:cubicBezTo>
                      <a:pt x="32" y="30"/>
                      <a:pt x="32" y="30"/>
                      <a:pt x="32" y="30"/>
                    </a:cubicBezTo>
                    <a:cubicBezTo>
                      <a:pt x="19" y="29"/>
                      <a:pt x="7" y="28"/>
                      <a:pt x="0" y="27"/>
                    </a:cubicBezTo>
                    <a:cubicBezTo>
                      <a:pt x="9" y="21"/>
                      <a:pt x="9" y="21"/>
                      <a:pt x="9" y="21"/>
                    </a:cubicBezTo>
                    <a:cubicBezTo>
                      <a:pt x="18" y="22"/>
                      <a:pt x="29" y="23"/>
                      <a:pt x="38" y="23"/>
                    </a:cubicBezTo>
                    <a:cubicBezTo>
                      <a:pt x="47" y="23"/>
                      <a:pt x="50" y="23"/>
                      <a:pt x="50" y="22"/>
                    </a:cubicBezTo>
                    <a:cubicBezTo>
                      <a:pt x="50" y="19"/>
                      <a:pt x="1" y="21"/>
                      <a:pt x="1" y="12"/>
                    </a:cubicBezTo>
                    <a:cubicBezTo>
                      <a:pt x="1" y="8"/>
                      <a:pt x="11" y="4"/>
                      <a:pt x="32" y="4"/>
                    </a:cubicBezTo>
                    <a:cubicBezTo>
                      <a:pt x="32" y="0"/>
                      <a:pt x="32" y="0"/>
                      <a:pt x="32" y="0"/>
                    </a:cubicBezTo>
                    <a:cubicBezTo>
                      <a:pt x="50" y="0"/>
                      <a:pt x="50" y="0"/>
                      <a:pt x="50" y="0"/>
                    </a:cubicBezTo>
                    <a:cubicBezTo>
                      <a:pt x="50" y="3"/>
                      <a:pt x="50" y="3"/>
                      <a:pt x="50" y="3"/>
                    </a:cubicBezTo>
                    <a:cubicBezTo>
                      <a:pt x="59" y="4"/>
                      <a:pt x="68" y="4"/>
                      <a:pt x="76" y="6"/>
                    </a:cubicBezTo>
                    <a:cubicBezTo>
                      <a:pt x="67" y="12"/>
                      <a:pt x="67" y="12"/>
                      <a:pt x="67" y="12"/>
                    </a:cubicBezTo>
                    <a:cubicBezTo>
                      <a:pt x="58" y="10"/>
                      <a:pt x="50" y="10"/>
                      <a:pt x="42" y="10"/>
                    </a:cubicBezTo>
                    <a:cubicBezTo>
                      <a:pt x="33" y="10"/>
                      <a:pt x="30" y="11"/>
                      <a:pt x="30" y="11"/>
                    </a:cubicBezTo>
                    <a:cubicBezTo>
                      <a:pt x="30" y="14"/>
                      <a:pt x="79" y="12"/>
                      <a:pt x="79" y="21"/>
                    </a:cubicBezTo>
                    <a:cubicBezTo>
                      <a:pt x="79" y="25"/>
                      <a:pt x="70" y="28"/>
                      <a:pt x="50" y="29"/>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25" name="Freeform 166"/>
              <p:cNvSpPr/>
              <p:nvPr>
                <p:custDataLst>
                  <p:tags r:id="rId162"/>
                </p:custDataLst>
              </p:nvPr>
            </p:nvSpPr>
            <p:spPr bwMode="auto">
              <a:xfrm>
                <a:off x="2311" y="2388"/>
                <a:ext cx="34" cy="22"/>
              </a:xfrm>
              <a:custGeom>
                <a:avLst/>
                <a:gdLst>
                  <a:gd name="T0" fmla="*/ 0 w 14"/>
                  <a:gd name="T1" fmla="*/ 6 h 9"/>
                  <a:gd name="T2" fmla="*/ 4 w 14"/>
                  <a:gd name="T3" fmla="*/ 9 h 9"/>
                  <a:gd name="T4" fmla="*/ 14 w 14"/>
                  <a:gd name="T5" fmla="*/ 4 h 9"/>
                  <a:gd name="T6" fmla="*/ 12 w 14"/>
                  <a:gd name="T7" fmla="*/ 0 h 9"/>
                  <a:gd name="T8" fmla="*/ 0 w 14"/>
                  <a:gd name="T9" fmla="*/ 6 h 9"/>
                </a:gdLst>
                <a:ahLst/>
                <a:cxnLst>
                  <a:cxn ang="0">
                    <a:pos x="T0" y="T1"/>
                  </a:cxn>
                  <a:cxn ang="0">
                    <a:pos x="T2" y="T3"/>
                  </a:cxn>
                  <a:cxn ang="0">
                    <a:pos x="T4" y="T5"/>
                  </a:cxn>
                  <a:cxn ang="0">
                    <a:pos x="T6" y="T7"/>
                  </a:cxn>
                  <a:cxn ang="0">
                    <a:pos x="T8" y="T9"/>
                  </a:cxn>
                </a:cxnLst>
                <a:rect l="0" t="0" r="r" b="b"/>
                <a:pathLst>
                  <a:path w="14" h="9">
                    <a:moveTo>
                      <a:pt x="0" y="6"/>
                    </a:moveTo>
                    <a:cubicBezTo>
                      <a:pt x="4" y="9"/>
                      <a:pt x="4" y="9"/>
                      <a:pt x="4" y="9"/>
                    </a:cubicBezTo>
                    <a:cubicBezTo>
                      <a:pt x="4" y="9"/>
                      <a:pt x="13" y="8"/>
                      <a:pt x="14" y="4"/>
                    </a:cubicBezTo>
                    <a:cubicBezTo>
                      <a:pt x="14" y="2"/>
                      <a:pt x="13" y="1"/>
                      <a:pt x="12" y="0"/>
                    </a:cubicBezTo>
                    <a:lnTo>
                      <a:pt x="0" y="6"/>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26" name="Freeform 167"/>
              <p:cNvSpPr/>
              <p:nvPr>
                <p:custDataLst>
                  <p:tags r:id="rId163"/>
                </p:custDataLst>
              </p:nvPr>
            </p:nvSpPr>
            <p:spPr bwMode="auto">
              <a:xfrm>
                <a:off x="2247" y="2372"/>
                <a:ext cx="90" cy="80"/>
              </a:xfrm>
              <a:custGeom>
                <a:avLst/>
                <a:gdLst>
                  <a:gd name="T0" fmla="*/ 26 w 38"/>
                  <a:gd name="T1" fmla="*/ 34 h 34"/>
                  <a:gd name="T2" fmla="*/ 36 w 38"/>
                  <a:gd name="T3" fmla="*/ 27 h 34"/>
                  <a:gd name="T4" fmla="*/ 36 w 38"/>
                  <a:gd name="T5" fmla="*/ 19 h 34"/>
                  <a:gd name="T6" fmla="*/ 22 w 38"/>
                  <a:gd name="T7" fmla="*/ 4 h 34"/>
                  <a:gd name="T8" fmla="*/ 24 w 38"/>
                  <a:gd name="T9" fmla="*/ 16 h 34"/>
                  <a:gd name="T10" fmla="*/ 18 w 38"/>
                  <a:gd name="T11" fmla="*/ 5 h 34"/>
                  <a:gd name="T12" fmla="*/ 12 w 38"/>
                  <a:gd name="T13" fmla="*/ 10 h 34"/>
                  <a:gd name="T14" fmla="*/ 15 w 38"/>
                  <a:gd name="T15" fmla="*/ 18 h 34"/>
                  <a:gd name="T16" fmla="*/ 11 w 38"/>
                  <a:gd name="T17" fmla="*/ 9 h 34"/>
                  <a:gd name="T18" fmla="*/ 6 w 38"/>
                  <a:gd name="T19" fmla="*/ 14 h 34"/>
                  <a:gd name="T20" fmla="*/ 8 w 38"/>
                  <a:gd name="T21" fmla="*/ 21 h 34"/>
                  <a:gd name="T22" fmla="*/ 5 w 38"/>
                  <a:gd name="T23" fmla="*/ 14 h 34"/>
                  <a:gd name="T24" fmla="*/ 0 w 38"/>
                  <a:gd name="T25" fmla="*/ 16 h 34"/>
                  <a:gd name="T26" fmla="*/ 7 w 38"/>
                  <a:gd name="T27" fmla="*/ 33 h 34"/>
                  <a:gd name="T28" fmla="*/ 26 w 38"/>
                  <a:gd name="T2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4">
                    <a:moveTo>
                      <a:pt x="26" y="34"/>
                    </a:moveTo>
                    <a:cubicBezTo>
                      <a:pt x="30" y="34"/>
                      <a:pt x="35" y="32"/>
                      <a:pt x="36" y="27"/>
                    </a:cubicBezTo>
                    <a:cubicBezTo>
                      <a:pt x="37" y="25"/>
                      <a:pt x="38" y="22"/>
                      <a:pt x="36" y="19"/>
                    </a:cubicBezTo>
                    <a:cubicBezTo>
                      <a:pt x="32" y="8"/>
                      <a:pt x="26" y="1"/>
                      <a:pt x="22" y="4"/>
                    </a:cubicBezTo>
                    <a:cubicBezTo>
                      <a:pt x="20" y="5"/>
                      <a:pt x="21" y="11"/>
                      <a:pt x="24" y="16"/>
                    </a:cubicBezTo>
                    <a:cubicBezTo>
                      <a:pt x="24" y="16"/>
                      <a:pt x="20" y="11"/>
                      <a:pt x="18" y="5"/>
                    </a:cubicBezTo>
                    <a:cubicBezTo>
                      <a:pt x="16" y="0"/>
                      <a:pt x="9" y="3"/>
                      <a:pt x="12" y="10"/>
                    </a:cubicBezTo>
                    <a:cubicBezTo>
                      <a:pt x="14" y="17"/>
                      <a:pt x="15" y="18"/>
                      <a:pt x="15" y="18"/>
                    </a:cubicBezTo>
                    <a:cubicBezTo>
                      <a:pt x="15" y="18"/>
                      <a:pt x="11" y="13"/>
                      <a:pt x="11" y="9"/>
                    </a:cubicBezTo>
                    <a:cubicBezTo>
                      <a:pt x="10" y="6"/>
                      <a:pt x="4" y="7"/>
                      <a:pt x="6" y="14"/>
                    </a:cubicBezTo>
                    <a:cubicBezTo>
                      <a:pt x="7" y="17"/>
                      <a:pt x="8" y="21"/>
                      <a:pt x="8" y="21"/>
                    </a:cubicBezTo>
                    <a:cubicBezTo>
                      <a:pt x="8" y="21"/>
                      <a:pt x="6" y="17"/>
                      <a:pt x="5" y="14"/>
                    </a:cubicBezTo>
                    <a:cubicBezTo>
                      <a:pt x="4" y="12"/>
                      <a:pt x="0" y="11"/>
                      <a:pt x="0" y="16"/>
                    </a:cubicBezTo>
                    <a:cubicBezTo>
                      <a:pt x="0" y="20"/>
                      <a:pt x="1" y="31"/>
                      <a:pt x="7" y="33"/>
                    </a:cubicBezTo>
                    <a:cubicBezTo>
                      <a:pt x="11" y="34"/>
                      <a:pt x="20" y="34"/>
                      <a:pt x="26" y="34"/>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27" name="Freeform 168"/>
              <p:cNvSpPr/>
              <p:nvPr>
                <p:custDataLst>
                  <p:tags r:id="rId164"/>
                </p:custDataLst>
              </p:nvPr>
            </p:nvSpPr>
            <p:spPr bwMode="auto">
              <a:xfrm>
                <a:off x="1985" y="2376"/>
                <a:ext cx="139" cy="107"/>
              </a:xfrm>
              <a:custGeom>
                <a:avLst/>
                <a:gdLst>
                  <a:gd name="T0" fmla="*/ 59 w 59"/>
                  <a:gd name="T1" fmla="*/ 23 h 45"/>
                  <a:gd name="T2" fmla="*/ 46 w 59"/>
                  <a:gd name="T3" fmla="*/ 20 h 45"/>
                  <a:gd name="T4" fmla="*/ 33 w 59"/>
                  <a:gd name="T5" fmla="*/ 11 h 45"/>
                  <a:gd name="T6" fmla="*/ 38 w 59"/>
                  <a:gd name="T7" fmla="*/ 5 h 45"/>
                  <a:gd name="T8" fmla="*/ 38 w 59"/>
                  <a:gd name="T9" fmla="*/ 0 h 45"/>
                  <a:gd name="T10" fmla="*/ 29 w 59"/>
                  <a:gd name="T11" fmla="*/ 6 h 45"/>
                  <a:gd name="T12" fmla="*/ 26 w 59"/>
                  <a:gd name="T13" fmla="*/ 11 h 45"/>
                  <a:gd name="T14" fmla="*/ 20 w 59"/>
                  <a:gd name="T15" fmla="*/ 15 h 45"/>
                  <a:gd name="T16" fmla="*/ 13 w 59"/>
                  <a:gd name="T17" fmla="*/ 11 h 45"/>
                  <a:gd name="T18" fmla="*/ 4 w 59"/>
                  <a:gd name="T19" fmla="*/ 27 h 45"/>
                  <a:gd name="T20" fmla="*/ 13 w 59"/>
                  <a:gd name="T21" fmla="*/ 34 h 45"/>
                  <a:gd name="T22" fmla="*/ 43 w 59"/>
                  <a:gd name="T23" fmla="*/ 42 h 45"/>
                  <a:gd name="T24" fmla="*/ 47 w 59"/>
                  <a:gd name="T25" fmla="*/ 38 h 45"/>
                  <a:gd name="T26" fmla="*/ 49 w 59"/>
                  <a:gd name="T27" fmla="*/ 33 h 45"/>
                  <a:gd name="T28" fmla="*/ 53 w 59"/>
                  <a:gd name="T29" fmla="*/ 27 h 45"/>
                  <a:gd name="T30" fmla="*/ 59 w 59"/>
                  <a:gd name="T31"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45">
                    <a:moveTo>
                      <a:pt x="59" y="23"/>
                    </a:moveTo>
                    <a:cubicBezTo>
                      <a:pt x="58" y="20"/>
                      <a:pt x="50" y="21"/>
                      <a:pt x="46" y="20"/>
                    </a:cubicBezTo>
                    <a:cubicBezTo>
                      <a:pt x="42" y="18"/>
                      <a:pt x="31" y="13"/>
                      <a:pt x="33" y="11"/>
                    </a:cubicBezTo>
                    <a:cubicBezTo>
                      <a:pt x="34" y="8"/>
                      <a:pt x="37" y="7"/>
                      <a:pt x="38" y="5"/>
                    </a:cubicBezTo>
                    <a:cubicBezTo>
                      <a:pt x="40" y="4"/>
                      <a:pt x="40" y="0"/>
                      <a:pt x="38" y="0"/>
                    </a:cubicBezTo>
                    <a:cubicBezTo>
                      <a:pt x="36" y="0"/>
                      <a:pt x="31" y="4"/>
                      <a:pt x="29" y="6"/>
                    </a:cubicBezTo>
                    <a:cubicBezTo>
                      <a:pt x="28" y="7"/>
                      <a:pt x="27" y="10"/>
                      <a:pt x="26" y="11"/>
                    </a:cubicBezTo>
                    <a:cubicBezTo>
                      <a:pt x="24" y="13"/>
                      <a:pt x="22" y="15"/>
                      <a:pt x="20" y="15"/>
                    </a:cubicBezTo>
                    <a:cubicBezTo>
                      <a:pt x="18" y="13"/>
                      <a:pt x="15" y="11"/>
                      <a:pt x="13" y="11"/>
                    </a:cubicBezTo>
                    <a:cubicBezTo>
                      <a:pt x="10" y="11"/>
                      <a:pt x="0" y="21"/>
                      <a:pt x="4" y="27"/>
                    </a:cubicBezTo>
                    <a:cubicBezTo>
                      <a:pt x="8" y="30"/>
                      <a:pt x="13" y="34"/>
                      <a:pt x="13" y="34"/>
                    </a:cubicBezTo>
                    <a:cubicBezTo>
                      <a:pt x="30" y="45"/>
                      <a:pt x="39" y="43"/>
                      <a:pt x="43" y="42"/>
                    </a:cubicBezTo>
                    <a:cubicBezTo>
                      <a:pt x="47" y="42"/>
                      <a:pt x="47" y="38"/>
                      <a:pt x="47" y="38"/>
                    </a:cubicBezTo>
                    <a:cubicBezTo>
                      <a:pt x="50" y="36"/>
                      <a:pt x="49" y="33"/>
                      <a:pt x="49" y="33"/>
                    </a:cubicBezTo>
                    <a:cubicBezTo>
                      <a:pt x="55" y="31"/>
                      <a:pt x="53" y="27"/>
                      <a:pt x="53" y="27"/>
                    </a:cubicBezTo>
                    <a:cubicBezTo>
                      <a:pt x="53" y="27"/>
                      <a:pt x="59" y="27"/>
                      <a:pt x="59" y="23"/>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28" name="Freeform 169"/>
              <p:cNvSpPr/>
              <p:nvPr>
                <p:custDataLst>
                  <p:tags r:id="rId165"/>
                </p:custDataLst>
              </p:nvPr>
            </p:nvSpPr>
            <p:spPr bwMode="auto">
              <a:xfrm>
                <a:off x="1774" y="1966"/>
                <a:ext cx="246" cy="477"/>
              </a:xfrm>
              <a:custGeom>
                <a:avLst/>
                <a:gdLst>
                  <a:gd name="T0" fmla="*/ 25 w 104"/>
                  <a:gd name="T1" fmla="*/ 0 h 201"/>
                  <a:gd name="T2" fmla="*/ 22 w 104"/>
                  <a:gd name="T3" fmla="*/ 146 h 201"/>
                  <a:gd name="T4" fmla="*/ 91 w 104"/>
                  <a:gd name="T5" fmla="*/ 201 h 201"/>
                  <a:gd name="T6" fmla="*/ 104 w 104"/>
                  <a:gd name="T7" fmla="*/ 185 h 201"/>
                  <a:gd name="T8" fmla="*/ 47 w 104"/>
                  <a:gd name="T9" fmla="*/ 131 h 201"/>
                  <a:gd name="T10" fmla="*/ 49 w 104"/>
                  <a:gd name="T11" fmla="*/ 44 h 201"/>
                  <a:gd name="T12" fmla="*/ 25 w 104"/>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104" h="201">
                    <a:moveTo>
                      <a:pt x="25" y="0"/>
                    </a:moveTo>
                    <a:cubicBezTo>
                      <a:pt x="25" y="0"/>
                      <a:pt x="0" y="60"/>
                      <a:pt x="22" y="146"/>
                    </a:cubicBezTo>
                    <a:cubicBezTo>
                      <a:pt x="22" y="146"/>
                      <a:pt x="42" y="184"/>
                      <a:pt x="91" y="201"/>
                    </a:cubicBezTo>
                    <a:cubicBezTo>
                      <a:pt x="104" y="185"/>
                      <a:pt x="104" y="185"/>
                      <a:pt x="104" y="185"/>
                    </a:cubicBezTo>
                    <a:cubicBezTo>
                      <a:pt x="104" y="185"/>
                      <a:pt x="68" y="165"/>
                      <a:pt x="47" y="131"/>
                    </a:cubicBezTo>
                    <a:cubicBezTo>
                      <a:pt x="49" y="44"/>
                      <a:pt x="49" y="44"/>
                      <a:pt x="49" y="44"/>
                    </a:cubicBezTo>
                    <a:cubicBezTo>
                      <a:pt x="49" y="44"/>
                      <a:pt x="42" y="14"/>
                      <a:pt x="25" y="0"/>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29" name="Freeform 170"/>
              <p:cNvSpPr/>
              <p:nvPr>
                <p:custDataLst>
                  <p:tags r:id="rId166"/>
                </p:custDataLst>
              </p:nvPr>
            </p:nvSpPr>
            <p:spPr bwMode="auto">
              <a:xfrm>
                <a:off x="2723" y="2504"/>
                <a:ext cx="107" cy="612"/>
              </a:xfrm>
              <a:custGeom>
                <a:avLst/>
                <a:gdLst>
                  <a:gd name="T0" fmla="*/ 0 w 45"/>
                  <a:gd name="T1" fmla="*/ 0 h 258"/>
                  <a:gd name="T2" fmla="*/ 2 w 45"/>
                  <a:gd name="T3" fmla="*/ 39 h 258"/>
                  <a:gd name="T4" fmla="*/ 14 w 45"/>
                  <a:gd name="T5" fmla="*/ 257 h 258"/>
                  <a:gd name="T6" fmla="*/ 29 w 45"/>
                  <a:gd name="T7" fmla="*/ 258 h 258"/>
                  <a:gd name="T8" fmla="*/ 38 w 45"/>
                  <a:gd name="T9" fmla="*/ 118 h 258"/>
                  <a:gd name="T10" fmla="*/ 41 w 45"/>
                  <a:gd name="T11" fmla="*/ 54 h 258"/>
                  <a:gd name="T12" fmla="*/ 45 w 45"/>
                  <a:gd name="T13" fmla="*/ 0 h 258"/>
                  <a:gd name="T14" fmla="*/ 0 w 45"/>
                  <a:gd name="T15" fmla="*/ 0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8">
                    <a:moveTo>
                      <a:pt x="0" y="0"/>
                    </a:moveTo>
                    <a:cubicBezTo>
                      <a:pt x="0" y="12"/>
                      <a:pt x="1" y="25"/>
                      <a:pt x="2" y="39"/>
                    </a:cubicBezTo>
                    <a:cubicBezTo>
                      <a:pt x="6" y="119"/>
                      <a:pt x="13" y="218"/>
                      <a:pt x="14" y="257"/>
                    </a:cubicBezTo>
                    <a:cubicBezTo>
                      <a:pt x="29" y="258"/>
                      <a:pt x="29" y="258"/>
                      <a:pt x="29" y="258"/>
                    </a:cubicBezTo>
                    <a:cubicBezTo>
                      <a:pt x="29" y="258"/>
                      <a:pt x="38" y="153"/>
                      <a:pt x="38" y="118"/>
                    </a:cubicBezTo>
                    <a:cubicBezTo>
                      <a:pt x="38" y="103"/>
                      <a:pt x="39" y="80"/>
                      <a:pt x="41" y="54"/>
                    </a:cubicBezTo>
                    <a:cubicBezTo>
                      <a:pt x="42" y="36"/>
                      <a:pt x="44" y="18"/>
                      <a:pt x="45" y="0"/>
                    </a:cubicBezTo>
                    <a:lnTo>
                      <a:pt x="0"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30" name="Freeform 171"/>
              <p:cNvSpPr/>
              <p:nvPr>
                <p:custDataLst>
                  <p:tags r:id="rId167"/>
                </p:custDataLst>
              </p:nvPr>
            </p:nvSpPr>
            <p:spPr bwMode="auto">
              <a:xfrm>
                <a:off x="2723" y="2504"/>
                <a:ext cx="107" cy="128"/>
              </a:xfrm>
              <a:custGeom>
                <a:avLst/>
                <a:gdLst>
                  <a:gd name="T0" fmla="*/ 0 w 45"/>
                  <a:gd name="T1" fmla="*/ 0 h 54"/>
                  <a:gd name="T2" fmla="*/ 2 w 45"/>
                  <a:gd name="T3" fmla="*/ 41 h 54"/>
                  <a:gd name="T4" fmla="*/ 41 w 45"/>
                  <a:gd name="T5" fmla="*/ 54 h 54"/>
                  <a:gd name="T6" fmla="*/ 45 w 45"/>
                  <a:gd name="T7" fmla="*/ 0 h 54"/>
                  <a:gd name="T8" fmla="*/ 0 w 45"/>
                  <a:gd name="T9" fmla="*/ 0 h 54"/>
                </a:gdLst>
                <a:ahLst/>
                <a:cxnLst>
                  <a:cxn ang="0">
                    <a:pos x="T0" y="T1"/>
                  </a:cxn>
                  <a:cxn ang="0">
                    <a:pos x="T2" y="T3"/>
                  </a:cxn>
                  <a:cxn ang="0">
                    <a:pos x="T4" y="T5"/>
                  </a:cxn>
                  <a:cxn ang="0">
                    <a:pos x="T6" y="T7"/>
                  </a:cxn>
                  <a:cxn ang="0">
                    <a:pos x="T8" y="T9"/>
                  </a:cxn>
                </a:cxnLst>
                <a:rect l="0" t="0" r="r" b="b"/>
                <a:pathLst>
                  <a:path w="45" h="54">
                    <a:moveTo>
                      <a:pt x="0" y="0"/>
                    </a:moveTo>
                    <a:cubicBezTo>
                      <a:pt x="0" y="12"/>
                      <a:pt x="1" y="28"/>
                      <a:pt x="2" y="41"/>
                    </a:cubicBezTo>
                    <a:cubicBezTo>
                      <a:pt x="11" y="47"/>
                      <a:pt x="26" y="51"/>
                      <a:pt x="41" y="54"/>
                    </a:cubicBezTo>
                    <a:cubicBezTo>
                      <a:pt x="42" y="36"/>
                      <a:pt x="44" y="18"/>
                      <a:pt x="45" y="0"/>
                    </a:cubicBezTo>
                    <a:lnTo>
                      <a:pt x="0"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31" name="Freeform 172"/>
              <p:cNvSpPr/>
              <p:nvPr>
                <p:custDataLst>
                  <p:tags r:id="rId168"/>
                </p:custDataLst>
              </p:nvPr>
            </p:nvSpPr>
            <p:spPr bwMode="auto">
              <a:xfrm>
                <a:off x="2676" y="3087"/>
                <a:ext cx="130" cy="97"/>
              </a:xfrm>
              <a:custGeom>
                <a:avLst/>
                <a:gdLst>
                  <a:gd name="T0" fmla="*/ 43 w 55"/>
                  <a:gd name="T1" fmla="*/ 3 h 41"/>
                  <a:gd name="T2" fmla="*/ 32 w 55"/>
                  <a:gd name="T3" fmla="*/ 1 h 41"/>
                  <a:gd name="T4" fmla="*/ 9 w 55"/>
                  <a:gd name="T5" fmla="*/ 21 h 41"/>
                  <a:gd name="T6" fmla="*/ 6 w 55"/>
                  <a:gd name="T7" fmla="*/ 40 h 41"/>
                  <a:gd name="T8" fmla="*/ 53 w 55"/>
                  <a:gd name="T9" fmla="*/ 32 h 41"/>
                  <a:gd name="T10" fmla="*/ 53 w 55"/>
                  <a:gd name="T11" fmla="*/ 7 h 41"/>
                  <a:gd name="T12" fmla="*/ 43 w 55"/>
                  <a:gd name="T13" fmla="*/ 3 h 41"/>
                </a:gdLst>
                <a:ahLst/>
                <a:cxnLst>
                  <a:cxn ang="0">
                    <a:pos x="T0" y="T1"/>
                  </a:cxn>
                  <a:cxn ang="0">
                    <a:pos x="T2" y="T3"/>
                  </a:cxn>
                  <a:cxn ang="0">
                    <a:pos x="T4" y="T5"/>
                  </a:cxn>
                  <a:cxn ang="0">
                    <a:pos x="T6" y="T7"/>
                  </a:cxn>
                  <a:cxn ang="0">
                    <a:pos x="T8" y="T9"/>
                  </a:cxn>
                  <a:cxn ang="0">
                    <a:pos x="T10" y="T11"/>
                  </a:cxn>
                  <a:cxn ang="0">
                    <a:pos x="T12" y="T13"/>
                  </a:cxn>
                </a:cxnLst>
                <a:rect l="0" t="0" r="r" b="b"/>
                <a:pathLst>
                  <a:path w="55" h="41">
                    <a:moveTo>
                      <a:pt x="43" y="3"/>
                    </a:moveTo>
                    <a:cubicBezTo>
                      <a:pt x="43" y="3"/>
                      <a:pt x="35" y="1"/>
                      <a:pt x="32" y="1"/>
                    </a:cubicBezTo>
                    <a:cubicBezTo>
                      <a:pt x="30" y="1"/>
                      <a:pt x="15" y="20"/>
                      <a:pt x="9" y="21"/>
                    </a:cubicBezTo>
                    <a:cubicBezTo>
                      <a:pt x="0" y="24"/>
                      <a:pt x="0" y="39"/>
                      <a:pt x="6" y="40"/>
                    </a:cubicBezTo>
                    <a:cubicBezTo>
                      <a:pt x="24" y="41"/>
                      <a:pt x="53" y="32"/>
                      <a:pt x="53" y="32"/>
                    </a:cubicBezTo>
                    <a:cubicBezTo>
                      <a:pt x="53" y="32"/>
                      <a:pt x="55" y="13"/>
                      <a:pt x="53" y="7"/>
                    </a:cubicBezTo>
                    <a:cubicBezTo>
                      <a:pt x="52" y="0"/>
                      <a:pt x="48" y="5"/>
                      <a:pt x="43" y="3"/>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32" name="Freeform 173"/>
              <p:cNvSpPr/>
              <p:nvPr>
                <p:custDataLst>
                  <p:tags r:id="rId169"/>
                </p:custDataLst>
              </p:nvPr>
            </p:nvSpPr>
            <p:spPr bwMode="auto">
              <a:xfrm>
                <a:off x="2851" y="2502"/>
                <a:ext cx="109" cy="614"/>
              </a:xfrm>
              <a:custGeom>
                <a:avLst/>
                <a:gdLst>
                  <a:gd name="T0" fmla="*/ 0 w 46"/>
                  <a:gd name="T1" fmla="*/ 0 h 259"/>
                  <a:gd name="T2" fmla="*/ 4 w 46"/>
                  <a:gd name="T3" fmla="*/ 55 h 259"/>
                  <a:gd name="T4" fmla="*/ 4 w 46"/>
                  <a:gd name="T5" fmla="*/ 55 h 259"/>
                  <a:gd name="T6" fmla="*/ 4 w 46"/>
                  <a:gd name="T7" fmla="*/ 58 h 259"/>
                  <a:gd name="T8" fmla="*/ 7 w 46"/>
                  <a:gd name="T9" fmla="*/ 119 h 259"/>
                  <a:gd name="T10" fmla="*/ 16 w 46"/>
                  <a:gd name="T11" fmla="*/ 259 h 259"/>
                  <a:gd name="T12" fmla="*/ 33 w 46"/>
                  <a:gd name="T13" fmla="*/ 258 h 259"/>
                  <a:gd name="T14" fmla="*/ 43 w 46"/>
                  <a:gd name="T15" fmla="*/ 58 h 259"/>
                  <a:gd name="T16" fmla="*/ 44 w 46"/>
                  <a:gd name="T17" fmla="*/ 55 h 259"/>
                  <a:gd name="T18" fmla="*/ 44 w 46"/>
                  <a:gd name="T19" fmla="*/ 53 h 259"/>
                  <a:gd name="T20" fmla="*/ 46 w 46"/>
                  <a:gd name="T21" fmla="*/ 0 h 259"/>
                  <a:gd name="T22" fmla="*/ 0 w 46"/>
                  <a:gd name="T2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59">
                    <a:moveTo>
                      <a:pt x="0" y="0"/>
                    </a:moveTo>
                    <a:cubicBezTo>
                      <a:pt x="1" y="19"/>
                      <a:pt x="3" y="37"/>
                      <a:pt x="4" y="55"/>
                    </a:cubicBezTo>
                    <a:cubicBezTo>
                      <a:pt x="4" y="55"/>
                      <a:pt x="4" y="55"/>
                      <a:pt x="4" y="55"/>
                    </a:cubicBezTo>
                    <a:cubicBezTo>
                      <a:pt x="4" y="56"/>
                      <a:pt x="4" y="57"/>
                      <a:pt x="4" y="58"/>
                    </a:cubicBezTo>
                    <a:cubicBezTo>
                      <a:pt x="6" y="82"/>
                      <a:pt x="8" y="104"/>
                      <a:pt x="7" y="119"/>
                    </a:cubicBezTo>
                    <a:cubicBezTo>
                      <a:pt x="7" y="154"/>
                      <a:pt x="16" y="259"/>
                      <a:pt x="16" y="259"/>
                    </a:cubicBezTo>
                    <a:cubicBezTo>
                      <a:pt x="33" y="258"/>
                      <a:pt x="33" y="258"/>
                      <a:pt x="33" y="258"/>
                    </a:cubicBezTo>
                    <a:cubicBezTo>
                      <a:pt x="35" y="222"/>
                      <a:pt x="40" y="134"/>
                      <a:pt x="43" y="58"/>
                    </a:cubicBezTo>
                    <a:cubicBezTo>
                      <a:pt x="43" y="57"/>
                      <a:pt x="43" y="56"/>
                      <a:pt x="44" y="55"/>
                    </a:cubicBezTo>
                    <a:cubicBezTo>
                      <a:pt x="44" y="54"/>
                      <a:pt x="44" y="53"/>
                      <a:pt x="44" y="53"/>
                    </a:cubicBezTo>
                    <a:cubicBezTo>
                      <a:pt x="45" y="34"/>
                      <a:pt x="45" y="16"/>
                      <a:pt x="46" y="0"/>
                    </a:cubicBezTo>
                    <a:lnTo>
                      <a:pt x="0"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33" name="Freeform 174"/>
              <p:cNvSpPr/>
              <p:nvPr>
                <p:custDataLst>
                  <p:tags r:id="rId170"/>
                </p:custDataLst>
              </p:nvPr>
            </p:nvSpPr>
            <p:spPr bwMode="auto">
              <a:xfrm>
                <a:off x="2851" y="2502"/>
                <a:ext cx="109" cy="133"/>
              </a:xfrm>
              <a:custGeom>
                <a:avLst/>
                <a:gdLst>
                  <a:gd name="T0" fmla="*/ 0 w 46"/>
                  <a:gd name="T1" fmla="*/ 0 h 56"/>
                  <a:gd name="T2" fmla="*/ 4 w 46"/>
                  <a:gd name="T3" fmla="*/ 55 h 56"/>
                  <a:gd name="T4" fmla="*/ 4 w 46"/>
                  <a:gd name="T5" fmla="*/ 55 h 56"/>
                  <a:gd name="T6" fmla="*/ 44 w 46"/>
                  <a:gd name="T7" fmla="*/ 53 h 56"/>
                  <a:gd name="T8" fmla="*/ 46 w 46"/>
                  <a:gd name="T9" fmla="*/ 0 h 56"/>
                  <a:gd name="T10" fmla="*/ 0 w 46"/>
                  <a:gd name="T11" fmla="*/ 0 h 56"/>
                </a:gdLst>
                <a:ahLst/>
                <a:cxnLst>
                  <a:cxn ang="0">
                    <a:pos x="T0" y="T1"/>
                  </a:cxn>
                  <a:cxn ang="0">
                    <a:pos x="T2" y="T3"/>
                  </a:cxn>
                  <a:cxn ang="0">
                    <a:pos x="T4" y="T5"/>
                  </a:cxn>
                  <a:cxn ang="0">
                    <a:pos x="T6" y="T7"/>
                  </a:cxn>
                  <a:cxn ang="0">
                    <a:pos x="T8" y="T9"/>
                  </a:cxn>
                  <a:cxn ang="0">
                    <a:pos x="T10" y="T11"/>
                  </a:cxn>
                </a:cxnLst>
                <a:rect l="0" t="0" r="r" b="b"/>
                <a:pathLst>
                  <a:path w="46" h="56">
                    <a:moveTo>
                      <a:pt x="0" y="0"/>
                    </a:moveTo>
                    <a:cubicBezTo>
                      <a:pt x="1" y="19"/>
                      <a:pt x="3" y="37"/>
                      <a:pt x="4" y="55"/>
                    </a:cubicBezTo>
                    <a:cubicBezTo>
                      <a:pt x="4" y="55"/>
                      <a:pt x="4" y="55"/>
                      <a:pt x="4" y="55"/>
                    </a:cubicBezTo>
                    <a:cubicBezTo>
                      <a:pt x="15" y="56"/>
                      <a:pt x="32" y="55"/>
                      <a:pt x="44" y="53"/>
                    </a:cubicBezTo>
                    <a:cubicBezTo>
                      <a:pt x="45" y="34"/>
                      <a:pt x="45" y="16"/>
                      <a:pt x="46" y="0"/>
                    </a:cubicBezTo>
                    <a:lnTo>
                      <a:pt x="0"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34" name="Freeform 175"/>
              <p:cNvSpPr/>
              <p:nvPr>
                <p:custDataLst>
                  <p:tags r:id="rId171"/>
                </p:custDataLst>
              </p:nvPr>
            </p:nvSpPr>
            <p:spPr bwMode="auto">
              <a:xfrm>
                <a:off x="2875" y="3092"/>
                <a:ext cx="175" cy="85"/>
              </a:xfrm>
              <a:custGeom>
                <a:avLst/>
                <a:gdLst>
                  <a:gd name="T0" fmla="*/ 21 w 74"/>
                  <a:gd name="T1" fmla="*/ 6 h 36"/>
                  <a:gd name="T2" fmla="*/ 28 w 74"/>
                  <a:gd name="T3" fmla="*/ 1 h 36"/>
                  <a:gd name="T4" fmla="*/ 65 w 74"/>
                  <a:gd name="T5" fmla="*/ 21 h 36"/>
                  <a:gd name="T6" fmla="*/ 71 w 74"/>
                  <a:gd name="T7" fmla="*/ 32 h 36"/>
                  <a:gd name="T8" fmla="*/ 3 w 74"/>
                  <a:gd name="T9" fmla="*/ 33 h 36"/>
                  <a:gd name="T10" fmla="*/ 2 w 74"/>
                  <a:gd name="T11" fmla="*/ 7 h 36"/>
                  <a:gd name="T12" fmla="*/ 21 w 74"/>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74" h="36">
                    <a:moveTo>
                      <a:pt x="21" y="6"/>
                    </a:moveTo>
                    <a:cubicBezTo>
                      <a:pt x="21" y="6"/>
                      <a:pt x="25" y="0"/>
                      <a:pt x="28" y="1"/>
                    </a:cubicBezTo>
                    <a:cubicBezTo>
                      <a:pt x="31" y="1"/>
                      <a:pt x="57" y="20"/>
                      <a:pt x="65" y="21"/>
                    </a:cubicBezTo>
                    <a:cubicBezTo>
                      <a:pt x="74" y="23"/>
                      <a:pt x="72" y="29"/>
                      <a:pt x="71" y="32"/>
                    </a:cubicBezTo>
                    <a:cubicBezTo>
                      <a:pt x="69" y="36"/>
                      <a:pt x="3" y="33"/>
                      <a:pt x="3" y="33"/>
                    </a:cubicBezTo>
                    <a:cubicBezTo>
                      <a:pt x="3" y="33"/>
                      <a:pt x="0" y="13"/>
                      <a:pt x="2" y="7"/>
                    </a:cubicBezTo>
                    <a:cubicBezTo>
                      <a:pt x="5" y="1"/>
                      <a:pt x="14" y="8"/>
                      <a:pt x="21" y="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35" name="Freeform 176"/>
              <p:cNvSpPr/>
              <p:nvPr>
                <p:custDataLst>
                  <p:tags r:id="rId172"/>
                </p:custDataLst>
              </p:nvPr>
            </p:nvSpPr>
            <p:spPr bwMode="auto">
              <a:xfrm>
                <a:off x="2752" y="1647"/>
                <a:ext cx="253" cy="372"/>
              </a:xfrm>
              <a:custGeom>
                <a:avLst/>
                <a:gdLst>
                  <a:gd name="T0" fmla="*/ 93 w 107"/>
                  <a:gd name="T1" fmla="*/ 145 h 157"/>
                  <a:gd name="T2" fmla="*/ 48 w 107"/>
                  <a:gd name="T3" fmla="*/ 141 h 157"/>
                  <a:gd name="T4" fmla="*/ 23 w 107"/>
                  <a:gd name="T5" fmla="*/ 153 h 157"/>
                  <a:gd name="T6" fmla="*/ 6 w 107"/>
                  <a:gd name="T7" fmla="*/ 90 h 157"/>
                  <a:gd name="T8" fmla="*/ 0 w 107"/>
                  <a:gd name="T9" fmla="*/ 51 h 157"/>
                  <a:gd name="T10" fmla="*/ 0 w 107"/>
                  <a:gd name="T11" fmla="*/ 51 h 157"/>
                  <a:gd name="T12" fmla="*/ 0 w 107"/>
                  <a:gd name="T13" fmla="*/ 48 h 157"/>
                  <a:gd name="T14" fmla="*/ 47 w 107"/>
                  <a:gd name="T15" fmla="*/ 5 h 157"/>
                  <a:gd name="T16" fmla="*/ 81 w 107"/>
                  <a:gd name="T17" fmla="*/ 38 h 157"/>
                  <a:gd name="T18" fmla="*/ 83 w 107"/>
                  <a:gd name="T19" fmla="*/ 62 h 157"/>
                  <a:gd name="T20" fmla="*/ 93 w 107"/>
                  <a:gd name="T21" fmla="*/ 109 h 157"/>
                  <a:gd name="T22" fmla="*/ 93 w 107"/>
                  <a:gd name="T23" fmla="*/ 14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57">
                    <a:moveTo>
                      <a:pt x="93" y="145"/>
                    </a:moveTo>
                    <a:cubicBezTo>
                      <a:pt x="81" y="156"/>
                      <a:pt x="66" y="151"/>
                      <a:pt x="48" y="141"/>
                    </a:cubicBezTo>
                    <a:cubicBezTo>
                      <a:pt x="29" y="132"/>
                      <a:pt x="41" y="150"/>
                      <a:pt x="23" y="153"/>
                    </a:cubicBezTo>
                    <a:cubicBezTo>
                      <a:pt x="5" y="157"/>
                      <a:pt x="7" y="112"/>
                      <a:pt x="6" y="90"/>
                    </a:cubicBezTo>
                    <a:cubicBezTo>
                      <a:pt x="5" y="76"/>
                      <a:pt x="0" y="58"/>
                      <a:pt x="0" y="51"/>
                    </a:cubicBezTo>
                    <a:cubicBezTo>
                      <a:pt x="0" y="51"/>
                      <a:pt x="0" y="51"/>
                      <a:pt x="0" y="51"/>
                    </a:cubicBezTo>
                    <a:cubicBezTo>
                      <a:pt x="0" y="50"/>
                      <a:pt x="0" y="49"/>
                      <a:pt x="0" y="48"/>
                    </a:cubicBezTo>
                    <a:cubicBezTo>
                      <a:pt x="0" y="31"/>
                      <a:pt x="10" y="0"/>
                      <a:pt x="47" y="5"/>
                    </a:cubicBezTo>
                    <a:cubicBezTo>
                      <a:pt x="47" y="5"/>
                      <a:pt x="77" y="8"/>
                      <a:pt x="81" y="38"/>
                    </a:cubicBezTo>
                    <a:cubicBezTo>
                      <a:pt x="81" y="38"/>
                      <a:pt x="82" y="52"/>
                      <a:pt x="83" y="62"/>
                    </a:cubicBezTo>
                    <a:cubicBezTo>
                      <a:pt x="86" y="90"/>
                      <a:pt x="96" y="75"/>
                      <a:pt x="93" y="109"/>
                    </a:cubicBezTo>
                    <a:cubicBezTo>
                      <a:pt x="92" y="121"/>
                      <a:pt x="107" y="132"/>
                      <a:pt x="93" y="145"/>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36" name="Freeform 177"/>
              <p:cNvSpPr/>
              <p:nvPr>
                <p:custDataLst>
                  <p:tags r:id="rId173"/>
                </p:custDataLst>
              </p:nvPr>
            </p:nvSpPr>
            <p:spPr bwMode="auto">
              <a:xfrm>
                <a:off x="2517" y="1938"/>
                <a:ext cx="247" cy="287"/>
              </a:xfrm>
              <a:custGeom>
                <a:avLst/>
                <a:gdLst>
                  <a:gd name="T0" fmla="*/ 80 w 104"/>
                  <a:gd name="T1" fmla="*/ 0 h 121"/>
                  <a:gd name="T2" fmla="*/ 66 w 104"/>
                  <a:gd name="T3" fmla="*/ 81 h 121"/>
                  <a:gd name="T4" fmla="*/ 42 w 104"/>
                  <a:gd name="T5" fmla="*/ 70 h 121"/>
                  <a:gd name="T6" fmla="*/ 5 w 104"/>
                  <a:gd name="T7" fmla="*/ 49 h 121"/>
                  <a:gd name="T8" fmla="*/ 0 w 104"/>
                  <a:gd name="T9" fmla="*/ 62 h 121"/>
                  <a:gd name="T10" fmla="*/ 74 w 104"/>
                  <a:gd name="T11" fmla="*/ 118 h 121"/>
                  <a:gd name="T12" fmla="*/ 104 w 104"/>
                  <a:gd name="T13" fmla="*/ 55 h 121"/>
                  <a:gd name="T14" fmla="*/ 80 w 104"/>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21">
                    <a:moveTo>
                      <a:pt x="80" y="0"/>
                    </a:moveTo>
                    <a:cubicBezTo>
                      <a:pt x="80" y="0"/>
                      <a:pt x="74" y="55"/>
                      <a:pt x="66" y="81"/>
                    </a:cubicBezTo>
                    <a:cubicBezTo>
                      <a:pt x="66" y="81"/>
                      <a:pt x="56" y="76"/>
                      <a:pt x="42" y="70"/>
                    </a:cubicBezTo>
                    <a:cubicBezTo>
                      <a:pt x="27" y="62"/>
                      <a:pt x="5" y="49"/>
                      <a:pt x="5" y="49"/>
                    </a:cubicBezTo>
                    <a:cubicBezTo>
                      <a:pt x="0" y="62"/>
                      <a:pt x="0" y="62"/>
                      <a:pt x="0" y="62"/>
                    </a:cubicBezTo>
                    <a:cubicBezTo>
                      <a:pt x="0" y="62"/>
                      <a:pt x="55" y="115"/>
                      <a:pt x="74" y="118"/>
                    </a:cubicBezTo>
                    <a:cubicBezTo>
                      <a:pt x="92" y="121"/>
                      <a:pt x="104" y="55"/>
                      <a:pt x="104" y="55"/>
                    </a:cubicBezTo>
                    <a:lnTo>
                      <a:pt x="80" y="0"/>
                    </a:ln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37" name="Freeform 178"/>
              <p:cNvSpPr/>
              <p:nvPr>
                <p:custDataLst>
                  <p:tags r:id="rId174"/>
                </p:custDataLst>
              </p:nvPr>
            </p:nvSpPr>
            <p:spPr bwMode="auto">
              <a:xfrm>
                <a:off x="2408" y="1988"/>
                <a:ext cx="128" cy="97"/>
              </a:xfrm>
              <a:custGeom>
                <a:avLst/>
                <a:gdLst>
                  <a:gd name="T0" fmla="*/ 52 w 54"/>
                  <a:gd name="T1" fmla="*/ 30 h 41"/>
                  <a:gd name="T2" fmla="*/ 51 w 54"/>
                  <a:gd name="T3" fmla="*/ 18 h 41"/>
                  <a:gd name="T4" fmla="*/ 37 w 54"/>
                  <a:gd name="T5" fmla="*/ 1 h 41"/>
                  <a:gd name="T6" fmla="*/ 39 w 54"/>
                  <a:gd name="T7" fmla="*/ 13 h 41"/>
                  <a:gd name="T8" fmla="*/ 27 w 54"/>
                  <a:gd name="T9" fmla="*/ 11 h 41"/>
                  <a:gd name="T10" fmla="*/ 9 w 54"/>
                  <a:gd name="T11" fmla="*/ 6 h 41"/>
                  <a:gd name="T12" fmla="*/ 8 w 54"/>
                  <a:gd name="T13" fmla="*/ 8 h 41"/>
                  <a:gd name="T14" fmla="*/ 18 w 54"/>
                  <a:gd name="T15" fmla="*/ 13 h 41"/>
                  <a:gd name="T16" fmla="*/ 1 w 54"/>
                  <a:gd name="T17" fmla="*/ 12 h 41"/>
                  <a:gd name="T18" fmla="*/ 19 w 54"/>
                  <a:gd name="T19" fmla="*/ 18 h 41"/>
                  <a:gd name="T20" fmla="*/ 4 w 54"/>
                  <a:gd name="T21" fmla="*/ 19 h 41"/>
                  <a:gd name="T22" fmla="*/ 19 w 54"/>
                  <a:gd name="T23" fmla="*/ 24 h 41"/>
                  <a:gd name="T24" fmla="*/ 8 w 54"/>
                  <a:gd name="T25" fmla="*/ 26 h 41"/>
                  <a:gd name="T26" fmla="*/ 46 w 54"/>
                  <a:gd name="T27" fmla="*/ 41 h 41"/>
                  <a:gd name="T28" fmla="*/ 52 w 54"/>
                  <a:gd name="T29"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41">
                    <a:moveTo>
                      <a:pt x="52" y="30"/>
                    </a:moveTo>
                    <a:cubicBezTo>
                      <a:pt x="52" y="30"/>
                      <a:pt x="54" y="22"/>
                      <a:pt x="51" y="18"/>
                    </a:cubicBezTo>
                    <a:cubicBezTo>
                      <a:pt x="47" y="13"/>
                      <a:pt x="42" y="3"/>
                      <a:pt x="37" y="1"/>
                    </a:cubicBezTo>
                    <a:cubicBezTo>
                      <a:pt x="32" y="0"/>
                      <a:pt x="39" y="8"/>
                      <a:pt x="39" y="13"/>
                    </a:cubicBezTo>
                    <a:cubicBezTo>
                      <a:pt x="39" y="13"/>
                      <a:pt x="32" y="12"/>
                      <a:pt x="27" y="11"/>
                    </a:cubicBezTo>
                    <a:cubicBezTo>
                      <a:pt x="22" y="9"/>
                      <a:pt x="13" y="7"/>
                      <a:pt x="9" y="6"/>
                    </a:cubicBezTo>
                    <a:cubicBezTo>
                      <a:pt x="7" y="6"/>
                      <a:pt x="7" y="8"/>
                      <a:pt x="8" y="8"/>
                    </a:cubicBezTo>
                    <a:cubicBezTo>
                      <a:pt x="9" y="10"/>
                      <a:pt x="12" y="11"/>
                      <a:pt x="18" y="13"/>
                    </a:cubicBezTo>
                    <a:cubicBezTo>
                      <a:pt x="18" y="13"/>
                      <a:pt x="3" y="10"/>
                      <a:pt x="1" y="12"/>
                    </a:cubicBezTo>
                    <a:cubicBezTo>
                      <a:pt x="0" y="15"/>
                      <a:pt x="19" y="18"/>
                      <a:pt x="19" y="18"/>
                    </a:cubicBezTo>
                    <a:cubicBezTo>
                      <a:pt x="19" y="18"/>
                      <a:pt x="4" y="17"/>
                      <a:pt x="4" y="19"/>
                    </a:cubicBezTo>
                    <a:cubicBezTo>
                      <a:pt x="4" y="21"/>
                      <a:pt x="19" y="24"/>
                      <a:pt x="19" y="24"/>
                    </a:cubicBezTo>
                    <a:cubicBezTo>
                      <a:pt x="19" y="24"/>
                      <a:pt x="5" y="24"/>
                      <a:pt x="8" y="26"/>
                    </a:cubicBezTo>
                    <a:cubicBezTo>
                      <a:pt x="9" y="27"/>
                      <a:pt x="36" y="30"/>
                      <a:pt x="46" y="41"/>
                    </a:cubicBezTo>
                    <a:cubicBezTo>
                      <a:pt x="46" y="41"/>
                      <a:pt x="52" y="35"/>
                      <a:pt x="52" y="30"/>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38" name="Freeform 179"/>
              <p:cNvSpPr/>
              <p:nvPr>
                <p:custDataLst>
                  <p:tags r:id="rId175"/>
                </p:custDataLst>
              </p:nvPr>
            </p:nvSpPr>
            <p:spPr bwMode="auto">
              <a:xfrm>
                <a:off x="2707" y="1898"/>
                <a:ext cx="274" cy="554"/>
              </a:xfrm>
              <a:custGeom>
                <a:avLst/>
                <a:gdLst>
                  <a:gd name="T0" fmla="*/ 1 w 116"/>
                  <a:gd name="T1" fmla="*/ 216 h 234"/>
                  <a:gd name="T2" fmla="*/ 1 w 116"/>
                  <a:gd name="T3" fmla="*/ 217 h 234"/>
                  <a:gd name="T4" fmla="*/ 116 w 116"/>
                  <a:gd name="T5" fmla="*/ 223 h 234"/>
                  <a:gd name="T6" fmla="*/ 115 w 116"/>
                  <a:gd name="T7" fmla="*/ 217 h 234"/>
                  <a:gd name="T8" fmla="*/ 114 w 116"/>
                  <a:gd name="T9" fmla="*/ 209 h 234"/>
                  <a:gd name="T10" fmla="*/ 110 w 116"/>
                  <a:gd name="T11" fmla="*/ 188 h 234"/>
                  <a:gd name="T12" fmla="*/ 108 w 116"/>
                  <a:gd name="T13" fmla="*/ 181 h 234"/>
                  <a:gd name="T14" fmla="*/ 103 w 116"/>
                  <a:gd name="T15" fmla="*/ 160 h 234"/>
                  <a:gd name="T16" fmla="*/ 102 w 116"/>
                  <a:gd name="T17" fmla="*/ 153 h 234"/>
                  <a:gd name="T18" fmla="*/ 100 w 116"/>
                  <a:gd name="T19" fmla="*/ 144 h 234"/>
                  <a:gd name="T20" fmla="*/ 97 w 116"/>
                  <a:gd name="T21" fmla="*/ 132 h 234"/>
                  <a:gd name="T22" fmla="*/ 96 w 116"/>
                  <a:gd name="T23" fmla="*/ 125 h 234"/>
                  <a:gd name="T24" fmla="*/ 95 w 116"/>
                  <a:gd name="T25" fmla="*/ 118 h 234"/>
                  <a:gd name="T26" fmla="*/ 99 w 116"/>
                  <a:gd name="T27" fmla="*/ 102 h 234"/>
                  <a:gd name="T28" fmla="*/ 101 w 116"/>
                  <a:gd name="T29" fmla="*/ 95 h 234"/>
                  <a:gd name="T30" fmla="*/ 106 w 116"/>
                  <a:gd name="T31" fmla="*/ 72 h 234"/>
                  <a:gd name="T32" fmla="*/ 108 w 116"/>
                  <a:gd name="T33" fmla="*/ 65 h 234"/>
                  <a:gd name="T34" fmla="*/ 111 w 116"/>
                  <a:gd name="T35" fmla="*/ 42 h 234"/>
                  <a:gd name="T36" fmla="*/ 113 w 116"/>
                  <a:gd name="T37" fmla="*/ 35 h 234"/>
                  <a:gd name="T38" fmla="*/ 114 w 116"/>
                  <a:gd name="T39" fmla="*/ 28 h 234"/>
                  <a:gd name="T40" fmla="*/ 115 w 116"/>
                  <a:gd name="T41" fmla="*/ 13 h 234"/>
                  <a:gd name="T42" fmla="*/ 114 w 116"/>
                  <a:gd name="T43" fmla="*/ 12 h 234"/>
                  <a:gd name="T44" fmla="*/ 103 w 116"/>
                  <a:gd name="T45" fmla="*/ 7 h 234"/>
                  <a:gd name="T46" fmla="*/ 87 w 116"/>
                  <a:gd name="T47" fmla="*/ 3 h 234"/>
                  <a:gd name="T48" fmla="*/ 85 w 116"/>
                  <a:gd name="T49" fmla="*/ 2 h 234"/>
                  <a:gd name="T50" fmla="*/ 74 w 116"/>
                  <a:gd name="T51" fmla="*/ 0 h 234"/>
                  <a:gd name="T52" fmla="*/ 45 w 116"/>
                  <a:gd name="T53" fmla="*/ 1 h 234"/>
                  <a:gd name="T54" fmla="*/ 34 w 116"/>
                  <a:gd name="T55" fmla="*/ 5 h 234"/>
                  <a:gd name="T56" fmla="*/ 33 w 116"/>
                  <a:gd name="T57" fmla="*/ 5 h 234"/>
                  <a:gd name="T58" fmla="*/ 25 w 116"/>
                  <a:gd name="T59" fmla="*/ 8 h 234"/>
                  <a:gd name="T60" fmla="*/ 24 w 116"/>
                  <a:gd name="T61" fmla="*/ 8 h 234"/>
                  <a:gd name="T62" fmla="*/ 10 w 116"/>
                  <a:gd name="T63" fmla="*/ 13 h 234"/>
                  <a:gd name="T64" fmla="*/ 0 w 116"/>
                  <a:gd name="T65" fmla="*/ 17 h 234"/>
                  <a:gd name="T66" fmla="*/ 4 w 116"/>
                  <a:gd name="T67" fmla="*/ 34 h 234"/>
                  <a:gd name="T68" fmla="*/ 6 w 116"/>
                  <a:gd name="T69" fmla="*/ 42 h 234"/>
                  <a:gd name="T70" fmla="*/ 11 w 116"/>
                  <a:gd name="T71" fmla="*/ 65 h 234"/>
                  <a:gd name="T72" fmla="*/ 12 w 116"/>
                  <a:gd name="T73" fmla="*/ 72 h 234"/>
                  <a:gd name="T74" fmla="*/ 17 w 116"/>
                  <a:gd name="T75" fmla="*/ 95 h 234"/>
                  <a:gd name="T76" fmla="*/ 19 w 116"/>
                  <a:gd name="T77" fmla="*/ 103 h 234"/>
                  <a:gd name="T78" fmla="*/ 23 w 116"/>
                  <a:gd name="T79" fmla="*/ 121 h 234"/>
                  <a:gd name="T80" fmla="*/ 22 w 116"/>
                  <a:gd name="T81" fmla="*/ 125 h 234"/>
                  <a:gd name="T82" fmla="*/ 20 w 116"/>
                  <a:gd name="T83" fmla="*/ 132 h 234"/>
                  <a:gd name="T84" fmla="*/ 18 w 116"/>
                  <a:gd name="T85" fmla="*/ 143 h 234"/>
                  <a:gd name="T86" fmla="*/ 16 w 116"/>
                  <a:gd name="T87" fmla="*/ 153 h 234"/>
                  <a:gd name="T88" fmla="*/ 14 w 116"/>
                  <a:gd name="T89" fmla="*/ 160 h 234"/>
                  <a:gd name="T90" fmla="*/ 9 w 116"/>
                  <a:gd name="T91" fmla="*/ 181 h 234"/>
                  <a:gd name="T92" fmla="*/ 8 w 116"/>
                  <a:gd name="T93" fmla="*/ 188 h 234"/>
                  <a:gd name="T94" fmla="*/ 3 w 116"/>
                  <a:gd name="T95" fmla="*/ 209 h 234"/>
                  <a:gd name="T96" fmla="*/ 1 w 116"/>
                  <a:gd name="T97" fmla="*/ 21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6" h="234">
                    <a:moveTo>
                      <a:pt x="1" y="216"/>
                    </a:moveTo>
                    <a:cubicBezTo>
                      <a:pt x="1" y="217"/>
                      <a:pt x="1" y="217"/>
                      <a:pt x="1" y="217"/>
                    </a:cubicBezTo>
                    <a:cubicBezTo>
                      <a:pt x="25" y="234"/>
                      <a:pt x="116" y="223"/>
                      <a:pt x="116" y="223"/>
                    </a:cubicBezTo>
                    <a:cubicBezTo>
                      <a:pt x="116" y="221"/>
                      <a:pt x="116" y="219"/>
                      <a:pt x="115" y="217"/>
                    </a:cubicBezTo>
                    <a:cubicBezTo>
                      <a:pt x="115" y="214"/>
                      <a:pt x="115" y="212"/>
                      <a:pt x="114" y="209"/>
                    </a:cubicBezTo>
                    <a:cubicBezTo>
                      <a:pt x="113" y="203"/>
                      <a:pt x="112" y="196"/>
                      <a:pt x="110" y="188"/>
                    </a:cubicBezTo>
                    <a:cubicBezTo>
                      <a:pt x="109" y="186"/>
                      <a:pt x="109" y="184"/>
                      <a:pt x="108" y="181"/>
                    </a:cubicBezTo>
                    <a:cubicBezTo>
                      <a:pt x="107" y="174"/>
                      <a:pt x="105" y="167"/>
                      <a:pt x="103" y="160"/>
                    </a:cubicBezTo>
                    <a:cubicBezTo>
                      <a:pt x="103" y="158"/>
                      <a:pt x="102" y="156"/>
                      <a:pt x="102" y="153"/>
                    </a:cubicBezTo>
                    <a:cubicBezTo>
                      <a:pt x="101" y="150"/>
                      <a:pt x="100" y="147"/>
                      <a:pt x="100" y="144"/>
                    </a:cubicBezTo>
                    <a:cubicBezTo>
                      <a:pt x="99" y="140"/>
                      <a:pt x="98" y="136"/>
                      <a:pt x="97" y="132"/>
                    </a:cubicBezTo>
                    <a:cubicBezTo>
                      <a:pt x="97" y="129"/>
                      <a:pt x="96" y="127"/>
                      <a:pt x="96" y="125"/>
                    </a:cubicBezTo>
                    <a:cubicBezTo>
                      <a:pt x="96" y="122"/>
                      <a:pt x="95" y="120"/>
                      <a:pt x="95" y="118"/>
                    </a:cubicBezTo>
                    <a:cubicBezTo>
                      <a:pt x="97" y="113"/>
                      <a:pt x="98" y="107"/>
                      <a:pt x="99" y="102"/>
                    </a:cubicBezTo>
                    <a:cubicBezTo>
                      <a:pt x="100" y="100"/>
                      <a:pt x="101" y="97"/>
                      <a:pt x="101" y="95"/>
                    </a:cubicBezTo>
                    <a:cubicBezTo>
                      <a:pt x="103" y="87"/>
                      <a:pt x="105" y="79"/>
                      <a:pt x="106" y="72"/>
                    </a:cubicBezTo>
                    <a:cubicBezTo>
                      <a:pt x="107" y="70"/>
                      <a:pt x="107" y="67"/>
                      <a:pt x="108" y="65"/>
                    </a:cubicBezTo>
                    <a:cubicBezTo>
                      <a:pt x="109" y="56"/>
                      <a:pt x="110" y="49"/>
                      <a:pt x="111" y="42"/>
                    </a:cubicBezTo>
                    <a:cubicBezTo>
                      <a:pt x="112" y="39"/>
                      <a:pt x="112" y="37"/>
                      <a:pt x="113" y="35"/>
                    </a:cubicBezTo>
                    <a:cubicBezTo>
                      <a:pt x="113" y="32"/>
                      <a:pt x="113" y="30"/>
                      <a:pt x="114" y="28"/>
                    </a:cubicBezTo>
                    <a:cubicBezTo>
                      <a:pt x="115" y="18"/>
                      <a:pt x="115" y="13"/>
                      <a:pt x="115" y="13"/>
                    </a:cubicBezTo>
                    <a:cubicBezTo>
                      <a:pt x="114" y="12"/>
                      <a:pt x="114" y="12"/>
                      <a:pt x="114" y="12"/>
                    </a:cubicBezTo>
                    <a:cubicBezTo>
                      <a:pt x="112" y="10"/>
                      <a:pt x="107" y="9"/>
                      <a:pt x="103" y="7"/>
                    </a:cubicBezTo>
                    <a:cubicBezTo>
                      <a:pt x="98" y="5"/>
                      <a:pt x="92" y="4"/>
                      <a:pt x="87" y="3"/>
                    </a:cubicBezTo>
                    <a:cubicBezTo>
                      <a:pt x="86" y="2"/>
                      <a:pt x="86" y="2"/>
                      <a:pt x="85" y="2"/>
                    </a:cubicBezTo>
                    <a:cubicBezTo>
                      <a:pt x="78" y="1"/>
                      <a:pt x="74" y="0"/>
                      <a:pt x="74" y="0"/>
                    </a:cubicBezTo>
                    <a:cubicBezTo>
                      <a:pt x="52" y="4"/>
                      <a:pt x="45" y="1"/>
                      <a:pt x="45" y="1"/>
                    </a:cubicBezTo>
                    <a:cubicBezTo>
                      <a:pt x="34" y="5"/>
                      <a:pt x="34" y="5"/>
                      <a:pt x="34" y="5"/>
                    </a:cubicBezTo>
                    <a:cubicBezTo>
                      <a:pt x="33" y="5"/>
                      <a:pt x="33" y="5"/>
                      <a:pt x="33" y="5"/>
                    </a:cubicBezTo>
                    <a:cubicBezTo>
                      <a:pt x="25" y="8"/>
                      <a:pt x="25" y="8"/>
                      <a:pt x="25" y="8"/>
                    </a:cubicBezTo>
                    <a:cubicBezTo>
                      <a:pt x="24" y="8"/>
                      <a:pt x="24" y="8"/>
                      <a:pt x="24" y="8"/>
                    </a:cubicBezTo>
                    <a:cubicBezTo>
                      <a:pt x="10" y="13"/>
                      <a:pt x="10" y="13"/>
                      <a:pt x="10" y="13"/>
                    </a:cubicBezTo>
                    <a:cubicBezTo>
                      <a:pt x="0" y="17"/>
                      <a:pt x="0" y="17"/>
                      <a:pt x="0" y="17"/>
                    </a:cubicBezTo>
                    <a:cubicBezTo>
                      <a:pt x="4" y="34"/>
                      <a:pt x="4" y="34"/>
                      <a:pt x="4" y="34"/>
                    </a:cubicBezTo>
                    <a:cubicBezTo>
                      <a:pt x="6" y="42"/>
                      <a:pt x="6" y="42"/>
                      <a:pt x="6" y="42"/>
                    </a:cubicBezTo>
                    <a:cubicBezTo>
                      <a:pt x="11" y="65"/>
                      <a:pt x="11" y="65"/>
                      <a:pt x="11" y="65"/>
                    </a:cubicBezTo>
                    <a:cubicBezTo>
                      <a:pt x="12" y="72"/>
                      <a:pt x="12" y="72"/>
                      <a:pt x="12" y="72"/>
                    </a:cubicBezTo>
                    <a:cubicBezTo>
                      <a:pt x="17" y="95"/>
                      <a:pt x="17" y="95"/>
                      <a:pt x="17" y="95"/>
                    </a:cubicBezTo>
                    <a:cubicBezTo>
                      <a:pt x="19" y="103"/>
                      <a:pt x="19" y="103"/>
                      <a:pt x="19" y="103"/>
                    </a:cubicBezTo>
                    <a:cubicBezTo>
                      <a:pt x="23" y="121"/>
                      <a:pt x="23" y="121"/>
                      <a:pt x="23" y="121"/>
                    </a:cubicBezTo>
                    <a:cubicBezTo>
                      <a:pt x="22" y="125"/>
                      <a:pt x="22" y="125"/>
                      <a:pt x="22" y="125"/>
                    </a:cubicBezTo>
                    <a:cubicBezTo>
                      <a:pt x="20" y="132"/>
                      <a:pt x="20" y="132"/>
                      <a:pt x="20" y="132"/>
                    </a:cubicBezTo>
                    <a:cubicBezTo>
                      <a:pt x="18" y="143"/>
                      <a:pt x="18" y="143"/>
                      <a:pt x="18" y="143"/>
                    </a:cubicBezTo>
                    <a:cubicBezTo>
                      <a:pt x="16" y="153"/>
                      <a:pt x="16" y="153"/>
                      <a:pt x="16" y="153"/>
                    </a:cubicBezTo>
                    <a:cubicBezTo>
                      <a:pt x="14" y="160"/>
                      <a:pt x="14" y="160"/>
                      <a:pt x="14" y="160"/>
                    </a:cubicBezTo>
                    <a:cubicBezTo>
                      <a:pt x="9" y="181"/>
                      <a:pt x="9" y="181"/>
                      <a:pt x="9" y="181"/>
                    </a:cubicBezTo>
                    <a:cubicBezTo>
                      <a:pt x="8" y="188"/>
                      <a:pt x="8" y="188"/>
                      <a:pt x="8" y="188"/>
                    </a:cubicBezTo>
                    <a:cubicBezTo>
                      <a:pt x="3" y="209"/>
                      <a:pt x="3" y="209"/>
                      <a:pt x="3" y="209"/>
                    </a:cubicBezTo>
                    <a:lnTo>
                      <a:pt x="1" y="216"/>
                    </a:ln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39" name="Freeform 180"/>
              <p:cNvSpPr/>
              <p:nvPr>
                <p:custDataLst>
                  <p:tags r:id="rId176"/>
                </p:custDataLst>
              </p:nvPr>
            </p:nvSpPr>
            <p:spPr bwMode="auto">
              <a:xfrm>
                <a:off x="2785" y="1895"/>
                <a:ext cx="123" cy="100"/>
              </a:xfrm>
              <a:custGeom>
                <a:avLst/>
                <a:gdLst>
                  <a:gd name="T0" fmla="*/ 0 w 52"/>
                  <a:gd name="T1" fmla="*/ 6 h 42"/>
                  <a:gd name="T2" fmla="*/ 22 w 52"/>
                  <a:gd name="T3" fmla="*/ 40 h 42"/>
                  <a:gd name="T4" fmla="*/ 52 w 52"/>
                  <a:gd name="T5" fmla="*/ 3 h 42"/>
                  <a:gd name="T6" fmla="*/ 39 w 52"/>
                  <a:gd name="T7" fmla="*/ 0 h 42"/>
                  <a:gd name="T8" fmla="*/ 13 w 52"/>
                  <a:gd name="T9" fmla="*/ 2 h 42"/>
                  <a:gd name="T10" fmla="*/ 1 w 52"/>
                  <a:gd name="T11" fmla="*/ 6 h 42"/>
                  <a:gd name="T12" fmla="*/ 0 w 52"/>
                  <a:gd name="T13" fmla="*/ 6 h 42"/>
                </a:gdLst>
                <a:ahLst/>
                <a:cxnLst>
                  <a:cxn ang="0">
                    <a:pos x="T0" y="T1"/>
                  </a:cxn>
                  <a:cxn ang="0">
                    <a:pos x="T2" y="T3"/>
                  </a:cxn>
                  <a:cxn ang="0">
                    <a:pos x="T4" y="T5"/>
                  </a:cxn>
                  <a:cxn ang="0">
                    <a:pos x="T6" y="T7"/>
                  </a:cxn>
                  <a:cxn ang="0">
                    <a:pos x="T8" y="T9"/>
                  </a:cxn>
                  <a:cxn ang="0">
                    <a:pos x="T10" y="T11"/>
                  </a:cxn>
                  <a:cxn ang="0">
                    <a:pos x="T12" y="T13"/>
                  </a:cxn>
                </a:cxnLst>
                <a:rect l="0" t="0" r="r" b="b"/>
                <a:pathLst>
                  <a:path w="52" h="42">
                    <a:moveTo>
                      <a:pt x="0" y="6"/>
                    </a:moveTo>
                    <a:cubicBezTo>
                      <a:pt x="2" y="20"/>
                      <a:pt x="8" y="38"/>
                      <a:pt x="22" y="40"/>
                    </a:cubicBezTo>
                    <a:cubicBezTo>
                      <a:pt x="39" y="42"/>
                      <a:pt x="48" y="16"/>
                      <a:pt x="52" y="3"/>
                    </a:cubicBezTo>
                    <a:cubicBezTo>
                      <a:pt x="45" y="2"/>
                      <a:pt x="39" y="0"/>
                      <a:pt x="39" y="0"/>
                    </a:cubicBezTo>
                    <a:cubicBezTo>
                      <a:pt x="17" y="5"/>
                      <a:pt x="13" y="2"/>
                      <a:pt x="13" y="2"/>
                    </a:cubicBezTo>
                    <a:cubicBezTo>
                      <a:pt x="1" y="6"/>
                      <a:pt x="1" y="6"/>
                      <a:pt x="1" y="6"/>
                    </a:cubicBezTo>
                    <a:lnTo>
                      <a:pt x="0" y="6"/>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40" name="Freeform 181"/>
              <p:cNvSpPr/>
              <p:nvPr>
                <p:custDataLst>
                  <p:tags r:id="rId177"/>
                </p:custDataLst>
              </p:nvPr>
            </p:nvSpPr>
            <p:spPr bwMode="auto">
              <a:xfrm>
                <a:off x="2799" y="1898"/>
                <a:ext cx="95" cy="54"/>
              </a:xfrm>
              <a:custGeom>
                <a:avLst/>
                <a:gdLst>
                  <a:gd name="T0" fmla="*/ 18 w 40"/>
                  <a:gd name="T1" fmla="*/ 23 h 23"/>
                  <a:gd name="T2" fmla="*/ 40 w 40"/>
                  <a:gd name="T3" fmla="*/ 1 h 23"/>
                  <a:gd name="T4" fmla="*/ 40 w 40"/>
                  <a:gd name="T5" fmla="*/ 0 h 23"/>
                  <a:gd name="T6" fmla="*/ 39 w 40"/>
                  <a:gd name="T7" fmla="*/ 0 h 23"/>
                  <a:gd name="T8" fmla="*/ 17 w 40"/>
                  <a:gd name="T9" fmla="*/ 21 h 23"/>
                  <a:gd name="T10" fmla="*/ 2 w 40"/>
                  <a:gd name="T11" fmla="*/ 3 h 23"/>
                  <a:gd name="T12" fmla="*/ 1 w 40"/>
                  <a:gd name="T13" fmla="*/ 2 h 23"/>
                  <a:gd name="T14" fmla="*/ 0 w 40"/>
                  <a:gd name="T15" fmla="*/ 3 h 23"/>
                  <a:gd name="T16" fmla="*/ 17 w 40"/>
                  <a:gd name="T17" fmla="*/ 23 h 23"/>
                  <a:gd name="T18" fmla="*/ 18 w 40"/>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3">
                    <a:moveTo>
                      <a:pt x="18" y="23"/>
                    </a:moveTo>
                    <a:cubicBezTo>
                      <a:pt x="36" y="23"/>
                      <a:pt x="40" y="1"/>
                      <a:pt x="40" y="1"/>
                    </a:cubicBezTo>
                    <a:cubicBezTo>
                      <a:pt x="40" y="0"/>
                      <a:pt x="40" y="0"/>
                      <a:pt x="40" y="0"/>
                    </a:cubicBezTo>
                    <a:cubicBezTo>
                      <a:pt x="39" y="0"/>
                      <a:pt x="39" y="0"/>
                      <a:pt x="39" y="0"/>
                    </a:cubicBezTo>
                    <a:cubicBezTo>
                      <a:pt x="38" y="1"/>
                      <a:pt x="34" y="22"/>
                      <a:pt x="17" y="21"/>
                    </a:cubicBezTo>
                    <a:cubicBezTo>
                      <a:pt x="3" y="20"/>
                      <a:pt x="2" y="4"/>
                      <a:pt x="2" y="3"/>
                    </a:cubicBezTo>
                    <a:cubicBezTo>
                      <a:pt x="2" y="2"/>
                      <a:pt x="1" y="2"/>
                      <a:pt x="1" y="2"/>
                    </a:cubicBezTo>
                    <a:cubicBezTo>
                      <a:pt x="0" y="2"/>
                      <a:pt x="0" y="3"/>
                      <a:pt x="0" y="3"/>
                    </a:cubicBezTo>
                    <a:cubicBezTo>
                      <a:pt x="0" y="3"/>
                      <a:pt x="1" y="22"/>
                      <a:pt x="17" y="23"/>
                    </a:cubicBezTo>
                    <a:cubicBezTo>
                      <a:pt x="18" y="23"/>
                      <a:pt x="18" y="23"/>
                      <a:pt x="18"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41" name="Freeform 182"/>
              <p:cNvSpPr/>
              <p:nvPr>
                <p:custDataLst>
                  <p:tags r:id="rId178"/>
                </p:custDataLst>
              </p:nvPr>
            </p:nvSpPr>
            <p:spPr bwMode="auto">
              <a:xfrm>
                <a:off x="2685" y="2412"/>
                <a:ext cx="313" cy="197"/>
              </a:xfrm>
              <a:custGeom>
                <a:avLst/>
                <a:gdLst>
                  <a:gd name="T0" fmla="*/ 0 w 132"/>
                  <a:gd name="T1" fmla="*/ 59 h 83"/>
                  <a:gd name="T2" fmla="*/ 132 w 132"/>
                  <a:gd name="T3" fmla="*/ 65 h 83"/>
                  <a:gd name="T4" fmla="*/ 131 w 132"/>
                  <a:gd name="T5" fmla="*/ 56 h 83"/>
                  <a:gd name="T6" fmla="*/ 130 w 132"/>
                  <a:gd name="T7" fmla="*/ 49 h 83"/>
                  <a:gd name="T8" fmla="*/ 128 w 132"/>
                  <a:gd name="T9" fmla="*/ 28 h 83"/>
                  <a:gd name="T10" fmla="*/ 127 w 132"/>
                  <a:gd name="T11" fmla="*/ 21 h 83"/>
                  <a:gd name="T12" fmla="*/ 125 w 132"/>
                  <a:gd name="T13" fmla="*/ 6 h 83"/>
                  <a:gd name="T14" fmla="*/ 95 w 132"/>
                  <a:gd name="T15" fmla="*/ 4 h 83"/>
                  <a:gd name="T16" fmla="*/ 16 w 132"/>
                  <a:gd name="T17" fmla="*/ 1 h 83"/>
                  <a:gd name="T18" fmla="*/ 10 w 132"/>
                  <a:gd name="T19" fmla="*/ 0 h 83"/>
                  <a:gd name="T20" fmla="*/ 7 w 132"/>
                  <a:gd name="T21" fmla="*/ 20 h 83"/>
                  <a:gd name="T22" fmla="*/ 6 w 132"/>
                  <a:gd name="T23" fmla="*/ 27 h 83"/>
                  <a:gd name="T24" fmla="*/ 2 w 132"/>
                  <a:gd name="T25" fmla="*/ 48 h 83"/>
                  <a:gd name="T26" fmla="*/ 1 w 132"/>
                  <a:gd name="T27" fmla="*/ 55 h 83"/>
                  <a:gd name="T28" fmla="*/ 0 w 132"/>
                  <a:gd name="T29"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83">
                    <a:moveTo>
                      <a:pt x="0" y="59"/>
                    </a:moveTo>
                    <a:cubicBezTo>
                      <a:pt x="39" y="83"/>
                      <a:pt x="98" y="81"/>
                      <a:pt x="132" y="65"/>
                    </a:cubicBezTo>
                    <a:cubicBezTo>
                      <a:pt x="131" y="56"/>
                      <a:pt x="131" y="56"/>
                      <a:pt x="131" y="56"/>
                    </a:cubicBezTo>
                    <a:cubicBezTo>
                      <a:pt x="130" y="49"/>
                      <a:pt x="130" y="49"/>
                      <a:pt x="130" y="49"/>
                    </a:cubicBezTo>
                    <a:cubicBezTo>
                      <a:pt x="128" y="28"/>
                      <a:pt x="128" y="28"/>
                      <a:pt x="128" y="28"/>
                    </a:cubicBezTo>
                    <a:cubicBezTo>
                      <a:pt x="127" y="21"/>
                      <a:pt x="127" y="21"/>
                      <a:pt x="127" y="21"/>
                    </a:cubicBezTo>
                    <a:cubicBezTo>
                      <a:pt x="125" y="6"/>
                      <a:pt x="125" y="6"/>
                      <a:pt x="125" y="6"/>
                    </a:cubicBezTo>
                    <a:cubicBezTo>
                      <a:pt x="95" y="4"/>
                      <a:pt x="95" y="4"/>
                      <a:pt x="95" y="4"/>
                    </a:cubicBezTo>
                    <a:cubicBezTo>
                      <a:pt x="16" y="1"/>
                      <a:pt x="16" y="1"/>
                      <a:pt x="16" y="1"/>
                    </a:cubicBezTo>
                    <a:cubicBezTo>
                      <a:pt x="10" y="0"/>
                      <a:pt x="10" y="0"/>
                      <a:pt x="10" y="0"/>
                    </a:cubicBezTo>
                    <a:cubicBezTo>
                      <a:pt x="7" y="20"/>
                      <a:pt x="7" y="20"/>
                      <a:pt x="7" y="20"/>
                    </a:cubicBezTo>
                    <a:cubicBezTo>
                      <a:pt x="6" y="27"/>
                      <a:pt x="6" y="27"/>
                      <a:pt x="6" y="27"/>
                    </a:cubicBezTo>
                    <a:cubicBezTo>
                      <a:pt x="2" y="48"/>
                      <a:pt x="2" y="48"/>
                      <a:pt x="2" y="48"/>
                    </a:cubicBezTo>
                    <a:cubicBezTo>
                      <a:pt x="1" y="55"/>
                      <a:pt x="1" y="55"/>
                      <a:pt x="1" y="55"/>
                    </a:cubicBezTo>
                    <a:lnTo>
                      <a:pt x="0" y="59"/>
                    </a:lnTo>
                    <a:close/>
                  </a:path>
                </a:pathLst>
              </a:custGeom>
              <a:solidFill>
                <a:srgbClr val="FF40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42" name="Freeform 183"/>
              <p:cNvSpPr/>
              <p:nvPr>
                <p:custDataLst>
                  <p:tags r:id="rId179"/>
                </p:custDataLst>
              </p:nvPr>
            </p:nvSpPr>
            <p:spPr bwMode="auto">
              <a:xfrm>
                <a:off x="2685" y="2237"/>
                <a:ext cx="313" cy="372"/>
              </a:xfrm>
              <a:custGeom>
                <a:avLst/>
                <a:gdLst>
                  <a:gd name="T0" fmla="*/ 0 w 132"/>
                  <a:gd name="T1" fmla="*/ 133 h 157"/>
                  <a:gd name="T2" fmla="*/ 132 w 132"/>
                  <a:gd name="T3" fmla="*/ 139 h 157"/>
                  <a:gd name="T4" fmla="*/ 131 w 132"/>
                  <a:gd name="T5" fmla="*/ 130 h 157"/>
                  <a:gd name="T6" fmla="*/ 131 w 132"/>
                  <a:gd name="T7" fmla="*/ 128 h 157"/>
                  <a:gd name="T8" fmla="*/ 130 w 132"/>
                  <a:gd name="T9" fmla="*/ 123 h 157"/>
                  <a:gd name="T10" fmla="*/ 130 w 132"/>
                  <a:gd name="T11" fmla="*/ 122 h 157"/>
                  <a:gd name="T12" fmla="*/ 130 w 132"/>
                  <a:gd name="T13" fmla="*/ 119 h 157"/>
                  <a:gd name="T14" fmla="*/ 128 w 132"/>
                  <a:gd name="T15" fmla="*/ 102 h 157"/>
                  <a:gd name="T16" fmla="*/ 127 w 132"/>
                  <a:gd name="T17" fmla="*/ 101 h 157"/>
                  <a:gd name="T18" fmla="*/ 127 w 132"/>
                  <a:gd name="T19" fmla="*/ 97 h 157"/>
                  <a:gd name="T20" fmla="*/ 127 w 132"/>
                  <a:gd name="T21" fmla="*/ 95 h 157"/>
                  <a:gd name="T22" fmla="*/ 125 w 132"/>
                  <a:gd name="T23" fmla="*/ 80 h 157"/>
                  <a:gd name="T24" fmla="*/ 125 w 132"/>
                  <a:gd name="T25" fmla="*/ 79 h 157"/>
                  <a:gd name="T26" fmla="*/ 125 w 132"/>
                  <a:gd name="T27" fmla="*/ 76 h 157"/>
                  <a:gd name="T28" fmla="*/ 124 w 132"/>
                  <a:gd name="T29" fmla="*/ 74 h 157"/>
                  <a:gd name="T30" fmla="*/ 123 w 132"/>
                  <a:gd name="T31" fmla="*/ 66 h 157"/>
                  <a:gd name="T32" fmla="*/ 122 w 132"/>
                  <a:gd name="T33" fmla="*/ 58 h 157"/>
                  <a:gd name="T34" fmla="*/ 121 w 132"/>
                  <a:gd name="T35" fmla="*/ 54 h 157"/>
                  <a:gd name="T36" fmla="*/ 119 w 132"/>
                  <a:gd name="T37" fmla="*/ 45 h 157"/>
                  <a:gd name="T38" fmla="*/ 117 w 132"/>
                  <a:gd name="T39" fmla="*/ 38 h 157"/>
                  <a:gd name="T40" fmla="*/ 117 w 132"/>
                  <a:gd name="T41" fmla="*/ 37 h 157"/>
                  <a:gd name="T42" fmla="*/ 116 w 132"/>
                  <a:gd name="T43" fmla="*/ 33 h 157"/>
                  <a:gd name="T44" fmla="*/ 112 w 132"/>
                  <a:gd name="T45" fmla="*/ 17 h 157"/>
                  <a:gd name="T46" fmla="*/ 112 w 132"/>
                  <a:gd name="T47" fmla="*/ 16 h 157"/>
                  <a:gd name="T48" fmla="*/ 111 w 132"/>
                  <a:gd name="T49" fmla="*/ 12 h 157"/>
                  <a:gd name="T50" fmla="*/ 111 w 132"/>
                  <a:gd name="T51" fmla="*/ 10 h 157"/>
                  <a:gd name="T52" fmla="*/ 109 w 132"/>
                  <a:gd name="T53" fmla="*/ 1 h 157"/>
                  <a:gd name="T54" fmla="*/ 27 w 132"/>
                  <a:gd name="T55" fmla="*/ 0 h 157"/>
                  <a:gd name="T56" fmla="*/ 25 w 132"/>
                  <a:gd name="T57" fmla="*/ 9 h 157"/>
                  <a:gd name="T58" fmla="*/ 25 w 132"/>
                  <a:gd name="T59" fmla="*/ 10 h 157"/>
                  <a:gd name="T60" fmla="*/ 24 w 132"/>
                  <a:gd name="T61" fmla="*/ 13 h 157"/>
                  <a:gd name="T62" fmla="*/ 23 w 132"/>
                  <a:gd name="T63" fmla="*/ 17 h 157"/>
                  <a:gd name="T64" fmla="*/ 20 w 132"/>
                  <a:gd name="T65" fmla="*/ 30 h 157"/>
                  <a:gd name="T66" fmla="*/ 19 w 132"/>
                  <a:gd name="T67" fmla="*/ 34 h 157"/>
                  <a:gd name="T68" fmla="*/ 18 w 132"/>
                  <a:gd name="T69" fmla="*/ 38 h 157"/>
                  <a:gd name="T70" fmla="*/ 17 w 132"/>
                  <a:gd name="T71" fmla="*/ 45 h 157"/>
                  <a:gd name="T72" fmla="*/ 15 w 132"/>
                  <a:gd name="T73" fmla="*/ 51 h 157"/>
                  <a:gd name="T74" fmla="*/ 15 w 132"/>
                  <a:gd name="T75" fmla="*/ 55 h 157"/>
                  <a:gd name="T76" fmla="*/ 12 w 132"/>
                  <a:gd name="T77" fmla="*/ 66 h 157"/>
                  <a:gd name="T78" fmla="*/ 11 w 132"/>
                  <a:gd name="T79" fmla="*/ 72 h 157"/>
                  <a:gd name="T80" fmla="*/ 10 w 132"/>
                  <a:gd name="T81" fmla="*/ 73 h 157"/>
                  <a:gd name="T82" fmla="*/ 10 w 132"/>
                  <a:gd name="T83" fmla="*/ 74 h 157"/>
                  <a:gd name="T84" fmla="*/ 10 w 132"/>
                  <a:gd name="T85" fmla="*/ 76 h 157"/>
                  <a:gd name="T86" fmla="*/ 7 w 132"/>
                  <a:gd name="T87" fmla="*/ 94 h 157"/>
                  <a:gd name="T88" fmla="*/ 7 w 132"/>
                  <a:gd name="T89" fmla="*/ 94 h 157"/>
                  <a:gd name="T90" fmla="*/ 6 w 132"/>
                  <a:gd name="T91" fmla="*/ 97 h 157"/>
                  <a:gd name="T92" fmla="*/ 6 w 132"/>
                  <a:gd name="T93" fmla="*/ 101 h 157"/>
                  <a:gd name="T94" fmla="*/ 3 w 132"/>
                  <a:gd name="T95" fmla="*/ 115 h 157"/>
                  <a:gd name="T96" fmla="*/ 3 w 132"/>
                  <a:gd name="T97" fmla="*/ 118 h 157"/>
                  <a:gd name="T98" fmla="*/ 2 w 132"/>
                  <a:gd name="T99" fmla="*/ 122 h 157"/>
                  <a:gd name="T100" fmla="*/ 2 w 132"/>
                  <a:gd name="T101" fmla="*/ 122 h 157"/>
                  <a:gd name="T102" fmla="*/ 1 w 132"/>
                  <a:gd name="T103" fmla="*/ 129 h 157"/>
                  <a:gd name="T104" fmla="*/ 0 w 132"/>
                  <a:gd name="T105" fmla="*/ 1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57">
                    <a:moveTo>
                      <a:pt x="0" y="133"/>
                    </a:moveTo>
                    <a:cubicBezTo>
                      <a:pt x="39" y="157"/>
                      <a:pt x="98" y="155"/>
                      <a:pt x="132" y="139"/>
                    </a:cubicBezTo>
                    <a:cubicBezTo>
                      <a:pt x="131" y="130"/>
                      <a:pt x="131" y="130"/>
                      <a:pt x="131" y="130"/>
                    </a:cubicBezTo>
                    <a:cubicBezTo>
                      <a:pt x="131" y="128"/>
                      <a:pt x="131" y="128"/>
                      <a:pt x="131" y="128"/>
                    </a:cubicBezTo>
                    <a:cubicBezTo>
                      <a:pt x="130" y="123"/>
                      <a:pt x="130" y="123"/>
                      <a:pt x="130" y="123"/>
                    </a:cubicBezTo>
                    <a:cubicBezTo>
                      <a:pt x="130" y="122"/>
                      <a:pt x="130" y="122"/>
                      <a:pt x="130" y="122"/>
                    </a:cubicBezTo>
                    <a:cubicBezTo>
                      <a:pt x="130" y="119"/>
                      <a:pt x="130" y="119"/>
                      <a:pt x="130" y="119"/>
                    </a:cubicBezTo>
                    <a:cubicBezTo>
                      <a:pt x="128" y="102"/>
                      <a:pt x="128" y="102"/>
                      <a:pt x="128" y="102"/>
                    </a:cubicBezTo>
                    <a:cubicBezTo>
                      <a:pt x="127" y="101"/>
                      <a:pt x="127" y="101"/>
                      <a:pt x="127" y="101"/>
                    </a:cubicBezTo>
                    <a:cubicBezTo>
                      <a:pt x="127" y="97"/>
                      <a:pt x="127" y="97"/>
                      <a:pt x="127" y="97"/>
                    </a:cubicBezTo>
                    <a:cubicBezTo>
                      <a:pt x="127" y="95"/>
                      <a:pt x="127" y="95"/>
                      <a:pt x="127" y="95"/>
                    </a:cubicBezTo>
                    <a:cubicBezTo>
                      <a:pt x="125" y="80"/>
                      <a:pt x="125" y="80"/>
                      <a:pt x="125" y="80"/>
                    </a:cubicBezTo>
                    <a:cubicBezTo>
                      <a:pt x="125" y="79"/>
                      <a:pt x="125" y="79"/>
                      <a:pt x="125" y="79"/>
                    </a:cubicBezTo>
                    <a:cubicBezTo>
                      <a:pt x="125" y="78"/>
                      <a:pt x="125" y="77"/>
                      <a:pt x="125" y="76"/>
                    </a:cubicBezTo>
                    <a:cubicBezTo>
                      <a:pt x="124" y="75"/>
                      <a:pt x="124" y="74"/>
                      <a:pt x="124" y="74"/>
                    </a:cubicBezTo>
                    <a:cubicBezTo>
                      <a:pt x="124" y="71"/>
                      <a:pt x="124" y="69"/>
                      <a:pt x="123" y="66"/>
                    </a:cubicBezTo>
                    <a:cubicBezTo>
                      <a:pt x="123" y="64"/>
                      <a:pt x="122" y="61"/>
                      <a:pt x="122" y="58"/>
                    </a:cubicBezTo>
                    <a:cubicBezTo>
                      <a:pt x="121" y="57"/>
                      <a:pt x="121" y="56"/>
                      <a:pt x="121" y="54"/>
                    </a:cubicBezTo>
                    <a:cubicBezTo>
                      <a:pt x="120" y="51"/>
                      <a:pt x="120" y="48"/>
                      <a:pt x="119" y="45"/>
                    </a:cubicBezTo>
                    <a:cubicBezTo>
                      <a:pt x="118" y="43"/>
                      <a:pt x="118" y="41"/>
                      <a:pt x="117" y="38"/>
                    </a:cubicBezTo>
                    <a:cubicBezTo>
                      <a:pt x="117" y="38"/>
                      <a:pt x="117" y="37"/>
                      <a:pt x="117" y="37"/>
                    </a:cubicBezTo>
                    <a:cubicBezTo>
                      <a:pt x="117" y="36"/>
                      <a:pt x="117" y="34"/>
                      <a:pt x="116" y="33"/>
                    </a:cubicBezTo>
                    <a:cubicBezTo>
                      <a:pt x="115" y="28"/>
                      <a:pt x="114" y="23"/>
                      <a:pt x="112" y="17"/>
                    </a:cubicBezTo>
                    <a:cubicBezTo>
                      <a:pt x="112" y="17"/>
                      <a:pt x="112" y="16"/>
                      <a:pt x="112" y="16"/>
                    </a:cubicBezTo>
                    <a:cubicBezTo>
                      <a:pt x="112" y="15"/>
                      <a:pt x="111" y="14"/>
                      <a:pt x="111" y="12"/>
                    </a:cubicBezTo>
                    <a:cubicBezTo>
                      <a:pt x="111" y="12"/>
                      <a:pt x="111" y="11"/>
                      <a:pt x="111" y="10"/>
                    </a:cubicBezTo>
                    <a:cubicBezTo>
                      <a:pt x="110" y="7"/>
                      <a:pt x="109" y="4"/>
                      <a:pt x="109" y="1"/>
                    </a:cubicBezTo>
                    <a:cubicBezTo>
                      <a:pt x="93" y="4"/>
                      <a:pt x="59" y="10"/>
                      <a:pt x="27" y="0"/>
                    </a:cubicBezTo>
                    <a:cubicBezTo>
                      <a:pt x="25" y="9"/>
                      <a:pt x="25" y="9"/>
                      <a:pt x="25" y="9"/>
                    </a:cubicBezTo>
                    <a:cubicBezTo>
                      <a:pt x="25" y="10"/>
                      <a:pt x="25" y="10"/>
                      <a:pt x="25" y="10"/>
                    </a:cubicBezTo>
                    <a:cubicBezTo>
                      <a:pt x="24" y="13"/>
                      <a:pt x="24" y="13"/>
                      <a:pt x="24" y="13"/>
                    </a:cubicBezTo>
                    <a:cubicBezTo>
                      <a:pt x="23" y="17"/>
                      <a:pt x="23" y="17"/>
                      <a:pt x="23" y="17"/>
                    </a:cubicBezTo>
                    <a:cubicBezTo>
                      <a:pt x="20" y="30"/>
                      <a:pt x="20" y="30"/>
                      <a:pt x="20" y="30"/>
                    </a:cubicBezTo>
                    <a:cubicBezTo>
                      <a:pt x="19" y="34"/>
                      <a:pt x="19" y="34"/>
                      <a:pt x="19" y="34"/>
                    </a:cubicBezTo>
                    <a:cubicBezTo>
                      <a:pt x="18" y="38"/>
                      <a:pt x="18" y="38"/>
                      <a:pt x="18" y="38"/>
                    </a:cubicBezTo>
                    <a:cubicBezTo>
                      <a:pt x="17" y="45"/>
                      <a:pt x="17" y="45"/>
                      <a:pt x="17" y="45"/>
                    </a:cubicBezTo>
                    <a:cubicBezTo>
                      <a:pt x="15" y="51"/>
                      <a:pt x="15" y="51"/>
                      <a:pt x="15" y="51"/>
                    </a:cubicBezTo>
                    <a:cubicBezTo>
                      <a:pt x="15" y="55"/>
                      <a:pt x="15" y="55"/>
                      <a:pt x="15" y="55"/>
                    </a:cubicBezTo>
                    <a:cubicBezTo>
                      <a:pt x="12" y="66"/>
                      <a:pt x="12" y="66"/>
                      <a:pt x="12" y="66"/>
                    </a:cubicBezTo>
                    <a:cubicBezTo>
                      <a:pt x="11" y="72"/>
                      <a:pt x="11" y="72"/>
                      <a:pt x="11" y="72"/>
                    </a:cubicBezTo>
                    <a:cubicBezTo>
                      <a:pt x="10" y="73"/>
                      <a:pt x="10" y="73"/>
                      <a:pt x="10" y="73"/>
                    </a:cubicBezTo>
                    <a:cubicBezTo>
                      <a:pt x="10" y="74"/>
                      <a:pt x="10" y="74"/>
                      <a:pt x="10" y="74"/>
                    </a:cubicBezTo>
                    <a:cubicBezTo>
                      <a:pt x="10" y="76"/>
                      <a:pt x="10" y="76"/>
                      <a:pt x="10" y="76"/>
                    </a:cubicBezTo>
                    <a:cubicBezTo>
                      <a:pt x="7" y="94"/>
                      <a:pt x="7" y="94"/>
                      <a:pt x="7" y="94"/>
                    </a:cubicBezTo>
                    <a:cubicBezTo>
                      <a:pt x="7" y="94"/>
                      <a:pt x="7" y="94"/>
                      <a:pt x="7" y="94"/>
                    </a:cubicBezTo>
                    <a:cubicBezTo>
                      <a:pt x="6" y="97"/>
                      <a:pt x="6" y="97"/>
                      <a:pt x="6" y="97"/>
                    </a:cubicBezTo>
                    <a:cubicBezTo>
                      <a:pt x="6" y="101"/>
                      <a:pt x="6" y="101"/>
                      <a:pt x="6" y="101"/>
                    </a:cubicBezTo>
                    <a:cubicBezTo>
                      <a:pt x="3" y="115"/>
                      <a:pt x="3" y="115"/>
                      <a:pt x="3" y="115"/>
                    </a:cubicBezTo>
                    <a:cubicBezTo>
                      <a:pt x="3" y="118"/>
                      <a:pt x="3" y="118"/>
                      <a:pt x="3" y="118"/>
                    </a:cubicBezTo>
                    <a:cubicBezTo>
                      <a:pt x="2" y="122"/>
                      <a:pt x="2" y="122"/>
                      <a:pt x="2" y="122"/>
                    </a:cubicBezTo>
                    <a:cubicBezTo>
                      <a:pt x="2" y="122"/>
                      <a:pt x="2" y="122"/>
                      <a:pt x="2" y="122"/>
                    </a:cubicBezTo>
                    <a:cubicBezTo>
                      <a:pt x="1" y="129"/>
                      <a:pt x="1" y="129"/>
                      <a:pt x="1" y="129"/>
                    </a:cubicBezTo>
                    <a:lnTo>
                      <a:pt x="0" y="133"/>
                    </a:lnTo>
                    <a:close/>
                  </a:path>
                </a:pathLst>
              </a:custGeom>
              <a:solidFill>
                <a:srgbClr val="1D1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43" name="Freeform 184"/>
              <p:cNvSpPr/>
              <p:nvPr>
                <p:custDataLst>
                  <p:tags r:id="rId180"/>
                </p:custDataLst>
              </p:nvPr>
            </p:nvSpPr>
            <p:spPr bwMode="auto">
              <a:xfrm>
                <a:off x="2685" y="2526"/>
                <a:ext cx="313" cy="83"/>
              </a:xfrm>
              <a:custGeom>
                <a:avLst/>
                <a:gdLst>
                  <a:gd name="T0" fmla="*/ 0 w 132"/>
                  <a:gd name="T1" fmla="*/ 11 h 35"/>
                  <a:gd name="T2" fmla="*/ 132 w 132"/>
                  <a:gd name="T3" fmla="*/ 17 h 35"/>
                  <a:gd name="T4" fmla="*/ 131 w 132"/>
                  <a:gd name="T5" fmla="*/ 8 h 35"/>
                  <a:gd name="T6" fmla="*/ 131 w 132"/>
                  <a:gd name="T7" fmla="*/ 6 h 35"/>
                  <a:gd name="T8" fmla="*/ 66 w 132"/>
                  <a:gd name="T9" fmla="*/ 17 h 35"/>
                  <a:gd name="T10" fmla="*/ 2 w 132"/>
                  <a:gd name="T11" fmla="*/ 0 h 35"/>
                  <a:gd name="T12" fmla="*/ 1 w 132"/>
                  <a:gd name="T13" fmla="*/ 7 h 35"/>
                  <a:gd name="T14" fmla="*/ 0 w 132"/>
                  <a:gd name="T15" fmla="*/ 1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35">
                    <a:moveTo>
                      <a:pt x="0" y="11"/>
                    </a:moveTo>
                    <a:cubicBezTo>
                      <a:pt x="39" y="35"/>
                      <a:pt x="98" y="33"/>
                      <a:pt x="132" y="17"/>
                    </a:cubicBezTo>
                    <a:cubicBezTo>
                      <a:pt x="131" y="8"/>
                      <a:pt x="131" y="8"/>
                      <a:pt x="131" y="8"/>
                    </a:cubicBezTo>
                    <a:cubicBezTo>
                      <a:pt x="131" y="6"/>
                      <a:pt x="131" y="6"/>
                      <a:pt x="131" y="6"/>
                    </a:cubicBezTo>
                    <a:cubicBezTo>
                      <a:pt x="122" y="10"/>
                      <a:pt x="100" y="17"/>
                      <a:pt x="66" y="17"/>
                    </a:cubicBezTo>
                    <a:cubicBezTo>
                      <a:pt x="34" y="17"/>
                      <a:pt x="12" y="7"/>
                      <a:pt x="2" y="0"/>
                    </a:cubicBezTo>
                    <a:cubicBezTo>
                      <a:pt x="1" y="7"/>
                      <a:pt x="1" y="7"/>
                      <a:pt x="1" y="7"/>
                    </a:cubicBezTo>
                    <a:lnTo>
                      <a:pt x="0" y="11"/>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44" name="Freeform 185"/>
              <p:cNvSpPr/>
              <p:nvPr>
                <p:custDataLst>
                  <p:tags r:id="rId181"/>
                </p:custDataLst>
              </p:nvPr>
            </p:nvSpPr>
            <p:spPr bwMode="auto">
              <a:xfrm>
                <a:off x="2749" y="1756"/>
                <a:ext cx="36" cy="66"/>
              </a:xfrm>
              <a:custGeom>
                <a:avLst/>
                <a:gdLst>
                  <a:gd name="T0" fmla="*/ 13 w 15"/>
                  <a:gd name="T1" fmla="*/ 7 h 28"/>
                  <a:gd name="T2" fmla="*/ 4 w 15"/>
                  <a:gd name="T3" fmla="*/ 6 h 28"/>
                  <a:gd name="T4" fmla="*/ 15 w 15"/>
                  <a:gd name="T5" fmla="*/ 24 h 28"/>
                  <a:gd name="T6" fmla="*/ 13 w 15"/>
                  <a:gd name="T7" fmla="*/ 7 h 28"/>
                </a:gdLst>
                <a:ahLst/>
                <a:cxnLst>
                  <a:cxn ang="0">
                    <a:pos x="T0" y="T1"/>
                  </a:cxn>
                  <a:cxn ang="0">
                    <a:pos x="T2" y="T3"/>
                  </a:cxn>
                  <a:cxn ang="0">
                    <a:pos x="T4" y="T5"/>
                  </a:cxn>
                  <a:cxn ang="0">
                    <a:pos x="T6" y="T7"/>
                  </a:cxn>
                </a:cxnLst>
                <a:rect l="0" t="0" r="r" b="b"/>
                <a:pathLst>
                  <a:path w="15" h="28">
                    <a:moveTo>
                      <a:pt x="13" y="7"/>
                    </a:moveTo>
                    <a:cubicBezTo>
                      <a:pt x="13" y="7"/>
                      <a:pt x="8" y="0"/>
                      <a:pt x="4" y="6"/>
                    </a:cubicBezTo>
                    <a:cubicBezTo>
                      <a:pt x="0" y="11"/>
                      <a:pt x="6" y="28"/>
                      <a:pt x="15" y="24"/>
                    </a:cubicBezTo>
                    <a:lnTo>
                      <a:pt x="13" y="7"/>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45" name="Oval 186"/>
              <p:cNvSpPr>
                <a:spLocks noChangeArrowheads="1"/>
              </p:cNvSpPr>
              <p:nvPr>
                <p:custDataLst>
                  <p:tags r:id="rId182"/>
                </p:custDataLst>
              </p:nvPr>
            </p:nvSpPr>
            <p:spPr bwMode="auto">
              <a:xfrm>
                <a:off x="2768" y="1805"/>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46" name="Freeform 187"/>
              <p:cNvSpPr/>
              <p:nvPr>
                <p:custDataLst>
                  <p:tags r:id="rId183"/>
                </p:custDataLst>
              </p:nvPr>
            </p:nvSpPr>
            <p:spPr bwMode="auto">
              <a:xfrm>
                <a:off x="2761" y="1777"/>
                <a:ext cx="22" cy="24"/>
              </a:xfrm>
              <a:custGeom>
                <a:avLst/>
                <a:gdLst>
                  <a:gd name="T0" fmla="*/ 8 w 9"/>
                  <a:gd name="T1" fmla="*/ 10 h 10"/>
                  <a:gd name="T2" fmla="*/ 7 w 9"/>
                  <a:gd name="T3" fmla="*/ 9 h 10"/>
                  <a:gd name="T4" fmla="*/ 0 w 9"/>
                  <a:gd name="T5" fmla="*/ 2 h 10"/>
                  <a:gd name="T6" fmla="*/ 0 w 9"/>
                  <a:gd name="T7" fmla="*/ 1 h 10"/>
                  <a:gd name="T8" fmla="*/ 1 w 9"/>
                  <a:gd name="T9" fmla="*/ 1 h 10"/>
                  <a:gd name="T10" fmla="*/ 9 w 9"/>
                  <a:gd name="T11" fmla="*/ 9 h 10"/>
                  <a:gd name="T12" fmla="*/ 8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8" y="10"/>
                    </a:moveTo>
                    <a:cubicBezTo>
                      <a:pt x="7" y="9"/>
                      <a:pt x="7" y="9"/>
                      <a:pt x="7" y="9"/>
                    </a:cubicBezTo>
                    <a:cubicBezTo>
                      <a:pt x="6" y="4"/>
                      <a:pt x="1" y="2"/>
                      <a:pt x="0" y="2"/>
                    </a:cubicBezTo>
                    <a:cubicBezTo>
                      <a:pt x="0" y="2"/>
                      <a:pt x="0" y="1"/>
                      <a:pt x="0" y="1"/>
                    </a:cubicBezTo>
                    <a:cubicBezTo>
                      <a:pt x="0" y="1"/>
                      <a:pt x="1" y="0"/>
                      <a:pt x="1" y="1"/>
                    </a:cubicBezTo>
                    <a:cubicBezTo>
                      <a:pt x="1" y="1"/>
                      <a:pt x="7" y="3"/>
                      <a:pt x="9" y="9"/>
                    </a:cubicBezTo>
                    <a:cubicBezTo>
                      <a:pt x="9" y="9"/>
                      <a:pt x="9" y="10"/>
                      <a:pt x="8" y="10"/>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47" name="Freeform 188"/>
              <p:cNvSpPr/>
              <p:nvPr>
                <p:custDataLst>
                  <p:tags r:id="rId184"/>
                </p:custDataLst>
              </p:nvPr>
            </p:nvSpPr>
            <p:spPr bwMode="auto">
              <a:xfrm>
                <a:off x="2766" y="1784"/>
                <a:ext cx="9" cy="9"/>
              </a:xfrm>
              <a:custGeom>
                <a:avLst/>
                <a:gdLst>
                  <a:gd name="T0" fmla="*/ 1 w 4"/>
                  <a:gd name="T1" fmla="*/ 4 h 4"/>
                  <a:gd name="T2" fmla="*/ 0 w 4"/>
                  <a:gd name="T3" fmla="*/ 4 h 4"/>
                  <a:gd name="T4" fmla="*/ 0 w 4"/>
                  <a:gd name="T5" fmla="*/ 3 h 4"/>
                  <a:gd name="T6" fmla="*/ 3 w 4"/>
                  <a:gd name="T7" fmla="*/ 1 h 4"/>
                  <a:gd name="T8" fmla="*/ 4 w 4"/>
                  <a:gd name="T9" fmla="*/ 1 h 4"/>
                  <a:gd name="T10" fmla="*/ 4 w 4"/>
                  <a:gd name="T11" fmla="*/ 2 h 4"/>
                  <a:gd name="T12" fmla="*/ 1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4"/>
                    </a:moveTo>
                    <a:cubicBezTo>
                      <a:pt x="0" y="4"/>
                      <a:pt x="0" y="4"/>
                      <a:pt x="0" y="4"/>
                    </a:cubicBezTo>
                    <a:cubicBezTo>
                      <a:pt x="0" y="4"/>
                      <a:pt x="0" y="3"/>
                      <a:pt x="0" y="3"/>
                    </a:cubicBezTo>
                    <a:cubicBezTo>
                      <a:pt x="0" y="3"/>
                      <a:pt x="1" y="2"/>
                      <a:pt x="3" y="1"/>
                    </a:cubicBezTo>
                    <a:cubicBezTo>
                      <a:pt x="3" y="0"/>
                      <a:pt x="4" y="1"/>
                      <a:pt x="4" y="1"/>
                    </a:cubicBezTo>
                    <a:cubicBezTo>
                      <a:pt x="4" y="1"/>
                      <a:pt x="4" y="2"/>
                      <a:pt x="4" y="2"/>
                    </a:cubicBezTo>
                    <a:cubicBezTo>
                      <a:pt x="2" y="3"/>
                      <a:pt x="1" y="4"/>
                      <a:pt x="1" y="4"/>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48" name="Freeform 189"/>
              <p:cNvSpPr/>
              <p:nvPr>
                <p:custDataLst>
                  <p:tags r:id="rId185"/>
                </p:custDataLst>
              </p:nvPr>
            </p:nvSpPr>
            <p:spPr bwMode="auto">
              <a:xfrm>
                <a:off x="2816" y="1853"/>
                <a:ext cx="61" cy="66"/>
              </a:xfrm>
              <a:custGeom>
                <a:avLst/>
                <a:gdLst>
                  <a:gd name="T0" fmla="*/ 26 w 26"/>
                  <a:gd name="T1" fmla="*/ 0 h 28"/>
                  <a:gd name="T2" fmla="*/ 26 w 26"/>
                  <a:gd name="T3" fmla="*/ 20 h 28"/>
                  <a:gd name="T4" fmla="*/ 9 w 26"/>
                  <a:gd name="T5" fmla="*/ 28 h 28"/>
                  <a:gd name="T6" fmla="*/ 0 w 26"/>
                  <a:gd name="T7" fmla="*/ 20 h 28"/>
                  <a:gd name="T8" fmla="*/ 0 w 26"/>
                  <a:gd name="T9" fmla="*/ 1 h 28"/>
                  <a:gd name="T10" fmla="*/ 26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26" y="0"/>
                    </a:moveTo>
                    <a:cubicBezTo>
                      <a:pt x="26" y="20"/>
                      <a:pt x="26" y="20"/>
                      <a:pt x="26" y="20"/>
                    </a:cubicBezTo>
                    <a:cubicBezTo>
                      <a:pt x="26" y="20"/>
                      <a:pt x="17" y="27"/>
                      <a:pt x="9" y="28"/>
                    </a:cubicBezTo>
                    <a:cubicBezTo>
                      <a:pt x="2" y="28"/>
                      <a:pt x="0" y="20"/>
                      <a:pt x="0" y="20"/>
                    </a:cubicBezTo>
                    <a:cubicBezTo>
                      <a:pt x="0" y="1"/>
                      <a:pt x="0" y="1"/>
                      <a:pt x="0" y="1"/>
                    </a:cubicBezTo>
                    <a:lnTo>
                      <a:pt x="26"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49" name="Freeform 190"/>
              <p:cNvSpPr/>
              <p:nvPr>
                <p:custDataLst>
                  <p:tags r:id="rId186"/>
                </p:custDataLst>
              </p:nvPr>
            </p:nvSpPr>
            <p:spPr bwMode="auto">
              <a:xfrm>
                <a:off x="2816" y="1857"/>
                <a:ext cx="61" cy="36"/>
              </a:xfrm>
              <a:custGeom>
                <a:avLst/>
                <a:gdLst>
                  <a:gd name="T0" fmla="*/ 26 w 26"/>
                  <a:gd name="T1" fmla="*/ 0 h 15"/>
                  <a:gd name="T2" fmla="*/ 26 w 26"/>
                  <a:gd name="T3" fmla="*/ 8 h 15"/>
                  <a:gd name="T4" fmla="*/ 0 w 26"/>
                  <a:gd name="T5" fmla="*/ 13 h 15"/>
                  <a:gd name="T6" fmla="*/ 0 w 26"/>
                  <a:gd name="T7" fmla="*/ 1 h 15"/>
                  <a:gd name="T8" fmla="*/ 26 w 26"/>
                  <a:gd name="T9" fmla="*/ 0 h 15"/>
                </a:gdLst>
                <a:ahLst/>
                <a:cxnLst>
                  <a:cxn ang="0">
                    <a:pos x="T0" y="T1"/>
                  </a:cxn>
                  <a:cxn ang="0">
                    <a:pos x="T2" y="T3"/>
                  </a:cxn>
                  <a:cxn ang="0">
                    <a:pos x="T4" y="T5"/>
                  </a:cxn>
                  <a:cxn ang="0">
                    <a:pos x="T6" y="T7"/>
                  </a:cxn>
                  <a:cxn ang="0">
                    <a:pos x="T8" y="T9"/>
                  </a:cxn>
                </a:cxnLst>
                <a:rect l="0" t="0" r="r" b="b"/>
                <a:pathLst>
                  <a:path w="26" h="15">
                    <a:moveTo>
                      <a:pt x="26" y="0"/>
                    </a:moveTo>
                    <a:cubicBezTo>
                      <a:pt x="26" y="8"/>
                      <a:pt x="26" y="8"/>
                      <a:pt x="26" y="8"/>
                    </a:cubicBezTo>
                    <a:cubicBezTo>
                      <a:pt x="21" y="13"/>
                      <a:pt x="12" y="15"/>
                      <a:pt x="0" y="13"/>
                    </a:cubicBezTo>
                    <a:cubicBezTo>
                      <a:pt x="0" y="1"/>
                      <a:pt x="0" y="1"/>
                      <a:pt x="0" y="1"/>
                    </a:cubicBezTo>
                    <a:lnTo>
                      <a:pt x="26"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50" name="Freeform 191"/>
              <p:cNvSpPr/>
              <p:nvPr>
                <p:custDataLst>
                  <p:tags r:id="rId187"/>
                </p:custDataLst>
              </p:nvPr>
            </p:nvSpPr>
            <p:spPr bwMode="auto">
              <a:xfrm>
                <a:off x="2771" y="1689"/>
                <a:ext cx="146" cy="197"/>
              </a:xfrm>
              <a:custGeom>
                <a:avLst/>
                <a:gdLst>
                  <a:gd name="T0" fmla="*/ 1 w 62"/>
                  <a:gd name="T1" fmla="*/ 43 h 83"/>
                  <a:gd name="T2" fmla="*/ 2 w 62"/>
                  <a:gd name="T3" fmla="*/ 48 h 83"/>
                  <a:gd name="T4" fmla="*/ 23 w 62"/>
                  <a:gd name="T5" fmla="*/ 78 h 83"/>
                  <a:gd name="T6" fmla="*/ 58 w 62"/>
                  <a:gd name="T7" fmla="*/ 52 h 83"/>
                  <a:gd name="T8" fmla="*/ 58 w 62"/>
                  <a:gd name="T9" fmla="*/ 48 h 83"/>
                  <a:gd name="T10" fmla="*/ 61 w 62"/>
                  <a:gd name="T11" fmla="*/ 34 h 83"/>
                  <a:gd name="T12" fmla="*/ 61 w 62"/>
                  <a:gd name="T13" fmla="*/ 25 h 83"/>
                  <a:gd name="T14" fmla="*/ 50 w 62"/>
                  <a:gd name="T15" fmla="*/ 7 h 83"/>
                  <a:gd name="T16" fmla="*/ 9 w 62"/>
                  <a:gd name="T17" fmla="*/ 9 h 83"/>
                  <a:gd name="T18" fmla="*/ 0 w 62"/>
                  <a:gd name="T19" fmla="*/ 24 h 83"/>
                  <a:gd name="T20" fmla="*/ 1 w 62"/>
                  <a:gd name="T21"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1" y="43"/>
                    </a:moveTo>
                    <a:cubicBezTo>
                      <a:pt x="1" y="45"/>
                      <a:pt x="2" y="47"/>
                      <a:pt x="2" y="48"/>
                    </a:cubicBezTo>
                    <a:cubicBezTo>
                      <a:pt x="4" y="61"/>
                      <a:pt x="12" y="75"/>
                      <a:pt x="23" y="78"/>
                    </a:cubicBezTo>
                    <a:cubicBezTo>
                      <a:pt x="45" y="83"/>
                      <a:pt x="54" y="65"/>
                      <a:pt x="58" y="52"/>
                    </a:cubicBezTo>
                    <a:cubicBezTo>
                      <a:pt x="58" y="51"/>
                      <a:pt x="58" y="49"/>
                      <a:pt x="58" y="48"/>
                    </a:cubicBezTo>
                    <a:cubicBezTo>
                      <a:pt x="59" y="44"/>
                      <a:pt x="60" y="39"/>
                      <a:pt x="61" y="34"/>
                    </a:cubicBezTo>
                    <a:cubicBezTo>
                      <a:pt x="61" y="31"/>
                      <a:pt x="61" y="28"/>
                      <a:pt x="61" y="25"/>
                    </a:cubicBezTo>
                    <a:cubicBezTo>
                      <a:pt x="62" y="18"/>
                      <a:pt x="57" y="10"/>
                      <a:pt x="50" y="7"/>
                    </a:cubicBezTo>
                    <a:cubicBezTo>
                      <a:pt x="40" y="3"/>
                      <a:pt x="24" y="0"/>
                      <a:pt x="9" y="9"/>
                    </a:cubicBezTo>
                    <a:cubicBezTo>
                      <a:pt x="4" y="12"/>
                      <a:pt x="0" y="18"/>
                      <a:pt x="0" y="24"/>
                    </a:cubicBezTo>
                    <a:cubicBezTo>
                      <a:pt x="0" y="29"/>
                      <a:pt x="0" y="36"/>
                      <a:pt x="1" y="43"/>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51" name="Freeform 192"/>
              <p:cNvSpPr/>
              <p:nvPr>
                <p:custDataLst>
                  <p:tags r:id="rId188"/>
                </p:custDataLst>
              </p:nvPr>
            </p:nvSpPr>
            <p:spPr bwMode="auto">
              <a:xfrm>
                <a:off x="2825" y="1779"/>
                <a:ext cx="17" cy="36"/>
              </a:xfrm>
              <a:custGeom>
                <a:avLst/>
                <a:gdLst>
                  <a:gd name="T0" fmla="*/ 5 w 7"/>
                  <a:gd name="T1" fmla="*/ 15 h 15"/>
                  <a:gd name="T2" fmla="*/ 6 w 7"/>
                  <a:gd name="T3" fmla="*/ 14 h 15"/>
                  <a:gd name="T4" fmla="*/ 6 w 7"/>
                  <a:gd name="T5" fmla="*/ 13 h 15"/>
                  <a:gd name="T6" fmla="*/ 3 w 7"/>
                  <a:gd name="T7" fmla="*/ 12 h 15"/>
                  <a:gd name="T8" fmla="*/ 7 w 7"/>
                  <a:gd name="T9" fmla="*/ 2 h 15"/>
                  <a:gd name="T10" fmla="*/ 6 w 7"/>
                  <a:gd name="T11" fmla="*/ 0 h 15"/>
                  <a:gd name="T12" fmla="*/ 5 w 7"/>
                  <a:gd name="T13" fmla="*/ 1 h 15"/>
                  <a:gd name="T14" fmla="*/ 0 w 7"/>
                  <a:gd name="T15" fmla="*/ 14 h 15"/>
                  <a:gd name="T16" fmla="*/ 5 w 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5">
                    <a:moveTo>
                      <a:pt x="5" y="15"/>
                    </a:moveTo>
                    <a:cubicBezTo>
                      <a:pt x="6" y="15"/>
                      <a:pt x="6" y="14"/>
                      <a:pt x="6" y="14"/>
                    </a:cubicBezTo>
                    <a:cubicBezTo>
                      <a:pt x="6" y="13"/>
                      <a:pt x="6" y="13"/>
                      <a:pt x="6" y="13"/>
                    </a:cubicBezTo>
                    <a:cubicBezTo>
                      <a:pt x="3" y="12"/>
                      <a:pt x="3" y="12"/>
                      <a:pt x="3" y="12"/>
                    </a:cubicBezTo>
                    <a:cubicBezTo>
                      <a:pt x="7" y="2"/>
                      <a:pt x="7" y="2"/>
                      <a:pt x="7" y="2"/>
                    </a:cubicBezTo>
                    <a:cubicBezTo>
                      <a:pt x="7" y="1"/>
                      <a:pt x="7" y="1"/>
                      <a:pt x="6" y="0"/>
                    </a:cubicBezTo>
                    <a:cubicBezTo>
                      <a:pt x="6" y="0"/>
                      <a:pt x="5" y="0"/>
                      <a:pt x="5" y="1"/>
                    </a:cubicBezTo>
                    <a:cubicBezTo>
                      <a:pt x="0" y="14"/>
                      <a:pt x="0" y="14"/>
                      <a:pt x="0" y="14"/>
                    </a:cubicBezTo>
                    <a:cubicBezTo>
                      <a:pt x="5" y="15"/>
                      <a:pt x="5" y="15"/>
                      <a:pt x="5" y="15"/>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52" name="Freeform 193"/>
              <p:cNvSpPr/>
              <p:nvPr>
                <p:custDataLst>
                  <p:tags r:id="rId189"/>
                </p:custDataLst>
              </p:nvPr>
            </p:nvSpPr>
            <p:spPr bwMode="auto">
              <a:xfrm>
                <a:off x="2768" y="1682"/>
                <a:ext cx="154" cy="116"/>
              </a:xfrm>
              <a:custGeom>
                <a:avLst/>
                <a:gdLst>
                  <a:gd name="T0" fmla="*/ 11 w 65"/>
                  <a:gd name="T1" fmla="*/ 24 h 49"/>
                  <a:gd name="T2" fmla="*/ 2 w 65"/>
                  <a:gd name="T3" fmla="*/ 43 h 49"/>
                  <a:gd name="T4" fmla="*/ 1 w 65"/>
                  <a:gd name="T5" fmla="*/ 44 h 49"/>
                  <a:gd name="T6" fmla="*/ 0 w 65"/>
                  <a:gd name="T7" fmla="*/ 25 h 49"/>
                  <a:gd name="T8" fmla="*/ 10 w 65"/>
                  <a:gd name="T9" fmla="*/ 9 h 49"/>
                  <a:gd name="T10" fmla="*/ 53 w 65"/>
                  <a:gd name="T11" fmla="*/ 8 h 49"/>
                  <a:gd name="T12" fmla="*/ 65 w 65"/>
                  <a:gd name="T13" fmla="*/ 26 h 49"/>
                  <a:gd name="T14" fmla="*/ 64 w 65"/>
                  <a:gd name="T15" fmla="*/ 35 h 49"/>
                  <a:gd name="T16" fmla="*/ 59 w 65"/>
                  <a:gd name="T17" fmla="*/ 39 h 49"/>
                  <a:gd name="T18" fmla="*/ 57 w 65"/>
                  <a:gd name="T19" fmla="*/ 49 h 49"/>
                  <a:gd name="T20" fmla="*/ 56 w 65"/>
                  <a:gd name="T21" fmla="*/ 36 h 49"/>
                  <a:gd name="T22" fmla="*/ 46 w 65"/>
                  <a:gd name="T23" fmla="*/ 30 h 49"/>
                  <a:gd name="T24" fmla="*/ 25 w 65"/>
                  <a:gd name="T25" fmla="*/ 20 h 49"/>
                  <a:gd name="T26" fmla="*/ 20 w 65"/>
                  <a:gd name="T27" fmla="*/ 15 h 49"/>
                  <a:gd name="T28" fmla="*/ 11 w 65"/>
                  <a:gd name="T29"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9">
                    <a:moveTo>
                      <a:pt x="11" y="24"/>
                    </a:moveTo>
                    <a:cubicBezTo>
                      <a:pt x="2" y="28"/>
                      <a:pt x="5" y="38"/>
                      <a:pt x="2" y="43"/>
                    </a:cubicBezTo>
                    <a:cubicBezTo>
                      <a:pt x="1" y="44"/>
                      <a:pt x="1" y="44"/>
                      <a:pt x="1" y="44"/>
                    </a:cubicBezTo>
                    <a:cubicBezTo>
                      <a:pt x="0" y="37"/>
                      <a:pt x="0" y="30"/>
                      <a:pt x="0" y="25"/>
                    </a:cubicBezTo>
                    <a:cubicBezTo>
                      <a:pt x="0" y="18"/>
                      <a:pt x="4" y="12"/>
                      <a:pt x="10" y="9"/>
                    </a:cubicBezTo>
                    <a:cubicBezTo>
                      <a:pt x="25" y="0"/>
                      <a:pt x="42" y="4"/>
                      <a:pt x="53" y="8"/>
                    </a:cubicBezTo>
                    <a:cubicBezTo>
                      <a:pt x="60" y="11"/>
                      <a:pt x="65" y="18"/>
                      <a:pt x="65" y="26"/>
                    </a:cubicBezTo>
                    <a:cubicBezTo>
                      <a:pt x="65" y="29"/>
                      <a:pt x="64" y="32"/>
                      <a:pt x="64" y="35"/>
                    </a:cubicBezTo>
                    <a:cubicBezTo>
                      <a:pt x="63" y="36"/>
                      <a:pt x="59" y="36"/>
                      <a:pt x="59" y="39"/>
                    </a:cubicBezTo>
                    <a:cubicBezTo>
                      <a:pt x="59" y="45"/>
                      <a:pt x="58" y="49"/>
                      <a:pt x="57" y="49"/>
                    </a:cubicBezTo>
                    <a:cubicBezTo>
                      <a:pt x="55" y="48"/>
                      <a:pt x="53" y="41"/>
                      <a:pt x="56" y="36"/>
                    </a:cubicBezTo>
                    <a:cubicBezTo>
                      <a:pt x="56" y="36"/>
                      <a:pt x="54" y="33"/>
                      <a:pt x="46" y="30"/>
                    </a:cubicBezTo>
                    <a:cubicBezTo>
                      <a:pt x="35" y="26"/>
                      <a:pt x="25" y="20"/>
                      <a:pt x="25" y="20"/>
                    </a:cubicBezTo>
                    <a:cubicBezTo>
                      <a:pt x="25" y="20"/>
                      <a:pt x="21" y="17"/>
                      <a:pt x="20" y="15"/>
                    </a:cubicBezTo>
                    <a:cubicBezTo>
                      <a:pt x="20" y="15"/>
                      <a:pt x="17" y="21"/>
                      <a:pt x="11" y="24"/>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53" name="Oval 194"/>
              <p:cNvSpPr>
                <a:spLocks noChangeArrowheads="1"/>
              </p:cNvSpPr>
              <p:nvPr>
                <p:custDataLst>
                  <p:tags r:id="rId190"/>
                </p:custDataLst>
              </p:nvPr>
            </p:nvSpPr>
            <p:spPr bwMode="auto">
              <a:xfrm>
                <a:off x="2804" y="1772"/>
                <a:ext cx="9" cy="17"/>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54" name="Oval 195"/>
              <p:cNvSpPr>
                <a:spLocks noChangeArrowheads="1"/>
              </p:cNvSpPr>
              <p:nvPr>
                <p:custDataLst>
                  <p:tags r:id="rId191"/>
                </p:custDataLst>
              </p:nvPr>
            </p:nvSpPr>
            <p:spPr bwMode="auto">
              <a:xfrm>
                <a:off x="2861" y="1772"/>
                <a:ext cx="9" cy="17"/>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55" name="Freeform 196"/>
              <p:cNvSpPr/>
              <p:nvPr>
                <p:custDataLst>
                  <p:tags r:id="rId192"/>
                </p:custDataLst>
              </p:nvPr>
            </p:nvSpPr>
            <p:spPr bwMode="auto">
              <a:xfrm>
                <a:off x="2787" y="1756"/>
                <a:ext cx="33" cy="9"/>
              </a:xfrm>
              <a:custGeom>
                <a:avLst/>
                <a:gdLst>
                  <a:gd name="T0" fmla="*/ 3 w 14"/>
                  <a:gd name="T1" fmla="*/ 1 h 4"/>
                  <a:gd name="T2" fmla="*/ 12 w 14"/>
                  <a:gd name="T3" fmla="*/ 0 h 4"/>
                  <a:gd name="T4" fmla="*/ 14 w 14"/>
                  <a:gd name="T5" fmla="*/ 2 h 4"/>
                  <a:gd name="T6" fmla="*/ 14 w 14"/>
                  <a:gd name="T7" fmla="*/ 2 h 4"/>
                  <a:gd name="T8" fmla="*/ 12 w 14"/>
                  <a:gd name="T9" fmla="*/ 3 h 4"/>
                  <a:gd name="T10" fmla="*/ 0 w 14"/>
                  <a:gd name="T11" fmla="*/ 4 h 4"/>
                  <a:gd name="T12" fmla="*/ 0 w 14"/>
                  <a:gd name="T13" fmla="*/ 2 h 4"/>
                  <a:gd name="T14" fmla="*/ 3 w 14"/>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3" y="1"/>
                    </a:moveTo>
                    <a:cubicBezTo>
                      <a:pt x="5" y="1"/>
                      <a:pt x="8" y="0"/>
                      <a:pt x="12" y="0"/>
                    </a:cubicBezTo>
                    <a:cubicBezTo>
                      <a:pt x="13" y="0"/>
                      <a:pt x="14" y="1"/>
                      <a:pt x="14" y="2"/>
                    </a:cubicBezTo>
                    <a:cubicBezTo>
                      <a:pt x="14" y="2"/>
                      <a:pt x="14" y="2"/>
                      <a:pt x="14" y="2"/>
                    </a:cubicBezTo>
                    <a:cubicBezTo>
                      <a:pt x="14" y="3"/>
                      <a:pt x="13" y="3"/>
                      <a:pt x="12" y="3"/>
                    </a:cubicBezTo>
                    <a:cubicBezTo>
                      <a:pt x="10" y="3"/>
                      <a:pt x="3" y="3"/>
                      <a:pt x="0" y="4"/>
                    </a:cubicBezTo>
                    <a:cubicBezTo>
                      <a:pt x="0" y="3"/>
                      <a:pt x="0" y="3"/>
                      <a:pt x="0" y="2"/>
                    </a:cubicBezTo>
                    <a:cubicBezTo>
                      <a:pt x="1" y="2"/>
                      <a:pt x="2" y="1"/>
                      <a:pt x="3" y="1"/>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56" name="Freeform 197"/>
              <p:cNvSpPr/>
              <p:nvPr>
                <p:custDataLst>
                  <p:tags r:id="rId193"/>
                </p:custDataLst>
              </p:nvPr>
            </p:nvSpPr>
            <p:spPr bwMode="auto">
              <a:xfrm>
                <a:off x="2854" y="1758"/>
                <a:ext cx="33" cy="7"/>
              </a:xfrm>
              <a:custGeom>
                <a:avLst/>
                <a:gdLst>
                  <a:gd name="T0" fmla="*/ 11 w 14"/>
                  <a:gd name="T1" fmla="*/ 1 h 3"/>
                  <a:gd name="T2" fmla="*/ 1 w 14"/>
                  <a:gd name="T3" fmla="*/ 0 h 3"/>
                  <a:gd name="T4" fmla="*/ 0 w 14"/>
                  <a:gd name="T5" fmla="*/ 1 h 3"/>
                  <a:gd name="T6" fmla="*/ 0 w 14"/>
                  <a:gd name="T7" fmla="*/ 1 h 3"/>
                  <a:gd name="T8" fmla="*/ 1 w 14"/>
                  <a:gd name="T9" fmla="*/ 2 h 3"/>
                  <a:gd name="T10" fmla="*/ 14 w 14"/>
                  <a:gd name="T11" fmla="*/ 3 h 3"/>
                  <a:gd name="T12" fmla="*/ 13 w 14"/>
                  <a:gd name="T13" fmla="*/ 2 h 3"/>
                  <a:gd name="T14" fmla="*/ 11 w 14"/>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
                    <a:moveTo>
                      <a:pt x="11" y="1"/>
                    </a:moveTo>
                    <a:cubicBezTo>
                      <a:pt x="9" y="0"/>
                      <a:pt x="5" y="0"/>
                      <a:pt x="1" y="0"/>
                    </a:cubicBezTo>
                    <a:cubicBezTo>
                      <a:pt x="0" y="0"/>
                      <a:pt x="0" y="0"/>
                      <a:pt x="0" y="1"/>
                    </a:cubicBezTo>
                    <a:cubicBezTo>
                      <a:pt x="0" y="1"/>
                      <a:pt x="0" y="1"/>
                      <a:pt x="0" y="1"/>
                    </a:cubicBezTo>
                    <a:cubicBezTo>
                      <a:pt x="0" y="2"/>
                      <a:pt x="0" y="2"/>
                      <a:pt x="1" y="2"/>
                    </a:cubicBezTo>
                    <a:cubicBezTo>
                      <a:pt x="4" y="2"/>
                      <a:pt x="11" y="2"/>
                      <a:pt x="14" y="3"/>
                    </a:cubicBezTo>
                    <a:cubicBezTo>
                      <a:pt x="14" y="3"/>
                      <a:pt x="14" y="2"/>
                      <a:pt x="13" y="2"/>
                    </a:cubicBezTo>
                    <a:cubicBezTo>
                      <a:pt x="13" y="1"/>
                      <a:pt x="12" y="1"/>
                      <a:pt x="11" y="1"/>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57" name="Freeform 198"/>
              <p:cNvSpPr/>
              <p:nvPr>
                <p:custDataLst>
                  <p:tags r:id="rId194"/>
                </p:custDataLst>
              </p:nvPr>
            </p:nvSpPr>
            <p:spPr bwMode="auto">
              <a:xfrm>
                <a:off x="2816" y="1827"/>
                <a:ext cx="47" cy="21"/>
              </a:xfrm>
              <a:custGeom>
                <a:avLst/>
                <a:gdLst>
                  <a:gd name="T0" fmla="*/ 0 w 20"/>
                  <a:gd name="T1" fmla="*/ 0 h 9"/>
                  <a:gd name="T2" fmla="*/ 10 w 20"/>
                  <a:gd name="T3" fmla="*/ 9 h 9"/>
                  <a:gd name="T4" fmla="*/ 20 w 20"/>
                  <a:gd name="T5" fmla="*/ 0 h 9"/>
                  <a:gd name="T6" fmla="*/ 0 w 20"/>
                  <a:gd name="T7" fmla="*/ 0 h 9"/>
                </a:gdLst>
                <a:ahLst/>
                <a:cxnLst>
                  <a:cxn ang="0">
                    <a:pos x="T0" y="T1"/>
                  </a:cxn>
                  <a:cxn ang="0">
                    <a:pos x="T2" y="T3"/>
                  </a:cxn>
                  <a:cxn ang="0">
                    <a:pos x="T4" y="T5"/>
                  </a:cxn>
                  <a:cxn ang="0">
                    <a:pos x="T6" y="T7"/>
                  </a:cxn>
                </a:cxnLst>
                <a:rect l="0" t="0" r="r" b="b"/>
                <a:pathLst>
                  <a:path w="20" h="9">
                    <a:moveTo>
                      <a:pt x="0" y="0"/>
                    </a:moveTo>
                    <a:cubicBezTo>
                      <a:pt x="0" y="3"/>
                      <a:pt x="3" y="9"/>
                      <a:pt x="10" y="9"/>
                    </a:cubicBezTo>
                    <a:cubicBezTo>
                      <a:pt x="17" y="9"/>
                      <a:pt x="19" y="3"/>
                      <a:pt x="2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58" name="Freeform 199"/>
              <p:cNvSpPr/>
              <p:nvPr>
                <p:custDataLst>
                  <p:tags r:id="rId195"/>
                </p:custDataLst>
              </p:nvPr>
            </p:nvSpPr>
            <p:spPr bwMode="auto">
              <a:xfrm>
                <a:off x="2828" y="1853"/>
                <a:ext cx="21" cy="7"/>
              </a:xfrm>
              <a:custGeom>
                <a:avLst/>
                <a:gdLst>
                  <a:gd name="T0" fmla="*/ 5 w 9"/>
                  <a:gd name="T1" fmla="*/ 3 h 3"/>
                  <a:gd name="T2" fmla="*/ 1 w 9"/>
                  <a:gd name="T3" fmla="*/ 2 h 3"/>
                  <a:gd name="T4" fmla="*/ 0 w 9"/>
                  <a:gd name="T5" fmla="*/ 0 h 3"/>
                  <a:gd name="T6" fmla="*/ 2 w 9"/>
                  <a:gd name="T7" fmla="*/ 0 h 3"/>
                  <a:gd name="T8" fmla="*/ 5 w 9"/>
                  <a:gd name="T9" fmla="*/ 1 h 3"/>
                  <a:gd name="T10" fmla="*/ 8 w 9"/>
                  <a:gd name="T11" fmla="*/ 0 h 3"/>
                  <a:gd name="T12" fmla="*/ 9 w 9"/>
                  <a:gd name="T13" fmla="*/ 0 h 3"/>
                  <a:gd name="T14" fmla="*/ 9 w 9"/>
                  <a:gd name="T15" fmla="*/ 2 h 3"/>
                  <a:gd name="T16" fmla="*/ 5 w 9"/>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
                    <a:moveTo>
                      <a:pt x="5" y="3"/>
                    </a:moveTo>
                    <a:cubicBezTo>
                      <a:pt x="3" y="3"/>
                      <a:pt x="1" y="2"/>
                      <a:pt x="1" y="2"/>
                    </a:cubicBezTo>
                    <a:cubicBezTo>
                      <a:pt x="0" y="1"/>
                      <a:pt x="0" y="1"/>
                      <a:pt x="0" y="0"/>
                    </a:cubicBezTo>
                    <a:cubicBezTo>
                      <a:pt x="1" y="0"/>
                      <a:pt x="1" y="0"/>
                      <a:pt x="2" y="0"/>
                    </a:cubicBezTo>
                    <a:cubicBezTo>
                      <a:pt x="2" y="0"/>
                      <a:pt x="3" y="1"/>
                      <a:pt x="5" y="1"/>
                    </a:cubicBezTo>
                    <a:cubicBezTo>
                      <a:pt x="6" y="1"/>
                      <a:pt x="8" y="0"/>
                      <a:pt x="8" y="0"/>
                    </a:cubicBezTo>
                    <a:cubicBezTo>
                      <a:pt x="8" y="0"/>
                      <a:pt x="9" y="0"/>
                      <a:pt x="9" y="0"/>
                    </a:cubicBezTo>
                    <a:cubicBezTo>
                      <a:pt x="9" y="1"/>
                      <a:pt x="9" y="1"/>
                      <a:pt x="9" y="2"/>
                    </a:cubicBezTo>
                    <a:cubicBezTo>
                      <a:pt x="9" y="2"/>
                      <a:pt x="7" y="3"/>
                      <a:pt x="5" y="3"/>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59" name="Freeform 200"/>
              <p:cNvSpPr/>
              <p:nvPr>
                <p:custDataLst>
                  <p:tags r:id="rId196"/>
                </p:custDataLst>
              </p:nvPr>
            </p:nvSpPr>
            <p:spPr bwMode="auto">
              <a:xfrm>
                <a:off x="2908" y="1756"/>
                <a:ext cx="31" cy="61"/>
              </a:xfrm>
              <a:custGeom>
                <a:avLst/>
                <a:gdLst>
                  <a:gd name="T0" fmla="*/ 0 w 13"/>
                  <a:gd name="T1" fmla="*/ 7 h 26"/>
                  <a:gd name="T2" fmla="*/ 10 w 13"/>
                  <a:gd name="T3" fmla="*/ 5 h 26"/>
                  <a:gd name="T4" fmla="*/ 0 w 13"/>
                  <a:gd name="T5" fmla="*/ 22 h 26"/>
                  <a:gd name="T6" fmla="*/ 0 w 13"/>
                  <a:gd name="T7" fmla="*/ 7 h 26"/>
                </a:gdLst>
                <a:ahLst/>
                <a:cxnLst>
                  <a:cxn ang="0">
                    <a:pos x="T0" y="T1"/>
                  </a:cxn>
                  <a:cxn ang="0">
                    <a:pos x="T2" y="T3"/>
                  </a:cxn>
                  <a:cxn ang="0">
                    <a:pos x="T4" y="T5"/>
                  </a:cxn>
                  <a:cxn ang="0">
                    <a:pos x="T6" y="T7"/>
                  </a:cxn>
                </a:cxnLst>
                <a:rect l="0" t="0" r="r" b="b"/>
                <a:pathLst>
                  <a:path w="13" h="26">
                    <a:moveTo>
                      <a:pt x="0" y="7"/>
                    </a:moveTo>
                    <a:cubicBezTo>
                      <a:pt x="0" y="7"/>
                      <a:pt x="6" y="0"/>
                      <a:pt x="10" y="5"/>
                    </a:cubicBezTo>
                    <a:cubicBezTo>
                      <a:pt x="13" y="10"/>
                      <a:pt x="8" y="26"/>
                      <a:pt x="0" y="22"/>
                    </a:cubicBezTo>
                    <a:lnTo>
                      <a:pt x="0" y="7"/>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60" name="Oval 201"/>
              <p:cNvSpPr>
                <a:spLocks noChangeArrowheads="1"/>
              </p:cNvSpPr>
              <p:nvPr>
                <p:custDataLst>
                  <p:tags r:id="rId197"/>
                </p:custDataLst>
              </p:nvPr>
            </p:nvSpPr>
            <p:spPr bwMode="auto">
              <a:xfrm>
                <a:off x="2913" y="1805"/>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61" name="Freeform 202"/>
              <p:cNvSpPr/>
              <p:nvPr>
                <p:custDataLst>
                  <p:tags r:id="rId198"/>
                </p:custDataLst>
              </p:nvPr>
            </p:nvSpPr>
            <p:spPr bwMode="auto">
              <a:xfrm>
                <a:off x="2910" y="1775"/>
                <a:ext cx="19" cy="21"/>
              </a:xfrm>
              <a:custGeom>
                <a:avLst/>
                <a:gdLst>
                  <a:gd name="T0" fmla="*/ 0 w 8"/>
                  <a:gd name="T1" fmla="*/ 9 h 9"/>
                  <a:gd name="T2" fmla="*/ 1 w 8"/>
                  <a:gd name="T3" fmla="*/ 9 h 9"/>
                  <a:gd name="T4" fmla="*/ 8 w 8"/>
                  <a:gd name="T5" fmla="*/ 2 h 9"/>
                  <a:gd name="T6" fmla="*/ 8 w 8"/>
                  <a:gd name="T7" fmla="*/ 1 h 9"/>
                  <a:gd name="T8" fmla="*/ 7 w 8"/>
                  <a:gd name="T9" fmla="*/ 1 h 9"/>
                  <a:gd name="T10" fmla="*/ 0 w 8"/>
                  <a:gd name="T11" fmla="*/ 8 h 9"/>
                  <a:gd name="T12" fmla="*/ 0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0" y="9"/>
                    </a:moveTo>
                    <a:cubicBezTo>
                      <a:pt x="1" y="9"/>
                      <a:pt x="1" y="9"/>
                      <a:pt x="1" y="9"/>
                    </a:cubicBezTo>
                    <a:cubicBezTo>
                      <a:pt x="3" y="4"/>
                      <a:pt x="8" y="2"/>
                      <a:pt x="8" y="2"/>
                    </a:cubicBezTo>
                    <a:cubicBezTo>
                      <a:pt x="8" y="2"/>
                      <a:pt x="8" y="1"/>
                      <a:pt x="8" y="1"/>
                    </a:cubicBezTo>
                    <a:cubicBezTo>
                      <a:pt x="8" y="1"/>
                      <a:pt x="8" y="0"/>
                      <a:pt x="7" y="1"/>
                    </a:cubicBezTo>
                    <a:cubicBezTo>
                      <a:pt x="7" y="1"/>
                      <a:pt x="1" y="3"/>
                      <a:pt x="0" y="8"/>
                    </a:cubicBezTo>
                    <a:cubicBezTo>
                      <a:pt x="0" y="9"/>
                      <a:pt x="0" y="9"/>
                      <a:pt x="0" y="9"/>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62" name="Freeform 203"/>
              <p:cNvSpPr/>
              <p:nvPr>
                <p:custDataLst>
                  <p:tags r:id="rId199"/>
                </p:custDataLst>
              </p:nvPr>
            </p:nvSpPr>
            <p:spPr bwMode="auto">
              <a:xfrm>
                <a:off x="2915" y="1782"/>
                <a:ext cx="10" cy="9"/>
              </a:xfrm>
              <a:custGeom>
                <a:avLst/>
                <a:gdLst>
                  <a:gd name="T0" fmla="*/ 4 w 4"/>
                  <a:gd name="T1" fmla="*/ 4 h 4"/>
                  <a:gd name="T2" fmla="*/ 4 w 4"/>
                  <a:gd name="T3" fmla="*/ 4 h 4"/>
                  <a:gd name="T4" fmla="*/ 4 w 4"/>
                  <a:gd name="T5" fmla="*/ 3 h 4"/>
                  <a:gd name="T6" fmla="*/ 1 w 4"/>
                  <a:gd name="T7" fmla="*/ 0 h 4"/>
                  <a:gd name="T8" fmla="*/ 0 w 4"/>
                  <a:gd name="T9" fmla="*/ 1 h 4"/>
                  <a:gd name="T10" fmla="*/ 1 w 4"/>
                  <a:gd name="T11" fmla="*/ 2 h 4"/>
                  <a:gd name="T12" fmla="*/ 3 w 4"/>
                  <a:gd name="T13" fmla="*/ 4 h 4"/>
                  <a:gd name="T14" fmla="*/ 4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4"/>
                    </a:moveTo>
                    <a:cubicBezTo>
                      <a:pt x="4" y="4"/>
                      <a:pt x="4" y="4"/>
                      <a:pt x="4" y="4"/>
                    </a:cubicBezTo>
                    <a:cubicBezTo>
                      <a:pt x="4" y="3"/>
                      <a:pt x="4" y="3"/>
                      <a:pt x="4" y="3"/>
                    </a:cubicBezTo>
                    <a:cubicBezTo>
                      <a:pt x="4" y="3"/>
                      <a:pt x="3" y="1"/>
                      <a:pt x="1" y="0"/>
                    </a:cubicBezTo>
                    <a:cubicBezTo>
                      <a:pt x="1" y="0"/>
                      <a:pt x="1" y="0"/>
                      <a:pt x="0" y="1"/>
                    </a:cubicBezTo>
                    <a:cubicBezTo>
                      <a:pt x="0" y="1"/>
                      <a:pt x="0" y="2"/>
                      <a:pt x="1" y="2"/>
                    </a:cubicBezTo>
                    <a:cubicBezTo>
                      <a:pt x="2" y="2"/>
                      <a:pt x="3" y="4"/>
                      <a:pt x="3" y="4"/>
                    </a:cubicBezTo>
                    <a:lnTo>
                      <a:pt x="4" y="4"/>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63" name="Freeform 204"/>
              <p:cNvSpPr/>
              <p:nvPr>
                <p:custDataLst>
                  <p:tags r:id="rId200"/>
                </p:custDataLst>
              </p:nvPr>
            </p:nvSpPr>
            <p:spPr bwMode="auto">
              <a:xfrm>
                <a:off x="2917" y="2400"/>
                <a:ext cx="353" cy="232"/>
              </a:xfrm>
              <a:custGeom>
                <a:avLst/>
                <a:gdLst>
                  <a:gd name="T0" fmla="*/ 0 w 149"/>
                  <a:gd name="T1" fmla="*/ 9 h 98"/>
                  <a:gd name="T2" fmla="*/ 1 w 149"/>
                  <a:gd name="T3" fmla="*/ 92 h 98"/>
                  <a:gd name="T4" fmla="*/ 7 w 149"/>
                  <a:gd name="T5" fmla="*/ 98 h 98"/>
                  <a:gd name="T6" fmla="*/ 143 w 149"/>
                  <a:gd name="T7" fmla="*/ 96 h 98"/>
                  <a:gd name="T8" fmla="*/ 149 w 149"/>
                  <a:gd name="T9" fmla="*/ 90 h 98"/>
                  <a:gd name="T10" fmla="*/ 147 w 149"/>
                  <a:gd name="T11" fmla="*/ 6 h 98"/>
                  <a:gd name="T12" fmla="*/ 141 w 149"/>
                  <a:gd name="T13" fmla="*/ 0 h 98"/>
                  <a:gd name="T14" fmla="*/ 6 w 149"/>
                  <a:gd name="T15" fmla="*/ 3 h 98"/>
                  <a:gd name="T16" fmla="*/ 0 w 149"/>
                  <a:gd name="T17" fmla="*/ 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8">
                    <a:moveTo>
                      <a:pt x="0" y="9"/>
                    </a:moveTo>
                    <a:cubicBezTo>
                      <a:pt x="1" y="92"/>
                      <a:pt x="1" y="92"/>
                      <a:pt x="1" y="92"/>
                    </a:cubicBezTo>
                    <a:cubicBezTo>
                      <a:pt x="1" y="96"/>
                      <a:pt x="4" y="98"/>
                      <a:pt x="7" y="98"/>
                    </a:cubicBezTo>
                    <a:cubicBezTo>
                      <a:pt x="143" y="96"/>
                      <a:pt x="143" y="96"/>
                      <a:pt x="143" y="96"/>
                    </a:cubicBezTo>
                    <a:cubicBezTo>
                      <a:pt x="146" y="96"/>
                      <a:pt x="149" y="93"/>
                      <a:pt x="149" y="90"/>
                    </a:cubicBezTo>
                    <a:cubicBezTo>
                      <a:pt x="147" y="6"/>
                      <a:pt x="147" y="6"/>
                      <a:pt x="147" y="6"/>
                    </a:cubicBezTo>
                    <a:cubicBezTo>
                      <a:pt x="147" y="3"/>
                      <a:pt x="145" y="0"/>
                      <a:pt x="141" y="0"/>
                    </a:cubicBezTo>
                    <a:cubicBezTo>
                      <a:pt x="6" y="3"/>
                      <a:pt x="6" y="3"/>
                      <a:pt x="6" y="3"/>
                    </a:cubicBezTo>
                    <a:cubicBezTo>
                      <a:pt x="3" y="3"/>
                      <a:pt x="0" y="6"/>
                      <a:pt x="0" y="9"/>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grpSp>
        <p:sp>
          <p:nvSpPr>
            <p:cNvPr id="5" name="Freeform 206"/>
            <p:cNvSpPr/>
            <p:nvPr>
              <p:custDataLst>
                <p:tags r:id="rId201"/>
              </p:custDataLst>
            </p:nvPr>
          </p:nvSpPr>
          <p:spPr bwMode="auto">
            <a:xfrm>
              <a:off x="2917" y="2400"/>
              <a:ext cx="351" cy="128"/>
            </a:xfrm>
            <a:custGeom>
              <a:avLst/>
              <a:gdLst>
                <a:gd name="T0" fmla="*/ 1 w 148"/>
                <a:gd name="T1" fmla="*/ 54 h 54"/>
                <a:gd name="T2" fmla="*/ 0 w 148"/>
                <a:gd name="T3" fmla="*/ 9 h 54"/>
                <a:gd name="T4" fmla="*/ 6 w 148"/>
                <a:gd name="T5" fmla="*/ 3 h 54"/>
                <a:gd name="T6" fmla="*/ 141 w 148"/>
                <a:gd name="T7" fmla="*/ 0 h 54"/>
                <a:gd name="T8" fmla="*/ 147 w 148"/>
                <a:gd name="T9" fmla="*/ 6 h 54"/>
                <a:gd name="T10" fmla="*/ 148 w 148"/>
                <a:gd name="T11" fmla="*/ 51 h 54"/>
                <a:gd name="T12" fmla="*/ 1 w 14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148" h="54">
                  <a:moveTo>
                    <a:pt x="1" y="54"/>
                  </a:moveTo>
                  <a:cubicBezTo>
                    <a:pt x="0" y="9"/>
                    <a:pt x="0" y="9"/>
                    <a:pt x="0" y="9"/>
                  </a:cubicBezTo>
                  <a:cubicBezTo>
                    <a:pt x="0" y="6"/>
                    <a:pt x="3" y="3"/>
                    <a:pt x="6" y="3"/>
                  </a:cubicBezTo>
                  <a:cubicBezTo>
                    <a:pt x="141" y="0"/>
                    <a:pt x="141" y="0"/>
                    <a:pt x="141" y="0"/>
                  </a:cubicBezTo>
                  <a:cubicBezTo>
                    <a:pt x="145" y="0"/>
                    <a:pt x="147" y="3"/>
                    <a:pt x="147" y="6"/>
                  </a:cubicBezTo>
                  <a:cubicBezTo>
                    <a:pt x="148" y="51"/>
                    <a:pt x="148" y="51"/>
                    <a:pt x="148" y="51"/>
                  </a:cubicBezTo>
                  <a:lnTo>
                    <a:pt x="1" y="54"/>
                  </a:lnTo>
                  <a:close/>
                </a:path>
              </a:pathLst>
            </a:custGeom>
            <a:solidFill>
              <a:srgbClr val="304E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 name="Freeform 207"/>
            <p:cNvSpPr/>
            <p:nvPr>
              <p:custDataLst>
                <p:tags r:id="rId202"/>
              </p:custDataLst>
            </p:nvPr>
          </p:nvSpPr>
          <p:spPr bwMode="auto">
            <a:xfrm>
              <a:off x="3041" y="2357"/>
              <a:ext cx="101" cy="48"/>
            </a:xfrm>
            <a:custGeom>
              <a:avLst/>
              <a:gdLst>
                <a:gd name="T0" fmla="*/ 0 w 43"/>
                <a:gd name="T1" fmla="*/ 7 h 20"/>
                <a:gd name="T2" fmla="*/ 1 w 43"/>
                <a:gd name="T3" fmla="*/ 20 h 20"/>
                <a:gd name="T4" fmla="*/ 7 w 43"/>
                <a:gd name="T5" fmla="*/ 20 h 20"/>
                <a:gd name="T6" fmla="*/ 7 w 43"/>
                <a:gd name="T7" fmla="*/ 7 h 20"/>
                <a:gd name="T8" fmla="*/ 14 w 43"/>
                <a:gd name="T9" fmla="*/ 7 h 20"/>
                <a:gd name="T10" fmla="*/ 14 w 43"/>
                <a:gd name="T11" fmla="*/ 7 h 20"/>
                <a:gd name="T12" fmla="*/ 18 w 43"/>
                <a:gd name="T13" fmla="*/ 7 h 20"/>
                <a:gd name="T14" fmla="*/ 18 w 43"/>
                <a:gd name="T15" fmla="*/ 7 h 20"/>
                <a:gd name="T16" fmla="*/ 36 w 43"/>
                <a:gd name="T17" fmla="*/ 7 h 20"/>
                <a:gd name="T18" fmla="*/ 36 w 43"/>
                <a:gd name="T19" fmla="*/ 19 h 20"/>
                <a:gd name="T20" fmla="*/ 43 w 43"/>
                <a:gd name="T21" fmla="*/ 19 h 20"/>
                <a:gd name="T22" fmla="*/ 42 w 43"/>
                <a:gd name="T23" fmla="*/ 6 h 20"/>
                <a:gd name="T24" fmla="*/ 36 w 43"/>
                <a:gd name="T25" fmla="*/ 0 h 20"/>
                <a:gd name="T26" fmla="*/ 20 w 43"/>
                <a:gd name="T27" fmla="*/ 0 h 20"/>
                <a:gd name="T28" fmla="*/ 19 w 43"/>
                <a:gd name="T29" fmla="*/ 0 h 20"/>
                <a:gd name="T30" fmla="*/ 16 w 43"/>
                <a:gd name="T31" fmla="*/ 0 h 20"/>
                <a:gd name="T32" fmla="*/ 16 w 43"/>
                <a:gd name="T33" fmla="*/ 0 h 20"/>
                <a:gd name="T34" fmla="*/ 7 w 43"/>
                <a:gd name="T35" fmla="*/ 0 h 20"/>
                <a:gd name="T36" fmla="*/ 0 w 43"/>
                <a:gd name="T3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20">
                  <a:moveTo>
                    <a:pt x="0" y="7"/>
                  </a:moveTo>
                  <a:cubicBezTo>
                    <a:pt x="1" y="20"/>
                    <a:pt x="1" y="20"/>
                    <a:pt x="1" y="20"/>
                  </a:cubicBezTo>
                  <a:cubicBezTo>
                    <a:pt x="7" y="20"/>
                    <a:pt x="7" y="20"/>
                    <a:pt x="7" y="20"/>
                  </a:cubicBezTo>
                  <a:cubicBezTo>
                    <a:pt x="7" y="7"/>
                    <a:pt x="7" y="7"/>
                    <a:pt x="7" y="7"/>
                  </a:cubicBezTo>
                  <a:cubicBezTo>
                    <a:pt x="14" y="7"/>
                    <a:pt x="14" y="7"/>
                    <a:pt x="14" y="7"/>
                  </a:cubicBezTo>
                  <a:cubicBezTo>
                    <a:pt x="14" y="7"/>
                    <a:pt x="14" y="7"/>
                    <a:pt x="14" y="7"/>
                  </a:cubicBezTo>
                  <a:cubicBezTo>
                    <a:pt x="18" y="7"/>
                    <a:pt x="18" y="7"/>
                    <a:pt x="18" y="7"/>
                  </a:cubicBezTo>
                  <a:cubicBezTo>
                    <a:pt x="18" y="7"/>
                    <a:pt x="18" y="7"/>
                    <a:pt x="18" y="7"/>
                  </a:cubicBezTo>
                  <a:cubicBezTo>
                    <a:pt x="36" y="7"/>
                    <a:pt x="36" y="7"/>
                    <a:pt x="36" y="7"/>
                  </a:cubicBezTo>
                  <a:cubicBezTo>
                    <a:pt x="36" y="19"/>
                    <a:pt x="36" y="19"/>
                    <a:pt x="36" y="19"/>
                  </a:cubicBezTo>
                  <a:cubicBezTo>
                    <a:pt x="43" y="19"/>
                    <a:pt x="43" y="19"/>
                    <a:pt x="43" y="19"/>
                  </a:cubicBezTo>
                  <a:cubicBezTo>
                    <a:pt x="42" y="6"/>
                    <a:pt x="42" y="6"/>
                    <a:pt x="42" y="6"/>
                  </a:cubicBezTo>
                  <a:cubicBezTo>
                    <a:pt x="42" y="3"/>
                    <a:pt x="39" y="0"/>
                    <a:pt x="36" y="0"/>
                  </a:cubicBezTo>
                  <a:cubicBezTo>
                    <a:pt x="20" y="0"/>
                    <a:pt x="20" y="0"/>
                    <a:pt x="20" y="0"/>
                  </a:cubicBezTo>
                  <a:cubicBezTo>
                    <a:pt x="19" y="0"/>
                    <a:pt x="19" y="0"/>
                    <a:pt x="19" y="0"/>
                  </a:cubicBezTo>
                  <a:cubicBezTo>
                    <a:pt x="16" y="0"/>
                    <a:pt x="16" y="0"/>
                    <a:pt x="16" y="0"/>
                  </a:cubicBezTo>
                  <a:cubicBezTo>
                    <a:pt x="16" y="0"/>
                    <a:pt x="16" y="0"/>
                    <a:pt x="16" y="0"/>
                  </a:cubicBezTo>
                  <a:cubicBezTo>
                    <a:pt x="7" y="0"/>
                    <a:pt x="7" y="0"/>
                    <a:pt x="7" y="0"/>
                  </a:cubicBezTo>
                  <a:cubicBezTo>
                    <a:pt x="3" y="0"/>
                    <a:pt x="0" y="3"/>
                    <a:pt x="0" y="7"/>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 name="Freeform 208"/>
            <p:cNvSpPr/>
            <p:nvPr>
              <p:custDataLst>
                <p:tags r:id="rId203"/>
              </p:custDataLst>
            </p:nvPr>
          </p:nvSpPr>
          <p:spPr bwMode="auto">
            <a:xfrm>
              <a:off x="3074" y="2357"/>
              <a:ext cx="14" cy="17"/>
            </a:xfrm>
            <a:custGeom>
              <a:avLst/>
              <a:gdLst>
                <a:gd name="T0" fmla="*/ 0 w 6"/>
                <a:gd name="T1" fmla="*/ 7 h 7"/>
                <a:gd name="T2" fmla="*/ 4 w 6"/>
                <a:gd name="T3" fmla="*/ 7 h 7"/>
                <a:gd name="T4" fmla="*/ 4 w 6"/>
                <a:gd name="T5" fmla="*/ 7 h 7"/>
                <a:gd name="T6" fmla="*/ 6 w 6"/>
                <a:gd name="T7" fmla="*/ 0 h 7"/>
                <a:gd name="T8" fmla="*/ 5 w 6"/>
                <a:gd name="T9" fmla="*/ 0 h 7"/>
                <a:gd name="T10" fmla="*/ 2 w 6"/>
                <a:gd name="T11" fmla="*/ 0 h 7"/>
                <a:gd name="T12" fmla="*/ 0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0" y="7"/>
                  </a:moveTo>
                  <a:cubicBezTo>
                    <a:pt x="4" y="7"/>
                    <a:pt x="4" y="7"/>
                    <a:pt x="4" y="7"/>
                  </a:cubicBezTo>
                  <a:cubicBezTo>
                    <a:pt x="4" y="7"/>
                    <a:pt x="4" y="7"/>
                    <a:pt x="4" y="7"/>
                  </a:cubicBezTo>
                  <a:cubicBezTo>
                    <a:pt x="5" y="4"/>
                    <a:pt x="5" y="2"/>
                    <a:pt x="6" y="0"/>
                  </a:cubicBezTo>
                  <a:cubicBezTo>
                    <a:pt x="5" y="0"/>
                    <a:pt x="5" y="0"/>
                    <a:pt x="5" y="0"/>
                  </a:cubicBezTo>
                  <a:cubicBezTo>
                    <a:pt x="2" y="0"/>
                    <a:pt x="2" y="0"/>
                    <a:pt x="2" y="0"/>
                  </a:cubicBezTo>
                  <a:cubicBezTo>
                    <a:pt x="2" y="3"/>
                    <a:pt x="1" y="5"/>
                    <a:pt x="0" y="7"/>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9" name="Freeform 209"/>
            <p:cNvSpPr/>
            <p:nvPr>
              <p:custDataLst>
                <p:tags r:id="rId204"/>
              </p:custDataLst>
            </p:nvPr>
          </p:nvSpPr>
          <p:spPr bwMode="auto">
            <a:xfrm>
              <a:off x="3126" y="2393"/>
              <a:ext cx="16" cy="9"/>
            </a:xfrm>
            <a:custGeom>
              <a:avLst/>
              <a:gdLst>
                <a:gd name="T0" fmla="*/ 0 w 16"/>
                <a:gd name="T1" fmla="*/ 0 h 9"/>
                <a:gd name="T2" fmla="*/ 0 w 16"/>
                <a:gd name="T3" fmla="*/ 9 h 9"/>
                <a:gd name="T4" fmla="*/ 16 w 16"/>
                <a:gd name="T5" fmla="*/ 9 h 9"/>
                <a:gd name="T6" fmla="*/ 14 w 16"/>
                <a:gd name="T7" fmla="*/ 0 h 9"/>
                <a:gd name="T8" fmla="*/ 0 w 16"/>
                <a:gd name="T9" fmla="*/ 0 h 9"/>
              </a:gdLst>
              <a:ahLst/>
              <a:cxnLst>
                <a:cxn ang="0">
                  <a:pos x="T0" y="T1"/>
                </a:cxn>
                <a:cxn ang="0">
                  <a:pos x="T2" y="T3"/>
                </a:cxn>
                <a:cxn ang="0">
                  <a:pos x="T4" y="T5"/>
                </a:cxn>
                <a:cxn ang="0">
                  <a:pos x="T6" y="T7"/>
                </a:cxn>
                <a:cxn ang="0">
                  <a:pos x="T8" y="T9"/>
                </a:cxn>
              </a:cxnLst>
              <a:rect l="0" t="0" r="r" b="b"/>
              <a:pathLst>
                <a:path w="16" h="9">
                  <a:moveTo>
                    <a:pt x="0" y="0"/>
                  </a:moveTo>
                  <a:lnTo>
                    <a:pt x="0" y="9"/>
                  </a:lnTo>
                  <a:lnTo>
                    <a:pt x="16" y="9"/>
                  </a:lnTo>
                  <a:lnTo>
                    <a:pt x="14" y="0"/>
                  </a:lnTo>
                  <a:lnTo>
                    <a:pt x="0"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0" name="Rectangle 210"/>
            <p:cNvSpPr>
              <a:spLocks noChangeArrowheads="1"/>
            </p:cNvSpPr>
            <p:nvPr>
              <p:custDataLst>
                <p:tags r:id="rId205"/>
              </p:custDataLst>
            </p:nvPr>
          </p:nvSpPr>
          <p:spPr bwMode="auto">
            <a:xfrm>
              <a:off x="3043" y="2393"/>
              <a:ext cx="14" cy="12"/>
            </a:xfrm>
            <a:prstGeom prst="rect">
              <a:avLst/>
            </a:prstGeom>
            <a:solidFill>
              <a:srgbClr val="FA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1" name="Freeform 211"/>
            <p:cNvSpPr/>
            <p:nvPr>
              <p:custDataLst>
                <p:tags r:id="rId206"/>
              </p:custDataLst>
            </p:nvPr>
          </p:nvSpPr>
          <p:spPr bwMode="auto">
            <a:xfrm>
              <a:off x="3180" y="2504"/>
              <a:ext cx="24" cy="38"/>
            </a:xfrm>
            <a:custGeom>
              <a:avLst/>
              <a:gdLst>
                <a:gd name="T0" fmla="*/ 0 w 10"/>
                <a:gd name="T1" fmla="*/ 2 h 16"/>
                <a:gd name="T2" fmla="*/ 0 w 10"/>
                <a:gd name="T3" fmla="*/ 15 h 16"/>
                <a:gd name="T4" fmla="*/ 2 w 10"/>
                <a:gd name="T5" fmla="*/ 16 h 16"/>
                <a:gd name="T6" fmla="*/ 8 w 10"/>
                <a:gd name="T7" fmla="*/ 16 h 16"/>
                <a:gd name="T8" fmla="*/ 10 w 10"/>
                <a:gd name="T9" fmla="*/ 15 h 16"/>
                <a:gd name="T10" fmla="*/ 9 w 10"/>
                <a:gd name="T11" fmla="*/ 1 h 16"/>
                <a:gd name="T12" fmla="*/ 8 w 10"/>
                <a:gd name="T13" fmla="*/ 0 h 16"/>
                <a:gd name="T14" fmla="*/ 1 w 10"/>
                <a:gd name="T15" fmla="*/ 0 h 16"/>
                <a:gd name="T16" fmla="*/ 0 w 10"/>
                <a:gd name="T1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6">
                  <a:moveTo>
                    <a:pt x="0" y="2"/>
                  </a:moveTo>
                  <a:cubicBezTo>
                    <a:pt x="0" y="15"/>
                    <a:pt x="0" y="15"/>
                    <a:pt x="0" y="15"/>
                  </a:cubicBezTo>
                  <a:cubicBezTo>
                    <a:pt x="0" y="15"/>
                    <a:pt x="1" y="16"/>
                    <a:pt x="2" y="16"/>
                  </a:cubicBezTo>
                  <a:cubicBezTo>
                    <a:pt x="8" y="16"/>
                    <a:pt x="8" y="16"/>
                    <a:pt x="8" y="16"/>
                  </a:cubicBezTo>
                  <a:cubicBezTo>
                    <a:pt x="9" y="16"/>
                    <a:pt x="10" y="15"/>
                    <a:pt x="10" y="15"/>
                  </a:cubicBezTo>
                  <a:cubicBezTo>
                    <a:pt x="9" y="1"/>
                    <a:pt x="9" y="1"/>
                    <a:pt x="9" y="1"/>
                  </a:cubicBezTo>
                  <a:cubicBezTo>
                    <a:pt x="9" y="1"/>
                    <a:pt x="9" y="0"/>
                    <a:pt x="8" y="0"/>
                  </a:cubicBezTo>
                  <a:cubicBezTo>
                    <a:pt x="1" y="0"/>
                    <a:pt x="1" y="0"/>
                    <a:pt x="1" y="0"/>
                  </a:cubicBezTo>
                  <a:cubicBezTo>
                    <a:pt x="1" y="0"/>
                    <a:pt x="0" y="1"/>
                    <a:pt x="0" y="2"/>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2" name="Freeform 212"/>
            <p:cNvSpPr/>
            <p:nvPr>
              <p:custDataLst>
                <p:tags r:id="rId207"/>
              </p:custDataLst>
            </p:nvPr>
          </p:nvSpPr>
          <p:spPr bwMode="auto">
            <a:xfrm>
              <a:off x="3180" y="2504"/>
              <a:ext cx="24" cy="19"/>
            </a:xfrm>
            <a:custGeom>
              <a:avLst/>
              <a:gdLst>
                <a:gd name="T0" fmla="*/ 0 w 10"/>
                <a:gd name="T1" fmla="*/ 2 h 8"/>
                <a:gd name="T2" fmla="*/ 0 w 10"/>
                <a:gd name="T3" fmla="*/ 8 h 8"/>
                <a:gd name="T4" fmla="*/ 10 w 10"/>
                <a:gd name="T5" fmla="*/ 8 h 8"/>
                <a:gd name="T6" fmla="*/ 9 w 10"/>
                <a:gd name="T7" fmla="*/ 1 h 8"/>
                <a:gd name="T8" fmla="*/ 8 w 10"/>
                <a:gd name="T9" fmla="*/ 0 h 8"/>
                <a:gd name="T10" fmla="*/ 1 w 10"/>
                <a:gd name="T11" fmla="*/ 0 h 8"/>
                <a:gd name="T12" fmla="*/ 0 w 10"/>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0" y="2"/>
                  </a:moveTo>
                  <a:cubicBezTo>
                    <a:pt x="0" y="8"/>
                    <a:pt x="0" y="8"/>
                    <a:pt x="0" y="8"/>
                  </a:cubicBezTo>
                  <a:cubicBezTo>
                    <a:pt x="10" y="8"/>
                    <a:pt x="10" y="8"/>
                    <a:pt x="10" y="8"/>
                  </a:cubicBezTo>
                  <a:cubicBezTo>
                    <a:pt x="9" y="1"/>
                    <a:pt x="9" y="1"/>
                    <a:pt x="9" y="1"/>
                  </a:cubicBezTo>
                  <a:cubicBezTo>
                    <a:pt x="9" y="1"/>
                    <a:pt x="9" y="0"/>
                    <a:pt x="8" y="0"/>
                  </a:cubicBezTo>
                  <a:cubicBezTo>
                    <a:pt x="1" y="0"/>
                    <a:pt x="1" y="0"/>
                    <a:pt x="1" y="0"/>
                  </a:cubicBezTo>
                  <a:cubicBezTo>
                    <a:pt x="1" y="0"/>
                    <a:pt x="0" y="1"/>
                    <a:pt x="0"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3" name="Freeform 213"/>
            <p:cNvSpPr/>
            <p:nvPr>
              <p:custDataLst>
                <p:tags r:id="rId208"/>
              </p:custDataLst>
            </p:nvPr>
          </p:nvSpPr>
          <p:spPr bwMode="auto">
            <a:xfrm>
              <a:off x="2984" y="2509"/>
              <a:ext cx="23" cy="36"/>
            </a:xfrm>
            <a:custGeom>
              <a:avLst/>
              <a:gdLst>
                <a:gd name="T0" fmla="*/ 0 w 10"/>
                <a:gd name="T1" fmla="*/ 1 h 15"/>
                <a:gd name="T2" fmla="*/ 1 w 10"/>
                <a:gd name="T3" fmla="*/ 14 h 15"/>
                <a:gd name="T4" fmla="*/ 2 w 10"/>
                <a:gd name="T5" fmla="*/ 15 h 15"/>
                <a:gd name="T6" fmla="*/ 9 w 10"/>
                <a:gd name="T7" fmla="*/ 15 h 15"/>
                <a:gd name="T8" fmla="*/ 10 w 10"/>
                <a:gd name="T9" fmla="*/ 14 h 15"/>
                <a:gd name="T10" fmla="*/ 10 w 10"/>
                <a:gd name="T11" fmla="*/ 1 h 15"/>
                <a:gd name="T12" fmla="*/ 8 w 10"/>
                <a:gd name="T13" fmla="*/ 0 h 15"/>
                <a:gd name="T14" fmla="*/ 2 w 10"/>
                <a:gd name="T15" fmla="*/ 0 h 15"/>
                <a:gd name="T16" fmla="*/ 0 w 1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
                  </a:moveTo>
                  <a:cubicBezTo>
                    <a:pt x="1" y="14"/>
                    <a:pt x="1" y="14"/>
                    <a:pt x="1" y="14"/>
                  </a:cubicBezTo>
                  <a:cubicBezTo>
                    <a:pt x="1" y="15"/>
                    <a:pt x="1" y="15"/>
                    <a:pt x="2" y="15"/>
                  </a:cubicBezTo>
                  <a:cubicBezTo>
                    <a:pt x="9" y="15"/>
                    <a:pt x="9" y="15"/>
                    <a:pt x="9" y="15"/>
                  </a:cubicBezTo>
                  <a:cubicBezTo>
                    <a:pt x="9" y="15"/>
                    <a:pt x="10" y="15"/>
                    <a:pt x="10" y="14"/>
                  </a:cubicBezTo>
                  <a:cubicBezTo>
                    <a:pt x="10" y="1"/>
                    <a:pt x="10" y="1"/>
                    <a:pt x="10" y="1"/>
                  </a:cubicBezTo>
                  <a:cubicBezTo>
                    <a:pt x="10" y="0"/>
                    <a:pt x="9" y="0"/>
                    <a:pt x="8" y="0"/>
                  </a:cubicBezTo>
                  <a:cubicBezTo>
                    <a:pt x="2" y="0"/>
                    <a:pt x="2" y="0"/>
                    <a:pt x="2" y="0"/>
                  </a:cubicBezTo>
                  <a:cubicBezTo>
                    <a:pt x="1" y="0"/>
                    <a:pt x="0" y="0"/>
                    <a:pt x="0" y="1"/>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4" name="Freeform 214"/>
            <p:cNvSpPr/>
            <p:nvPr>
              <p:custDataLst>
                <p:tags r:id="rId209"/>
              </p:custDataLst>
            </p:nvPr>
          </p:nvSpPr>
          <p:spPr bwMode="auto">
            <a:xfrm>
              <a:off x="2984" y="2509"/>
              <a:ext cx="23" cy="19"/>
            </a:xfrm>
            <a:custGeom>
              <a:avLst/>
              <a:gdLst>
                <a:gd name="T0" fmla="*/ 0 w 10"/>
                <a:gd name="T1" fmla="*/ 1 h 8"/>
                <a:gd name="T2" fmla="*/ 0 w 10"/>
                <a:gd name="T3" fmla="*/ 8 h 8"/>
                <a:gd name="T4" fmla="*/ 10 w 10"/>
                <a:gd name="T5" fmla="*/ 7 h 8"/>
                <a:gd name="T6" fmla="*/ 10 w 10"/>
                <a:gd name="T7" fmla="*/ 1 h 8"/>
                <a:gd name="T8" fmla="*/ 8 w 10"/>
                <a:gd name="T9" fmla="*/ 0 h 8"/>
                <a:gd name="T10" fmla="*/ 2 w 10"/>
                <a:gd name="T11" fmla="*/ 0 h 8"/>
                <a:gd name="T12" fmla="*/ 0 w 10"/>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0" y="1"/>
                  </a:moveTo>
                  <a:cubicBezTo>
                    <a:pt x="0" y="8"/>
                    <a:pt x="0" y="8"/>
                    <a:pt x="0" y="8"/>
                  </a:cubicBezTo>
                  <a:cubicBezTo>
                    <a:pt x="10" y="7"/>
                    <a:pt x="10" y="7"/>
                    <a:pt x="10" y="7"/>
                  </a:cubicBezTo>
                  <a:cubicBezTo>
                    <a:pt x="10" y="1"/>
                    <a:pt x="10" y="1"/>
                    <a:pt x="10" y="1"/>
                  </a:cubicBezTo>
                  <a:cubicBezTo>
                    <a:pt x="10" y="0"/>
                    <a:pt x="9" y="0"/>
                    <a:pt x="8" y="0"/>
                  </a:cubicBezTo>
                  <a:cubicBezTo>
                    <a:pt x="2" y="0"/>
                    <a:pt x="2" y="0"/>
                    <a:pt x="2" y="0"/>
                  </a:cubicBezTo>
                  <a:cubicBezTo>
                    <a:pt x="1" y="0"/>
                    <a:pt x="0" y="0"/>
                    <a:pt x="0" y="1"/>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5" name="Freeform 215"/>
            <p:cNvSpPr/>
            <p:nvPr>
              <p:custDataLst>
                <p:tags r:id="rId210"/>
              </p:custDataLst>
            </p:nvPr>
          </p:nvSpPr>
          <p:spPr bwMode="auto">
            <a:xfrm>
              <a:off x="3060" y="2274"/>
              <a:ext cx="68" cy="117"/>
            </a:xfrm>
            <a:custGeom>
              <a:avLst/>
              <a:gdLst>
                <a:gd name="T0" fmla="*/ 0 w 29"/>
                <a:gd name="T1" fmla="*/ 35 h 49"/>
                <a:gd name="T2" fmla="*/ 6 w 29"/>
                <a:gd name="T3" fmla="*/ 35 h 49"/>
                <a:gd name="T4" fmla="*/ 7 w 29"/>
                <a:gd name="T5" fmla="*/ 34 h 49"/>
                <a:gd name="T6" fmla="*/ 10 w 29"/>
                <a:gd name="T7" fmla="*/ 35 h 49"/>
                <a:gd name="T8" fmla="*/ 9 w 29"/>
                <a:gd name="T9" fmla="*/ 42 h 49"/>
                <a:gd name="T10" fmla="*/ 6 w 29"/>
                <a:gd name="T11" fmla="*/ 42 h 49"/>
                <a:gd name="T12" fmla="*/ 9 w 29"/>
                <a:gd name="T13" fmla="*/ 47 h 49"/>
                <a:gd name="T14" fmla="*/ 12 w 29"/>
                <a:gd name="T15" fmla="*/ 45 h 49"/>
                <a:gd name="T16" fmla="*/ 14 w 29"/>
                <a:gd name="T17" fmla="*/ 48 h 49"/>
                <a:gd name="T18" fmla="*/ 18 w 29"/>
                <a:gd name="T19" fmla="*/ 46 h 49"/>
                <a:gd name="T20" fmla="*/ 22 w 29"/>
                <a:gd name="T21" fmla="*/ 47 h 49"/>
                <a:gd name="T22" fmla="*/ 27 w 29"/>
                <a:gd name="T23" fmla="*/ 47 h 49"/>
                <a:gd name="T24" fmla="*/ 29 w 29"/>
                <a:gd name="T25" fmla="*/ 36 h 49"/>
                <a:gd name="T26" fmla="*/ 27 w 29"/>
                <a:gd name="T27" fmla="*/ 10 h 49"/>
                <a:gd name="T28" fmla="*/ 26 w 29"/>
                <a:gd name="T29" fmla="*/ 0 h 49"/>
                <a:gd name="T30" fmla="*/ 16 w 29"/>
                <a:gd name="T31" fmla="*/ 1 h 49"/>
                <a:gd name="T32" fmla="*/ 10 w 29"/>
                <a:gd name="T33" fmla="*/ 2 h 49"/>
                <a:gd name="T34" fmla="*/ 11 w 29"/>
                <a:gd name="T35" fmla="*/ 14 h 49"/>
                <a:gd name="T36" fmla="*/ 8 w 29"/>
                <a:gd name="T37" fmla="*/ 20 h 49"/>
                <a:gd name="T38" fmla="*/ 0 w 29"/>
                <a:gd name="T39"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49">
                  <a:moveTo>
                    <a:pt x="0" y="35"/>
                  </a:moveTo>
                  <a:cubicBezTo>
                    <a:pt x="3" y="35"/>
                    <a:pt x="4" y="35"/>
                    <a:pt x="6" y="35"/>
                  </a:cubicBezTo>
                  <a:cubicBezTo>
                    <a:pt x="6" y="35"/>
                    <a:pt x="6" y="34"/>
                    <a:pt x="7" y="34"/>
                  </a:cubicBezTo>
                  <a:cubicBezTo>
                    <a:pt x="9" y="33"/>
                    <a:pt x="10" y="34"/>
                    <a:pt x="10" y="35"/>
                  </a:cubicBezTo>
                  <a:cubicBezTo>
                    <a:pt x="10" y="37"/>
                    <a:pt x="10" y="39"/>
                    <a:pt x="9" y="42"/>
                  </a:cubicBezTo>
                  <a:cubicBezTo>
                    <a:pt x="6" y="42"/>
                    <a:pt x="6" y="42"/>
                    <a:pt x="6" y="42"/>
                  </a:cubicBezTo>
                  <a:cubicBezTo>
                    <a:pt x="6" y="42"/>
                    <a:pt x="7" y="47"/>
                    <a:pt x="9" y="47"/>
                  </a:cubicBezTo>
                  <a:cubicBezTo>
                    <a:pt x="11" y="48"/>
                    <a:pt x="12" y="45"/>
                    <a:pt x="12" y="45"/>
                  </a:cubicBezTo>
                  <a:cubicBezTo>
                    <a:pt x="12" y="45"/>
                    <a:pt x="12" y="48"/>
                    <a:pt x="14" y="48"/>
                  </a:cubicBezTo>
                  <a:cubicBezTo>
                    <a:pt x="16" y="48"/>
                    <a:pt x="18" y="46"/>
                    <a:pt x="18" y="46"/>
                  </a:cubicBezTo>
                  <a:cubicBezTo>
                    <a:pt x="20" y="49"/>
                    <a:pt x="22" y="47"/>
                    <a:pt x="22" y="47"/>
                  </a:cubicBezTo>
                  <a:cubicBezTo>
                    <a:pt x="22" y="47"/>
                    <a:pt x="25" y="49"/>
                    <a:pt x="27" y="47"/>
                  </a:cubicBezTo>
                  <a:cubicBezTo>
                    <a:pt x="28" y="45"/>
                    <a:pt x="29" y="36"/>
                    <a:pt x="29" y="36"/>
                  </a:cubicBezTo>
                  <a:cubicBezTo>
                    <a:pt x="29" y="27"/>
                    <a:pt x="29" y="17"/>
                    <a:pt x="27" y="10"/>
                  </a:cubicBezTo>
                  <a:cubicBezTo>
                    <a:pt x="27" y="7"/>
                    <a:pt x="26" y="4"/>
                    <a:pt x="26" y="0"/>
                  </a:cubicBezTo>
                  <a:cubicBezTo>
                    <a:pt x="22" y="1"/>
                    <a:pt x="20" y="1"/>
                    <a:pt x="16" y="1"/>
                  </a:cubicBezTo>
                  <a:cubicBezTo>
                    <a:pt x="14" y="2"/>
                    <a:pt x="12" y="2"/>
                    <a:pt x="10" y="2"/>
                  </a:cubicBezTo>
                  <a:cubicBezTo>
                    <a:pt x="11" y="7"/>
                    <a:pt x="10" y="11"/>
                    <a:pt x="11" y="14"/>
                  </a:cubicBezTo>
                  <a:cubicBezTo>
                    <a:pt x="10" y="16"/>
                    <a:pt x="8" y="18"/>
                    <a:pt x="8" y="20"/>
                  </a:cubicBezTo>
                  <a:cubicBezTo>
                    <a:pt x="6" y="24"/>
                    <a:pt x="0" y="31"/>
                    <a:pt x="0" y="35"/>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6" name="Freeform 216"/>
            <p:cNvSpPr/>
            <p:nvPr>
              <p:custDataLst>
                <p:tags r:id="rId211"/>
              </p:custDataLst>
            </p:nvPr>
          </p:nvSpPr>
          <p:spPr bwMode="auto">
            <a:xfrm>
              <a:off x="2948" y="1929"/>
              <a:ext cx="175" cy="372"/>
            </a:xfrm>
            <a:custGeom>
              <a:avLst/>
              <a:gdLst>
                <a:gd name="T0" fmla="*/ 28 w 74"/>
                <a:gd name="T1" fmla="*/ 66 h 157"/>
                <a:gd name="T2" fmla="*/ 4 w 74"/>
                <a:gd name="T3" fmla="*/ 38 h 157"/>
                <a:gd name="T4" fmla="*/ 13 w 74"/>
                <a:gd name="T5" fmla="*/ 0 h 157"/>
                <a:gd name="T6" fmla="*/ 49 w 74"/>
                <a:gd name="T7" fmla="*/ 51 h 157"/>
                <a:gd name="T8" fmla="*/ 71 w 74"/>
                <a:gd name="T9" fmla="*/ 92 h 157"/>
                <a:gd name="T10" fmla="*/ 74 w 74"/>
                <a:gd name="T11" fmla="*/ 152 h 157"/>
                <a:gd name="T12" fmla="*/ 56 w 74"/>
                <a:gd name="T13" fmla="*/ 153 h 157"/>
                <a:gd name="T14" fmla="*/ 50 w 74"/>
                <a:gd name="T15" fmla="*/ 100 h 157"/>
                <a:gd name="T16" fmla="*/ 28 w 74"/>
                <a:gd name="T17" fmla="*/ 6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57">
                  <a:moveTo>
                    <a:pt x="28" y="66"/>
                  </a:moveTo>
                  <a:cubicBezTo>
                    <a:pt x="4" y="38"/>
                    <a:pt x="4" y="38"/>
                    <a:pt x="4" y="38"/>
                  </a:cubicBezTo>
                  <a:cubicBezTo>
                    <a:pt x="4" y="38"/>
                    <a:pt x="0" y="10"/>
                    <a:pt x="13" y="0"/>
                  </a:cubicBezTo>
                  <a:cubicBezTo>
                    <a:pt x="13" y="0"/>
                    <a:pt x="37" y="33"/>
                    <a:pt x="49" y="51"/>
                  </a:cubicBezTo>
                  <a:cubicBezTo>
                    <a:pt x="49" y="51"/>
                    <a:pt x="68" y="79"/>
                    <a:pt x="71" y="92"/>
                  </a:cubicBezTo>
                  <a:cubicBezTo>
                    <a:pt x="74" y="152"/>
                    <a:pt x="74" y="152"/>
                    <a:pt x="74" y="152"/>
                  </a:cubicBezTo>
                  <a:cubicBezTo>
                    <a:pt x="74" y="152"/>
                    <a:pt x="62" y="157"/>
                    <a:pt x="56" y="153"/>
                  </a:cubicBezTo>
                  <a:cubicBezTo>
                    <a:pt x="53" y="135"/>
                    <a:pt x="50" y="108"/>
                    <a:pt x="50" y="100"/>
                  </a:cubicBezTo>
                  <a:lnTo>
                    <a:pt x="28" y="66"/>
                  </a:ln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7" name="Freeform 217"/>
            <p:cNvSpPr/>
            <p:nvPr>
              <p:custDataLst>
                <p:tags r:id="rId212"/>
              </p:custDataLst>
            </p:nvPr>
          </p:nvSpPr>
          <p:spPr bwMode="auto">
            <a:xfrm>
              <a:off x="2158" y="3054"/>
              <a:ext cx="504" cy="135"/>
            </a:xfrm>
            <a:custGeom>
              <a:avLst/>
              <a:gdLst>
                <a:gd name="T0" fmla="*/ 213 w 213"/>
                <a:gd name="T1" fmla="*/ 24 h 57"/>
                <a:gd name="T2" fmla="*/ 205 w 213"/>
                <a:gd name="T3" fmla="*/ 37 h 57"/>
                <a:gd name="T4" fmla="*/ 191 w 213"/>
                <a:gd name="T5" fmla="*/ 45 h 57"/>
                <a:gd name="T6" fmla="*/ 176 w 213"/>
                <a:gd name="T7" fmla="*/ 49 h 57"/>
                <a:gd name="T8" fmla="*/ 162 w 213"/>
                <a:gd name="T9" fmla="*/ 52 h 57"/>
                <a:gd name="T10" fmla="*/ 148 w 213"/>
                <a:gd name="T11" fmla="*/ 55 h 57"/>
                <a:gd name="T12" fmla="*/ 134 w 213"/>
                <a:gd name="T13" fmla="*/ 56 h 57"/>
                <a:gd name="T14" fmla="*/ 120 w 213"/>
                <a:gd name="T15" fmla="*/ 57 h 57"/>
                <a:gd name="T16" fmla="*/ 107 w 213"/>
                <a:gd name="T17" fmla="*/ 57 h 57"/>
                <a:gd name="T18" fmla="*/ 94 w 213"/>
                <a:gd name="T19" fmla="*/ 57 h 57"/>
                <a:gd name="T20" fmla="*/ 83 w 213"/>
                <a:gd name="T21" fmla="*/ 56 h 57"/>
                <a:gd name="T22" fmla="*/ 77 w 213"/>
                <a:gd name="T23" fmla="*/ 56 h 57"/>
                <a:gd name="T24" fmla="*/ 63 w 213"/>
                <a:gd name="T25" fmla="*/ 54 h 57"/>
                <a:gd name="T26" fmla="*/ 52 w 213"/>
                <a:gd name="T27" fmla="*/ 53 h 57"/>
                <a:gd name="T28" fmla="*/ 38 w 213"/>
                <a:gd name="T29" fmla="*/ 49 h 57"/>
                <a:gd name="T30" fmla="*/ 35 w 213"/>
                <a:gd name="T31" fmla="*/ 49 h 57"/>
                <a:gd name="T32" fmla="*/ 24 w 213"/>
                <a:gd name="T33" fmla="*/ 45 h 57"/>
                <a:gd name="T34" fmla="*/ 11 w 213"/>
                <a:gd name="T35" fmla="*/ 39 h 57"/>
                <a:gd name="T36" fmla="*/ 8 w 213"/>
                <a:gd name="T37" fmla="*/ 37 h 57"/>
                <a:gd name="T38" fmla="*/ 0 w 213"/>
                <a:gd name="T39" fmla="*/ 24 h 57"/>
                <a:gd name="T40" fmla="*/ 0 w 213"/>
                <a:gd name="T41" fmla="*/ 1 h 57"/>
                <a:gd name="T42" fmla="*/ 9 w 213"/>
                <a:gd name="T43" fmla="*/ 1 h 57"/>
                <a:gd name="T44" fmla="*/ 24 w 213"/>
                <a:gd name="T45" fmla="*/ 1 h 57"/>
                <a:gd name="T46" fmla="*/ 35 w 213"/>
                <a:gd name="T47" fmla="*/ 1 h 57"/>
                <a:gd name="T48" fmla="*/ 49 w 213"/>
                <a:gd name="T49" fmla="*/ 1 h 57"/>
                <a:gd name="T50" fmla="*/ 63 w 213"/>
                <a:gd name="T51" fmla="*/ 1 h 57"/>
                <a:gd name="T52" fmla="*/ 77 w 213"/>
                <a:gd name="T53" fmla="*/ 0 h 57"/>
                <a:gd name="T54" fmla="*/ 91 w 213"/>
                <a:gd name="T55" fmla="*/ 0 h 57"/>
                <a:gd name="T56" fmla="*/ 106 w 213"/>
                <a:gd name="T57" fmla="*/ 0 h 57"/>
                <a:gd name="T58" fmla="*/ 120 w 213"/>
                <a:gd name="T59" fmla="*/ 0 h 57"/>
                <a:gd name="T60" fmla="*/ 134 w 213"/>
                <a:gd name="T61" fmla="*/ 0 h 57"/>
                <a:gd name="T62" fmla="*/ 148 w 213"/>
                <a:gd name="T63" fmla="*/ 0 h 57"/>
                <a:gd name="T64" fmla="*/ 162 w 213"/>
                <a:gd name="T65" fmla="*/ 0 h 57"/>
                <a:gd name="T66" fmla="*/ 176 w 213"/>
                <a:gd name="T67" fmla="*/ 0 h 57"/>
                <a:gd name="T68" fmla="*/ 180 w 213"/>
                <a:gd name="T69" fmla="*/ 0 h 57"/>
                <a:gd name="T70" fmla="*/ 193 w 213"/>
                <a:gd name="T71" fmla="*/ 0 h 57"/>
                <a:gd name="T72" fmla="*/ 208 w 213"/>
                <a:gd name="T73" fmla="*/ 0 h 57"/>
                <a:gd name="T74" fmla="*/ 213 w 213"/>
                <a:gd name="T75"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57">
                  <a:moveTo>
                    <a:pt x="213" y="24"/>
                  </a:moveTo>
                  <a:cubicBezTo>
                    <a:pt x="213" y="24"/>
                    <a:pt x="213" y="24"/>
                    <a:pt x="213" y="24"/>
                  </a:cubicBezTo>
                  <a:cubicBezTo>
                    <a:pt x="213" y="28"/>
                    <a:pt x="211" y="31"/>
                    <a:pt x="208" y="35"/>
                  </a:cubicBezTo>
                  <a:cubicBezTo>
                    <a:pt x="207" y="36"/>
                    <a:pt x="206" y="36"/>
                    <a:pt x="205" y="37"/>
                  </a:cubicBezTo>
                  <a:cubicBezTo>
                    <a:pt x="202" y="39"/>
                    <a:pt x="198" y="41"/>
                    <a:pt x="193" y="43"/>
                  </a:cubicBezTo>
                  <a:cubicBezTo>
                    <a:pt x="193" y="44"/>
                    <a:pt x="192" y="44"/>
                    <a:pt x="191" y="45"/>
                  </a:cubicBezTo>
                  <a:cubicBezTo>
                    <a:pt x="187" y="46"/>
                    <a:pt x="183" y="47"/>
                    <a:pt x="179" y="48"/>
                  </a:cubicBezTo>
                  <a:cubicBezTo>
                    <a:pt x="178" y="49"/>
                    <a:pt x="177" y="49"/>
                    <a:pt x="176" y="49"/>
                  </a:cubicBezTo>
                  <a:cubicBezTo>
                    <a:pt x="173" y="50"/>
                    <a:pt x="169" y="51"/>
                    <a:pt x="165" y="52"/>
                  </a:cubicBezTo>
                  <a:cubicBezTo>
                    <a:pt x="164" y="52"/>
                    <a:pt x="163" y="52"/>
                    <a:pt x="162" y="52"/>
                  </a:cubicBezTo>
                  <a:cubicBezTo>
                    <a:pt x="159" y="53"/>
                    <a:pt x="155" y="54"/>
                    <a:pt x="151" y="54"/>
                  </a:cubicBezTo>
                  <a:cubicBezTo>
                    <a:pt x="150" y="54"/>
                    <a:pt x="149" y="54"/>
                    <a:pt x="148" y="55"/>
                  </a:cubicBezTo>
                  <a:cubicBezTo>
                    <a:pt x="144" y="55"/>
                    <a:pt x="141" y="55"/>
                    <a:pt x="137" y="56"/>
                  </a:cubicBezTo>
                  <a:cubicBezTo>
                    <a:pt x="136" y="56"/>
                    <a:pt x="135" y="56"/>
                    <a:pt x="134" y="56"/>
                  </a:cubicBezTo>
                  <a:cubicBezTo>
                    <a:pt x="130" y="56"/>
                    <a:pt x="126" y="57"/>
                    <a:pt x="123" y="57"/>
                  </a:cubicBezTo>
                  <a:cubicBezTo>
                    <a:pt x="122" y="57"/>
                    <a:pt x="121" y="57"/>
                    <a:pt x="120" y="57"/>
                  </a:cubicBezTo>
                  <a:cubicBezTo>
                    <a:pt x="116" y="57"/>
                    <a:pt x="112" y="57"/>
                    <a:pt x="109" y="57"/>
                  </a:cubicBezTo>
                  <a:cubicBezTo>
                    <a:pt x="108" y="57"/>
                    <a:pt x="107" y="57"/>
                    <a:pt x="107" y="57"/>
                  </a:cubicBezTo>
                  <a:cubicBezTo>
                    <a:pt x="106" y="57"/>
                    <a:pt x="106" y="57"/>
                    <a:pt x="106" y="57"/>
                  </a:cubicBezTo>
                  <a:cubicBezTo>
                    <a:pt x="102" y="57"/>
                    <a:pt x="98" y="57"/>
                    <a:pt x="94" y="57"/>
                  </a:cubicBezTo>
                  <a:cubicBezTo>
                    <a:pt x="93" y="57"/>
                    <a:pt x="92" y="57"/>
                    <a:pt x="91" y="57"/>
                  </a:cubicBezTo>
                  <a:cubicBezTo>
                    <a:pt x="89" y="57"/>
                    <a:pt x="86" y="57"/>
                    <a:pt x="83" y="56"/>
                  </a:cubicBezTo>
                  <a:cubicBezTo>
                    <a:pt x="82" y="56"/>
                    <a:pt x="81" y="56"/>
                    <a:pt x="80" y="56"/>
                  </a:cubicBezTo>
                  <a:cubicBezTo>
                    <a:pt x="79" y="56"/>
                    <a:pt x="78" y="56"/>
                    <a:pt x="77" y="56"/>
                  </a:cubicBezTo>
                  <a:cubicBezTo>
                    <a:pt x="73" y="56"/>
                    <a:pt x="70" y="55"/>
                    <a:pt x="66" y="55"/>
                  </a:cubicBezTo>
                  <a:cubicBezTo>
                    <a:pt x="65" y="55"/>
                    <a:pt x="64" y="54"/>
                    <a:pt x="63" y="54"/>
                  </a:cubicBezTo>
                  <a:cubicBezTo>
                    <a:pt x="61" y="54"/>
                    <a:pt x="59" y="54"/>
                    <a:pt x="56" y="53"/>
                  </a:cubicBezTo>
                  <a:cubicBezTo>
                    <a:pt x="55" y="53"/>
                    <a:pt x="53" y="53"/>
                    <a:pt x="52" y="53"/>
                  </a:cubicBezTo>
                  <a:cubicBezTo>
                    <a:pt x="51" y="52"/>
                    <a:pt x="50" y="52"/>
                    <a:pt x="49" y="52"/>
                  </a:cubicBezTo>
                  <a:cubicBezTo>
                    <a:pt x="45" y="51"/>
                    <a:pt x="41" y="50"/>
                    <a:pt x="38" y="49"/>
                  </a:cubicBezTo>
                  <a:cubicBezTo>
                    <a:pt x="37" y="49"/>
                    <a:pt x="36" y="49"/>
                    <a:pt x="36" y="49"/>
                  </a:cubicBezTo>
                  <a:cubicBezTo>
                    <a:pt x="35" y="49"/>
                    <a:pt x="35" y="49"/>
                    <a:pt x="35" y="49"/>
                  </a:cubicBezTo>
                  <a:cubicBezTo>
                    <a:pt x="33" y="48"/>
                    <a:pt x="32" y="48"/>
                    <a:pt x="30" y="47"/>
                  </a:cubicBezTo>
                  <a:cubicBezTo>
                    <a:pt x="28" y="46"/>
                    <a:pt x="26" y="46"/>
                    <a:pt x="24" y="45"/>
                  </a:cubicBezTo>
                  <a:cubicBezTo>
                    <a:pt x="23" y="45"/>
                    <a:pt x="22" y="44"/>
                    <a:pt x="21" y="44"/>
                  </a:cubicBezTo>
                  <a:cubicBezTo>
                    <a:pt x="17" y="42"/>
                    <a:pt x="14" y="40"/>
                    <a:pt x="11" y="39"/>
                  </a:cubicBezTo>
                  <a:cubicBezTo>
                    <a:pt x="10" y="38"/>
                    <a:pt x="10" y="38"/>
                    <a:pt x="9" y="38"/>
                  </a:cubicBezTo>
                  <a:cubicBezTo>
                    <a:pt x="9" y="38"/>
                    <a:pt x="8" y="37"/>
                    <a:pt x="8" y="37"/>
                  </a:cubicBezTo>
                  <a:cubicBezTo>
                    <a:pt x="7" y="36"/>
                    <a:pt x="7" y="36"/>
                    <a:pt x="6" y="36"/>
                  </a:cubicBezTo>
                  <a:cubicBezTo>
                    <a:pt x="2" y="32"/>
                    <a:pt x="0" y="28"/>
                    <a:pt x="0" y="24"/>
                  </a:cubicBezTo>
                  <a:cubicBezTo>
                    <a:pt x="0" y="23"/>
                    <a:pt x="0" y="23"/>
                    <a:pt x="0" y="23"/>
                  </a:cubicBezTo>
                  <a:cubicBezTo>
                    <a:pt x="0" y="1"/>
                    <a:pt x="0" y="1"/>
                    <a:pt x="0" y="1"/>
                  </a:cubicBezTo>
                  <a:cubicBezTo>
                    <a:pt x="6" y="1"/>
                    <a:pt x="6" y="1"/>
                    <a:pt x="6" y="1"/>
                  </a:cubicBezTo>
                  <a:cubicBezTo>
                    <a:pt x="9" y="1"/>
                    <a:pt x="9" y="1"/>
                    <a:pt x="9" y="1"/>
                  </a:cubicBezTo>
                  <a:cubicBezTo>
                    <a:pt x="21" y="1"/>
                    <a:pt x="21" y="1"/>
                    <a:pt x="21" y="1"/>
                  </a:cubicBezTo>
                  <a:cubicBezTo>
                    <a:pt x="24" y="1"/>
                    <a:pt x="24" y="1"/>
                    <a:pt x="24" y="1"/>
                  </a:cubicBezTo>
                  <a:cubicBezTo>
                    <a:pt x="32" y="1"/>
                    <a:pt x="32" y="1"/>
                    <a:pt x="32" y="1"/>
                  </a:cubicBezTo>
                  <a:cubicBezTo>
                    <a:pt x="35" y="1"/>
                    <a:pt x="35" y="1"/>
                    <a:pt x="35" y="1"/>
                  </a:cubicBezTo>
                  <a:cubicBezTo>
                    <a:pt x="38" y="1"/>
                    <a:pt x="38" y="1"/>
                    <a:pt x="38" y="1"/>
                  </a:cubicBezTo>
                  <a:cubicBezTo>
                    <a:pt x="49" y="1"/>
                    <a:pt x="49" y="1"/>
                    <a:pt x="49" y="1"/>
                  </a:cubicBezTo>
                  <a:cubicBezTo>
                    <a:pt x="52" y="1"/>
                    <a:pt x="52" y="1"/>
                    <a:pt x="52" y="1"/>
                  </a:cubicBezTo>
                  <a:cubicBezTo>
                    <a:pt x="63" y="1"/>
                    <a:pt x="63" y="1"/>
                    <a:pt x="63" y="1"/>
                  </a:cubicBezTo>
                  <a:cubicBezTo>
                    <a:pt x="66" y="0"/>
                    <a:pt x="66" y="0"/>
                    <a:pt x="66" y="0"/>
                  </a:cubicBezTo>
                  <a:cubicBezTo>
                    <a:pt x="77" y="0"/>
                    <a:pt x="77" y="0"/>
                    <a:pt x="77" y="0"/>
                  </a:cubicBezTo>
                  <a:cubicBezTo>
                    <a:pt x="80" y="0"/>
                    <a:pt x="80" y="0"/>
                    <a:pt x="80" y="0"/>
                  </a:cubicBezTo>
                  <a:cubicBezTo>
                    <a:pt x="91" y="0"/>
                    <a:pt x="91" y="0"/>
                    <a:pt x="91" y="0"/>
                  </a:cubicBezTo>
                  <a:cubicBezTo>
                    <a:pt x="94" y="0"/>
                    <a:pt x="94" y="0"/>
                    <a:pt x="94" y="0"/>
                  </a:cubicBezTo>
                  <a:cubicBezTo>
                    <a:pt x="106" y="0"/>
                    <a:pt x="106" y="0"/>
                    <a:pt x="106" y="0"/>
                  </a:cubicBezTo>
                  <a:cubicBezTo>
                    <a:pt x="109" y="0"/>
                    <a:pt x="109" y="0"/>
                    <a:pt x="109" y="0"/>
                  </a:cubicBezTo>
                  <a:cubicBezTo>
                    <a:pt x="120" y="0"/>
                    <a:pt x="120" y="0"/>
                    <a:pt x="120" y="0"/>
                  </a:cubicBezTo>
                  <a:cubicBezTo>
                    <a:pt x="123" y="0"/>
                    <a:pt x="123" y="0"/>
                    <a:pt x="123" y="0"/>
                  </a:cubicBezTo>
                  <a:cubicBezTo>
                    <a:pt x="134" y="0"/>
                    <a:pt x="134" y="0"/>
                    <a:pt x="134" y="0"/>
                  </a:cubicBezTo>
                  <a:cubicBezTo>
                    <a:pt x="137" y="0"/>
                    <a:pt x="137" y="0"/>
                    <a:pt x="137" y="0"/>
                  </a:cubicBezTo>
                  <a:cubicBezTo>
                    <a:pt x="148" y="0"/>
                    <a:pt x="148" y="0"/>
                    <a:pt x="148" y="0"/>
                  </a:cubicBezTo>
                  <a:cubicBezTo>
                    <a:pt x="151" y="0"/>
                    <a:pt x="151" y="0"/>
                    <a:pt x="151" y="0"/>
                  </a:cubicBezTo>
                  <a:cubicBezTo>
                    <a:pt x="162" y="0"/>
                    <a:pt x="162" y="0"/>
                    <a:pt x="162" y="0"/>
                  </a:cubicBezTo>
                  <a:cubicBezTo>
                    <a:pt x="165" y="0"/>
                    <a:pt x="165" y="0"/>
                    <a:pt x="165" y="0"/>
                  </a:cubicBezTo>
                  <a:cubicBezTo>
                    <a:pt x="176" y="0"/>
                    <a:pt x="176" y="0"/>
                    <a:pt x="176" y="0"/>
                  </a:cubicBezTo>
                  <a:cubicBezTo>
                    <a:pt x="179" y="0"/>
                    <a:pt x="179" y="0"/>
                    <a:pt x="179" y="0"/>
                  </a:cubicBezTo>
                  <a:cubicBezTo>
                    <a:pt x="180" y="0"/>
                    <a:pt x="180" y="0"/>
                    <a:pt x="180" y="0"/>
                  </a:cubicBezTo>
                  <a:cubicBezTo>
                    <a:pt x="191" y="0"/>
                    <a:pt x="191" y="0"/>
                    <a:pt x="191" y="0"/>
                  </a:cubicBezTo>
                  <a:cubicBezTo>
                    <a:pt x="193" y="0"/>
                    <a:pt x="193" y="0"/>
                    <a:pt x="193" y="0"/>
                  </a:cubicBezTo>
                  <a:cubicBezTo>
                    <a:pt x="205" y="0"/>
                    <a:pt x="205" y="0"/>
                    <a:pt x="205" y="0"/>
                  </a:cubicBezTo>
                  <a:cubicBezTo>
                    <a:pt x="208" y="0"/>
                    <a:pt x="208" y="0"/>
                    <a:pt x="208" y="0"/>
                  </a:cubicBezTo>
                  <a:cubicBezTo>
                    <a:pt x="213" y="0"/>
                    <a:pt x="213" y="0"/>
                    <a:pt x="213" y="0"/>
                  </a:cubicBezTo>
                  <a:cubicBezTo>
                    <a:pt x="213" y="24"/>
                    <a:pt x="213" y="24"/>
                    <a:pt x="213" y="24"/>
                  </a:cubicBezTo>
                  <a:cubicBezTo>
                    <a:pt x="213" y="24"/>
                    <a:pt x="213" y="24"/>
                    <a:pt x="213" y="24"/>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8" name="Freeform 218"/>
            <p:cNvSpPr/>
            <p:nvPr>
              <p:custDataLst>
                <p:tags r:id="rId213"/>
              </p:custDataLst>
            </p:nvPr>
          </p:nvSpPr>
          <p:spPr bwMode="auto">
            <a:xfrm>
              <a:off x="2172" y="3056"/>
              <a:ext cx="7" cy="88"/>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3" y="37"/>
                    <a:pt x="2" y="36"/>
                    <a:pt x="2" y="36"/>
                  </a:cubicBezTo>
                  <a:cubicBezTo>
                    <a:pt x="1" y="35"/>
                    <a:pt x="1" y="35"/>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9" name="Freeform 219"/>
            <p:cNvSpPr/>
            <p:nvPr>
              <p:custDataLst>
                <p:tags r:id="rId214"/>
              </p:custDataLst>
            </p:nvPr>
          </p:nvSpPr>
          <p:spPr bwMode="auto">
            <a:xfrm>
              <a:off x="2207" y="3056"/>
              <a:ext cx="7" cy="105"/>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20" name="Freeform 220"/>
            <p:cNvSpPr/>
            <p:nvPr>
              <p:custDataLst>
                <p:tags r:id="rId215"/>
              </p:custDataLst>
            </p:nvPr>
          </p:nvSpPr>
          <p:spPr bwMode="auto">
            <a:xfrm>
              <a:off x="2240" y="3056"/>
              <a:ext cx="7" cy="114"/>
            </a:xfrm>
            <a:custGeom>
              <a:avLst/>
              <a:gdLst>
                <a:gd name="T0" fmla="*/ 3 w 3"/>
                <a:gd name="T1" fmla="*/ 0 h 48"/>
                <a:gd name="T2" fmla="*/ 3 w 3"/>
                <a:gd name="T3" fmla="*/ 48 h 48"/>
                <a:gd name="T4" fmla="*/ 1 w 3"/>
                <a:gd name="T5" fmla="*/ 48 h 48"/>
                <a:gd name="T6" fmla="*/ 0 w 3"/>
                <a:gd name="T7" fmla="*/ 48 h 48"/>
                <a:gd name="T8" fmla="*/ 0 w 3"/>
                <a:gd name="T9" fmla="*/ 0 h 48"/>
                <a:gd name="T10" fmla="*/ 3 w 3"/>
                <a:gd name="T11" fmla="*/ 0 h 48"/>
              </a:gdLst>
              <a:ahLst/>
              <a:cxnLst>
                <a:cxn ang="0">
                  <a:pos x="T0" y="T1"/>
                </a:cxn>
                <a:cxn ang="0">
                  <a:pos x="T2" y="T3"/>
                </a:cxn>
                <a:cxn ang="0">
                  <a:pos x="T4" y="T5"/>
                </a:cxn>
                <a:cxn ang="0">
                  <a:pos x="T6" y="T7"/>
                </a:cxn>
                <a:cxn ang="0">
                  <a:pos x="T8" y="T9"/>
                </a:cxn>
                <a:cxn ang="0">
                  <a:pos x="T10" y="T11"/>
                </a:cxn>
              </a:cxnLst>
              <a:rect l="0" t="0" r="r" b="b"/>
              <a:pathLst>
                <a:path w="3" h="48">
                  <a:moveTo>
                    <a:pt x="3" y="0"/>
                  </a:moveTo>
                  <a:cubicBezTo>
                    <a:pt x="3" y="48"/>
                    <a:pt x="3" y="48"/>
                    <a:pt x="3" y="48"/>
                  </a:cubicBezTo>
                  <a:cubicBezTo>
                    <a:pt x="2" y="48"/>
                    <a:pt x="1" y="48"/>
                    <a:pt x="1" y="48"/>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21" name="Freeform 221"/>
            <p:cNvSpPr/>
            <p:nvPr>
              <p:custDataLst>
                <p:tags r:id="rId216"/>
              </p:custDataLst>
            </p:nvPr>
          </p:nvSpPr>
          <p:spPr bwMode="auto">
            <a:xfrm>
              <a:off x="2274" y="3056"/>
              <a:ext cx="7" cy="124"/>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1"/>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22" name="Freeform 222"/>
            <p:cNvSpPr/>
            <p:nvPr>
              <p:custDataLst>
                <p:tags r:id="rId217"/>
              </p:custDataLst>
            </p:nvPr>
          </p:nvSpPr>
          <p:spPr bwMode="auto">
            <a:xfrm>
              <a:off x="2307" y="3054"/>
              <a:ext cx="7" cy="130"/>
            </a:xfrm>
            <a:custGeom>
              <a:avLst/>
              <a:gdLst>
                <a:gd name="T0" fmla="*/ 3 w 3"/>
                <a:gd name="T1" fmla="*/ 0 h 55"/>
                <a:gd name="T2" fmla="*/ 3 w 3"/>
                <a:gd name="T3" fmla="*/ 55 h 55"/>
                <a:gd name="T4" fmla="*/ 0 w 3"/>
                <a:gd name="T5" fmla="*/ 54 h 55"/>
                <a:gd name="T6" fmla="*/ 0 w 3"/>
                <a:gd name="T7" fmla="*/ 1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4"/>
                    <a:pt x="0" y="54"/>
                  </a:cubicBezTo>
                  <a:cubicBezTo>
                    <a:pt x="0" y="1"/>
                    <a:pt x="0" y="1"/>
                    <a:pt x="0" y="1"/>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23" name="Freeform 223"/>
            <p:cNvSpPr/>
            <p:nvPr>
              <p:custDataLst>
                <p:tags r:id="rId218"/>
              </p:custDataLst>
            </p:nvPr>
          </p:nvSpPr>
          <p:spPr bwMode="auto">
            <a:xfrm>
              <a:off x="2340" y="3054"/>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24" name="Freeform 224"/>
            <p:cNvSpPr/>
            <p:nvPr>
              <p:custDataLst>
                <p:tags r:id="rId219"/>
              </p:custDataLst>
            </p:nvPr>
          </p:nvSpPr>
          <p:spPr bwMode="auto">
            <a:xfrm>
              <a:off x="2373" y="3054"/>
              <a:ext cx="7" cy="135"/>
            </a:xfrm>
            <a:custGeom>
              <a:avLst/>
              <a:gdLst>
                <a:gd name="T0" fmla="*/ 3 w 3"/>
                <a:gd name="T1" fmla="*/ 0 h 57"/>
                <a:gd name="T2" fmla="*/ 3 w 3"/>
                <a:gd name="T3" fmla="*/ 57 h 57"/>
                <a:gd name="T4" fmla="*/ 0 w 3"/>
                <a:gd name="T5" fmla="*/ 57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7"/>
                    <a:pt x="3" y="57"/>
                    <a:pt x="3" y="57"/>
                  </a:cubicBezTo>
                  <a:cubicBezTo>
                    <a:pt x="2" y="57"/>
                    <a:pt x="1"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25" name="Freeform 225"/>
            <p:cNvSpPr/>
            <p:nvPr>
              <p:custDataLst>
                <p:tags r:id="rId220"/>
              </p:custDataLst>
            </p:nvPr>
          </p:nvSpPr>
          <p:spPr bwMode="auto">
            <a:xfrm>
              <a:off x="2408" y="3054"/>
              <a:ext cx="8" cy="135"/>
            </a:xfrm>
            <a:custGeom>
              <a:avLst/>
              <a:gdLst>
                <a:gd name="T0" fmla="*/ 3 w 3"/>
                <a:gd name="T1" fmla="*/ 0 h 57"/>
                <a:gd name="T2" fmla="*/ 3 w 3"/>
                <a:gd name="T3" fmla="*/ 57 h 57"/>
                <a:gd name="T4" fmla="*/ 1 w 3"/>
                <a:gd name="T5" fmla="*/ 57 h 57"/>
                <a:gd name="T6" fmla="*/ 0 w 3"/>
                <a:gd name="T7" fmla="*/ 57 h 57"/>
                <a:gd name="T8" fmla="*/ 0 w 3"/>
                <a:gd name="T9" fmla="*/ 0 h 57"/>
                <a:gd name="T10" fmla="*/ 3 w 3"/>
                <a:gd name="T11" fmla="*/ 0 h 57"/>
              </a:gdLst>
              <a:ahLst/>
              <a:cxnLst>
                <a:cxn ang="0">
                  <a:pos x="T0" y="T1"/>
                </a:cxn>
                <a:cxn ang="0">
                  <a:pos x="T2" y="T3"/>
                </a:cxn>
                <a:cxn ang="0">
                  <a:pos x="T4" y="T5"/>
                </a:cxn>
                <a:cxn ang="0">
                  <a:pos x="T6" y="T7"/>
                </a:cxn>
                <a:cxn ang="0">
                  <a:pos x="T8" y="T9"/>
                </a:cxn>
                <a:cxn ang="0">
                  <a:pos x="T10" y="T11"/>
                </a:cxn>
              </a:cxnLst>
              <a:rect l="0" t="0" r="r" b="b"/>
              <a:pathLst>
                <a:path w="3" h="57">
                  <a:moveTo>
                    <a:pt x="3" y="0"/>
                  </a:moveTo>
                  <a:cubicBezTo>
                    <a:pt x="3" y="57"/>
                    <a:pt x="3" y="57"/>
                    <a:pt x="3" y="57"/>
                  </a:cubicBezTo>
                  <a:cubicBezTo>
                    <a:pt x="2" y="57"/>
                    <a:pt x="1" y="57"/>
                    <a:pt x="1" y="57"/>
                  </a:cubicBezTo>
                  <a:cubicBezTo>
                    <a:pt x="0" y="57"/>
                    <a:pt x="0"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26" name="Freeform 226"/>
            <p:cNvSpPr/>
            <p:nvPr>
              <p:custDataLst>
                <p:tags r:id="rId221"/>
              </p:custDataLst>
            </p:nvPr>
          </p:nvSpPr>
          <p:spPr bwMode="auto">
            <a:xfrm>
              <a:off x="2442" y="3054"/>
              <a:ext cx="7" cy="135"/>
            </a:xfrm>
            <a:custGeom>
              <a:avLst/>
              <a:gdLst>
                <a:gd name="T0" fmla="*/ 3 w 3"/>
                <a:gd name="T1" fmla="*/ 0 h 57"/>
                <a:gd name="T2" fmla="*/ 3 w 3"/>
                <a:gd name="T3" fmla="*/ 57 h 57"/>
                <a:gd name="T4" fmla="*/ 0 w 3"/>
                <a:gd name="T5" fmla="*/ 57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7"/>
                    <a:pt x="3" y="57"/>
                    <a:pt x="3" y="57"/>
                  </a:cubicBezTo>
                  <a:cubicBezTo>
                    <a:pt x="2" y="57"/>
                    <a:pt x="1"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27" name="Freeform 227"/>
            <p:cNvSpPr/>
            <p:nvPr>
              <p:custDataLst>
                <p:tags r:id="rId222"/>
              </p:custDataLst>
            </p:nvPr>
          </p:nvSpPr>
          <p:spPr bwMode="auto">
            <a:xfrm>
              <a:off x="2475" y="3054"/>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28" name="Freeform 228"/>
            <p:cNvSpPr/>
            <p:nvPr>
              <p:custDataLst>
                <p:tags r:id="rId223"/>
              </p:custDataLst>
            </p:nvPr>
          </p:nvSpPr>
          <p:spPr bwMode="auto">
            <a:xfrm>
              <a:off x="2508" y="3054"/>
              <a:ext cx="7" cy="130"/>
            </a:xfrm>
            <a:custGeom>
              <a:avLst/>
              <a:gdLst>
                <a:gd name="T0" fmla="*/ 3 w 3"/>
                <a:gd name="T1" fmla="*/ 0 h 55"/>
                <a:gd name="T2" fmla="*/ 3 w 3"/>
                <a:gd name="T3" fmla="*/ 54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4"/>
                    <a:pt x="3" y="54"/>
                    <a:pt x="3" y="54"/>
                  </a:cubicBezTo>
                  <a:cubicBezTo>
                    <a:pt x="2" y="54"/>
                    <a:pt x="1" y="54"/>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29" name="Freeform 229"/>
            <p:cNvSpPr/>
            <p:nvPr>
              <p:custDataLst>
                <p:tags r:id="rId224"/>
              </p:custDataLst>
            </p:nvPr>
          </p:nvSpPr>
          <p:spPr bwMode="auto">
            <a:xfrm>
              <a:off x="2541" y="3054"/>
              <a:ext cx="7" cy="123"/>
            </a:xfrm>
            <a:custGeom>
              <a:avLst/>
              <a:gdLst>
                <a:gd name="T0" fmla="*/ 3 w 3"/>
                <a:gd name="T1" fmla="*/ 0 h 52"/>
                <a:gd name="T2" fmla="*/ 3 w 3"/>
                <a:gd name="T3" fmla="*/ 52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30" name="Freeform 230"/>
            <p:cNvSpPr/>
            <p:nvPr>
              <p:custDataLst>
                <p:tags r:id="rId225"/>
              </p:custDataLst>
            </p:nvPr>
          </p:nvSpPr>
          <p:spPr bwMode="auto">
            <a:xfrm>
              <a:off x="2574" y="3054"/>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9"/>
                    <a:pt x="1" y="49"/>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31" name="Freeform 231"/>
            <p:cNvSpPr/>
            <p:nvPr>
              <p:custDataLst>
                <p:tags r:id="rId226"/>
              </p:custDataLst>
            </p:nvPr>
          </p:nvSpPr>
          <p:spPr bwMode="auto">
            <a:xfrm>
              <a:off x="2610" y="3054"/>
              <a:ext cx="4" cy="107"/>
            </a:xfrm>
            <a:custGeom>
              <a:avLst/>
              <a:gdLst>
                <a:gd name="T0" fmla="*/ 2 w 2"/>
                <a:gd name="T1" fmla="*/ 0 h 45"/>
                <a:gd name="T2" fmla="*/ 2 w 2"/>
                <a:gd name="T3" fmla="*/ 43 h 45"/>
                <a:gd name="T4" fmla="*/ 0 w 2"/>
                <a:gd name="T5" fmla="*/ 45 h 45"/>
                <a:gd name="T6" fmla="*/ 0 w 2"/>
                <a:gd name="T7" fmla="*/ 0 h 45"/>
                <a:gd name="T8" fmla="*/ 2 w 2"/>
                <a:gd name="T9" fmla="*/ 0 h 45"/>
              </a:gdLst>
              <a:ahLst/>
              <a:cxnLst>
                <a:cxn ang="0">
                  <a:pos x="T0" y="T1"/>
                </a:cxn>
                <a:cxn ang="0">
                  <a:pos x="T2" y="T3"/>
                </a:cxn>
                <a:cxn ang="0">
                  <a:pos x="T4" y="T5"/>
                </a:cxn>
                <a:cxn ang="0">
                  <a:pos x="T6" y="T7"/>
                </a:cxn>
                <a:cxn ang="0">
                  <a:pos x="T8" y="T9"/>
                </a:cxn>
              </a:cxnLst>
              <a:rect l="0" t="0" r="r" b="b"/>
              <a:pathLst>
                <a:path w="2" h="45">
                  <a:moveTo>
                    <a:pt x="2" y="0"/>
                  </a:moveTo>
                  <a:cubicBezTo>
                    <a:pt x="2" y="43"/>
                    <a:pt x="2" y="43"/>
                    <a:pt x="2" y="43"/>
                  </a:cubicBezTo>
                  <a:cubicBezTo>
                    <a:pt x="2" y="44"/>
                    <a:pt x="1" y="44"/>
                    <a:pt x="0" y="45"/>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32" name="Freeform 232"/>
            <p:cNvSpPr/>
            <p:nvPr>
              <p:custDataLst>
                <p:tags r:id="rId227"/>
              </p:custDataLst>
            </p:nvPr>
          </p:nvSpPr>
          <p:spPr bwMode="auto">
            <a:xfrm>
              <a:off x="2643" y="3054"/>
              <a:ext cx="7" cy="88"/>
            </a:xfrm>
            <a:custGeom>
              <a:avLst/>
              <a:gdLst>
                <a:gd name="T0" fmla="*/ 3 w 3"/>
                <a:gd name="T1" fmla="*/ 0 h 37"/>
                <a:gd name="T2" fmla="*/ 3 w 3"/>
                <a:gd name="T3" fmla="*/ 35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5"/>
                    <a:pt x="3" y="35"/>
                    <a:pt x="3" y="35"/>
                  </a:cubicBezTo>
                  <a:cubicBezTo>
                    <a:pt x="2" y="36"/>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33" name="Freeform 233"/>
            <p:cNvSpPr/>
            <p:nvPr>
              <p:custDataLst>
                <p:tags r:id="rId228"/>
              </p:custDataLst>
            </p:nvPr>
          </p:nvSpPr>
          <p:spPr bwMode="auto">
            <a:xfrm>
              <a:off x="2158" y="2983"/>
              <a:ext cx="504" cy="144"/>
            </a:xfrm>
            <a:custGeom>
              <a:avLst/>
              <a:gdLst>
                <a:gd name="T0" fmla="*/ 213 w 213"/>
                <a:gd name="T1" fmla="*/ 31 h 61"/>
                <a:gd name="T2" fmla="*/ 107 w 213"/>
                <a:gd name="T3" fmla="*/ 61 h 61"/>
                <a:gd name="T4" fmla="*/ 83 w 213"/>
                <a:gd name="T5" fmla="*/ 60 h 61"/>
                <a:gd name="T6" fmla="*/ 56 w 213"/>
                <a:gd name="T7" fmla="*/ 57 h 61"/>
                <a:gd name="T8" fmla="*/ 36 w 213"/>
                <a:gd name="T9" fmla="*/ 53 h 61"/>
                <a:gd name="T10" fmla="*/ 30 w 213"/>
                <a:gd name="T11" fmla="*/ 52 h 61"/>
                <a:gd name="T12" fmla="*/ 11 w 213"/>
                <a:gd name="T13" fmla="*/ 44 h 61"/>
                <a:gd name="T14" fmla="*/ 8 w 213"/>
                <a:gd name="T15" fmla="*/ 42 h 61"/>
                <a:gd name="T16" fmla="*/ 0 w 213"/>
                <a:gd name="T17" fmla="*/ 31 h 61"/>
                <a:gd name="T18" fmla="*/ 0 w 213"/>
                <a:gd name="T19" fmla="*/ 29 h 61"/>
                <a:gd name="T20" fmla="*/ 107 w 213"/>
                <a:gd name="T21" fmla="*/ 0 h 61"/>
                <a:gd name="T22" fmla="*/ 147 w 213"/>
                <a:gd name="T23" fmla="*/ 2 h 61"/>
                <a:gd name="T24" fmla="*/ 154 w 213"/>
                <a:gd name="T25" fmla="*/ 3 h 61"/>
                <a:gd name="T26" fmla="*/ 181 w 213"/>
                <a:gd name="T27" fmla="*/ 9 h 61"/>
                <a:gd name="T28" fmla="*/ 186 w 213"/>
                <a:gd name="T29" fmla="*/ 10 h 61"/>
                <a:gd name="T30" fmla="*/ 201 w 213"/>
                <a:gd name="T31" fmla="*/ 16 h 61"/>
                <a:gd name="T32" fmla="*/ 210 w 213"/>
                <a:gd name="T33" fmla="*/ 24 h 61"/>
                <a:gd name="T34" fmla="*/ 213 w 213"/>
                <a:gd name="T35" fmla="*/ 29 h 61"/>
                <a:gd name="T36" fmla="*/ 213 w 213"/>
                <a:gd name="T3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61">
                  <a:moveTo>
                    <a:pt x="213" y="31"/>
                  </a:moveTo>
                  <a:cubicBezTo>
                    <a:pt x="213" y="47"/>
                    <a:pt x="165" y="61"/>
                    <a:pt x="107" y="61"/>
                  </a:cubicBezTo>
                  <a:cubicBezTo>
                    <a:pt x="99" y="61"/>
                    <a:pt x="91" y="61"/>
                    <a:pt x="83" y="60"/>
                  </a:cubicBezTo>
                  <a:cubicBezTo>
                    <a:pt x="74" y="60"/>
                    <a:pt x="65" y="59"/>
                    <a:pt x="56" y="57"/>
                  </a:cubicBezTo>
                  <a:cubicBezTo>
                    <a:pt x="49" y="56"/>
                    <a:pt x="42" y="55"/>
                    <a:pt x="36" y="53"/>
                  </a:cubicBezTo>
                  <a:cubicBezTo>
                    <a:pt x="34" y="53"/>
                    <a:pt x="32" y="52"/>
                    <a:pt x="30" y="52"/>
                  </a:cubicBezTo>
                  <a:cubicBezTo>
                    <a:pt x="22" y="49"/>
                    <a:pt x="16" y="47"/>
                    <a:pt x="11" y="44"/>
                  </a:cubicBezTo>
                  <a:cubicBezTo>
                    <a:pt x="10" y="43"/>
                    <a:pt x="9" y="43"/>
                    <a:pt x="8" y="42"/>
                  </a:cubicBezTo>
                  <a:cubicBezTo>
                    <a:pt x="3" y="39"/>
                    <a:pt x="0" y="35"/>
                    <a:pt x="0" y="31"/>
                  </a:cubicBezTo>
                  <a:cubicBezTo>
                    <a:pt x="0" y="30"/>
                    <a:pt x="0" y="30"/>
                    <a:pt x="0" y="29"/>
                  </a:cubicBezTo>
                  <a:cubicBezTo>
                    <a:pt x="2" y="13"/>
                    <a:pt x="49" y="0"/>
                    <a:pt x="107" y="0"/>
                  </a:cubicBezTo>
                  <a:cubicBezTo>
                    <a:pt x="121" y="0"/>
                    <a:pt x="134" y="1"/>
                    <a:pt x="147" y="2"/>
                  </a:cubicBezTo>
                  <a:cubicBezTo>
                    <a:pt x="149" y="3"/>
                    <a:pt x="151" y="3"/>
                    <a:pt x="154" y="3"/>
                  </a:cubicBezTo>
                  <a:cubicBezTo>
                    <a:pt x="164" y="5"/>
                    <a:pt x="173" y="7"/>
                    <a:pt x="181" y="9"/>
                  </a:cubicBezTo>
                  <a:cubicBezTo>
                    <a:pt x="183" y="9"/>
                    <a:pt x="184" y="10"/>
                    <a:pt x="186" y="10"/>
                  </a:cubicBezTo>
                  <a:cubicBezTo>
                    <a:pt x="192" y="12"/>
                    <a:pt x="197" y="14"/>
                    <a:pt x="201" y="16"/>
                  </a:cubicBezTo>
                  <a:cubicBezTo>
                    <a:pt x="205" y="19"/>
                    <a:pt x="208" y="21"/>
                    <a:pt x="210" y="24"/>
                  </a:cubicBezTo>
                  <a:cubicBezTo>
                    <a:pt x="212" y="26"/>
                    <a:pt x="213" y="27"/>
                    <a:pt x="213" y="29"/>
                  </a:cubicBezTo>
                  <a:cubicBezTo>
                    <a:pt x="213" y="30"/>
                    <a:pt x="213" y="30"/>
                    <a:pt x="213" y="31"/>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34" name="Freeform 234"/>
            <p:cNvSpPr/>
            <p:nvPr>
              <p:custDataLst>
                <p:tags r:id="rId229"/>
              </p:custDataLst>
            </p:nvPr>
          </p:nvSpPr>
          <p:spPr bwMode="auto">
            <a:xfrm>
              <a:off x="2290" y="3109"/>
              <a:ext cx="109" cy="16"/>
            </a:xfrm>
            <a:custGeom>
              <a:avLst/>
              <a:gdLst>
                <a:gd name="T0" fmla="*/ 0 w 46"/>
                <a:gd name="T1" fmla="*/ 4 h 7"/>
                <a:gd name="T2" fmla="*/ 46 w 46"/>
                <a:gd name="T3" fmla="*/ 2 h 7"/>
                <a:gd name="T4" fmla="*/ 46 w 46"/>
                <a:gd name="T5" fmla="*/ 2 h 7"/>
                <a:gd name="T6" fmla="*/ 46 w 46"/>
                <a:gd name="T7" fmla="*/ 2 h 7"/>
                <a:gd name="T8" fmla="*/ 45 w 46"/>
                <a:gd name="T9" fmla="*/ 2 h 7"/>
                <a:gd name="T10" fmla="*/ 45 w 46"/>
                <a:gd name="T11" fmla="*/ 2 h 7"/>
                <a:gd name="T12" fmla="*/ 44 w 46"/>
                <a:gd name="T13" fmla="*/ 2 h 7"/>
                <a:gd name="T14" fmla="*/ 44 w 46"/>
                <a:gd name="T15" fmla="*/ 2 h 7"/>
                <a:gd name="T16" fmla="*/ 43 w 46"/>
                <a:gd name="T17" fmla="*/ 2 h 7"/>
                <a:gd name="T18" fmla="*/ 43 w 46"/>
                <a:gd name="T19" fmla="*/ 2 h 7"/>
                <a:gd name="T20" fmla="*/ 43 w 46"/>
                <a:gd name="T21" fmla="*/ 2 h 7"/>
                <a:gd name="T22" fmla="*/ 42 w 46"/>
                <a:gd name="T23" fmla="*/ 2 h 7"/>
                <a:gd name="T24" fmla="*/ 42 w 46"/>
                <a:gd name="T25" fmla="*/ 2 h 7"/>
                <a:gd name="T26" fmla="*/ 42 w 46"/>
                <a:gd name="T27" fmla="*/ 2 h 7"/>
                <a:gd name="T28" fmla="*/ 42 w 46"/>
                <a:gd name="T29" fmla="*/ 2 h 7"/>
                <a:gd name="T30" fmla="*/ 42 w 46"/>
                <a:gd name="T31" fmla="*/ 2 h 7"/>
                <a:gd name="T32" fmla="*/ 41 w 46"/>
                <a:gd name="T33" fmla="*/ 2 h 7"/>
                <a:gd name="T34" fmla="*/ 41 w 46"/>
                <a:gd name="T35" fmla="*/ 2 h 7"/>
                <a:gd name="T36" fmla="*/ 41 w 46"/>
                <a:gd name="T37" fmla="*/ 2 h 7"/>
                <a:gd name="T38" fmla="*/ 41 w 46"/>
                <a:gd name="T39" fmla="*/ 2 h 7"/>
                <a:gd name="T40" fmla="*/ 40 w 46"/>
                <a:gd name="T41" fmla="*/ 2 h 7"/>
                <a:gd name="T42" fmla="*/ 40 w 46"/>
                <a:gd name="T43" fmla="*/ 2 h 7"/>
                <a:gd name="T44" fmla="*/ 40 w 46"/>
                <a:gd name="T45" fmla="*/ 2 h 7"/>
                <a:gd name="T46" fmla="*/ 40 w 46"/>
                <a:gd name="T47" fmla="*/ 2 h 7"/>
                <a:gd name="T48" fmla="*/ 39 w 46"/>
                <a:gd name="T49" fmla="*/ 2 h 7"/>
                <a:gd name="T50" fmla="*/ 39 w 46"/>
                <a:gd name="T51" fmla="*/ 2 h 7"/>
                <a:gd name="T52" fmla="*/ 39 w 46"/>
                <a:gd name="T53" fmla="*/ 2 h 7"/>
                <a:gd name="T54" fmla="*/ 39 w 46"/>
                <a:gd name="T55" fmla="*/ 2 h 7"/>
                <a:gd name="T56" fmla="*/ 25 w 46"/>
                <a:gd name="T57" fmla="*/ 1 h 7"/>
                <a:gd name="T58" fmla="*/ 25 w 46"/>
                <a:gd name="T59" fmla="*/ 1 h 7"/>
                <a:gd name="T60" fmla="*/ 25 w 46"/>
                <a:gd name="T61" fmla="*/ 1 h 7"/>
                <a:gd name="T62" fmla="*/ 19 w 46"/>
                <a:gd name="T6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7">
                  <a:moveTo>
                    <a:pt x="16" y="0"/>
                  </a:moveTo>
                  <a:cubicBezTo>
                    <a:pt x="0" y="4"/>
                    <a:pt x="0" y="4"/>
                    <a:pt x="0" y="4"/>
                  </a:cubicBezTo>
                  <a:cubicBezTo>
                    <a:pt x="9" y="6"/>
                    <a:pt x="18" y="7"/>
                    <a:pt x="27" y="7"/>
                  </a:cubicBezTo>
                  <a:cubicBezTo>
                    <a:pt x="46" y="2"/>
                    <a:pt x="46" y="2"/>
                    <a:pt x="46" y="2"/>
                  </a:cubicBezTo>
                  <a:cubicBezTo>
                    <a:pt x="46" y="2"/>
                    <a:pt x="46" y="2"/>
                    <a:pt x="46" y="2"/>
                  </a:cubicBezTo>
                  <a:cubicBezTo>
                    <a:pt x="46" y="2"/>
                    <a:pt x="46" y="2"/>
                    <a:pt x="46" y="2"/>
                  </a:cubicBezTo>
                  <a:cubicBezTo>
                    <a:pt x="46" y="2"/>
                    <a:pt x="46" y="2"/>
                    <a:pt x="46" y="2"/>
                  </a:cubicBezTo>
                  <a:cubicBezTo>
                    <a:pt x="46" y="2"/>
                    <a:pt x="46" y="2"/>
                    <a:pt x="46" y="2"/>
                  </a:cubicBezTo>
                  <a:cubicBezTo>
                    <a:pt x="46" y="2"/>
                    <a:pt x="45" y="2"/>
                    <a:pt x="45" y="2"/>
                  </a:cubicBezTo>
                  <a:cubicBezTo>
                    <a:pt x="45" y="2"/>
                    <a:pt x="45" y="2"/>
                    <a:pt x="45" y="2"/>
                  </a:cubicBezTo>
                  <a:cubicBezTo>
                    <a:pt x="45" y="2"/>
                    <a:pt x="45" y="2"/>
                    <a:pt x="45" y="2"/>
                  </a:cubicBezTo>
                  <a:cubicBezTo>
                    <a:pt x="45" y="2"/>
                    <a:pt x="45" y="2"/>
                    <a:pt x="45" y="2"/>
                  </a:cubicBezTo>
                  <a:cubicBezTo>
                    <a:pt x="45" y="2"/>
                    <a:pt x="45" y="2"/>
                    <a:pt x="45" y="2"/>
                  </a:cubicBezTo>
                  <a:cubicBezTo>
                    <a:pt x="45" y="2"/>
                    <a:pt x="45" y="2"/>
                    <a:pt x="44" y="2"/>
                  </a:cubicBezTo>
                  <a:cubicBezTo>
                    <a:pt x="44" y="2"/>
                    <a:pt x="44" y="2"/>
                    <a:pt x="44" y="2"/>
                  </a:cubicBezTo>
                  <a:cubicBezTo>
                    <a:pt x="44" y="2"/>
                    <a:pt x="44" y="2"/>
                    <a:pt x="44" y="2"/>
                  </a:cubicBezTo>
                  <a:cubicBezTo>
                    <a:pt x="44" y="2"/>
                    <a:pt x="44" y="2"/>
                    <a:pt x="44" y="2"/>
                  </a:cubicBezTo>
                  <a:cubicBezTo>
                    <a:pt x="44" y="2"/>
                    <a:pt x="43" y="2"/>
                    <a:pt x="43" y="2"/>
                  </a:cubicBezTo>
                  <a:cubicBezTo>
                    <a:pt x="43" y="2"/>
                    <a:pt x="43" y="2"/>
                    <a:pt x="43" y="2"/>
                  </a:cubicBezTo>
                  <a:cubicBezTo>
                    <a:pt x="43" y="2"/>
                    <a:pt x="43" y="2"/>
                    <a:pt x="43" y="2"/>
                  </a:cubicBezTo>
                  <a:cubicBezTo>
                    <a:pt x="43" y="2"/>
                    <a:pt x="43" y="2"/>
                    <a:pt x="43" y="2"/>
                  </a:cubicBezTo>
                  <a:cubicBezTo>
                    <a:pt x="43" y="2"/>
                    <a:pt x="43" y="2"/>
                    <a:pt x="43" y="2"/>
                  </a:cubicBezTo>
                  <a:cubicBezTo>
                    <a:pt x="43" y="2"/>
                    <a:pt x="43" y="2"/>
                    <a:pt x="43" y="2"/>
                  </a:cubicBezTo>
                  <a:cubicBezTo>
                    <a:pt x="43" y="2"/>
                    <a:pt x="43" y="2"/>
                    <a:pt x="42" y="2"/>
                  </a:cubicBezTo>
                  <a:cubicBezTo>
                    <a:pt x="42" y="2"/>
                    <a:pt x="42" y="2"/>
                    <a:pt x="42" y="2"/>
                  </a:cubicBezTo>
                  <a:cubicBezTo>
                    <a:pt x="42" y="2"/>
                    <a:pt x="42" y="2"/>
                    <a:pt x="42" y="2"/>
                  </a:cubicBezTo>
                  <a:cubicBezTo>
                    <a:pt x="42" y="2"/>
                    <a:pt x="42" y="2"/>
                    <a:pt x="42" y="2"/>
                  </a:cubicBezTo>
                  <a:cubicBezTo>
                    <a:pt x="42" y="2"/>
                    <a:pt x="42" y="2"/>
                    <a:pt x="42" y="2"/>
                  </a:cubicBezTo>
                  <a:cubicBezTo>
                    <a:pt x="42" y="2"/>
                    <a:pt x="42" y="2"/>
                    <a:pt x="42" y="2"/>
                  </a:cubicBezTo>
                  <a:cubicBezTo>
                    <a:pt x="42" y="2"/>
                    <a:pt x="42" y="2"/>
                    <a:pt x="42" y="2"/>
                  </a:cubicBezTo>
                  <a:cubicBezTo>
                    <a:pt x="42" y="2"/>
                    <a:pt x="42" y="2"/>
                    <a:pt x="42" y="2"/>
                  </a:cubicBezTo>
                  <a:cubicBezTo>
                    <a:pt x="42" y="2"/>
                    <a:pt x="42" y="2"/>
                    <a:pt x="42"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0" y="2"/>
                  </a:cubicBezTo>
                  <a:cubicBezTo>
                    <a:pt x="40" y="2"/>
                    <a:pt x="40" y="2"/>
                    <a:pt x="40" y="2"/>
                  </a:cubicBezTo>
                  <a:cubicBezTo>
                    <a:pt x="40" y="2"/>
                    <a:pt x="40" y="2"/>
                    <a:pt x="40" y="2"/>
                  </a:cubicBezTo>
                  <a:cubicBezTo>
                    <a:pt x="40" y="2"/>
                    <a:pt x="40" y="2"/>
                    <a:pt x="40" y="2"/>
                  </a:cubicBezTo>
                  <a:cubicBezTo>
                    <a:pt x="40" y="2"/>
                    <a:pt x="40" y="2"/>
                    <a:pt x="40" y="2"/>
                  </a:cubicBezTo>
                  <a:cubicBezTo>
                    <a:pt x="40" y="2"/>
                    <a:pt x="40" y="2"/>
                    <a:pt x="40" y="2"/>
                  </a:cubicBezTo>
                  <a:cubicBezTo>
                    <a:pt x="40" y="2"/>
                    <a:pt x="40" y="2"/>
                    <a:pt x="40" y="2"/>
                  </a:cubicBezTo>
                  <a:cubicBezTo>
                    <a:pt x="40" y="2"/>
                    <a:pt x="40" y="2"/>
                    <a:pt x="40" y="2"/>
                  </a:cubicBezTo>
                  <a:cubicBezTo>
                    <a:pt x="40" y="2"/>
                    <a:pt x="40" y="2"/>
                    <a:pt x="39" y="2"/>
                  </a:cubicBezTo>
                  <a:cubicBezTo>
                    <a:pt x="39" y="2"/>
                    <a:pt x="39" y="2"/>
                    <a:pt x="39" y="2"/>
                  </a:cubicBezTo>
                  <a:cubicBezTo>
                    <a:pt x="39" y="2"/>
                    <a:pt x="39" y="2"/>
                    <a:pt x="39" y="2"/>
                  </a:cubicBezTo>
                  <a:cubicBezTo>
                    <a:pt x="39" y="2"/>
                    <a:pt x="39" y="2"/>
                    <a:pt x="39" y="2"/>
                  </a:cubicBezTo>
                  <a:cubicBezTo>
                    <a:pt x="39" y="2"/>
                    <a:pt x="39" y="2"/>
                    <a:pt x="39" y="2"/>
                  </a:cubicBezTo>
                  <a:cubicBezTo>
                    <a:pt x="39" y="2"/>
                    <a:pt x="39" y="2"/>
                    <a:pt x="39" y="2"/>
                  </a:cubicBezTo>
                  <a:cubicBezTo>
                    <a:pt x="39" y="2"/>
                    <a:pt x="39" y="2"/>
                    <a:pt x="39" y="2"/>
                  </a:cubicBezTo>
                  <a:cubicBezTo>
                    <a:pt x="39" y="2"/>
                    <a:pt x="39" y="2"/>
                    <a:pt x="39" y="2"/>
                  </a:cubicBezTo>
                  <a:cubicBezTo>
                    <a:pt x="34" y="1"/>
                    <a:pt x="30" y="1"/>
                    <a:pt x="25"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3" y="0"/>
                    <a:pt x="21" y="0"/>
                    <a:pt x="19" y="0"/>
                  </a:cubicBezTo>
                  <a:cubicBezTo>
                    <a:pt x="18" y="0"/>
                    <a:pt x="17" y="0"/>
                    <a:pt x="16"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35" name="Freeform 235"/>
            <p:cNvSpPr/>
            <p:nvPr>
              <p:custDataLst>
                <p:tags r:id="rId230"/>
              </p:custDataLst>
            </p:nvPr>
          </p:nvSpPr>
          <p:spPr bwMode="auto">
            <a:xfrm>
              <a:off x="2176" y="3071"/>
              <a:ext cx="45" cy="16"/>
            </a:xfrm>
            <a:custGeom>
              <a:avLst/>
              <a:gdLst>
                <a:gd name="T0" fmla="*/ 17 w 19"/>
                <a:gd name="T1" fmla="*/ 0 h 7"/>
                <a:gd name="T2" fmla="*/ 0 w 19"/>
                <a:gd name="T3" fmla="*/ 5 h 7"/>
                <a:gd name="T4" fmla="*/ 3 w 19"/>
                <a:gd name="T5" fmla="*/ 7 h 7"/>
                <a:gd name="T6" fmla="*/ 19 w 19"/>
                <a:gd name="T7" fmla="*/ 2 h 7"/>
                <a:gd name="T8" fmla="*/ 17 w 19"/>
                <a:gd name="T9" fmla="*/ 0 h 7"/>
              </a:gdLst>
              <a:ahLst/>
              <a:cxnLst>
                <a:cxn ang="0">
                  <a:pos x="T0" y="T1"/>
                </a:cxn>
                <a:cxn ang="0">
                  <a:pos x="T2" y="T3"/>
                </a:cxn>
                <a:cxn ang="0">
                  <a:pos x="T4" y="T5"/>
                </a:cxn>
                <a:cxn ang="0">
                  <a:pos x="T6" y="T7"/>
                </a:cxn>
                <a:cxn ang="0">
                  <a:pos x="T8" y="T9"/>
                </a:cxn>
              </a:cxnLst>
              <a:rect l="0" t="0" r="r" b="b"/>
              <a:pathLst>
                <a:path w="19" h="7">
                  <a:moveTo>
                    <a:pt x="17" y="0"/>
                  </a:moveTo>
                  <a:cubicBezTo>
                    <a:pt x="0" y="5"/>
                    <a:pt x="0" y="5"/>
                    <a:pt x="0" y="5"/>
                  </a:cubicBezTo>
                  <a:cubicBezTo>
                    <a:pt x="1" y="6"/>
                    <a:pt x="2" y="6"/>
                    <a:pt x="3" y="7"/>
                  </a:cubicBezTo>
                  <a:cubicBezTo>
                    <a:pt x="19" y="2"/>
                    <a:pt x="19" y="2"/>
                    <a:pt x="19" y="2"/>
                  </a:cubicBezTo>
                  <a:cubicBezTo>
                    <a:pt x="18" y="2"/>
                    <a:pt x="17" y="1"/>
                    <a:pt x="1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36" name="Freeform 236"/>
            <p:cNvSpPr/>
            <p:nvPr>
              <p:custDataLst>
                <p:tags r:id="rId231"/>
              </p:custDataLst>
            </p:nvPr>
          </p:nvSpPr>
          <p:spPr bwMode="auto">
            <a:xfrm>
              <a:off x="2229" y="3094"/>
              <a:ext cx="49" cy="15"/>
            </a:xfrm>
            <a:custGeom>
              <a:avLst/>
              <a:gdLst>
                <a:gd name="T0" fmla="*/ 15 w 21"/>
                <a:gd name="T1" fmla="*/ 0 h 6"/>
                <a:gd name="T2" fmla="*/ 0 w 21"/>
                <a:gd name="T3" fmla="*/ 5 h 6"/>
                <a:gd name="T4" fmla="*/ 6 w 21"/>
                <a:gd name="T5" fmla="*/ 6 h 6"/>
                <a:gd name="T6" fmla="*/ 21 w 21"/>
                <a:gd name="T7" fmla="*/ 2 h 6"/>
                <a:gd name="T8" fmla="*/ 20 w 21"/>
                <a:gd name="T9" fmla="*/ 2 h 6"/>
                <a:gd name="T10" fmla="*/ 20 w 21"/>
                <a:gd name="T11" fmla="*/ 2 h 6"/>
                <a:gd name="T12" fmla="*/ 17 w 21"/>
                <a:gd name="T13" fmla="*/ 1 h 6"/>
                <a:gd name="T14" fmla="*/ 15 w 21"/>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
                  <a:moveTo>
                    <a:pt x="15" y="0"/>
                  </a:moveTo>
                  <a:cubicBezTo>
                    <a:pt x="0" y="5"/>
                    <a:pt x="0" y="5"/>
                    <a:pt x="0" y="5"/>
                  </a:cubicBezTo>
                  <a:cubicBezTo>
                    <a:pt x="2" y="5"/>
                    <a:pt x="4" y="6"/>
                    <a:pt x="6" y="6"/>
                  </a:cubicBezTo>
                  <a:cubicBezTo>
                    <a:pt x="21" y="2"/>
                    <a:pt x="21" y="2"/>
                    <a:pt x="21" y="2"/>
                  </a:cubicBezTo>
                  <a:cubicBezTo>
                    <a:pt x="21" y="2"/>
                    <a:pt x="20" y="2"/>
                    <a:pt x="20" y="2"/>
                  </a:cubicBezTo>
                  <a:cubicBezTo>
                    <a:pt x="20" y="2"/>
                    <a:pt x="20" y="2"/>
                    <a:pt x="20" y="2"/>
                  </a:cubicBezTo>
                  <a:cubicBezTo>
                    <a:pt x="19" y="1"/>
                    <a:pt x="18" y="1"/>
                    <a:pt x="17" y="1"/>
                  </a:cubicBezTo>
                  <a:cubicBezTo>
                    <a:pt x="17" y="1"/>
                    <a:pt x="16" y="1"/>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37" name="Freeform 237"/>
            <p:cNvSpPr/>
            <p:nvPr>
              <p:custDataLst>
                <p:tags r:id="rId232"/>
              </p:custDataLst>
            </p:nvPr>
          </p:nvSpPr>
          <p:spPr bwMode="auto">
            <a:xfrm>
              <a:off x="2207" y="2997"/>
              <a:ext cx="405" cy="116"/>
            </a:xfrm>
            <a:custGeom>
              <a:avLst/>
              <a:gdLst>
                <a:gd name="T0" fmla="*/ 171 w 171"/>
                <a:gd name="T1" fmla="*/ 25 h 49"/>
                <a:gd name="T2" fmla="*/ 171 w 171"/>
                <a:gd name="T3" fmla="*/ 26 h 49"/>
                <a:gd name="T4" fmla="*/ 86 w 171"/>
                <a:gd name="T5" fmla="*/ 49 h 49"/>
                <a:gd name="T6" fmla="*/ 0 w 171"/>
                <a:gd name="T7" fmla="*/ 26 h 49"/>
                <a:gd name="T8" fmla="*/ 0 w 171"/>
                <a:gd name="T9" fmla="*/ 25 h 49"/>
                <a:gd name="T10" fmla="*/ 86 w 171"/>
                <a:gd name="T11" fmla="*/ 0 h 49"/>
                <a:gd name="T12" fmla="*/ 171 w 171"/>
                <a:gd name="T13" fmla="*/ 25 h 49"/>
              </a:gdLst>
              <a:ahLst/>
              <a:cxnLst>
                <a:cxn ang="0">
                  <a:pos x="T0" y="T1"/>
                </a:cxn>
                <a:cxn ang="0">
                  <a:pos x="T2" y="T3"/>
                </a:cxn>
                <a:cxn ang="0">
                  <a:pos x="T4" y="T5"/>
                </a:cxn>
                <a:cxn ang="0">
                  <a:pos x="T6" y="T7"/>
                </a:cxn>
                <a:cxn ang="0">
                  <a:pos x="T8" y="T9"/>
                </a:cxn>
                <a:cxn ang="0">
                  <a:pos x="T10" y="T11"/>
                </a:cxn>
                <a:cxn ang="0">
                  <a:pos x="T12" y="T13"/>
                </a:cxn>
              </a:cxnLst>
              <a:rect l="0" t="0" r="r" b="b"/>
              <a:pathLst>
                <a:path w="171" h="49">
                  <a:moveTo>
                    <a:pt x="171" y="25"/>
                  </a:moveTo>
                  <a:cubicBezTo>
                    <a:pt x="171" y="25"/>
                    <a:pt x="171" y="25"/>
                    <a:pt x="171" y="26"/>
                  </a:cubicBezTo>
                  <a:cubicBezTo>
                    <a:pt x="169" y="39"/>
                    <a:pt x="131" y="49"/>
                    <a:pt x="86" y="49"/>
                  </a:cubicBezTo>
                  <a:cubicBezTo>
                    <a:pt x="40" y="49"/>
                    <a:pt x="2" y="39"/>
                    <a:pt x="0" y="26"/>
                  </a:cubicBezTo>
                  <a:cubicBezTo>
                    <a:pt x="0" y="25"/>
                    <a:pt x="0" y="25"/>
                    <a:pt x="0" y="25"/>
                  </a:cubicBezTo>
                  <a:cubicBezTo>
                    <a:pt x="0" y="11"/>
                    <a:pt x="39" y="0"/>
                    <a:pt x="86" y="0"/>
                  </a:cubicBezTo>
                  <a:cubicBezTo>
                    <a:pt x="133" y="0"/>
                    <a:pt x="171" y="11"/>
                    <a:pt x="171" y="25"/>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38" name="Freeform 238"/>
            <p:cNvSpPr/>
            <p:nvPr>
              <p:custDataLst>
                <p:tags r:id="rId233"/>
              </p:custDataLst>
            </p:nvPr>
          </p:nvSpPr>
          <p:spPr bwMode="auto">
            <a:xfrm>
              <a:off x="2207" y="3004"/>
              <a:ext cx="405" cy="109"/>
            </a:xfrm>
            <a:custGeom>
              <a:avLst/>
              <a:gdLst>
                <a:gd name="T0" fmla="*/ 171 w 171"/>
                <a:gd name="T1" fmla="*/ 23 h 46"/>
                <a:gd name="T2" fmla="*/ 86 w 171"/>
                <a:gd name="T3" fmla="*/ 46 h 46"/>
                <a:gd name="T4" fmla="*/ 83 w 171"/>
                <a:gd name="T5" fmla="*/ 46 h 46"/>
                <a:gd name="T6" fmla="*/ 54 w 171"/>
                <a:gd name="T7" fmla="*/ 44 h 46"/>
                <a:gd name="T8" fmla="*/ 29 w 171"/>
                <a:gd name="T9" fmla="*/ 40 h 46"/>
                <a:gd name="T10" fmla="*/ 24 w 171"/>
                <a:gd name="T11" fmla="*/ 38 h 46"/>
                <a:gd name="T12" fmla="*/ 6 w 171"/>
                <a:gd name="T13" fmla="*/ 30 h 46"/>
                <a:gd name="T14" fmla="*/ 4 w 171"/>
                <a:gd name="T15" fmla="*/ 28 h 46"/>
                <a:gd name="T16" fmla="*/ 0 w 171"/>
                <a:gd name="T17" fmla="*/ 23 h 46"/>
                <a:gd name="T18" fmla="*/ 86 w 171"/>
                <a:gd name="T19" fmla="*/ 0 h 46"/>
                <a:gd name="T20" fmla="*/ 102 w 171"/>
                <a:gd name="T21" fmla="*/ 0 h 46"/>
                <a:gd name="T22" fmla="*/ 111 w 171"/>
                <a:gd name="T23" fmla="*/ 1 h 46"/>
                <a:gd name="T24" fmla="*/ 140 w 171"/>
                <a:gd name="T25" fmla="*/ 5 h 46"/>
                <a:gd name="T26" fmla="*/ 146 w 171"/>
                <a:gd name="T27" fmla="*/ 7 h 46"/>
                <a:gd name="T28" fmla="*/ 162 w 171"/>
                <a:gd name="T29" fmla="*/ 13 h 46"/>
                <a:gd name="T30" fmla="*/ 170 w 171"/>
                <a:gd name="T31" fmla="*/ 21 h 46"/>
                <a:gd name="T32" fmla="*/ 171 w 171"/>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 h="46">
                  <a:moveTo>
                    <a:pt x="171" y="23"/>
                  </a:moveTo>
                  <a:cubicBezTo>
                    <a:pt x="169" y="36"/>
                    <a:pt x="131" y="46"/>
                    <a:pt x="86" y="46"/>
                  </a:cubicBezTo>
                  <a:cubicBezTo>
                    <a:pt x="85" y="46"/>
                    <a:pt x="84" y="46"/>
                    <a:pt x="83" y="46"/>
                  </a:cubicBezTo>
                  <a:cubicBezTo>
                    <a:pt x="72" y="46"/>
                    <a:pt x="63" y="45"/>
                    <a:pt x="54" y="44"/>
                  </a:cubicBezTo>
                  <a:cubicBezTo>
                    <a:pt x="45" y="43"/>
                    <a:pt x="36" y="42"/>
                    <a:pt x="29" y="40"/>
                  </a:cubicBezTo>
                  <a:cubicBezTo>
                    <a:pt x="27" y="39"/>
                    <a:pt x="26" y="39"/>
                    <a:pt x="24" y="38"/>
                  </a:cubicBezTo>
                  <a:cubicBezTo>
                    <a:pt x="16" y="36"/>
                    <a:pt x="10" y="33"/>
                    <a:pt x="6" y="30"/>
                  </a:cubicBezTo>
                  <a:cubicBezTo>
                    <a:pt x="5" y="30"/>
                    <a:pt x="4" y="29"/>
                    <a:pt x="4" y="28"/>
                  </a:cubicBezTo>
                  <a:cubicBezTo>
                    <a:pt x="2" y="26"/>
                    <a:pt x="1" y="25"/>
                    <a:pt x="0" y="23"/>
                  </a:cubicBezTo>
                  <a:cubicBezTo>
                    <a:pt x="2" y="10"/>
                    <a:pt x="40" y="0"/>
                    <a:pt x="86" y="0"/>
                  </a:cubicBezTo>
                  <a:cubicBezTo>
                    <a:pt x="91" y="0"/>
                    <a:pt x="97" y="0"/>
                    <a:pt x="102" y="0"/>
                  </a:cubicBezTo>
                  <a:cubicBezTo>
                    <a:pt x="105" y="0"/>
                    <a:pt x="108" y="0"/>
                    <a:pt x="111" y="1"/>
                  </a:cubicBezTo>
                  <a:cubicBezTo>
                    <a:pt x="122" y="2"/>
                    <a:pt x="132" y="3"/>
                    <a:pt x="140" y="5"/>
                  </a:cubicBezTo>
                  <a:cubicBezTo>
                    <a:pt x="142" y="6"/>
                    <a:pt x="144" y="6"/>
                    <a:pt x="146" y="7"/>
                  </a:cubicBezTo>
                  <a:cubicBezTo>
                    <a:pt x="152" y="9"/>
                    <a:pt x="158" y="11"/>
                    <a:pt x="162" y="13"/>
                  </a:cubicBezTo>
                  <a:cubicBezTo>
                    <a:pt x="166" y="16"/>
                    <a:pt x="169" y="18"/>
                    <a:pt x="170" y="21"/>
                  </a:cubicBezTo>
                  <a:cubicBezTo>
                    <a:pt x="170" y="21"/>
                    <a:pt x="171" y="22"/>
                    <a:pt x="171"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39" name="Freeform 239"/>
            <p:cNvSpPr/>
            <p:nvPr>
              <p:custDataLst>
                <p:tags r:id="rId234"/>
              </p:custDataLst>
            </p:nvPr>
          </p:nvSpPr>
          <p:spPr bwMode="auto">
            <a:xfrm>
              <a:off x="2335" y="3099"/>
              <a:ext cx="109" cy="14"/>
            </a:xfrm>
            <a:custGeom>
              <a:avLst/>
              <a:gdLst>
                <a:gd name="T0" fmla="*/ 14 w 46"/>
                <a:gd name="T1" fmla="*/ 0 h 6"/>
                <a:gd name="T2" fmla="*/ 0 w 46"/>
                <a:gd name="T3" fmla="*/ 4 h 6"/>
                <a:gd name="T4" fmla="*/ 29 w 46"/>
                <a:gd name="T5" fmla="*/ 6 h 6"/>
                <a:gd name="T6" fmla="*/ 46 w 46"/>
                <a:gd name="T7" fmla="*/ 1 h 6"/>
                <a:gd name="T8" fmla="*/ 40 w 46"/>
                <a:gd name="T9" fmla="*/ 1 h 6"/>
                <a:gd name="T10" fmla="*/ 38 w 46"/>
                <a:gd name="T11" fmla="*/ 1 h 6"/>
                <a:gd name="T12" fmla="*/ 37 w 46"/>
                <a:gd name="T13" fmla="*/ 1 h 6"/>
                <a:gd name="T14" fmla="*/ 26 w 46"/>
                <a:gd name="T15" fmla="*/ 1 h 6"/>
                <a:gd name="T16" fmla="*/ 23 w 46"/>
                <a:gd name="T17" fmla="*/ 0 h 6"/>
                <a:gd name="T18" fmla="*/ 15 w 46"/>
                <a:gd name="T19" fmla="*/ 0 h 6"/>
                <a:gd name="T20" fmla="*/ 14 w 4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
                  <a:moveTo>
                    <a:pt x="14" y="0"/>
                  </a:moveTo>
                  <a:cubicBezTo>
                    <a:pt x="0" y="4"/>
                    <a:pt x="0" y="4"/>
                    <a:pt x="0" y="4"/>
                  </a:cubicBezTo>
                  <a:cubicBezTo>
                    <a:pt x="9" y="5"/>
                    <a:pt x="18" y="6"/>
                    <a:pt x="29" y="6"/>
                  </a:cubicBezTo>
                  <a:cubicBezTo>
                    <a:pt x="46" y="1"/>
                    <a:pt x="46" y="1"/>
                    <a:pt x="46" y="1"/>
                  </a:cubicBezTo>
                  <a:cubicBezTo>
                    <a:pt x="44" y="1"/>
                    <a:pt x="42" y="1"/>
                    <a:pt x="40" y="1"/>
                  </a:cubicBezTo>
                  <a:cubicBezTo>
                    <a:pt x="40" y="1"/>
                    <a:pt x="39" y="1"/>
                    <a:pt x="38" y="1"/>
                  </a:cubicBezTo>
                  <a:cubicBezTo>
                    <a:pt x="37" y="1"/>
                    <a:pt x="37" y="1"/>
                    <a:pt x="37" y="1"/>
                  </a:cubicBezTo>
                  <a:cubicBezTo>
                    <a:pt x="33" y="1"/>
                    <a:pt x="30" y="1"/>
                    <a:pt x="26" y="1"/>
                  </a:cubicBezTo>
                  <a:cubicBezTo>
                    <a:pt x="25" y="1"/>
                    <a:pt x="24" y="1"/>
                    <a:pt x="23" y="0"/>
                  </a:cubicBezTo>
                  <a:cubicBezTo>
                    <a:pt x="20" y="0"/>
                    <a:pt x="18" y="0"/>
                    <a:pt x="15" y="0"/>
                  </a:cubicBezTo>
                  <a:cubicBezTo>
                    <a:pt x="15" y="0"/>
                    <a:pt x="14" y="0"/>
                    <a:pt x="14"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40" name="Freeform 240"/>
            <p:cNvSpPr/>
            <p:nvPr>
              <p:custDataLst>
                <p:tags r:id="rId235"/>
              </p:custDataLst>
            </p:nvPr>
          </p:nvSpPr>
          <p:spPr bwMode="auto">
            <a:xfrm>
              <a:off x="2217" y="3068"/>
              <a:ext cx="16" cy="7"/>
            </a:xfrm>
            <a:custGeom>
              <a:avLst/>
              <a:gdLst>
                <a:gd name="T0" fmla="*/ 2 w 7"/>
                <a:gd name="T1" fmla="*/ 0 h 3"/>
                <a:gd name="T2" fmla="*/ 0 w 7"/>
                <a:gd name="T3" fmla="*/ 1 h 3"/>
                <a:gd name="T4" fmla="*/ 2 w 7"/>
                <a:gd name="T5" fmla="*/ 3 h 3"/>
                <a:gd name="T6" fmla="*/ 7 w 7"/>
                <a:gd name="T7" fmla="*/ 2 h 3"/>
                <a:gd name="T8" fmla="*/ 5 w 7"/>
                <a:gd name="T9" fmla="*/ 2 h 3"/>
                <a:gd name="T10" fmla="*/ 2 w 7"/>
                <a:gd name="T11" fmla="*/ 0 h 3"/>
                <a:gd name="T12" fmla="*/ 2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2" y="0"/>
                  </a:moveTo>
                  <a:cubicBezTo>
                    <a:pt x="0" y="1"/>
                    <a:pt x="0" y="1"/>
                    <a:pt x="0" y="1"/>
                  </a:cubicBezTo>
                  <a:cubicBezTo>
                    <a:pt x="0" y="2"/>
                    <a:pt x="1" y="3"/>
                    <a:pt x="2" y="3"/>
                  </a:cubicBezTo>
                  <a:cubicBezTo>
                    <a:pt x="7" y="2"/>
                    <a:pt x="7" y="2"/>
                    <a:pt x="7" y="2"/>
                  </a:cubicBezTo>
                  <a:cubicBezTo>
                    <a:pt x="6" y="2"/>
                    <a:pt x="6" y="2"/>
                    <a:pt x="5" y="2"/>
                  </a:cubicBezTo>
                  <a:cubicBezTo>
                    <a:pt x="4" y="1"/>
                    <a:pt x="3" y="1"/>
                    <a:pt x="2" y="0"/>
                  </a:cubicBezTo>
                  <a:cubicBezTo>
                    <a:pt x="2" y="0"/>
                    <a:pt x="2" y="0"/>
                    <a:pt x="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41" name="Freeform 241"/>
            <p:cNvSpPr/>
            <p:nvPr>
              <p:custDataLst>
                <p:tags r:id="rId236"/>
              </p:custDataLst>
            </p:nvPr>
          </p:nvSpPr>
          <p:spPr bwMode="auto">
            <a:xfrm>
              <a:off x="2264" y="3087"/>
              <a:ext cx="38" cy="12"/>
            </a:xfrm>
            <a:custGeom>
              <a:avLst/>
              <a:gdLst>
                <a:gd name="T0" fmla="*/ 10 w 16"/>
                <a:gd name="T1" fmla="*/ 0 h 5"/>
                <a:gd name="T2" fmla="*/ 0 w 16"/>
                <a:gd name="T3" fmla="*/ 3 h 5"/>
                <a:gd name="T4" fmla="*/ 5 w 16"/>
                <a:gd name="T5" fmla="*/ 5 h 5"/>
                <a:gd name="T6" fmla="*/ 16 w 16"/>
                <a:gd name="T7" fmla="*/ 2 h 5"/>
                <a:gd name="T8" fmla="*/ 14 w 16"/>
                <a:gd name="T9" fmla="*/ 1 h 5"/>
                <a:gd name="T10" fmla="*/ 11 w 16"/>
                <a:gd name="T11" fmla="*/ 1 h 5"/>
                <a:gd name="T12" fmla="*/ 10 w 1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0" y="0"/>
                  </a:moveTo>
                  <a:cubicBezTo>
                    <a:pt x="0" y="3"/>
                    <a:pt x="0" y="3"/>
                    <a:pt x="0" y="3"/>
                  </a:cubicBezTo>
                  <a:cubicBezTo>
                    <a:pt x="2" y="4"/>
                    <a:pt x="3" y="4"/>
                    <a:pt x="5" y="5"/>
                  </a:cubicBezTo>
                  <a:cubicBezTo>
                    <a:pt x="16" y="2"/>
                    <a:pt x="16" y="2"/>
                    <a:pt x="16" y="2"/>
                  </a:cubicBezTo>
                  <a:cubicBezTo>
                    <a:pt x="15" y="1"/>
                    <a:pt x="14" y="1"/>
                    <a:pt x="14" y="1"/>
                  </a:cubicBezTo>
                  <a:cubicBezTo>
                    <a:pt x="13" y="1"/>
                    <a:pt x="12" y="1"/>
                    <a:pt x="11" y="1"/>
                  </a:cubicBezTo>
                  <a:cubicBezTo>
                    <a:pt x="10" y="1"/>
                    <a:pt x="10" y="0"/>
                    <a:pt x="1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42" name="Freeform 242"/>
            <p:cNvSpPr/>
            <p:nvPr>
              <p:custDataLst>
                <p:tags r:id="rId237"/>
              </p:custDataLst>
            </p:nvPr>
          </p:nvSpPr>
          <p:spPr bwMode="auto">
            <a:xfrm>
              <a:off x="2319" y="3016"/>
              <a:ext cx="189" cy="81"/>
            </a:xfrm>
            <a:custGeom>
              <a:avLst/>
              <a:gdLst>
                <a:gd name="T0" fmla="*/ 50 w 80"/>
                <a:gd name="T1" fmla="*/ 30 h 34"/>
                <a:gd name="T2" fmla="*/ 50 w 80"/>
                <a:gd name="T3" fmla="*/ 34 h 34"/>
                <a:gd name="T4" fmla="*/ 32 w 80"/>
                <a:gd name="T5" fmla="*/ 34 h 34"/>
                <a:gd name="T6" fmla="*/ 32 w 80"/>
                <a:gd name="T7" fmla="*/ 30 h 34"/>
                <a:gd name="T8" fmla="*/ 0 w 80"/>
                <a:gd name="T9" fmla="*/ 28 h 34"/>
                <a:gd name="T10" fmla="*/ 9 w 80"/>
                <a:gd name="T11" fmla="*/ 22 h 34"/>
                <a:gd name="T12" fmla="*/ 39 w 80"/>
                <a:gd name="T13" fmla="*/ 24 h 34"/>
                <a:gd name="T14" fmla="*/ 50 w 80"/>
                <a:gd name="T15" fmla="*/ 23 h 34"/>
                <a:gd name="T16" fmla="*/ 1 w 80"/>
                <a:gd name="T17" fmla="*/ 13 h 34"/>
                <a:gd name="T18" fmla="*/ 32 w 80"/>
                <a:gd name="T19" fmla="*/ 4 h 34"/>
                <a:gd name="T20" fmla="*/ 32 w 80"/>
                <a:gd name="T21" fmla="*/ 0 h 34"/>
                <a:gd name="T22" fmla="*/ 50 w 80"/>
                <a:gd name="T23" fmla="*/ 0 h 34"/>
                <a:gd name="T24" fmla="*/ 50 w 80"/>
                <a:gd name="T25" fmla="*/ 4 h 34"/>
                <a:gd name="T26" fmla="*/ 76 w 80"/>
                <a:gd name="T27" fmla="*/ 6 h 34"/>
                <a:gd name="T28" fmla="*/ 67 w 80"/>
                <a:gd name="T29" fmla="*/ 12 h 34"/>
                <a:gd name="T30" fmla="*/ 42 w 80"/>
                <a:gd name="T31" fmla="*/ 11 h 34"/>
                <a:gd name="T32" fmla="*/ 31 w 80"/>
                <a:gd name="T33" fmla="*/ 12 h 34"/>
                <a:gd name="T34" fmla="*/ 80 w 80"/>
                <a:gd name="T35" fmla="*/ 22 h 34"/>
                <a:gd name="T36" fmla="*/ 50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0" y="30"/>
                  </a:moveTo>
                  <a:cubicBezTo>
                    <a:pt x="50" y="34"/>
                    <a:pt x="50" y="34"/>
                    <a:pt x="50" y="34"/>
                  </a:cubicBezTo>
                  <a:cubicBezTo>
                    <a:pt x="32" y="34"/>
                    <a:pt x="32" y="34"/>
                    <a:pt x="32" y="34"/>
                  </a:cubicBezTo>
                  <a:cubicBezTo>
                    <a:pt x="32" y="30"/>
                    <a:pt x="32" y="30"/>
                    <a:pt x="32" y="30"/>
                  </a:cubicBezTo>
                  <a:cubicBezTo>
                    <a:pt x="20" y="30"/>
                    <a:pt x="7" y="29"/>
                    <a:pt x="0" y="28"/>
                  </a:cubicBezTo>
                  <a:cubicBezTo>
                    <a:pt x="9" y="22"/>
                    <a:pt x="9" y="22"/>
                    <a:pt x="9" y="22"/>
                  </a:cubicBezTo>
                  <a:cubicBezTo>
                    <a:pt x="18" y="23"/>
                    <a:pt x="29" y="24"/>
                    <a:pt x="39" y="24"/>
                  </a:cubicBezTo>
                  <a:cubicBezTo>
                    <a:pt x="47" y="24"/>
                    <a:pt x="50" y="24"/>
                    <a:pt x="50" y="23"/>
                  </a:cubicBezTo>
                  <a:cubicBezTo>
                    <a:pt x="50" y="19"/>
                    <a:pt x="1" y="22"/>
                    <a:pt x="1" y="13"/>
                  </a:cubicBezTo>
                  <a:cubicBezTo>
                    <a:pt x="1" y="8"/>
                    <a:pt x="12" y="5"/>
                    <a:pt x="32" y="4"/>
                  </a:cubicBezTo>
                  <a:cubicBezTo>
                    <a:pt x="32" y="0"/>
                    <a:pt x="32" y="0"/>
                    <a:pt x="32" y="0"/>
                  </a:cubicBezTo>
                  <a:cubicBezTo>
                    <a:pt x="50" y="0"/>
                    <a:pt x="50" y="0"/>
                    <a:pt x="50" y="0"/>
                  </a:cubicBezTo>
                  <a:cubicBezTo>
                    <a:pt x="50" y="4"/>
                    <a:pt x="50" y="4"/>
                    <a:pt x="50" y="4"/>
                  </a:cubicBezTo>
                  <a:cubicBezTo>
                    <a:pt x="60" y="4"/>
                    <a:pt x="69" y="5"/>
                    <a:pt x="76" y="6"/>
                  </a:cubicBezTo>
                  <a:cubicBezTo>
                    <a:pt x="67" y="12"/>
                    <a:pt x="67" y="12"/>
                    <a:pt x="67" y="12"/>
                  </a:cubicBezTo>
                  <a:cubicBezTo>
                    <a:pt x="58" y="11"/>
                    <a:pt x="50" y="11"/>
                    <a:pt x="42" y="11"/>
                  </a:cubicBezTo>
                  <a:cubicBezTo>
                    <a:pt x="34" y="11"/>
                    <a:pt x="31" y="11"/>
                    <a:pt x="31" y="12"/>
                  </a:cubicBezTo>
                  <a:cubicBezTo>
                    <a:pt x="31" y="15"/>
                    <a:pt x="80" y="13"/>
                    <a:pt x="80" y="22"/>
                  </a:cubicBezTo>
                  <a:cubicBezTo>
                    <a:pt x="80" y="26"/>
                    <a:pt x="70" y="29"/>
                    <a:pt x="50"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43" name="Freeform 243"/>
            <p:cNvSpPr/>
            <p:nvPr>
              <p:custDataLst>
                <p:tags r:id="rId238"/>
              </p:custDataLst>
            </p:nvPr>
          </p:nvSpPr>
          <p:spPr bwMode="auto">
            <a:xfrm>
              <a:off x="2316" y="3014"/>
              <a:ext cx="192" cy="80"/>
            </a:xfrm>
            <a:custGeom>
              <a:avLst/>
              <a:gdLst>
                <a:gd name="T0" fmla="*/ 51 w 81"/>
                <a:gd name="T1" fmla="*/ 30 h 34"/>
                <a:gd name="T2" fmla="*/ 51 w 81"/>
                <a:gd name="T3" fmla="*/ 34 h 34"/>
                <a:gd name="T4" fmla="*/ 33 w 81"/>
                <a:gd name="T5" fmla="*/ 34 h 34"/>
                <a:gd name="T6" fmla="*/ 33 w 81"/>
                <a:gd name="T7" fmla="*/ 30 h 34"/>
                <a:gd name="T8" fmla="*/ 0 w 81"/>
                <a:gd name="T9" fmla="*/ 28 h 34"/>
                <a:gd name="T10" fmla="*/ 10 w 81"/>
                <a:gd name="T11" fmla="*/ 21 h 34"/>
                <a:gd name="T12" fmla="*/ 39 w 81"/>
                <a:gd name="T13" fmla="*/ 24 h 34"/>
                <a:gd name="T14" fmla="*/ 51 w 81"/>
                <a:gd name="T15" fmla="*/ 22 h 34"/>
                <a:gd name="T16" fmla="*/ 2 w 81"/>
                <a:gd name="T17" fmla="*/ 12 h 34"/>
                <a:gd name="T18" fmla="*/ 33 w 81"/>
                <a:gd name="T19" fmla="*/ 4 h 34"/>
                <a:gd name="T20" fmla="*/ 33 w 81"/>
                <a:gd name="T21" fmla="*/ 0 h 34"/>
                <a:gd name="T22" fmla="*/ 51 w 81"/>
                <a:gd name="T23" fmla="*/ 0 h 34"/>
                <a:gd name="T24" fmla="*/ 51 w 81"/>
                <a:gd name="T25" fmla="*/ 4 h 34"/>
                <a:gd name="T26" fmla="*/ 77 w 81"/>
                <a:gd name="T27" fmla="*/ 6 h 34"/>
                <a:gd name="T28" fmla="*/ 68 w 81"/>
                <a:gd name="T29" fmla="*/ 12 h 34"/>
                <a:gd name="T30" fmla="*/ 43 w 81"/>
                <a:gd name="T31" fmla="*/ 10 h 34"/>
                <a:gd name="T32" fmla="*/ 31 w 81"/>
                <a:gd name="T33" fmla="*/ 12 h 34"/>
                <a:gd name="T34" fmla="*/ 81 w 81"/>
                <a:gd name="T35" fmla="*/ 22 h 34"/>
                <a:gd name="T36" fmla="*/ 51 w 81"/>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34">
                  <a:moveTo>
                    <a:pt x="51" y="30"/>
                  </a:moveTo>
                  <a:cubicBezTo>
                    <a:pt x="51" y="34"/>
                    <a:pt x="51" y="34"/>
                    <a:pt x="51" y="34"/>
                  </a:cubicBezTo>
                  <a:cubicBezTo>
                    <a:pt x="33" y="34"/>
                    <a:pt x="33" y="34"/>
                    <a:pt x="33" y="34"/>
                  </a:cubicBezTo>
                  <a:cubicBezTo>
                    <a:pt x="33" y="30"/>
                    <a:pt x="33" y="30"/>
                    <a:pt x="33" y="30"/>
                  </a:cubicBezTo>
                  <a:cubicBezTo>
                    <a:pt x="20" y="30"/>
                    <a:pt x="8" y="29"/>
                    <a:pt x="0" y="28"/>
                  </a:cubicBezTo>
                  <a:cubicBezTo>
                    <a:pt x="10" y="21"/>
                    <a:pt x="10" y="21"/>
                    <a:pt x="10" y="21"/>
                  </a:cubicBezTo>
                  <a:cubicBezTo>
                    <a:pt x="18" y="23"/>
                    <a:pt x="29" y="24"/>
                    <a:pt x="39" y="24"/>
                  </a:cubicBezTo>
                  <a:cubicBezTo>
                    <a:pt x="48" y="24"/>
                    <a:pt x="51" y="23"/>
                    <a:pt x="51" y="22"/>
                  </a:cubicBezTo>
                  <a:cubicBezTo>
                    <a:pt x="51" y="19"/>
                    <a:pt x="2" y="22"/>
                    <a:pt x="2" y="12"/>
                  </a:cubicBezTo>
                  <a:cubicBezTo>
                    <a:pt x="2" y="8"/>
                    <a:pt x="12" y="5"/>
                    <a:pt x="33" y="4"/>
                  </a:cubicBezTo>
                  <a:cubicBezTo>
                    <a:pt x="33" y="0"/>
                    <a:pt x="33" y="0"/>
                    <a:pt x="33" y="0"/>
                  </a:cubicBezTo>
                  <a:cubicBezTo>
                    <a:pt x="51" y="0"/>
                    <a:pt x="51" y="0"/>
                    <a:pt x="51" y="0"/>
                  </a:cubicBezTo>
                  <a:cubicBezTo>
                    <a:pt x="51" y="4"/>
                    <a:pt x="51" y="4"/>
                    <a:pt x="51" y="4"/>
                  </a:cubicBezTo>
                  <a:cubicBezTo>
                    <a:pt x="60" y="4"/>
                    <a:pt x="70" y="5"/>
                    <a:pt x="77" y="6"/>
                  </a:cubicBezTo>
                  <a:cubicBezTo>
                    <a:pt x="68" y="12"/>
                    <a:pt x="68" y="12"/>
                    <a:pt x="68" y="12"/>
                  </a:cubicBezTo>
                  <a:cubicBezTo>
                    <a:pt x="59" y="11"/>
                    <a:pt x="51" y="10"/>
                    <a:pt x="43" y="10"/>
                  </a:cubicBezTo>
                  <a:cubicBezTo>
                    <a:pt x="34" y="10"/>
                    <a:pt x="31" y="11"/>
                    <a:pt x="31" y="12"/>
                  </a:cubicBezTo>
                  <a:cubicBezTo>
                    <a:pt x="31" y="15"/>
                    <a:pt x="81" y="12"/>
                    <a:pt x="81" y="22"/>
                  </a:cubicBezTo>
                  <a:cubicBezTo>
                    <a:pt x="81" y="26"/>
                    <a:pt x="71" y="29"/>
                    <a:pt x="51"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44" name="Freeform 244"/>
            <p:cNvSpPr/>
            <p:nvPr>
              <p:custDataLst>
                <p:tags r:id="rId239"/>
              </p:custDataLst>
            </p:nvPr>
          </p:nvSpPr>
          <p:spPr bwMode="auto">
            <a:xfrm>
              <a:off x="2174" y="2966"/>
              <a:ext cx="504" cy="135"/>
            </a:xfrm>
            <a:custGeom>
              <a:avLst/>
              <a:gdLst>
                <a:gd name="T0" fmla="*/ 213 w 213"/>
                <a:gd name="T1" fmla="*/ 24 h 57"/>
                <a:gd name="T2" fmla="*/ 204 w 213"/>
                <a:gd name="T3" fmla="*/ 37 h 57"/>
                <a:gd name="T4" fmla="*/ 190 w 213"/>
                <a:gd name="T5" fmla="*/ 44 h 57"/>
                <a:gd name="T6" fmla="*/ 176 w 213"/>
                <a:gd name="T7" fmla="*/ 49 h 57"/>
                <a:gd name="T8" fmla="*/ 162 w 213"/>
                <a:gd name="T9" fmla="*/ 52 h 57"/>
                <a:gd name="T10" fmla="*/ 148 w 213"/>
                <a:gd name="T11" fmla="*/ 54 h 57"/>
                <a:gd name="T12" fmla="*/ 134 w 213"/>
                <a:gd name="T13" fmla="*/ 56 h 57"/>
                <a:gd name="T14" fmla="*/ 119 w 213"/>
                <a:gd name="T15" fmla="*/ 57 h 57"/>
                <a:gd name="T16" fmla="*/ 106 w 213"/>
                <a:gd name="T17" fmla="*/ 57 h 57"/>
                <a:gd name="T18" fmla="*/ 94 w 213"/>
                <a:gd name="T19" fmla="*/ 57 h 57"/>
                <a:gd name="T20" fmla="*/ 83 w 213"/>
                <a:gd name="T21" fmla="*/ 56 h 57"/>
                <a:gd name="T22" fmla="*/ 77 w 213"/>
                <a:gd name="T23" fmla="*/ 56 h 57"/>
                <a:gd name="T24" fmla="*/ 63 w 213"/>
                <a:gd name="T25" fmla="*/ 54 h 57"/>
                <a:gd name="T26" fmla="*/ 52 w 213"/>
                <a:gd name="T27" fmla="*/ 52 h 57"/>
                <a:gd name="T28" fmla="*/ 37 w 213"/>
                <a:gd name="T29" fmla="*/ 49 h 57"/>
                <a:gd name="T30" fmla="*/ 34 w 213"/>
                <a:gd name="T31" fmla="*/ 48 h 57"/>
                <a:gd name="T32" fmla="*/ 23 w 213"/>
                <a:gd name="T33" fmla="*/ 45 h 57"/>
                <a:gd name="T34" fmla="*/ 10 w 213"/>
                <a:gd name="T35" fmla="*/ 38 h 57"/>
                <a:gd name="T36" fmla="*/ 8 w 213"/>
                <a:gd name="T37" fmla="*/ 36 h 57"/>
                <a:gd name="T38" fmla="*/ 0 w 213"/>
                <a:gd name="T39" fmla="*/ 24 h 57"/>
                <a:gd name="T40" fmla="*/ 0 w 213"/>
                <a:gd name="T41" fmla="*/ 0 h 57"/>
                <a:gd name="T42" fmla="*/ 9 w 213"/>
                <a:gd name="T43" fmla="*/ 0 h 57"/>
                <a:gd name="T44" fmla="*/ 23 w 213"/>
                <a:gd name="T45" fmla="*/ 0 h 57"/>
                <a:gd name="T46" fmla="*/ 34 w 213"/>
                <a:gd name="T47" fmla="*/ 0 h 57"/>
                <a:gd name="T48" fmla="*/ 49 w 213"/>
                <a:gd name="T49" fmla="*/ 0 h 57"/>
                <a:gd name="T50" fmla="*/ 63 w 213"/>
                <a:gd name="T51" fmla="*/ 0 h 57"/>
                <a:gd name="T52" fmla="*/ 77 w 213"/>
                <a:gd name="T53" fmla="*/ 0 h 57"/>
                <a:gd name="T54" fmla="*/ 91 w 213"/>
                <a:gd name="T55" fmla="*/ 0 h 57"/>
                <a:gd name="T56" fmla="*/ 105 w 213"/>
                <a:gd name="T57" fmla="*/ 0 h 57"/>
                <a:gd name="T58" fmla="*/ 119 w 213"/>
                <a:gd name="T59" fmla="*/ 0 h 57"/>
                <a:gd name="T60" fmla="*/ 134 w 213"/>
                <a:gd name="T61" fmla="*/ 0 h 57"/>
                <a:gd name="T62" fmla="*/ 148 w 213"/>
                <a:gd name="T63" fmla="*/ 0 h 57"/>
                <a:gd name="T64" fmla="*/ 162 w 213"/>
                <a:gd name="T65" fmla="*/ 0 h 57"/>
                <a:gd name="T66" fmla="*/ 176 w 213"/>
                <a:gd name="T67" fmla="*/ 0 h 57"/>
                <a:gd name="T68" fmla="*/ 180 w 213"/>
                <a:gd name="T69" fmla="*/ 0 h 57"/>
                <a:gd name="T70" fmla="*/ 193 w 213"/>
                <a:gd name="T71" fmla="*/ 0 h 57"/>
                <a:gd name="T72" fmla="*/ 207 w 213"/>
                <a:gd name="T73" fmla="*/ 0 h 57"/>
                <a:gd name="T74" fmla="*/ 213 w 213"/>
                <a:gd name="T75"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57">
                  <a:moveTo>
                    <a:pt x="213" y="24"/>
                  </a:moveTo>
                  <a:cubicBezTo>
                    <a:pt x="213" y="24"/>
                    <a:pt x="213" y="24"/>
                    <a:pt x="213" y="24"/>
                  </a:cubicBezTo>
                  <a:cubicBezTo>
                    <a:pt x="213" y="28"/>
                    <a:pt x="211" y="31"/>
                    <a:pt x="207" y="34"/>
                  </a:cubicBezTo>
                  <a:cubicBezTo>
                    <a:pt x="206" y="35"/>
                    <a:pt x="205" y="36"/>
                    <a:pt x="204" y="37"/>
                  </a:cubicBezTo>
                  <a:cubicBezTo>
                    <a:pt x="201" y="39"/>
                    <a:pt x="198" y="41"/>
                    <a:pt x="193" y="43"/>
                  </a:cubicBezTo>
                  <a:cubicBezTo>
                    <a:pt x="192" y="43"/>
                    <a:pt x="191" y="44"/>
                    <a:pt x="190" y="44"/>
                  </a:cubicBezTo>
                  <a:cubicBezTo>
                    <a:pt x="187" y="46"/>
                    <a:pt x="183" y="47"/>
                    <a:pt x="179" y="48"/>
                  </a:cubicBezTo>
                  <a:cubicBezTo>
                    <a:pt x="178" y="48"/>
                    <a:pt x="177" y="49"/>
                    <a:pt x="176" y="49"/>
                  </a:cubicBezTo>
                  <a:cubicBezTo>
                    <a:pt x="173" y="50"/>
                    <a:pt x="169" y="51"/>
                    <a:pt x="165" y="51"/>
                  </a:cubicBezTo>
                  <a:cubicBezTo>
                    <a:pt x="164" y="52"/>
                    <a:pt x="163" y="52"/>
                    <a:pt x="162" y="52"/>
                  </a:cubicBezTo>
                  <a:cubicBezTo>
                    <a:pt x="158" y="53"/>
                    <a:pt x="155" y="53"/>
                    <a:pt x="151" y="54"/>
                  </a:cubicBezTo>
                  <a:cubicBezTo>
                    <a:pt x="150" y="54"/>
                    <a:pt x="149" y="54"/>
                    <a:pt x="148" y="54"/>
                  </a:cubicBezTo>
                  <a:cubicBezTo>
                    <a:pt x="144" y="55"/>
                    <a:pt x="140" y="55"/>
                    <a:pt x="137" y="55"/>
                  </a:cubicBezTo>
                  <a:cubicBezTo>
                    <a:pt x="136" y="56"/>
                    <a:pt x="135" y="56"/>
                    <a:pt x="134" y="56"/>
                  </a:cubicBezTo>
                  <a:cubicBezTo>
                    <a:pt x="130" y="56"/>
                    <a:pt x="126" y="56"/>
                    <a:pt x="122" y="56"/>
                  </a:cubicBezTo>
                  <a:cubicBezTo>
                    <a:pt x="121" y="56"/>
                    <a:pt x="120" y="57"/>
                    <a:pt x="119" y="57"/>
                  </a:cubicBezTo>
                  <a:cubicBezTo>
                    <a:pt x="116" y="57"/>
                    <a:pt x="112" y="57"/>
                    <a:pt x="108" y="57"/>
                  </a:cubicBezTo>
                  <a:cubicBezTo>
                    <a:pt x="108" y="57"/>
                    <a:pt x="107" y="57"/>
                    <a:pt x="106" y="57"/>
                  </a:cubicBezTo>
                  <a:cubicBezTo>
                    <a:pt x="105" y="57"/>
                    <a:pt x="105" y="57"/>
                    <a:pt x="105" y="57"/>
                  </a:cubicBezTo>
                  <a:cubicBezTo>
                    <a:pt x="101" y="57"/>
                    <a:pt x="98" y="57"/>
                    <a:pt x="94" y="57"/>
                  </a:cubicBezTo>
                  <a:cubicBezTo>
                    <a:pt x="93" y="57"/>
                    <a:pt x="92" y="57"/>
                    <a:pt x="91" y="56"/>
                  </a:cubicBezTo>
                  <a:cubicBezTo>
                    <a:pt x="88" y="56"/>
                    <a:pt x="86" y="56"/>
                    <a:pt x="83" y="56"/>
                  </a:cubicBezTo>
                  <a:cubicBezTo>
                    <a:pt x="82" y="56"/>
                    <a:pt x="81" y="56"/>
                    <a:pt x="80" y="56"/>
                  </a:cubicBezTo>
                  <a:cubicBezTo>
                    <a:pt x="79" y="56"/>
                    <a:pt x="78" y="56"/>
                    <a:pt x="77" y="56"/>
                  </a:cubicBezTo>
                  <a:cubicBezTo>
                    <a:pt x="73" y="55"/>
                    <a:pt x="69" y="55"/>
                    <a:pt x="66" y="54"/>
                  </a:cubicBezTo>
                  <a:cubicBezTo>
                    <a:pt x="65" y="54"/>
                    <a:pt x="64" y="54"/>
                    <a:pt x="63" y="54"/>
                  </a:cubicBezTo>
                  <a:cubicBezTo>
                    <a:pt x="60" y="54"/>
                    <a:pt x="58" y="53"/>
                    <a:pt x="56" y="53"/>
                  </a:cubicBezTo>
                  <a:cubicBezTo>
                    <a:pt x="55" y="53"/>
                    <a:pt x="53" y="52"/>
                    <a:pt x="52" y="52"/>
                  </a:cubicBezTo>
                  <a:cubicBezTo>
                    <a:pt x="51" y="52"/>
                    <a:pt x="50" y="52"/>
                    <a:pt x="49" y="52"/>
                  </a:cubicBezTo>
                  <a:cubicBezTo>
                    <a:pt x="45" y="51"/>
                    <a:pt x="41" y="50"/>
                    <a:pt x="37" y="49"/>
                  </a:cubicBezTo>
                  <a:cubicBezTo>
                    <a:pt x="37" y="49"/>
                    <a:pt x="36" y="49"/>
                    <a:pt x="35" y="48"/>
                  </a:cubicBezTo>
                  <a:cubicBezTo>
                    <a:pt x="34" y="48"/>
                    <a:pt x="34" y="48"/>
                    <a:pt x="34" y="48"/>
                  </a:cubicBezTo>
                  <a:cubicBezTo>
                    <a:pt x="33" y="48"/>
                    <a:pt x="31" y="47"/>
                    <a:pt x="30" y="47"/>
                  </a:cubicBezTo>
                  <a:cubicBezTo>
                    <a:pt x="28" y="46"/>
                    <a:pt x="25" y="45"/>
                    <a:pt x="23" y="45"/>
                  </a:cubicBezTo>
                  <a:cubicBezTo>
                    <a:pt x="22" y="44"/>
                    <a:pt x="21" y="44"/>
                    <a:pt x="20" y="43"/>
                  </a:cubicBezTo>
                  <a:cubicBezTo>
                    <a:pt x="17" y="42"/>
                    <a:pt x="13" y="40"/>
                    <a:pt x="10" y="38"/>
                  </a:cubicBezTo>
                  <a:cubicBezTo>
                    <a:pt x="10" y="38"/>
                    <a:pt x="10" y="38"/>
                    <a:pt x="9" y="38"/>
                  </a:cubicBezTo>
                  <a:cubicBezTo>
                    <a:pt x="9" y="37"/>
                    <a:pt x="8" y="37"/>
                    <a:pt x="8" y="36"/>
                  </a:cubicBezTo>
                  <a:cubicBezTo>
                    <a:pt x="7" y="36"/>
                    <a:pt x="7" y="36"/>
                    <a:pt x="6" y="35"/>
                  </a:cubicBezTo>
                  <a:cubicBezTo>
                    <a:pt x="2" y="32"/>
                    <a:pt x="0" y="28"/>
                    <a:pt x="0" y="24"/>
                  </a:cubicBezTo>
                  <a:cubicBezTo>
                    <a:pt x="0" y="23"/>
                    <a:pt x="0" y="23"/>
                    <a:pt x="0" y="23"/>
                  </a:cubicBezTo>
                  <a:cubicBezTo>
                    <a:pt x="0" y="0"/>
                    <a:pt x="0" y="0"/>
                    <a:pt x="0" y="0"/>
                  </a:cubicBezTo>
                  <a:cubicBezTo>
                    <a:pt x="6" y="0"/>
                    <a:pt x="6" y="0"/>
                    <a:pt x="6" y="0"/>
                  </a:cubicBezTo>
                  <a:cubicBezTo>
                    <a:pt x="9" y="0"/>
                    <a:pt x="9" y="0"/>
                    <a:pt x="9" y="0"/>
                  </a:cubicBezTo>
                  <a:cubicBezTo>
                    <a:pt x="20" y="0"/>
                    <a:pt x="20" y="0"/>
                    <a:pt x="20" y="0"/>
                  </a:cubicBezTo>
                  <a:cubicBezTo>
                    <a:pt x="23" y="0"/>
                    <a:pt x="23" y="0"/>
                    <a:pt x="23" y="0"/>
                  </a:cubicBezTo>
                  <a:cubicBezTo>
                    <a:pt x="32" y="0"/>
                    <a:pt x="32" y="0"/>
                    <a:pt x="32" y="0"/>
                  </a:cubicBezTo>
                  <a:cubicBezTo>
                    <a:pt x="34" y="0"/>
                    <a:pt x="34" y="0"/>
                    <a:pt x="34" y="0"/>
                  </a:cubicBezTo>
                  <a:cubicBezTo>
                    <a:pt x="37" y="0"/>
                    <a:pt x="37" y="0"/>
                    <a:pt x="37" y="0"/>
                  </a:cubicBezTo>
                  <a:cubicBezTo>
                    <a:pt x="49" y="0"/>
                    <a:pt x="49" y="0"/>
                    <a:pt x="49" y="0"/>
                  </a:cubicBezTo>
                  <a:cubicBezTo>
                    <a:pt x="52" y="0"/>
                    <a:pt x="52" y="0"/>
                    <a:pt x="52" y="0"/>
                  </a:cubicBezTo>
                  <a:cubicBezTo>
                    <a:pt x="63" y="0"/>
                    <a:pt x="63" y="0"/>
                    <a:pt x="63" y="0"/>
                  </a:cubicBezTo>
                  <a:cubicBezTo>
                    <a:pt x="66" y="0"/>
                    <a:pt x="66" y="0"/>
                    <a:pt x="66" y="0"/>
                  </a:cubicBezTo>
                  <a:cubicBezTo>
                    <a:pt x="77" y="0"/>
                    <a:pt x="77" y="0"/>
                    <a:pt x="77" y="0"/>
                  </a:cubicBezTo>
                  <a:cubicBezTo>
                    <a:pt x="80" y="0"/>
                    <a:pt x="80" y="0"/>
                    <a:pt x="80" y="0"/>
                  </a:cubicBezTo>
                  <a:cubicBezTo>
                    <a:pt x="91" y="0"/>
                    <a:pt x="91" y="0"/>
                    <a:pt x="91" y="0"/>
                  </a:cubicBezTo>
                  <a:cubicBezTo>
                    <a:pt x="94" y="0"/>
                    <a:pt x="94" y="0"/>
                    <a:pt x="94" y="0"/>
                  </a:cubicBezTo>
                  <a:cubicBezTo>
                    <a:pt x="105" y="0"/>
                    <a:pt x="105" y="0"/>
                    <a:pt x="105" y="0"/>
                  </a:cubicBezTo>
                  <a:cubicBezTo>
                    <a:pt x="108" y="0"/>
                    <a:pt x="108" y="0"/>
                    <a:pt x="108" y="0"/>
                  </a:cubicBezTo>
                  <a:cubicBezTo>
                    <a:pt x="119" y="0"/>
                    <a:pt x="119" y="0"/>
                    <a:pt x="119" y="0"/>
                  </a:cubicBezTo>
                  <a:cubicBezTo>
                    <a:pt x="122" y="0"/>
                    <a:pt x="122" y="0"/>
                    <a:pt x="122" y="0"/>
                  </a:cubicBezTo>
                  <a:cubicBezTo>
                    <a:pt x="134" y="0"/>
                    <a:pt x="134" y="0"/>
                    <a:pt x="134" y="0"/>
                  </a:cubicBezTo>
                  <a:cubicBezTo>
                    <a:pt x="137" y="0"/>
                    <a:pt x="137" y="0"/>
                    <a:pt x="137" y="0"/>
                  </a:cubicBezTo>
                  <a:cubicBezTo>
                    <a:pt x="148" y="0"/>
                    <a:pt x="148" y="0"/>
                    <a:pt x="148" y="0"/>
                  </a:cubicBezTo>
                  <a:cubicBezTo>
                    <a:pt x="151" y="0"/>
                    <a:pt x="151" y="0"/>
                    <a:pt x="151" y="0"/>
                  </a:cubicBezTo>
                  <a:cubicBezTo>
                    <a:pt x="162" y="0"/>
                    <a:pt x="162" y="0"/>
                    <a:pt x="162" y="0"/>
                  </a:cubicBezTo>
                  <a:cubicBezTo>
                    <a:pt x="165" y="0"/>
                    <a:pt x="165" y="0"/>
                    <a:pt x="165" y="0"/>
                  </a:cubicBezTo>
                  <a:cubicBezTo>
                    <a:pt x="176" y="0"/>
                    <a:pt x="176" y="0"/>
                    <a:pt x="176" y="0"/>
                  </a:cubicBezTo>
                  <a:cubicBezTo>
                    <a:pt x="179" y="0"/>
                    <a:pt x="179" y="0"/>
                    <a:pt x="179" y="0"/>
                  </a:cubicBezTo>
                  <a:cubicBezTo>
                    <a:pt x="180" y="0"/>
                    <a:pt x="180" y="0"/>
                    <a:pt x="180" y="0"/>
                  </a:cubicBezTo>
                  <a:cubicBezTo>
                    <a:pt x="190" y="0"/>
                    <a:pt x="190" y="0"/>
                    <a:pt x="190" y="0"/>
                  </a:cubicBezTo>
                  <a:cubicBezTo>
                    <a:pt x="193" y="0"/>
                    <a:pt x="193" y="0"/>
                    <a:pt x="193" y="0"/>
                  </a:cubicBezTo>
                  <a:cubicBezTo>
                    <a:pt x="204" y="0"/>
                    <a:pt x="204" y="0"/>
                    <a:pt x="204" y="0"/>
                  </a:cubicBezTo>
                  <a:cubicBezTo>
                    <a:pt x="207" y="0"/>
                    <a:pt x="207" y="0"/>
                    <a:pt x="207" y="0"/>
                  </a:cubicBezTo>
                  <a:cubicBezTo>
                    <a:pt x="213" y="0"/>
                    <a:pt x="213" y="0"/>
                    <a:pt x="213" y="0"/>
                  </a:cubicBezTo>
                  <a:cubicBezTo>
                    <a:pt x="213" y="24"/>
                    <a:pt x="213" y="24"/>
                    <a:pt x="213" y="24"/>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45" name="Freeform 245"/>
            <p:cNvSpPr/>
            <p:nvPr>
              <p:custDataLst>
                <p:tags r:id="rId240"/>
              </p:custDataLst>
            </p:nvPr>
          </p:nvSpPr>
          <p:spPr bwMode="auto">
            <a:xfrm>
              <a:off x="2188" y="2966"/>
              <a:ext cx="7" cy="90"/>
            </a:xfrm>
            <a:custGeom>
              <a:avLst/>
              <a:gdLst>
                <a:gd name="T0" fmla="*/ 3 w 3"/>
                <a:gd name="T1" fmla="*/ 0 h 38"/>
                <a:gd name="T2" fmla="*/ 3 w 3"/>
                <a:gd name="T3" fmla="*/ 38 h 38"/>
                <a:gd name="T4" fmla="*/ 2 w 3"/>
                <a:gd name="T5" fmla="*/ 36 h 38"/>
                <a:gd name="T6" fmla="*/ 0 w 3"/>
                <a:gd name="T7" fmla="*/ 35 h 38"/>
                <a:gd name="T8" fmla="*/ 0 w 3"/>
                <a:gd name="T9" fmla="*/ 0 h 38"/>
                <a:gd name="T10" fmla="*/ 3 w 3"/>
                <a:gd name="T11" fmla="*/ 0 h 38"/>
              </a:gdLst>
              <a:ahLst/>
              <a:cxnLst>
                <a:cxn ang="0">
                  <a:pos x="T0" y="T1"/>
                </a:cxn>
                <a:cxn ang="0">
                  <a:pos x="T2" y="T3"/>
                </a:cxn>
                <a:cxn ang="0">
                  <a:pos x="T4" y="T5"/>
                </a:cxn>
                <a:cxn ang="0">
                  <a:pos x="T6" y="T7"/>
                </a:cxn>
                <a:cxn ang="0">
                  <a:pos x="T8" y="T9"/>
                </a:cxn>
                <a:cxn ang="0">
                  <a:pos x="T10" y="T11"/>
                </a:cxn>
              </a:cxnLst>
              <a:rect l="0" t="0" r="r" b="b"/>
              <a:pathLst>
                <a:path w="3" h="38">
                  <a:moveTo>
                    <a:pt x="3" y="0"/>
                  </a:moveTo>
                  <a:cubicBezTo>
                    <a:pt x="3" y="38"/>
                    <a:pt x="3" y="38"/>
                    <a:pt x="3" y="38"/>
                  </a:cubicBezTo>
                  <a:cubicBezTo>
                    <a:pt x="3" y="37"/>
                    <a:pt x="2" y="37"/>
                    <a:pt x="2" y="36"/>
                  </a:cubicBezTo>
                  <a:cubicBezTo>
                    <a:pt x="1" y="36"/>
                    <a:pt x="1" y="36"/>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46" name="Freeform 246"/>
            <p:cNvSpPr/>
            <p:nvPr>
              <p:custDataLst>
                <p:tags r:id="rId241"/>
              </p:custDataLst>
            </p:nvPr>
          </p:nvSpPr>
          <p:spPr bwMode="auto">
            <a:xfrm>
              <a:off x="2221" y="2966"/>
              <a:ext cx="8" cy="107"/>
            </a:xfrm>
            <a:custGeom>
              <a:avLst/>
              <a:gdLst>
                <a:gd name="T0" fmla="*/ 3 w 3"/>
                <a:gd name="T1" fmla="*/ 0 h 45"/>
                <a:gd name="T2" fmla="*/ 3 w 3"/>
                <a:gd name="T3" fmla="*/ 45 h 45"/>
                <a:gd name="T4" fmla="*/ 0 w 3"/>
                <a:gd name="T5" fmla="*/ 43 h 45"/>
                <a:gd name="T6" fmla="*/ 0 w 3"/>
                <a:gd name="T7" fmla="*/ 0 h 45"/>
                <a:gd name="T8" fmla="*/ 3 w 3"/>
                <a:gd name="T9" fmla="*/ 0 h 45"/>
              </a:gdLst>
              <a:ahLst/>
              <a:cxnLst>
                <a:cxn ang="0">
                  <a:pos x="T0" y="T1"/>
                </a:cxn>
                <a:cxn ang="0">
                  <a:pos x="T2" y="T3"/>
                </a:cxn>
                <a:cxn ang="0">
                  <a:pos x="T4" y="T5"/>
                </a:cxn>
                <a:cxn ang="0">
                  <a:pos x="T6" y="T7"/>
                </a:cxn>
                <a:cxn ang="0">
                  <a:pos x="T8" y="T9"/>
                </a:cxn>
              </a:cxnLst>
              <a:rect l="0" t="0" r="r" b="b"/>
              <a:pathLst>
                <a:path w="3" h="45">
                  <a:moveTo>
                    <a:pt x="3" y="0"/>
                  </a:moveTo>
                  <a:cubicBezTo>
                    <a:pt x="3" y="45"/>
                    <a:pt x="3" y="45"/>
                    <a:pt x="3" y="45"/>
                  </a:cubicBezTo>
                  <a:cubicBezTo>
                    <a:pt x="2" y="44"/>
                    <a:pt x="1" y="44"/>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47" name="Freeform 247"/>
            <p:cNvSpPr/>
            <p:nvPr>
              <p:custDataLst>
                <p:tags r:id="rId242"/>
              </p:custDataLst>
            </p:nvPr>
          </p:nvSpPr>
          <p:spPr bwMode="auto">
            <a:xfrm>
              <a:off x="2255" y="2966"/>
              <a:ext cx="7" cy="116"/>
            </a:xfrm>
            <a:custGeom>
              <a:avLst/>
              <a:gdLst>
                <a:gd name="T0" fmla="*/ 3 w 3"/>
                <a:gd name="T1" fmla="*/ 0 h 49"/>
                <a:gd name="T2" fmla="*/ 3 w 3"/>
                <a:gd name="T3" fmla="*/ 49 h 49"/>
                <a:gd name="T4" fmla="*/ 1 w 3"/>
                <a:gd name="T5" fmla="*/ 48 h 49"/>
                <a:gd name="T6" fmla="*/ 0 w 3"/>
                <a:gd name="T7" fmla="*/ 48 h 49"/>
                <a:gd name="T8" fmla="*/ 0 w 3"/>
                <a:gd name="T9" fmla="*/ 0 h 49"/>
                <a:gd name="T10" fmla="*/ 3 w 3"/>
                <a:gd name="T11" fmla="*/ 0 h 49"/>
              </a:gdLst>
              <a:ahLst/>
              <a:cxnLst>
                <a:cxn ang="0">
                  <a:pos x="T0" y="T1"/>
                </a:cxn>
                <a:cxn ang="0">
                  <a:pos x="T2" y="T3"/>
                </a:cxn>
                <a:cxn ang="0">
                  <a:pos x="T4" y="T5"/>
                </a:cxn>
                <a:cxn ang="0">
                  <a:pos x="T6" y="T7"/>
                </a:cxn>
                <a:cxn ang="0">
                  <a:pos x="T8" y="T9"/>
                </a:cxn>
                <a:cxn ang="0">
                  <a:pos x="T10" y="T11"/>
                </a:cxn>
              </a:cxnLst>
              <a:rect l="0" t="0" r="r" b="b"/>
              <a:pathLst>
                <a:path w="3" h="49">
                  <a:moveTo>
                    <a:pt x="3" y="0"/>
                  </a:moveTo>
                  <a:cubicBezTo>
                    <a:pt x="3" y="49"/>
                    <a:pt x="3" y="49"/>
                    <a:pt x="3" y="49"/>
                  </a:cubicBezTo>
                  <a:cubicBezTo>
                    <a:pt x="3" y="49"/>
                    <a:pt x="2" y="49"/>
                    <a:pt x="1" y="48"/>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48" name="Freeform 248"/>
            <p:cNvSpPr/>
            <p:nvPr>
              <p:custDataLst>
                <p:tags r:id="rId243"/>
              </p:custDataLst>
            </p:nvPr>
          </p:nvSpPr>
          <p:spPr bwMode="auto">
            <a:xfrm>
              <a:off x="2290" y="2966"/>
              <a:ext cx="7" cy="124"/>
            </a:xfrm>
            <a:custGeom>
              <a:avLst/>
              <a:gdLst>
                <a:gd name="T0" fmla="*/ 3 w 3"/>
                <a:gd name="T1" fmla="*/ 0 h 52"/>
                <a:gd name="T2" fmla="*/ 3 w 3"/>
                <a:gd name="T3" fmla="*/ 52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49" name="Freeform 249"/>
            <p:cNvSpPr/>
            <p:nvPr>
              <p:custDataLst>
                <p:tags r:id="rId244"/>
              </p:custDataLst>
            </p:nvPr>
          </p:nvSpPr>
          <p:spPr bwMode="auto">
            <a:xfrm>
              <a:off x="2323" y="2966"/>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50" name="Freeform 250"/>
            <p:cNvSpPr/>
            <p:nvPr>
              <p:custDataLst>
                <p:tags r:id="rId245"/>
              </p:custDataLst>
            </p:nvPr>
          </p:nvSpPr>
          <p:spPr bwMode="auto">
            <a:xfrm>
              <a:off x="2356" y="2966"/>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51" name="Freeform 251"/>
            <p:cNvSpPr/>
            <p:nvPr>
              <p:custDataLst>
                <p:tags r:id="rId246"/>
              </p:custDataLst>
            </p:nvPr>
          </p:nvSpPr>
          <p:spPr bwMode="auto">
            <a:xfrm>
              <a:off x="2390" y="2966"/>
              <a:ext cx="7" cy="135"/>
            </a:xfrm>
            <a:custGeom>
              <a:avLst/>
              <a:gdLst>
                <a:gd name="T0" fmla="*/ 3 w 3"/>
                <a:gd name="T1" fmla="*/ 0 h 57"/>
                <a:gd name="T2" fmla="*/ 3 w 3"/>
                <a:gd name="T3" fmla="*/ 57 h 57"/>
                <a:gd name="T4" fmla="*/ 0 w 3"/>
                <a:gd name="T5" fmla="*/ 56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7"/>
                    <a:pt x="3" y="57"/>
                    <a:pt x="3" y="57"/>
                  </a:cubicBezTo>
                  <a:cubicBezTo>
                    <a:pt x="2" y="57"/>
                    <a:pt x="1" y="57"/>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52" name="Freeform 252"/>
            <p:cNvSpPr/>
            <p:nvPr>
              <p:custDataLst>
                <p:tags r:id="rId247"/>
              </p:custDataLst>
            </p:nvPr>
          </p:nvSpPr>
          <p:spPr bwMode="auto">
            <a:xfrm>
              <a:off x="2423" y="2966"/>
              <a:ext cx="7" cy="135"/>
            </a:xfrm>
            <a:custGeom>
              <a:avLst/>
              <a:gdLst>
                <a:gd name="T0" fmla="*/ 3 w 3"/>
                <a:gd name="T1" fmla="*/ 0 h 57"/>
                <a:gd name="T2" fmla="*/ 3 w 3"/>
                <a:gd name="T3" fmla="*/ 57 h 57"/>
                <a:gd name="T4" fmla="*/ 1 w 3"/>
                <a:gd name="T5" fmla="*/ 57 h 57"/>
                <a:gd name="T6" fmla="*/ 0 w 3"/>
                <a:gd name="T7" fmla="*/ 57 h 57"/>
                <a:gd name="T8" fmla="*/ 0 w 3"/>
                <a:gd name="T9" fmla="*/ 0 h 57"/>
                <a:gd name="T10" fmla="*/ 3 w 3"/>
                <a:gd name="T11" fmla="*/ 0 h 57"/>
              </a:gdLst>
              <a:ahLst/>
              <a:cxnLst>
                <a:cxn ang="0">
                  <a:pos x="T0" y="T1"/>
                </a:cxn>
                <a:cxn ang="0">
                  <a:pos x="T2" y="T3"/>
                </a:cxn>
                <a:cxn ang="0">
                  <a:pos x="T4" y="T5"/>
                </a:cxn>
                <a:cxn ang="0">
                  <a:pos x="T6" y="T7"/>
                </a:cxn>
                <a:cxn ang="0">
                  <a:pos x="T8" y="T9"/>
                </a:cxn>
                <a:cxn ang="0">
                  <a:pos x="T10" y="T11"/>
                </a:cxn>
              </a:cxnLst>
              <a:rect l="0" t="0" r="r" b="b"/>
              <a:pathLst>
                <a:path w="3" h="57">
                  <a:moveTo>
                    <a:pt x="3" y="0"/>
                  </a:moveTo>
                  <a:cubicBezTo>
                    <a:pt x="3" y="57"/>
                    <a:pt x="3" y="57"/>
                    <a:pt x="3" y="57"/>
                  </a:cubicBezTo>
                  <a:cubicBezTo>
                    <a:pt x="3" y="57"/>
                    <a:pt x="2" y="57"/>
                    <a:pt x="1" y="57"/>
                  </a:cubicBezTo>
                  <a:cubicBezTo>
                    <a:pt x="0" y="57"/>
                    <a:pt x="0"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53" name="Freeform 253"/>
            <p:cNvSpPr/>
            <p:nvPr>
              <p:custDataLst>
                <p:tags r:id="rId248"/>
              </p:custDataLst>
            </p:nvPr>
          </p:nvSpPr>
          <p:spPr bwMode="auto">
            <a:xfrm>
              <a:off x="2456" y="2966"/>
              <a:ext cx="7" cy="135"/>
            </a:xfrm>
            <a:custGeom>
              <a:avLst/>
              <a:gdLst>
                <a:gd name="T0" fmla="*/ 3 w 3"/>
                <a:gd name="T1" fmla="*/ 0 h 57"/>
                <a:gd name="T2" fmla="*/ 3 w 3"/>
                <a:gd name="T3" fmla="*/ 56 h 57"/>
                <a:gd name="T4" fmla="*/ 0 w 3"/>
                <a:gd name="T5" fmla="*/ 57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6"/>
                    <a:pt x="3" y="56"/>
                    <a:pt x="3" y="56"/>
                  </a:cubicBezTo>
                  <a:cubicBezTo>
                    <a:pt x="2" y="56"/>
                    <a:pt x="1"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54" name="Freeform 254"/>
            <p:cNvSpPr/>
            <p:nvPr>
              <p:custDataLst>
                <p:tags r:id="rId249"/>
              </p:custDataLst>
            </p:nvPr>
          </p:nvSpPr>
          <p:spPr bwMode="auto">
            <a:xfrm>
              <a:off x="2491" y="2966"/>
              <a:ext cx="7" cy="133"/>
            </a:xfrm>
            <a:custGeom>
              <a:avLst/>
              <a:gdLst>
                <a:gd name="T0" fmla="*/ 3 w 3"/>
                <a:gd name="T1" fmla="*/ 0 h 56"/>
                <a:gd name="T2" fmla="*/ 3 w 3"/>
                <a:gd name="T3" fmla="*/ 55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5"/>
                    <a:pt x="3" y="55"/>
                    <a:pt x="3" y="55"/>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55" name="Freeform 255"/>
            <p:cNvSpPr/>
            <p:nvPr>
              <p:custDataLst>
                <p:tags r:id="rId250"/>
              </p:custDataLst>
            </p:nvPr>
          </p:nvSpPr>
          <p:spPr bwMode="auto">
            <a:xfrm>
              <a:off x="2524" y="2966"/>
              <a:ext cx="8"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56" name="Freeform 256"/>
            <p:cNvSpPr/>
            <p:nvPr>
              <p:custDataLst>
                <p:tags r:id="rId251"/>
              </p:custDataLst>
            </p:nvPr>
          </p:nvSpPr>
          <p:spPr bwMode="auto">
            <a:xfrm>
              <a:off x="2558" y="2966"/>
              <a:ext cx="7" cy="124"/>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57" name="Freeform 257"/>
            <p:cNvSpPr/>
            <p:nvPr>
              <p:custDataLst>
                <p:tags r:id="rId252"/>
              </p:custDataLst>
            </p:nvPr>
          </p:nvSpPr>
          <p:spPr bwMode="auto">
            <a:xfrm>
              <a:off x="2591" y="2966"/>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8"/>
                    <a:pt x="1" y="49"/>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58" name="Freeform 258"/>
            <p:cNvSpPr/>
            <p:nvPr>
              <p:custDataLst>
                <p:tags r:id="rId253"/>
              </p:custDataLst>
            </p:nvPr>
          </p:nvSpPr>
          <p:spPr bwMode="auto">
            <a:xfrm>
              <a:off x="2624" y="2966"/>
              <a:ext cx="7" cy="105"/>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59" name="Freeform 259"/>
            <p:cNvSpPr/>
            <p:nvPr>
              <p:custDataLst>
                <p:tags r:id="rId254"/>
              </p:custDataLst>
            </p:nvPr>
          </p:nvSpPr>
          <p:spPr bwMode="auto">
            <a:xfrm>
              <a:off x="2657" y="2966"/>
              <a:ext cx="7" cy="88"/>
            </a:xfrm>
            <a:custGeom>
              <a:avLst/>
              <a:gdLst>
                <a:gd name="T0" fmla="*/ 3 w 3"/>
                <a:gd name="T1" fmla="*/ 0 h 37"/>
                <a:gd name="T2" fmla="*/ 3 w 3"/>
                <a:gd name="T3" fmla="*/ 34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4"/>
                    <a:pt x="3" y="34"/>
                    <a:pt x="3" y="34"/>
                  </a:cubicBezTo>
                  <a:cubicBezTo>
                    <a:pt x="2" y="35"/>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0" name="Freeform 260"/>
            <p:cNvSpPr/>
            <p:nvPr>
              <p:custDataLst>
                <p:tags r:id="rId255"/>
              </p:custDataLst>
            </p:nvPr>
          </p:nvSpPr>
          <p:spPr bwMode="auto">
            <a:xfrm>
              <a:off x="2174" y="2895"/>
              <a:ext cx="504" cy="142"/>
            </a:xfrm>
            <a:custGeom>
              <a:avLst/>
              <a:gdLst>
                <a:gd name="T0" fmla="*/ 213 w 213"/>
                <a:gd name="T1" fmla="*/ 30 h 60"/>
                <a:gd name="T2" fmla="*/ 106 w 213"/>
                <a:gd name="T3" fmla="*/ 60 h 60"/>
                <a:gd name="T4" fmla="*/ 83 w 213"/>
                <a:gd name="T5" fmla="*/ 60 h 60"/>
                <a:gd name="T6" fmla="*/ 56 w 213"/>
                <a:gd name="T7" fmla="*/ 57 h 60"/>
                <a:gd name="T8" fmla="*/ 35 w 213"/>
                <a:gd name="T9" fmla="*/ 53 h 60"/>
                <a:gd name="T10" fmla="*/ 30 w 213"/>
                <a:gd name="T11" fmla="*/ 51 h 60"/>
                <a:gd name="T12" fmla="*/ 10 w 213"/>
                <a:gd name="T13" fmla="*/ 44 h 60"/>
                <a:gd name="T14" fmla="*/ 8 w 213"/>
                <a:gd name="T15" fmla="*/ 42 h 60"/>
                <a:gd name="T16" fmla="*/ 0 w 213"/>
                <a:gd name="T17" fmla="*/ 30 h 60"/>
                <a:gd name="T18" fmla="*/ 0 w 213"/>
                <a:gd name="T19" fmla="*/ 29 h 60"/>
                <a:gd name="T20" fmla="*/ 106 w 213"/>
                <a:gd name="T21" fmla="*/ 0 h 60"/>
                <a:gd name="T22" fmla="*/ 146 w 213"/>
                <a:gd name="T23" fmla="*/ 2 h 60"/>
                <a:gd name="T24" fmla="*/ 153 w 213"/>
                <a:gd name="T25" fmla="*/ 3 h 60"/>
                <a:gd name="T26" fmla="*/ 181 w 213"/>
                <a:gd name="T27" fmla="*/ 8 h 60"/>
                <a:gd name="T28" fmla="*/ 186 w 213"/>
                <a:gd name="T29" fmla="*/ 10 h 60"/>
                <a:gd name="T30" fmla="*/ 201 w 213"/>
                <a:gd name="T31" fmla="*/ 16 h 60"/>
                <a:gd name="T32" fmla="*/ 210 w 213"/>
                <a:gd name="T33" fmla="*/ 23 h 60"/>
                <a:gd name="T34" fmla="*/ 213 w 213"/>
                <a:gd name="T35" fmla="*/ 29 h 60"/>
                <a:gd name="T36" fmla="*/ 213 w 213"/>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60">
                  <a:moveTo>
                    <a:pt x="213" y="30"/>
                  </a:moveTo>
                  <a:cubicBezTo>
                    <a:pt x="213" y="47"/>
                    <a:pt x="165" y="60"/>
                    <a:pt x="106" y="60"/>
                  </a:cubicBezTo>
                  <a:cubicBezTo>
                    <a:pt x="98" y="60"/>
                    <a:pt x="90" y="60"/>
                    <a:pt x="83" y="60"/>
                  </a:cubicBezTo>
                  <a:cubicBezTo>
                    <a:pt x="73" y="59"/>
                    <a:pt x="64" y="58"/>
                    <a:pt x="56" y="57"/>
                  </a:cubicBezTo>
                  <a:cubicBezTo>
                    <a:pt x="49" y="56"/>
                    <a:pt x="42" y="54"/>
                    <a:pt x="35" y="53"/>
                  </a:cubicBezTo>
                  <a:cubicBezTo>
                    <a:pt x="33" y="52"/>
                    <a:pt x="32" y="52"/>
                    <a:pt x="30" y="51"/>
                  </a:cubicBezTo>
                  <a:cubicBezTo>
                    <a:pt x="22" y="49"/>
                    <a:pt x="15" y="46"/>
                    <a:pt x="10" y="44"/>
                  </a:cubicBezTo>
                  <a:cubicBezTo>
                    <a:pt x="9" y="43"/>
                    <a:pt x="9" y="42"/>
                    <a:pt x="8" y="42"/>
                  </a:cubicBezTo>
                  <a:cubicBezTo>
                    <a:pt x="2" y="38"/>
                    <a:pt x="0" y="34"/>
                    <a:pt x="0" y="30"/>
                  </a:cubicBezTo>
                  <a:cubicBezTo>
                    <a:pt x="0" y="30"/>
                    <a:pt x="0" y="29"/>
                    <a:pt x="0" y="29"/>
                  </a:cubicBezTo>
                  <a:cubicBezTo>
                    <a:pt x="2" y="13"/>
                    <a:pt x="49" y="0"/>
                    <a:pt x="106" y="0"/>
                  </a:cubicBezTo>
                  <a:cubicBezTo>
                    <a:pt x="120" y="0"/>
                    <a:pt x="134" y="1"/>
                    <a:pt x="146" y="2"/>
                  </a:cubicBezTo>
                  <a:cubicBezTo>
                    <a:pt x="149" y="2"/>
                    <a:pt x="151" y="3"/>
                    <a:pt x="153" y="3"/>
                  </a:cubicBezTo>
                  <a:cubicBezTo>
                    <a:pt x="163" y="4"/>
                    <a:pt x="173" y="6"/>
                    <a:pt x="181" y="8"/>
                  </a:cubicBezTo>
                  <a:cubicBezTo>
                    <a:pt x="182" y="9"/>
                    <a:pt x="184" y="9"/>
                    <a:pt x="186" y="10"/>
                  </a:cubicBezTo>
                  <a:cubicBezTo>
                    <a:pt x="191" y="12"/>
                    <a:pt x="196" y="14"/>
                    <a:pt x="201" y="16"/>
                  </a:cubicBezTo>
                  <a:cubicBezTo>
                    <a:pt x="205" y="18"/>
                    <a:pt x="208" y="21"/>
                    <a:pt x="210" y="23"/>
                  </a:cubicBezTo>
                  <a:cubicBezTo>
                    <a:pt x="212" y="25"/>
                    <a:pt x="213" y="27"/>
                    <a:pt x="213" y="29"/>
                  </a:cubicBezTo>
                  <a:cubicBezTo>
                    <a:pt x="213" y="29"/>
                    <a:pt x="213" y="30"/>
                    <a:pt x="213"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1" name="Rectangle 261"/>
            <p:cNvSpPr>
              <a:spLocks noChangeArrowheads="1"/>
            </p:cNvSpPr>
            <p:nvPr>
              <p:custDataLst>
                <p:tags r:id="rId256"/>
              </p:custDataLst>
            </p:nvPr>
          </p:nvSpPr>
          <p:spPr bwMode="auto">
            <a:xfrm>
              <a:off x="2307" y="2950"/>
              <a:ext cx="364" cy="87"/>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2" name="Freeform 262"/>
            <p:cNvSpPr/>
            <p:nvPr>
              <p:custDataLst>
                <p:tags r:id="rId257"/>
              </p:custDataLst>
            </p:nvPr>
          </p:nvSpPr>
          <p:spPr bwMode="auto">
            <a:xfrm>
              <a:off x="2193" y="2983"/>
              <a:ext cx="45" cy="17"/>
            </a:xfrm>
            <a:custGeom>
              <a:avLst/>
              <a:gdLst>
                <a:gd name="T0" fmla="*/ 15 w 19"/>
                <a:gd name="T1" fmla="*/ 0 h 7"/>
                <a:gd name="T2" fmla="*/ 0 w 19"/>
                <a:gd name="T3" fmla="*/ 5 h 7"/>
                <a:gd name="T4" fmla="*/ 2 w 19"/>
                <a:gd name="T5" fmla="*/ 7 h 7"/>
                <a:gd name="T6" fmla="*/ 19 w 19"/>
                <a:gd name="T7" fmla="*/ 2 h 7"/>
                <a:gd name="T8" fmla="*/ 18 w 19"/>
                <a:gd name="T9" fmla="*/ 2 h 7"/>
                <a:gd name="T10" fmla="*/ 15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5" y="0"/>
                  </a:moveTo>
                  <a:cubicBezTo>
                    <a:pt x="0" y="5"/>
                    <a:pt x="0" y="5"/>
                    <a:pt x="0" y="5"/>
                  </a:cubicBezTo>
                  <a:cubicBezTo>
                    <a:pt x="1" y="5"/>
                    <a:pt x="1" y="6"/>
                    <a:pt x="2" y="7"/>
                  </a:cubicBezTo>
                  <a:cubicBezTo>
                    <a:pt x="19" y="2"/>
                    <a:pt x="19" y="2"/>
                    <a:pt x="19" y="2"/>
                  </a:cubicBezTo>
                  <a:cubicBezTo>
                    <a:pt x="19" y="2"/>
                    <a:pt x="18" y="2"/>
                    <a:pt x="18" y="2"/>
                  </a:cubicBezTo>
                  <a:cubicBezTo>
                    <a:pt x="17" y="1"/>
                    <a:pt x="16" y="1"/>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3" name="Freeform 263"/>
            <p:cNvSpPr/>
            <p:nvPr>
              <p:custDataLst>
                <p:tags r:id="rId258"/>
              </p:custDataLst>
            </p:nvPr>
          </p:nvSpPr>
          <p:spPr bwMode="auto">
            <a:xfrm>
              <a:off x="2245" y="3007"/>
              <a:ext cx="50" cy="14"/>
            </a:xfrm>
            <a:custGeom>
              <a:avLst/>
              <a:gdLst>
                <a:gd name="T0" fmla="*/ 15 w 21"/>
                <a:gd name="T1" fmla="*/ 0 h 6"/>
                <a:gd name="T2" fmla="*/ 0 w 21"/>
                <a:gd name="T3" fmla="*/ 4 h 6"/>
                <a:gd name="T4" fmla="*/ 5 w 21"/>
                <a:gd name="T5" fmla="*/ 6 h 6"/>
                <a:gd name="T6" fmla="*/ 21 w 21"/>
                <a:gd name="T7" fmla="*/ 2 h 6"/>
                <a:gd name="T8" fmla="*/ 20 w 21"/>
                <a:gd name="T9" fmla="*/ 1 h 6"/>
                <a:gd name="T10" fmla="*/ 19 w 21"/>
                <a:gd name="T11" fmla="*/ 1 h 6"/>
                <a:gd name="T12" fmla="*/ 18 w 21"/>
                <a:gd name="T13" fmla="*/ 1 h 6"/>
                <a:gd name="T14" fmla="*/ 15 w 21"/>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
                  <a:moveTo>
                    <a:pt x="15" y="0"/>
                  </a:moveTo>
                  <a:cubicBezTo>
                    <a:pt x="0" y="4"/>
                    <a:pt x="0" y="4"/>
                    <a:pt x="0" y="4"/>
                  </a:cubicBezTo>
                  <a:cubicBezTo>
                    <a:pt x="2" y="5"/>
                    <a:pt x="3" y="5"/>
                    <a:pt x="5" y="6"/>
                  </a:cubicBezTo>
                  <a:cubicBezTo>
                    <a:pt x="21" y="2"/>
                    <a:pt x="21" y="2"/>
                    <a:pt x="21" y="2"/>
                  </a:cubicBezTo>
                  <a:cubicBezTo>
                    <a:pt x="20" y="1"/>
                    <a:pt x="20" y="1"/>
                    <a:pt x="20" y="1"/>
                  </a:cubicBezTo>
                  <a:cubicBezTo>
                    <a:pt x="19" y="1"/>
                    <a:pt x="19" y="1"/>
                    <a:pt x="19" y="1"/>
                  </a:cubicBezTo>
                  <a:cubicBezTo>
                    <a:pt x="18" y="1"/>
                    <a:pt x="18" y="1"/>
                    <a:pt x="18" y="1"/>
                  </a:cubicBezTo>
                  <a:cubicBezTo>
                    <a:pt x="17" y="1"/>
                    <a:pt x="16"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4" name="Freeform 264"/>
            <p:cNvSpPr/>
            <p:nvPr>
              <p:custDataLst>
                <p:tags r:id="rId259"/>
              </p:custDataLst>
            </p:nvPr>
          </p:nvSpPr>
          <p:spPr bwMode="auto">
            <a:xfrm>
              <a:off x="2224" y="2909"/>
              <a:ext cx="405" cy="114"/>
            </a:xfrm>
            <a:custGeom>
              <a:avLst/>
              <a:gdLst>
                <a:gd name="T0" fmla="*/ 171 w 171"/>
                <a:gd name="T1" fmla="*/ 24 h 48"/>
                <a:gd name="T2" fmla="*/ 170 w 171"/>
                <a:gd name="T3" fmla="*/ 25 h 48"/>
                <a:gd name="T4" fmla="*/ 85 w 171"/>
                <a:gd name="T5" fmla="*/ 48 h 48"/>
                <a:gd name="T6" fmla="*/ 0 w 171"/>
                <a:gd name="T7" fmla="*/ 25 h 48"/>
                <a:gd name="T8" fmla="*/ 0 w 171"/>
                <a:gd name="T9" fmla="*/ 24 h 48"/>
                <a:gd name="T10" fmla="*/ 85 w 171"/>
                <a:gd name="T11" fmla="*/ 0 h 48"/>
                <a:gd name="T12" fmla="*/ 171 w 171"/>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71" h="48">
                  <a:moveTo>
                    <a:pt x="171" y="24"/>
                  </a:moveTo>
                  <a:cubicBezTo>
                    <a:pt x="171" y="25"/>
                    <a:pt x="170" y="25"/>
                    <a:pt x="170" y="25"/>
                  </a:cubicBezTo>
                  <a:cubicBezTo>
                    <a:pt x="168" y="38"/>
                    <a:pt x="131" y="48"/>
                    <a:pt x="85" y="48"/>
                  </a:cubicBezTo>
                  <a:cubicBezTo>
                    <a:pt x="40" y="48"/>
                    <a:pt x="2" y="38"/>
                    <a:pt x="0" y="25"/>
                  </a:cubicBezTo>
                  <a:cubicBezTo>
                    <a:pt x="0" y="25"/>
                    <a:pt x="0" y="25"/>
                    <a:pt x="0" y="24"/>
                  </a:cubicBezTo>
                  <a:cubicBezTo>
                    <a:pt x="0" y="11"/>
                    <a:pt x="38" y="0"/>
                    <a:pt x="85" y="0"/>
                  </a:cubicBezTo>
                  <a:cubicBezTo>
                    <a:pt x="132" y="0"/>
                    <a:pt x="171" y="11"/>
                    <a:pt x="171"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5" name="Freeform 265"/>
            <p:cNvSpPr/>
            <p:nvPr>
              <p:custDataLst>
                <p:tags r:id="rId260"/>
              </p:custDataLst>
            </p:nvPr>
          </p:nvSpPr>
          <p:spPr bwMode="auto">
            <a:xfrm>
              <a:off x="2224" y="2914"/>
              <a:ext cx="402" cy="109"/>
            </a:xfrm>
            <a:custGeom>
              <a:avLst/>
              <a:gdLst>
                <a:gd name="T0" fmla="*/ 170 w 170"/>
                <a:gd name="T1" fmla="*/ 23 h 46"/>
                <a:gd name="T2" fmla="*/ 85 w 170"/>
                <a:gd name="T3" fmla="*/ 46 h 46"/>
                <a:gd name="T4" fmla="*/ 82 w 170"/>
                <a:gd name="T5" fmla="*/ 46 h 46"/>
                <a:gd name="T6" fmla="*/ 53 w 170"/>
                <a:gd name="T7" fmla="*/ 45 h 46"/>
                <a:gd name="T8" fmla="*/ 29 w 170"/>
                <a:gd name="T9" fmla="*/ 40 h 46"/>
                <a:gd name="T10" fmla="*/ 24 w 170"/>
                <a:gd name="T11" fmla="*/ 39 h 46"/>
                <a:gd name="T12" fmla="*/ 6 w 170"/>
                <a:gd name="T13" fmla="*/ 31 h 46"/>
                <a:gd name="T14" fmla="*/ 3 w 170"/>
                <a:gd name="T15" fmla="*/ 29 h 46"/>
                <a:gd name="T16" fmla="*/ 0 w 170"/>
                <a:gd name="T17" fmla="*/ 23 h 46"/>
                <a:gd name="T18" fmla="*/ 85 w 170"/>
                <a:gd name="T19" fmla="*/ 0 h 46"/>
                <a:gd name="T20" fmla="*/ 102 w 170"/>
                <a:gd name="T21" fmla="*/ 1 h 46"/>
                <a:gd name="T22" fmla="*/ 110 w 170"/>
                <a:gd name="T23" fmla="*/ 1 h 46"/>
                <a:gd name="T24" fmla="*/ 140 w 170"/>
                <a:gd name="T25" fmla="*/ 6 h 46"/>
                <a:gd name="T26" fmla="*/ 145 w 170"/>
                <a:gd name="T27" fmla="*/ 7 h 46"/>
                <a:gd name="T28" fmla="*/ 162 w 170"/>
                <a:gd name="T29" fmla="*/ 14 h 46"/>
                <a:gd name="T30" fmla="*/ 170 w 170"/>
                <a:gd name="T31" fmla="*/ 21 h 46"/>
                <a:gd name="T32" fmla="*/ 170 w 170"/>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46">
                  <a:moveTo>
                    <a:pt x="170" y="23"/>
                  </a:moveTo>
                  <a:cubicBezTo>
                    <a:pt x="168" y="36"/>
                    <a:pt x="131" y="46"/>
                    <a:pt x="85" y="46"/>
                  </a:cubicBezTo>
                  <a:cubicBezTo>
                    <a:pt x="84" y="46"/>
                    <a:pt x="83" y="46"/>
                    <a:pt x="82" y="46"/>
                  </a:cubicBezTo>
                  <a:cubicBezTo>
                    <a:pt x="72" y="46"/>
                    <a:pt x="62" y="46"/>
                    <a:pt x="53" y="45"/>
                  </a:cubicBezTo>
                  <a:cubicBezTo>
                    <a:pt x="44" y="44"/>
                    <a:pt x="36" y="42"/>
                    <a:pt x="29" y="40"/>
                  </a:cubicBezTo>
                  <a:cubicBezTo>
                    <a:pt x="27" y="40"/>
                    <a:pt x="25" y="39"/>
                    <a:pt x="24" y="39"/>
                  </a:cubicBezTo>
                  <a:cubicBezTo>
                    <a:pt x="16" y="37"/>
                    <a:pt x="10" y="34"/>
                    <a:pt x="6" y="31"/>
                  </a:cubicBezTo>
                  <a:cubicBezTo>
                    <a:pt x="5" y="30"/>
                    <a:pt x="4" y="30"/>
                    <a:pt x="3" y="29"/>
                  </a:cubicBezTo>
                  <a:cubicBezTo>
                    <a:pt x="1" y="27"/>
                    <a:pt x="0" y="25"/>
                    <a:pt x="0" y="23"/>
                  </a:cubicBezTo>
                  <a:cubicBezTo>
                    <a:pt x="2" y="10"/>
                    <a:pt x="40" y="0"/>
                    <a:pt x="85" y="0"/>
                  </a:cubicBezTo>
                  <a:cubicBezTo>
                    <a:pt x="91" y="0"/>
                    <a:pt x="97" y="0"/>
                    <a:pt x="102" y="1"/>
                  </a:cubicBezTo>
                  <a:cubicBezTo>
                    <a:pt x="105" y="1"/>
                    <a:pt x="108" y="1"/>
                    <a:pt x="110" y="1"/>
                  </a:cubicBezTo>
                  <a:cubicBezTo>
                    <a:pt x="121" y="2"/>
                    <a:pt x="131" y="4"/>
                    <a:pt x="140" y="6"/>
                  </a:cubicBezTo>
                  <a:cubicBezTo>
                    <a:pt x="142" y="6"/>
                    <a:pt x="144" y="7"/>
                    <a:pt x="145" y="7"/>
                  </a:cubicBezTo>
                  <a:cubicBezTo>
                    <a:pt x="152" y="9"/>
                    <a:pt x="158" y="11"/>
                    <a:pt x="162" y="14"/>
                  </a:cubicBezTo>
                  <a:cubicBezTo>
                    <a:pt x="166" y="16"/>
                    <a:pt x="169" y="19"/>
                    <a:pt x="170" y="21"/>
                  </a:cubicBezTo>
                  <a:cubicBezTo>
                    <a:pt x="170" y="22"/>
                    <a:pt x="170" y="23"/>
                    <a:pt x="170"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6" name="Freeform 266"/>
            <p:cNvSpPr/>
            <p:nvPr>
              <p:custDataLst>
                <p:tags r:id="rId261"/>
              </p:custDataLst>
            </p:nvPr>
          </p:nvSpPr>
          <p:spPr bwMode="auto">
            <a:xfrm>
              <a:off x="2349" y="3011"/>
              <a:ext cx="114" cy="12"/>
            </a:xfrm>
            <a:custGeom>
              <a:avLst/>
              <a:gdLst>
                <a:gd name="T0" fmla="*/ 13 w 48"/>
                <a:gd name="T1" fmla="*/ 0 h 5"/>
                <a:gd name="T2" fmla="*/ 0 w 48"/>
                <a:gd name="T3" fmla="*/ 4 h 5"/>
                <a:gd name="T4" fmla="*/ 29 w 48"/>
                <a:gd name="T5" fmla="*/ 5 h 5"/>
                <a:gd name="T6" fmla="*/ 48 w 48"/>
                <a:gd name="T7" fmla="*/ 0 h 5"/>
                <a:gd name="T8" fmla="*/ 47 w 48"/>
                <a:gd name="T9" fmla="*/ 0 h 5"/>
                <a:gd name="T10" fmla="*/ 44 w 48"/>
                <a:gd name="T11" fmla="*/ 0 h 5"/>
                <a:gd name="T12" fmla="*/ 33 w 48"/>
                <a:gd name="T13" fmla="*/ 0 h 5"/>
                <a:gd name="T14" fmla="*/ 31 w 48"/>
                <a:gd name="T15" fmla="*/ 0 h 5"/>
                <a:gd name="T16" fmla="*/ 30 w 48"/>
                <a:gd name="T17" fmla="*/ 0 h 5"/>
                <a:gd name="T18" fmla="*/ 19 w 48"/>
                <a:gd name="T19" fmla="*/ 0 h 5"/>
                <a:gd name="T20" fmla="*/ 16 w 48"/>
                <a:gd name="T21" fmla="*/ 0 h 5"/>
                <a:gd name="T22" fmla="*/ 13 w 48"/>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5">
                  <a:moveTo>
                    <a:pt x="13" y="0"/>
                  </a:moveTo>
                  <a:cubicBezTo>
                    <a:pt x="0" y="4"/>
                    <a:pt x="0" y="4"/>
                    <a:pt x="0" y="4"/>
                  </a:cubicBezTo>
                  <a:cubicBezTo>
                    <a:pt x="9" y="5"/>
                    <a:pt x="19" y="5"/>
                    <a:pt x="29" y="5"/>
                  </a:cubicBezTo>
                  <a:cubicBezTo>
                    <a:pt x="48" y="0"/>
                    <a:pt x="48" y="0"/>
                    <a:pt x="48" y="0"/>
                  </a:cubicBezTo>
                  <a:cubicBezTo>
                    <a:pt x="48" y="0"/>
                    <a:pt x="48" y="0"/>
                    <a:pt x="47" y="0"/>
                  </a:cubicBezTo>
                  <a:cubicBezTo>
                    <a:pt x="46" y="0"/>
                    <a:pt x="45" y="0"/>
                    <a:pt x="44" y="0"/>
                  </a:cubicBezTo>
                  <a:cubicBezTo>
                    <a:pt x="41" y="0"/>
                    <a:pt x="37" y="0"/>
                    <a:pt x="33" y="0"/>
                  </a:cubicBezTo>
                  <a:cubicBezTo>
                    <a:pt x="33" y="0"/>
                    <a:pt x="32" y="0"/>
                    <a:pt x="31" y="0"/>
                  </a:cubicBezTo>
                  <a:cubicBezTo>
                    <a:pt x="30" y="0"/>
                    <a:pt x="30" y="0"/>
                    <a:pt x="30" y="0"/>
                  </a:cubicBezTo>
                  <a:cubicBezTo>
                    <a:pt x="27" y="0"/>
                    <a:pt x="23" y="0"/>
                    <a:pt x="19" y="0"/>
                  </a:cubicBezTo>
                  <a:cubicBezTo>
                    <a:pt x="18" y="0"/>
                    <a:pt x="17" y="0"/>
                    <a:pt x="16" y="0"/>
                  </a:cubicBezTo>
                  <a:cubicBezTo>
                    <a:pt x="15" y="0"/>
                    <a:pt x="14" y="0"/>
                    <a:pt x="1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7" name="Freeform 267"/>
            <p:cNvSpPr/>
            <p:nvPr>
              <p:custDataLst>
                <p:tags r:id="rId262"/>
              </p:custDataLst>
            </p:nvPr>
          </p:nvSpPr>
          <p:spPr bwMode="auto">
            <a:xfrm>
              <a:off x="2236" y="2988"/>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8" name="Freeform 268"/>
            <p:cNvSpPr/>
            <p:nvPr>
              <p:custDataLst>
                <p:tags r:id="rId263"/>
              </p:custDataLst>
            </p:nvPr>
          </p:nvSpPr>
          <p:spPr bwMode="auto">
            <a:xfrm>
              <a:off x="2281" y="3002"/>
              <a:ext cx="30" cy="7"/>
            </a:xfrm>
            <a:custGeom>
              <a:avLst/>
              <a:gdLst>
                <a:gd name="T0" fmla="*/ 7 w 13"/>
                <a:gd name="T1" fmla="*/ 0 h 3"/>
                <a:gd name="T2" fmla="*/ 0 w 13"/>
                <a:gd name="T3" fmla="*/ 2 h 3"/>
                <a:gd name="T4" fmla="*/ 5 w 13"/>
                <a:gd name="T5" fmla="*/ 3 h 3"/>
                <a:gd name="T6" fmla="*/ 13 w 13"/>
                <a:gd name="T7" fmla="*/ 1 h 3"/>
                <a:gd name="T8" fmla="*/ 10 w 13"/>
                <a:gd name="T9" fmla="*/ 1 h 3"/>
                <a:gd name="T10" fmla="*/ 7 w 13"/>
                <a:gd name="T11" fmla="*/ 0 h 3"/>
              </a:gdLst>
              <a:ahLst/>
              <a:cxnLst>
                <a:cxn ang="0">
                  <a:pos x="T0" y="T1"/>
                </a:cxn>
                <a:cxn ang="0">
                  <a:pos x="T2" y="T3"/>
                </a:cxn>
                <a:cxn ang="0">
                  <a:pos x="T4" y="T5"/>
                </a:cxn>
                <a:cxn ang="0">
                  <a:pos x="T6" y="T7"/>
                </a:cxn>
                <a:cxn ang="0">
                  <a:pos x="T8" y="T9"/>
                </a:cxn>
                <a:cxn ang="0">
                  <a:pos x="T10" y="T11"/>
                </a:cxn>
              </a:cxnLst>
              <a:rect l="0" t="0" r="r" b="b"/>
              <a:pathLst>
                <a:path w="13" h="3">
                  <a:moveTo>
                    <a:pt x="7" y="0"/>
                  </a:moveTo>
                  <a:cubicBezTo>
                    <a:pt x="0" y="2"/>
                    <a:pt x="0" y="2"/>
                    <a:pt x="0" y="2"/>
                  </a:cubicBezTo>
                  <a:cubicBezTo>
                    <a:pt x="1" y="2"/>
                    <a:pt x="3" y="3"/>
                    <a:pt x="5" y="3"/>
                  </a:cubicBezTo>
                  <a:cubicBezTo>
                    <a:pt x="13" y="1"/>
                    <a:pt x="13" y="1"/>
                    <a:pt x="13" y="1"/>
                  </a:cubicBezTo>
                  <a:cubicBezTo>
                    <a:pt x="12" y="1"/>
                    <a:pt x="11" y="1"/>
                    <a:pt x="10" y="1"/>
                  </a:cubicBezTo>
                  <a:cubicBezTo>
                    <a:pt x="9" y="0"/>
                    <a:pt x="8" y="0"/>
                    <a:pt x="7"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9" name="Freeform 269"/>
            <p:cNvSpPr/>
            <p:nvPr>
              <p:custDataLst>
                <p:tags r:id="rId264"/>
              </p:custDataLst>
            </p:nvPr>
          </p:nvSpPr>
          <p:spPr bwMode="auto">
            <a:xfrm>
              <a:off x="2333" y="2928"/>
              <a:ext cx="191" cy="81"/>
            </a:xfrm>
            <a:custGeom>
              <a:avLst/>
              <a:gdLst>
                <a:gd name="T0" fmla="*/ 51 w 81"/>
                <a:gd name="T1" fmla="*/ 30 h 34"/>
                <a:gd name="T2" fmla="*/ 51 w 81"/>
                <a:gd name="T3" fmla="*/ 34 h 34"/>
                <a:gd name="T4" fmla="*/ 33 w 81"/>
                <a:gd name="T5" fmla="*/ 34 h 34"/>
                <a:gd name="T6" fmla="*/ 33 w 81"/>
                <a:gd name="T7" fmla="*/ 30 h 34"/>
                <a:gd name="T8" fmla="*/ 0 w 81"/>
                <a:gd name="T9" fmla="*/ 28 h 34"/>
                <a:gd name="T10" fmla="*/ 10 w 81"/>
                <a:gd name="T11" fmla="*/ 21 h 34"/>
                <a:gd name="T12" fmla="*/ 40 w 81"/>
                <a:gd name="T13" fmla="*/ 24 h 34"/>
                <a:gd name="T14" fmla="*/ 51 w 81"/>
                <a:gd name="T15" fmla="*/ 22 h 34"/>
                <a:gd name="T16" fmla="*/ 2 w 81"/>
                <a:gd name="T17" fmla="*/ 12 h 34"/>
                <a:gd name="T18" fmla="*/ 33 w 81"/>
                <a:gd name="T19" fmla="*/ 4 h 34"/>
                <a:gd name="T20" fmla="*/ 33 w 81"/>
                <a:gd name="T21" fmla="*/ 0 h 34"/>
                <a:gd name="T22" fmla="*/ 51 w 81"/>
                <a:gd name="T23" fmla="*/ 0 h 34"/>
                <a:gd name="T24" fmla="*/ 51 w 81"/>
                <a:gd name="T25" fmla="*/ 4 h 34"/>
                <a:gd name="T26" fmla="*/ 77 w 81"/>
                <a:gd name="T27" fmla="*/ 6 h 34"/>
                <a:gd name="T28" fmla="*/ 68 w 81"/>
                <a:gd name="T29" fmla="*/ 12 h 34"/>
                <a:gd name="T30" fmla="*/ 43 w 81"/>
                <a:gd name="T31" fmla="*/ 10 h 34"/>
                <a:gd name="T32" fmla="*/ 31 w 81"/>
                <a:gd name="T33" fmla="*/ 12 h 34"/>
                <a:gd name="T34" fmla="*/ 81 w 81"/>
                <a:gd name="T35" fmla="*/ 22 h 34"/>
                <a:gd name="T36" fmla="*/ 51 w 81"/>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34">
                  <a:moveTo>
                    <a:pt x="51" y="30"/>
                  </a:moveTo>
                  <a:cubicBezTo>
                    <a:pt x="51" y="34"/>
                    <a:pt x="51" y="34"/>
                    <a:pt x="51" y="34"/>
                  </a:cubicBezTo>
                  <a:cubicBezTo>
                    <a:pt x="33" y="34"/>
                    <a:pt x="33" y="34"/>
                    <a:pt x="33" y="34"/>
                  </a:cubicBezTo>
                  <a:cubicBezTo>
                    <a:pt x="33" y="30"/>
                    <a:pt x="33" y="30"/>
                    <a:pt x="33" y="30"/>
                  </a:cubicBezTo>
                  <a:cubicBezTo>
                    <a:pt x="20" y="30"/>
                    <a:pt x="8" y="29"/>
                    <a:pt x="0" y="28"/>
                  </a:cubicBezTo>
                  <a:cubicBezTo>
                    <a:pt x="10" y="21"/>
                    <a:pt x="10" y="21"/>
                    <a:pt x="10" y="21"/>
                  </a:cubicBezTo>
                  <a:cubicBezTo>
                    <a:pt x="18" y="23"/>
                    <a:pt x="30" y="24"/>
                    <a:pt x="40" y="24"/>
                  </a:cubicBezTo>
                  <a:cubicBezTo>
                    <a:pt x="48" y="24"/>
                    <a:pt x="51" y="23"/>
                    <a:pt x="51" y="22"/>
                  </a:cubicBezTo>
                  <a:cubicBezTo>
                    <a:pt x="51" y="19"/>
                    <a:pt x="2" y="22"/>
                    <a:pt x="2" y="12"/>
                  </a:cubicBezTo>
                  <a:cubicBezTo>
                    <a:pt x="2" y="8"/>
                    <a:pt x="12" y="5"/>
                    <a:pt x="33" y="4"/>
                  </a:cubicBezTo>
                  <a:cubicBezTo>
                    <a:pt x="33" y="0"/>
                    <a:pt x="33" y="0"/>
                    <a:pt x="33" y="0"/>
                  </a:cubicBezTo>
                  <a:cubicBezTo>
                    <a:pt x="51" y="0"/>
                    <a:pt x="51" y="0"/>
                    <a:pt x="51" y="0"/>
                  </a:cubicBezTo>
                  <a:cubicBezTo>
                    <a:pt x="51" y="4"/>
                    <a:pt x="51" y="4"/>
                    <a:pt x="51" y="4"/>
                  </a:cubicBezTo>
                  <a:cubicBezTo>
                    <a:pt x="61" y="4"/>
                    <a:pt x="70" y="5"/>
                    <a:pt x="77" y="6"/>
                  </a:cubicBezTo>
                  <a:cubicBezTo>
                    <a:pt x="68" y="12"/>
                    <a:pt x="68" y="12"/>
                    <a:pt x="68" y="12"/>
                  </a:cubicBezTo>
                  <a:cubicBezTo>
                    <a:pt x="59" y="11"/>
                    <a:pt x="51" y="10"/>
                    <a:pt x="43" y="10"/>
                  </a:cubicBezTo>
                  <a:cubicBezTo>
                    <a:pt x="34" y="10"/>
                    <a:pt x="31" y="11"/>
                    <a:pt x="31" y="12"/>
                  </a:cubicBezTo>
                  <a:cubicBezTo>
                    <a:pt x="31" y="15"/>
                    <a:pt x="81" y="12"/>
                    <a:pt x="81" y="22"/>
                  </a:cubicBezTo>
                  <a:cubicBezTo>
                    <a:pt x="81" y="26"/>
                    <a:pt x="71" y="29"/>
                    <a:pt x="51"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0" name="Freeform 270"/>
            <p:cNvSpPr/>
            <p:nvPr>
              <p:custDataLst>
                <p:tags r:id="rId265"/>
              </p:custDataLst>
            </p:nvPr>
          </p:nvSpPr>
          <p:spPr bwMode="auto">
            <a:xfrm>
              <a:off x="2333" y="2926"/>
              <a:ext cx="189" cy="81"/>
            </a:xfrm>
            <a:custGeom>
              <a:avLst/>
              <a:gdLst>
                <a:gd name="T0" fmla="*/ 51 w 80"/>
                <a:gd name="T1" fmla="*/ 30 h 34"/>
                <a:gd name="T2" fmla="*/ 51 w 80"/>
                <a:gd name="T3" fmla="*/ 34 h 34"/>
                <a:gd name="T4" fmla="*/ 33 w 80"/>
                <a:gd name="T5" fmla="*/ 34 h 34"/>
                <a:gd name="T6" fmla="*/ 33 w 80"/>
                <a:gd name="T7" fmla="*/ 30 h 34"/>
                <a:gd name="T8" fmla="*/ 0 w 80"/>
                <a:gd name="T9" fmla="*/ 27 h 34"/>
                <a:gd name="T10" fmla="*/ 10 w 80"/>
                <a:gd name="T11" fmla="*/ 21 h 34"/>
                <a:gd name="T12" fmla="*/ 39 w 80"/>
                <a:gd name="T13" fmla="*/ 23 h 34"/>
                <a:gd name="T14" fmla="*/ 51 w 80"/>
                <a:gd name="T15" fmla="*/ 22 h 34"/>
                <a:gd name="T16" fmla="*/ 1 w 80"/>
                <a:gd name="T17" fmla="*/ 12 h 34"/>
                <a:gd name="T18" fmla="*/ 33 w 80"/>
                <a:gd name="T19" fmla="*/ 4 h 34"/>
                <a:gd name="T20" fmla="*/ 33 w 80"/>
                <a:gd name="T21" fmla="*/ 0 h 34"/>
                <a:gd name="T22" fmla="*/ 51 w 80"/>
                <a:gd name="T23" fmla="*/ 0 h 34"/>
                <a:gd name="T24" fmla="*/ 51 w 80"/>
                <a:gd name="T25" fmla="*/ 3 h 34"/>
                <a:gd name="T26" fmla="*/ 77 w 80"/>
                <a:gd name="T27" fmla="*/ 6 h 34"/>
                <a:gd name="T28" fmla="*/ 67 w 80"/>
                <a:gd name="T29" fmla="*/ 12 h 34"/>
                <a:gd name="T30" fmla="*/ 43 w 80"/>
                <a:gd name="T31" fmla="*/ 10 h 34"/>
                <a:gd name="T32" fmla="*/ 31 w 80"/>
                <a:gd name="T33" fmla="*/ 11 h 34"/>
                <a:gd name="T34" fmla="*/ 80 w 80"/>
                <a:gd name="T35" fmla="*/ 21 h 34"/>
                <a:gd name="T36" fmla="*/ 51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1" y="30"/>
                  </a:moveTo>
                  <a:cubicBezTo>
                    <a:pt x="51" y="34"/>
                    <a:pt x="51" y="34"/>
                    <a:pt x="51" y="34"/>
                  </a:cubicBezTo>
                  <a:cubicBezTo>
                    <a:pt x="33" y="34"/>
                    <a:pt x="33" y="34"/>
                    <a:pt x="33" y="34"/>
                  </a:cubicBezTo>
                  <a:cubicBezTo>
                    <a:pt x="33" y="30"/>
                    <a:pt x="33" y="30"/>
                    <a:pt x="33" y="30"/>
                  </a:cubicBezTo>
                  <a:cubicBezTo>
                    <a:pt x="20" y="30"/>
                    <a:pt x="7" y="29"/>
                    <a:pt x="0" y="27"/>
                  </a:cubicBezTo>
                  <a:cubicBezTo>
                    <a:pt x="10" y="21"/>
                    <a:pt x="10" y="21"/>
                    <a:pt x="10" y="21"/>
                  </a:cubicBezTo>
                  <a:cubicBezTo>
                    <a:pt x="18" y="22"/>
                    <a:pt x="29" y="23"/>
                    <a:pt x="39" y="23"/>
                  </a:cubicBezTo>
                  <a:cubicBezTo>
                    <a:pt x="48" y="23"/>
                    <a:pt x="51" y="23"/>
                    <a:pt x="51" y="22"/>
                  </a:cubicBezTo>
                  <a:cubicBezTo>
                    <a:pt x="51" y="19"/>
                    <a:pt x="1" y="21"/>
                    <a:pt x="1" y="12"/>
                  </a:cubicBezTo>
                  <a:cubicBezTo>
                    <a:pt x="1" y="8"/>
                    <a:pt x="12" y="4"/>
                    <a:pt x="33" y="4"/>
                  </a:cubicBezTo>
                  <a:cubicBezTo>
                    <a:pt x="33" y="0"/>
                    <a:pt x="33" y="0"/>
                    <a:pt x="33" y="0"/>
                  </a:cubicBezTo>
                  <a:cubicBezTo>
                    <a:pt x="51" y="0"/>
                    <a:pt x="51" y="0"/>
                    <a:pt x="51" y="0"/>
                  </a:cubicBezTo>
                  <a:cubicBezTo>
                    <a:pt x="51" y="3"/>
                    <a:pt x="51" y="3"/>
                    <a:pt x="51" y="3"/>
                  </a:cubicBezTo>
                  <a:cubicBezTo>
                    <a:pt x="60" y="4"/>
                    <a:pt x="69" y="4"/>
                    <a:pt x="77" y="6"/>
                  </a:cubicBezTo>
                  <a:cubicBezTo>
                    <a:pt x="67" y="12"/>
                    <a:pt x="67" y="12"/>
                    <a:pt x="67" y="12"/>
                  </a:cubicBezTo>
                  <a:cubicBezTo>
                    <a:pt x="59" y="10"/>
                    <a:pt x="50" y="10"/>
                    <a:pt x="43" y="10"/>
                  </a:cubicBezTo>
                  <a:cubicBezTo>
                    <a:pt x="34" y="10"/>
                    <a:pt x="31" y="11"/>
                    <a:pt x="31" y="11"/>
                  </a:cubicBezTo>
                  <a:cubicBezTo>
                    <a:pt x="31" y="14"/>
                    <a:pt x="80" y="12"/>
                    <a:pt x="80" y="21"/>
                  </a:cubicBezTo>
                  <a:cubicBezTo>
                    <a:pt x="80" y="25"/>
                    <a:pt x="70" y="29"/>
                    <a:pt x="51"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1" name="Freeform 271"/>
            <p:cNvSpPr/>
            <p:nvPr>
              <p:custDataLst>
                <p:tags r:id="rId266"/>
              </p:custDataLst>
            </p:nvPr>
          </p:nvSpPr>
          <p:spPr bwMode="auto">
            <a:xfrm>
              <a:off x="2172" y="2879"/>
              <a:ext cx="504" cy="132"/>
            </a:xfrm>
            <a:custGeom>
              <a:avLst/>
              <a:gdLst>
                <a:gd name="T0" fmla="*/ 213 w 213"/>
                <a:gd name="T1" fmla="*/ 23 h 56"/>
                <a:gd name="T2" fmla="*/ 204 w 213"/>
                <a:gd name="T3" fmla="*/ 36 h 56"/>
                <a:gd name="T4" fmla="*/ 190 w 213"/>
                <a:gd name="T5" fmla="*/ 44 h 56"/>
                <a:gd name="T6" fmla="*/ 176 w 213"/>
                <a:gd name="T7" fmla="*/ 48 h 56"/>
                <a:gd name="T8" fmla="*/ 162 w 213"/>
                <a:gd name="T9" fmla="*/ 52 h 56"/>
                <a:gd name="T10" fmla="*/ 148 w 213"/>
                <a:gd name="T11" fmla="*/ 54 h 56"/>
                <a:gd name="T12" fmla="*/ 134 w 213"/>
                <a:gd name="T13" fmla="*/ 55 h 56"/>
                <a:gd name="T14" fmla="*/ 119 w 213"/>
                <a:gd name="T15" fmla="*/ 56 h 56"/>
                <a:gd name="T16" fmla="*/ 106 w 213"/>
                <a:gd name="T17" fmla="*/ 56 h 56"/>
                <a:gd name="T18" fmla="*/ 94 w 213"/>
                <a:gd name="T19" fmla="*/ 56 h 56"/>
                <a:gd name="T20" fmla="*/ 83 w 213"/>
                <a:gd name="T21" fmla="*/ 56 h 56"/>
                <a:gd name="T22" fmla="*/ 77 w 213"/>
                <a:gd name="T23" fmla="*/ 55 h 56"/>
                <a:gd name="T24" fmla="*/ 63 w 213"/>
                <a:gd name="T25" fmla="*/ 54 h 56"/>
                <a:gd name="T26" fmla="*/ 52 w 213"/>
                <a:gd name="T27" fmla="*/ 52 h 56"/>
                <a:gd name="T28" fmla="*/ 37 w 213"/>
                <a:gd name="T29" fmla="*/ 49 h 56"/>
                <a:gd name="T30" fmla="*/ 35 w 213"/>
                <a:gd name="T31" fmla="*/ 48 h 56"/>
                <a:gd name="T32" fmla="*/ 23 w 213"/>
                <a:gd name="T33" fmla="*/ 44 h 56"/>
                <a:gd name="T34" fmla="*/ 10 w 213"/>
                <a:gd name="T35" fmla="*/ 38 h 56"/>
                <a:gd name="T36" fmla="*/ 8 w 213"/>
                <a:gd name="T37" fmla="*/ 36 h 56"/>
                <a:gd name="T38" fmla="*/ 0 w 213"/>
                <a:gd name="T39" fmla="*/ 23 h 56"/>
                <a:gd name="T40" fmla="*/ 0 w 213"/>
                <a:gd name="T41" fmla="*/ 0 h 56"/>
                <a:gd name="T42" fmla="*/ 9 w 213"/>
                <a:gd name="T43" fmla="*/ 0 h 56"/>
                <a:gd name="T44" fmla="*/ 23 w 213"/>
                <a:gd name="T45" fmla="*/ 0 h 56"/>
                <a:gd name="T46" fmla="*/ 35 w 213"/>
                <a:gd name="T47" fmla="*/ 0 h 56"/>
                <a:gd name="T48" fmla="*/ 49 w 213"/>
                <a:gd name="T49" fmla="*/ 0 h 56"/>
                <a:gd name="T50" fmla="*/ 63 w 213"/>
                <a:gd name="T51" fmla="*/ 0 h 56"/>
                <a:gd name="T52" fmla="*/ 77 w 213"/>
                <a:gd name="T53" fmla="*/ 0 h 56"/>
                <a:gd name="T54" fmla="*/ 91 w 213"/>
                <a:gd name="T55" fmla="*/ 0 h 56"/>
                <a:gd name="T56" fmla="*/ 105 w 213"/>
                <a:gd name="T57" fmla="*/ 0 h 56"/>
                <a:gd name="T58" fmla="*/ 119 w 213"/>
                <a:gd name="T59" fmla="*/ 0 h 56"/>
                <a:gd name="T60" fmla="*/ 134 w 213"/>
                <a:gd name="T61" fmla="*/ 0 h 56"/>
                <a:gd name="T62" fmla="*/ 148 w 213"/>
                <a:gd name="T63" fmla="*/ 0 h 56"/>
                <a:gd name="T64" fmla="*/ 162 w 213"/>
                <a:gd name="T65" fmla="*/ 0 h 56"/>
                <a:gd name="T66" fmla="*/ 176 w 213"/>
                <a:gd name="T67" fmla="*/ 0 h 56"/>
                <a:gd name="T68" fmla="*/ 180 w 213"/>
                <a:gd name="T69" fmla="*/ 0 h 56"/>
                <a:gd name="T70" fmla="*/ 193 w 213"/>
                <a:gd name="T71" fmla="*/ 0 h 56"/>
                <a:gd name="T72" fmla="*/ 207 w 213"/>
                <a:gd name="T73" fmla="*/ 0 h 56"/>
                <a:gd name="T74" fmla="*/ 213 w 213"/>
                <a:gd name="T75"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56">
                  <a:moveTo>
                    <a:pt x="213" y="23"/>
                  </a:moveTo>
                  <a:cubicBezTo>
                    <a:pt x="213" y="23"/>
                    <a:pt x="213" y="23"/>
                    <a:pt x="213" y="23"/>
                  </a:cubicBezTo>
                  <a:cubicBezTo>
                    <a:pt x="213" y="27"/>
                    <a:pt x="211" y="31"/>
                    <a:pt x="207" y="34"/>
                  </a:cubicBezTo>
                  <a:cubicBezTo>
                    <a:pt x="206" y="35"/>
                    <a:pt x="205" y="36"/>
                    <a:pt x="204" y="36"/>
                  </a:cubicBezTo>
                  <a:cubicBezTo>
                    <a:pt x="201" y="39"/>
                    <a:pt x="198" y="41"/>
                    <a:pt x="193" y="43"/>
                  </a:cubicBezTo>
                  <a:cubicBezTo>
                    <a:pt x="192" y="43"/>
                    <a:pt x="191" y="43"/>
                    <a:pt x="190" y="44"/>
                  </a:cubicBezTo>
                  <a:cubicBezTo>
                    <a:pt x="187" y="45"/>
                    <a:pt x="183" y="46"/>
                    <a:pt x="179" y="48"/>
                  </a:cubicBezTo>
                  <a:cubicBezTo>
                    <a:pt x="178" y="48"/>
                    <a:pt x="177" y="48"/>
                    <a:pt x="176" y="48"/>
                  </a:cubicBezTo>
                  <a:cubicBezTo>
                    <a:pt x="173" y="49"/>
                    <a:pt x="169" y="50"/>
                    <a:pt x="165" y="51"/>
                  </a:cubicBezTo>
                  <a:cubicBezTo>
                    <a:pt x="164" y="51"/>
                    <a:pt x="163" y="51"/>
                    <a:pt x="162" y="52"/>
                  </a:cubicBezTo>
                  <a:cubicBezTo>
                    <a:pt x="158" y="52"/>
                    <a:pt x="155" y="53"/>
                    <a:pt x="151" y="53"/>
                  </a:cubicBezTo>
                  <a:cubicBezTo>
                    <a:pt x="150" y="54"/>
                    <a:pt x="149" y="54"/>
                    <a:pt x="148" y="54"/>
                  </a:cubicBezTo>
                  <a:cubicBezTo>
                    <a:pt x="144" y="54"/>
                    <a:pt x="140" y="55"/>
                    <a:pt x="137" y="55"/>
                  </a:cubicBezTo>
                  <a:cubicBezTo>
                    <a:pt x="136" y="55"/>
                    <a:pt x="135" y="55"/>
                    <a:pt x="134" y="55"/>
                  </a:cubicBezTo>
                  <a:cubicBezTo>
                    <a:pt x="130" y="56"/>
                    <a:pt x="126" y="56"/>
                    <a:pt x="122" y="56"/>
                  </a:cubicBezTo>
                  <a:cubicBezTo>
                    <a:pt x="121" y="56"/>
                    <a:pt x="120" y="56"/>
                    <a:pt x="119" y="56"/>
                  </a:cubicBezTo>
                  <a:cubicBezTo>
                    <a:pt x="116" y="56"/>
                    <a:pt x="112" y="56"/>
                    <a:pt x="108" y="56"/>
                  </a:cubicBezTo>
                  <a:cubicBezTo>
                    <a:pt x="108" y="56"/>
                    <a:pt x="107" y="56"/>
                    <a:pt x="106" y="56"/>
                  </a:cubicBezTo>
                  <a:cubicBezTo>
                    <a:pt x="105" y="56"/>
                    <a:pt x="105" y="56"/>
                    <a:pt x="105" y="56"/>
                  </a:cubicBezTo>
                  <a:cubicBezTo>
                    <a:pt x="102" y="56"/>
                    <a:pt x="98" y="56"/>
                    <a:pt x="94" y="56"/>
                  </a:cubicBezTo>
                  <a:cubicBezTo>
                    <a:pt x="93" y="56"/>
                    <a:pt x="92" y="56"/>
                    <a:pt x="91" y="56"/>
                  </a:cubicBezTo>
                  <a:cubicBezTo>
                    <a:pt x="88" y="56"/>
                    <a:pt x="86" y="56"/>
                    <a:pt x="83" y="56"/>
                  </a:cubicBezTo>
                  <a:cubicBezTo>
                    <a:pt x="82" y="56"/>
                    <a:pt x="81" y="56"/>
                    <a:pt x="80" y="55"/>
                  </a:cubicBezTo>
                  <a:cubicBezTo>
                    <a:pt x="79" y="55"/>
                    <a:pt x="78" y="55"/>
                    <a:pt x="77" y="55"/>
                  </a:cubicBezTo>
                  <a:cubicBezTo>
                    <a:pt x="73" y="55"/>
                    <a:pt x="69" y="54"/>
                    <a:pt x="66" y="54"/>
                  </a:cubicBezTo>
                  <a:cubicBezTo>
                    <a:pt x="65" y="54"/>
                    <a:pt x="64" y="54"/>
                    <a:pt x="63" y="54"/>
                  </a:cubicBezTo>
                  <a:cubicBezTo>
                    <a:pt x="61" y="53"/>
                    <a:pt x="58" y="53"/>
                    <a:pt x="56" y="53"/>
                  </a:cubicBezTo>
                  <a:cubicBezTo>
                    <a:pt x="55" y="52"/>
                    <a:pt x="53" y="52"/>
                    <a:pt x="52" y="52"/>
                  </a:cubicBezTo>
                  <a:cubicBezTo>
                    <a:pt x="51" y="52"/>
                    <a:pt x="50" y="51"/>
                    <a:pt x="49" y="51"/>
                  </a:cubicBezTo>
                  <a:cubicBezTo>
                    <a:pt x="45" y="50"/>
                    <a:pt x="41" y="50"/>
                    <a:pt x="37" y="49"/>
                  </a:cubicBezTo>
                  <a:cubicBezTo>
                    <a:pt x="37" y="48"/>
                    <a:pt x="36" y="48"/>
                    <a:pt x="35" y="48"/>
                  </a:cubicBezTo>
                  <a:cubicBezTo>
                    <a:pt x="35" y="48"/>
                    <a:pt x="35" y="48"/>
                    <a:pt x="35" y="48"/>
                  </a:cubicBezTo>
                  <a:cubicBezTo>
                    <a:pt x="33" y="47"/>
                    <a:pt x="31" y="47"/>
                    <a:pt x="30" y="46"/>
                  </a:cubicBezTo>
                  <a:cubicBezTo>
                    <a:pt x="28" y="46"/>
                    <a:pt x="25" y="45"/>
                    <a:pt x="23" y="44"/>
                  </a:cubicBezTo>
                  <a:cubicBezTo>
                    <a:pt x="22" y="44"/>
                    <a:pt x="21" y="43"/>
                    <a:pt x="20" y="43"/>
                  </a:cubicBezTo>
                  <a:cubicBezTo>
                    <a:pt x="17" y="41"/>
                    <a:pt x="13" y="40"/>
                    <a:pt x="10" y="38"/>
                  </a:cubicBezTo>
                  <a:cubicBezTo>
                    <a:pt x="10" y="38"/>
                    <a:pt x="10" y="37"/>
                    <a:pt x="9" y="37"/>
                  </a:cubicBezTo>
                  <a:cubicBezTo>
                    <a:pt x="9" y="37"/>
                    <a:pt x="8" y="36"/>
                    <a:pt x="8" y="36"/>
                  </a:cubicBezTo>
                  <a:cubicBezTo>
                    <a:pt x="7" y="36"/>
                    <a:pt x="7" y="35"/>
                    <a:pt x="6" y="35"/>
                  </a:cubicBezTo>
                  <a:cubicBezTo>
                    <a:pt x="2" y="31"/>
                    <a:pt x="0" y="28"/>
                    <a:pt x="0" y="23"/>
                  </a:cubicBezTo>
                  <a:cubicBezTo>
                    <a:pt x="0" y="23"/>
                    <a:pt x="0" y="23"/>
                    <a:pt x="0" y="23"/>
                  </a:cubicBezTo>
                  <a:cubicBezTo>
                    <a:pt x="0" y="0"/>
                    <a:pt x="0" y="0"/>
                    <a:pt x="0" y="0"/>
                  </a:cubicBezTo>
                  <a:cubicBezTo>
                    <a:pt x="6" y="0"/>
                    <a:pt x="6" y="0"/>
                    <a:pt x="6" y="0"/>
                  </a:cubicBezTo>
                  <a:cubicBezTo>
                    <a:pt x="9" y="0"/>
                    <a:pt x="9" y="0"/>
                    <a:pt x="9" y="0"/>
                  </a:cubicBezTo>
                  <a:cubicBezTo>
                    <a:pt x="20" y="0"/>
                    <a:pt x="20" y="0"/>
                    <a:pt x="20" y="0"/>
                  </a:cubicBezTo>
                  <a:cubicBezTo>
                    <a:pt x="23" y="0"/>
                    <a:pt x="23" y="0"/>
                    <a:pt x="23" y="0"/>
                  </a:cubicBezTo>
                  <a:cubicBezTo>
                    <a:pt x="32" y="0"/>
                    <a:pt x="32" y="0"/>
                    <a:pt x="32" y="0"/>
                  </a:cubicBezTo>
                  <a:cubicBezTo>
                    <a:pt x="35" y="0"/>
                    <a:pt x="35" y="0"/>
                    <a:pt x="35" y="0"/>
                  </a:cubicBezTo>
                  <a:cubicBezTo>
                    <a:pt x="37" y="0"/>
                    <a:pt x="37" y="0"/>
                    <a:pt x="37" y="0"/>
                  </a:cubicBezTo>
                  <a:cubicBezTo>
                    <a:pt x="49" y="0"/>
                    <a:pt x="49" y="0"/>
                    <a:pt x="49" y="0"/>
                  </a:cubicBezTo>
                  <a:cubicBezTo>
                    <a:pt x="52" y="0"/>
                    <a:pt x="52" y="0"/>
                    <a:pt x="52" y="0"/>
                  </a:cubicBezTo>
                  <a:cubicBezTo>
                    <a:pt x="63" y="0"/>
                    <a:pt x="63" y="0"/>
                    <a:pt x="63" y="0"/>
                  </a:cubicBezTo>
                  <a:cubicBezTo>
                    <a:pt x="66" y="0"/>
                    <a:pt x="66" y="0"/>
                    <a:pt x="66" y="0"/>
                  </a:cubicBezTo>
                  <a:cubicBezTo>
                    <a:pt x="77" y="0"/>
                    <a:pt x="77" y="0"/>
                    <a:pt x="77" y="0"/>
                  </a:cubicBezTo>
                  <a:cubicBezTo>
                    <a:pt x="80" y="0"/>
                    <a:pt x="80" y="0"/>
                    <a:pt x="80" y="0"/>
                  </a:cubicBezTo>
                  <a:cubicBezTo>
                    <a:pt x="91" y="0"/>
                    <a:pt x="91" y="0"/>
                    <a:pt x="91" y="0"/>
                  </a:cubicBezTo>
                  <a:cubicBezTo>
                    <a:pt x="94" y="0"/>
                    <a:pt x="94" y="0"/>
                    <a:pt x="94" y="0"/>
                  </a:cubicBezTo>
                  <a:cubicBezTo>
                    <a:pt x="105" y="0"/>
                    <a:pt x="105" y="0"/>
                    <a:pt x="105" y="0"/>
                  </a:cubicBezTo>
                  <a:cubicBezTo>
                    <a:pt x="108" y="0"/>
                    <a:pt x="108" y="0"/>
                    <a:pt x="108" y="0"/>
                  </a:cubicBezTo>
                  <a:cubicBezTo>
                    <a:pt x="119" y="0"/>
                    <a:pt x="119" y="0"/>
                    <a:pt x="119" y="0"/>
                  </a:cubicBezTo>
                  <a:cubicBezTo>
                    <a:pt x="122" y="0"/>
                    <a:pt x="122" y="0"/>
                    <a:pt x="122" y="0"/>
                  </a:cubicBezTo>
                  <a:cubicBezTo>
                    <a:pt x="134" y="0"/>
                    <a:pt x="134" y="0"/>
                    <a:pt x="134" y="0"/>
                  </a:cubicBezTo>
                  <a:cubicBezTo>
                    <a:pt x="137" y="0"/>
                    <a:pt x="137" y="0"/>
                    <a:pt x="137" y="0"/>
                  </a:cubicBezTo>
                  <a:cubicBezTo>
                    <a:pt x="148" y="0"/>
                    <a:pt x="148" y="0"/>
                    <a:pt x="148" y="0"/>
                  </a:cubicBezTo>
                  <a:cubicBezTo>
                    <a:pt x="151" y="0"/>
                    <a:pt x="151" y="0"/>
                    <a:pt x="151" y="0"/>
                  </a:cubicBezTo>
                  <a:cubicBezTo>
                    <a:pt x="162" y="0"/>
                    <a:pt x="162" y="0"/>
                    <a:pt x="162" y="0"/>
                  </a:cubicBezTo>
                  <a:cubicBezTo>
                    <a:pt x="165" y="0"/>
                    <a:pt x="165" y="0"/>
                    <a:pt x="165" y="0"/>
                  </a:cubicBezTo>
                  <a:cubicBezTo>
                    <a:pt x="176" y="0"/>
                    <a:pt x="176" y="0"/>
                    <a:pt x="176" y="0"/>
                  </a:cubicBezTo>
                  <a:cubicBezTo>
                    <a:pt x="179" y="0"/>
                    <a:pt x="179" y="0"/>
                    <a:pt x="179" y="0"/>
                  </a:cubicBezTo>
                  <a:cubicBezTo>
                    <a:pt x="180" y="0"/>
                    <a:pt x="180" y="0"/>
                    <a:pt x="180" y="0"/>
                  </a:cubicBezTo>
                  <a:cubicBezTo>
                    <a:pt x="190" y="0"/>
                    <a:pt x="190" y="0"/>
                    <a:pt x="190" y="0"/>
                  </a:cubicBezTo>
                  <a:cubicBezTo>
                    <a:pt x="193" y="0"/>
                    <a:pt x="193" y="0"/>
                    <a:pt x="193" y="0"/>
                  </a:cubicBezTo>
                  <a:cubicBezTo>
                    <a:pt x="204" y="0"/>
                    <a:pt x="204" y="0"/>
                    <a:pt x="204" y="0"/>
                  </a:cubicBezTo>
                  <a:cubicBezTo>
                    <a:pt x="207" y="0"/>
                    <a:pt x="207" y="0"/>
                    <a:pt x="207" y="0"/>
                  </a:cubicBezTo>
                  <a:cubicBezTo>
                    <a:pt x="213" y="0"/>
                    <a:pt x="213" y="0"/>
                    <a:pt x="213" y="0"/>
                  </a:cubicBezTo>
                  <a:cubicBezTo>
                    <a:pt x="213" y="23"/>
                    <a:pt x="213" y="23"/>
                    <a:pt x="213" y="23"/>
                  </a:cubicBezTo>
                  <a:cubicBezTo>
                    <a:pt x="213" y="23"/>
                    <a:pt x="213" y="23"/>
                    <a:pt x="213"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2" name="Freeform 272"/>
            <p:cNvSpPr/>
            <p:nvPr>
              <p:custDataLst>
                <p:tags r:id="rId267"/>
              </p:custDataLst>
            </p:nvPr>
          </p:nvSpPr>
          <p:spPr bwMode="auto">
            <a:xfrm>
              <a:off x="2186" y="2879"/>
              <a:ext cx="7" cy="87"/>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3" y="37"/>
                    <a:pt x="2" y="36"/>
                    <a:pt x="2" y="36"/>
                  </a:cubicBezTo>
                  <a:cubicBezTo>
                    <a:pt x="1" y="36"/>
                    <a:pt x="1" y="35"/>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3" name="Freeform 273"/>
            <p:cNvSpPr/>
            <p:nvPr>
              <p:custDataLst>
                <p:tags r:id="rId268"/>
              </p:custDataLst>
            </p:nvPr>
          </p:nvSpPr>
          <p:spPr bwMode="auto">
            <a:xfrm>
              <a:off x="2219" y="2879"/>
              <a:ext cx="7" cy="104"/>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4" name="Freeform 274"/>
            <p:cNvSpPr/>
            <p:nvPr>
              <p:custDataLst>
                <p:tags r:id="rId269"/>
              </p:custDataLst>
            </p:nvPr>
          </p:nvSpPr>
          <p:spPr bwMode="auto">
            <a:xfrm>
              <a:off x="2255" y="2879"/>
              <a:ext cx="4" cy="116"/>
            </a:xfrm>
            <a:custGeom>
              <a:avLst/>
              <a:gdLst>
                <a:gd name="T0" fmla="*/ 2 w 2"/>
                <a:gd name="T1" fmla="*/ 0 h 49"/>
                <a:gd name="T2" fmla="*/ 2 w 2"/>
                <a:gd name="T3" fmla="*/ 49 h 49"/>
                <a:gd name="T4" fmla="*/ 0 w 2"/>
                <a:gd name="T5" fmla="*/ 48 h 49"/>
                <a:gd name="T6" fmla="*/ 0 w 2"/>
                <a:gd name="T7" fmla="*/ 48 h 49"/>
                <a:gd name="T8" fmla="*/ 0 w 2"/>
                <a:gd name="T9" fmla="*/ 0 h 49"/>
                <a:gd name="T10" fmla="*/ 2 w 2"/>
                <a:gd name="T11" fmla="*/ 0 h 49"/>
              </a:gdLst>
              <a:ahLst/>
              <a:cxnLst>
                <a:cxn ang="0">
                  <a:pos x="T0" y="T1"/>
                </a:cxn>
                <a:cxn ang="0">
                  <a:pos x="T2" y="T3"/>
                </a:cxn>
                <a:cxn ang="0">
                  <a:pos x="T4" y="T5"/>
                </a:cxn>
                <a:cxn ang="0">
                  <a:pos x="T6" y="T7"/>
                </a:cxn>
                <a:cxn ang="0">
                  <a:pos x="T8" y="T9"/>
                </a:cxn>
                <a:cxn ang="0">
                  <a:pos x="T10" y="T11"/>
                </a:cxn>
              </a:cxnLst>
              <a:rect l="0" t="0" r="r" b="b"/>
              <a:pathLst>
                <a:path w="2" h="49">
                  <a:moveTo>
                    <a:pt x="2" y="0"/>
                  </a:moveTo>
                  <a:cubicBezTo>
                    <a:pt x="2" y="49"/>
                    <a:pt x="2" y="49"/>
                    <a:pt x="2" y="49"/>
                  </a:cubicBezTo>
                  <a:cubicBezTo>
                    <a:pt x="2" y="48"/>
                    <a:pt x="1" y="48"/>
                    <a:pt x="0" y="48"/>
                  </a:cubicBezTo>
                  <a:cubicBezTo>
                    <a:pt x="0" y="48"/>
                    <a:pt x="0" y="48"/>
                    <a:pt x="0" y="48"/>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5" name="Freeform 275"/>
            <p:cNvSpPr/>
            <p:nvPr>
              <p:custDataLst>
                <p:tags r:id="rId270"/>
              </p:custDataLst>
            </p:nvPr>
          </p:nvSpPr>
          <p:spPr bwMode="auto">
            <a:xfrm>
              <a:off x="2288" y="2879"/>
              <a:ext cx="7" cy="123"/>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6" name="Freeform 276"/>
            <p:cNvSpPr/>
            <p:nvPr>
              <p:custDataLst>
                <p:tags r:id="rId271"/>
              </p:custDataLst>
            </p:nvPr>
          </p:nvSpPr>
          <p:spPr bwMode="auto">
            <a:xfrm>
              <a:off x="2321" y="2879"/>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7" name="Freeform 277"/>
            <p:cNvSpPr/>
            <p:nvPr>
              <p:custDataLst>
                <p:tags r:id="rId272"/>
              </p:custDataLst>
            </p:nvPr>
          </p:nvSpPr>
          <p:spPr bwMode="auto">
            <a:xfrm>
              <a:off x="2354" y="2879"/>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8" name="Freeform 278"/>
            <p:cNvSpPr/>
            <p:nvPr>
              <p:custDataLst>
                <p:tags r:id="rId273"/>
              </p:custDataLst>
            </p:nvPr>
          </p:nvSpPr>
          <p:spPr bwMode="auto">
            <a:xfrm>
              <a:off x="2387" y="2879"/>
              <a:ext cx="7"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79" name="Freeform 279"/>
            <p:cNvSpPr/>
            <p:nvPr>
              <p:custDataLst>
                <p:tags r:id="rId274"/>
              </p:custDataLst>
            </p:nvPr>
          </p:nvSpPr>
          <p:spPr bwMode="auto">
            <a:xfrm>
              <a:off x="2420" y="2879"/>
              <a:ext cx="7" cy="132"/>
            </a:xfrm>
            <a:custGeom>
              <a:avLst/>
              <a:gdLst>
                <a:gd name="T0" fmla="*/ 3 w 3"/>
                <a:gd name="T1" fmla="*/ 0 h 56"/>
                <a:gd name="T2" fmla="*/ 3 w 3"/>
                <a:gd name="T3" fmla="*/ 56 h 56"/>
                <a:gd name="T4" fmla="*/ 1 w 3"/>
                <a:gd name="T5" fmla="*/ 56 h 56"/>
                <a:gd name="T6" fmla="*/ 0 w 3"/>
                <a:gd name="T7" fmla="*/ 56 h 56"/>
                <a:gd name="T8" fmla="*/ 0 w 3"/>
                <a:gd name="T9" fmla="*/ 0 h 56"/>
                <a:gd name="T10" fmla="*/ 3 w 3"/>
                <a:gd name="T11" fmla="*/ 0 h 56"/>
              </a:gdLst>
              <a:ahLst/>
              <a:cxnLst>
                <a:cxn ang="0">
                  <a:pos x="T0" y="T1"/>
                </a:cxn>
                <a:cxn ang="0">
                  <a:pos x="T2" y="T3"/>
                </a:cxn>
                <a:cxn ang="0">
                  <a:pos x="T4" y="T5"/>
                </a:cxn>
                <a:cxn ang="0">
                  <a:pos x="T6" y="T7"/>
                </a:cxn>
                <a:cxn ang="0">
                  <a:pos x="T8" y="T9"/>
                </a:cxn>
                <a:cxn ang="0">
                  <a:pos x="T10" y="T11"/>
                </a:cxn>
              </a:cxnLst>
              <a:rect l="0" t="0" r="r" b="b"/>
              <a:pathLst>
                <a:path w="3" h="56">
                  <a:moveTo>
                    <a:pt x="3" y="0"/>
                  </a:moveTo>
                  <a:cubicBezTo>
                    <a:pt x="3" y="56"/>
                    <a:pt x="3" y="56"/>
                    <a:pt x="3" y="56"/>
                  </a:cubicBezTo>
                  <a:cubicBezTo>
                    <a:pt x="3" y="56"/>
                    <a:pt x="2" y="56"/>
                    <a:pt x="1" y="56"/>
                  </a:cubicBezTo>
                  <a:cubicBezTo>
                    <a:pt x="0" y="56"/>
                    <a:pt x="0"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0" name="Freeform 280"/>
            <p:cNvSpPr/>
            <p:nvPr>
              <p:custDataLst>
                <p:tags r:id="rId275"/>
              </p:custDataLst>
            </p:nvPr>
          </p:nvSpPr>
          <p:spPr bwMode="auto">
            <a:xfrm>
              <a:off x="2453" y="2879"/>
              <a:ext cx="8"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1" name="Freeform 281"/>
            <p:cNvSpPr/>
            <p:nvPr>
              <p:custDataLst>
                <p:tags r:id="rId276"/>
              </p:custDataLst>
            </p:nvPr>
          </p:nvSpPr>
          <p:spPr bwMode="auto">
            <a:xfrm>
              <a:off x="2489" y="2879"/>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2" name="Freeform 282"/>
            <p:cNvSpPr/>
            <p:nvPr>
              <p:custDataLst>
                <p:tags r:id="rId277"/>
              </p:custDataLst>
            </p:nvPr>
          </p:nvSpPr>
          <p:spPr bwMode="auto">
            <a:xfrm>
              <a:off x="2522" y="2879"/>
              <a:ext cx="7" cy="128"/>
            </a:xfrm>
            <a:custGeom>
              <a:avLst/>
              <a:gdLst>
                <a:gd name="T0" fmla="*/ 3 w 3"/>
                <a:gd name="T1" fmla="*/ 0 h 54"/>
                <a:gd name="T2" fmla="*/ 3 w 3"/>
                <a:gd name="T3" fmla="*/ 53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3"/>
                    <a:pt x="3" y="53"/>
                    <a:pt x="3" y="53"/>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3" name="Freeform 283"/>
            <p:cNvSpPr/>
            <p:nvPr>
              <p:custDataLst>
                <p:tags r:id="rId278"/>
              </p:custDataLst>
            </p:nvPr>
          </p:nvSpPr>
          <p:spPr bwMode="auto">
            <a:xfrm>
              <a:off x="2555" y="2879"/>
              <a:ext cx="7" cy="123"/>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1"/>
                    <a:pt x="1" y="51"/>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4" name="Freeform 284"/>
            <p:cNvSpPr/>
            <p:nvPr>
              <p:custDataLst>
                <p:tags r:id="rId279"/>
              </p:custDataLst>
            </p:nvPr>
          </p:nvSpPr>
          <p:spPr bwMode="auto">
            <a:xfrm>
              <a:off x="2588" y="2879"/>
              <a:ext cx="7" cy="113"/>
            </a:xfrm>
            <a:custGeom>
              <a:avLst/>
              <a:gdLst>
                <a:gd name="T0" fmla="*/ 3 w 3"/>
                <a:gd name="T1" fmla="*/ 0 h 48"/>
                <a:gd name="T2" fmla="*/ 3 w 3"/>
                <a:gd name="T3" fmla="*/ 48 h 48"/>
                <a:gd name="T4" fmla="*/ 0 w 3"/>
                <a:gd name="T5" fmla="*/ 48 h 48"/>
                <a:gd name="T6" fmla="*/ 0 w 3"/>
                <a:gd name="T7" fmla="*/ 0 h 48"/>
                <a:gd name="T8" fmla="*/ 3 w 3"/>
                <a:gd name="T9" fmla="*/ 0 h 48"/>
              </a:gdLst>
              <a:ahLst/>
              <a:cxnLst>
                <a:cxn ang="0">
                  <a:pos x="T0" y="T1"/>
                </a:cxn>
                <a:cxn ang="0">
                  <a:pos x="T2" y="T3"/>
                </a:cxn>
                <a:cxn ang="0">
                  <a:pos x="T4" y="T5"/>
                </a:cxn>
                <a:cxn ang="0">
                  <a:pos x="T6" y="T7"/>
                </a:cxn>
                <a:cxn ang="0">
                  <a:pos x="T8" y="T9"/>
                </a:cxn>
              </a:cxnLst>
              <a:rect l="0" t="0" r="r" b="b"/>
              <a:pathLst>
                <a:path w="3" h="48">
                  <a:moveTo>
                    <a:pt x="3" y="0"/>
                  </a:moveTo>
                  <a:cubicBezTo>
                    <a:pt x="3" y="48"/>
                    <a:pt x="3" y="48"/>
                    <a:pt x="3" y="48"/>
                  </a:cubicBezTo>
                  <a:cubicBezTo>
                    <a:pt x="2" y="48"/>
                    <a:pt x="1"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5" name="Freeform 285"/>
            <p:cNvSpPr/>
            <p:nvPr>
              <p:custDataLst>
                <p:tags r:id="rId280"/>
              </p:custDataLst>
            </p:nvPr>
          </p:nvSpPr>
          <p:spPr bwMode="auto">
            <a:xfrm>
              <a:off x="2622" y="2879"/>
              <a:ext cx="7"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3"/>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6" name="Freeform 286"/>
            <p:cNvSpPr/>
            <p:nvPr>
              <p:custDataLst>
                <p:tags r:id="rId281"/>
              </p:custDataLst>
            </p:nvPr>
          </p:nvSpPr>
          <p:spPr bwMode="auto">
            <a:xfrm>
              <a:off x="2655" y="2879"/>
              <a:ext cx="7" cy="85"/>
            </a:xfrm>
            <a:custGeom>
              <a:avLst/>
              <a:gdLst>
                <a:gd name="T0" fmla="*/ 3 w 3"/>
                <a:gd name="T1" fmla="*/ 0 h 36"/>
                <a:gd name="T2" fmla="*/ 3 w 3"/>
                <a:gd name="T3" fmla="*/ 34 h 36"/>
                <a:gd name="T4" fmla="*/ 0 w 3"/>
                <a:gd name="T5" fmla="*/ 36 h 36"/>
                <a:gd name="T6" fmla="*/ 0 w 3"/>
                <a:gd name="T7" fmla="*/ 0 h 36"/>
                <a:gd name="T8" fmla="*/ 3 w 3"/>
                <a:gd name="T9" fmla="*/ 0 h 36"/>
              </a:gdLst>
              <a:ahLst/>
              <a:cxnLst>
                <a:cxn ang="0">
                  <a:pos x="T0" y="T1"/>
                </a:cxn>
                <a:cxn ang="0">
                  <a:pos x="T2" y="T3"/>
                </a:cxn>
                <a:cxn ang="0">
                  <a:pos x="T4" y="T5"/>
                </a:cxn>
                <a:cxn ang="0">
                  <a:pos x="T6" y="T7"/>
                </a:cxn>
                <a:cxn ang="0">
                  <a:pos x="T8" y="T9"/>
                </a:cxn>
              </a:cxnLst>
              <a:rect l="0" t="0" r="r" b="b"/>
              <a:pathLst>
                <a:path w="3" h="36">
                  <a:moveTo>
                    <a:pt x="3" y="0"/>
                  </a:moveTo>
                  <a:cubicBezTo>
                    <a:pt x="3" y="34"/>
                    <a:pt x="3" y="34"/>
                    <a:pt x="3" y="34"/>
                  </a:cubicBezTo>
                  <a:cubicBezTo>
                    <a:pt x="2" y="35"/>
                    <a:pt x="1" y="36"/>
                    <a:pt x="0" y="36"/>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7" name="Freeform 287"/>
            <p:cNvSpPr/>
            <p:nvPr>
              <p:custDataLst>
                <p:tags r:id="rId282"/>
              </p:custDataLst>
            </p:nvPr>
          </p:nvSpPr>
          <p:spPr bwMode="auto">
            <a:xfrm>
              <a:off x="2172" y="2808"/>
              <a:ext cx="504" cy="142"/>
            </a:xfrm>
            <a:custGeom>
              <a:avLst/>
              <a:gdLst>
                <a:gd name="T0" fmla="*/ 213 w 213"/>
                <a:gd name="T1" fmla="*/ 30 h 60"/>
                <a:gd name="T2" fmla="*/ 106 w 213"/>
                <a:gd name="T3" fmla="*/ 60 h 60"/>
                <a:gd name="T4" fmla="*/ 83 w 213"/>
                <a:gd name="T5" fmla="*/ 59 h 60"/>
                <a:gd name="T6" fmla="*/ 56 w 213"/>
                <a:gd name="T7" fmla="*/ 57 h 60"/>
                <a:gd name="T8" fmla="*/ 35 w 213"/>
                <a:gd name="T9" fmla="*/ 52 h 60"/>
                <a:gd name="T10" fmla="*/ 30 w 213"/>
                <a:gd name="T11" fmla="*/ 51 h 60"/>
                <a:gd name="T12" fmla="*/ 10 w 213"/>
                <a:gd name="T13" fmla="*/ 43 h 60"/>
                <a:gd name="T14" fmla="*/ 8 w 213"/>
                <a:gd name="T15" fmla="*/ 41 h 60"/>
                <a:gd name="T16" fmla="*/ 0 w 213"/>
                <a:gd name="T17" fmla="*/ 30 h 60"/>
                <a:gd name="T18" fmla="*/ 0 w 213"/>
                <a:gd name="T19" fmla="*/ 29 h 60"/>
                <a:gd name="T20" fmla="*/ 106 w 213"/>
                <a:gd name="T21" fmla="*/ 0 h 60"/>
                <a:gd name="T22" fmla="*/ 146 w 213"/>
                <a:gd name="T23" fmla="*/ 2 h 60"/>
                <a:gd name="T24" fmla="*/ 153 w 213"/>
                <a:gd name="T25" fmla="*/ 3 h 60"/>
                <a:gd name="T26" fmla="*/ 181 w 213"/>
                <a:gd name="T27" fmla="*/ 8 h 60"/>
                <a:gd name="T28" fmla="*/ 186 w 213"/>
                <a:gd name="T29" fmla="*/ 10 h 60"/>
                <a:gd name="T30" fmla="*/ 201 w 213"/>
                <a:gd name="T31" fmla="*/ 16 h 60"/>
                <a:gd name="T32" fmla="*/ 210 w 213"/>
                <a:gd name="T33" fmla="*/ 23 h 60"/>
                <a:gd name="T34" fmla="*/ 213 w 213"/>
                <a:gd name="T35" fmla="*/ 29 h 60"/>
                <a:gd name="T36" fmla="*/ 213 w 213"/>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60">
                  <a:moveTo>
                    <a:pt x="213" y="30"/>
                  </a:moveTo>
                  <a:cubicBezTo>
                    <a:pt x="213" y="47"/>
                    <a:pt x="165" y="60"/>
                    <a:pt x="106" y="60"/>
                  </a:cubicBezTo>
                  <a:cubicBezTo>
                    <a:pt x="98" y="60"/>
                    <a:pt x="90" y="60"/>
                    <a:pt x="83" y="59"/>
                  </a:cubicBezTo>
                  <a:cubicBezTo>
                    <a:pt x="73" y="59"/>
                    <a:pt x="64" y="58"/>
                    <a:pt x="56" y="57"/>
                  </a:cubicBezTo>
                  <a:cubicBezTo>
                    <a:pt x="49" y="55"/>
                    <a:pt x="42" y="54"/>
                    <a:pt x="35" y="52"/>
                  </a:cubicBezTo>
                  <a:cubicBezTo>
                    <a:pt x="34" y="52"/>
                    <a:pt x="32" y="51"/>
                    <a:pt x="30" y="51"/>
                  </a:cubicBezTo>
                  <a:cubicBezTo>
                    <a:pt x="22" y="49"/>
                    <a:pt x="15" y="46"/>
                    <a:pt x="10" y="43"/>
                  </a:cubicBezTo>
                  <a:cubicBezTo>
                    <a:pt x="9" y="43"/>
                    <a:pt x="9" y="42"/>
                    <a:pt x="8" y="41"/>
                  </a:cubicBezTo>
                  <a:cubicBezTo>
                    <a:pt x="2" y="38"/>
                    <a:pt x="0" y="34"/>
                    <a:pt x="0" y="30"/>
                  </a:cubicBezTo>
                  <a:cubicBezTo>
                    <a:pt x="0" y="29"/>
                    <a:pt x="0" y="29"/>
                    <a:pt x="0" y="29"/>
                  </a:cubicBezTo>
                  <a:cubicBezTo>
                    <a:pt x="2" y="12"/>
                    <a:pt x="49" y="0"/>
                    <a:pt x="106" y="0"/>
                  </a:cubicBezTo>
                  <a:cubicBezTo>
                    <a:pt x="120" y="0"/>
                    <a:pt x="134" y="0"/>
                    <a:pt x="146" y="2"/>
                  </a:cubicBezTo>
                  <a:cubicBezTo>
                    <a:pt x="149" y="2"/>
                    <a:pt x="151" y="2"/>
                    <a:pt x="153" y="3"/>
                  </a:cubicBezTo>
                  <a:cubicBezTo>
                    <a:pt x="163" y="4"/>
                    <a:pt x="173" y="6"/>
                    <a:pt x="181" y="8"/>
                  </a:cubicBezTo>
                  <a:cubicBezTo>
                    <a:pt x="182" y="9"/>
                    <a:pt x="184" y="9"/>
                    <a:pt x="186" y="10"/>
                  </a:cubicBezTo>
                  <a:cubicBezTo>
                    <a:pt x="191" y="11"/>
                    <a:pt x="196" y="13"/>
                    <a:pt x="201" y="16"/>
                  </a:cubicBezTo>
                  <a:cubicBezTo>
                    <a:pt x="205" y="18"/>
                    <a:pt x="208" y="20"/>
                    <a:pt x="210" y="23"/>
                  </a:cubicBezTo>
                  <a:cubicBezTo>
                    <a:pt x="212" y="25"/>
                    <a:pt x="213" y="27"/>
                    <a:pt x="213" y="29"/>
                  </a:cubicBezTo>
                  <a:cubicBezTo>
                    <a:pt x="213" y="29"/>
                    <a:pt x="213" y="29"/>
                    <a:pt x="213"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8" name="Rectangle 288"/>
            <p:cNvSpPr>
              <a:spLocks noChangeArrowheads="1"/>
            </p:cNvSpPr>
            <p:nvPr>
              <p:custDataLst>
                <p:tags r:id="rId283"/>
              </p:custDataLst>
            </p:nvPr>
          </p:nvSpPr>
          <p:spPr bwMode="auto">
            <a:xfrm>
              <a:off x="2304" y="2855"/>
              <a:ext cx="365" cy="92"/>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89" name="Freeform 289"/>
            <p:cNvSpPr/>
            <p:nvPr>
              <p:custDataLst>
                <p:tags r:id="rId284"/>
              </p:custDataLst>
            </p:nvPr>
          </p:nvSpPr>
          <p:spPr bwMode="auto">
            <a:xfrm>
              <a:off x="2191" y="2900"/>
              <a:ext cx="23" cy="9"/>
            </a:xfrm>
            <a:custGeom>
              <a:avLst/>
              <a:gdLst>
                <a:gd name="T0" fmla="*/ 7 w 10"/>
                <a:gd name="T1" fmla="*/ 0 h 4"/>
                <a:gd name="T2" fmla="*/ 0 w 10"/>
                <a:gd name="T3" fmla="*/ 2 h 4"/>
                <a:gd name="T4" fmla="*/ 2 w 10"/>
                <a:gd name="T5" fmla="*/ 4 h 4"/>
                <a:gd name="T6" fmla="*/ 10 w 10"/>
                <a:gd name="T7" fmla="*/ 2 h 4"/>
                <a:gd name="T8" fmla="*/ 10 w 10"/>
                <a:gd name="T9" fmla="*/ 2 h 4"/>
                <a:gd name="T10" fmla="*/ 7 w 10"/>
                <a:gd name="T11" fmla="*/ 1 h 4"/>
                <a:gd name="T12" fmla="*/ 7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7" y="0"/>
                  </a:moveTo>
                  <a:cubicBezTo>
                    <a:pt x="0" y="2"/>
                    <a:pt x="0" y="2"/>
                    <a:pt x="0" y="2"/>
                  </a:cubicBezTo>
                  <a:cubicBezTo>
                    <a:pt x="1" y="3"/>
                    <a:pt x="1" y="4"/>
                    <a:pt x="2" y="4"/>
                  </a:cubicBezTo>
                  <a:cubicBezTo>
                    <a:pt x="10" y="2"/>
                    <a:pt x="10" y="2"/>
                    <a:pt x="10" y="2"/>
                  </a:cubicBezTo>
                  <a:cubicBezTo>
                    <a:pt x="10" y="2"/>
                    <a:pt x="10" y="2"/>
                    <a:pt x="10" y="2"/>
                  </a:cubicBezTo>
                  <a:cubicBezTo>
                    <a:pt x="9" y="1"/>
                    <a:pt x="8" y="1"/>
                    <a:pt x="7" y="1"/>
                  </a:cubicBezTo>
                  <a:cubicBezTo>
                    <a:pt x="7" y="1"/>
                    <a:pt x="7" y="0"/>
                    <a:pt x="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90" name="Freeform 290"/>
            <p:cNvSpPr/>
            <p:nvPr>
              <p:custDataLst>
                <p:tags r:id="rId285"/>
              </p:custDataLst>
            </p:nvPr>
          </p:nvSpPr>
          <p:spPr bwMode="auto">
            <a:xfrm>
              <a:off x="2243" y="2921"/>
              <a:ext cx="42" cy="10"/>
            </a:xfrm>
            <a:custGeom>
              <a:avLst/>
              <a:gdLst>
                <a:gd name="T0" fmla="*/ 12 w 18"/>
                <a:gd name="T1" fmla="*/ 0 h 4"/>
                <a:gd name="T2" fmla="*/ 0 w 18"/>
                <a:gd name="T3" fmla="*/ 3 h 4"/>
                <a:gd name="T4" fmla="*/ 5 w 18"/>
                <a:gd name="T5" fmla="*/ 4 h 4"/>
                <a:gd name="T6" fmla="*/ 18 w 18"/>
                <a:gd name="T7" fmla="*/ 1 h 4"/>
                <a:gd name="T8" fmla="*/ 16 w 18"/>
                <a:gd name="T9" fmla="*/ 0 h 4"/>
                <a:gd name="T10" fmla="*/ 13 w 18"/>
                <a:gd name="T11" fmla="*/ 0 h 4"/>
                <a:gd name="T12" fmla="*/ 12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2" y="0"/>
                  </a:moveTo>
                  <a:cubicBezTo>
                    <a:pt x="0" y="3"/>
                    <a:pt x="0" y="3"/>
                    <a:pt x="0" y="3"/>
                  </a:cubicBezTo>
                  <a:cubicBezTo>
                    <a:pt x="2" y="3"/>
                    <a:pt x="4" y="4"/>
                    <a:pt x="5" y="4"/>
                  </a:cubicBezTo>
                  <a:cubicBezTo>
                    <a:pt x="18" y="1"/>
                    <a:pt x="18" y="1"/>
                    <a:pt x="18" y="1"/>
                  </a:cubicBezTo>
                  <a:cubicBezTo>
                    <a:pt x="18" y="1"/>
                    <a:pt x="17" y="0"/>
                    <a:pt x="16" y="0"/>
                  </a:cubicBezTo>
                  <a:cubicBezTo>
                    <a:pt x="15" y="0"/>
                    <a:pt x="14" y="0"/>
                    <a:pt x="13" y="0"/>
                  </a:cubicBezTo>
                  <a:cubicBezTo>
                    <a:pt x="13" y="0"/>
                    <a:pt x="12" y="0"/>
                    <a:pt x="12"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91" name="Freeform 291"/>
            <p:cNvSpPr/>
            <p:nvPr>
              <p:custDataLst>
                <p:tags r:id="rId286"/>
              </p:custDataLst>
            </p:nvPr>
          </p:nvSpPr>
          <p:spPr bwMode="auto">
            <a:xfrm>
              <a:off x="2221" y="2822"/>
              <a:ext cx="405" cy="114"/>
            </a:xfrm>
            <a:custGeom>
              <a:avLst/>
              <a:gdLst>
                <a:gd name="T0" fmla="*/ 171 w 171"/>
                <a:gd name="T1" fmla="*/ 24 h 48"/>
                <a:gd name="T2" fmla="*/ 170 w 171"/>
                <a:gd name="T3" fmla="*/ 25 h 48"/>
                <a:gd name="T4" fmla="*/ 85 w 171"/>
                <a:gd name="T5" fmla="*/ 48 h 48"/>
                <a:gd name="T6" fmla="*/ 0 w 171"/>
                <a:gd name="T7" fmla="*/ 25 h 48"/>
                <a:gd name="T8" fmla="*/ 0 w 171"/>
                <a:gd name="T9" fmla="*/ 24 h 48"/>
                <a:gd name="T10" fmla="*/ 85 w 171"/>
                <a:gd name="T11" fmla="*/ 0 h 48"/>
                <a:gd name="T12" fmla="*/ 171 w 171"/>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71" h="48">
                  <a:moveTo>
                    <a:pt x="171" y="24"/>
                  </a:moveTo>
                  <a:cubicBezTo>
                    <a:pt x="171" y="24"/>
                    <a:pt x="171" y="25"/>
                    <a:pt x="170" y="25"/>
                  </a:cubicBezTo>
                  <a:cubicBezTo>
                    <a:pt x="168" y="38"/>
                    <a:pt x="131" y="48"/>
                    <a:pt x="85" y="48"/>
                  </a:cubicBezTo>
                  <a:cubicBezTo>
                    <a:pt x="40" y="48"/>
                    <a:pt x="2" y="38"/>
                    <a:pt x="0" y="25"/>
                  </a:cubicBezTo>
                  <a:cubicBezTo>
                    <a:pt x="0" y="25"/>
                    <a:pt x="0" y="24"/>
                    <a:pt x="0" y="24"/>
                  </a:cubicBezTo>
                  <a:cubicBezTo>
                    <a:pt x="0" y="10"/>
                    <a:pt x="38" y="0"/>
                    <a:pt x="85" y="0"/>
                  </a:cubicBezTo>
                  <a:cubicBezTo>
                    <a:pt x="132" y="0"/>
                    <a:pt x="171" y="10"/>
                    <a:pt x="171"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92" name="Freeform 292"/>
            <p:cNvSpPr/>
            <p:nvPr>
              <p:custDataLst>
                <p:tags r:id="rId287"/>
              </p:custDataLst>
            </p:nvPr>
          </p:nvSpPr>
          <p:spPr bwMode="auto">
            <a:xfrm>
              <a:off x="2221" y="2827"/>
              <a:ext cx="403" cy="109"/>
            </a:xfrm>
            <a:custGeom>
              <a:avLst/>
              <a:gdLst>
                <a:gd name="T0" fmla="*/ 170 w 170"/>
                <a:gd name="T1" fmla="*/ 23 h 46"/>
                <a:gd name="T2" fmla="*/ 85 w 170"/>
                <a:gd name="T3" fmla="*/ 46 h 46"/>
                <a:gd name="T4" fmla="*/ 82 w 170"/>
                <a:gd name="T5" fmla="*/ 46 h 46"/>
                <a:gd name="T6" fmla="*/ 53 w 170"/>
                <a:gd name="T7" fmla="*/ 44 h 46"/>
                <a:gd name="T8" fmla="*/ 29 w 170"/>
                <a:gd name="T9" fmla="*/ 40 h 46"/>
                <a:gd name="T10" fmla="*/ 24 w 170"/>
                <a:gd name="T11" fmla="*/ 39 h 46"/>
                <a:gd name="T12" fmla="*/ 6 w 170"/>
                <a:gd name="T13" fmla="*/ 31 h 46"/>
                <a:gd name="T14" fmla="*/ 3 w 170"/>
                <a:gd name="T15" fmla="*/ 28 h 46"/>
                <a:gd name="T16" fmla="*/ 0 w 170"/>
                <a:gd name="T17" fmla="*/ 23 h 46"/>
                <a:gd name="T18" fmla="*/ 85 w 170"/>
                <a:gd name="T19" fmla="*/ 0 h 46"/>
                <a:gd name="T20" fmla="*/ 102 w 170"/>
                <a:gd name="T21" fmla="*/ 0 h 46"/>
                <a:gd name="T22" fmla="*/ 110 w 170"/>
                <a:gd name="T23" fmla="*/ 1 h 46"/>
                <a:gd name="T24" fmla="*/ 140 w 170"/>
                <a:gd name="T25" fmla="*/ 6 h 46"/>
                <a:gd name="T26" fmla="*/ 145 w 170"/>
                <a:gd name="T27" fmla="*/ 7 h 46"/>
                <a:gd name="T28" fmla="*/ 162 w 170"/>
                <a:gd name="T29" fmla="*/ 13 h 46"/>
                <a:gd name="T30" fmla="*/ 170 w 170"/>
                <a:gd name="T31" fmla="*/ 21 h 46"/>
                <a:gd name="T32" fmla="*/ 170 w 170"/>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46">
                  <a:moveTo>
                    <a:pt x="170" y="23"/>
                  </a:moveTo>
                  <a:cubicBezTo>
                    <a:pt x="168" y="36"/>
                    <a:pt x="131" y="46"/>
                    <a:pt x="85" y="46"/>
                  </a:cubicBezTo>
                  <a:cubicBezTo>
                    <a:pt x="84" y="46"/>
                    <a:pt x="83" y="46"/>
                    <a:pt x="82" y="46"/>
                  </a:cubicBezTo>
                  <a:cubicBezTo>
                    <a:pt x="72" y="46"/>
                    <a:pt x="62" y="45"/>
                    <a:pt x="53" y="44"/>
                  </a:cubicBezTo>
                  <a:cubicBezTo>
                    <a:pt x="44" y="43"/>
                    <a:pt x="36" y="42"/>
                    <a:pt x="29" y="40"/>
                  </a:cubicBezTo>
                  <a:cubicBezTo>
                    <a:pt x="27" y="40"/>
                    <a:pt x="25" y="39"/>
                    <a:pt x="24" y="39"/>
                  </a:cubicBezTo>
                  <a:cubicBezTo>
                    <a:pt x="16" y="36"/>
                    <a:pt x="10" y="34"/>
                    <a:pt x="6" y="31"/>
                  </a:cubicBezTo>
                  <a:cubicBezTo>
                    <a:pt x="5" y="30"/>
                    <a:pt x="4" y="29"/>
                    <a:pt x="3" y="28"/>
                  </a:cubicBezTo>
                  <a:cubicBezTo>
                    <a:pt x="1" y="27"/>
                    <a:pt x="0" y="25"/>
                    <a:pt x="0" y="23"/>
                  </a:cubicBezTo>
                  <a:cubicBezTo>
                    <a:pt x="2" y="10"/>
                    <a:pt x="40" y="0"/>
                    <a:pt x="85" y="0"/>
                  </a:cubicBezTo>
                  <a:cubicBezTo>
                    <a:pt x="91" y="0"/>
                    <a:pt x="97" y="0"/>
                    <a:pt x="102" y="0"/>
                  </a:cubicBezTo>
                  <a:cubicBezTo>
                    <a:pt x="105" y="0"/>
                    <a:pt x="108" y="1"/>
                    <a:pt x="110" y="1"/>
                  </a:cubicBezTo>
                  <a:cubicBezTo>
                    <a:pt x="121" y="2"/>
                    <a:pt x="131" y="3"/>
                    <a:pt x="140" y="6"/>
                  </a:cubicBezTo>
                  <a:cubicBezTo>
                    <a:pt x="142" y="6"/>
                    <a:pt x="144" y="6"/>
                    <a:pt x="145" y="7"/>
                  </a:cubicBezTo>
                  <a:cubicBezTo>
                    <a:pt x="152" y="9"/>
                    <a:pt x="158" y="11"/>
                    <a:pt x="162" y="13"/>
                  </a:cubicBezTo>
                  <a:cubicBezTo>
                    <a:pt x="166" y="16"/>
                    <a:pt x="169" y="18"/>
                    <a:pt x="170" y="21"/>
                  </a:cubicBezTo>
                  <a:cubicBezTo>
                    <a:pt x="170" y="22"/>
                    <a:pt x="170" y="22"/>
                    <a:pt x="170"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93" name="Freeform 293"/>
            <p:cNvSpPr/>
            <p:nvPr>
              <p:custDataLst>
                <p:tags r:id="rId288"/>
              </p:custDataLst>
            </p:nvPr>
          </p:nvSpPr>
          <p:spPr bwMode="auto">
            <a:xfrm>
              <a:off x="2347" y="2931"/>
              <a:ext cx="78" cy="5"/>
            </a:xfrm>
            <a:custGeom>
              <a:avLst/>
              <a:gdLst>
                <a:gd name="T0" fmla="*/ 1 w 33"/>
                <a:gd name="T1" fmla="*/ 0 h 2"/>
                <a:gd name="T2" fmla="*/ 0 w 33"/>
                <a:gd name="T3" fmla="*/ 0 h 2"/>
                <a:gd name="T4" fmla="*/ 29 w 33"/>
                <a:gd name="T5" fmla="*/ 2 h 2"/>
                <a:gd name="T6" fmla="*/ 33 w 33"/>
                <a:gd name="T7" fmla="*/ 1 h 2"/>
                <a:gd name="T8" fmla="*/ 29 w 33"/>
                <a:gd name="T9" fmla="*/ 1 h 2"/>
                <a:gd name="T10" fmla="*/ 27 w 33"/>
                <a:gd name="T11" fmla="*/ 1 h 2"/>
                <a:gd name="T12" fmla="*/ 26 w 33"/>
                <a:gd name="T13" fmla="*/ 1 h 2"/>
                <a:gd name="T14" fmla="*/ 15 w 33"/>
                <a:gd name="T15" fmla="*/ 1 h 2"/>
                <a:gd name="T16" fmla="*/ 12 w 33"/>
                <a:gd name="T17" fmla="*/ 1 h 2"/>
                <a:gd name="T18" fmla="*/ 4 w 33"/>
                <a:gd name="T19" fmla="*/ 0 h 2"/>
                <a:gd name="T20" fmla="*/ 1 w 33"/>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
                  <a:moveTo>
                    <a:pt x="1" y="0"/>
                  </a:moveTo>
                  <a:cubicBezTo>
                    <a:pt x="0" y="0"/>
                    <a:pt x="0" y="0"/>
                    <a:pt x="0" y="0"/>
                  </a:cubicBezTo>
                  <a:cubicBezTo>
                    <a:pt x="9" y="1"/>
                    <a:pt x="19" y="2"/>
                    <a:pt x="29" y="2"/>
                  </a:cubicBezTo>
                  <a:cubicBezTo>
                    <a:pt x="33" y="1"/>
                    <a:pt x="33" y="1"/>
                    <a:pt x="33" y="1"/>
                  </a:cubicBezTo>
                  <a:cubicBezTo>
                    <a:pt x="32" y="1"/>
                    <a:pt x="30" y="1"/>
                    <a:pt x="29" y="1"/>
                  </a:cubicBezTo>
                  <a:cubicBezTo>
                    <a:pt x="28" y="1"/>
                    <a:pt x="28" y="1"/>
                    <a:pt x="27" y="1"/>
                  </a:cubicBezTo>
                  <a:cubicBezTo>
                    <a:pt x="26" y="1"/>
                    <a:pt x="26" y="1"/>
                    <a:pt x="26" y="1"/>
                  </a:cubicBezTo>
                  <a:cubicBezTo>
                    <a:pt x="22" y="1"/>
                    <a:pt x="18" y="1"/>
                    <a:pt x="15" y="1"/>
                  </a:cubicBezTo>
                  <a:cubicBezTo>
                    <a:pt x="14" y="1"/>
                    <a:pt x="13" y="1"/>
                    <a:pt x="12" y="1"/>
                  </a:cubicBezTo>
                  <a:cubicBezTo>
                    <a:pt x="9" y="1"/>
                    <a:pt x="6" y="0"/>
                    <a:pt x="4" y="0"/>
                  </a:cubicBezTo>
                  <a:cubicBezTo>
                    <a:pt x="3" y="0"/>
                    <a:pt x="2" y="0"/>
                    <a:pt x="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94" name="Freeform 294"/>
            <p:cNvSpPr/>
            <p:nvPr>
              <p:custDataLst>
                <p:tags r:id="rId289"/>
              </p:custDataLst>
            </p:nvPr>
          </p:nvSpPr>
          <p:spPr bwMode="auto">
            <a:xfrm>
              <a:off x="2330" y="2841"/>
              <a:ext cx="192" cy="80"/>
            </a:xfrm>
            <a:custGeom>
              <a:avLst/>
              <a:gdLst>
                <a:gd name="T0" fmla="*/ 51 w 81"/>
                <a:gd name="T1" fmla="*/ 30 h 34"/>
                <a:gd name="T2" fmla="*/ 51 w 81"/>
                <a:gd name="T3" fmla="*/ 34 h 34"/>
                <a:gd name="T4" fmla="*/ 33 w 81"/>
                <a:gd name="T5" fmla="*/ 34 h 34"/>
                <a:gd name="T6" fmla="*/ 33 w 81"/>
                <a:gd name="T7" fmla="*/ 30 h 34"/>
                <a:gd name="T8" fmla="*/ 0 w 81"/>
                <a:gd name="T9" fmla="*/ 27 h 34"/>
                <a:gd name="T10" fmla="*/ 10 w 81"/>
                <a:gd name="T11" fmla="*/ 21 h 34"/>
                <a:gd name="T12" fmla="*/ 40 w 81"/>
                <a:gd name="T13" fmla="*/ 23 h 34"/>
                <a:gd name="T14" fmla="*/ 51 w 81"/>
                <a:gd name="T15" fmla="*/ 22 h 34"/>
                <a:gd name="T16" fmla="*/ 2 w 81"/>
                <a:gd name="T17" fmla="*/ 12 h 34"/>
                <a:gd name="T18" fmla="*/ 33 w 81"/>
                <a:gd name="T19" fmla="*/ 3 h 34"/>
                <a:gd name="T20" fmla="*/ 33 w 81"/>
                <a:gd name="T21" fmla="*/ 0 h 34"/>
                <a:gd name="T22" fmla="*/ 51 w 81"/>
                <a:gd name="T23" fmla="*/ 0 h 34"/>
                <a:gd name="T24" fmla="*/ 51 w 81"/>
                <a:gd name="T25" fmla="*/ 3 h 34"/>
                <a:gd name="T26" fmla="*/ 77 w 81"/>
                <a:gd name="T27" fmla="*/ 6 h 34"/>
                <a:gd name="T28" fmla="*/ 68 w 81"/>
                <a:gd name="T29" fmla="*/ 12 h 34"/>
                <a:gd name="T30" fmla="*/ 43 w 81"/>
                <a:gd name="T31" fmla="*/ 10 h 34"/>
                <a:gd name="T32" fmla="*/ 31 w 81"/>
                <a:gd name="T33" fmla="*/ 11 h 34"/>
                <a:gd name="T34" fmla="*/ 81 w 81"/>
                <a:gd name="T35" fmla="*/ 21 h 34"/>
                <a:gd name="T36" fmla="*/ 51 w 81"/>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34">
                  <a:moveTo>
                    <a:pt x="51" y="30"/>
                  </a:moveTo>
                  <a:cubicBezTo>
                    <a:pt x="51" y="34"/>
                    <a:pt x="51" y="34"/>
                    <a:pt x="51" y="34"/>
                  </a:cubicBezTo>
                  <a:cubicBezTo>
                    <a:pt x="33" y="34"/>
                    <a:pt x="33" y="34"/>
                    <a:pt x="33" y="34"/>
                  </a:cubicBezTo>
                  <a:cubicBezTo>
                    <a:pt x="33" y="30"/>
                    <a:pt x="33" y="30"/>
                    <a:pt x="33" y="30"/>
                  </a:cubicBezTo>
                  <a:cubicBezTo>
                    <a:pt x="20" y="30"/>
                    <a:pt x="8" y="29"/>
                    <a:pt x="0" y="27"/>
                  </a:cubicBezTo>
                  <a:cubicBezTo>
                    <a:pt x="10" y="21"/>
                    <a:pt x="10" y="21"/>
                    <a:pt x="10" y="21"/>
                  </a:cubicBezTo>
                  <a:cubicBezTo>
                    <a:pt x="18" y="22"/>
                    <a:pt x="30" y="23"/>
                    <a:pt x="40" y="23"/>
                  </a:cubicBezTo>
                  <a:cubicBezTo>
                    <a:pt x="48" y="23"/>
                    <a:pt x="51" y="23"/>
                    <a:pt x="51" y="22"/>
                  </a:cubicBezTo>
                  <a:cubicBezTo>
                    <a:pt x="51" y="19"/>
                    <a:pt x="2" y="21"/>
                    <a:pt x="2" y="12"/>
                  </a:cubicBezTo>
                  <a:cubicBezTo>
                    <a:pt x="2" y="8"/>
                    <a:pt x="12" y="4"/>
                    <a:pt x="33" y="3"/>
                  </a:cubicBezTo>
                  <a:cubicBezTo>
                    <a:pt x="33" y="0"/>
                    <a:pt x="33" y="0"/>
                    <a:pt x="33" y="0"/>
                  </a:cubicBezTo>
                  <a:cubicBezTo>
                    <a:pt x="51" y="0"/>
                    <a:pt x="51" y="0"/>
                    <a:pt x="51" y="0"/>
                  </a:cubicBezTo>
                  <a:cubicBezTo>
                    <a:pt x="51" y="3"/>
                    <a:pt x="51" y="3"/>
                    <a:pt x="51" y="3"/>
                  </a:cubicBezTo>
                  <a:cubicBezTo>
                    <a:pt x="61" y="4"/>
                    <a:pt x="70" y="4"/>
                    <a:pt x="77" y="6"/>
                  </a:cubicBezTo>
                  <a:cubicBezTo>
                    <a:pt x="68" y="12"/>
                    <a:pt x="68" y="12"/>
                    <a:pt x="68" y="12"/>
                  </a:cubicBezTo>
                  <a:cubicBezTo>
                    <a:pt x="59" y="10"/>
                    <a:pt x="51" y="10"/>
                    <a:pt x="43" y="10"/>
                  </a:cubicBezTo>
                  <a:cubicBezTo>
                    <a:pt x="34" y="10"/>
                    <a:pt x="31" y="11"/>
                    <a:pt x="31" y="11"/>
                  </a:cubicBezTo>
                  <a:cubicBezTo>
                    <a:pt x="31" y="14"/>
                    <a:pt x="81" y="12"/>
                    <a:pt x="81" y="21"/>
                  </a:cubicBezTo>
                  <a:cubicBezTo>
                    <a:pt x="81" y="25"/>
                    <a:pt x="71" y="29"/>
                    <a:pt x="51"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95" name="Freeform 295"/>
            <p:cNvSpPr/>
            <p:nvPr>
              <p:custDataLst>
                <p:tags r:id="rId290"/>
              </p:custDataLst>
            </p:nvPr>
          </p:nvSpPr>
          <p:spPr bwMode="auto">
            <a:xfrm>
              <a:off x="2330" y="2836"/>
              <a:ext cx="190" cy="81"/>
            </a:xfrm>
            <a:custGeom>
              <a:avLst/>
              <a:gdLst>
                <a:gd name="T0" fmla="*/ 51 w 80"/>
                <a:gd name="T1" fmla="*/ 30 h 34"/>
                <a:gd name="T2" fmla="*/ 51 w 80"/>
                <a:gd name="T3" fmla="*/ 34 h 34"/>
                <a:gd name="T4" fmla="*/ 33 w 80"/>
                <a:gd name="T5" fmla="*/ 34 h 34"/>
                <a:gd name="T6" fmla="*/ 33 w 80"/>
                <a:gd name="T7" fmla="*/ 30 h 34"/>
                <a:gd name="T8" fmla="*/ 0 w 80"/>
                <a:gd name="T9" fmla="*/ 28 h 34"/>
                <a:gd name="T10" fmla="*/ 10 w 80"/>
                <a:gd name="T11" fmla="*/ 22 h 34"/>
                <a:gd name="T12" fmla="*/ 39 w 80"/>
                <a:gd name="T13" fmla="*/ 24 h 34"/>
                <a:gd name="T14" fmla="*/ 51 w 80"/>
                <a:gd name="T15" fmla="*/ 23 h 34"/>
                <a:gd name="T16" fmla="*/ 1 w 80"/>
                <a:gd name="T17" fmla="*/ 13 h 34"/>
                <a:gd name="T18" fmla="*/ 33 w 80"/>
                <a:gd name="T19" fmla="*/ 4 h 34"/>
                <a:gd name="T20" fmla="*/ 33 w 80"/>
                <a:gd name="T21" fmla="*/ 0 h 34"/>
                <a:gd name="T22" fmla="*/ 51 w 80"/>
                <a:gd name="T23" fmla="*/ 0 h 34"/>
                <a:gd name="T24" fmla="*/ 51 w 80"/>
                <a:gd name="T25" fmla="*/ 4 h 34"/>
                <a:gd name="T26" fmla="*/ 77 w 80"/>
                <a:gd name="T27" fmla="*/ 6 h 34"/>
                <a:gd name="T28" fmla="*/ 67 w 80"/>
                <a:gd name="T29" fmla="*/ 12 h 34"/>
                <a:gd name="T30" fmla="*/ 43 w 80"/>
                <a:gd name="T31" fmla="*/ 10 h 34"/>
                <a:gd name="T32" fmla="*/ 31 w 80"/>
                <a:gd name="T33" fmla="*/ 12 h 34"/>
                <a:gd name="T34" fmla="*/ 80 w 80"/>
                <a:gd name="T35" fmla="*/ 22 h 34"/>
                <a:gd name="T36" fmla="*/ 51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1" y="30"/>
                  </a:moveTo>
                  <a:cubicBezTo>
                    <a:pt x="51" y="34"/>
                    <a:pt x="51" y="34"/>
                    <a:pt x="51" y="34"/>
                  </a:cubicBezTo>
                  <a:cubicBezTo>
                    <a:pt x="33" y="34"/>
                    <a:pt x="33" y="34"/>
                    <a:pt x="33" y="34"/>
                  </a:cubicBezTo>
                  <a:cubicBezTo>
                    <a:pt x="33" y="30"/>
                    <a:pt x="33" y="30"/>
                    <a:pt x="33" y="30"/>
                  </a:cubicBezTo>
                  <a:cubicBezTo>
                    <a:pt x="20" y="30"/>
                    <a:pt x="7" y="29"/>
                    <a:pt x="0" y="28"/>
                  </a:cubicBezTo>
                  <a:cubicBezTo>
                    <a:pt x="10" y="22"/>
                    <a:pt x="10" y="22"/>
                    <a:pt x="10" y="22"/>
                  </a:cubicBezTo>
                  <a:cubicBezTo>
                    <a:pt x="18" y="23"/>
                    <a:pt x="29" y="24"/>
                    <a:pt x="39" y="24"/>
                  </a:cubicBezTo>
                  <a:cubicBezTo>
                    <a:pt x="48" y="24"/>
                    <a:pt x="51" y="23"/>
                    <a:pt x="51" y="23"/>
                  </a:cubicBezTo>
                  <a:cubicBezTo>
                    <a:pt x="51" y="19"/>
                    <a:pt x="1" y="22"/>
                    <a:pt x="1" y="13"/>
                  </a:cubicBezTo>
                  <a:cubicBezTo>
                    <a:pt x="1" y="8"/>
                    <a:pt x="12" y="5"/>
                    <a:pt x="33" y="4"/>
                  </a:cubicBezTo>
                  <a:cubicBezTo>
                    <a:pt x="33" y="0"/>
                    <a:pt x="33" y="0"/>
                    <a:pt x="33" y="0"/>
                  </a:cubicBezTo>
                  <a:cubicBezTo>
                    <a:pt x="51" y="0"/>
                    <a:pt x="51" y="0"/>
                    <a:pt x="51" y="0"/>
                  </a:cubicBezTo>
                  <a:cubicBezTo>
                    <a:pt x="51" y="4"/>
                    <a:pt x="51" y="4"/>
                    <a:pt x="51" y="4"/>
                  </a:cubicBezTo>
                  <a:cubicBezTo>
                    <a:pt x="60" y="4"/>
                    <a:pt x="69" y="5"/>
                    <a:pt x="77" y="6"/>
                  </a:cubicBezTo>
                  <a:cubicBezTo>
                    <a:pt x="67" y="12"/>
                    <a:pt x="67" y="12"/>
                    <a:pt x="67" y="12"/>
                  </a:cubicBezTo>
                  <a:cubicBezTo>
                    <a:pt x="59" y="11"/>
                    <a:pt x="50" y="10"/>
                    <a:pt x="43" y="10"/>
                  </a:cubicBezTo>
                  <a:cubicBezTo>
                    <a:pt x="34" y="10"/>
                    <a:pt x="31" y="11"/>
                    <a:pt x="31" y="12"/>
                  </a:cubicBezTo>
                  <a:cubicBezTo>
                    <a:pt x="31" y="15"/>
                    <a:pt x="80" y="13"/>
                    <a:pt x="80" y="22"/>
                  </a:cubicBezTo>
                  <a:cubicBezTo>
                    <a:pt x="80" y="26"/>
                    <a:pt x="70" y="29"/>
                    <a:pt x="51"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96" name="Freeform 296"/>
            <p:cNvSpPr/>
            <p:nvPr>
              <p:custDataLst>
                <p:tags r:id="rId291"/>
              </p:custDataLst>
            </p:nvPr>
          </p:nvSpPr>
          <p:spPr bwMode="auto">
            <a:xfrm>
              <a:off x="2158" y="2798"/>
              <a:ext cx="506" cy="135"/>
            </a:xfrm>
            <a:custGeom>
              <a:avLst/>
              <a:gdLst>
                <a:gd name="T0" fmla="*/ 214 w 214"/>
                <a:gd name="T1" fmla="*/ 24 h 57"/>
                <a:gd name="T2" fmla="*/ 205 w 214"/>
                <a:gd name="T3" fmla="*/ 37 h 57"/>
                <a:gd name="T4" fmla="*/ 191 w 214"/>
                <a:gd name="T5" fmla="*/ 44 h 57"/>
                <a:gd name="T6" fmla="*/ 177 w 214"/>
                <a:gd name="T7" fmla="*/ 49 h 57"/>
                <a:gd name="T8" fmla="*/ 163 w 214"/>
                <a:gd name="T9" fmla="*/ 52 h 57"/>
                <a:gd name="T10" fmla="*/ 148 w 214"/>
                <a:gd name="T11" fmla="*/ 54 h 57"/>
                <a:gd name="T12" fmla="*/ 134 w 214"/>
                <a:gd name="T13" fmla="*/ 56 h 57"/>
                <a:gd name="T14" fmla="*/ 120 w 214"/>
                <a:gd name="T15" fmla="*/ 57 h 57"/>
                <a:gd name="T16" fmla="*/ 107 w 214"/>
                <a:gd name="T17" fmla="*/ 57 h 57"/>
                <a:gd name="T18" fmla="*/ 95 w 214"/>
                <a:gd name="T19" fmla="*/ 57 h 57"/>
                <a:gd name="T20" fmla="*/ 84 w 214"/>
                <a:gd name="T21" fmla="*/ 56 h 57"/>
                <a:gd name="T22" fmla="*/ 78 w 214"/>
                <a:gd name="T23" fmla="*/ 56 h 57"/>
                <a:gd name="T24" fmla="*/ 64 w 214"/>
                <a:gd name="T25" fmla="*/ 54 h 57"/>
                <a:gd name="T26" fmla="*/ 52 w 214"/>
                <a:gd name="T27" fmla="*/ 52 h 57"/>
                <a:gd name="T28" fmla="*/ 38 w 214"/>
                <a:gd name="T29" fmla="*/ 49 h 57"/>
                <a:gd name="T30" fmla="*/ 35 w 214"/>
                <a:gd name="T31" fmla="*/ 48 h 57"/>
                <a:gd name="T32" fmla="*/ 24 w 214"/>
                <a:gd name="T33" fmla="*/ 45 h 57"/>
                <a:gd name="T34" fmla="*/ 11 w 214"/>
                <a:gd name="T35" fmla="*/ 39 h 57"/>
                <a:gd name="T36" fmla="*/ 8 w 214"/>
                <a:gd name="T37" fmla="*/ 37 h 57"/>
                <a:gd name="T38" fmla="*/ 0 w 214"/>
                <a:gd name="T39" fmla="*/ 24 h 57"/>
                <a:gd name="T40" fmla="*/ 0 w 214"/>
                <a:gd name="T41" fmla="*/ 0 h 57"/>
                <a:gd name="T42" fmla="*/ 10 w 214"/>
                <a:gd name="T43" fmla="*/ 0 h 57"/>
                <a:gd name="T44" fmla="*/ 24 w 214"/>
                <a:gd name="T45" fmla="*/ 0 h 57"/>
                <a:gd name="T46" fmla="*/ 35 w 214"/>
                <a:gd name="T47" fmla="*/ 0 h 57"/>
                <a:gd name="T48" fmla="*/ 49 w 214"/>
                <a:gd name="T49" fmla="*/ 0 h 57"/>
                <a:gd name="T50" fmla="*/ 64 w 214"/>
                <a:gd name="T51" fmla="*/ 0 h 57"/>
                <a:gd name="T52" fmla="*/ 78 w 214"/>
                <a:gd name="T53" fmla="*/ 0 h 57"/>
                <a:gd name="T54" fmla="*/ 92 w 214"/>
                <a:gd name="T55" fmla="*/ 0 h 57"/>
                <a:gd name="T56" fmla="*/ 106 w 214"/>
                <a:gd name="T57" fmla="*/ 0 h 57"/>
                <a:gd name="T58" fmla="*/ 120 w 214"/>
                <a:gd name="T59" fmla="*/ 0 h 57"/>
                <a:gd name="T60" fmla="*/ 134 w 214"/>
                <a:gd name="T61" fmla="*/ 0 h 57"/>
                <a:gd name="T62" fmla="*/ 148 w 214"/>
                <a:gd name="T63" fmla="*/ 0 h 57"/>
                <a:gd name="T64" fmla="*/ 163 w 214"/>
                <a:gd name="T65" fmla="*/ 0 h 57"/>
                <a:gd name="T66" fmla="*/ 177 w 214"/>
                <a:gd name="T67" fmla="*/ 0 h 57"/>
                <a:gd name="T68" fmla="*/ 180 w 214"/>
                <a:gd name="T69" fmla="*/ 0 h 57"/>
                <a:gd name="T70" fmla="*/ 194 w 214"/>
                <a:gd name="T71" fmla="*/ 0 h 57"/>
                <a:gd name="T72" fmla="*/ 208 w 214"/>
                <a:gd name="T73" fmla="*/ 0 h 57"/>
                <a:gd name="T74" fmla="*/ 214 w 214"/>
                <a:gd name="T75"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57">
                  <a:moveTo>
                    <a:pt x="214" y="24"/>
                  </a:moveTo>
                  <a:cubicBezTo>
                    <a:pt x="214" y="24"/>
                    <a:pt x="214" y="24"/>
                    <a:pt x="214" y="24"/>
                  </a:cubicBezTo>
                  <a:cubicBezTo>
                    <a:pt x="214" y="28"/>
                    <a:pt x="212" y="31"/>
                    <a:pt x="208" y="35"/>
                  </a:cubicBezTo>
                  <a:cubicBezTo>
                    <a:pt x="207" y="35"/>
                    <a:pt x="206" y="36"/>
                    <a:pt x="205" y="37"/>
                  </a:cubicBezTo>
                  <a:cubicBezTo>
                    <a:pt x="202" y="39"/>
                    <a:pt x="198" y="41"/>
                    <a:pt x="194" y="43"/>
                  </a:cubicBezTo>
                  <a:cubicBezTo>
                    <a:pt x="193" y="44"/>
                    <a:pt x="192" y="44"/>
                    <a:pt x="191" y="44"/>
                  </a:cubicBezTo>
                  <a:cubicBezTo>
                    <a:pt x="188" y="46"/>
                    <a:pt x="184" y="47"/>
                    <a:pt x="180" y="48"/>
                  </a:cubicBezTo>
                  <a:cubicBezTo>
                    <a:pt x="179" y="48"/>
                    <a:pt x="178" y="49"/>
                    <a:pt x="177" y="49"/>
                  </a:cubicBezTo>
                  <a:cubicBezTo>
                    <a:pt x="173" y="50"/>
                    <a:pt x="170" y="51"/>
                    <a:pt x="166" y="52"/>
                  </a:cubicBezTo>
                  <a:cubicBezTo>
                    <a:pt x="165" y="52"/>
                    <a:pt x="164" y="52"/>
                    <a:pt x="163" y="52"/>
                  </a:cubicBezTo>
                  <a:cubicBezTo>
                    <a:pt x="159" y="53"/>
                    <a:pt x="155" y="53"/>
                    <a:pt x="151" y="54"/>
                  </a:cubicBezTo>
                  <a:cubicBezTo>
                    <a:pt x="150" y="54"/>
                    <a:pt x="149" y="54"/>
                    <a:pt x="148" y="54"/>
                  </a:cubicBezTo>
                  <a:cubicBezTo>
                    <a:pt x="145" y="55"/>
                    <a:pt x="141" y="55"/>
                    <a:pt x="137" y="56"/>
                  </a:cubicBezTo>
                  <a:cubicBezTo>
                    <a:pt x="136" y="56"/>
                    <a:pt x="135" y="56"/>
                    <a:pt x="134" y="56"/>
                  </a:cubicBezTo>
                  <a:cubicBezTo>
                    <a:pt x="131" y="56"/>
                    <a:pt x="127" y="56"/>
                    <a:pt x="123" y="57"/>
                  </a:cubicBezTo>
                  <a:cubicBezTo>
                    <a:pt x="122" y="57"/>
                    <a:pt x="121" y="57"/>
                    <a:pt x="120" y="57"/>
                  </a:cubicBezTo>
                  <a:cubicBezTo>
                    <a:pt x="116" y="57"/>
                    <a:pt x="113" y="57"/>
                    <a:pt x="109" y="57"/>
                  </a:cubicBezTo>
                  <a:cubicBezTo>
                    <a:pt x="108" y="57"/>
                    <a:pt x="108" y="57"/>
                    <a:pt x="107" y="57"/>
                  </a:cubicBezTo>
                  <a:cubicBezTo>
                    <a:pt x="106" y="57"/>
                    <a:pt x="106" y="57"/>
                    <a:pt x="106" y="57"/>
                  </a:cubicBezTo>
                  <a:cubicBezTo>
                    <a:pt x="102" y="57"/>
                    <a:pt x="98" y="57"/>
                    <a:pt x="95" y="57"/>
                  </a:cubicBezTo>
                  <a:cubicBezTo>
                    <a:pt x="94" y="57"/>
                    <a:pt x="93" y="57"/>
                    <a:pt x="92" y="57"/>
                  </a:cubicBezTo>
                  <a:cubicBezTo>
                    <a:pt x="89" y="57"/>
                    <a:pt x="86" y="56"/>
                    <a:pt x="84" y="56"/>
                  </a:cubicBezTo>
                  <a:cubicBezTo>
                    <a:pt x="83" y="56"/>
                    <a:pt x="82" y="56"/>
                    <a:pt x="81" y="56"/>
                  </a:cubicBezTo>
                  <a:cubicBezTo>
                    <a:pt x="80" y="56"/>
                    <a:pt x="79" y="56"/>
                    <a:pt x="78" y="56"/>
                  </a:cubicBezTo>
                  <a:cubicBezTo>
                    <a:pt x="74" y="55"/>
                    <a:pt x="70" y="55"/>
                    <a:pt x="66" y="55"/>
                  </a:cubicBezTo>
                  <a:cubicBezTo>
                    <a:pt x="65" y="54"/>
                    <a:pt x="64" y="54"/>
                    <a:pt x="64" y="54"/>
                  </a:cubicBezTo>
                  <a:cubicBezTo>
                    <a:pt x="61" y="54"/>
                    <a:pt x="59" y="54"/>
                    <a:pt x="57" y="53"/>
                  </a:cubicBezTo>
                  <a:cubicBezTo>
                    <a:pt x="55" y="53"/>
                    <a:pt x="54" y="53"/>
                    <a:pt x="52" y="52"/>
                  </a:cubicBezTo>
                  <a:cubicBezTo>
                    <a:pt x="51" y="52"/>
                    <a:pt x="50" y="52"/>
                    <a:pt x="49" y="52"/>
                  </a:cubicBezTo>
                  <a:cubicBezTo>
                    <a:pt x="45" y="51"/>
                    <a:pt x="42" y="50"/>
                    <a:pt x="38" y="49"/>
                  </a:cubicBezTo>
                  <a:cubicBezTo>
                    <a:pt x="37" y="49"/>
                    <a:pt x="37" y="49"/>
                    <a:pt x="36" y="49"/>
                  </a:cubicBezTo>
                  <a:cubicBezTo>
                    <a:pt x="35" y="48"/>
                    <a:pt x="35" y="48"/>
                    <a:pt x="35" y="48"/>
                  </a:cubicBezTo>
                  <a:cubicBezTo>
                    <a:pt x="34" y="48"/>
                    <a:pt x="32" y="48"/>
                    <a:pt x="31" y="47"/>
                  </a:cubicBezTo>
                  <a:cubicBezTo>
                    <a:pt x="28" y="46"/>
                    <a:pt x="26" y="46"/>
                    <a:pt x="24" y="45"/>
                  </a:cubicBezTo>
                  <a:cubicBezTo>
                    <a:pt x="23" y="44"/>
                    <a:pt x="22" y="44"/>
                    <a:pt x="21" y="44"/>
                  </a:cubicBezTo>
                  <a:cubicBezTo>
                    <a:pt x="17" y="42"/>
                    <a:pt x="14" y="40"/>
                    <a:pt x="11" y="39"/>
                  </a:cubicBezTo>
                  <a:cubicBezTo>
                    <a:pt x="11" y="38"/>
                    <a:pt x="10" y="38"/>
                    <a:pt x="10" y="38"/>
                  </a:cubicBezTo>
                  <a:cubicBezTo>
                    <a:pt x="9" y="37"/>
                    <a:pt x="9" y="37"/>
                    <a:pt x="8" y="37"/>
                  </a:cubicBezTo>
                  <a:cubicBezTo>
                    <a:pt x="8" y="36"/>
                    <a:pt x="7" y="36"/>
                    <a:pt x="7" y="35"/>
                  </a:cubicBezTo>
                  <a:cubicBezTo>
                    <a:pt x="3" y="32"/>
                    <a:pt x="0" y="28"/>
                    <a:pt x="0" y="24"/>
                  </a:cubicBezTo>
                  <a:cubicBezTo>
                    <a:pt x="0" y="23"/>
                    <a:pt x="0" y="23"/>
                    <a:pt x="0" y="23"/>
                  </a:cubicBezTo>
                  <a:cubicBezTo>
                    <a:pt x="0" y="0"/>
                    <a:pt x="0" y="0"/>
                    <a:pt x="0" y="0"/>
                  </a:cubicBezTo>
                  <a:cubicBezTo>
                    <a:pt x="7" y="0"/>
                    <a:pt x="7" y="0"/>
                    <a:pt x="7" y="0"/>
                  </a:cubicBezTo>
                  <a:cubicBezTo>
                    <a:pt x="10" y="0"/>
                    <a:pt x="10" y="0"/>
                    <a:pt x="10" y="0"/>
                  </a:cubicBezTo>
                  <a:cubicBezTo>
                    <a:pt x="21" y="0"/>
                    <a:pt x="21" y="0"/>
                    <a:pt x="21" y="0"/>
                  </a:cubicBezTo>
                  <a:cubicBezTo>
                    <a:pt x="24" y="0"/>
                    <a:pt x="24" y="0"/>
                    <a:pt x="24" y="0"/>
                  </a:cubicBezTo>
                  <a:cubicBezTo>
                    <a:pt x="33" y="0"/>
                    <a:pt x="33" y="0"/>
                    <a:pt x="33" y="0"/>
                  </a:cubicBezTo>
                  <a:cubicBezTo>
                    <a:pt x="35" y="0"/>
                    <a:pt x="35" y="0"/>
                    <a:pt x="35" y="0"/>
                  </a:cubicBezTo>
                  <a:cubicBezTo>
                    <a:pt x="38" y="0"/>
                    <a:pt x="38" y="0"/>
                    <a:pt x="38" y="0"/>
                  </a:cubicBezTo>
                  <a:cubicBezTo>
                    <a:pt x="49" y="0"/>
                    <a:pt x="49" y="0"/>
                    <a:pt x="49" y="0"/>
                  </a:cubicBezTo>
                  <a:cubicBezTo>
                    <a:pt x="52" y="0"/>
                    <a:pt x="52" y="0"/>
                    <a:pt x="52" y="0"/>
                  </a:cubicBezTo>
                  <a:cubicBezTo>
                    <a:pt x="64" y="0"/>
                    <a:pt x="64" y="0"/>
                    <a:pt x="64" y="0"/>
                  </a:cubicBezTo>
                  <a:cubicBezTo>
                    <a:pt x="66" y="0"/>
                    <a:pt x="66" y="0"/>
                    <a:pt x="66" y="0"/>
                  </a:cubicBezTo>
                  <a:cubicBezTo>
                    <a:pt x="78" y="0"/>
                    <a:pt x="78" y="0"/>
                    <a:pt x="78" y="0"/>
                  </a:cubicBezTo>
                  <a:cubicBezTo>
                    <a:pt x="81" y="0"/>
                    <a:pt x="81" y="0"/>
                    <a:pt x="81" y="0"/>
                  </a:cubicBezTo>
                  <a:cubicBezTo>
                    <a:pt x="92" y="0"/>
                    <a:pt x="92" y="0"/>
                    <a:pt x="92" y="0"/>
                  </a:cubicBezTo>
                  <a:cubicBezTo>
                    <a:pt x="95" y="0"/>
                    <a:pt x="95" y="0"/>
                    <a:pt x="95" y="0"/>
                  </a:cubicBezTo>
                  <a:cubicBezTo>
                    <a:pt x="106" y="0"/>
                    <a:pt x="106" y="0"/>
                    <a:pt x="106" y="0"/>
                  </a:cubicBezTo>
                  <a:cubicBezTo>
                    <a:pt x="109" y="0"/>
                    <a:pt x="109" y="0"/>
                    <a:pt x="109" y="0"/>
                  </a:cubicBezTo>
                  <a:cubicBezTo>
                    <a:pt x="120" y="0"/>
                    <a:pt x="120" y="0"/>
                    <a:pt x="120" y="0"/>
                  </a:cubicBezTo>
                  <a:cubicBezTo>
                    <a:pt x="123" y="0"/>
                    <a:pt x="123" y="0"/>
                    <a:pt x="123" y="0"/>
                  </a:cubicBezTo>
                  <a:cubicBezTo>
                    <a:pt x="134" y="0"/>
                    <a:pt x="134" y="0"/>
                    <a:pt x="134" y="0"/>
                  </a:cubicBezTo>
                  <a:cubicBezTo>
                    <a:pt x="137" y="0"/>
                    <a:pt x="137" y="0"/>
                    <a:pt x="137" y="0"/>
                  </a:cubicBezTo>
                  <a:cubicBezTo>
                    <a:pt x="148" y="0"/>
                    <a:pt x="148" y="0"/>
                    <a:pt x="148" y="0"/>
                  </a:cubicBezTo>
                  <a:cubicBezTo>
                    <a:pt x="151" y="0"/>
                    <a:pt x="151" y="0"/>
                    <a:pt x="151" y="0"/>
                  </a:cubicBezTo>
                  <a:cubicBezTo>
                    <a:pt x="163" y="0"/>
                    <a:pt x="163" y="0"/>
                    <a:pt x="163" y="0"/>
                  </a:cubicBezTo>
                  <a:cubicBezTo>
                    <a:pt x="166" y="0"/>
                    <a:pt x="166" y="0"/>
                    <a:pt x="166" y="0"/>
                  </a:cubicBezTo>
                  <a:cubicBezTo>
                    <a:pt x="177" y="0"/>
                    <a:pt x="177" y="0"/>
                    <a:pt x="177" y="0"/>
                  </a:cubicBezTo>
                  <a:cubicBezTo>
                    <a:pt x="180" y="0"/>
                    <a:pt x="180" y="0"/>
                    <a:pt x="180" y="0"/>
                  </a:cubicBezTo>
                  <a:cubicBezTo>
                    <a:pt x="180" y="0"/>
                    <a:pt x="180" y="0"/>
                    <a:pt x="180" y="0"/>
                  </a:cubicBezTo>
                  <a:cubicBezTo>
                    <a:pt x="191" y="0"/>
                    <a:pt x="191" y="0"/>
                    <a:pt x="191" y="0"/>
                  </a:cubicBezTo>
                  <a:cubicBezTo>
                    <a:pt x="194" y="0"/>
                    <a:pt x="194" y="0"/>
                    <a:pt x="194" y="0"/>
                  </a:cubicBezTo>
                  <a:cubicBezTo>
                    <a:pt x="205" y="0"/>
                    <a:pt x="205" y="0"/>
                    <a:pt x="205" y="0"/>
                  </a:cubicBezTo>
                  <a:cubicBezTo>
                    <a:pt x="208" y="0"/>
                    <a:pt x="208" y="0"/>
                    <a:pt x="208" y="0"/>
                  </a:cubicBezTo>
                  <a:cubicBezTo>
                    <a:pt x="214" y="0"/>
                    <a:pt x="214" y="0"/>
                    <a:pt x="214" y="0"/>
                  </a:cubicBezTo>
                  <a:cubicBezTo>
                    <a:pt x="214" y="24"/>
                    <a:pt x="214" y="24"/>
                    <a:pt x="214" y="24"/>
                  </a:cubicBezTo>
                  <a:cubicBezTo>
                    <a:pt x="214" y="24"/>
                    <a:pt x="214" y="24"/>
                    <a:pt x="214" y="24"/>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97" name="Freeform 297"/>
            <p:cNvSpPr/>
            <p:nvPr>
              <p:custDataLst>
                <p:tags r:id="rId292"/>
              </p:custDataLst>
            </p:nvPr>
          </p:nvSpPr>
          <p:spPr bwMode="auto">
            <a:xfrm>
              <a:off x="2174" y="2798"/>
              <a:ext cx="7" cy="90"/>
            </a:xfrm>
            <a:custGeom>
              <a:avLst/>
              <a:gdLst>
                <a:gd name="T0" fmla="*/ 3 w 3"/>
                <a:gd name="T1" fmla="*/ 0 h 38"/>
                <a:gd name="T2" fmla="*/ 3 w 3"/>
                <a:gd name="T3" fmla="*/ 38 h 38"/>
                <a:gd name="T4" fmla="*/ 1 w 3"/>
                <a:gd name="T5" fmla="*/ 37 h 38"/>
                <a:gd name="T6" fmla="*/ 0 w 3"/>
                <a:gd name="T7" fmla="*/ 35 h 38"/>
                <a:gd name="T8" fmla="*/ 0 w 3"/>
                <a:gd name="T9" fmla="*/ 0 h 38"/>
                <a:gd name="T10" fmla="*/ 3 w 3"/>
                <a:gd name="T11" fmla="*/ 0 h 38"/>
              </a:gdLst>
              <a:ahLst/>
              <a:cxnLst>
                <a:cxn ang="0">
                  <a:pos x="T0" y="T1"/>
                </a:cxn>
                <a:cxn ang="0">
                  <a:pos x="T2" y="T3"/>
                </a:cxn>
                <a:cxn ang="0">
                  <a:pos x="T4" y="T5"/>
                </a:cxn>
                <a:cxn ang="0">
                  <a:pos x="T6" y="T7"/>
                </a:cxn>
                <a:cxn ang="0">
                  <a:pos x="T8" y="T9"/>
                </a:cxn>
                <a:cxn ang="0">
                  <a:pos x="T10" y="T11"/>
                </a:cxn>
              </a:cxnLst>
              <a:rect l="0" t="0" r="r" b="b"/>
              <a:pathLst>
                <a:path w="3" h="38">
                  <a:moveTo>
                    <a:pt x="3" y="0"/>
                  </a:moveTo>
                  <a:cubicBezTo>
                    <a:pt x="3" y="38"/>
                    <a:pt x="3" y="38"/>
                    <a:pt x="3" y="38"/>
                  </a:cubicBezTo>
                  <a:cubicBezTo>
                    <a:pt x="2" y="37"/>
                    <a:pt x="2" y="37"/>
                    <a:pt x="1" y="37"/>
                  </a:cubicBezTo>
                  <a:cubicBezTo>
                    <a:pt x="1" y="36"/>
                    <a:pt x="0" y="36"/>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98" name="Freeform 298"/>
            <p:cNvSpPr/>
            <p:nvPr>
              <p:custDataLst>
                <p:tags r:id="rId293"/>
              </p:custDataLst>
            </p:nvPr>
          </p:nvSpPr>
          <p:spPr bwMode="auto">
            <a:xfrm>
              <a:off x="2207" y="2798"/>
              <a:ext cx="7" cy="107"/>
            </a:xfrm>
            <a:custGeom>
              <a:avLst/>
              <a:gdLst>
                <a:gd name="T0" fmla="*/ 3 w 3"/>
                <a:gd name="T1" fmla="*/ 0 h 45"/>
                <a:gd name="T2" fmla="*/ 3 w 3"/>
                <a:gd name="T3" fmla="*/ 45 h 45"/>
                <a:gd name="T4" fmla="*/ 0 w 3"/>
                <a:gd name="T5" fmla="*/ 44 h 45"/>
                <a:gd name="T6" fmla="*/ 0 w 3"/>
                <a:gd name="T7" fmla="*/ 0 h 45"/>
                <a:gd name="T8" fmla="*/ 3 w 3"/>
                <a:gd name="T9" fmla="*/ 0 h 45"/>
              </a:gdLst>
              <a:ahLst/>
              <a:cxnLst>
                <a:cxn ang="0">
                  <a:pos x="T0" y="T1"/>
                </a:cxn>
                <a:cxn ang="0">
                  <a:pos x="T2" y="T3"/>
                </a:cxn>
                <a:cxn ang="0">
                  <a:pos x="T4" y="T5"/>
                </a:cxn>
                <a:cxn ang="0">
                  <a:pos x="T6" y="T7"/>
                </a:cxn>
                <a:cxn ang="0">
                  <a:pos x="T8" y="T9"/>
                </a:cxn>
              </a:cxnLst>
              <a:rect l="0" t="0" r="r" b="b"/>
              <a:pathLst>
                <a:path w="3" h="45">
                  <a:moveTo>
                    <a:pt x="3" y="0"/>
                  </a:moveTo>
                  <a:cubicBezTo>
                    <a:pt x="3" y="45"/>
                    <a:pt x="3" y="45"/>
                    <a:pt x="3" y="45"/>
                  </a:cubicBezTo>
                  <a:cubicBezTo>
                    <a:pt x="2" y="44"/>
                    <a:pt x="1"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99" name="Freeform 299"/>
            <p:cNvSpPr/>
            <p:nvPr>
              <p:custDataLst>
                <p:tags r:id="rId294"/>
              </p:custDataLst>
            </p:nvPr>
          </p:nvSpPr>
          <p:spPr bwMode="auto">
            <a:xfrm>
              <a:off x="2240" y="2798"/>
              <a:ext cx="7" cy="116"/>
            </a:xfrm>
            <a:custGeom>
              <a:avLst/>
              <a:gdLst>
                <a:gd name="T0" fmla="*/ 3 w 3"/>
                <a:gd name="T1" fmla="*/ 0 h 49"/>
                <a:gd name="T2" fmla="*/ 3 w 3"/>
                <a:gd name="T3" fmla="*/ 49 h 49"/>
                <a:gd name="T4" fmla="*/ 1 w 3"/>
                <a:gd name="T5" fmla="*/ 49 h 49"/>
                <a:gd name="T6" fmla="*/ 0 w 3"/>
                <a:gd name="T7" fmla="*/ 48 h 49"/>
                <a:gd name="T8" fmla="*/ 0 w 3"/>
                <a:gd name="T9" fmla="*/ 0 h 49"/>
                <a:gd name="T10" fmla="*/ 3 w 3"/>
                <a:gd name="T11" fmla="*/ 0 h 49"/>
              </a:gdLst>
              <a:ahLst/>
              <a:cxnLst>
                <a:cxn ang="0">
                  <a:pos x="T0" y="T1"/>
                </a:cxn>
                <a:cxn ang="0">
                  <a:pos x="T2" y="T3"/>
                </a:cxn>
                <a:cxn ang="0">
                  <a:pos x="T4" y="T5"/>
                </a:cxn>
                <a:cxn ang="0">
                  <a:pos x="T6" y="T7"/>
                </a:cxn>
                <a:cxn ang="0">
                  <a:pos x="T8" y="T9"/>
                </a:cxn>
                <a:cxn ang="0">
                  <a:pos x="T10" y="T11"/>
                </a:cxn>
              </a:cxnLst>
              <a:rect l="0" t="0" r="r" b="b"/>
              <a:pathLst>
                <a:path w="3" h="49">
                  <a:moveTo>
                    <a:pt x="3" y="0"/>
                  </a:moveTo>
                  <a:cubicBezTo>
                    <a:pt x="3" y="49"/>
                    <a:pt x="3" y="49"/>
                    <a:pt x="3" y="49"/>
                  </a:cubicBezTo>
                  <a:cubicBezTo>
                    <a:pt x="2" y="49"/>
                    <a:pt x="2" y="49"/>
                    <a:pt x="1" y="49"/>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00" name="Freeform 300"/>
            <p:cNvSpPr/>
            <p:nvPr>
              <p:custDataLst>
                <p:tags r:id="rId295"/>
              </p:custDataLst>
            </p:nvPr>
          </p:nvSpPr>
          <p:spPr bwMode="auto">
            <a:xfrm>
              <a:off x="2274" y="2798"/>
              <a:ext cx="7" cy="123"/>
            </a:xfrm>
            <a:custGeom>
              <a:avLst/>
              <a:gdLst>
                <a:gd name="T0" fmla="*/ 3 w 3"/>
                <a:gd name="T1" fmla="*/ 0 h 52"/>
                <a:gd name="T2" fmla="*/ 3 w 3"/>
                <a:gd name="T3" fmla="*/ 52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01" name="Freeform 301"/>
            <p:cNvSpPr/>
            <p:nvPr>
              <p:custDataLst>
                <p:tags r:id="rId296"/>
              </p:custDataLst>
            </p:nvPr>
          </p:nvSpPr>
          <p:spPr bwMode="auto">
            <a:xfrm>
              <a:off x="2309" y="2798"/>
              <a:ext cx="5" cy="130"/>
            </a:xfrm>
            <a:custGeom>
              <a:avLst/>
              <a:gdLst>
                <a:gd name="T0" fmla="*/ 2 w 2"/>
                <a:gd name="T1" fmla="*/ 0 h 55"/>
                <a:gd name="T2" fmla="*/ 2 w 2"/>
                <a:gd name="T3" fmla="*/ 55 h 55"/>
                <a:gd name="T4" fmla="*/ 0 w 2"/>
                <a:gd name="T5" fmla="*/ 54 h 55"/>
                <a:gd name="T6" fmla="*/ 0 w 2"/>
                <a:gd name="T7" fmla="*/ 0 h 55"/>
                <a:gd name="T8" fmla="*/ 2 w 2"/>
                <a:gd name="T9" fmla="*/ 0 h 55"/>
              </a:gdLst>
              <a:ahLst/>
              <a:cxnLst>
                <a:cxn ang="0">
                  <a:pos x="T0" y="T1"/>
                </a:cxn>
                <a:cxn ang="0">
                  <a:pos x="T2" y="T3"/>
                </a:cxn>
                <a:cxn ang="0">
                  <a:pos x="T4" y="T5"/>
                </a:cxn>
                <a:cxn ang="0">
                  <a:pos x="T6" y="T7"/>
                </a:cxn>
                <a:cxn ang="0">
                  <a:pos x="T8" y="T9"/>
                </a:cxn>
              </a:cxnLst>
              <a:rect l="0" t="0" r="r" b="b"/>
              <a:pathLst>
                <a:path w="2" h="55">
                  <a:moveTo>
                    <a:pt x="2" y="0"/>
                  </a:moveTo>
                  <a:cubicBezTo>
                    <a:pt x="2" y="55"/>
                    <a:pt x="2" y="55"/>
                    <a:pt x="2" y="55"/>
                  </a:cubicBezTo>
                  <a:cubicBezTo>
                    <a:pt x="1" y="54"/>
                    <a:pt x="0" y="54"/>
                    <a:pt x="0" y="54"/>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02" name="Freeform 302"/>
            <p:cNvSpPr/>
            <p:nvPr>
              <p:custDataLst>
                <p:tags r:id="rId297"/>
              </p:custDataLst>
            </p:nvPr>
          </p:nvSpPr>
          <p:spPr bwMode="auto">
            <a:xfrm>
              <a:off x="2342" y="2798"/>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03" name="Freeform 303"/>
            <p:cNvSpPr/>
            <p:nvPr>
              <p:custDataLst>
                <p:tags r:id="rId298"/>
              </p:custDataLst>
            </p:nvPr>
          </p:nvSpPr>
          <p:spPr bwMode="auto">
            <a:xfrm>
              <a:off x="2375" y="2798"/>
              <a:ext cx="7" cy="135"/>
            </a:xfrm>
            <a:custGeom>
              <a:avLst/>
              <a:gdLst>
                <a:gd name="T0" fmla="*/ 3 w 3"/>
                <a:gd name="T1" fmla="*/ 0 h 57"/>
                <a:gd name="T2" fmla="*/ 3 w 3"/>
                <a:gd name="T3" fmla="*/ 57 h 57"/>
                <a:gd name="T4" fmla="*/ 0 w 3"/>
                <a:gd name="T5" fmla="*/ 57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7"/>
                    <a:pt x="3" y="57"/>
                    <a:pt x="3" y="57"/>
                  </a:cubicBezTo>
                  <a:cubicBezTo>
                    <a:pt x="2" y="57"/>
                    <a:pt x="1"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04" name="Freeform 304"/>
            <p:cNvSpPr/>
            <p:nvPr>
              <p:custDataLst>
                <p:tags r:id="rId299"/>
              </p:custDataLst>
            </p:nvPr>
          </p:nvSpPr>
          <p:spPr bwMode="auto">
            <a:xfrm>
              <a:off x="2408" y="2798"/>
              <a:ext cx="8" cy="135"/>
            </a:xfrm>
            <a:custGeom>
              <a:avLst/>
              <a:gdLst>
                <a:gd name="T0" fmla="*/ 3 w 3"/>
                <a:gd name="T1" fmla="*/ 0 h 57"/>
                <a:gd name="T2" fmla="*/ 3 w 3"/>
                <a:gd name="T3" fmla="*/ 57 h 57"/>
                <a:gd name="T4" fmla="*/ 1 w 3"/>
                <a:gd name="T5" fmla="*/ 57 h 57"/>
                <a:gd name="T6" fmla="*/ 0 w 3"/>
                <a:gd name="T7" fmla="*/ 57 h 57"/>
                <a:gd name="T8" fmla="*/ 0 w 3"/>
                <a:gd name="T9" fmla="*/ 0 h 57"/>
                <a:gd name="T10" fmla="*/ 3 w 3"/>
                <a:gd name="T11" fmla="*/ 0 h 57"/>
              </a:gdLst>
              <a:ahLst/>
              <a:cxnLst>
                <a:cxn ang="0">
                  <a:pos x="T0" y="T1"/>
                </a:cxn>
                <a:cxn ang="0">
                  <a:pos x="T2" y="T3"/>
                </a:cxn>
                <a:cxn ang="0">
                  <a:pos x="T4" y="T5"/>
                </a:cxn>
                <a:cxn ang="0">
                  <a:pos x="T6" y="T7"/>
                </a:cxn>
                <a:cxn ang="0">
                  <a:pos x="T8" y="T9"/>
                </a:cxn>
                <a:cxn ang="0">
                  <a:pos x="T10" y="T11"/>
                </a:cxn>
              </a:cxnLst>
              <a:rect l="0" t="0" r="r" b="b"/>
              <a:pathLst>
                <a:path w="3" h="57">
                  <a:moveTo>
                    <a:pt x="3" y="0"/>
                  </a:moveTo>
                  <a:cubicBezTo>
                    <a:pt x="3" y="57"/>
                    <a:pt x="3" y="57"/>
                    <a:pt x="3" y="57"/>
                  </a:cubicBezTo>
                  <a:cubicBezTo>
                    <a:pt x="2" y="57"/>
                    <a:pt x="2" y="57"/>
                    <a:pt x="1" y="57"/>
                  </a:cubicBezTo>
                  <a:cubicBezTo>
                    <a:pt x="0" y="57"/>
                    <a:pt x="0"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599" name="Freeform 305"/>
            <p:cNvSpPr/>
            <p:nvPr>
              <p:custDataLst>
                <p:tags r:id="rId300"/>
              </p:custDataLst>
            </p:nvPr>
          </p:nvSpPr>
          <p:spPr bwMode="auto">
            <a:xfrm>
              <a:off x="2442" y="2798"/>
              <a:ext cx="7" cy="135"/>
            </a:xfrm>
            <a:custGeom>
              <a:avLst/>
              <a:gdLst>
                <a:gd name="T0" fmla="*/ 3 w 3"/>
                <a:gd name="T1" fmla="*/ 0 h 57"/>
                <a:gd name="T2" fmla="*/ 3 w 3"/>
                <a:gd name="T3" fmla="*/ 57 h 57"/>
                <a:gd name="T4" fmla="*/ 0 w 3"/>
                <a:gd name="T5" fmla="*/ 57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7"/>
                    <a:pt x="3" y="57"/>
                    <a:pt x="3" y="57"/>
                  </a:cubicBezTo>
                  <a:cubicBezTo>
                    <a:pt x="2" y="57"/>
                    <a:pt x="1"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00" name="Freeform 306"/>
            <p:cNvSpPr/>
            <p:nvPr>
              <p:custDataLst>
                <p:tags r:id="rId301"/>
              </p:custDataLst>
            </p:nvPr>
          </p:nvSpPr>
          <p:spPr bwMode="auto">
            <a:xfrm>
              <a:off x="2475" y="2798"/>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01" name="Freeform 307"/>
            <p:cNvSpPr/>
            <p:nvPr>
              <p:custDataLst>
                <p:tags r:id="rId302"/>
              </p:custDataLst>
            </p:nvPr>
          </p:nvSpPr>
          <p:spPr bwMode="auto">
            <a:xfrm>
              <a:off x="2508" y="2798"/>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02" name="Freeform 308"/>
            <p:cNvSpPr/>
            <p:nvPr>
              <p:custDataLst>
                <p:tags r:id="rId303"/>
              </p:custDataLst>
            </p:nvPr>
          </p:nvSpPr>
          <p:spPr bwMode="auto">
            <a:xfrm>
              <a:off x="2543" y="2798"/>
              <a:ext cx="8" cy="123"/>
            </a:xfrm>
            <a:custGeom>
              <a:avLst/>
              <a:gdLst>
                <a:gd name="T0" fmla="*/ 3 w 3"/>
                <a:gd name="T1" fmla="*/ 0 h 52"/>
                <a:gd name="T2" fmla="*/ 3 w 3"/>
                <a:gd name="T3" fmla="*/ 52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03" name="Freeform 309"/>
            <p:cNvSpPr/>
            <p:nvPr>
              <p:custDataLst>
                <p:tags r:id="rId304"/>
              </p:custDataLst>
            </p:nvPr>
          </p:nvSpPr>
          <p:spPr bwMode="auto">
            <a:xfrm>
              <a:off x="2577" y="2798"/>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8"/>
                    <a:pt x="1" y="49"/>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04" name="Freeform 310"/>
            <p:cNvSpPr/>
            <p:nvPr>
              <p:custDataLst>
                <p:tags r:id="rId305"/>
              </p:custDataLst>
            </p:nvPr>
          </p:nvSpPr>
          <p:spPr bwMode="auto">
            <a:xfrm>
              <a:off x="2610" y="2798"/>
              <a:ext cx="7"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4"/>
                    <a:pt x="1"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05" name="Freeform 311"/>
            <p:cNvSpPr/>
            <p:nvPr>
              <p:custDataLst>
                <p:tags r:id="rId306"/>
              </p:custDataLst>
            </p:nvPr>
          </p:nvSpPr>
          <p:spPr bwMode="auto">
            <a:xfrm>
              <a:off x="2643" y="2798"/>
              <a:ext cx="7" cy="88"/>
            </a:xfrm>
            <a:custGeom>
              <a:avLst/>
              <a:gdLst>
                <a:gd name="T0" fmla="*/ 3 w 3"/>
                <a:gd name="T1" fmla="*/ 0 h 37"/>
                <a:gd name="T2" fmla="*/ 3 w 3"/>
                <a:gd name="T3" fmla="*/ 35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5"/>
                    <a:pt x="3" y="35"/>
                    <a:pt x="3" y="35"/>
                  </a:cubicBezTo>
                  <a:cubicBezTo>
                    <a:pt x="2" y="35"/>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06" name="Freeform 312"/>
            <p:cNvSpPr/>
            <p:nvPr>
              <p:custDataLst>
                <p:tags r:id="rId307"/>
              </p:custDataLst>
            </p:nvPr>
          </p:nvSpPr>
          <p:spPr bwMode="auto">
            <a:xfrm>
              <a:off x="2158" y="2727"/>
              <a:ext cx="506" cy="145"/>
            </a:xfrm>
            <a:custGeom>
              <a:avLst/>
              <a:gdLst>
                <a:gd name="T0" fmla="*/ 214 w 214"/>
                <a:gd name="T1" fmla="*/ 30 h 61"/>
                <a:gd name="T2" fmla="*/ 107 w 214"/>
                <a:gd name="T3" fmla="*/ 61 h 61"/>
                <a:gd name="T4" fmla="*/ 84 w 214"/>
                <a:gd name="T5" fmla="*/ 60 h 61"/>
                <a:gd name="T6" fmla="*/ 57 w 214"/>
                <a:gd name="T7" fmla="*/ 57 h 61"/>
                <a:gd name="T8" fmla="*/ 36 w 214"/>
                <a:gd name="T9" fmla="*/ 53 h 61"/>
                <a:gd name="T10" fmla="*/ 31 w 214"/>
                <a:gd name="T11" fmla="*/ 52 h 61"/>
                <a:gd name="T12" fmla="*/ 11 w 214"/>
                <a:gd name="T13" fmla="*/ 44 h 61"/>
                <a:gd name="T14" fmla="*/ 8 w 214"/>
                <a:gd name="T15" fmla="*/ 42 h 61"/>
                <a:gd name="T16" fmla="*/ 0 w 214"/>
                <a:gd name="T17" fmla="*/ 30 h 61"/>
                <a:gd name="T18" fmla="*/ 0 w 214"/>
                <a:gd name="T19" fmla="*/ 29 h 61"/>
                <a:gd name="T20" fmla="*/ 107 w 214"/>
                <a:gd name="T21" fmla="*/ 0 h 61"/>
                <a:gd name="T22" fmla="*/ 147 w 214"/>
                <a:gd name="T23" fmla="*/ 2 h 61"/>
                <a:gd name="T24" fmla="*/ 154 w 214"/>
                <a:gd name="T25" fmla="*/ 3 h 61"/>
                <a:gd name="T26" fmla="*/ 181 w 214"/>
                <a:gd name="T27" fmla="*/ 9 h 61"/>
                <a:gd name="T28" fmla="*/ 186 w 214"/>
                <a:gd name="T29" fmla="*/ 10 h 61"/>
                <a:gd name="T30" fmla="*/ 201 w 214"/>
                <a:gd name="T31" fmla="*/ 16 h 61"/>
                <a:gd name="T32" fmla="*/ 211 w 214"/>
                <a:gd name="T33" fmla="*/ 23 h 61"/>
                <a:gd name="T34" fmla="*/ 214 w 214"/>
                <a:gd name="T35" fmla="*/ 29 h 61"/>
                <a:gd name="T36" fmla="*/ 214 w 214"/>
                <a:gd name="T37"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61">
                  <a:moveTo>
                    <a:pt x="214" y="30"/>
                  </a:moveTo>
                  <a:cubicBezTo>
                    <a:pt x="214" y="47"/>
                    <a:pt x="166" y="61"/>
                    <a:pt x="107" y="61"/>
                  </a:cubicBezTo>
                  <a:cubicBezTo>
                    <a:pt x="99" y="61"/>
                    <a:pt x="91" y="60"/>
                    <a:pt x="84" y="60"/>
                  </a:cubicBezTo>
                  <a:cubicBezTo>
                    <a:pt x="74" y="59"/>
                    <a:pt x="65" y="58"/>
                    <a:pt x="57" y="57"/>
                  </a:cubicBezTo>
                  <a:cubicBezTo>
                    <a:pt x="49" y="56"/>
                    <a:pt x="42" y="55"/>
                    <a:pt x="36" y="53"/>
                  </a:cubicBezTo>
                  <a:cubicBezTo>
                    <a:pt x="34" y="53"/>
                    <a:pt x="32" y="52"/>
                    <a:pt x="31" y="52"/>
                  </a:cubicBezTo>
                  <a:cubicBezTo>
                    <a:pt x="23" y="49"/>
                    <a:pt x="16" y="47"/>
                    <a:pt x="11" y="44"/>
                  </a:cubicBezTo>
                  <a:cubicBezTo>
                    <a:pt x="10" y="43"/>
                    <a:pt x="9" y="43"/>
                    <a:pt x="8" y="42"/>
                  </a:cubicBezTo>
                  <a:cubicBezTo>
                    <a:pt x="3" y="38"/>
                    <a:pt x="0" y="35"/>
                    <a:pt x="0" y="30"/>
                  </a:cubicBezTo>
                  <a:cubicBezTo>
                    <a:pt x="0" y="30"/>
                    <a:pt x="0" y="30"/>
                    <a:pt x="0" y="29"/>
                  </a:cubicBezTo>
                  <a:cubicBezTo>
                    <a:pt x="2" y="13"/>
                    <a:pt x="49" y="0"/>
                    <a:pt x="107" y="0"/>
                  </a:cubicBezTo>
                  <a:cubicBezTo>
                    <a:pt x="121" y="0"/>
                    <a:pt x="135" y="1"/>
                    <a:pt x="147" y="2"/>
                  </a:cubicBezTo>
                  <a:cubicBezTo>
                    <a:pt x="149" y="3"/>
                    <a:pt x="152" y="3"/>
                    <a:pt x="154" y="3"/>
                  </a:cubicBezTo>
                  <a:cubicBezTo>
                    <a:pt x="164" y="5"/>
                    <a:pt x="173" y="6"/>
                    <a:pt x="181" y="9"/>
                  </a:cubicBezTo>
                  <a:cubicBezTo>
                    <a:pt x="183" y="9"/>
                    <a:pt x="185" y="10"/>
                    <a:pt x="186" y="10"/>
                  </a:cubicBezTo>
                  <a:cubicBezTo>
                    <a:pt x="192" y="12"/>
                    <a:pt x="197" y="14"/>
                    <a:pt x="201" y="16"/>
                  </a:cubicBezTo>
                  <a:cubicBezTo>
                    <a:pt x="205" y="18"/>
                    <a:pt x="209" y="21"/>
                    <a:pt x="211" y="23"/>
                  </a:cubicBezTo>
                  <a:cubicBezTo>
                    <a:pt x="212" y="25"/>
                    <a:pt x="213" y="27"/>
                    <a:pt x="214" y="29"/>
                  </a:cubicBezTo>
                  <a:cubicBezTo>
                    <a:pt x="214" y="30"/>
                    <a:pt x="214" y="30"/>
                    <a:pt x="214"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07" name="Rectangle 313"/>
            <p:cNvSpPr>
              <a:spLocks noChangeArrowheads="1"/>
            </p:cNvSpPr>
            <p:nvPr>
              <p:custDataLst>
                <p:tags r:id="rId308"/>
              </p:custDataLst>
            </p:nvPr>
          </p:nvSpPr>
          <p:spPr bwMode="auto">
            <a:xfrm>
              <a:off x="2292" y="2779"/>
              <a:ext cx="365" cy="90"/>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05" name="Freeform 314"/>
            <p:cNvSpPr/>
            <p:nvPr>
              <p:custDataLst>
                <p:tags r:id="rId309"/>
              </p:custDataLst>
            </p:nvPr>
          </p:nvSpPr>
          <p:spPr bwMode="auto">
            <a:xfrm>
              <a:off x="2176" y="2815"/>
              <a:ext cx="45" cy="16"/>
            </a:xfrm>
            <a:custGeom>
              <a:avLst/>
              <a:gdLst>
                <a:gd name="T0" fmla="*/ 17 w 19"/>
                <a:gd name="T1" fmla="*/ 0 h 7"/>
                <a:gd name="T2" fmla="*/ 0 w 19"/>
                <a:gd name="T3" fmla="*/ 5 h 7"/>
                <a:gd name="T4" fmla="*/ 3 w 19"/>
                <a:gd name="T5" fmla="*/ 7 h 7"/>
                <a:gd name="T6" fmla="*/ 19 w 19"/>
                <a:gd name="T7" fmla="*/ 2 h 7"/>
                <a:gd name="T8" fmla="*/ 17 w 19"/>
                <a:gd name="T9" fmla="*/ 0 h 7"/>
              </a:gdLst>
              <a:ahLst/>
              <a:cxnLst>
                <a:cxn ang="0">
                  <a:pos x="T0" y="T1"/>
                </a:cxn>
                <a:cxn ang="0">
                  <a:pos x="T2" y="T3"/>
                </a:cxn>
                <a:cxn ang="0">
                  <a:pos x="T4" y="T5"/>
                </a:cxn>
                <a:cxn ang="0">
                  <a:pos x="T6" y="T7"/>
                </a:cxn>
                <a:cxn ang="0">
                  <a:pos x="T8" y="T9"/>
                </a:cxn>
              </a:cxnLst>
              <a:rect l="0" t="0" r="r" b="b"/>
              <a:pathLst>
                <a:path w="19" h="7">
                  <a:moveTo>
                    <a:pt x="17" y="0"/>
                  </a:moveTo>
                  <a:cubicBezTo>
                    <a:pt x="0" y="5"/>
                    <a:pt x="0" y="5"/>
                    <a:pt x="0" y="5"/>
                  </a:cubicBezTo>
                  <a:cubicBezTo>
                    <a:pt x="1" y="6"/>
                    <a:pt x="2" y="6"/>
                    <a:pt x="3" y="7"/>
                  </a:cubicBezTo>
                  <a:cubicBezTo>
                    <a:pt x="19" y="2"/>
                    <a:pt x="19" y="2"/>
                    <a:pt x="19" y="2"/>
                  </a:cubicBezTo>
                  <a:cubicBezTo>
                    <a:pt x="19" y="1"/>
                    <a:pt x="18" y="1"/>
                    <a:pt x="1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09" name="Freeform 315"/>
            <p:cNvSpPr/>
            <p:nvPr>
              <p:custDataLst>
                <p:tags r:id="rId310"/>
              </p:custDataLst>
            </p:nvPr>
          </p:nvSpPr>
          <p:spPr bwMode="auto">
            <a:xfrm>
              <a:off x="2231" y="2838"/>
              <a:ext cx="47" cy="15"/>
            </a:xfrm>
            <a:custGeom>
              <a:avLst/>
              <a:gdLst>
                <a:gd name="T0" fmla="*/ 15 w 20"/>
                <a:gd name="T1" fmla="*/ 0 h 6"/>
                <a:gd name="T2" fmla="*/ 0 w 20"/>
                <a:gd name="T3" fmla="*/ 5 h 6"/>
                <a:gd name="T4" fmla="*/ 5 w 20"/>
                <a:gd name="T5" fmla="*/ 6 h 6"/>
                <a:gd name="T6" fmla="*/ 20 w 20"/>
                <a:gd name="T7" fmla="*/ 2 h 6"/>
                <a:gd name="T8" fmla="*/ 20 w 20"/>
                <a:gd name="T9" fmla="*/ 2 h 6"/>
                <a:gd name="T10" fmla="*/ 16 w 20"/>
                <a:gd name="T11" fmla="*/ 1 h 6"/>
                <a:gd name="T12" fmla="*/ 15 w 2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0" h="6">
                  <a:moveTo>
                    <a:pt x="15" y="0"/>
                  </a:moveTo>
                  <a:cubicBezTo>
                    <a:pt x="0" y="5"/>
                    <a:pt x="0" y="5"/>
                    <a:pt x="0" y="5"/>
                  </a:cubicBezTo>
                  <a:cubicBezTo>
                    <a:pt x="1" y="5"/>
                    <a:pt x="3" y="6"/>
                    <a:pt x="5" y="6"/>
                  </a:cubicBezTo>
                  <a:cubicBezTo>
                    <a:pt x="20" y="2"/>
                    <a:pt x="20" y="2"/>
                    <a:pt x="20" y="2"/>
                  </a:cubicBezTo>
                  <a:cubicBezTo>
                    <a:pt x="20" y="2"/>
                    <a:pt x="20" y="2"/>
                    <a:pt x="20" y="2"/>
                  </a:cubicBezTo>
                  <a:cubicBezTo>
                    <a:pt x="19" y="1"/>
                    <a:pt x="17" y="1"/>
                    <a:pt x="16" y="1"/>
                  </a:cubicBezTo>
                  <a:cubicBezTo>
                    <a:pt x="16" y="1"/>
                    <a:pt x="15"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10" name="Freeform 316"/>
            <p:cNvSpPr/>
            <p:nvPr>
              <p:custDataLst>
                <p:tags r:id="rId311"/>
              </p:custDataLst>
            </p:nvPr>
          </p:nvSpPr>
          <p:spPr bwMode="auto">
            <a:xfrm>
              <a:off x="2210" y="2741"/>
              <a:ext cx="402" cy="116"/>
            </a:xfrm>
            <a:custGeom>
              <a:avLst/>
              <a:gdLst>
                <a:gd name="T0" fmla="*/ 170 w 170"/>
                <a:gd name="T1" fmla="*/ 24 h 49"/>
                <a:gd name="T2" fmla="*/ 170 w 170"/>
                <a:gd name="T3" fmla="*/ 26 h 49"/>
                <a:gd name="T4" fmla="*/ 85 w 170"/>
                <a:gd name="T5" fmla="*/ 49 h 49"/>
                <a:gd name="T6" fmla="*/ 0 w 170"/>
                <a:gd name="T7" fmla="*/ 26 h 49"/>
                <a:gd name="T8" fmla="*/ 0 w 170"/>
                <a:gd name="T9" fmla="*/ 24 h 49"/>
                <a:gd name="T10" fmla="*/ 85 w 170"/>
                <a:gd name="T11" fmla="*/ 0 h 49"/>
                <a:gd name="T12" fmla="*/ 170 w 170"/>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170" h="49">
                  <a:moveTo>
                    <a:pt x="170" y="24"/>
                  </a:moveTo>
                  <a:cubicBezTo>
                    <a:pt x="170" y="25"/>
                    <a:pt x="170" y="25"/>
                    <a:pt x="170" y="26"/>
                  </a:cubicBezTo>
                  <a:cubicBezTo>
                    <a:pt x="168" y="38"/>
                    <a:pt x="131" y="49"/>
                    <a:pt x="85" y="49"/>
                  </a:cubicBezTo>
                  <a:cubicBezTo>
                    <a:pt x="39" y="49"/>
                    <a:pt x="2" y="38"/>
                    <a:pt x="0" y="26"/>
                  </a:cubicBezTo>
                  <a:cubicBezTo>
                    <a:pt x="0" y="25"/>
                    <a:pt x="0" y="25"/>
                    <a:pt x="0" y="24"/>
                  </a:cubicBezTo>
                  <a:cubicBezTo>
                    <a:pt x="0" y="11"/>
                    <a:pt x="38" y="0"/>
                    <a:pt x="85" y="0"/>
                  </a:cubicBezTo>
                  <a:cubicBezTo>
                    <a:pt x="132" y="0"/>
                    <a:pt x="170" y="11"/>
                    <a:pt x="170"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11" name="Freeform 317"/>
            <p:cNvSpPr/>
            <p:nvPr>
              <p:custDataLst>
                <p:tags r:id="rId312"/>
              </p:custDataLst>
            </p:nvPr>
          </p:nvSpPr>
          <p:spPr bwMode="auto">
            <a:xfrm>
              <a:off x="2210" y="2746"/>
              <a:ext cx="402" cy="111"/>
            </a:xfrm>
            <a:custGeom>
              <a:avLst/>
              <a:gdLst>
                <a:gd name="T0" fmla="*/ 170 w 170"/>
                <a:gd name="T1" fmla="*/ 24 h 47"/>
                <a:gd name="T2" fmla="*/ 85 w 170"/>
                <a:gd name="T3" fmla="*/ 47 h 47"/>
                <a:gd name="T4" fmla="*/ 82 w 170"/>
                <a:gd name="T5" fmla="*/ 47 h 47"/>
                <a:gd name="T6" fmla="*/ 53 w 170"/>
                <a:gd name="T7" fmla="*/ 45 h 47"/>
                <a:gd name="T8" fmla="*/ 29 w 170"/>
                <a:gd name="T9" fmla="*/ 41 h 47"/>
                <a:gd name="T10" fmla="*/ 23 w 170"/>
                <a:gd name="T11" fmla="*/ 39 h 47"/>
                <a:gd name="T12" fmla="*/ 6 w 170"/>
                <a:gd name="T13" fmla="*/ 31 h 47"/>
                <a:gd name="T14" fmla="*/ 3 w 170"/>
                <a:gd name="T15" fmla="*/ 29 h 47"/>
                <a:gd name="T16" fmla="*/ 0 w 170"/>
                <a:gd name="T17" fmla="*/ 24 h 47"/>
                <a:gd name="T18" fmla="*/ 85 w 170"/>
                <a:gd name="T19" fmla="*/ 0 h 47"/>
                <a:gd name="T20" fmla="*/ 102 w 170"/>
                <a:gd name="T21" fmla="*/ 1 h 47"/>
                <a:gd name="T22" fmla="*/ 110 w 170"/>
                <a:gd name="T23" fmla="*/ 1 h 47"/>
                <a:gd name="T24" fmla="*/ 140 w 170"/>
                <a:gd name="T25" fmla="*/ 6 h 47"/>
                <a:gd name="T26" fmla="*/ 145 w 170"/>
                <a:gd name="T27" fmla="*/ 7 h 47"/>
                <a:gd name="T28" fmla="*/ 162 w 170"/>
                <a:gd name="T29" fmla="*/ 14 h 47"/>
                <a:gd name="T30" fmla="*/ 170 w 170"/>
                <a:gd name="T31" fmla="*/ 22 h 47"/>
                <a:gd name="T32" fmla="*/ 170 w 170"/>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47">
                  <a:moveTo>
                    <a:pt x="170" y="24"/>
                  </a:moveTo>
                  <a:cubicBezTo>
                    <a:pt x="168" y="36"/>
                    <a:pt x="131" y="47"/>
                    <a:pt x="85" y="47"/>
                  </a:cubicBezTo>
                  <a:cubicBezTo>
                    <a:pt x="84" y="47"/>
                    <a:pt x="83" y="47"/>
                    <a:pt x="82" y="47"/>
                  </a:cubicBezTo>
                  <a:cubicBezTo>
                    <a:pt x="72" y="47"/>
                    <a:pt x="62" y="46"/>
                    <a:pt x="53" y="45"/>
                  </a:cubicBezTo>
                  <a:cubicBezTo>
                    <a:pt x="44" y="44"/>
                    <a:pt x="36" y="42"/>
                    <a:pt x="29" y="41"/>
                  </a:cubicBezTo>
                  <a:cubicBezTo>
                    <a:pt x="27" y="40"/>
                    <a:pt x="25" y="40"/>
                    <a:pt x="23" y="39"/>
                  </a:cubicBezTo>
                  <a:cubicBezTo>
                    <a:pt x="16" y="37"/>
                    <a:pt x="10" y="34"/>
                    <a:pt x="6" y="31"/>
                  </a:cubicBezTo>
                  <a:cubicBezTo>
                    <a:pt x="5" y="30"/>
                    <a:pt x="4" y="30"/>
                    <a:pt x="3" y="29"/>
                  </a:cubicBezTo>
                  <a:cubicBezTo>
                    <a:pt x="1" y="27"/>
                    <a:pt x="0" y="25"/>
                    <a:pt x="0" y="24"/>
                  </a:cubicBezTo>
                  <a:cubicBezTo>
                    <a:pt x="2" y="11"/>
                    <a:pt x="39" y="0"/>
                    <a:pt x="85" y="0"/>
                  </a:cubicBezTo>
                  <a:cubicBezTo>
                    <a:pt x="91" y="0"/>
                    <a:pt x="96" y="1"/>
                    <a:pt x="102" y="1"/>
                  </a:cubicBezTo>
                  <a:cubicBezTo>
                    <a:pt x="105" y="1"/>
                    <a:pt x="107" y="1"/>
                    <a:pt x="110" y="1"/>
                  </a:cubicBezTo>
                  <a:cubicBezTo>
                    <a:pt x="121" y="2"/>
                    <a:pt x="131" y="4"/>
                    <a:pt x="140" y="6"/>
                  </a:cubicBezTo>
                  <a:cubicBezTo>
                    <a:pt x="142" y="7"/>
                    <a:pt x="143" y="7"/>
                    <a:pt x="145" y="7"/>
                  </a:cubicBezTo>
                  <a:cubicBezTo>
                    <a:pt x="152" y="9"/>
                    <a:pt x="157" y="12"/>
                    <a:pt x="162" y="14"/>
                  </a:cubicBezTo>
                  <a:cubicBezTo>
                    <a:pt x="166" y="16"/>
                    <a:pt x="168" y="19"/>
                    <a:pt x="170" y="22"/>
                  </a:cubicBezTo>
                  <a:cubicBezTo>
                    <a:pt x="170" y="22"/>
                    <a:pt x="170" y="23"/>
                    <a:pt x="170" y="24"/>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12" name="Freeform 318"/>
            <p:cNvSpPr/>
            <p:nvPr>
              <p:custDataLst>
                <p:tags r:id="rId313"/>
              </p:custDataLst>
            </p:nvPr>
          </p:nvSpPr>
          <p:spPr bwMode="auto">
            <a:xfrm>
              <a:off x="2335" y="2838"/>
              <a:ext cx="135" cy="19"/>
            </a:xfrm>
            <a:custGeom>
              <a:avLst/>
              <a:gdLst>
                <a:gd name="T0" fmla="*/ 57 w 57"/>
                <a:gd name="T1" fmla="*/ 0 h 8"/>
                <a:gd name="T2" fmla="*/ 47 w 57"/>
                <a:gd name="T3" fmla="*/ 0 h 8"/>
                <a:gd name="T4" fmla="*/ 44 w 57"/>
                <a:gd name="T5" fmla="*/ 0 h 8"/>
                <a:gd name="T6" fmla="*/ 44 w 57"/>
                <a:gd name="T7" fmla="*/ 0 h 8"/>
                <a:gd name="T8" fmla="*/ 44 w 57"/>
                <a:gd name="T9" fmla="*/ 1 h 8"/>
                <a:gd name="T10" fmla="*/ 26 w 57"/>
                <a:gd name="T11" fmla="*/ 1 h 8"/>
                <a:gd name="T12" fmla="*/ 26 w 57"/>
                <a:gd name="T13" fmla="*/ 1 h 8"/>
                <a:gd name="T14" fmla="*/ 19 w 57"/>
                <a:gd name="T15" fmla="*/ 0 h 8"/>
                <a:gd name="T16" fmla="*/ 0 w 57"/>
                <a:gd name="T17" fmla="*/ 6 h 8"/>
                <a:gd name="T18" fmla="*/ 29 w 57"/>
                <a:gd name="T19" fmla="*/ 8 h 8"/>
                <a:gd name="T20" fmla="*/ 57 w 57"/>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
                  <a:moveTo>
                    <a:pt x="57" y="0"/>
                  </a:moveTo>
                  <a:cubicBezTo>
                    <a:pt x="54" y="0"/>
                    <a:pt x="51" y="0"/>
                    <a:pt x="47" y="0"/>
                  </a:cubicBezTo>
                  <a:cubicBezTo>
                    <a:pt x="46" y="0"/>
                    <a:pt x="45" y="0"/>
                    <a:pt x="44" y="0"/>
                  </a:cubicBezTo>
                  <a:cubicBezTo>
                    <a:pt x="44" y="0"/>
                    <a:pt x="44" y="0"/>
                    <a:pt x="44" y="0"/>
                  </a:cubicBezTo>
                  <a:cubicBezTo>
                    <a:pt x="44" y="1"/>
                    <a:pt x="44" y="1"/>
                    <a:pt x="44" y="1"/>
                  </a:cubicBezTo>
                  <a:cubicBezTo>
                    <a:pt x="26" y="1"/>
                    <a:pt x="26" y="1"/>
                    <a:pt x="26" y="1"/>
                  </a:cubicBezTo>
                  <a:cubicBezTo>
                    <a:pt x="26" y="1"/>
                    <a:pt x="26" y="1"/>
                    <a:pt x="26" y="1"/>
                  </a:cubicBezTo>
                  <a:cubicBezTo>
                    <a:pt x="24" y="1"/>
                    <a:pt x="21" y="0"/>
                    <a:pt x="19" y="0"/>
                  </a:cubicBezTo>
                  <a:cubicBezTo>
                    <a:pt x="0" y="6"/>
                    <a:pt x="0" y="6"/>
                    <a:pt x="0" y="6"/>
                  </a:cubicBezTo>
                  <a:cubicBezTo>
                    <a:pt x="9" y="7"/>
                    <a:pt x="19" y="8"/>
                    <a:pt x="29" y="8"/>
                  </a:cubicBezTo>
                  <a:cubicBezTo>
                    <a:pt x="57" y="0"/>
                    <a:pt x="57" y="0"/>
                    <a:pt x="57"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13" name="Freeform 319"/>
            <p:cNvSpPr/>
            <p:nvPr>
              <p:custDataLst>
                <p:tags r:id="rId314"/>
              </p:custDataLst>
            </p:nvPr>
          </p:nvSpPr>
          <p:spPr bwMode="auto">
            <a:xfrm>
              <a:off x="2217" y="2815"/>
              <a:ext cx="14" cy="4"/>
            </a:xfrm>
            <a:custGeom>
              <a:avLst/>
              <a:gdLst>
                <a:gd name="T0" fmla="*/ 1 w 6"/>
                <a:gd name="T1" fmla="*/ 0 h 2"/>
                <a:gd name="T2" fmla="*/ 0 w 6"/>
                <a:gd name="T3" fmla="*/ 0 h 2"/>
                <a:gd name="T4" fmla="*/ 3 w 6"/>
                <a:gd name="T5" fmla="*/ 2 h 2"/>
                <a:gd name="T6" fmla="*/ 6 w 6"/>
                <a:gd name="T7" fmla="*/ 1 h 2"/>
                <a:gd name="T8" fmla="*/ 5 w 6"/>
                <a:gd name="T9" fmla="*/ 1 h 2"/>
                <a:gd name="T10" fmla="*/ 1 w 6"/>
                <a:gd name="T11" fmla="*/ 0 h 2"/>
              </a:gdLst>
              <a:ahLst/>
              <a:cxnLst>
                <a:cxn ang="0">
                  <a:pos x="T0" y="T1"/>
                </a:cxn>
                <a:cxn ang="0">
                  <a:pos x="T2" y="T3"/>
                </a:cxn>
                <a:cxn ang="0">
                  <a:pos x="T4" y="T5"/>
                </a:cxn>
                <a:cxn ang="0">
                  <a:pos x="T6" y="T7"/>
                </a:cxn>
                <a:cxn ang="0">
                  <a:pos x="T8" y="T9"/>
                </a:cxn>
                <a:cxn ang="0">
                  <a:pos x="T10" y="T11"/>
                </a:cxn>
              </a:cxnLst>
              <a:rect l="0" t="0" r="r" b="b"/>
              <a:pathLst>
                <a:path w="6" h="2">
                  <a:moveTo>
                    <a:pt x="1" y="0"/>
                  </a:moveTo>
                  <a:cubicBezTo>
                    <a:pt x="0" y="0"/>
                    <a:pt x="0" y="0"/>
                    <a:pt x="0" y="0"/>
                  </a:cubicBezTo>
                  <a:cubicBezTo>
                    <a:pt x="1" y="1"/>
                    <a:pt x="2" y="1"/>
                    <a:pt x="3" y="2"/>
                  </a:cubicBezTo>
                  <a:cubicBezTo>
                    <a:pt x="6" y="1"/>
                    <a:pt x="6" y="1"/>
                    <a:pt x="6" y="1"/>
                  </a:cubicBezTo>
                  <a:cubicBezTo>
                    <a:pt x="6" y="1"/>
                    <a:pt x="5" y="1"/>
                    <a:pt x="5" y="1"/>
                  </a:cubicBezTo>
                  <a:cubicBezTo>
                    <a:pt x="4" y="0"/>
                    <a:pt x="3" y="0"/>
                    <a:pt x="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14" name="Freeform 320"/>
            <p:cNvSpPr/>
            <p:nvPr>
              <p:custDataLst>
                <p:tags r:id="rId315"/>
              </p:custDataLst>
            </p:nvPr>
          </p:nvSpPr>
          <p:spPr bwMode="auto">
            <a:xfrm>
              <a:off x="2264" y="2831"/>
              <a:ext cx="45" cy="12"/>
            </a:xfrm>
            <a:custGeom>
              <a:avLst/>
              <a:gdLst>
                <a:gd name="T0" fmla="*/ 12 w 19"/>
                <a:gd name="T1" fmla="*/ 0 h 5"/>
                <a:gd name="T2" fmla="*/ 0 w 19"/>
                <a:gd name="T3" fmla="*/ 3 h 5"/>
                <a:gd name="T4" fmla="*/ 6 w 19"/>
                <a:gd name="T5" fmla="*/ 5 h 5"/>
                <a:gd name="T6" fmla="*/ 19 w 19"/>
                <a:gd name="T7" fmla="*/ 1 h 5"/>
                <a:gd name="T8" fmla="*/ 18 w 19"/>
                <a:gd name="T9" fmla="*/ 1 h 5"/>
                <a:gd name="T10" fmla="*/ 12 w 19"/>
                <a:gd name="T11" fmla="*/ 0 h 5"/>
              </a:gdLst>
              <a:ahLst/>
              <a:cxnLst>
                <a:cxn ang="0">
                  <a:pos x="T0" y="T1"/>
                </a:cxn>
                <a:cxn ang="0">
                  <a:pos x="T2" y="T3"/>
                </a:cxn>
                <a:cxn ang="0">
                  <a:pos x="T4" y="T5"/>
                </a:cxn>
                <a:cxn ang="0">
                  <a:pos x="T6" y="T7"/>
                </a:cxn>
                <a:cxn ang="0">
                  <a:pos x="T8" y="T9"/>
                </a:cxn>
                <a:cxn ang="0">
                  <a:pos x="T10" y="T11"/>
                </a:cxn>
              </a:cxnLst>
              <a:rect l="0" t="0" r="r" b="b"/>
              <a:pathLst>
                <a:path w="19" h="5">
                  <a:moveTo>
                    <a:pt x="12" y="0"/>
                  </a:moveTo>
                  <a:cubicBezTo>
                    <a:pt x="0" y="3"/>
                    <a:pt x="0" y="3"/>
                    <a:pt x="0" y="3"/>
                  </a:cubicBezTo>
                  <a:cubicBezTo>
                    <a:pt x="2" y="4"/>
                    <a:pt x="4" y="4"/>
                    <a:pt x="6" y="5"/>
                  </a:cubicBezTo>
                  <a:cubicBezTo>
                    <a:pt x="19" y="1"/>
                    <a:pt x="19" y="1"/>
                    <a:pt x="19" y="1"/>
                  </a:cubicBezTo>
                  <a:cubicBezTo>
                    <a:pt x="18" y="1"/>
                    <a:pt x="18" y="1"/>
                    <a:pt x="18" y="1"/>
                  </a:cubicBezTo>
                  <a:cubicBezTo>
                    <a:pt x="16" y="0"/>
                    <a:pt x="14" y="0"/>
                    <a:pt x="1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06" name="Freeform 321"/>
            <p:cNvSpPr/>
            <p:nvPr>
              <p:custDataLst>
                <p:tags r:id="rId316"/>
              </p:custDataLst>
            </p:nvPr>
          </p:nvSpPr>
          <p:spPr bwMode="auto">
            <a:xfrm>
              <a:off x="2319" y="2760"/>
              <a:ext cx="191" cy="81"/>
            </a:xfrm>
            <a:custGeom>
              <a:avLst/>
              <a:gdLst>
                <a:gd name="T0" fmla="*/ 51 w 81"/>
                <a:gd name="T1" fmla="*/ 30 h 34"/>
                <a:gd name="T2" fmla="*/ 51 w 81"/>
                <a:gd name="T3" fmla="*/ 34 h 34"/>
                <a:gd name="T4" fmla="*/ 33 w 81"/>
                <a:gd name="T5" fmla="*/ 34 h 34"/>
                <a:gd name="T6" fmla="*/ 33 w 81"/>
                <a:gd name="T7" fmla="*/ 30 h 34"/>
                <a:gd name="T8" fmla="*/ 0 w 81"/>
                <a:gd name="T9" fmla="*/ 28 h 34"/>
                <a:gd name="T10" fmla="*/ 10 w 81"/>
                <a:gd name="T11" fmla="*/ 22 h 34"/>
                <a:gd name="T12" fmla="*/ 39 w 81"/>
                <a:gd name="T13" fmla="*/ 24 h 34"/>
                <a:gd name="T14" fmla="*/ 51 w 81"/>
                <a:gd name="T15" fmla="*/ 23 h 34"/>
                <a:gd name="T16" fmla="*/ 1 w 81"/>
                <a:gd name="T17" fmla="*/ 12 h 34"/>
                <a:gd name="T18" fmla="*/ 33 w 81"/>
                <a:gd name="T19" fmla="*/ 4 h 34"/>
                <a:gd name="T20" fmla="*/ 33 w 81"/>
                <a:gd name="T21" fmla="*/ 0 h 34"/>
                <a:gd name="T22" fmla="*/ 51 w 81"/>
                <a:gd name="T23" fmla="*/ 0 h 34"/>
                <a:gd name="T24" fmla="*/ 51 w 81"/>
                <a:gd name="T25" fmla="*/ 4 h 34"/>
                <a:gd name="T26" fmla="*/ 77 w 81"/>
                <a:gd name="T27" fmla="*/ 6 h 34"/>
                <a:gd name="T28" fmla="*/ 68 w 81"/>
                <a:gd name="T29" fmla="*/ 12 h 34"/>
                <a:gd name="T30" fmla="*/ 43 w 81"/>
                <a:gd name="T31" fmla="*/ 10 h 34"/>
                <a:gd name="T32" fmla="*/ 31 w 81"/>
                <a:gd name="T33" fmla="*/ 12 h 34"/>
                <a:gd name="T34" fmla="*/ 81 w 81"/>
                <a:gd name="T35" fmla="*/ 22 h 34"/>
                <a:gd name="T36" fmla="*/ 51 w 81"/>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34">
                  <a:moveTo>
                    <a:pt x="51" y="30"/>
                  </a:moveTo>
                  <a:cubicBezTo>
                    <a:pt x="51" y="34"/>
                    <a:pt x="51" y="34"/>
                    <a:pt x="51" y="34"/>
                  </a:cubicBezTo>
                  <a:cubicBezTo>
                    <a:pt x="33" y="34"/>
                    <a:pt x="33" y="34"/>
                    <a:pt x="33" y="34"/>
                  </a:cubicBezTo>
                  <a:cubicBezTo>
                    <a:pt x="33" y="30"/>
                    <a:pt x="33" y="30"/>
                    <a:pt x="33" y="30"/>
                  </a:cubicBezTo>
                  <a:cubicBezTo>
                    <a:pt x="20" y="30"/>
                    <a:pt x="8" y="29"/>
                    <a:pt x="0" y="28"/>
                  </a:cubicBezTo>
                  <a:cubicBezTo>
                    <a:pt x="10" y="22"/>
                    <a:pt x="10" y="22"/>
                    <a:pt x="10" y="22"/>
                  </a:cubicBezTo>
                  <a:cubicBezTo>
                    <a:pt x="18" y="23"/>
                    <a:pt x="29" y="24"/>
                    <a:pt x="39" y="24"/>
                  </a:cubicBezTo>
                  <a:cubicBezTo>
                    <a:pt x="48" y="24"/>
                    <a:pt x="51" y="23"/>
                    <a:pt x="51" y="23"/>
                  </a:cubicBezTo>
                  <a:cubicBezTo>
                    <a:pt x="51" y="19"/>
                    <a:pt x="1" y="22"/>
                    <a:pt x="1" y="12"/>
                  </a:cubicBezTo>
                  <a:cubicBezTo>
                    <a:pt x="1" y="8"/>
                    <a:pt x="12" y="5"/>
                    <a:pt x="33" y="4"/>
                  </a:cubicBezTo>
                  <a:cubicBezTo>
                    <a:pt x="33" y="0"/>
                    <a:pt x="33" y="0"/>
                    <a:pt x="33" y="0"/>
                  </a:cubicBezTo>
                  <a:cubicBezTo>
                    <a:pt x="51" y="0"/>
                    <a:pt x="51" y="0"/>
                    <a:pt x="51" y="0"/>
                  </a:cubicBezTo>
                  <a:cubicBezTo>
                    <a:pt x="51" y="4"/>
                    <a:pt x="51" y="4"/>
                    <a:pt x="51" y="4"/>
                  </a:cubicBezTo>
                  <a:cubicBezTo>
                    <a:pt x="60" y="4"/>
                    <a:pt x="69" y="5"/>
                    <a:pt x="77" y="6"/>
                  </a:cubicBezTo>
                  <a:cubicBezTo>
                    <a:pt x="68" y="12"/>
                    <a:pt x="68" y="12"/>
                    <a:pt x="68" y="12"/>
                  </a:cubicBezTo>
                  <a:cubicBezTo>
                    <a:pt x="59" y="11"/>
                    <a:pt x="51" y="10"/>
                    <a:pt x="43" y="10"/>
                  </a:cubicBezTo>
                  <a:cubicBezTo>
                    <a:pt x="34" y="10"/>
                    <a:pt x="31" y="11"/>
                    <a:pt x="31" y="12"/>
                  </a:cubicBezTo>
                  <a:cubicBezTo>
                    <a:pt x="31" y="15"/>
                    <a:pt x="81" y="12"/>
                    <a:pt x="81" y="22"/>
                  </a:cubicBezTo>
                  <a:cubicBezTo>
                    <a:pt x="81" y="26"/>
                    <a:pt x="71" y="29"/>
                    <a:pt x="51"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16" name="Freeform 322"/>
            <p:cNvSpPr/>
            <p:nvPr>
              <p:custDataLst>
                <p:tags r:id="rId317"/>
              </p:custDataLst>
            </p:nvPr>
          </p:nvSpPr>
          <p:spPr bwMode="auto">
            <a:xfrm>
              <a:off x="2319" y="2758"/>
              <a:ext cx="189" cy="80"/>
            </a:xfrm>
            <a:custGeom>
              <a:avLst/>
              <a:gdLst>
                <a:gd name="T0" fmla="*/ 50 w 80"/>
                <a:gd name="T1" fmla="*/ 30 h 34"/>
                <a:gd name="T2" fmla="*/ 50 w 80"/>
                <a:gd name="T3" fmla="*/ 34 h 34"/>
                <a:gd name="T4" fmla="*/ 32 w 80"/>
                <a:gd name="T5" fmla="*/ 34 h 34"/>
                <a:gd name="T6" fmla="*/ 32 w 80"/>
                <a:gd name="T7" fmla="*/ 30 h 34"/>
                <a:gd name="T8" fmla="*/ 0 w 80"/>
                <a:gd name="T9" fmla="*/ 27 h 34"/>
                <a:gd name="T10" fmla="*/ 9 w 80"/>
                <a:gd name="T11" fmla="*/ 21 h 34"/>
                <a:gd name="T12" fmla="*/ 39 w 80"/>
                <a:gd name="T13" fmla="*/ 24 h 34"/>
                <a:gd name="T14" fmla="*/ 50 w 80"/>
                <a:gd name="T15" fmla="*/ 22 h 34"/>
                <a:gd name="T16" fmla="*/ 1 w 80"/>
                <a:gd name="T17" fmla="*/ 12 h 34"/>
                <a:gd name="T18" fmla="*/ 32 w 80"/>
                <a:gd name="T19" fmla="*/ 4 h 34"/>
                <a:gd name="T20" fmla="*/ 32 w 80"/>
                <a:gd name="T21" fmla="*/ 0 h 34"/>
                <a:gd name="T22" fmla="*/ 50 w 80"/>
                <a:gd name="T23" fmla="*/ 0 h 34"/>
                <a:gd name="T24" fmla="*/ 50 w 80"/>
                <a:gd name="T25" fmla="*/ 4 h 34"/>
                <a:gd name="T26" fmla="*/ 76 w 80"/>
                <a:gd name="T27" fmla="*/ 6 h 34"/>
                <a:gd name="T28" fmla="*/ 67 w 80"/>
                <a:gd name="T29" fmla="*/ 12 h 34"/>
                <a:gd name="T30" fmla="*/ 42 w 80"/>
                <a:gd name="T31" fmla="*/ 10 h 34"/>
                <a:gd name="T32" fmla="*/ 31 w 80"/>
                <a:gd name="T33" fmla="*/ 12 h 34"/>
                <a:gd name="T34" fmla="*/ 80 w 80"/>
                <a:gd name="T35" fmla="*/ 22 h 34"/>
                <a:gd name="T36" fmla="*/ 50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0" y="30"/>
                  </a:moveTo>
                  <a:cubicBezTo>
                    <a:pt x="50" y="34"/>
                    <a:pt x="50" y="34"/>
                    <a:pt x="50" y="34"/>
                  </a:cubicBezTo>
                  <a:cubicBezTo>
                    <a:pt x="32" y="34"/>
                    <a:pt x="32" y="34"/>
                    <a:pt x="32" y="34"/>
                  </a:cubicBezTo>
                  <a:cubicBezTo>
                    <a:pt x="32" y="30"/>
                    <a:pt x="32" y="30"/>
                    <a:pt x="32" y="30"/>
                  </a:cubicBezTo>
                  <a:cubicBezTo>
                    <a:pt x="20" y="30"/>
                    <a:pt x="7" y="29"/>
                    <a:pt x="0" y="27"/>
                  </a:cubicBezTo>
                  <a:cubicBezTo>
                    <a:pt x="9" y="21"/>
                    <a:pt x="9" y="21"/>
                    <a:pt x="9" y="21"/>
                  </a:cubicBezTo>
                  <a:cubicBezTo>
                    <a:pt x="18" y="23"/>
                    <a:pt x="29" y="24"/>
                    <a:pt x="39" y="24"/>
                  </a:cubicBezTo>
                  <a:cubicBezTo>
                    <a:pt x="47" y="24"/>
                    <a:pt x="50" y="23"/>
                    <a:pt x="50" y="22"/>
                  </a:cubicBezTo>
                  <a:cubicBezTo>
                    <a:pt x="50" y="19"/>
                    <a:pt x="1" y="22"/>
                    <a:pt x="1" y="12"/>
                  </a:cubicBezTo>
                  <a:cubicBezTo>
                    <a:pt x="1" y="8"/>
                    <a:pt x="11" y="5"/>
                    <a:pt x="32" y="4"/>
                  </a:cubicBezTo>
                  <a:cubicBezTo>
                    <a:pt x="32" y="0"/>
                    <a:pt x="32" y="0"/>
                    <a:pt x="32" y="0"/>
                  </a:cubicBezTo>
                  <a:cubicBezTo>
                    <a:pt x="50" y="0"/>
                    <a:pt x="50" y="0"/>
                    <a:pt x="50" y="0"/>
                  </a:cubicBezTo>
                  <a:cubicBezTo>
                    <a:pt x="50" y="4"/>
                    <a:pt x="50" y="4"/>
                    <a:pt x="50" y="4"/>
                  </a:cubicBezTo>
                  <a:cubicBezTo>
                    <a:pt x="60" y="4"/>
                    <a:pt x="69" y="5"/>
                    <a:pt x="76" y="6"/>
                  </a:cubicBezTo>
                  <a:cubicBezTo>
                    <a:pt x="67" y="12"/>
                    <a:pt x="67" y="12"/>
                    <a:pt x="67" y="12"/>
                  </a:cubicBezTo>
                  <a:cubicBezTo>
                    <a:pt x="58" y="11"/>
                    <a:pt x="50" y="10"/>
                    <a:pt x="42" y="10"/>
                  </a:cubicBezTo>
                  <a:cubicBezTo>
                    <a:pt x="33" y="10"/>
                    <a:pt x="31" y="11"/>
                    <a:pt x="31" y="12"/>
                  </a:cubicBezTo>
                  <a:cubicBezTo>
                    <a:pt x="31" y="15"/>
                    <a:pt x="80" y="12"/>
                    <a:pt x="80" y="22"/>
                  </a:cubicBezTo>
                  <a:cubicBezTo>
                    <a:pt x="80" y="25"/>
                    <a:pt x="70" y="29"/>
                    <a:pt x="50"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17" name="Freeform 323"/>
            <p:cNvSpPr/>
            <p:nvPr>
              <p:custDataLst>
                <p:tags r:id="rId318"/>
              </p:custDataLst>
            </p:nvPr>
          </p:nvSpPr>
          <p:spPr bwMode="auto">
            <a:xfrm>
              <a:off x="2155" y="2706"/>
              <a:ext cx="507" cy="135"/>
            </a:xfrm>
            <a:custGeom>
              <a:avLst/>
              <a:gdLst>
                <a:gd name="T0" fmla="*/ 214 w 214"/>
                <a:gd name="T1" fmla="*/ 24 h 57"/>
                <a:gd name="T2" fmla="*/ 205 w 214"/>
                <a:gd name="T3" fmla="*/ 37 h 57"/>
                <a:gd name="T4" fmla="*/ 191 w 214"/>
                <a:gd name="T5" fmla="*/ 44 h 57"/>
                <a:gd name="T6" fmla="*/ 177 w 214"/>
                <a:gd name="T7" fmla="*/ 49 h 57"/>
                <a:gd name="T8" fmla="*/ 163 w 214"/>
                <a:gd name="T9" fmla="*/ 52 h 57"/>
                <a:gd name="T10" fmla="*/ 149 w 214"/>
                <a:gd name="T11" fmla="*/ 54 h 57"/>
                <a:gd name="T12" fmla="*/ 135 w 214"/>
                <a:gd name="T13" fmla="*/ 56 h 57"/>
                <a:gd name="T14" fmla="*/ 120 w 214"/>
                <a:gd name="T15" fmla="*/ 56 h 57"/>
                <a:gd name="T16" fmla="*/ 107 w 214"/>
                <a:gd name="T17" fmla="*/ 57 h 57"/>
                <a:gd name="T18" fmla="*/ 95 w 214"/>
                <a:gd name="T19" fmla="*/ 56 h 57"/>
                <a:gd name="T20" fmla="*/ 84 w 214"/>
                <a:gd name="T21" fmla="*/ 56 h 57"/>
                <a:gd name="T22" fmla="*/ 78 w 214"/>
                <a:gd name="T23" fmla="*/ 55 h 57"/>
                <a:gd name="T24" fmla="*/ 64 w 214"/>
                <a:gd name="T25" fmla="*/ 54 h 57"/>
                <a:gd name="T26" fmla="*/ 53 w 214"/>
                <a:gd name="T27" fmla="*/ 52 h 57"/>
                <a:gd name="T28" fmla="*/ 38 w 214"/>
                <a:gd name="T29" fmla="*/ 49 h 57"/>
                <a:gd name="T30" fmla="*/ 35 w 214"/>
                <a:gd name="T31" fmla="*/ 48 h 57"/>
                <a:gd name="T32" fmla="*/ 24 w 214"/>
                <a:gd name="T33" fmla="*/ 44 h 57"/>
                <a:gd name="T34" fmla="*/ 11 w 214"/>
                <a:gd name="T35" fmla="*/ 38 h 57"/>
                <a:gd name="T36" fmla="*/ 9 w 214"/>
                <a:gd name="T37" fmla="*/ 36 h 57"/>
                <a:gd name="T38" fmla="*/ 0 w 214"/>
                <a:gd name="T39" fmla="*/ 24 h 57"/>
                <a:gd name="T40" fmla="*/ 1 w 214"/>
                <a:gd name="T41" fmla="*/ 0 h 57"/>
                <a:gd name="T42" fmla="*/ 10 w 214"/>
                <a:gd name="T43" fmla="*/ 0 h 57"/>
                <a:gd name="T44" fmla="*/ 24 w 214"/>
                <a:gd name="T45" fmla="*/ 0 h 57"/>
                <a:gd name="T46" fmla="*/ 35 w 214"/>
                <a:gd name="T47" fmla="*/ 0 h 57"/>
                <a:gd name="T48" fmla="*/ 50 w 214"/>
                <a:gd name="T49" fmla="*/ 0 h 57"/>
                <a:gd name="T50" fmla="*/ 64 w 214"/>
                <a:gd name="T51" fmla="*/ 0 h 57"/>
                <a:gd name="T52" fmla="*/ 78 w 214"/>
                <a:gd name="T53" fmla="*/ 0 h 57"/>
                <a:gd name="T54" fmla="*/ 92 w 214"/>
                <a:gd name="T55" fmla="*/ 0 h 57"/>
                <a:gd name="T56" fmla="*/ 106 w 214"/>
                <a:gd name="T57" fmla="*/ 0 h 57"/>
                <a:gd name="T58" fmla="*/ 120 w 214"/>
                <a:gd name="T59" fmla="*/ 0 h 57"/>
                <a:gd name="T60" fmla="*/ 135 w 214"/>
                <a:gd name="T61" fmla="*/ 0 h 57"/>
                <a:gd name="T62" fmla="*/ 149 w 214"/>
                <a:gd name="T63" fmla="*/ 0 h 57"/>
                <a:gd name="T64" fmla="*/ 163 w 214"/>
                <a:gd name="T65" fmla="*/ 0 h 57"/>
                <a:gd name="T66" fmla="*/ 177 w 214"/>
                <a:gd name="T67" fmla="*/ 0 h 57"/>
                <a:gd name="T68" fmla="*/ 181 w 214"/>
                <a:gd name="T69" fmla="*/ 0 h 57"/>
                <a:gd name="T70" fmla="*/ 194 w 214"/>
                <a:gd name="T71" fmla="*/ 0 h 57"/>
                <a:gd name="T72" fmla="*/ 208 w 214"/>
                <a:gd name="T73" fmla="*/ 0 h 57"/>
                <a:gd name="T74" fmla="*/ 214 w 214"/>
                <a:gd name="T75"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57">
                  <a:moveTo>
                    <a:pt x="214" y="23"/>
                  </a:moveTo>
                  <a:cubicBezTo>
                    <a:pt x="214" y="24"/>
                    <a:pt x="214" y="24"/>
                    <a:pt x="214" y="24"/>
                  </a:cubicBezTo>
                  <a:cubicBezTo>
                    <a:pt x="214" y="27"/>
                    <a:pt x="212" y="31"/>
                    <a:pt x="208" y="34"/>
                  </a:cubicBezTo>
                  <a:cubicBezTo>
                    <a:pt x="207" y="35"/>
                    <a:pt x="206" y="36"/>
                    <a:pt x="205" y="37"/>
                  </a:cubicBezTo>
                  <a:cubicBezTo>
                    <a:pt x="202" y="39"/>
                    <a:pt x="199" y="41"/>
                    <a:pt x="194" y="43"/>
                  </a:cubicBezTo>
                  <a:cubicBezTo>
                    <a:pt x="193" y="43"/>
                    <a:pt x="192" y="44"/>
                    <a:pt x="191" y="44"/>
                  </a:cubicBezTo>
                  <a:cubicBezTo>
                    <a:pt x="188" y="45"/>
                    <a:pt x="184" y="47"/>
                    <a:pt x="180" y="48"/>
                  </a:cubicBezTo>
                  <a:cubicBezTo>
                    <a:pt x="179" y="48"/>
                    <a:pt x="178" y="48"/>
                    <a:pt x="177" y="49"/>
                  </a:cubicBezTo>
                  <a:cubicBezTo>
                    <a:pt x="173" y="50"/>
                    <a:pt x="170" y="50"/>
                    <a:pt x="166" y="51"/>
                  </a:cubicBezTo>
                  <a:cubicBezTo>
                    <a:pt x="165" y="51"/>
                    <a:pt x="164" y="52"/>
                    <a:pt x="163" y="52"/>
                  </a:cubicBezTo>
                  <a:cubicBezTo>
                    <a:pt x="159" y="52"/>
                    <a:pt x="155" y="53"/>
                    <a:pt x="152" y="54"/>
                  </a:cubicBezTo>
                  <a:cubicBezTo>
                    <a:pt x="151" y="54"/>
                    <a:pt x="150" y="54"/>
                    <a:pt x="149" y="54"/>
                  </a:cubicBezTo>
                  <a:cubicBezTo>
                    <a:pt x="145" y="54"/>
                    <a:pt x="141" y="55"/>
                    <a:pt x="137" y="55"/>
                  </a:cubicBezTo>
                  <a:cubicBezTo>
                    <a:pt x="136" y="55"/>
                    <a:pt x="135" y="55"/>
                    <a:pt x="135" y="56"/>
                  </a:cubicBezTo>
                  <a:cubicBezTo>
                    <a:pt x="131" y="56"/>
                    <a:pt x="127" y="56"/>
                    <a:pt x="123" y="56"/>
                  </a:cubicBezTo>
                  <a:cubicBezTo>
                    <a:pt x="122" y="56"/>
                    <a:pt x="121" y="56"/>
                    <a:pt x="120" y="56"/>
                  </a:cubicBezTo>
                  <a:cubicBezTo>
                    <a:pt x="117" y="56"/>
                    <a:pt x="113" y="57"/>
                    <a:pt x="109" y="57"/>
                  </a:cubicBezTo>
                  <a:cubicBezTo>
                    <a:pt x="108" y="57"/>
                    <a:pt x="108" y="57"/>
                    <a:pt x="107" y="57"/>
                  </a:cubicBezTo>
                  <a:cubicBezTo>
                    <a:pt x="106" y="57"/>
                    <a:pt x="106" y="57"/>
                    <a:pt x="106" y="57"/>
                  </a:cubicBezTo>
                  <a:cubicBezTo>
                    <a:pt x="102" y="57"/>
                    <a:pt x="99" y="57"/>
                    <a:pt x="95" y="56"/>
                  </a:cubicBezTo>
                  <a:cubicBezTo>
                    <a:pt x="94" y="56"/>
                    <a:pt x="93" y="56"/>
                    <a:pt x="92" y="56"/>
                  </a:cubicBezTo>
                  <a:cubicBezTo>
                    <a:pt x="89" y="56"/>
                    <a:pt x="86" y="56"/>
                    <a:pt x="84" y="56"/>
                  </a:cubicBezTo>
                  <a:cubicBezTo>
                    <a:pt x="83" y="56"/>
                    <a:pt x="82" y="56"/>
                    <a:pt x="81" y="56"/>
                  </a:cubicBezTo>
                  <a:cubicBezTo>
                    <a:pt x="80" y="56"/>
                    <a:pt x="79" y="55"/>
                    <a:pt x="78" y="55"/>
                  </a:cubicBezTo>
                  <a:cubicBezTo>
                    <a:pt x="74" y="55"/>
                    <a:pt x="70" y="55"/>
                    <a:pt x="67" y="54"/>
                  </a:cubicBezTo>
                  <a:cubicBezTo>
                    <a:pt x="66" y="54"/>
                    <a:pt x="65" y="54"/>
                    <a:pt x="64" y="54"/>
                  </a:cubicBezTo>
                  <a:cubicBezTo>
                    <a:pt x="61" y="53"/>
                    <a:pt x="59" y="53"/>
                    <a:pt x="57" y="53"/>
                  </a:cubicBezTo>
                  <a:cubicBezTo>
                    <a:pt x="55" y="52"/>
                    <a:pt x="54" y="52"/>
                    <a:pt x="53" y="52"/>
                  </a:cubicBezTo>
                  <a:cubicBezTo>
                    <a:pt x="52" y="52"/>
                    <a:pt x="51" y="52"/>
                    <a:pt x="50" y="51"/>
                  </a:cubicBezTo>
                  <a:cubicBezTo>
                    <a:pt x="46" y="51"/>
                    <a:pt x="42" y="50"/>
                    <a:pt x="38" y="49"/>
                  </a:cubicBezTo>
                  <a:cubicBezTo>
                    <a:pt x="38" y="49"/>
                    <a:pt x="37" y="48"/>
                    <a:pt x="36" y="48"/>
                  </a:cubicBezTo>
                  <a:cubicBezTo>
                    <a:pt x="35" y="48"/>
                    <a:pt x="35" y="48"/>
                    <a:pt x="35" y="48"/>
                  </a:cubicBezTo>
                  <a:cubicBezTo>
                    <a:pt x="34" y="48"/>
                    <a:pt x="32" y="47"/>
                    <a:pt x="31" y="47"/>
                  </a:cubicBezTo>
                  <a:cubicBezTo>
                    <a:pt x="28" y="46"/>
                    <a:pt x="26" y="45"/>
                    <a:pt x="24" y="44"/>
                  </a:cubicBezTo>
                  <a:cubicBezTo>
                    <a:pt x="23" y="44"/>
                    <a:pt x="22" y="44"/>
                    <a:pt x="21" y="43"/>
                  </a:cubicBezTo>
                  <a:cubicBezTo>
                    <a:pt x="17" y="42"/>
                    <a:pt x="14" y="40"/>
                    <a:pt x="11" y="38"/>
                  </a:cubicBezTo>
                  <a:cubicBezTo>
                    <a:pt x="11" y="38"/>
                    <a:pt x="10" y="38"/>
                    <a:pt x="10" y="37"/>
                  </a:cubicBezTo>
                  <a:cubicBezTo>
                    <a:pt x="10" y="37"/>
                    <a:pt x="9" y="37"/>
                    <a:pt x="9" y="36"/>
                  </a:cubicBezTo>
                  <a:cubicBezTo>
                    <a:pt x="8" y="36"/>
                    <a:pt x="8" y="35"/>
                    <a:pt x="7" y="35"/>
                  </a:cubicBezTo>
                  <a:cubicBezTo>
                    <a:pt x="3" y="32"/>
                    <a:pt x="0" y="28"/>
                    <a:pt x="0" y="24"/>
                  </a:cubicBezTo>
                  <a:cubicBezTo>
                    <a:pt x="1" y="23"/>
                    <a:pt x="1" y="23"/>
                    <a:pt x="1" y="23"/>
                  </a:cubicBezTo>
                  <a:cubicBezTo>
                    <a:pt x="1" y="0"/>
                    <a:pt x="1" y="0"/>
                    <a:pt x="1" y="0"/>
                  </a:cubicBezTo>
                  <a:cubicBezTo>
                    <a:pt x="7" y="0"/>
                    <a:pt x="7" y="0"/>
                    <a:pt x="7" y="0"/>
                  </a:cubicBezTo>
                  <a:cubicBezTo>
                    <a:pt x="10" y="0"/>
                    <a:pt x="10" y="0"/>
                    <a:pt x="10" y="0"/>
                  </a:cubicBezTo>
                  <a:cubicBezTo>
                    <a:pt x="21" y="0"/>
                    <a:pt x="21" y="0"/>
                    <a:pt x="21" y="0"/>
                  </a:cubicBezTo>
                  <a:cubicBezTo>
                    <a:pt x="24" y="0"/>
                    <a:pt x="24" y="0"/>
                    <a:pt x="24" y="0"/>
                  </a:cubicBezTo>
                  <a:cubicBezTo>
                    <a:pt x="33" y="0"/>
                    <a:pt x="33" y="0"/>
                    <a:pt x="33" y="0"/>
                  </a:cubicBezTo>
                  <a:cubicBezTo>
                    <a:pt x="35" y="0"/>
                    <a:pt x="35" y="0"/>
                    <a:pt x="35" y="0"/>
                  </a:cubicBezTo>
                  <a:cubicBezTo>
                    <a:pt x="38" y="0"/>
                    <a:pt x="38" y="0"/>
                    <a:pt x="38" y="0"/>
                  </a:cubicBezTo>
                  <a:cubicBezTo>
                    <a:pt x="50" y="0"/>
                    <a:pt x="50" y="0"/>
                    <a:pt x="50" y="0"/>
                  </a:cubicBezTo>
                  <a:cubicBezTo>
                    <a:pt x="53" y="0"/>
                    <a:pt x="53" y="0"/>
                    <a:pt x="53" y="0"/>
                  </a:cubicBezTo>
                  <a:cubicBezTo>
                    <a:pt x="64" y="0"/>
                    <a:pt x="64" y="0"/>
                    <a:pt x="64" y="0"/>
                  </a:cubicBezTo>
                  <a:cubicBezTo>
                    <a:pt x="67" y="0"/>
                    <a:pt x="67" y="0"/>
                    <a:pt x="67" y="0"/>
                  </a:cubicBezTo>
                  <a:cubicBezTo>
                    <a:pt x="78" y="0"/>
                    <a:pt x="78" y="0"/>
                    <a:pt x="78" y="0"/>
                  </a:cubicBezTo>
                  <a:cubicBezTo>
                    <a:pt x="81" y="0"/>
                    <a:pt x="81" y="0"/>
                    <a:pt x="81" y="0"/>
                  </a:cubicBezTo>
                  <a:cubicBezTo>
                    <a:pt x="92" y="0"/>
                    <a:pt x="92" y="0"/>
                    <a:pt x="92" y="0"/>
                  </a:cubicBezTo>
                  <a:cubicBezTo>
                    <a:pt x="95" y="0"/>
                    <a:pt x="95" y="0"/>
                    <a:pt x="95" y="0"/>
                  </a:cubicBezTo>
                  <a:cubicBezTo>
                    <a:pt x="106" y="0"/>
                    <a:pt x="106" y="0"/>
                    <a:pt x="106" y="0"/>
                  </a:cubicBezTo>
                  <a:cubicBezTo>
                    <a:pt x="109" y="0"/>
                    <a:pt x="109" y="0"/>
                    <a:pt x="109" y="0"/>
                  </a:cubicBezTo>
                  <a:cubicBezTo>
                    <a:pt x="120" y="0"/>
                    <a:pt x="120" y="0"/>
                    <a:pt x="120" y="0"/>
                  </a:cubicBezTo>
                  <a:cubicBezTo>
                    <a:pt x="123" y="0"/>
                    <a:pt x="123" y="0"/>
                    <a:pt x="123" y="0"/>
                  </a:cubicBezTo>
                  <a:cubicBezTo>
                    <a:pt x="135" y="0"/>
                    <a:pt x="135" y="0"/>
                    <a:pt x="135" y="0"/>
                  </a:cubicBezTo>
                  <a:cubicBezTo>
                    <a:pt x="137" y="0"/>
                    <a:pt x="137" y="0"/>
                    <a:pt x="137" y="0"/>
                  </a:cubicBezTo>
                  <a:cubicBezTo>
                    <a:pt x="149" y="0"/>
                    <a:pt x="149" y="0"/>
                    <a:pt x="149" y="0"/>
                  </a:cubicBezTo>
                  <a:cubicBezTo>
                    <a:pt x="152" y="0"/>
                    <a:pt x="152" y="0"/>
                    <a:pt x="152" y="0"/>
                  </a:cubicBezTo>
                  <a:cubicBezTo>
                    <a:pt x="163" y="0"/>
                    <a:pt x="163" y="0"/>
                    <a:pt x="163" y="0"/>
                  </a:cubicBezTo>
                  <a:cubicBezTo>
                    <a:pt x="166" y="0"/>
                    <a:pt x="166" y="0"/>
                    <a:pt x="166" y="0"/>
                  </a:cubicBezTo>
                  <a:cubicBezTo>
                    <a:pt x="177" y="0"/>
                    <a:pt x="177" y="0"/>
                    <a:pt x="177" y="0"/>
                  </a:cubicBezTo>
                  <a:cubicBezTo>
                    <a:pt x="180" y="0"/>
                    <a:pt x="180" y="0"/>
                    <a:pt x="180" y="0"/>
                  </a:cubicBezTo>
                  <a:cubicBezTo>
                    <a:pt x="181" y="0"/>
                    <a:pt x="181" y="0"/>
                    <a:pt x="181" y="0"/>
                  </a:cubicBezTo>
                  <a:cubicBezTo>
                    <a:pt x="191" y="0"/>
                    <a:pt x="191" y="0"/>
                    <a:pt x="191" y="0"/>
                  </a:cubicBezTo>
                  <a:cubicBezTo>
                    <a:pt x="194" y="0"/>
                    <a:pt x="194" y="0"/>
                    <a:pt x="194" y="0"/>
                  </a:cubicBezTo>
                  <a:cubicBezTo>
                    <a:pt x="205" y="0"/>
                    <a:pt x="205" y="0"/>
                    <a:pt x="205" y="0"/>
                  </a:cubicBezTo>
                  <a:cubicBezTo>
                    <a:pt x="208" y="0"/>
                    <a:pt x="208" y="0"/>
                    <a:pt x="208" y="0"/>
                  </a:cubicBezTo>
                  <a:cubicBezTo>
                    <a:pt x="214" y="0"/>
                    <a:pt x="214" y="0"/>
                    <a:pt x="214" y="0"/>
                  </a:cubicBezTo>
                  <a:cubicBezTo>
                    <a:pt x="214" y="23"/>
                    <a:pt x="214" y="23"/>
                    <a:pt x="214" y="23"/>
                  </a:cubicBezTo>
                  <a:cubicBezTo>
                    <a:pt x="214" y="23"/>
                    <a:pt x="214" y="23"/>
                    <a:pt x="214"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07" name="Freeform 324"/>
            <p:cNvSpPr/>
            <p:nvPr>
              <p:custDataLst>
                <p:tags r:id="rId319"/>
              </p:custDataLst>
            </p:nvPr>
          </p:nvSpPr>
          <p:spPr bwMode="auto">
            <a:xfrm>
              <a:off x="2172" y="2706"/>
              <a:ext cx="7" cy="87"/>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3" y="37"/>
                    <a:pt x="2" y="37"/>
                    <a:pt x="2" y="36"/>
                  </a:cubicBezTo>
                  <a:cubicBezTo>
                    <a:pt x="1" y="36"/>
                    <a:pt x="1" y="35"/>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19" name="Freeform 325"/>
            <p:cNvSpPr/>
            <p:nvPr>
              <p:custDataLst>
                <p:tags r:id="rId320"/>
              </p:custDataLst>
            </p:nvPr>
          </p:nvSpPr>
          <p:spPr bwMode="auto">
            <a:xfrm>
              <a:off x="2205" y="2706"/>
              <a:ext cx="7" cy="104"/>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4"/>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08" name="Freeform 326"/>
            <p:cNvSpPr/>
            <p:nvPr>
              <p:custDataLst>
                <p:tags r:id="rId321"/>
              </p:custDataLst>
            </p:nvPr>
          </p:nvSpPr>
          <p:spPr bwMode="auto">
            <a:xfrm>
              <a:off x="2238" y="2706"/>
              <a:ext cx="7" cy="116"/>
            </a:xfrm>
            <a:custGeom>
              <a:avLst/>
              <a:gdLst>
                <a:gd name="T0" fmla="*/ 3 w 3"/>
                <a:gd name="T1" fmla="*/ 0 h 49"/>
                <a:gd name="T2" fmla="*/ 3 w 3"/>
                <a:gd name="T3" fmla="*/ 49 h 49"/>
                <a:gd name="T4" fmla="*/ 1 w 3"/>
                <a:gd name="T5" fmla="*/ 48 h 49"/>
                <a:gd name="T6" fmla="*/ 0 w 3"/>
                <a:gd name="T7" fmla="*/ 48 h 49"/>
                <a:gd name="T8" fmla="*/ 0 w 3"/>
                <a:gd name="T9" fmla="*/ 0 h 49"/>
                <a:gd name="T10" fmla="*/ 3 w 3"/>
                <a:gd name="T11" fmla="*/ 0 h 49"/>
              </a:gdLst>
              <a:ahLst/>
              <a:cxnLst>
                <a:cxn ang="0">
                  <a:pos x="T0" y="T1"/>
                </a:cxn>
                <a:cxn ang="0">
                  <a:pos x="T2" y="T3"/>
                </a:cxn>
                <a:cxn ang="0">
                  <a:pos x="T4" y="T5"/>
                </a:cxn>
                <a:cxn ang="0">
                  <a:pos x="T6" y="T7"/>
                </a:cxn>
                <a:cxn ang="0">
                  <a:pos x="T8" y="T9"/>
                </a:cxn>
                <a:cxn ang="0">
                  <a:pos x="T10" y="T11"/>
                </a:cxn>
              </a:cxnLst>
              <a:rect l="0" t="0" r="r" b="b"/>
              <a:pathLst>
                <a:path w="3" h="49">
                  <a:moveTo>
                    <a:pt x="3" y="0"/>
                  </a:moveTo>
                  <a:cubicBezTo>
                    <a:pt x="3" y="49"/>
                    <a:pt x="3" y="49"/>
                    <a:pt x="3" y="49"/>
                  </a:cubicBezTo>
                  <a:cubicBezTo>
                    <a:pt x="3" y="49"/>
                    <a:pt x="2" y="48"/>
                    <a:pt x="1" y="48"/>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21" name="Freeform 327"/>
            <p:cNvSpPr/>
            <p:nvPr>
              <p:custDataLst>
                <p:tags r:id="rId322"/>
              </p:custDataLst>
            </p:nvPr>
          </p:nvSpPr>
          <p:spPr bwMode="auto">
            <a:xfrm>
              <a:off x="2274" y="2706"/>
              <a:ext cx="7" cy="123"/>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22" name="Freeform 328"/>
            <p:cNvSpPr/>
            <p:nvPr>
              <p:custDataLst>
                <p:tags r:id="rId323"/>
              </p:custDataLst>
            </p:nvPr>
          </p:nvSpPr>
          <p:spPr bwMode="auto">
            <a:xfrm>
              <a:off x="2307" y="2706"/>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23" name="Freeform 329"/>
            <p:cNvSpPr/>
            <p:nvPr>
              <p:custDataLst>
                <p:tags r:id="rId324"/>
              </p:custDataLst>
            </p:nvPr>
          </p:nvSpPr>
          <p:spPr bwMode="auto">
            <a:xfrm>
              <a:off x="2340" y="2706"/>
              <a:ext cx="7" cy="132"/>
            </a:xfrm>
            <a:custGeom>
              <a:avLst/>
              <a:gdLst>
                <a:gd name="T0" fmla="*/ 3 w 3"/>
                <a:gd name="T1" fmla="*/ 0 h 56"/>
                <a:gd name="T2" fmla="*/ 3 w 3"/>
                <a:gd name="T3" fmla="*/ 56 h 56"/>
                <a:gd name="T4" fmla="*/ 0 w 3"/>
                <a:gd name="T5" fmla="*/ 55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09" name="Freeform 330"/>
            <p:cNvSpPr/>
            <p:nvPr>
              <p:custDataLst>
                <p:tags r:id="rId325"/>
              </p:custDataLst>
            </p:nvPr>
          </p:nvSpPr>
          <p:spPr bwMode="auto">
            <a:xfrm>
              <a:off x="2373" y="2706"/>
              <a:ext cx="7"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10" name="Freeform 331"/>
            <p:cNvSpPr/>
            <p:nvPr>
              <p:custDataLst>
                <p:tags r:id="rId326"/>
              </p:custDataLst>
            </p:nvPr>
          </p:nvSpPr>
          <p:spPr bwMode="auto">
            <a:xfrm>
              <a:off x="2406" y="2706"/>
              <a:ext cx="7" cy="135"/>
            </a:xfrm>
            <a:custGeom>
              <a:avLst/>
              <a:gdLst>
                <a:gd name="T0" fmla="*/ 3 w 3"/>
                <a:gd name="T1" fmla="*/ 0 h 57"/>
                <a:gd name="T2" fmla="*/ 3 w 3"/>
                <a:gd name="T3" fmla="*/ 57 h 57"/>
                <a:gd name="T4" fmla="*/ 1 w 3"/>
                <a:gd name="T5" fmla="*/ 57 h 57"/>
                <a:gd name="T6" fmla="*/ 0 w 3"/>
                <a:gd name="T7" fmla="*/ 57 h 57"/>
                <a:gd name="T8" fmla="*/ 0 w 3"/>
                <a:gd name="T9" fmla="*/ 0 h 57"/>
                <a:gd name="T10" fmla="*/ 3 w 3"/>
                <a:gd name="T11" fmla="*/ 0 h 57"/>
              </a:gdLst>
              <a:ahLst/>
              <a:cxnLst>
                <a:cxn ang="0">
                  <a:pos x="T0" y="T1"/>
                </a:cxn>
                <a:cxn ang="0">
                  <a:pos x="T2" y="T3"/>
                </a:cxn>
                <a:cxn ang="0">
                  <a:pos x="T4" y="T5"/>
                </a:cxn>
                <a:cxn ang="0">
                  <a:pos x="T6" y="T7"/>
                </a:cxn>
                <a:cxn ang="0">
                  <a:pos x="T8" y="T9"/>
                </a:cxn>
                <a:cxn ang="0">
                  <a:pos x="T10" y="T11"/>
                </a:cxn>
              </a:cxnLst>
              <a:rect l="0" t="0" r="r" b="b"/>
              <a:pathLst>
                <a:path w="3" h="57">
                  <a:moveTo>
                    <a:pt x="3" y="0"/>
                  </a:moveTo>
                  <a:cubicBezTo>
                    <a:pt x="3" y="57"/>
                    <a:pt x="3" y="57"/>
                    <a:pt x="3" y="57"/>
                  </a:cubicBezTo>
                  <a:cubicBezTo>
                    <a:pt x="2" y="57"/>
                    <a:pt x="2" y="57"/>
                    <a:pt x="1" y="57"/>
                  </a:cubicBezTo>
                  <a:cubicBezTo>
                    <a:pt x="0" y="57"/>
                    <a:pt x="0"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111" name="Freeform 332"/>
            <p:cNvSpPr/>
            <p:nvPr>
              <p:custDataLst>
                <p:tags r:id="rId327"/>
              </p:custDataLst>
            </p:nvPr>
          </p:nvSpPr>
          <p:spPr bwMode="auto">
            <a:xfrm>
              <a:off x="2439" y="2706"/>
              <a:ext cx="7"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27" name="Freeform 333"/>
            <p:cNvSpPr/>
            <p:nvPr>
              <p:custDataLst>
                <p:tags r:id="rId328"/>
              </p:custDataLst>
            </p:nvPr>
          </p:nvSpPr>
          <p:spPr bwMode="auto">
            <a:xfrm>
              <a:off x="2475" y="2706"/>
              <a:ext cx="4" cy="132"/>
            </a:xfrm>
            <a:custGeom>
              <a:avLst/>
              <a:gdLst>
                <a:gd name="T0" fmla="*/ 2 w 2"/>
                <a:gd name="T1" fmla="*/ 0 h 56"/>
                <a:gd name="T2" fmla="*/ 2 w 2"/>
                <a:gd name="T3" fmla="*/ 55 h 56"/>
                <a:gd name="T4" fmla="*/ 0 w 2"/>
                <a:gd name="T5" fmla="*/ 56 h 56"/>
                <a:gd name="T6" fmla="*/ 0 w 2"/>
                <a:gd name="T7" fmla="*/ 0 h 56"/>
                <a:gd name="T8" fmla="*/ 2 w 2"/>
                <a:gd name="T9" fmla="*/ 0 h 56"/>
              </a:gdLst>
              <a:ahLst/>
              <a:cxnLst>
                <a:cxn ang="0">
                  <a:pos x="T0" y="T1"/>
                </a:cxn>
                <a:cxn ang="0">
                  <a:pos x="T2" y="T3"/>
                </a:cxn>
                <a:cxn ang="0">
                  <a:pos x="T4" y="T5"/>
                </a:cxn>
                <a:cxn ang="0">
                  <a:pos x="T6" y="T7"/>
                </a:cxn>
                <a:cxn ang="0">
                  <a:pos x="T8" y="T9"/>
                </a:cxn>
              </a:cxnLst>
              <a:rect l="0" t="0" r="r" b="b"/>
              <a:pathLst>
                <a:path w="2" h="56">
                  <a:moveTo>
                    <a:pt x="2" y="0"/>
                  </a:moveTo>
                  <a:cubicBezTo>
                    <a:pt x="2" y="55"/>
                    <a:pt x="2" y="55"/>
                    <a:pt x="2" y="55"/>
                  </a:cubicBezTo>
                  <a:cubicBezTo>
                    <a:pt x="1" y="55"/>
                    <a:pt x="0" y="55"/>
                    <a:pt x="0" y="56"/>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28" name="Freeform 334"/>
            <p:cNvSpPr/>
            <p:nvPr>
              <p:custDataLst>
                <p:tags r:id="rId329"/>
              </p:custDataLst>
            </p:nvPr>
          </p:nvSpPr>
          <p:spPr bwMode="auto">
            <a:xfrm>
              <a:off x="2508" y="2706"/>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29" name="Freeform 335"/>
            <p:cNvSpPr/>
            <p:nvPr>
              <p:custDataLst>
                <p:tags r:id="rId330"/>
              </p:custDataLst>
            </p:nvPr>
          </p:nvSpPr>
          <p:spPr bwMode="auto">
            <a:xfrm>
              <a:off x="2541" y="2706"/>
              <a:ext cx="7" cy="123"/>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1"/>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30" name="Freeform 336"/>
            <p:cNvSpPr/>
            <p:nvPr>
              <p:custDataLst>
                <p:tags r:id="rId331"/>
              </p:custDataLst>
            </p:nvPr>
          </p:nvSpPr>
          <p:spPr bwMode="auto">
            <a:xfrm>
              <a:off x="2574" y="2706"/>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8"/>
                    <a:pt x="1" y="48"/>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31" name="Freeform 337"/>
            <p:cNvSpPr/>
            <p:nvPr>
              <p:custDataLst>
                <p:tags r:id="rId332"/>
              </p:custDataLst>
            </p:nvPr>
          </p:nvSpPr>
          <p:spPr bwMode="auto">
            <a:xfrm>
              <a:off x="2607" y="2706"/>
              <a:ext cx="7"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32" name="Freeform 338"/>
            <p:cNvSpPr/>
            <p:nvPr>
              <p:custDataLst>
                <p:tags r:id="rId333"/>
              </p:custDataLst>
            </p:nvPr>
          </p:nvSpPr>
          <p:spPr bwMode="auto">
            <a:xfrm>
              <a:off x="2640" y="2706"/>
              <a:ext cx="8" cy="87"/>
            </a:xfrm>
            <a:custGeom>
              <a:avLst/>
              <a:gdLst>
                <a:gd name="T0" fmla="*/ 3 w 3"/>
                <a:gd name="T1" fmla="*/ 0 h 37"/>
                <a:gd name="T2" fmla="*/ 3 w 3"/>
                <a:gd name="T3" fmla="*/ 34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4"/>
                    <a:pt x="3" y="34"/>
                    <a:pt x="3" y="34"/>
                  </a:cubicBezTo>
                  <a:cubicBezTo>
                    <a:pt x="2" y="35"/>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33" name="Freeform 339"/>
            <p:cNvSpPr/>
            <p:nvPr>
              <p:custDataLst>
                <p:tags r:id="rId334"/>
              </p:custDataLst>
            </p:nvPr>
          </p:nvSpPr>
          <p:spPr bwMode="auto">
            <a:xfrm>
              <a:off x="2158" y="2635"/>
              <a:ext cx="504" cy="142"/>
            </a:xfrm>
            <a:custGeom>
              <a:avLst/>
              <a:gdLst>
                <a:gd name="T0" fmla="*/ 213 w 213"/>
                <a:gd name="T1" fmla="*/ 30 h 60"/>
                <a:gd name="T2" fmla="*/ 106 w 213"/>
                <a:gd name="T3" fmla="*/ 60 h 60"/>
                <a:gd name="T4" fmla="*/ 83 w 213"/>
                <a:gd name="T5" fmla="*/ 60 h 60"/>
                <a:gd name="T6" fmla="*/ 56 w 213"/>
                <a:gd name="T7" fmla="*/ 57 h 60"/>
                <a:gd name="T8" fmla="*/ 35 w 213"/>
                <a:gd name="T9" fmla="*/ 53 h 60"/>
                <a:gd name="T10" fmla="*/ 30 w 213"/>
                <a:gd name="T11" fmla="*/ 51 h 60"/>
                <a:gd name="T12" fmla="*/ 10 w 213"/>
                <a:gd name="T13" fmla="*/ 43 h 60"/>
                <a:gd name="T14" fmla="*/ 8 w 213"/>
                <a:gd name="T15" fmla="*/ 42 h 60"/>
                <a:gd name="T16" fmla="*/ 0 w 213"/>
                <a:gd name="T17" fmla="*/ 30 h 60"/>
                <a:gd name="T18" fmla="*/ 0 w 213"/>
                <a:gd name="T19" fmla="*/ 29 h 60"/>
                <a:gd name="T20" fmla="*/ 106 w 213"/>
                <a:gd name="T21" fmla="*/ 0 h 60"/>
                <a:gd name="T22" fmla="*/ 146 w 213"/>
                <a:gd name="T23" fmla="*/ 2 h 60"/>
                <a:gd name="T24" fmla="*/ 153 w 213"/>
                <a:gd name="T25" fmla="*/ 3 h 60"/>
                <a:gd name="T26" fmla="*/ 180 w 213"/>
                <a:gd name="T27" fmla="*/ 8 h 60"/>
                <a:gd name="T28" fmla="*/ 185 w 213"/>
                <a:gd name="T29" fmla="*/ 10 h 60"/>
                <a:gd name="T30" fmla="*/ 200 w 213"/>
                <a:gd name="T31" fmla="*/ 16 h 60"/>
                <a:gd name="T32" fmla="*/ 210 w 213"/>
                <a:gd name="T33" fmla="*/ 23 h 60"/>
                <a:gd name="T34" fmla="*/ 213 w 213"/>
                <a:gd name="T35" fmla="*/ 29 h 60"/>
                <a:gd name="T36" fmla="*/ 213 w 213"/>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60">
                  <a:moveTo>
                    <a:pt x="213" y="30"/>
                  </a:moveTo>
                  <a:cubicBezTo>
                    <a:pt x="213" y="47"/>
                    <a:pt x="165" y="60"/>
                    <a:pt x="106" y="60"/>
                  </a:cubicBezTo>
                  <a:cubicBezTo>
                    <a:pt x="98" y="60"/>
                    <a:pt x="90" y="60"/>
                    <a:pt x="83" y="60"/>
                  </a:cubicBezTo>
                  <a:cubicBezTo>
                    <a:pt x="73" y="59"/>
                    <a:pt x="64" y="58"/>
                    <a:pt x="56" y="57"/>
                  </a:cubicBezTo>
                  <a:cubicBezTo>
                    <a:pt x="48" y="56"/>
                    <a:pt x="42" y="54"/>
                    <a:pt x="35" y="53"/>
                  </a:cubicBezTo>
                  <a:cubicBezTo>
                    <a:pt x="33" y="52"/>
                    <a:pt x="32" y="52"/>
                    <a:pt x="30" y="51"/>
                  </a:cubicBezTo>
                  <a:cubicBezTo>
                    <a:pt x="22" y="49"/>
                    <a:pt x="15" y="46"/>
                    <a:pt x="10" y="43"/>
                  </a:cubicBezTo>
                  <a:cubicBezTo>
                    <a:pt x="9" y="43"/>
                    <a:pt x="8" y="42"/>
                    <a:pt x="8" y="42"/>
                  </a:cubicBezTo>
                  <a:cubicBezTo>
                    <a:pt x="2" y="38"/>
                    <a:pt x="0" y="34"/>
                    <a:pt x="0" y="30"/>
                  </a:cubicBezTo>
                  <a:cubicBezTo>
                    <a:pt x="0" y="30"/>
                    <a:pt x="0" y="29"/>
                    <a:pt x="0" y="29"/>
                  </a:cubicBezTo>
                  <a:cubicBezTo>
                    <a:pt x="2" y="13"/>
                    <a:pt x="49" y="0"/>
                    <a:pt x="106" y="0"/>
                  </a:cubicBezTo>
                  <a:cubicBezTo>
                    <a:pt x="120" y="0"/>
                    <a:pt x="134" y="0"/>
                    <a:pt x="146" y="2"/>
                  </a:cubicBezTo>
                  <a:cubicBezTo>
                    <a:pt x="149" y="2"/>
                    <a:pt x="151" y="2"/>
                    <a:pt x="153" y="3"/>
                  </a:cubicBezTo>
                  <a:cubicBezTo>
                    <a:pt x="163" y="4"/>
                    <a:pt x="172" y="6"/>
                    <a:pt x="180" y="8"/>
                  </a:cubicBezTo>
                  <a:cubicBezTo>
                    <a:pt x="182" y="9"/>
                    <a:pt x="184" y="9"/>
                    <a:pt x="185" y="10"/>
                  </a:cubicBezTo>
                  <a:cubicBezTo>
                    <a:pt x="191" y="12"/>
                    <a:pt x="196" y="14"/>
                    <a:pt x="200" y="16"/>
                  </a:cubicBezTo>
                  <a:cubicBezTo>
                    <a:pt x="205" y="18"/>
                    <a:pt x="208" y="21"/>
                    <a:pt x="210" y="23"/>
                  </a:cubicBezTo>
                  <a:cubicBezTo>
                    <a:pt x="212" y="25"/>
                    <a:pt x="212" y="27"/>
                    <a:pt x="213" y="29"/>
                  </a:cubicBezTo>
                  <a:cubicBezTo>
                    <a:pt x="213" y="29"/>
                    <a:pt x="213" y="30"/>
                    <a:pt x="213"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34" name="Rectangle 340"/>
            <p:cNvSpPr>
              <a:spLocks noChangeArrowheads="1"/>
            </p:cNvSpPr>
            <p:nvPr>
              <p:custDataLst>
                <p:tags r:id="rId335"/>
              </p:custDataLst>
            </p:nvPr>
          </p:nvSpPr>
          <p:spPr bwMode="auto">
            <a:xfrm>
              <a:off x="2290" y="2673"/>
              <a:ext cx="365" cy="104"/>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35" name="Freeform 341"/>
            <p:cNvSpPr>
              <a:spLocks noEditPoints="1"/>
            </p:cNvSpPr>
            <p:nvPr>
              <p:custDataLst>
                <p:tags r:id="rId336"/>
              </p:custDataLst>
            </p:nvPr>
          </p:nvSpPr>
          <p:spPr bwMode="auto">
            <a:xfrm>
              <a:off x="2176" y="2639"/>
              <a:ext cx="344" cy="98"/>
            </a:xfrm>
            <a:custGeom>
              <a:avLst/>
              <a:gdLst>
                <a:gd name="T0" fmla="*/ 16 w 145"/>
                <a:gd name="T1" fmla="*/ 35 h 41"/>
                <a:gd name="T2" fmla="*/ 0 w 145"/>
                <a:gd name="T3" fmla="*/ 40 h 41"/>
                <a:gd name="T4" fmla="*/ 2 w 145"/>
                <a:gd name="T5" fmla="*/ 41 h 41"/>
                <a:gd name="T6" fmla="*/ 19 w 145"/>
                <a:gd name="T7" fmla="*/ 37 h 41"/>
                <a:gd name="T8" fmla="*/ 16 w 145"/>
                <a:gd name="T9" fmla="*/ 35 h 41"/>
                <a:gd name="T10" fmla="*/ 138 w 145"/>
                <a:gd name="T11" fmla="*/ 0 h 41"/>
                <a:gd name="T12" fmla="*/ 121 w 145"/>
                <a:gd name="T13" fmla="*/ 5 h 41"/>
                <a:gd name="T14" fmla="*/ 129 w 145"/>
                <a:gd name="T15" fmla="*/ 5 h 41"/>
                <a:gd name="T16" fmla="*/ 145 w 145"/>
                <a:gd name="T17" fmla="*/ 1 h 41"/>
                <a:gd name="T18" fmla="*/ 138 w 145"/>
                <a:gd name="T19" fmla="*/ 0 h 41"/>
                <a:gd name="T20" fmla="*/ 138 w 145"/>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1">
                  <a:moveTo>
                    <a:pt x="16" y="35"/>
                  </a:moveTo>
                  <a:cubicBezTo>
                    <a:pt x="0" y="40"/>
                    <a:pt x="0" y="40"/>
                    <a:pt x="0" y="40"/>
                  </a:cubicBezTo>
                  <a:cubicBezTo>
                    <a:pt x="0" y="40"/>
                    <a:pt x="1" y="41"/>
                    <a:pt x="2" y="41"/>
                  </a:cubicBezTo>
                  <a:cubicBezTo>
                    <a:pt x="19" y="37"/>
                    <a:pt x="19" y="37"/>
                    <a:pt x="19" y="37"/>
                  </a:cubicBezTo>
                  <a:cubicBezTo>
                    <a:pt x="18" y="36"/>
                    <a:pt x="17" y="35"/>
                    <a:pt x="16" y="35"/>
                  </a:cubicBezTo>
                  <a:moveTo>
                    <a:pt x="138" y="0"/>
                  </a:moveTo>
                  <a:cubicBezTo>
                    <a:pt x="121" y="5"/>
                    <a:pt x="121" y="5"/>
                    <a:pt x="121" y="5"/>
                  </a:cubicBezTo>
                  <a:cubicBezTo>
                    <a:pt x="124" y="5"/>
                    <a:pt x="127" y="5"/>
                    <a:pt x="129" y="5"/>
                  </a:cubicBezTo>
                  <a:cubicBezTo>
                    <a:pt x="145" y="1"/>
                    <a:pt x="145" y="1"/>
                    <a:pt x="145" y="1"/>
                  </a:cubicBezTo>
                  <a:cubicBezTo>
                    <a:pt x="143" y="0"/>
                    <a:pt x="141" y="0"/>
                    <a:pt x="138" y="0"/>
                  </a:cubicBezTo>
                  <a:cubicBezTo>
                    <a:pt x="138" y="0"/>
                    <a:pt x="138" y="0"/>
                    <a:pt x="138"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36" name="Freeform 342"/>
            <p:cNvSpPr>
              <a:spLocks noEditPoints="1"/>
            </p:cNvSpPr>
            <p:nvPr>
              <p:custDataLst>
                <p:tags r:id="rId337"/>
              </p:custDataLst>
            </p:nvPr>
          </p:nvSpPr>
          <p:spPr bwMode="auto">
            <a:xfrm>
              <a:off x="2229" y="2654"/>
              <a:ext cx="366" cy="106"/>
            </a:xfrm>
            <a:custGeom>
              <a:avLst/>
              <a:gdLst>
                <a:gd name="T0" fmla="*/ 15 w 155"/>
                <a:gd name="T1" fmla="*/ 39 h 45"/>
                <a:gd name="T2" fmla="*/ 0 w 155"/>
                <a:gd name="T3" fmla="*/ 43 h 45"/>
                <a:gd name="T4" fmla="*/ 5 w 155"/>
                <a:gd name="T5" fmla="*/ 45 h 45"/>
                <a:gd name="T6" fmla="*/ 20 w 155"/>
                <a:gd name="T7" fmla="*/ 40 h 45"/>
                <a:gd name="T8" fmla="*/ 17 w 155"/>
                <a:gd name="T9" fmla="*/ 39 h 45"/>
                <a:gd name="T10" fmla="*/ 15 w 155"/>
                <a:gd name="T11" fmla="*/ 39 h 45"/>
                <a:gd name="T12" fmla="*/ 150 w 155"/>
                <a:gd name="T13" fmla="*/ 0 h 45"/>
                <a:gd name="T14" fmla="*/ 135 w 155"/>
                <a:gd name="T15" fmla="*/ 5 h 45"/>
                <a:gd name="T16" fmla="*/ 140 w 155"/>
                <a:gd name="T17" fmla="*/ 6 h 45"/>
                <a:gd name="T18" fmla="*/ 155 w 155"/>
                <a:gd name="T19" fmla="*/ 2 h 45"/>
                <a:gd name="T20" fmla="*/ 150 w 155"/>
                <a:gd name="T21" fmla="*/ 0 h 45"/>
                <a:gd name="T22" fmla="*/ 150 w 155"/>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45">
                  <a:moveTo>
                    <a:pt x="15" y="39"/>
                  </a:moveTo>
                  <a:cubicBezTo>
                    <a:pt x="0" y="43"/>
                    <a:pt x="0" y="43"/>
                    <a:pt x="0" y="43"/>
                  </a:cubicBezTo>
                  <a:cubicBezTo>
                    <a:pt x="2" y="44"/>
                    <a:pt x="3" y="44"/>
                    <a:pt x="5" y="45"/>
                  </a:cubicBezTo>
                  <a:cubicBezTo>
                    <a:pt x="20" y="40"/>
                    <a:pt x="20" y="40"/>
                    <a:pt x="20" y="40"/>
                  </a:cubicBezTo>
                  <a:cubicBezTo>
                    <a:pt x="19" y="40"/>
                    <a:pt x="18" y="40"/>
                    <a:pt x="17" y="39"/>
                  </a:cubicBezTo>
                  <a:cubicBezTo>
                    <a:pt x="16" y="39"/>
                    <a:pt x="16" y="39"/>
                    <a:pt x="15" y="39"/>
                  </a:cubicBezTo>
                  <a:moveTo>
                    <a:pt x="150" y="0"/>
                  </a:moveTo>
                  <a:cubicBezTo>
                    <a:pt x="135" y="5"/>
                    <a:pt x="135" y="5"/>
                    <a:pt x="135" y="5"/>
                  </a:cubicBezTo>
                  <a:cubicBezTo>
                    <a:pt x="137" y="5"/>
                    <a:pt x="139" y="6"/>
                    <a:pt x="140" y="6"/>
                  </a:cubicBezTo>
                  <a:cubicBezTo>
                    <a:pt x="155" y="2"/>
                    <a:pt x="155" y="2"/>
                    <a:pt x="155" y="2"/>
                  </a:cubicBezTo>
                  <a:cubicBezTo>
                    <a:pt x="154" y="1"/>
                    <a:pt x="152" y="1"/>
                    <a:pt x="150" y="0"/>
                  </a:cubicBezTo>
                  <a:cubicBezTo>
                    <a:pt x="150" y="0"/>
                    <a:pt x="150" y="0"/>
                    <a:pt x="15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37" name="Freeform 343"/>
            <p:cNvSpPr/>
            <p:nvPr>
              <p:custDataLst>
                <p:tags r:id="rId338"/>
              </p:custDataLst>
            </p:nvPr>
          </p:nvSpPr>
          <p:spPr bwMode="auto">
            <a:xfrm>
              <a:off x="2207" y="2649"/>
              <a:ext cx="403" cy="114"/>
            </a:xfrm>
            <a:custGeom>
              <a:avLst/>
              <a:gdLst>
                <a:gd name="T0" fmla="*/ 170 w 170"/>
                <a:gd name="T1" fmla="*/ 24 h 48"/>
                <a:gd name="T2" fmla="*/ 170 w 170"/>
                <a:gd name="T3" fmla="*/ 25 h 48"/>
                <a:gd name="T4" fmla="*/ 85 w 170"/>
                <a:gd name="T5" fmla="*/ 48 h 48"/>
                <a:gd name="T6" fmla="*/ 0 w 170"/>
                <a:gd name="T7" fmla="*/ 25 h 48"/>
                <a:gd name="T8" fmla="*/ 0 w 170"/>
                <a:gd name="T9" fmla="*/ 24 h 48"/>
                <a:gd name="T10" fmla="*/ 85 w 170"/>
                <a:gd name="T11" fmla="*/ 0 h 48"/>
                <a:gd name="T12" fmla="*/ 170 w 170"/>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70" h="48">
                  <a:moveTo>
                    <a:pt x="170" y="24"/>
                  </a:moveTo>
                  <a:cubicBezTo>
                    <a:pt x="170" y="24"/>
                    <a:pt x="170" y="25"/>
                    <a:pt x="170" y="25"/>
                  </a:cubicBezTo>
                  <a:cubicBezTo>
                    <a:pt x="168" y="38"/>
                    <a:pt x="131" y="48"/>
                    <a:pt x="85" y="48"/>
                  </a:cubicBezTo>
                  <a:cubicBezTo>
                    <a:pt x="39" y="48"/>
                    <a:pt x="2" y="38"/>
                    <a:pt x="0" y="25"/>
                  </a:cubicBezTo>
                  <a:cubicBezTo>
                    <a:pt x="0" y="25"/>
                    <a:pt x="0" y="24"/>
                    <a:pt x="0" y="24"/>
                  </a:cubicBezTo>
                  <a:cubicBezTo>
                    <a:pt x="0" y="11"/>
                    <a:pt x="38" y="0"/>
                    <a:pt x="85" y="0"/>
                  </a:cubicBezTo>
                  <a:cubicBezTo>
                    <a:pt x="132" y="0"/>
                    <a:pt x="170" y="11"/>
                    <a:pt x="170"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38" name="Freeform 344"/>
            <p:cNvSpPr/>
            <p:nvPr>
              <p:custDataLst>
                <p:tags r:id="rId339"/>
              </p:custDataLst>
            </p:nvPr>
          </p:nvSpPr>
          <p:spPr bwMode="auto">
            <a:xfrm>
              <a:off x="2207" y="2654"/>
              <a:ext cx="403" cy="109"/>
            </a:xfrm>
            <a:custGeom>
              <a:avLst/>
              <a:gdLst>
                <a:gd name="T0" fmla="*/ 170 w 170"/>
                <a:gd name="T1" fmla="*/ 23 h 46"/>
                <a:gd name="T2" fmla="*/ 85 w 170"/>
                <a:gd name="T3" fmla="*/ 46 h 46"/>
                <a:gd name="T4" fmla="*/ 82 w 170"/>
                <a:gd name="T5" fmla="*/ 46 h 46"/>
                <a:gd name="T6" fmla="*/ 53 w 170"/>
                <a:gd name="T7" fmla="*/ 44 h 46"/>
                <a:gd name="T8" fmla="*/ 29 w 170"/>
                <a:gd name="T9" fmla="*/ 40 h 46"/>
                <a:gd name="T10" fmla="*/ 24 w 170"/>
                <a:gd name="T11" fmla="*/ 39 h 46"/>
                <a:gd name="T12" fmla="*/ 6 w 170"/>
                <a:gd name="T13" fmla="*/ 31 h 46"/>
                <a:gd name="T14" fmla="*/ 3 w 170"/>
                <a:gd name="T15" fmla="*/ 29 h 46"/>
                <a:gd name="T16" fmla="*/ 0 w 170"/>
                <a:gd name="T17" fmla="*/ 23 h 46"/>
                <a:gd name="T18" fmla="*/ 85 w 170"/>
                <a:gd name="T19" fmla="*/ 0 h 46"/>
                <a:gd name="T20" fmla="*/ 102 w 170"/>
                <a:gd name="T21" fmla="*/ 0 h 46"/>
                <a:gd name="T22" fmla="*/ 110 w 170"/>
                <a:gd name="T23" fmla="*/ 1 h 46"/>
                <a:gd name="T24" fmla="*/ 140 w 170"/>
                <a:gd name="T25" fmla="*/ 6 h 46"/>
                <a:gd name="T26" fmla="*/ 145 w 170"/>
                <a:gd name="T27" fmla="*/ 7 h 46"/>
                <a:gd name="T28" fmla="*/ 162 w 170"/>
                <a:gd name="T29" fmla="*/ 14 h 46"/>
                <a:gd name="T30" fmla="*/ 170 w 170"/>
                <a:gd name="T31" fmla="*/ 21 h 46"/>
                <a:gd name="T32" fmla="*/ 170 w 170"/>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46">
                  <a:moveTo>
                    <a:pt x="170" y="23"/>
                  </a:moveTo>
                  <a:cubicBezTo>
                    <a:pt x="168" y="36"/>
                    <a:pt x="131" y="46"/>
                    <a:pt x="85" y="46"/>
                  </a:cubicBezTo>
                  <a:cubicBezTo>
                    <a:pt x="84" y="46"/>
                    <a:pt x="83" y="46"/>
                    <a:pt x="82" y="46"/>
                  </a:cubicBezTo>
                  <a:cubicBezTo>
                    <a:pt x="72" y="46"/>
                    <a:pt x="62" y="45"/>
                    <a:pt x="53" y="44"/>
                  </a:cubicBezTo>
                  <a:cubicBezTo>
                    <a:pt x="44" y="43"/>
                    <a:pt x="36" y="42"/>
                    <a:pt x="29" y="40"/>
                  </a:cubicBezTo>
                  <a:cubicBezTo>
                    <a:pt x="27" y="40"/>
                    <a:pt x="25" y="39"/>
                    <a:pt x="24" y="39"/>
                  </a:cubicBezTo>
                  <a:cubicBezTo>
                    <a:pt x="16" y="36"/>
                    <a:pt x="10" y="34"/>
                    <a:pt x="6" y="31"/>
                  </a:cubicBezTo>
                  <a:cubicBezTo>
                    <a:pt x="5" y="30"/>
                    <a:pt x="4" y="29"/>
                    <a:pt x="3" y="29"/>
                  </a:cubicBezTo>
                  <a:cubicBezTo>
                    <a:pt x="1" y="27"/>
                    <a:pt x="0" y="25"/>
                    <a:pt x="0" y="23"/>
                  </a:cubicBezTo>
                  <a:cubicBezTo>
                    <a:pt x="2" y="10"/>
                    <a:pt x="39" y="0"/>
                    <a:pt x="85" y="0"/>
                  </a:cubicBezTo>
                  <a:cubicBezTo>
                    <a:pt x="91" y="0"/>
                    <a:pt x="97" y="0"/>
                    <a:pt x="102" y="0"/>
                  </a:cubicBezTo>
                  <a:cubicBezTo>
                    <a:pt x="105" y="1"/>
                    <a:pt x="108" y="1"/>
                    <a:pt x="110" y="1"/>
                  </a:cubicBezTo>
                  <a:cubicBezTo>
                    <a:pt x="121" y="2"/>
                    <a:pt x="131" y="4"/>
                    <a:pt x="140" y="6"/>
                  </a:cubicBezTo>
                  <a:cubicBezTo>
                    <a:pt x="142" y="6"/>
                    <a:pt x="144" y="7"/>
                    <a:pt x="145" y="7"/>
                  </a:cubicBezTo>
                  <a:cubicBezTo>
                    <a:pt x="152" y="9"/>
                    <a:pt x="158" y="11"/>
                    <a:pt x="162" y="14"/>
                  </a:cubicBezTo>
                  <a:cubicBezTo>
                    <a:pt x="166" y="16"/>
                    <a:pt x="169" y="19"/>
                    <a:pt x="170" y="21"/>
                  </a:cubicBezTo>
                  <a:cubicBezTo>
                    <a:pt x="170" y="22"/>
                    <a:pt x="170" y="22"/>
                    <a:pt x="170"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39" name="Freeform 345"/>
            <p:cNvSpPr/>
            <p:nvPr>
              <p:custDataLst>
                <p:tags r:id="rId340"/>
              </p:custDataLst>
            </p:nvPr>
          </p:nvSpPr>
          <p:spPr bwMode="auto">
            <a:xfrm>
              <a:off x="2333" y="2687"/>
              <a:ext cx="277" cy="76"/>
            </a:xfrm>
            <a:custGeom>
              <a:avLst/>
              <a:gdLst>
                <a:gd name="T0" fmla="*/ 109 w 117"/>
                <a:gd name="T1" fmla="*/ 0 h 32"/>
                <a:gd name="T2" fmla="*/ 0 w 117"/>
                <a:gd name="T3" fmla="*/ 30 h 32"/>
                <a:gd name="T4" fmla="*/ 29 w 117"/>
                <a:gd name="T5" fmla="*/ 32 h 32"/>
                <a:gd name="T6" fmla="*/ 117 w 117"/>
                <a:gd name="T7" fmla="*/ 7 h 32"/>
                <a:gd name="T8" fmla="*/ 109 w 117"/>
                <a:gd name="T9" fmla="*/ 0 h 32"/>
                <a:gd name="T10" fmla="*/ 109 w 117"/>
                <a:gd name="T11" fmla="*/ 0 h 32"/>
              </a:gdLst>
              <a:ahLst/>
              <a:cxnLst>
                <a:cxn ang="0">
                  <a:pos x="T0" y="T1"/>
                </a:cxn>
                <a:cxn ang="0">
                  <a:pos x="T2" y="T3"/>
                </a:cxn>
                <a:cxn ang="0">
                  <a:pos x="T4" y="T5"/>
                </a:cxn>
                <a:cxn ang="0">
                  <a:pos x="T6" y="T7"/>
                </a:cxn>
                <a:cxn ang="0">
                  <a:pos x="T8" y="T9"/>
                </a:cxn>
                <a:cxn ang="0">
                  <a:pos x="T10" y="T11"/>
                </a:cxn>
              </a:cxnLst>
              <a:rect l="0" t="0" r="r" b="b"/>
              <a:pathLst>
                <a:path w="117" h="32">
                  <a:moveTo>
                    <a:pt x="109" y="0"/>
                  </a:moveTo>
                  <a:cubicBezTo>
                    <a:pt x="0" y="30"/>
                    <a:pt x="0" y="30"/>
                    <a:pt x="0" y="30"/>
                  </a:cubicBezTo>
                  <a:cubicBezTo>
                    <a:pt x="9" y="31"/>
                    <a:pt x="19" y="32"/>
                    <a:pt x="29" y="32"/>
                  </a:cubicBezTo>
                  <a:cubicBezTo>
                    <a:pt x="117" y="7"/>
                    <a:pt x="117" y="7"/>
                    <a:pt x="117" y="7"/>
                  </a:cubicBezTo>
                  <a:cubicBezTo>
                    <a:pt x="116" y="5"/>
                    <a:pt x="113" y="2"/>
                    <a:pt x="109" y="0"/>
                  </a:cubicBezTo>
                  <a:cubicBezTo>
                    <a:pt x="109" y="0"/>
                    <a:pt x="109" y="0"/>
                    <a:pt x="10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40" name="Freeform 346"/>
            <p:cNvSpPr/>
            <p:nvPr>
              <p:custDataLst>
                <p:tags r:id="rId341"/>
              </p:custDataLst>
            </p:nvPr>
          </p:nvSpPr>
          <p:spPr bwMode="auto">
            <a:xfrm>
              <a:off x="2214" y="2654"/>
              <a:ext cx="254" cy="73"/>
            </a:xfrm>
            <a:custGeom>
              <a:avLst/>
              <a:gdLst>
                <a:gd name="T0" fmla="*/ 99 w 107"/>
                <a:gd name="T1" fmla="*/ 0 h 31"/>
                <a:gd name="T2" fmla="*/ 0 w 107"/>
                <a:gd name="T3" fmla="*/ 29 h 31"/>
                <a:gd name="T4" fmla="*/ 3 w 107"/>
                <a:gd name="T5" fmla="*/ 31 h 31"/>
                <a:gd name="T6" fmla="*/ 107 w 107"/>
                <a:gd name="T7" fmla="*/ 1 h 31"/>
                <a:gd name="T8" fmla="*/ 99 w 107"/>
                <a:gd name="T9" fmla="*/ 0 h 31"/>
                <a:gd name="T10" fmla="*/ 99 w 107"/>
                <a:gd name="T11" fmla="*/ 0 h 31"/>
              </a:gdLst>
              <a:ahLst/>
              <a:cxnLst>
                <a:cxn ang="0">
                  <a:pos x="T0" y="T1"/>
                </a:cxn>
                <a:cxn ang="0">
                  <a:pos x="T2" y="T3"/>
                </a:cxn>
                <a:cxn ang="0">
                  <a:pos x="T4" y="T5"/>
                </a:cxn>
                <a:cxn ang="0">
                  <a:pos x="T6" y="T7"/>
                </a:cxn>
                <a:cxn ang="0">
                  <a:pos x="T8" y="T9"/>
                </a:cxn>
                <a:cxn ang="0">
                  <a:pos x="T10" y="T11"/>
                </a:cxn>
              </a:cxnLst>
              <a:rect l="0" t="0" r="r" b="b"/>
              <a:pathLst>
                <a:path w="107" h="31">
                  <a:moveTo>
                    <a:pt x="99" y="0"/>
                  </a:moveTo>
                  <a:cubicBezTo>
                    <a:pt x="0" y="29"/>
                    <a:pt x="0" y="29"/>
                    <a:pt x="0" y="29"/>
                  </a:cubicBezTo>
                  <a:cubicBezTo>
                    <a:pt x="1" y="29"/>
                    <a:pt x="2" y="30"/>
                    <a:pt x="3" y="31"/>
                  </a:cubicBezTo>
                  <a:cubicBezTo>
                    <a:pt x="107" y="1"/>
                    <a:pt x="107" y="1"/>
                    <a:pt x="107" y="1"/>
                  </a:cubicBezTo>
                  <a:cubicBezTo>
                    <a:pt x="105" y="1"/>
                    <a:pt x="102" y="1"/>
                    <a:pt x="99" y="0"/>
                  </a:cubicBezTo>
                  <a:cubicBezTo>
                    <a:pt x="99" y="0"/>
                    <a:pt x="99" y="0"/>
                    <a:pt x="9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41" name="Freeform 347"/>
            <p:cNvSpPr/>
            <p:nvPr>
              <p:custDataLst>
                <p:tags r:id="rId342"/>
              </p:custDataLst>
            </p:nvPr>
          </p:nvSpPr>
          <p:spPr bwMode="auto">
            <a:xfrm>
              <a:off x="2264" y="2668"/>
              <a:ext cx="287" cy="80"/>
            </a:xfrm>
            <a:custGeom>
              <a:avLst/>
              <a:gdLst>
                <a:gd name="T0" fmla="*/ 116 w 121"/>
                <a:gd name="T1" fmla="*/ 0 h 34"/>
                <a:gd name="T2" fmla="*/ 0 w 121"/>
                <a:gd name="T3" fmla="*/ 33 h 34"/>
                <a:gd name="T4" fmla="*/ 5 w 121"/>
                <a:gd name="T5" fmla="*/ 34 h 34"/>
                <a:gd name="T6" fmla="*/ 121 w 121"/>
                <a:gd name="T7" fmla="*/ 1 h 34"/>
                <a:gd name="T8" fmla="*/ 116 w 121"/>
                <a:gd name="T9" fmla="*/ 0 h 34"/>
                <a:gd name="T10" fmla="*/ 116 w 121"/>
                <a:gd name="T11" fmla="*/ 0 h 34"/>
              </a:gdLst>
              <a:ahLst/>
              <a:cxnLst>
                <a:cxn ang="0">
                  <a:pos x="T0" y="T1"/>
                </a:cxn>
                <a:cxn ang="0">
                  <a:pos x="T2" y="T3"/>
                </a:cxn>
                <a:cxn ang="0">
                  <a:pos x="T4" y="T5"/>
                </a:cxn>
                <a:cxn ang="0">
                  <a:pos x="T6" y="T7"/>
                </a:cxn>
                <a:cxn ang="0">
                  <a:pos x="T8" y="T9"/>
                </a:cxn>
                <a:cxn ang="0">
                  <a:pos x="T10" y="T11"/>
                </a:cxn>
              </a:cxnLst>
              <a:rect l="0" t="0" r="r" b="b"/>
              <a:pathLst>
                <a:path w="121" h="34">
                  <a:moveTo>
                    <a:pt x="116" y="0"/>
                  </a:moveTo>
                  <a:cubicBezTo>
                    <a:pt x="0" y="33"/>
                    <a:pt x="0" y="33"/>
                    <a:pt x="0" y="33"/>
                  </a:cubicBezTo>
                  <a:cubicBezTo>
                    <a:pt x="1" y="33"/>
                    <a:pt x="3" y="34"/>
                    <a:pt x="5" y="34"/>
                  </a:cubicBezTo>
                  <a:cubicBezTo>
                    <a:pt x="121" y="1"/>
                    <a:pt x="121" y="1"/>
                    <a:pt x="121" y="1"/>
                  </a:cubicBezTo>
                  <a:cubicBezTo>
                    <a:pt x="120" y="1"/>
                    <a:pt x="118" y="0"/>
                    <a:pt x="116" y="0"/>
                  </a:cubicBezTo>
                  <a:cubicBezTo>
                    <a:pt x="116" y="0"/>
                    <a:pt x="116" y="0"/>
                    <a:pt x="11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42" name="Freeform 348"/>
            <p:cNvSpPr/>
            <p:nvPr>
              <p:custDataLst>
                <p:tags r:id="rId343"/>
              </p:custDataLst>
            </p:nvPr>
          </p:nvSpPr>
          <p:spPr bwMode="auto">
            <a:xfrm>
              <a:off x="2316" y="2668"/>
              <a:ext cx="192" cy="80"/>
            </a:xfrm>
            <a:custGeom>
              <a:avLst/>
              <a:gdLst>
                <a:gd name="T0" fmla="*/ 51 w 81"/>
                <a:gd name="T1" fmla="*/ 30 h 34"/>
                <a:gd name="T2" fmla="*/ 51 w 81"/>
                <a:gd name="T3" fmla="*/ 34 h 34"/>
                <a:gd name="T4" fmla="*/ 33 w 81"/>
                <a:gd name="T5" fmla="*/ 34 h 34"/>
                <a:gd name="T6" fmla="*/ 33 w 81"/>
                <a:gd name="T7" fmla="*/ 30 h 34"/>
                <a:gd name="T8" fmla="*/ 0 w 81"/>
                <a:gd name="T9" fmla="*/ 27 h 34"/>
                <a:gd name="T10" fmla="*/ 10 w 81"/>
                <a:gd name="T11" fmla="*/ 21 h 34"/>
                <a:gd name="T12" fmla="*/ 39 w 81"/>
                <a:gd name="T13" fmla="*/ 23 h 34"/>
                <a:gd name="T14" fmla="*/ 51 w 81"/>
                <a:gd name="T15" fmla="*/ 22 h 34"/>
                <a:gd name="T16" fmla="*/ 2 w 81"/>
                <a:gd name="T17" fmla="*/ 12 h 34"/>
                <a:gd name="T18" fmla="*/ 33 w 81"/>
                <a:gd name="T19" fmla="*/ 4 h 34"/>
                <a:gd name="T20" fmla="*/ 33 w 81"/>
                <a:gd name="T21" fmla="*/ 0 h 34"/>
                <a:gd name="T22" fmla="*/ 51 w 81"/>
                <a:gd name="T23" fmla="*/ 0 h 34"/>
                <a:gd name="T24" fmla="*/ 51 w 81"/>
                <a:gd name="T25" fmla="*/ 4 h 34"/>
                <a:gd name="T26" fmla="*/ 77 w 81"/>
                <a:gd name="T27" fmla="*/ 6 h 34"/>
                <a:gd name="T28" fmla="*/ 68 w 81"/>
                <a:gd name="T29" fmla="*/ 12 h 34"/>
                <a:gd name="T30" fmla="*/ 43 w 81"/>
                <a:gd name="T31" fmla="*/ 10 h 34"/>
                <a:gd name="T32" fmla="*/ 31 w 81"/>
                <a:gd name="T33" fmla="*/ 12 h 34"/>
                <a:gd name="T34" fmla="*/ 81 w 81"/>
                <a:gd name="T35" fmla="*/ 21 h 34"/>
                <a:gd name="T36" fmla="*/ 51 w 81"/>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34">
                  <a:moveTo>
                    <a:pt x="51" y="30"/>
                  </a:moveTo>
                  <a:cubicBezTo>
                    <a:pt x="51" y="34"/>
                    <a:pt x="51" y="34"/>
                    <a:pt x="51" y="34"/>
                  </a:cubicBezTo>
                  <a:cubicBezTo>
                    <a:pt x="33" y="34"/>
                    <a:pt x="33" y="34"/>
                    <a:pt x="33" y="34"/>
                  </a:cubicBezTo>
                  <a:cubicBezTo>
                    <a:pt x="33" y="30"/>
                    <a:pt x="33" y="30"/>
                    <a:pt x="33" y="30"/>
                  </a:cubicBezTo>
                  <a:cubicBezTo>
                    <a:pt x="20" y="30"/>
                    <a:pt x="8" y="29"/>
                    <a:pt x="0" y="27"/>
                  </a:cubicBezTo>
                  <a:cubicBezTo>
                    <a:pt x="10" y="21"/>
                    <a:pt x="10" y="21"/>
                    <a:pt x="10" y="21"/>
                  </a:cubicBezTo>
                  <a:cubicBezTo>
                    <a:pt x="18" y="23"/>
                    <a:pt x="30" y="23"/>
                    <a:pt x="39" y="23"/>
                  </a:cubicBezTo>
                  <a:cubicBezTo>
                    <a:pt x="48" y="23"/>
                    <a:pt x="51" y="23"/>
                    <a:pt x="51" y="22"/>
                  </a:cubicBezTo>
                  <a:cubicBezTo>
                    <a:pt x="51" y="19"/>
                    <a:pt x="2" y="21"/>
                    <a:pt x="2" y="12"/>
                  </a:cubicBezTo>
                  <a:cubicBezTo>
                    <a:pt x="2" y="8"/>
                    <a:pt x="12" y="4"/>
                    <a:pt x="33" y="4"/>
                  </a:cubicBezTo>
                  <a:cubicBezTo>
                    <a:pt x="33" y="0"/>
                    <a:pt x="33" y="0"/>
                    <a:pt x="33" y="0"/>
                  </a:cubicBezTo>
                  <a:cubicBezTo>
                    <a:pt x="51" y="0"/>
                    <a:pt x="51" y="0"/>
                    <a:pt x="51" y="0"/>
                  </a:cubicBezTo>
                  <a:cubicBezTo>
                    <a:pt x="51" y="4"/>
                    <a:pt x="51" y="4"/>
                    <a:pt x="51" y="4"/>
                  </a:cubicBezTo>
                  <a:cubicBezTo>
                    <a:pt x="60" y="4"/>
                    <a:pt x="70" y="5"/>
                    <a:pt x="77" y="6"/>
                  </a:cubicBezTo>
                  <a:cubicBezTo>
                    <a:pt x="68" y="12"/>
                    <a:pt x="68" y="12"/>
                    <a:pt x="68" y="12"/>
                  </a:cubicBezTo>
                  <a:cubicBezTo>
                    <a:pt x="59" y="11"/>
                    <a:pt x="51" y="10"/>
                    <a:pt x="43" y="10"/>
                  </a:cubicBezTo>
                  <a:cubicBezTo>
                    <a:pt x="34" y="10"/>
                    <a:pt x="31" y="11"/>
                    <a:pt x="31" y="12"/>
                  </a:cubicBezTo>
                  <a:cubicBezTo>
                    <a:pt x="31" y="15"/>
                    <a:pt x="81" y="12"/>
                    <a:pt x="81" y="21"/>
                  </a:cubicBezTo>
                  <a:cubicBezTo>
                    <a:pt x="81" y="25"/>
                    <a:pt x="71" y="29"/>
                    <a:pt x="51" y="30"/>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43" name="Freeform 349"/>
            <p:cNvSpPr/>
            <p:nvPr>
              <p:custDataLst>
                <p:tags r:id="rId344"/>
              </p:custDataLst>
            </p:nvPr>
          </p:nvSpPr>
          <p:spPr bwMode="auto">
            <a:xfrm>
              <a:off x="2316" y="2663"/>
              <a:ext cx="190" cy="81"/>
            </a:xfrm>
            <a:custGeom>
              <a:avLst/>
              <a:gdLst>
                <a:gd name="T0" fmla="*/ 51 w 80"/>
                <a:gd name="T1" fmla="*/ 30 h 34"/>
                <a:gd name="T2" fmla="*/ 51 w 80"/>
                <a:gd name="T3" fmla="*/ 34 h 34"/>
                <a:gd name="T4" fmla="*/ 33 w 80"/>
                <a:gd name="T5" fmla="*/ 34 h 34"/>
                <a:gd name="T6" fmla="*/ 33 w 80"/>
                <a:gd name="T7" fmla="*/ 31 h 34"/>
                <a:gd name="T8" fmla="*/ 0 w 80"/>
                <a:gd name="T9" fmla="*/ 28 h 34"/>
                <a:gd name="T10" fmla="*/ 9 w 80"/>
                <a:gd name="T11" fmla="*/ 22 h 34"/>
                <a:gd name="T12" fmla="*/ 39 w 80"/>
                <a:gd name="T13" fmla="*/ 24 h 34"/>
                <a:gd name="T14" fmla="*/ 51 w 80"/>
                <a:gd name="T15" fmla="*/ 23 h 34"/>
                <a:gd name="T16" fmla="*/ 1 w 80"/>
                <a:gd name="T17" fmla="*/ 13 h 34"/>
                <a:gd name="T18" fmla="*/ 33 w 80"/>
                <a:gd name="T19" fmla="*/ 4 h 34"/>
                <a:gd name="T20" fmla="*/ 33 w 80"/>
                <a:gd name="T21" fmla="*/ 0 h 34"/>
                <a:gd name="T22" fmla="*/ 51 w 80"/>
                <a:gd name="T23" fmla="*/ 0 h 34"/>
                <a:gd name="T24" fmla="*/ 51 w 80"/>
                <a:gd name="T25" fmla="*/ 4 h 34"/>
                <a:gd name="T26" fmla="*/ 76 w 80"/>
                <a:gd name="T27" fmla="*/ 6 h 34"/>
                <a:gd name="T28" fmla="*/ 67 w 80"/>
                <a:gd name="T29" fmla="*/ 13 h 34"/>
                <a:gd name="T30" fmla="*/ 42 w 80"/>
                <a:gd name="T31" fmla="*/ 11 h 34"/>
                <a:gd name="T32" fmla="*/ 31 w 80"/>
                <a:gd name="T33" fmla="*/ 12 h 34"/>
                <a:gd name="T34" fmla="*/ 80 w 80"/>
                <a:gd name="T35" fmla="*/ 22 h 34"/>
                <a:gd name="T36" fmla="*/ 51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1" y="30"/>
                  </a:moveTo>
                  <a:cubicBezTo>
                    <a:pt x="51" y="34"/>
                    <a:pt x="51" y="34"/>
                    <a:pt x="51" y="34"/>
                  </a:cubicBezTo>
                  <a:cubicBezTo>
                    <a:pt x="33" y="34"/>
                    <a:pt x="33" y="34"/>
                    <a:pt x="33" y="34"/>
                  </a:cubicBezTo>
                  <a:cubicBezTo>
                    <a:pt x="33" y="31"/>
                    <a:pt x="33" y="31"/>
                    <a:pt x="33" y="31"/>
                  </a:cubicBezTo>
                  <a:cubicBezTo>
                    <a:pt x="20" y="30"/>
                    <a:pt x="7" y="29"/>
                    <a:pt x="0" y="28"/>
                  </a:cubicBezTo>
                  <a:cubicBezTo>
                    <a:pt x="9" y="22"/>
                    <a:pt x="9" y="22"/>
                    <a:pt x="9" y="22"/>
                  </a:cubicBezTo>
                  <a:cubicBezTo>
                    <a:pt x="18" y="23"/>
                    <a:pt x="29" y="24"/>
                    <a:pt x="39" y="24"/>
                  </a:cubicBezTo>
                  <a:cubicBezTo>
                    <a:pt x="47" y="24"/>
                    <a:pt x="51" y="24"/>
                    <a:pt x="51" y="23"/>
                  </a:cubicBezTo>
                  <a:cubicBezTo>
                    <a:pt x="51" y="20"/>
                    <a:pt x="1" y="22"/>
                    <a:pt x="1" y="13"/>
                  </a:cubicBezTo>
                  <a:cubicBezTo>
                    <a:pt x="1" y="9"/>
                    <a:pt x="12" y="5"/>
                    <a:pt x="33" y="4"/>
                  </a:cubicBezTo>
                  <a:cubicBezTo>
                    <a:pt x="33" y="0"/>
                    <a:pt x="33" y="0"/>
                    <a:pt x="33" y="0"/>
                  </a:cubicBezTo>
                  <a:cubicBezTo>
                    <a:pt x="51" y="0"/>
                    <a:pt x="51" y="0"/>
                    <a:pt x="51" y="0"/>
                  </a:cubicBezTo>
                  <a:cubicBezTo>
                    <a:pt x="51" y="4"/>
                    <a:pt x="51" y="4"/>
                    <a:pt x="51" y="4"/>
                  </a:cubicBezTo>
                  <a:cubicBezTo>
                    <a:pt x="60" y="4"/>
                    <a:pt x="69" y="5"/>
                    <a:pt x="76" y="6"/>
                  </a:cubicBezTo>
                  <a:cubicBezTo>
                    <a:pt x="67" y="13"/>
                    <a:pt x="67" y="13"/>
                    <a:pt x="67" y="13"/>
                  </a:cubicBezTo>
                  <a:cubicBezTo>
                    <a:pt x="59" y="11"/>
                    <a:pt x="50" y="11"/>
                    <a:pt x="42" y="11"/>
                  </a:cubicBezTo>
                  <a:cubicBezTo>
                    <a:pt x="34" y="11"/>
                    <a:pt x="31" y="11"/>
                    <a:pt x="31" y="12"/>
                  </a:cubicBezTo>
                  <a:cubicBezTo>
                    <a:pt x="31" y="15"/>
                    <a:pt x="80" y="13"/>
                    <a:pt x="80" y="22"/>
                  </a:cubicBezTo>
                  <a:cubicBezTo>
                    <a:pt x="80" y="26"/>
                    <a:pt x="70" y="29"/>
                    <a:pt x="51" y="30"/>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44" name="Freeform 350"/>
            <p:cNvSpPr>
              <a:spLocks noEditPoints="1"/>
            </p:cNvSpPr>
            <p:nvPr>
              <p:custDataLst>
                <p:tags r:id="rId345"/>
              </p:custDataLst>
            </p:nvPr>
          </p:nvSpPr>
          <p:spPr bwMode="auto">
            <a:xfrm>
              <a:off x="2491" y="1192"/>
              <a:ext cx="74" cy="73"/>
            </a:xfrm>
            <a:custGeom>
              <a:avLst/>
              <a:gdLst>
                <a:gd name="T0" fmla="*/ 16 w 31"/>
                <a:gd name="T1" fmla="*/ 31 h 31"/>
                <a:gd name="T2" fmla="*/ 0 w 31"/>
                <a:gd name="T3" fmla="*/ 15 h 31"/>
                <a:gd name="T4" fmla="*/ 16 w 31"/>
                <a:gd name="T5" fmla="*/ 0 h 31"/>
                <a:gd name="T6" fmla="*/ 31 w 31"/>
                <a:gd name="T7" fmla="*/ 15 h 31"/>
                <a:gd name="T8" fmla="*/ 16 w 31"/>
                <a:gd name="T9" fmla="*/ 31 h 31"/>
                <a:gd name="T10" fmla="*/ 16 w 31"/>
                <a:gd name="T11" fmla="*/ 5 h 31"/>
                <a:gd name="T12" fmla="*/ 5 w 31"/>
                <a:gd name="T13" fmla="*/ 15 h 31"/>
                <a:gd name="T14" fmla="*/ 16 w 31"/>
                <a:gd name="T15" fmla="*/ 26 h 31"/>
                <a:gd name="T16" fmla="*/ 26 w 31"/>
                <a:gd name="T17" fmla="*/ 15 h 31"/>
                <a:gd name="T18" fmla="*/ 16 w 31"/>
                <a:gd name="T19"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5"/>
                  </a:cubicBezTo>
                  <a:cubicBezTo>
                    <a:pt x="0" y="7"/>
                    <a:pt x="7" y="0"/>
                    <a:pt x="16" y="0"/>
                  </a:cubicBezTo>
                  <a:cubicBezTo>
                    <a:pt x="24" y="0"/>
                    <a:pt x="31" y="7"/>
                    <a:pt x="31" y="15"/>
                  </a:cubicBezTo>
                  <a:cubicBezTo>
                    <a:pt x="31" y="24"/>
                    <a:pt x="24" y="31"/>
                    <a:pt x="16" y="31"/>
                  </a:cubicBezTo>
                  <a:close/>
                  <a:moveTo>
                    <a:pt x="16" y="5"/>
                  </a:moveTo>
                  <a:cubicBezTo>
                    <a:pt x="10" y="5"/>
                    <a:pt x="5" y="9"/>
                    <a:pt x="5" y="15"/>
                  </a:cubicBezTo>
                  <a:cubicBezTo>
                    <a:pt x="5" y="21"/>
                    <a:pt x="10" y="26"/>
                    <a:pt x="16" y="26"/>
                  </a:cubicBezTo>
                  <a:cubicBezTo>
                    <a:pt x="22" y="26"/>
                    <a:pt x="26" y="21"/>
                    <a:pt x="26" y="15"/>
                  </a:cubicBezTo>
                  <a:cubicBezTo>
                    <a:pt x="26" y="9"/>
                    <a:pt x="22" y="5"/>
                    <a:pt x="16" y="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45" name="Freeform 351"/>
            <p:cNvSpPr>
              <a:spLocks noEditPoints="1"/>
            </p:cNvSpPr>
            <p:nvPr>
              <p:custDataLst>
                <p:tags r:id="rId346"/>
              </p:custDataLst>
            </p:nvPr>
          </p:nvSpPr>
          <p:spPr bwMode="auto">
            <a:xfrm>
              <a:off x="2655" y="1298"/>
              <a:ext cx="73" cy="74"/>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5 h 31"/>
                <a:gd name="T12" fmla="*/ 5 w 31"/>
                <a:gd name="T13" fmla="*/ 16 h 31"/>
                <a:gd name="T14" fmla="*/ 15 w 31"/>
                <a:gd name="T15" fmla="*/ 26 h 31"/>
                <a:gd name="T16" fmla="*/ 26 w 31"/>
                <a:gd name="T17" fmla="*/ 16 h 31"/>
                <a:gd name="T18" fmla="*/ 15 w 31"/>
                <a:gd name="T19"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5"/>
                  </a:moveTo>
                  <a:cubicBezTo>
                    <a:pt x="9" y="5"/>
                    <a:pt x="5" y="10"/>
                    <a:pt x="5" y="16"/>
                  </a:cubicBezTo>
                  <a:cubicBezTo>
                    <a:pt x="5" y="22"/>
                    <a:pt x="9" y="26"/>
                    <a:pt x="15" y="26"/>
                  </a:cubicBezTo>
                  <a:cubicBezTo>
                    <a:pt x="21" y="26"/>
                    <a:pt x="26" y="22"/>
                    <a:pt x="26" y="16"/>
                  </a:cubicBezTo>
                  <a:cubicBezTo>
                    <a:pt x="26" y="10"/>
                    <a:pt x="21" y="5"/>
                    <a:pt x="15"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46" name="Freeform 352"/>
            <p:cNvSpPr/>
            <p:nvPr>
              <p:custDataLst>
                <p:tags r:id="rId347"/>
              </p:custDataLst>
            </p:nvPr>
          </p:nvSpPr>
          <p:spPr bwMode="auto">
            <a:xfrm>
              <a:off x="2702" y="1438"/>
              <a:ext cx="12" cy="36"/>
            </a:xfrm>
            <a:custGeom>
              <a:avLst/>
              <a:gdLst>
                <a:gd name="T0" fmla="*/ 2 w 5"/>
                <a:gd name="T1" fmla="*/ 15 h 15"/>
                <a:gd name="T2" fmla="*/ 0 w 5"/>
                <a:gd name="T3" fmla="*/ 13 h 15"/>
                <a:gd name="T4" fmla="*/ 0 w 5"/>
                <a:gd name="T5" fmla="*/ 2 h 15"/>
                <a:gd name="T6" fmla="*/ 2 w 5"/>
                <a:gd name="T7" fmla="*/ 0 h 15"/>
                <a:gd name="T8" fmla="*/ 5 w 5"/>
                <a:gd name="T9" fmla="*/ 2 h 15"/>
                <a:gd name="T10" fmla="*/ 5 w 5"/>
                <a:gd name="T11" fmla="*/ 13 h 15"/>
                <a:gd name="T12" fmla="*/ 2 w 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2" y="15"/>
                  </a:moveTo>
                  <a:cubicBezTo>
                    <a:pt x="1" y="15"/>
                    <a:pt x="0" y="14"/>
                    <a:pt x="0" y="13"/>
                  </a:cubicBezTo>
                  <a:cubicBezTo>
                    <a:pt x="0" y="2"/>
                    <a:pt x="0" y="2"/>
                    <a:pt x="0" y="2"/>
                  </a:cubicBezTo>
                  <a:cubicBezTo>
                    <a:pt x="0" y="1"/>
                    <a:pt x="1" y="0"/>
                    <a:pt x="2" y="0"/>
                  </a:cubicBezTo>
                  <a:cubicBezTo>
                    <a:pt x="3" y="0"/>
                    <a:pt x="5" y="1"/>
                    <a:pt x="5" y="2"/>
                  </a:cubicBezTo>
                  <a:cubicBezTo>
                    <a:pt x="5" y="13"/>
                    <a:pt x="5" y="13"/>
                    <a:pt x="5" y="13"/>
                  </a:cubicBezTo>
                  <a:cubicBezTo>
                    <a:pt x="5" y="14"/>
                    <a:pt x="3" y="15"/>
                    <a:pt x="2" y="1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47" name="Freeform 353"/>
            <p:cNvSpPr/>
            <p:nvPr>
              <p:custDataLst>
                <p:tags r:id="rId348"/>
              </p:custDataLst>
            </p:nvPr>
          </p:nvSpPr>
          <p:spPr bwMode="auto">
            <a:xfrm>
              <a:off x="2702" y="1483"/>
              <a:ext cx="12" cy="36"/>
            </a:xfrm>
            <a:custGeom>
              <a:avLst/>
              <a:gdLst>
                <a:gd name="T0" fmla="*/ 2 w 5"/>
                <a:gd name="T1" fmla="*/ 15 h 15"/>
                <a:gd name="T2" fmla="*/ 0 w 5"/>
                <a:gd name="T3" fmla="*/ 13 h 15"/>
                <a:gd name="T4" fmla="*/ 0 w 5"/>
                <a:gd name="T5" fmla="*/ 2 h 15"/>
                <a:gd name="T6" fmla="*/ 2 w 5"/>
                <a:gd name="T7" fmla="*/ 0 h 15"/>
                <a:gd name="T8" fmla="*/ 5 w 5"/>
                <a:gd name="T9" fmla="*/ 2 h 15"/>
                <a:gd name="T10" fmla="*/ 5 w 5"/>
                <a:gd name="T11" fmla="*/ 13 h 15"/>
                <a:gd name="T12" fmla="*/ 2 w 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2" y="15"/>
                  </a:moveTo>
                  <a:cubicBezTo>
                    <a:pt x="1" y="15"/>
                    <a:pt x="0" y="14"/>
                    <a:pt x="0" y="13"/>
                  </a:cubicBezTo>
                  <a:cubicBezTo>
                    <a:pt x="0" y="2"/>
                    <a:pt x="0" y="2"/>
                    <a:pt x="0" y="2"/>
                  </a:cubicBezTo>
                  <a:cubicBezTo>
                    <a:pt x="0" y="1"/>
                    <a:pt x="1" y="0"/>
                    <a:pt x="2" y="0"/>
                  </a:cubicBezTo>
                  <a:cubicBezTo>
                    <a:pt x="3" y="0"/>
                    <a:pt x="5" y="1"/>
                    <a:pt x="5" y="2"/>
                  </a:cubicBezTo>
                  <a:cubicBezTo>
                    <a:pt x="5" y="13"/>
                    <a:pt x="5" y="13"/>
                    <a:pt x="5" y="13"/>
                  </a:cubicBezTo>
                  <a:cubicBezTo>
                    <a:pt x="5" y="14"/>
                    <a:pt x="3" y="15"/>
                    <a:pt x="2" y="1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48" name="Freeform 354"/>
            <p:cNvSpPr/>
            <p:nvPr>
              <p:custDataLst>
                <p:tags r:id="rId349"/>
              </p:custDataLst>
            </p:nvPr>
          </p:nvSpPr>
          <p:spPr bwMode="auto">
            <a:xfrm>
              <a:off x="2714" y="1474"/>
              <a:ext cx="35" cy="9"/>
            </a:xfrm>
            <a:custGeom>
              <a:avLst/>
              <a:gdLst>
                <a:gd name="T0" fmla="*/ 12 w 15"/>
                <a:gd name="T1" fmla="*/ 4 h 4"/>
                <a:gd name="T2" fmla="*/ 3 w 15"/>
                <a:gd name="T3" fmla="*/ 4 h 4"/>
                <a:gd name="T4" fmla="*/ 0 w 15"/>
                <a:gd name="T5" fmla="*/ 2 h 4"/>
                <a:gd name="T6" fmla="*/ 3 w 15"/>
                <a:gd name="T7" fmla="*/ 0 h 4"/>
                <a:gd name="T8" fmla="*/ 12 w 15"/>
                <a:gd name="T9" fmla="*/ 0 h 4"/>
                <a:gd name="T10" fmla="*/ 15 w 15"/>
                <a:gd name="T11" fmla="*/ 2 h 4"/>
                <a:gd name="T12" fmla="*/ 12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12" y="4"/>
                  </a:moveTo>
                  <a:cubicBezTo>
                    <a:pt x="3" y="4"/>
                    <a:pt x="3" y="4"/>
                    <a:pt x="3" y="4"/>
                  </a:cubicBezTo>
                  <a:cubicBezTo>
                    <a:pt x="1" y="4"/>
                    <a:pt x="0" y="3"/>
                    <a:pt x="0" y="2"/>
                  </a:cubicBezTo>
                  <a:cubicBezTo>
                    <a:pt x="0" y="1"/>
                    <a:pt x="1" y="0"/>
                    <a:pt x="3" y="0"/>
                  </a:cubicBezTo>
                  <a:cubicBezTo>
                    <a:pt x="12" y="0"/>
                    <a:pt x="12" y="0"/>
                    <a:pt x="12" y="0"/>
                  </a:cubicBezTo>
                  <a:cubicBezTo>
                    <a:pt x="14" y="0"/>
                    <a:pt x="15" y="1"/>
                    <a:pt x="15" y="2"/>
                  </a:cubicBezTo>
                  <a:cubicBezTo>
                    <a:pt x="15" y="3"/>
                    <a:pt x="14" y="4"/>
                    <a:pt x="12" y="4"/>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49" name="Freeform 355"/>
            <p:cNvSpPr/>
            <p:nvPr>
              <p:custDataLst>
                <p:tags r:id="rId350"/>
              </p:custDataLst>
            </p:nvPr>
          </p:nvSpPr>
          <p:spPr bwMode="auto">
            <a:xfrm>
              <a:off x="2667" y="1474"/>
              <a:ext cx="33" cy="9"/>
            </a:xfrm>
            <a:custGeom>
              <a:avLst/>
              <a:gdLst>
                <a:gd name="T0" fmla="*/ 12 w 14"/>
                <a:gd name="T1" fmla="*/ 4 h 4"/>
                <a:gd name="T2" fmla="*/ 2 w 14"/>
                <a:gd name="T3" fmla="*/ 4 h 4"/>
                <a:gd name="T4" fmla="*/ 0 w 14"/>
                <a:gd name="T5" fmla="*/ 2 h 4"/>
                <a:gd name="T6" fmla="*/ 2 w 14"/>
                <a:gd name="T7" fmla="*/ 0 h 4"/>
                <a:gd name="T8" fmla="*/ 12 w 14"/>
                <a:gd name="T9" fmla="*/ 0 h 4"/>
                <a:gd name="T10" fmla="*/ 14 w 14"/>
                <a:gd name="T11" fmla="*/ 2 h 4"/>
                <a:gd name="T12" fmla="*/ 1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12" y="4"/>
                  </a:moveTo>
                  <a:cubicBezTo>
                    <a:pt x="2" y="4"/>
                    <a:pt x="2" y="4"/>
                    <a:pt x="2" y="4"/>
                  </a:cubicBezTo>
                  <a:cubicBezTo>
                    <a:pt x="1" y="4"/>
                    <a:pt x="0" y="3"/>
                    <a:pt x="0" y="2"/>
                  </a:cubicBezTo>
                  <a:cubicBezTo>
                    <a:pt x="0" y="1"/>
                    <a:pt x="1" y="0"/>
                    <a:pt x="2" y="0"/>
                  </a:cubicBezTo>
                  <a:cubicBezTo>
                    <a:pt x="12" y="0"/>
                    <a:pt x="12" y="0"/>
                    <a:pt x="12" y="0"/>
                  </a:cubicBezTo>
                  <a:cubicBezTo>
                    <a:pt x="13" y="0"/>
                    <a:pt x="14" y="1"/>
                    <a:pt x="14" y="2"/>
                  </a:cubicBezTo>
                  <a:cubicBezTo>
                    <a:pt x="14" y="3"/>
                    <a:pt x="13" y="4"/>
                    <a:pt x="12" y="4"/>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50" name="Freeform 356"/>
            <p:cNvSpPr/>
            <p:nvPr>
              <p:custDataLst>
                <p:tags r:id="rId351"/>
              </p:custDataLst>
            </p:nvPr>
          </p:nvSpPr>
          <p:spPr bwMode="auto">
            <a:xfrm>
              <a:off x="2501" y="1341"/>
              <a:ext cx="12" cy="38"/>
            </a:xfrm>
            <a:custGeom>
              <a:avLst/>
              <a:gdLst>
                <a:gd name="T0" fmla="*/ 3 w 5"/>
                <a:gd name="T1" fmla="*/ 16 h 16"/>
                <a:gd name="T2" fmla="*/ 0 w 5"/>
                <a:gd name="T3" fmla="*/ 13 h 16"/>
                <a:gd name="T4" fmla="*/ 0 w 5"/>
                <a:gd name="T5" fmla="*/ 3 h 16"/>
                <a:gd name="T6" fmla="*/ 3 w 5"/>
                <a:gd name="T7" fmla="*/ 0 h 16"/>
                <a:gd name="T8" fmla="*/ 5 w 5"/>
                <a:gd name="T9" fmla="*/ 3 h 16"/>
                <a:gd name="T10" fmla="*/ 5 w 5"/>
                <a:gd name="T11" fmla="*/ 13 h 16"/>
                <a:gd name="T12" fmla="*/ 3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3" y="16"/>
                  </a:moveTo>
                  <a:cubicBezTo>
                    <a:pt x="2" y="16"/>
                    <a:pt x="0" y="15"/>
                    <a:pt x="0" y="13"/>
                  </a:cubicBezTo>
                  <a:cubicBezTo>
                    <a:pt x="0" y="3"/>
                    <a:pt x="0" y="3"/>
                    <a:pt x="0" y="3"/>
                  </a:cubicBezTo>
                  <a:cubicBezTo>
                    <a:pt x="0" y="1"/>
                    <a:pt x="2" y="0"/>
                    <a:pt x="3" y="0"/>
                  </a:cubicBezTo>
                  <a:cubicBezTo>
                    <a:pt x="4" y="0"/>
                    <a:pt x="5" y="1"/>
                    <a:pt x="5" y="3"/>
                  </a:cubicBezTo>
                  <a:cubicBezTo>
                    <a:pt x="5" y="13"/>
                    <a:pt x="5" y="13"/>
                    <a:pt x="5" y="13"/>
                  </a:cubicBezTo>
                  <a:cubicBezTo>
                    <a:pt x="5" y="15"/>
                    <a:pt x="4" y="16"/>
                    <a:pt x="3" y="1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51" name="Freeform 357"/>
            <p:cNvSpPr/>
            <p:nvPr>
              <p:custDataLst>
                <p:tags r:id="rId352"/>
              </p:custDataLst>
            </p:nvPr>
          </p:nvSpPr>
          <p:spPr bwMode="auto">
            <a:xfrm>
              <a:off x="2501" y="1386"/>
              <a:ext cx="12" cy="38"/>
            </a:xfrm>
            <a:custGeom>
              <a:avLst/>
              <a:gdLst>
                <a:gd name="T0" fmla="*/ 3 w 5"/>
                <a:gd name="T1" fmla="*/ 16 h 16"/>
                <a:gd name="T2" fmla="*/ 0 w 5"/>
                <a:gd name="T3" fmla="*/ 13 h 16"/>
                <a:gd name="T4" fmla="*/ 0 w 5"/>
                <a:gd name="T5" fmla="*/ 2 h 16"/>
                <a:gd name="T6" fmla="*/ 3 w 5"/>
                <a:gd name="T7" fmla="*/ 0 h 16"/>
                <a:gd name="T8" fmla="*/ 5 w 5"/>
                <a:gd name="T9" fmla="*/ 2 h 16"/>
                <a:gd name="T10" fmla="*/ 5 w 5"/>
                <a:gd name="T11" fmla="*/ 13 h 16"/>
                <a:gd name="T12" fmla="*/ 3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3" y="16"/>
                  </a:moveTo>
                  <a:cubicBezTo>
                    <a:pt x="2" y="16"/>
                    <a:pt x="0" y="14"/>
                    <a:pt x="0" y="13"/>
                  </a:cubicBezTo>
                  <a:cubicBezTo>
                    <a:pt x="0" y="2"/>
                    <a:pt x="0" y="2"/>
                    <a:pt x="0" y="2"/>
                  </a:cubicBezTo>
                  <a:cubicBezTo>
                    <a:pt x="0" y="1"/>
                    <a:pt x="2" y="0"/>
                    <a:pt x="3" y="0"/>
                  </a:cubicBezTo>
                  <a:cubicBezTo>
                    <a:pt x="4" y="0"/>
                    <a:pt x="5" y="1"/>
                    <a:pt x="5" y="2"/>
                  </a:cubicBezTo>
                  <a:cubicBezTo>
                    <a:pt x="5" y="13"/>
                    <a:pt x="5" y="13"/>
                    <a:pt x="5" y="13"/>
                  </a:cubicBezTo>
                  <a:cubicBezTo>
                    <a:pt x="5" y="14"/>
                    <a:pt x="4" y="16"/>
                    <a:pt x="3" y="1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52" name="Freeform 358"/>
            <p:cNvSpPr/>
            <p:nvPr>
              <p:custDataLst>
                <p:tags r:id="rId353"/>
              </p:custDataLst>
            </p:nvPr>
          </p:nvSpPr>
          <p:spPr bwMode="auto">
            <a:xfrm>
              <a:off x="2515" y="1376"/>
              <a:ext cx="33" cy="12"/>
            </a:xfrm>
            <a:custGeom>
              <a:avLst/>
              <a:gdLst>
                <a:gd name="T0" fmla="*/ 12 w 14"/>
                <a:gd name="T1" fmla="*/ 5 h 5"/>
                <a:gd name="T2" fmla="*/ 2 w 14"/>
                <a:gd name="T3" fmla="*/ 5 h 5"/>
                <a:gd name="T4" fmla="*/ 0 w 14"/>
                <a:gd name="T5" fmla="*/ 2 h 5"/>
                <a:gd name="T6" fmla="*/ 2 w 14"/>
                <a:gd name="T7" fmla="*/ 0 h 5"/>
                <a:gd name="T8" fmla="*/ 12 w 14"/>
                <a:gd name="T9" fmla="*/ 0 h 5"/>
                <a:gd name="T10" fmla="*/ 14 w 14"/>
                <a:gd name="T11" fmla="*/ 2 h 5"/>
                <a:gd name="T12" fmla="*/ 12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2" y="5"/>
                  </a:moveTo>
                  <a:cubicBezTo>
                    <a:pt x="2" y="5"/>
                    <a:pt x="2" y="5"/>
                    <a:pt x="2" y="5"/>
                  </a:cubicBezTo>
                  <a:cubicBezTo>
                    <a:pt x="1" y="5"/>
                    <a:pt x="0" y="4"/>
                    <a:pt x="0" y="2"/>
                  </a:cubicBezTo>
                  <a:cubicBezTo>
                    <a:pt x="0" y="1"/>
                    <a:pt x="1" y="0"/>
                    <a:pt x="2" y="0"/>
                  </a:cubicBezTo>
                  <a:cubicBezTo>
                    <a:pt x="12" y="0"/>
                    <a:pt x="12" y="0"/>
                    <a:pt x="12" y="0"/>
                  </a:cubicBezTo>
                  <a:cubicBezTo>
                    <a:pt x="13" y="0"/>
                    <a:pt x="14" y="1"/>
                    <a:pt x="14" y="2"/>
                  </a:cubicBezTo>
                  <a:cubicBezTo>
                    <a:pt x="14" y="4"/>
                    <a:pt x="13"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53" name="Freeform 359"/>
            <p:cNvSpPr/>
            <p:nvPr>
              <p:custDataLst>
                <p:tags r:id="rId354"/>
              </p:custDataLst>
            </p:nvPr>
          </p:nvSpPr>
          <p:spPr bwMode="auto">
            <a:xfrm>
              <a:off x="2465" y="1376"/>
              <a:ext cx="36" cy="12"/>
            </a:xfrm>
            <a:custGeom>
              <a:avLst/>
              <a:gdLst>
                <a:gd name="T0" fmla="*/ 12 w 15"/>
                <a:gd name="T1" fmla="*/ 5 h 5"/>
                <a:gd name="T2" fmla="*/ 3 w 15"/>
                <a:gd name="T3" fmla="*/ 5 h 5"/>
                <a:gd name="T4" fmla="*/ 0 w 15"/>
                <a:gd name="T5" fmla="*/ 2 h 5"/>
                <a:gd name="T6" fmla="*/ 3 w 15"/>
                <a:gd name="T7" fmla="*/ 0 h 5"/>
                <a:gd name="T8" fmla="*/ 12 w 15"/>
                <a:gd name="T9" fmla="*/ 0 h 5"/>
                <a:gd name="T10" fmla="*/ 15 w 15"/>
                <a:gd name="T11" fmla="*/ 2 h 5"/>
                <a:gd name="T12" fmla="*/ 12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2" y="5"/>
                  </a:moveTo>
                  <a:cubicBezTo>
                    <a:pt x="3" y="5"/>
                    <a:pt x="3" y="5"/>
                    <a:pt x="3" y="5"/>
                  </a:cubicBezTo>
                  <a:cubicBezTo>
                    <a:pt x="1" y="5"/>
                    <a:pt x="0" y="4"/>
                    <a:pt x="0" y="2"/>
                  </a:cubicBezTo>
                  <a:cubicBezTo>
                    <a:pt x="0" y="1"/>
                    <a:pt x="1" y="0"/>
                    <a:pt x="3" y="0"/>
                  </a:cubicBezTo>
                  <a:cubicBezTo>
                    <a:pt x="12" y="0"/>
                    <a:pt x="12" y="0"/>
                    <a:pt x="12" y="0"/>
                  </a:cubicBezTo>
                  <a:cubicBezTo>
                    <a:pt x="14" y="0"/>
                    <a:pt x="15" y="1"/>
                    <a:pt x="15" y="2"/>
                  </a:cubicBezTo>
                  <a:cubicBezTo>
                    <a:pt x="15" y="4"/>
                    <a:pt x="14"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54" name="Freeform 360"/>
            <p:cNvSpPr>
              <a:spLocks noEditPoints="1"/>
            </p:cNvSpPr>
            <p:nvPr>
              <p:custDataLst>
                <p:tags r:id="rId355"/>
              </p:custDataLst>
            </p:nvPr>
          </p:nvSpPr>
          <p:spPr bwMode="auto">
            <a:xfrm>
              <a:off x="1149" y="1095"/>
              <a:ext cx="73" cy="7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26 h 31"/>
                <a:gd name="T12" fmla="*/ 26 w 31"/>
                <a:gd name="T13" fmla="*/ 16 h 31"/>
                <a:gd name="T14" fmla="*/ 16 w 31"/>
                <a:gd name="T15" fmla="*/ 5 h 31"/>
                <a:gd name="T16" fmla="*/ 5 w 31"/>
                <a:gd name="T17" fmla="*/ 16 h 31"/>
                <a:gd name="T18" fmla="*/ 16 w 31"/>
                <a:gd name="T1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26"/>
                  </a:moveTo>
                  <a:cubicBezTo>
                    <a:pt x="22" y="26"/>
                    <a:pt x="26" y="21"/>
                    <a:pt x="26" y="16"/>
                  </a:cubicBezTo>
                  <a:cubicBezTo>
                    <a:pt x="26" y="10"/>
                    <a:pt x="22" y="5"/>
                    <a:pt x="16" y="5"/>
                  </a:cubicBezTo>
                  <a:cubicBezTo>
                    <a:pt x="10" y="5"/>
                    <a:pt x="5" y="10"/>
                    <a:pt x="5" y="16"/>
                  </a:cubicBezTo>
                  <a:cubicBezTo>
                    <a:pt x="5" y="21"/>
                    <a:pt x="10" y="26"/>
                    <a:pt x="16" y="26"/>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55" name="Freeform 361"/>
            <p:cNvSpPr>
              <a:spLocks noEditPoints="1"/>
            </p:cNvSpPr>
            <p:nvPr>
              <p:custDataLst>
                <p:tags r:id="rId356"/>
              </p:custDataLst>
            </p:nvPr>
          </p:nvSpPr>
          <p:spPr bwMode="auto">
            <a:xfrm>
              <a:off x="1256" y="1215"/>
              <a:ext cx="73" cy="76"/>
            </a:xfrm>
            <a:custGeom>
              <a:avLst/>
              <a:gdLst>
                <a:gd name="T0" fmla="*/ 15 w 31"/>
                <a:gd name="T1" fmla="*/ 32 h 32"/>
                <a:gd name="T2" fmla="*/ 0 w 31"/>
                <a:gd name="T3" fmla="*/ 16 h 32"/>
                <a:gd name="T4" fmla="*/ 15 w 31"/>
                <a:gd name="T5" fmla="*/ 0 h 32"/>
                <a:gd name="T6" fmla="*/ 31 w 31"/>
                <a:gd name="T7" fmla="*/ 16 h 32"/>
                <a:gd name="T8" fmla="*/ 15 w 31"/>
                <a:gd name="T9" fmla="*/ 32 h 32"/>
                <a:gd name="T10" fmla="*/ 15 w 31"/>
                <a:gd name="T11" fmla="*/ 27 h 32"/>
                <a:gd name="T12" fmla="*/ 26 w 31"/>
                <a:gd name="T13" fmla="*/ 16 h 32"/>
                <a:gd name="T14" fmla="*/ 15 w 31"/>
                <a:gd name="T15" fmla="*/ 5 h 32"/>
                <a:gd name="T16" fmla="*/ 5 w 31"/>
                <a:gd name="T17" fmla="*/ 16 h 32"/>
                <a:gd name="T18" fmla="*/ 15 w 31"/>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32"/>
                  </a:moveTo>
                  <a:cubicBezTo>
                    <a:pt x="7" y="32"/>
                    <a:pt x="0" y="25"/>
                    <a:pt x="0" y="16"/>
                  </a:cubicBezTo>
                  <a:cubicBezTo>
                    <a:pt x="0" y="7"/>
                    <a:pt x="7" y="0"/>
                    <a:pt x="15" y="0"/>
                  </a:cubicBezTo>
                  <a:cubicBezTo>
                    <a:pt x="24" y="0"/>
                    <a:pt x="31" y="7"/>
                    <a:pt x="31" y="16"/>
                  </a:cubicBezTo>
                  <a:cubicBezTo>
                    <a:pt x="31" y="25"/>
                    <a:pt x="24" y="32"/>
                    <a:pt x="15" y="32"/>
                  </a:cubicBezTo>
                  <a:close/>
                  <a:moveTo>
                    <a:pt x="15" y="27"/>
                  </a:moveTo>
                  <a:cubicBezTo>
                    <a:pt x="21" y="27"/>
                    <a:pt x="26" y="22"/>
                    <a:pt x="26" y="16"/>
                  </a:cubicBezTo>
                  <a:cubicBezTo>
                    <a:pt x="26" y="10"/>
                    <a:pt x="21" y="5"/>
                    <a:pt x="15" y="5"/>
                  </a:cubicBezTo>
                  <a:cubicBezTo>
                    <a:pt x="9" y="5"/>
                    <a:pt x="5" y="10"/>
                    <a:pt x="5" y="16"/>
                  </a:cubicBezTo>
                  <a:cubicBezTo>
                    <a:pt x="5" y="22"/>
                    <a:pt x="9" y="27"/>
                    <a:pt x="15" y="27"/>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56" name="Freeform 362"/>
            <p:cNvSpPr/>
            <p:nvPr>
              <p:custDataLst>
                <p:tags r:id="rId357"/>
              </p:custDataLst>
            </p:nvPr>
          </p:nvSpPr>
          <p:spPr bwMode="auto">
            <a:xfrm>
              <a:off x="1348" y="1099"/>
              <a:ext cx="38" cy="12"/>
            </a:xfrm>
            <a:custGeom>
              <a:avLst/>
              <a:gdLst>
                <a:gd name="T0" fmla="*/ 16 w 16"/>
                <a:gd name="T1" fmla="*/ 2 h 5"/>
                <a:gd name="T2" fmla="*/ 13 w 16"/>
                <a:gd name="T3" fmla="*/ 0 h 5"/>
                <a:gd name="T4" fmla="*/ 3 w 16"/>
                <a:gd name="T5" fmla="*/ 0 h 5"/>
                <a:gd name="T6" fmla="*/ 0 w 16"/>
                <a:gd name="T7" fmla="*/ 2 h 5"/>
                <a:gd name="T8" fmla="*/ 3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3" y="0"/>
                  </a:cubicBezTo>
                  <a:cubicBezTo>
                    <a:pt x="3" y="0"/>
                    <a:pt x="3" y="0"/>
                    <a:pt x="3" y="0"/>
                  </a:cubicBezTo>
                  <a:cubicBezTo>
                    <a:pt x="1" y="0"/>
                    <a:pt x="0" y="1"/>
                    <a:pt x="0" y="2"/>
                  </a:cubicBezTo>
                  <a:cubicBezTo>
                    <a:pt x="0" y="4"/>
                    <a:pt x="1" y="5"/>
                    <a:pt x="3" y="5"/>
                  </a:cubicBezTo>
                  <a:cubicBezTo>
                    <a:pt x="13" y="5"/>
                    <a:pt x="13" y="5"/>
                    <a:pt x="13" y="5"/>
                  </a:cubicBezTo>
                  <a:cubicBezTo>
                    <a:pt x="15" y="5"/>
                    <a:pt x="16" y="4"/>
                    <a:pt x="16" y="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57" name="Freeform 363"/>
            <p:cNvSpPr/>
            <p:nvPr>
              <p:custDataLst>
                <p:tags r:id="rId358"/>
              </p:custDataLst>
            </p:nvPr>
          </p:nvSpPr>
          <p:spPr bwMode="auto">
            <a:xfrm>
              <a:off x="1393" y="1099"/>
              <a:ext cx="38" cy="12"/>
            </a:xfrm>
            <a:custGeom>
              <a:avLst/>
              <a:gdLst>
                <a:gd name="T0" fmla="*/ 16 w 16"/>
                <a:gd name="T1" fmla="*/ 2 h 5"/>
                <a:gd name="T2" fmla="*/ 13 w 16"/>
                <a:gd name="T3" fmla="*/ 0 h 5"/>
                <a:gd name="T4" fmla="*/ 2 w 16"/>
                <a:gd name="T5" fmla="*/ 0 h 5"/>
                <a:gd name="T6" fmla="*/ 0 w 16"/>
                <a:gd name="T7" fmla="*/ 2 h 5"/>
                <a:gd name="T8" fmla="*/ 2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3" y="0"/>
                  </a:cubicBezTo>
                  <a:cubicBezTo>
                    <a:pt x="2" y="0"/>
                    <a:pt x="2" y="0"/>
                    <a:pt x="2" y="0"/>
                  </a:cubicBezTo>
                  <a:cubicBezTo>
                    <a:pt x="1" y="0"/>
                    <a:pt x="0" y="1"/>
                    <a:pt x="0" y="2"/>
                  </a:cubicBezTo>
                  <a:cubicBezTo>
                    <a:pt x="0" y="4"/>
                    <a:pt x="1" y="5"/>
                    <a:pt x="2" y="5"/>
                  </a:cubicBezTo>
                  <a:cubicBezTo>
                    <a:pt x="13" y="5"/>
                    <a:pt x="13" y="5"/>
                    <a:pt x="13" y="5"/>
                  </a:cubicBezTo>
                  <a:cubicBezTo>
                    <a:pt x="15" y="5"/>
                    <a:pt x="16" y="4"/>
                    <a:pt x="16" y="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58" name="Freeform 364"/>
            <p:cNvSpPr/>
            <p:nvPr>
              <p:custDataLst>
                <p:tags r:id="rId359"/>
              </p:custDataLst>
            </p:nvPr>
          </p:nvSpPr>
          <p:spPr bwMode="auto">
            <a:xfrm>
              <a:off x="1383" y="1111"/>
              <a:ext cx="12" cy="36"/>
            </a:xfrm>
            <a:custGeom>
              <a:avLst/>
              <a:gdLst>
                <a:gd name="T0" fmla="*/ 5 w 5"/>
                <a:gd name="T1" fmla="*/ 12 h 15"/>
                <a:gd name="T2" fmla="*/ 5 w 5"/>
                <a:gd name="T3" fmla="*/ 3 h 15"/>
                <a:gd name="T4" fmla="*/ 2 w 5"/>
                <a:gd name="T5" fmla="*/ 0 h 15"/>
                <a:gd name="T6" fmla="*/ 0 w 5"/>
                <a:gd name="T7" fmla="*/ 3 h 15"/>
                <a:gd name="T8" fmla="*/ 0 w 5"/>
                <a:gd name="T9" fmla="*/ 12 h 15"/>
                <a:gd name="T10" fmla="*/ 2 w 5"/>
                <a:gd name="T11" fmla="*/ 15 h 15"/>
                <a:gd name="T12" fmla="*/ 5 w 5"/>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2"/>
                  </a:moveTo>
                  <a:cubicBezTo>
                    <a:pt x="5" y="3"/>
                    <a:pt x="5" y="3"/>
                    <a:pt x="5" y="3"/>
                  </a:cubicBezTo>
                  <a:cubicBezTo>
                    <a:pt x="5" y="1"/>
                    <a:pt x="4" y="0"/>
                    <a:pt x="2" y="0"/>
                  </a:cubicBezTo>
                  <a:cubicBezTo>
                    <a:pt x="1" y="0"/>
                    <a:pt x="0" y="1"/>
                    <a:pt x="0" y="3"/>
                  </a:cubicBezTo>
                  <a:cubicBezTo>
                    <a:pt x="0" y="12"/>
                    <a:pt x="0" y="12"/>
                    <a:pt x="0" y="12"/>
                  </a:cubicBezTo>
                  <a:cubicBezTo>
                    <a:pt x="0" y="14"/>
                    <a:pt x="1" y="15"/>
                    <a:pt x="2" y="15"/>
                  </a:cubicBezTo>
                  <a:cubicBezTo>
                    <a:pt x="4" y="15"/>
                    <a:pt x="5" y="14"/>
                    <a:pt x="5" y="1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59" name="Freeform 365"/>
            <p:cNvSpPr/>
            <p:nvPr>
              <p:custDataLst>
                <p:tags r:id="rId360"/>
              </p:custDataLst>
            </p:nvPr>
          </p:nvSpPr>
          <p:spPr bwMode="auto">
            <a:xfrm>
              <a:off x="1383" y="1064"/>
              <a:ext cx="12" cy="33"/>
            </a:xfrm>
            <a:custGeom>
              <a:avLst/>
              <a:gdLst>
                <a:gd name="T0" fmla="*/ 5 w 5"/>
                <a:gd name="T1" fmla="*/ 12 h 14"/>
                <a:gd name="T2" fmla="*/ 5 w 5"/>
                <a:gd name="T3" fmla="*/ 2 h 14"/>
                <a:gd name="T4" fmla="*/ 2 w 5"/>
                <a:gd name="T5" fmla="*/ 0 h 14"/>
                <a:gd name="T6" fmla="*/ 0 w 5"/>
                <a:gd name="T7" fmla="*/ 2 h 14"/>
                <a:gd name="T8" fmla="*/ 0 w 5"/>
                <a:gd name="T9" fmla="*/ 12 h 14"/>
                <a:gd name="T10" fmla="*/ 2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2" y="0"/>
                  </a:cubicBezTo>
                  <a:cubicBezTo>
                    <a:pt x="1" y="0"/>
                    <a:pt x="0" y="1"/>
                    <a:pt x="0" y="2"/>
                  </a:cubicBezTo>
                  <a:cubicBezTo>
                    <a:pt x="0" y="12"/>
                    <a:pt x="0" y="12"/>
                    <a:pt x="0" y="12"/>
                  </a:cubicBezTo>
                  <a:cubicBezTo>
                    <a:pt x="0" y="13"/>
                    <a:pt x="1" y="14"/>
                    <a:pt x="2" y="14"/>
                  </a:cubicBezTo>
                  <a:cubicBezTo>
                    <a:pt x="4" y="14"/>
                    <a:pt x="5" y="13"/>
                    <a:pt x="5" y="1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60" name="Freeform 366"/>
            <p:cNvSpPr/>
            <p:nvPr>
              <p:custDataLst>
                <p:tags r:id="rId361"/>
              </p:custDataLst>
            </p:nvPr>
          </p:nvSpPr>
          <p:spPr bwMode="auto">
            <a:xfrm>
              <a:off x="1059" y="1315"/>
              <a:ext cx="38" cy="12"/>
            </a:xfrm>
            <a:custGeom>
              <a:avLst/>
              <a:gdLst>
                <a:gd name="T0" fmla="*/ 16 w 16"/>
                <a:gd name="T1" fmla="*/ 2 h 5"/>
                <a:gd name="T2" fmla="*/ 13 w 16"/>
                <a:gd name="T3" fmla="*/ 0 h 5"/>
                <a:gd name="T4" fmla="*/ 3 w 16"/>
                <a:gd name="T5" fmla="*/ 0 h 5"/>
                <a:gd name="T6" fmla="*/ 0 w 16"/>
                <a:gd name="T7" fmla="*/ 2 h 5"/>
                <a:gd name="T8" fmla="*/ 3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3" y="0"/>
                  </a:cubicBezTo>
                  <a:cubicBezTo>
                    <a:pt x="3" y="0"/>
                    <a:pt x="3" y="0"/>
                    <a:pt x="3" y="0"/>
                  </a:cubicBezTo>
                  <a:cubicBezTo>
                    <a:pt x="1" y="0"/>
                    <a:pt x="0" y="1"/>
                    <a:pt x="0" y="2"/>
                  </a:cubicBezTo>
                  <a:cubicBezTo>
                    <a:pt x="0" y="4"/>
                    <a:pt x="1" y="5"/>
                    <a:pt x="3" y="5"/>
                  </a:cubicBezTo>
                  <a:cubicBezTo>
                    <a:pt x="13" y="5"/>
                    <a:pt x="13" y="5"/>
                    <a:pt x="13" y="5"/>
                  </a:cubicBezTo>
                  <a:cubicBezTo>
                    <a:pt x="15" y="5"/>
                    <a:pt x="16" y="4"/>
                    <a:pt x="16"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61" name="Freeform 367"/>
            <p:cNvSpPr/>
            <p:nvPr>
              <p:custDataLst>
                <p:tags r:id="rId362"/>
              </p:custDataLst>
            </p:nvPr>
          </p:nvSpPr>
          <p:spPr bwMode="auto">
            <a:xfrm>
              <a:off x="1104" y="1315"/>
              <a:ext cx="38" cy="12"/>
            </a:xfrm>
            <a:custGeom>
              <a:avLst/>
              <a:gdLst>
                <a:gd name="T0" fmla="*/ 16 w 16"/>
                <a:gd name="T1" fmla="*/ 2 h 5"/>
                <a:gd name="T2" fmla="*/ 13 w 16"/>
                <a:gd name="T3" fmla="*/ 0 h 5"/>
                <a:gd name="T4" fmla="*/ 2 w 16"/>
                <a:gd name="T5" fmla="*/ 0 h 5"/>
                <a:gd name="T6" fmla="*/ 0 w 16"/>
                <a:gd name="T7" fmla="*/ 2 h 5"/>
                <a:gd name="T8" fmla="*/ 2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4" y="0"/>
                    <a:pt x="13" y="0"/>
                  </a:cubicBezTo>
                  <a:cubicBezTo>
                    <a:pt x="2" y="0"/>
                    <a:pt x="2" y="0"/>
                    <a:pt x="2" y="0"/>
                  </a:cubicBezTo>
                  <a:cubicBezTo>
                    <a:pt x="1" y="0"/>
                    <a:pt x="0" y="1"/>
                    <a:pt x="0" y="2"/>
                  </a:cubicBezTo>
                  <a:cubicBezTo>
                    <a:pt x="0" y="4"/>
                    <a:pt x="1" y="5"/>
                    <a:pt x="2" y="5"/>
                  </a:cubicBezTo>
                  <a:cubicBezTo>
                    <a:pt x="13" y="5"/>
                    <a:pt x="13" y="5"/>
                    <a:pt x="13" y="5"/>
                  </a:cubicBezTo>
                  <a:cubicBezTo>
                    <a:pt x="14" y="5"/>
                    <a:pt x="16" y="4"/>
                    <a:pt x="16"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62" name="Freeform 368"/>
            <p:cNvSpPr/>
            <p:nvPr>
              <p:custDataLst>
                <p:tags r:id="rId363"/>
              </p:custDataLst>
            </p:nvPr>
          </p:nvSpPr>
          <p:spPr bwMode="auto">
            <a:xfrm>
              <a:off x="1095" y="1327"/>
              <a:ext cx="11" cy="35"/>
            </a:xfrm>
            <a:custGeom>
              <a:avLst/>
              <a:gdLst>
                <a:gd name="T0" fmla="*/ 5 w 5"/>
                <a:gd name="T1" fmla="*/ 12 h 15"/>
                <a:gd name="T2" fmla="*/ 5 w 5"/>
                <a:gd name="T3" fmla="*/ 3 h 15"/>
                <a:gd name="T4" fmla="*/ 2 w 5"/>
                <a:gd name="T5" fmla="*/ 0 h 15"/>
                <a:gd name="T6" fmla="*/ 0 w 5"/>
                <a:gd name="T7" fmla="*/ 3 h 15"/>
                <a:gd name="T8" fmla="*/ 0 w 5"/>
                <a:gd name="T9" fmla="*/ 12 h 15"/>
                <a:gd name="T10" fmla="*/ 2 w 5"/>
                <a:gd name="T11" fmla="*/ 15 h 15"/>
                <a:gd name="T12" fmla="*/ 5 w 5"/>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2"/>
                  </a:moveTo>
                  <a:cubicBezTo>
                    <a:pt x="5" y="3"/>
                    <a:pt x="5" y="3"/>
                    <a:pt x="5" y="3"/>
                  </a:cubicBezTo>
                  <a:cubicBezTo>
                    <a:pt x="5" y="1"/>
                    <a:pt x="4" y="0"/>
                    <a:pt x="2" y="0"/>
                  </a:cubicBezTo>
                  <a:cubicBezTo>
                    <a:pt x="1" y="0"/>
                    <a:pt x="0" y="1"/>
                    <a:pt x="0" y="3"/>
                  </a:cubicBezTo>
                  <a:cubicBezTo>
                    <a:pt x="0" y="12"/>
                    <a:pt x="0" y="12"/>
                    <a:pt x="0" y="12"/>
                  </a:cubicBezTo>
                  <a:cubicBezTo>
                    <a:pt x="0" y="14"/>
                    <a:pt x="1" y="15"/>
                    <a:pt x="2" y="15"/>
                  </a:cubicBezTo>
                  <a:cubicBezTo>
                    <a:pt x="4" y="15"/>
                    <a:pt x="5" y="14"/>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sp>
          <p:nvSpPr>
            <p:cNvPr id="663" name="Freeform 369"/>
            <p:cNvSpPr/>
            <p:nvPr>
              <p:custDataLst>
                <p:tags r:id="rId364"/>
              </p:custDataLst>
            </p:nvPr>
          </p:nvSpPr>
          <p:spPr bwMode="auto">
            <a:xfrm>
              <a:off x="1095" y="1279"/>
              <a:ext cx="11" cy="34"/>
            </a:xfrm>
            <a:custGeom>
              <a:avLst/>
              <a:gdLst>
                <a:gd name="T0" fmla="*/ 5 w 5"/>
                <a:gd name="T1" fmla="*/ 12 h 14"/>
                <a:gd name="T2" fmla="*/ 5 w 5"/>
                <a:gd name="T3" fmla="*/ 2 h 14"/>
                <a:gd name="T4" fmla="*/ 2 w 5"/>
                <a:gd name="T5" fmla="*/ 0 h 14"/>
                <a:gd name="T6" fmla="*/ 0 w 5"/>
                <a:gd name="T7" fmla="*/ 2 h 14"/>
                <a:gd name="T8" fmla="*/ 0 w 5"/>
                <a:gd name="T9" fmla="*/ 12 h 14"/>
                <a:gd name="T10" fmla="*/ 2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2" y="0"/>
                  </a:cubicBezTo>
                  <a:cubicBezTo>
                    <a:pt x="1" y="0"/>
                    <a:pt x="0" y="1"/>
                    <a:pt x="0" y="2"/>
                  </a:cubicBezTo>
                  <a:cubicBezTo>
                    <a:pt x="0" y="12"/>
                    <a:pt x="0" y="12"/>
                    <a:pt x="0" y="12"/>
                  </a:cubicBezTo>
                  <a:cubicBezTo>
                    <a:pt x="0" y="13"/>
                    <a:pt x="1" y="14"/>
                    <a:pt x="2" y="14"/>
                  </a:cubicBezTo>
                  <a:cubicBezTo>
                    <a:pt x="4" y="14"/>
                    <a:pt x="5" y="13"/>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cs typeface="思源黑体 CN Regular" panose="020B0500000000000000" pitchFamily="34" charset="-122"/>
              </a:endParaRPr>
            </a:p>
          </p:txBody>
        </p:sp>
      </p:grpSp>
      <p:sp>
        <p:nvSpPr>
          <p:cNvPr id="608" name="任意多边形 607"/>
          <p:cNvSpPr/>
          <p:nvPr/>
        </p:nvSpPr>
        <p:spPr bwMode="auto">
          <a:xfrm>
            <a:off x="0" y="5030001"/>
            <a:ext cx="3492500" cy="1490102"/>
          </a:xfrm>
          <a:custGeom>
            <a:avLst/>
            <a:gdLst>
              <a:gd name="connsiteX0" fmla="*/ 0 w 3993856"/>
              <a:gd name="connsiteY0" fmla="*/ 0 h 1704009"/>
              <a:gd name="connsiteX1" fmla="*/ 31638 w 3993856"/>
              <a:gd name="connsiteY1" fmla="*/ 6641 h 1704009"/>
              <a:gd name="connsiteX2" fmla="*/ 799123 w 3993856"/>
              <a:gd name="connsiteY2" fmla="*/ 624741 h 1704009"/>
              <a:gd name="connsiteX3" fmla="*/ 1115269 w 3993856"/>
              <a:gd name="connsiteY3" fmla="*/ 574794 h 1704009"/>
              <a:gd name="connsiteX4" fmla="*/ 2080344 w 3993856"/>
              <a:gd name="connsiteY4" fmla="*/ 1124216 h 1704009"/>
              <a:gd name="connsiteX5" fmla="*/ 2646078 w 3993856"/>
              <a:gd name="connsiteY5" fmla="*/ 891128 h 1704009"/>
              <a:gd name="connsiteX6" fmla="*/ 3378205 w 3993856"/>
              <a:gd name="connsiteY6" fmla="*/ 1373953 h 1704009"/>
              <a:gd name="connsiteX7" fmla="*/ 3677711 w 3993856"/>
              <a:gd name="connsiteY7" fmla="*/ 1373953 h 1704009"/>
              <a:gd name="connsiteX8" fmla="*/ 3894021 w 3993856"/>
              <a:gd name="connsiteY8" fmla="*/ 1457199 h 1704009"/>
              <a:gd name="connsiteX9" fmla="*/ 3993856 w 3993856"/>
              <a:gd name="connsiteY9" fmla="*/ 1673638 h 1704009"/>
              <a:gd name="connsiteX10" fmla="*/ 3990512 w 3993856"/>
              <a:gd name="connsiteY10" fmla="*/ 1704009 h 1704009"/>
              <a:gd name="connsiteX11" fmla="*/ 0 w 3993856"/>
              <a:gd name="connsiteY11" fmla="*/ 1704009 h 1704009"/>
              <a:gd name="connsiteX12" fmla="*/ 0 w 3993856"/>
              <a:gd name="connsiteY12" fmla="*/ 0 h 170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3856" h="1704009">
                <a:moveTo>
                  <a:pt x="0" y="0"/>
                </a:moveTo>
                <a:lnTo>
                  <a:pt x="31638" y="6641"/>
                </a:lnTo>
                <a:cubicBezTo>
                  <a:pt x="362343" y="100293"/>
                  <a:pt x="636891" y="325057"/>
                  <a:pt x="799123" y="624741"/>
                </a:cubicBezTo>
                <a:cubicBezTo>
                  <a:pt x="898958" y="591443"/>
                  <a:pt x="1015433" y="574794"/>
                  <a:pt x="1115269" y="574794"/>
                </a:cubicBezTo>
                <a:cubicBezTo>
                  <a:pt x="1531249" y="574794"/>
                  <a:pt x="1880673" y="807882"/>
                  <a:pt x="2080344" y="1124216"/>
                </a:cubicBezTo>
                <a:cubicBezTo>
                  <a:pt x="2213458" y="974374"/>
                  <a:pt x="2413129" y="891128"/>
                  <a:pt x="2646078" y="891128"/>
                </a:cubicBezTo>
                <a:cubicBezTo>
                  <a:pt x="2962224" y="891128"/>
                  <a:pt x="3245091" y="1090918"/>
                  <a:pt x="3378205" y="1373953"/>
                </a:cubicBezTo>
                <a:cubicBezTo>
                  <a:pt x="3378205" y="1373953"/>
                  <a:pt x="3378205" y="1373953"/>
                  <a:pt x="3677711" y="1373953"/>
                </a:cubicBezTo>
                <a:cubicBezTo>
                  <a:pt x="3760907" y="1373953"/>
                  <a:pt x="3844103" y="1407252"/>
                  <a:pt x="3894021" y="1457199"/>
                </a:cubicBezTo>
                <a:cubicBezTo>
                  <a:pt x="3960578" y="1523796"/>
                  <a:pt x="3993856" y="1590392"/>
                  <a:pt x="3993856" y="1673638"/>
                </a:cubicBezTo>
                <a:lnTo>
                  <a:pt x="3990512" y="1704009"/>
                </a:lnTo>
                <a:lnTo>
                  <a:pt x="0" y="1704009"/>
                </a:lnTo>
                <a:lnTo>
                  <a:pt x="0" y="0"/>
                </a:lnTo>
                <a:close/>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思源黑体 CN Regular" panose="020B0500000000000000" pitchFamily="34" charset="-122"/>
            </a:endParaRPr>
          </a:p>
        </p:txBody>
      </p:sp>
      <p:sp>
        <p:nvSpPr>
          <p:cNvPr id="615" name="任意多边形 614"/>
          <p:cNvSpPr/>
          <p:nvPr/>
        </p:nvSpPr>
        <p:spPr bwMode="auto">
          <a:xfrm rot="10800000">
            <a:off x="10510246" y="-664"/>
            <a:ext cx="1683675" cy="508664"/>
          </a:xfrm>
          <a:custGeom>
            <a:avLst/>
            <a:gdLst>
              <a:gd name="connsiteX0" fmla="*/ 2481970 w 2481970"/>
              <a:gd name="connsiteY0" fmla="*/ 749841 h 749841"/>
              <a:gd name="connsiteX1" fmla="*/ 0 w 2481970"/>
              <a:gd name="connsiteY1" fmla="*/ 749841 h 749841"/>
              <a:gd name="connsiteX2" fmla="*/ 0 w 2481970"/>
              <a:gd name="connsiteY2" fmla="*/ 33431 h 749841"/>
              <a:gd name="connsiteX3" fmla="*/ 88379 w 2481970"/>
              <a:gd name="connsiteY3" fmla="*/ 12487 h 749841"/>
              <a:gd name="connsiteX4" fmla="*/ 246452 w 2481970"/>
              <a:gd name="connsiteY4" fmla="*/ 0 h 749841"/>
              <a:gd name="connsiteX5" fmla="*/ 1211527 w 2481970"/>
              <a:gd name="connsiteY5" fmla="*/ 549422 h 749841"/>
              <a:gd name="connsiteX6" fmla="*/ 1777261 w 2481970"/>
              <a:gd name="connsiteY6" fmla="*/ 316334 h 749841"/>
              <a:gd name="connsiteX7" fmla="*/ 2452678 w 2481970"/>
              <a:gd name="connsiteY7" fmla="*/ 697151 h 749841"/>
              <a:gd name="connsiteX8" fmla="*/ 2481970 w 2481970"/>
              <a:gd name="connsiteY8" fmla="*/ 749841 h 74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1970" h="749841">
                <a:moveTo>
                  <a:pt x="2481970" y="749841"/>
                </a:moveTo>
                <a:lnTo>
                  <a:pt x="0" y="749841"/>
                </a:lnTo>
                <a:lnTo>
                  <a:pt x="0" y="33431"/>
                </a:lnTo>
                <a:lnTo>
                  <a:pt x="88379" y="12487"/>
                </a:lnTo>
                <a:cubicBezTo>
                  <a:pt x="142456" y="4162"/>
                  <a:pt x="196534" y="0"/>
                  <a:pt x="246452" y="0"/>
                </a:cubicBezTo>
                <a:cubicBezTo>
                  <a:pt x="662432" y="0"/>
                  <a:pt x="1011856" y="233088"/>
                  <a:pt x="1211527" y="549422"/>
                </a:cubicBezTo>
                <a:cubicBezTo>
                  <a:pt x="1344641" y="399579"/>
                  <a:pt x="1544312" y="316334"/>
                  <a:pt x="1777261" y="316334"/>
                </a:cubicBezTo>
                <a:cubicBezTo>
                  <a:pt x="2053888" y="316334"/>
                  <a:pt x="2305037" y="469298"/>
                  <a:pt x="2452678" y="697151"/>
                </a:cubicBezTo>
                <a:lnTo>
                  <a:pt x="2481970" y="749841"/>
                </a:lnTo>
                <a:close/>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思源黑体 CN Regular" panose="020B0500000000000000" pitchFamily="34" charset="-122"/>
            </a:endParaRPr>
          </a:p>
        </p:txBody>
      </p:sp>
      <p:sp>
        <p:nvSpPr>
          <p:cNvPr id="592" name="文本框 591"/>
          <p:cNvSpPr txBox="1"/>
          <p:nvPr/>
        </p:nvSpPr>
        <p:spPr>
          <a:xfrm>
            <a:off x="672329" y="2372100"/>
            <a:ext cx="6993776" cy="1014730"/>
          </a:xfrm>
          <a:prstGeom prst="rect">
            <a:avLst/>
          </a:prstGeom>
          <a:noFill/>
        </p:spPr>
        <p:txBody>
          <a:bodyPr wrap="square" rtlCol="0">
            <a:spAutoFit/>
          </a:bodyPr>
          <a:lstStyle/>
          <a:p>
            <a:r>
              <a:rPr lang="zh-CN" altLang="en-US" sz="6000" dirty="0" smtClean="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演示完毕谢谢观看</a:t>
            </a:r>
            <a:endParaRPr lang="zh-CN" altLang="en-US" sz="6000" dirty="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93" name="文本框 592"/>
          <p:cNvSpPr txBox="1"/>
          <p:nvPr/>
        </p:nvSpPr>
        <p:spPr>
          <a:xfrm>
            <a:off x="702144" y="1779694"/>
            <a:ext cx="4501553" cy="461665"/>
          </a:xfrm>
          <a:prstGeom prst="rect">
            <a:avLst/>
          </a:prstGeom>
          <a:noFill/>
        </p:spPr>
        <p:txBody>
          <a:bodyPr wrap="none" rtlCol="0">
            <a:spAutoFit/>
          </a:bodyPr>
          <a:lstStyle/>
          <a:p>
            <a:r>
              <a:rPr lang="en-US" altLang="zh-CN" sz="24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Report on project progress</a:t>
            </a:r>
            <a:endParaRPr lang="zh-CN" altLang="en-US" sz="2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94" name="文本框 593"/>
          <p:cNvSpPr txBox="1"/>
          <p:nvPr/>
        </p:nvSpPr>
        <p:spPr>
          <a:xfrm>
            <a:off x="702143" y="3435896"/>
            <a:ext cx="6275511" cy="369332"/>
          </a:xfrm>
          <a:prstGeom prst="rect">
            <a:avLst/>
          </a:prstGeom>
          <a:noFill/>
        </p:spPr>
        <p:txBody>
          <a:bodyPr wrap="square" rtlCol="0">
            <a:spAutoFit/>
          </a:bodyPr>
          <a:lstStyle/>
          <a:p>
            <a:r>
              <a:rPr lang="zh-CN" altLang="en-US"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项目推进、项目进度、项目汇报、工作总结、工作汇报</a:t>
            </a:r>
            <a:endParaRPr lang="zh-CN" altLang="en-US"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595" name="圆角矩形 594"/>
          <p:cNvSpPr/>
          <p:nvPr/>
        </p:nvSpPr>
        <p:spPr>
          <a:xfrm>
            <a:off x="715356" y="4918992"/>
            <a:ext cx="2129741" cy="493785"/>
          </a:xfrm>
          <a:prstGeom prst="roundRect">
            <a:avLst>
              <a:gd name="adj" fmla="val 50000"/>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思源黑体 CN Regular" panose="020B0500000000000000" pitchFamily="34" charset="-122"/>
                <a:ea typeface="思源黑体 CN Regular" panose="020B0500000000000000" pitchFamily="34" charset="-122"/>
                <a:cs typeface="思源黑体 CN Regular" panose="020B0500000000000000" pitchFamily="34" charset="-122"/>
              </a:rPr>
              <a:t>汇报人：稻小壳</a:t>
            </a:r>
            <a:endParaRPr lang="zh-CN" altLang="en-US" sz="1600" dirty="0">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596" name="文本框 595"/>
          <p:cNvSpPr txBox="1"/>
          <p:nvPr/>
        </p:nvSpPr>
        <p:spPr>
          <a:xfrm>
            <a:off x="715356" y="371073"/>
            <a:ext cx="1491114" cy="338554"/>
          </a:xfrm>
          <a:prstGeom prst="rect">
            <a:avLst/>
          </a:prstGeom>
          <a:noFill/>
        </p:spPr>
        <p:txBody>
          <a:bodyPr wrap="none" rtlCol="0">
            <a:spAutoFit/>
          </a:bodyPr>
          <a:lstStyle/>
          <a:p>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YOUR LOGO</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97" name="文本框 596"/>
          <p:cNvSpPr txBox="1"/>
          <p:nvPr/>
        </p:nvSpPr>
        <p:spPr>
          <a:xfrm>
            <a:off x="7156694" y="371073"/>
            <a:ext cx="4602542" cy="338554"/>
          </a:xfrm>
          <a:prstGeom prst="rect">
            <a:avLst/>
          </a:prstGeom>
          <a:noFill/>
        </p:spPr>
        <p:txBody>
          <a:bodyPr wrap="none" rtlCol="0">
            <a:spAutoFit/>
          </a:bodyPr>
          <a:lstStyle/>
          <a:p>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追求品质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只争朝夕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全力以赴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矢志不移</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98" name="矩形 597"/>
          <p:cNvSpPr/>
          <p:nvPr/>
        </p:nvSpPr>
        <p:spPr>
          <a:xfrm>
            <a:off x="672329" y="3940331"/>
            <a:ext cx="3775393" cy="523220"/>
          </a:xfrm>
          <a:prstGeom prst="rect">
            <a:avLst/>
          </a:prstGeom>
        </p:spPr>
        <p:txBody>
          <a:bodyPr wrap="none">
            <a:spAutoFit/>
          </a:bodyPr>
          <a:lstStyle/>
          <a:p>
            <a:r>
              <a:rPr lang="zh-CN" altLang="en-US" sz="2800" dirty="0" smtClean="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金山办公软件有限公司</a:t>
            </a:r>
            <a:endParaRPr lang="zh-CN" altLang="en-US" sz="2800" dirty="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618" name="椭圆 617"/>
          <p:cNvSpPr/>
          <p:nvPr/>
        </p:nvSpPr>
        <p:spPr>
          <a:xfrm>
            <a:off x="508000" y="455628"/>
            <a:ext cx="128573" cy="128573"/>
          </a:xfrm>
          <a:prstGeom prst="ellipse">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cxnSp>
        <p:nvCxnSpPr>
          <p:cNvPr id="620" name="直接连接符 619"/>
          <p:cNvCxnSpPr/>
          <p:nvPr/>
        </p:nvCxnSpPr>
        <p:spPr>
          <a:xfrm>
            <a:off x="2438400" y="540350"/>
            <a:ext cx="425268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26" name="组合 625"/>
          <p:cNvGrpSpPr/>
          <p:nvPr/>
        </p:nvGrpSpPr>
        <p:grpSpPr>
          <a:xfrm>
            <a:off x="0" y="6501597"/>
            <a:ext cx="12192000" cy="356415"/>
            <a:chOff x="0" y="6683808"/>
            <a:chExt cx="12192000" cy="174192"/>
          </a:xfrm>
        </p:grpSpPr>
        <p:sp>
          <p:nvSpPr>
            <p:cNvPr id="625" name="矩形 624"/>
            <p:cNvSpPr/>
            <p:nvPr/>
          </p:nvSpPr>
          <p:spPr>
            <a:xfrm>
              <a:off x="0" y="6683808"/>
              <a:ext cx="12192000" cy="1490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624" name="矩形 623"/>
            <p:cNvSpPr/>
            <p:nvPr/>
          </p:nvSpPr>
          <p:spPr>
            <a:xfrm>
              <a:off x="0" y="6708972"/>
              <a:ext cx="12192000" cy="149028"/>
            </a:xfrm>
            <a:prstGeom prst="rect">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 name="组合 495"/>
          <p:cNvGrpSpPr/>
          <p:nvPr/>
        </p:nvGrpSpPr>
        <p:grpSpPr>
          <a:xfrm>
            <a:off x="0" y="6501597"/>
            <a:ext cx="12192000" cy="356415"/>
            <a:chOff x="0" y="6683808"/>
            <a:chExt cx="12192000" cy="174192"/>
          </a:xfrm>
        </p:grpSpPr>
        <p:sp>
          <p:nvSpPr>
            <p:cNvPr id="497" name="矩形 496"/>
            <p:cNvSpPr/>
            <p:nvPr/>
          </p:nvSpPr>
          <p:spPr>
            <a:xfrm>
              <a:off x="0" y="6683808"/>
              <a:ext cx="12192000" cy="1490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98" name="矩形 497"/>
            <p:cNvSpPr/>
            <p:nvPr/>
          </p:nvSpPr>
          <p:spPr>
            <a:xfrm>
              <a:off x="0" y="6708972"/>
              <a:ext cx="12192000" cy="149028"/>
            </a:xfrm>
            <a:prstGeom prst="rect">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499" name="任意多边形 498"/>
          <p:cNvSpPr/>
          <p:nvPr/>
        </p:nvSpPr>
        <p:spPr bwMode="auto">
          <a:xfrm rot="10800000">
            <a:off x="8699500" y="1909"/>
            <a:ext cx="3492500" cy="1490102"/>
          </a:xfrm>
          <a:custGeom>
            <a:avLst/>
            <a:gdLst>
              <a:gd name="connsiteX0" fmla="*/ 0 w 3993856"/>
              <a:gd name="connsiteY0" fmla="*/ 0 h 1704009"/>
              <a:gd name="connsiteX1" fmla="*/ 31638 w 3993856"/>
              <a:gd name="connsiteY1" fmla="*/ 6641 h 1704009"/>
              <a:gd name="connsiteX2" fmla="*/ 799123 w 3993856"/>
              <a:gd name="connsiteY2" fmla="*/ 624741 h 1704009"/>
              <a:gd name="connsiteX3" fmla="*/ 1115269 w 3993856"/>
              <a:gd name="connsiteY3" fmla="*/ 574794 h 1704009"/>
              <a:gd name="connsiteX4" fmla="*/ 2080344 w 3993856"/>
              <a:gd name="connsiteY4" fmla="*/ 1124216 h 1704009"/>
              <a:gd name="connsiteX5" fmla="*/ 2646078 w 3993856"/>
              <a:gd name="connsiteY5" fmla="*/ 891128 h 1704009"/>
              <a:gd name="connsiteX6" fmla="*/ 3378205 w 3993856"/>
              <a:gd name="connsiteY6" fmla="*/ 1373953 h 1704009"/>
              <a:gd name="connsiteX7" fmla="*/ 3677711 w 3993856"/>
              <a:gd name="connsiteY7" fmla="*/ 1373953 h 1704009"/>
              <a:gd name="connsiteX8" fmla="*/ 3894021 w 3993856"/>
              <a:gd name="connsiteY8" fmla="*/ 1457199 h 1704009"/>
              <a:gd name="connsiteX9" fmla="*/ 3993856 w 3993856"/>
              <a:gd name="connsiteY9" fmla="*/ 1673638 h 1704009"/>
              <a:gd name="connsiteX10" fmla="*/ 3990512 w 3993856"/>
              <a:gd name="connsiteY10" fmla="*/ 1704009 h 1704009"/>
              <a:gd name="connsiteX11" fmla="*/ 0 w 3993856"/>
              <a:gd name="connsiteY11" fmla="*/ 1704009 h 1704009"/>
              <a:gd name="connsiteX12" fmla="*/ 0 w 3993856"/>
              <a:gd name="connsiteY12" fmla="*/ 0 h 170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3856" h="1704009">
                <a:moveTo>
                  <a:pt x="0" y="0"/>
                </a:moveTo>
                <a:lnTo>
                  <a:pt x="31638" y="6641"/>
                </a:lnTo>
                <a:cubicBezTo>
                  <a:pt x="362343" y="100293"/>
                  <a:pt x="636891" y="325057"/>
                  <a:pt x="799123" y="624741"/>
                </a:cubicBezTo>
                <a:cubicBezTo>
                  <a:pt x="898958" y="591443"/>
                  <a:pt x="1015433" y="574794"/>
                  <a:pt x="1115269" y="574794"/>
                </a:cubicBezTo>
                <a:cubicBezTo>
                  <a:pt x="1531249" y="574794"/>
                  <a:pt x="1880673" y="807882"/>
                  <a:pt x="2080344" y="1124216"/>
                </a:cubicBezTo>
                <a:cubicBezTo>
                  <a:pt x="2213458" y="974374"/>
                  <a:pt x="2413129" y="891128"/>
                  <a:pt x="2646078" y="891128"/>
                </a:cubicBezTo>
                <a:cubicBezTo>
                  <a:pt x="2962224" y="891128"/>
                  <a:pt x="3245091" y="1090918"/>
                  <a:pt x="3378205" y="1373953"/>
                </a:cubicBezTo>
                <a:cubicBezTo>
                  <a:pt x="3378205" y="1373953"/>
                  <a:pt x="3378205" y="1373953"/>
                  <a:pt x="3677711" y="1373953"/>
                </a:cubicBezTo>
                <a:cubicBezTo>
                  <a:pt x="3760907" y="1373953"/>
                  <a:pt x="3844103" y="1407252"/>
                  <a:pt x="3894021" y="1457199"/>
                </a:cubicBezTo>
                <a:cubicBezTo>
                  <a:pt x="3960578" y="1523796"/>
                  <a:pt x="3993856" y="1590392"/>
                  <a:pt x="3993856" y="1673638"/>
                </a:cubicBezTo>
                <a:lnTo>
                  <a:pt x="3990512" y="1704009"/>
                </a:lnTo>
                <a:lnTo>
                  <a:pt x="0" y="1704009"/>
                </a:lnTo>
                <a:lnTo>
                  <a:pt x="0" y="0"/>
                </a:lnTo>
                <a:close/>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思源黑体 CN Regular" panose="020B0500000000000000" pitchFamily="34" charset="-122"/>
            </a:endParaRPr>
          </a:p>
        </p:txBody>
      </p:sp>
      <p:grpSp>
        <p:nvGrpSpPr>
          <p:cNvPr id="3" name="Group 4"/>
          <p:cNvGrpSpPr>
            <a:grpSpLocks noChangeAspect="1"/>
          </p:cNvGrpSpPr>
          <p:nvPr/>
        </p:nvGrpSpPr>
        <p:grpSpPr bwMode="auto">
          <a:xfrm>
            <a:off x="460375" y="1773238"/>
            <a:ext cx="5172075" cy="4073525"/>
            <a:chOff x="434" y="661"/>
            <a:chExt cx="3258" cy="2566"/>
          </a:xfrm>
        </p:grpSpPr>
        <p:grpSp>
          <p:nvGrpSpPr>
            <p:cNvPr id="6" name="Group 205"/>
            <p:cNvGrpSpPr/>
            <p:nvPr/>
          </p:nvGrpSpPr>
          <p:grpSpPr bwMode="auto">
            <a:xfrm>
              <a:off x="434" y="661"/>
              <a:ext cx="3258" cy="2566"/>
              <a:chOff x="434" y="661"/>
              <a:chExt cx="3258" cy="2566"/>
            </a:xfrm>
          </p:grpSpPr>
          <p:sp>
            <p:nvSpPr>
              <p:cNvPr id="664" name="Freeform 5"/>
              <p:cNvSpPr>
                <a:spLocks noEditPoints="1"/>
              </p:cNvSpPr>
              <p:nvPr/>
            </p:nvSpPr>
            <p:spPr bwMode="auto">
              <a:xfrm>
                <a:off x="1047" y="1289"/>
                <a:ext cx="2481" cy="1729"/>
              </a:xfrm>
              <a:custGeom>
                <a:avLst/>
                <a:gdLst>
                  <a:gd name="T0" fmla="*/ 271 w 1048"/>
                  <a:gd name="T1" fmla="*/ 384 h 730"/>
                  <a:gd name="T2" fmla="*/ 326 w 1048"/>
                  <a:gd name="T3" fmla="*/ 380 h 730"/>
                  <a:gd name="T4" fmla="*/ 2 w 1048"/>
                  <a:gd name="T5" fmla="*/ 277 h 730"/>
                  <a:gd name="T6" fmla="*/ 5 w 1048"/>
                  <a:gd name="T7" fmla="*/ 384 h 730"/>
                  <a:gd name="T8" fmla="*/ 21 w 1048"/>
                  <a:gd name="T9" fmla="*/ 460 h 730"/>
                  <a:gd name="T10" fmla="*/ 46 w 1048"/>
                  <a:gd name="T11" fmla="*/ 255 h 730"/>
                  <a:gd name="T12" fmla="*/ 327 w 1048"/>
                  <a:gd name="T13" fmla="*/ 233 h 730"/>
                  <a:gd name="T14" fmla="*/ 660 w 1048"/>
                  <a:gd name="T15" fmla="*/ 265 h 730"/>
                  <a:gd name="T16" fmla="*/ 606 w 1048"/>
                  <a:gd name="T17" fmla="*/ 262 h 730"/>
                  <a:gd name="T18" fmla="*/ 394 w 1048"/>
                  <a:gd name="T19" fmla="*/ 260 h 730"/>
                  <a:gd name="T20" fmla="*/ 432 w 1048"/>
                  <a:gd name="T21" fmla="*/ 273 h 730"/>
                  <a:gd name="T22" fmla="*/ 469 w 1048"/>
                  <a:gd name="T23" fmla="*/ 321 h 730"/>
                  <a:gd name="T24" fmla="*/ 498 w 1048"/>
                  <a:gd name="T25" fmla="*/ 324 h 730"/>
                  <a:gd name="T26" fmla="*/ 525 w 1048"/>
                  <a:gd name="T27" fmla="*/ 330 h 730"/>
                  <a:gd name="T28" fmla="*/ 530 w 1048"/>
                  <a:gd name="T29" fmla="*/ 331 h 730"/>
                  <a:gd name="T30" fmla="*/ 545 w 1048"/>
                  <a:gd name="T31" fmla="*/ 337 h 730"/>
                  <a:gd name="T32" fmla="*/ 555 w 1048"/>
                  <a:gd name="T33" fmla="*/ 344 h 730"/>
                  <a:gd name="T34" fmla="*/ 558 w 1048"/>
                  <a:gd name="T35" fmla="*/ 352 h 730"/>
                  <a:gd name="T36" fmla="*/ 558 w 1048"/>
                  <a:gd name="T37" fmla="*/ 375 h 730"/>
                  <a:gd name="T38" fmla="*/ 555 w 1048"/>
                  <a:gd name="T39" fmla="*/ 388 h 730"/>
                  <a:gd name="T40" fmla="*/ 555 w 1048"/>
                  <a:gd name="T41" fmla="*/ 411 h 730"/>
                  <a:gd name="T42" fmla="*/ 556 w 1048"/>
                  <a:gd name="T43" fmla="*/ 418 h 730"/>
                  <a:gd name="T44" fmla="*/ 558 w 1048"/>
                  <a:gd name="T45" fmla="*/ 424 h 730"/>
                  <a:gd name="T46" fmla="*/ 558 w 1048"/>
                  <a:gd name="T47" fmla="*/ 426 h 730"/>
                  <a:gd name="T48" fmla="*/ 1027 w 1048"/>
                  <a:gd name="T49" fmla="*/ 419 h 730"/>
                  <a:gd name="T50" fmla="*/ 870 w 1048"/>
                  <a:gd name="T51" fmla="*/ 566 h 730"/>
                  <a:gd name="T52" fmla="*/ 275 w 1048"/>
                  <a:gd name="T53" fmla="*/ 546 h 730"/>
                  <a:gd name="T54" fmla="*/ 476 w 1048"/>
                  <a:gd name="T55" fmla="*/ 730 h 730"/>
                  <a:gd name="T56" fmla="*/ 476 w 1048"/>
                  <a:gd name="T57" fmla="*/ 707 h 730"/>
                  <a:gd name="T58" fmla="*/ 475 w 1048"/>
                  <a:gd name="T59" fmla="*/ 694 h 730"/>
                  <a:gd name="T60" fmla="*/ 469 w 1048"/>
                  <a:gd name="T61" fmla="*/ 660 h 730"/>
                  <a:gd name="T62" fmla="*/ 469 w 1048"/>
                  <a:gd name="T63" fmla="*/ 636 h 730"/>
                  <a:gd name="T64" fmla="*/ 469 w 1048"/>
                  <a:gd name="T65" fmla="*/ 621 h 730"/>
                  <a:gd name="T66" fmla="*/ 469 w 1048"/>
                  <a:gd name="T67" fmla="*/ 597 h 730"/>
                  <a:gd name="T68" fmla="*/ 615 w 1048"/>
                  <a:gd name="T69" fmla="*/ 570 h 730"/>
                  <a:gd name="T70" fmla="*/ 622 w 1048"/>
                  <a:gd name="T71" fmla="*/ 571 h 730"/>
                  <a:gd name="T72" fmla="*/ 654 w 1048"/>
                  <a:gd name="T73" fmla="*/ 578 h 730"/>
                  <a:gd name="T74" fmla="*/ 669 w 1048"/>
                  <a:gd name="T75" fmla="*/ 584 h 730"/>
                  <a:gd name="T76" fmla="*/ 679 w 1048"/>
                  <a:gd name="T77" fmla="*/ 591 h 730"/>
                  <a:gd name="T78" fmla="*/ 682 w 1048"/>
                  <a:gd name="T79" fmla="*/ 598 h 730"/>
                  <a:gd name="T80" fmla="*/ 682 w 1048"/>
                  <a:gd name="T81" fmla="*/ 621 h 730"/>
                  <a:gd name="T82" fmla="*/ 680 w 1048"/>
                  <a:gd name="T83" fmla="*/ 630 h 730"/>
                  <a:gd name="T84" fmla="*/ 683 w 1048"/>
                  <a:gd name="T85" fmla="*/ 636 h 730"/>
                  <a:gd name="T86" fmla="*/ 683 w 1048"/>
                  <a:gd name="T87" fmla="*/ 661 h 730"/>
                  <a:gd name="T88" fmla="*/ 683 w 1048"/>
                  <a:gd name="T89" fmla="*/ 661 h 730"/>
                  <a:gd name="T90" fmla="*/ 685 w 1048"/>
                  <a:gd name="T91" fmla="*/ 664 h 730"/>
                  <a:gd name="T92" fmla="*/ 688 w 1048"/>
                  <a:gd name="T93" fmla="*/ 671 h 730"/>
                  <a:gd name="T94" fmla="*/ 688 w 1048"/>
                  <a:gd name="T95" fmla="*/ 694 h 730"/>
                  <a:gd name="T96" fmla="*/ 686 w 1048"/>
                  <a:gd name="T97" fmla="*/ 701 h 730"/>
                  <a:gd name="T98" fmla="*/ 689 w 1048"/>
                  <a:gd name="T99" fmla="*/ 708 h 730"/>
                  <a:gd name="T100" fmla="*/ 975 w 1048"/>
                  <a:gd name="T101" fmla="*/ 551 h 730"/>
                  <a:gd name="T102" fmla="*/ 928 w 1048"/>
                  <a:gd name="T103" fmla="*/ 197 h 730"/>
                  <a:gd name="T104" fmla="*/ 621 w 1048"/>
                  <a:gd name="T105" fmla="*/ 171 h 730"/>
                  <a:gd name="T106" fmla="*/ 589 w 1048"/>
                  <a:gd name="T107" fmla="*/ 112 h 730"/>
                  <a:gd name="T108" fmla="*/ 61 w 1048"/>
                  <a:gd name="T109" fmla="*/ 91 h 730"/>
                  <a:gd name="T110" fmla="*/ 474 w 1048"/>
                  <a:gd name="T111" fmla="*/ 152 h 730"/>
                  <a:gd name="T112" fmla="*/ 268 w 1048"/>
                  <a:gd name="T113"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8" h="730">
                    <a:moveTo>
                      <a:pt x="330" y="296"/>
                    </a:moveTo>
                    <a:cubicBezTo>
                      <a:pt x="264" y="332"/>
                      <a:pt x="264" y="332"/>
                      <a:pt x="264" y="332"/>
                    </a:cubicBezTo>
                    <a:cubicBezTo>
                      <a:pt x="267" y="350"/>
                      <a:pt x="269" y="367"/>
                      <a:pt x="271" y="384"/>
                    </a:cubicBezTo>
                    <a:cubicBezTo>
                      <a:pt x="277" y="384"/>
                      <a:pt x="283" y="384"/>
                      <a:pt x="288" y="384"/>
                    </a:cubicBezTo>
                    <a:cubicBezTo>
                      <a:pt x="301" y="384"/>
                      <a:pt x="313" y="384"/>
                      <a:pt x="326" y="385"/>
                    </a:cubicBezTo>
                    <a:cubicBezTo>
                      <a:pt x="326" y="383"/>
                      <a:pt x="326" y="381"/>
                      <a:pt x="326" y="380"/>
                    </a:cubicBezTo>
                    <a:cubicBezTo>
                      <a:pt x="327" y="345"/>
                      <a:pt x="328" y="312"/>
                      <a:pt x="330" y="296"/>
                    </a:cubicBezTo>
                    <a:moveTo>
                      <a:pt x="46" y="255"/>
                    </a:moveTo>
                    <a:cubicBezTo>
                      <a:pt x="30" y="261"/>
                      <a:pt x="15" y="269"/>
                      <a:pt x="2" y="277"/>
                    </a:cubicBezTo>
                    <a:cubicBezTo>
                      <a:pt x="2" y="277"/>
                      <a:pt x="2" y="277"/>
                      <a:pt x="2" y="277"/>
                    </a:cubicBezTo>
                    <a:cubicBezTo>
                      <a:pt x="0" y="310"/>
                      <a:pt x="1" y="346"/>
                      <a:pt x="5" y="382"/>
                    </a:cubicBezTo>
                    <a:cubicBezTo>
                      <a:pt x="5" y="383"/>
                      <a:pt x="5" y="383"/>
                      <a:pt x="5" y="384"/>
                    </a:cubicBezTo>
                    <a:cubicBezTo>
                      <a:pt x="7" y="404"/>
                      <a:pt x="11" y="424"/>
                      <a:pt x="16" y="443"/>
                    </a:cubicBezTo>
                    <a:cubicBezTo>
                      <a:pt x="17" y="449"/>
                      <a:pt x="19" y="455"/>
                      <a:pt x="21" y="460"/>
                    </a:cubicBezTo>
                    <a:cubicBezTo>
                      <a:pt x="21" y="460"/>
                      <a:pt x="21" y="460"/>
                      <a:pt x="21" y="460"/>
                    </a:cubicBezTo>
                    <a:cubicBezTo>
                      <a:pt x="19" y="455"/>
                      <a:pt x="17" y="449"/>
                      <a:pt x="16" y="443"/>
                    </a:cubicBezTo>
                    <a:cubicBezTo>
                      <a:pt x="18" y="442"/>
                      <a:pt x="20" y="441"/>
                      <a:pt x="22" y="440"/>
                    </a:cubicBezTo>
                    <a:cubicBezTo>
                      <a:pt x="25" y="382"/>
                      <a:pt x="33" y="320"/>
                      <a:pt x="46" y="255"/>
                    </a:cubicBezTo>
                    <a:moveTo>
                      <a:pt x="246" y="230"/>
                    </a:moveTo>
                    <a:cubicBezTo>
                      <a:pt x="249" y="244"/>
                      <a:pt x="252" y="258"/>
                      <a:pt x="254" y="273"/>
                    </a:cubicBezTo>
                    <a:cubicBezTo>
                      <a:pt x="327" y="233"/>
                      <a:pt x="327" y="233"/>
                      <a:pt x="327" y="233"/>
                    </a:cubicBezTo>
                    <a:cubicBezTo>
                      <a:pt x="299" y="231"/>
                      <a:pt x="272" y="230"/>
                      <a:pt x="246" y="230"/>
                    </a:cubicBezTo>
                    <a:moveTo>
                      <a:pt x="928" y="197"/>
                    </a:moveTo>
                    <a:cubicBezTo>
                      <a:pt x="865" y="230"/>
                      <a:pt x="772" y="265"/>
                      <a:pt x="660" y="265"/>
                    </a:cubicBezTo>
                    <a:cubicBezTo>
                      <a:pt x="649" y="265"/>
                      <a:pt x="637" y="264"/>
                      <a:pt x="625" y="264"/>
                    </a:cubicBezTo>
                    <a:cubicBezTo>
                      <a:pt x="611" y="271"/>
                      <a:pt x="611" y="271"/>
                      <a:pt x="611" y="271"/>
                    </a:cubicBezTo>
                    <a:cubicBezTo>
                      <a:pt x="606" y="262"/>
                      <a:pt x="606" y="262"/>
                      <a:pt x="606" y="262"/>
                    </a:cubicBezTo>
                    <a:cubicBezTo>
                      <a:pt x="605" y="262"/>
                      <a:pt x="603" y="262"/>
                      <a:pt x="602" y="262"/>
                    </a:cubicBezTo>
                    <a:cubicBezTo>
                      <a:pt x="546" y="256"/>
                      <a:pt x="487" y="248"/>
                      <a:pt x="428" y="242"/>
                    </a:cubicBezTo>
                    <a:cubicBezTo>
                      <a:pt x="394" y="260"/>
                      <a:pt x="394" y="260"/>
                      <a:pt x="394" y="260"/>
                    </a:cubicBezTo>
                    <a:cubicBezTo>
                      <a:pt x="403" y="261"/>
                      <a:pt x="403" y="261"/>
                      <a:pt x="403" y="261"/>
                    </a:cubicBezTo>
                    <a:cubicBezTo>
                      <a:pt x="406" y="263"/>
                      <a:pt x="427" y="270"/>
                      <a:pt x="430" y="272"/>
                    </a:cubicBezTo>
                    <a:cubicBezTo>
                      <a:pt x="431" y="272"/>
                      <a:pt x="432" y="273"/>
                      <a:pt x="432" y="273"/>
                    </a:cubicBezTo>
                    <a:cubicBezTo>
                      <a:pt x="438" y="277"/>
                      <a:pt x="444" y="281"/>
                      <a:pt x="446" y="284"/>
                    </a:cubicBezTo>
                    <a:cubicBezTo>
                      <a:pt x="446" y="284"/>
                      <a:pt x="446" y="285"/>
                      <a:pt x="446" y="285"/>
                    </a:cubicBezTo>
                    <a:cubicBezTo>
                      <a:pt x="469" y="321"/>
                      <a:pt x="469" y="321"/>
                      <a:pt x="469" y="321"/>
                    </a:cubicBezTo>
                    <a:cubicBezTo>
                      <a:pt x="477" y="322"/>
                      <a:pt x="484" y="322"/>
                      <a:pt x="491" y="323"/>
                    </a:cubicBezTo>
                    <a:cubicBezTo>
                      <a:pt x="491" y="323"/>
                      <a:pt x="491" y="323"/>
                      <a:pt x="491" y="323"/>
                    </a:cubicBezTo>
                    <a:cubicBezTo>
                      <a:pt x="494" y="323"/>
                      <a:pt x="496" y="324"/>
                      <a:pt x="498" y="324"/>
                    </a:cubicBezTo>
                    <a:cubicBezTo>
                      <a:pt x="498" y="324"/>
                      <a:pt x="498" y="324"/>
                      <a:pt x="498" y="324"/>
                    </a:cubicBezTo>
                    <a:cubicBezTo>
                      <a:pt x="498" y="324"/>
                      <a:pt x="498" y="324"/>
                      <a:pt x="498" y="324"/>
                    </a:cubicBezTo>
                    <a:cubicBezTo>
                      <a:pt x="508" y="326"/>
                      <a:pt x="518" y="327"/>
                      <a:pt x="525" y="330"/>
                    </a:cubicBezTo>
                    <a:cubicBezTo>
                      <a:pt x="525" y="330"/>
                      <a:pt x="525" y="330"/>
                      <a:pt x="525" y="330"/>
                    </a:cubicBezTo>
                    <a:cubicBezTo>
                      <a:pt x="527" y="330"/>
                      <a:pt x="529" y="330"/>
                      <a:pt x="530" y="331"/>
                    </a:cubicBezTo>
                    <a:cubicBezTo>
                      <a:pt x="530" y="331"/>
                      <a:pt x="530" y="331"/>
                      <a:pt x="530" y="331"/>
                    </a:cubicBezTo>
                    <a:cubicBezTo>
                      <a:pt x="530" y="331"/>
                      <a:pt x="530" y="331"/>
                      <a:pt x="530" y="331"/>
                    </a:cubicBezTo>
                    <a:cubicBezTo>
                      <a:pt x="536" y="333"/>
                      <a:pt x="541" y="335"/>
                      <a:pt x="545" y="337"/>
                    </a:cubicBezTo>
                    <a:cubicBezTo>
                      <a:pt x="545" y="337"/>
                      <a:pt x="545" y="337"/>
                      <a:pt x="545" y="337"/>
                    </a:cubicBezTo>
                    <a:cubicBezTo>
                      <a:pt x="549" y="339"/>
                      <a:pt x="553" y="342"/>
                      <a:pt x="555" y="344"/>
                    </a:cubicBezTo>
                    <a:cubicBezTo>
                      <a:pt x="555" y="344"/>
                      <a:pt x="555" y="344"/>
                      <a:pt x="555" y="344"/>
                    </a:cubicBezTo>
                    <a:cubicBezTo>
                      <a:pt x="555" y="344"/>
                      <a:pt x="555" y="344"/>
                      <a:pt x="555" y="344"/>
                    </a:cubicBezTo>
                    <a:cubicBezTo>
                      <a:pt x="556" y="346"/>
                      <a:pt x="557" y="348"/>
                      <a:pt x="557" y="350"/>
                    </a:cubicBezTo>
                    <a:cubicBezTo>
                      <a:pt x="558" y="350"/>
                      <a:pt x="558" y="351"/>
                      <a:pt x="558" y="351"/>
                    </a:cubicBezTo>
                    <a:cubicBezTo>
                      <a:pt x="558" y="351"/>
                      <a:pt x="558" y="351"/>
                      <a:pt x="558" y="352"/>
                    </a:cubicBezTo>
                    <a:cubicBezTo>
                      <a:pt x="558" y="374"/>
                      <a:pt x="558" y="374"/>
                      <a:pt x="558" y="374"/>
                    </a:cubicBezTo>
                    <a:cubicBezTo>
                      <a:pt x="558" y="374"/>
                      <a:pt x="558" y="374"/>
                      <a:pt x="558" y="374"/>
                    </a:cubicBezTo>
                    <a:cubicBezTo>
                      <a:pt x="558" y="375"/>
                      <a:pt x="558" y="375"/>
                      <a:pt x="558" y="375"/>
                    </a:cubicBezTo>
                    <a:cubicBezTo>
                      <a:pt x="558" y="378"/>
                      <a:pt x="556" y="381"/>
                      <a:pt x="553" y="384"/>
                    </a:cubicBezTo>
                    <a:cubicBezTo>
                      <a:pt x="554" y="385"/>
                      <a:pt x="554" y="386"/>
                      <a:pt x="555" y="387"/>
                    </a:cubicBezTo>
                    <a:cubicBezTo>
                      <a:pt x="555" y="387"/>
                      <a:pt x="555" y="388"/>
                      <a:pt x="555" y="388"/>
                    </a:cubicBezTo>
                    <a:cubicBezTo>
                      <a:pt x="555" y="388"/>
                      <a:pt x="555" y="389"/>
                      <a:pt x="555" y="389"/>
                    </a:cubicBezTo>
                    <a:cubicBezTo>
                      <a:pt x="555" y="411"/>
                      <a:pt x="555" y="411"/>
                      <a:pt x="555" y="411"/>
                    </a:cubicBezTo>
                    <a:cubicBezTo>
                      <a:pt x="555" y="411"/>
                      <a:pt x="555" y="411"/>
                      <a:pt x="555" y="411"/>
                    </a:cubicBezTo>
                    <a:cubicBezTo>
                      <a:pt x="555" y="412"/>
                      <a:pt x="555" y="412"/>
                      <a:pt x="555" y="412"/>
                    </a:cubicBezTo>
                    <a:cubicBezTo>
                      <a:pt x="555" y="413"/>
                      <a:pt x="554" y="415"/>
                      <a:pt x="554" y="416"/>
                    </a:cubicBezTo>
                    <a:cubicBezTo>
                      <a:pt x="554" y="417"/>
                      <a:pt x="555" y="418"/>
                      <a:pt x="556" y="418"/>
                    </a:cubicBezTo>
                    <a:cubicBezTo>
                      <a:pt x="556" y="418"/>
                      <a:pt x="556" y="418"/>
                      <a:pt x="556" y="418"/>
                    </a:cubicBezTo>
                    <a:cubicBezTo>
                      <a:pt x="556" y="418"/>
                      <a:pt x="556" y="418"/>
                      <a:pt x="556" y="418"/>
                    </a:cubicBezTo>
                    <a:cubicBezTo>
                      <a:pt x="557" y="420"/>
                      <a:pt x="558" y="422"/>
                      <a:pt x="558" y="424"/>
                    </a:cubicBezTo>
                    <a:cubicBezTo>
                      <a:pt x="558" y="425"/>
                      <a:pt x="558" y="425"/>
                      <a:pt x="558" y="425"/>
                    </a:cubicBezTo>
                    <a:cubicBezTo>
                      <a:pt x="558" y="425"/>
                      <a:pt x="558" y="426"/>
                      <a:pt x="558" y="426"/>
                    </a:cubicBezTo>
                    <a:cubicBezTo>
                      <a:pt x="558" y="426"/>
                      <a:pt x="558" y="426"/>
                      <a:pt x="558" y="426"/>
                    </a:cubicBezTo>
                    <a:cubicBezTo>
                      <a:pt x="654" y="445"/>
                      <a:pt x="750" y="458"/>
                      <a:pt x="834" y="458"/>
                    </a:cubicBezTo>
                    <a:cubicBezTo>
                      <a:pt x="911" y="458"/>
                      <a:pt x="979" y="447"/>
                      <a:pt x="1027" y="419"/>
                    </a:cubicBezTo>
                    <a:cubicBezTo>
                      <a:pt x="1027" y="419"/>
                      <a:pt x="1027" y="419"/>
                      <a:pt x="1027" y="419"/>
                    </a:cubicBezTo>
                    <a:cubicBezTo>
                      <a:pt x="1027" y="419"/>
                      <a:pt x="1027" y="419"/>
                      <a:pt x="1027" y="419"/>
                    </a:cubicBezTo>
                    <a:cubicBezTo>
                      <a:pt x="1018" y="467"/>
                      <a:pt x="1000" y="512"/>
                      <a:pt x="975" y="551"/>
                    </a:cubicBezTo>
                    <a:cubicBezTo>
                      <a:pt x="945" y="560"/>
                      <a:pt x="911" y="566"/>
                      <a:pt x="870" y="566"/>
                    </a:cubicBezTo>
                    <a:cubicBezTo>
                      <a:pt x="837" y="566"/>
                      <a:pt x="801" y="562"/>
                      <a:pt x="760" y="553"/>
                    </a:cubicBezTo>
                    <a:cubicBezTo>
                      <a:pt x="670" y="533"/>
                      <a:pt x="577" y="522"/>
                      <a:pt x="486" y="522"/>
                    </a:cubicBezTo>
                    <a:cubicBezTo>
                      <a:pt x="413" y="522"/>
                      <a:pt x="342" y="529"/>
                      <a:pt x="275" y="546"/>
                    </a:cubicBezTo>
                    <a:cubicBezTo>
                      <a:pt x="271" y="605"/>
                      <a:pt x="260" y="658"/>
                      <a:pt x="243" y="702"/>
                    </a:cubicBezTo>
                    <a:cubicBezTo>
                      <a:pt x="288" y="720"/>
                      <a:pt x="338" y="730"/>
                      <a:pt x="389" y="730"/>
                    </a:cubicBezTo>
                    <a:cubicBezTo>
                      <a:pt x="476" y="730"/>
                      <a:pt x="476" y="730"/>
                      <a:pt x="476" y="730"/>
                    </a:cubicBezTo>
                    <a:cubicBezTo>
                      <a:pt x="476" y="709"/>
                      <a:pt x="476" y="709"/>
                      <a:pt x="476" y="709"/>
                    </a:cubicBezTo>
                    <a:cubicBezTo>
                      <a:pt x="476" y="709"/>
                      <a:pt x="476" y="708"/>
                      <a:pt x="476" y="708"/>
                    </a:cubicBezTo>
                    <a:cubicBezTo>
                      <a:pt x="476" y="708"/>
                      <a:pt x="476" y="707"/>
                      <a:pt x="476" y="707"/>
                    </a:cubicBezTo>
                    <a:cubicBezTo>
                      <a:pt x="476" y="705"/>
                      <a:pt x="477" y="704"/>
                      <a:pt x="478" y="702"/>
                    </a:cubicBezTo>
                    <a:cubicBezTo>
                      <a:pt x="476" y="700"/>
                      <a:pt x="475" y="697"/>
                      <a:pt x="475" y="694"/>
                    </a:cubicBezTo>
                    <a:cubicBezTo>
                      <a:pt x="475" y="694"/>
                      <a:pt x="475" y="694"/>
                      <a:pt x="475" y="694"/>
                    </a:cubicBezTo>
                    <a:cubicBezTo>
                      <a:pt x="475" y="671"/>
                      <a:pt x="475" y="671"/>
                      <a:pt x="475" y="671"/>
                    </a:cubicBezTo>
                    <a:cubicBezTo>
                      <a:pt x="471" y="668"/>
                      <a:pt x="469" y="665"/>
                      <a:pt x="469" y="661"/>
                    </a:cubicBezTo>
                    <a:cubicBezTo>
                      <a:pt x="469" y="660"/>
                      <a:pt x="469" y="660"/>
                      <a:pt x="469" y="660"/>
                    </a:cubicBezTo>
                    <a:cubicBezTo>
                      <a:pt x="469" y="638"/>
                      <a:pt x="469" y="638"/>
                      <a:pt x="469" y="638"/>
                    </a:cubicBezTo>
                    <a:cubicBezTo>
                      <a:pt x="469" y="638"/>
                      <a:pt x="469" y="638"/>
                      <a:pt x="469" y="637"/>
                    </a:cubicBezTo>
                    <a:cubicBezTo>
                      <a:pt x="469" y="637"/>
                      <a:pt x="469" y="637"/>
                      <a:pt x="469" y="636"/>
                    </a:cubicBezTo>
                    <a:cubicBezTo>
                      <a:pt x="470" y="634"/>
                      <a:pt x="471" y="632"/>
                      <a:pt x="472" y="630"/>
                    </a:cubicBezTo>
                    <a:cubicBezTo>
                      <a:pt x="470" y="628"/>
                      <a:pt x="468" y="625"/>
                      <a:pt x="468" y="622"/>
                    </a:cubicBezTo>
                    <a:cubicBezTo>
                      <a:pt x="469" y="621"/>
                      <a:pt x="469" y="621"/>
                      <a:pt x="469" y="621"/>
                    </a:cubicBezTo>
                    <a:cubicBezTo>
                      <a:pt x="469" y="598"/>
                      <a:pt x="469" y="598"/>
                      <a:pt x="469" y="598"/>
                    </a:cubicBezTo>
                    <a:cubicBezTo>
                      <a:pt x="469" y="598"/>
                      <a:pt x="469" y="598"/>
                      <a:pt x="469" y="598"/>
                    </a:cubicBezTo>
                    <a:cubicBezTo>
                      <a:pt x="469" y="598"/>
                      <a:pt x="469" y="597"/>
                      <a:pt x="469" y="597"/>
                    </a:cubicBezTo>
                    <a:cubicBezTo>
                      <a:pt x="471" y="581"/>
                      <a:pt x="518" y="568"/>
                      <a:pt x="575" y="568"/>
                    </a:cubicBezTo>
                    <a:cubicBezTo>
                      <a:pt x="589" y="568"/>
                      <a:pt x="603" y="568"/>
                      <a:pt x="615" y="570"/>
                    </a:cubicBezTo>
                    <a:cubicBezTo>
                      <a:pt x="615" y="570"/>
                      <a:pt x="615" y="570"/>
                      <a:pt x="615" y="570"/>
                    </a:cubicBezTo>
                    <a:cubicBezTo>
                      <a:pt x="618" y="570"/>
                      <a:pt x="620" y="570"/>
                      <a:pt x="622" y="571"/>
                    </a:cubicBezTo>
                    <a:cubicBezTo>
                      <a:pt x="622" y="571"/>
                      <a:pt x="622" y="571"/>
                      <a:pt x="622" y="571"/>
                    </a:cubicBezTo>
                    <a:cubicBezTo>
                      <a:pt x="622" y="571"/>
                      <a:pt x="622" y="571"/>
                      <a:pt x="622" y="571"/>
                    </a:cubicBezTo>
                    <a:cubicBezTo>
                      <a:pt x="632" y="572"/>
                      <a:pt x="641" y="574"/>
                      <a:pt x="649" y="576"/>
                    </a:cubicBezTo>
                    <a:cubicBezTo>
                      <a:pt x="649" y="576"/>
                      <a:pt x="649" y="576"/>
                      <a:pt x="649" y="576"/>
                    </a:cubicBezTo>
                    <a:cubicBezTo>
                      <a:pt x="651" y="577"/>
                      <a:pt x="653" y="577"/>
                      <a:pt x="654" y="578"/>
                    </a:cubicBezTo>
                    <a:cubicBezTo>
                      <a:pt x="654" y="578"/>
                      <a:pt x="654" y="578"/>
                      <a:pt x="654" y="578"/>
                    </a:cubicBezTo>
                    <a:cubicBezTo>
                      <a:pt x="654" y="578"/>
                      <a:pt x="654" y="578"/>
                      <a:pt x="654" y="578"/>
                    </a:cubicBezTo>
                    <a:cubicBezTo>
                      <a:pt x="660" y="580"/>
                      <a:pt x="665" y="582"/>
                      <a:pt x="669" y="584"/>
                    </a:cubicBezTo>
                    <a:cubicBezTo>
                      <a:pt x="669" y="584"/>
                      <a:pt x="669" y="584"/>
                      <a:pt x="669" y="584"/>
                    </a:cubicBezTo>
                    <a:cubicBezTo>
                      <a:pt x="674" y="586"/>
                      <a:pt x="677" y="589"/>
                      <a:pt x="679" y="591"/>
                    </a:cubicBezTo>
                    <a:cubicBezTo>
                      <a:pt x="679" y="591"/>
                      <a:pt x="679" y="591"/>
                      <a:pt x="679" y="591"/>
                    </a:cubicBezTo>
                    <a:cubicBezTo>
                      <a:pt x="679" y="591"/>
                      <a:pt x="679" y="591"/>
                      <a:pt x="679" y="591"/>
                    </a:cubicBezTo>
                    <a:cubicBezTo>
                      <a:pt x="681" y="593"/>
                      <a:pt x="681" y="595"/>
                      <a:pt x="682" y="597"/>
                    </a:cubicBezTo>
                    <a:cubicBezTo>
                      <a:pt x="682" y="597"/>
                      <a:pt x="682" y="598"/>
                      <a:pt x="682" y="598"/>
                    </a:cubicBezTo>
                    <a:cubicBezTo>
                      <a:pt x="682" y="598"/>
                      <a:pt x="682" y="598"/>
                      <a:pt x="682" y="598"/>
                    </a:cubicBezTo>
                    <a:cubicBezTo>
                      <a:pt x="682" y="621"/>
                      <a:pt x="682" y="621"/>
                      <a:pt x="682" y="621"/>
                    </a:cubicBezTo>
                    <a:cubicBezTo>
                      <a:pt x="682" y="621"/>
                      <a:pt x="682" y="621"/>
                      <a:pt x="682" y="621"/>
                    </a:cubicBezTo>
                    <a:cubicBezTo>
                      <a:pt x="682" y="622"/>
                      <a:pt x="682" y="622"/>
                      <a:pt x="682" y="622"/>
                    </a:cubicBezTo>
                    <a:cubicBezTo>
                      <a:pt x="682" y="624"/>
                      <a:pt x="681" y="627"/>
                      <a:pt x="679" y="629"/>
                    </a:cubicBezTo>
                    <a:cubicBezTo>
                      <a:pt x="679" y="630"/>
                      <a:pt x="680" y="630"/>
                      <a:pt x="680" y="630"/>
                    </a:cubicBezTo>
                    <a:cubicBezTo>
                      <a:pt x="680" y="630"/>
                      <a:pt x="680" y="630"/>
                      <a:pt x="680" y="630"/>
                    </a:cubicBezTo>
                    <a:cubicBezTo>
                      <a:pt x="680" y="630"/>
                      <a:pt x="680" y="630"/>
                      <a:pt x="680" y="630"/>
                    </a:cubicBezTo>
                    <a:cubicBezTo>
                      <a:pt x="681" y="632"/>
                      <a:pt x="682" y="634"/>
                      <a:pt x="683" y="636"/>
                    </a:cubicBezTo>
                    <a:cubicBezTo>
                      <a:pt x="683" y="637"/>
                      <a:pt x="683" y="637"/>
                      <a:pt x="683" y="637"/>
                    </a:cubicBezTo>
                    <a:cubicBezTo>
                      <a:pt x="683" y="638"/>
                      <a:pt x="683" y="638"/>
                      <a:pt x="683" y="638"/>
                    </a:cubicBezTo>
                    <a:cubicBezTo>
                      <a:pt x="683" y="661"/>
                      <a:pt x="683" y="661"/>
                      <a:pt x="683" y="661"/>
                    </a:cubicBezTo>
                    <a:cubicBezTo>
                      <a:pt x="683" y="661"/>
                      <a:pt x="683" y="661"/>
                      <a:pt x="683" y="661"/>
                    </a:cubicBezTo>
                    <a:cubicBezTo>
                      <a:pt x="683" y="661"/>
                      <a:pt x="683" y="661"/>
                      <a:pt x="683" y="661"/>
                    </a:cubicBezTo>
                    <a:cubicBezTo>
                      <a:pt x="683" y="661"/>
                      <a:pt x="683" y="661"/>
                      <a:pt x="683" y="661"/>
                    </a:cubicBezTo>
                    <a:cubicBezTo>
                      <a:pt x="684" y="662"/>
                      <a:pt x="684" y="663"/>
                      <a:pt x="685" y="664"/>
                    </a:cubicBezTo>
                    <a:cubicBezTo>
                      <a:pt x="685" y="664"/>
                      <a:pt x="685" y="664"/>
                      <a:pt x="685" y="664"/>
                    </a:cubicBezTo>
                    <a:cubicBezTo>
                      <a:pt x="685" y="664"/>
                      <a:pt x="685" y="664"/>
                      <a:pt x="685" y="664"/>
                    </a:cubicBezTo>
                    <a:cubicBezTo>
                      <a:pt x="687" y="666"/>
                      <a:pt x="688" y="668"/>
                      <a:pt x="688" y="670"/>
                    </a:cubicBezTo>
                    <a:cubicBezTo>
                      <a:pt x="688" y="670"/>
                      <a:pt x="688" y="670"/>
                      <a:pt x="688" y="671"/>
                    </a:cubicBezTo>
                    <a:cubicBezTo>
                      <a:pt x="688" y="671"/>
                      <a:pt x="688" y="671"/>
                      <a:pt x="688" y="671"/>
                    </a:cubicBezTo>
                    <a:cubicBezTo>
                      <a:pt x="688" y="694"/>
                      <a:pt x="688" y="694"/>
                      <a:pt x="688" y="694"/>
                    </a:cubicBezTo>
                    <a:cubicBezTo>
                      <a:pt x="688" y="694"/>
                      <a:pt x="688" y="694"/>
                      <a:pt x="688" y="694"/>
                    </a:cubicBezTo>
                    <a:cubicBezTo>
                      <a:pt x="688" y="694"/>
                      <a:pt x="688" y="694"/>
                      <a:pt x="688" y="694"/>
                    </a:cubicBezTo>
                    <a:cubicBezTo>
                      <a:pt x="688" y="697"/>
                      <a:pt x="687" y="699"/>
                      <a:pt x="686" y="701"/>
                    </a:cubicBezTo>
                    <a:cubicBezTo>
                      <a:pt x="686" y="701"/>
                      <a:pt x="686" y="701"/>
                      <a:pt x="686" y="701"/>
                    </a:cubicBezTo>
                    <a:cubicBezTo>
                      <a:pt x="686" y="701"/>
                      <a:pt x="686" y="701"/>
                      <a:pt x="686" y="701"/>
                    </a:cubicBezTo>
                    <a:cubicBezTo>
                      <a:pt x="686" y="701"/>
                      <a:pt x="686" y="701"/>
                      <a:pt x="686" y="701"/>
                    </a:cubicBezTo>
                    <a:cubicBezTo>
                      <a:pt x="688" y="703"/>
                      <a:pt x="689" y="705"/>
                      <a:pt x="689" y="707"/>
                    </a:cubicBezTo>
                    <a:cubicBezTo>
                      <a:pt x="689" y="707"/>
                      <a:pt x="689" y="708"/>
                      <a:pt x="689" y="708"/>
                    </a:cubicBezTo>
                    <a:cubicBezTo>
                      <a:pt x="689" y="708"/>
                      <a:pt x="689" y="709"/>
                      <a:pt x="689" y="709"/>
                    </a:cubicBezTo>
                    <a:cubicBezTo>
                      <a:pt x="689" y="728"/>
                      <a:pt x="689" y="728"/>
                      <a:pt x="689" y="728"/>
                    </a:cubicBezTo>
                    <a:cubicBezTo>
                      <a:pt x="808" y="716"/>
                      <a:pt x="913" y="649"/>
                      <a:pt x="975" y="551"/>
                    </a:cubicBezTo>
                    <a:cubicBezTo>
                      <a:pt x="1000" y="512"/>
                      <a:pt x="1018" y="467"/>
                      <a:pt x="1027" y="419"/>
                    </a:cubicBezTo>
                    <a:cubicBezTo>
                      <a:pt x="1027" y="419"/>
                      <a:pt x="1027" y="419"/>
                      <a:pt x="1027" y="419"/>
                    </a:cubicBezTo>
                    <a:cubicBezTo>
                      <a:pt x="1048" y="306"/>
                      <a:pt x="1037" y="204"/>
                      <a:pt x="928" y="197"/>
                    </a:cubicBezTo>
                    <a:cubicBezTo>
                      <a:pt x="928" y="197"/>
                      <a:pt x="928" y="197"/>
                      <a:pt x="928" y="197"/>
                    </a:cubicBezTo>
                    <a:moveTo>
                      <a:pt x="589" y="112"/>
                    </a:moveTo>
                    <a:cubicBezTo>
                      <a:pt x="621" y="171"/>
                      <a:pt x="621" y="171"/>
                      <a:pt x="621" y="171"/>
                    </a:cubicBezTo>
                    <a:cubicBezTo>
                      <a:pt x="638" y="173"/>
                      <a:pt x="654" y="174"/>
                      <a:pt x="670" y="174"/>
                    </a:cubicBezTo>
                    <a:cubicBezTo>
                      <a:pt x="693" y="161"/>
                      <a:pt x="693" y="161"/>
                      <a:pt x="693" y="161"/>
                    </a:cubicBezTo>
                    <a:cubicBezTo>
                      <a:pt x="650" y="147"/>
                      <a:pt x="617" y="130"/>
                      <a:pt x="589" y="112"/>
                    </a:cubicBezTo>
                    <a:moveTo>
                      <a:pt x="268" y="0"/>
                    </a:moveTo>
                    <a:cubicBezTo>
                      <a:pt x="266" y="0"/>
                      <a:pt x="264" y="0"/>
                      <a:pt x="263" y="0"/>
                    </a:cubicBezTo>
                    <a:cubicBezTo>
                      <a:pt x="169" y="1"/>
                      <a:pt x="103" y="35"/>
                      <a:pt x="61" y="91"/>
                    </a:cubicBezTo>
                    <a:cubicBezTo>
                      <a:pt x="80" y="86"/>
                      <a:pt x="102" y="84"/>
                      <a:pt x="126" y="84"/>
                    </a:cubicBezTo>
                    <a:cubicBezTo>
                      <a:pt x="157" y="84"/>
                      <a:pt x="192" y="88"/>
                      <a:pt x="233" y="98"/>
                    </a:cubicBezTo>
                    <a:cubicBezTo>
                      <a:pt x="306" y="117"/>
                      <a:pt x="390" y="137"/>
                      <a:pt x="474" y="152"/>
                    </a:cubicBezTo>
                    <a:cubicBezTo>
                      <a:pt x="569" y="100"/>
                      <a:pt x="569" y="100"/>
                      <a:pt x="569" y="100"/>
                    </a:cubicBezTo>
                    <a:cubicBezTo>
                      <a:pt x="496" y="51"/>
                      <a:pt x="439" y="3"/>
                      <a:pt x="274" y="0"/>
                    </a:cubicBezTo>
                    <a:cubicBezTo>
                      <a:pt x="272" y="0"/>
                      <a:pt x="270" y="0"/>
                      <a:pt x="268"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5" name="Freeform 6"/>
              <p:cNvSpPr>
                <a:spLocks noEditPoints="1"/>
              </p:cNvSpPr>
              <p:nvPr/>
            </p:nvSpPr>
            <p:spPr bwMode="auto">
              <a:xfrm>
                <a:off x="1052" y="1488"/>
                <a:ext cx="2192" cy="457"/>
              </a:xfrm>
              <a:custGeom>
                <a:avLst/>
                <a:gdLst>
                  <a:gd name="T0" fmla="*/ 772 w 926"/>
                  <a:gd name="T1" fmla="*/ 98 h 193"/>
                  <a:gd name="T2" fmla="*/ 623 w 926"/>
                  <a:gd name="T3" fmla="*/ 180 h 193"/>
                  <a:gd name="T4" fmla="*/ 658 w 926"/>
                  <a:gd name="T5" fmla="*/ 181 h 193"/>
                  <a:gd name="T6" fmla="*/ 926 w 926"/>
                  <a:gd name="T7" fmla="*/ 113 h 193"/>
                  <a:gd name="T8" fmla="*/ 921 w 926"/>
                  <a:gd name="T9" fmla="*/ 113 h 193"/>
                  <a:gd name="T10" fmla="*/ 772 w 926"/>
                  <a:gd name="T11" fmla="*/ 98 h 193"/>
                  <a:gd name="T12" fmla="*/ 619 w 926"/>
                  <a:gd name="T13" fmla="*/ 87 h 193"/>
                  <a:gd name="T14" fmla="*/ 632 w 926"/>
                  <a:gd name="T15" fmla="*/ 110 h 193"/>
                  <a:gd name="T16" fmla="*/ 668 w 926"/>
                  <a:gd name="T17" fmla="*/ 90 h 193"/>
                  <a:gd name="T18" fmla="*/ 619 w 926"/>
                  <a:gd name="T19" fmla="*/ 87 h 193"/>
                  <a:gd name="T20" fmla="*/ 555 w 926"/>
                  <a:gd name="T21" fmla="*/ 87 h 193"/>
                  <a:gd name="T22" fmla="*/ 426 w 926"/>
                  <a:gd name="T23" fmla="*/ 158 h 193"/>
                  <a:gd name="T24" fmla="*/ 600 w 926"/>
                  <a:gd name="T25" fmla="*/ 178 h 193"/>
                  <a:gd name="T26" fmla="*/ 604 w 926"/>
                  <a:gd name="T27" fmla="*/ 178 h 193"/>
                  <a:gd name="T28" fmla="*/ 555 w 926"/>
                  <a:gd name="T29" fmla="*/ 87 h 193"/>
                  <a:gd name="T30" fmla="*/ 124 w 926"/>
                  <a:gd name="T31" fmla="*/ 0 h 193"/>
                  <a:gd name="T32" fmla="*/ 59 w 926"/>
                  <a:gd name="T33" fmla="*/ 7 h 193"/>
                  <a:gd name="T34" fmla="*/ 59 w 926"/>
                  <a:gd name="T35" fmla="*/ 7 h 193"/>
                  <a:gd name="T36" fmla="*/ 0 w 926"/>
                  <a:gd name="T37" fmla="*/ 193 h 193"/>
                  <a:gd name="T38" fmla="*/ 44 w 926"/>
                  <a:gd name="T39" fmla="*/ 171 h 193"/>
                  <a:gd name="T40" fmla="*/ 51 w 926"/>
                  <a:gd name="T41" fmla="*/ 138 h 193"/>
                  <a:gd name="T42" fmla="*/ 57 w 926"/>
                  <a:gd name="T43" fmla="*/ 113 h 193"/>
                  <a:gd name="T44" fmla="*/ 236 w 926"/>
                  <a:gd name="T45" fmla="*/ 113 h 193"/>
                  <a:gd name="T46" fmla="*/ 242 w 926"/>
                  <a:gd name="T47" fmla="*/ 137 h 193"/>
                  <a:gd name="T48" fmla="*/ 244 w 926"/>
                  <a:gd name="T49" fmla="*/ 146 h 193"/>
                  <a:gd name="T50" fmla="*/ 325 w 926"/>
                  <a:gd name="T51" fmla="*/ 149 h 193"/>
                  <a:gd name="T52" fmla="*/ 472 w 926"/>
                  <a:gd name="T53" fmla="*/ 68 h 193"/>
                  <a:gd name="T54" fmla="*/ 231 w 926"/>
                  <a:gd name="T55" fmla="*/ 14 h 193"/>
                  <a:gd name="T56" fmla="*/ 124 w 926"/>
                  <a:gd name="T5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6" h="193">
                    <a:moveTo>
                      <a:pt x="772" y="98"/>
                    </a:moveTo>
                    <a:cubicBezTo>
                      <a:pt x="623" y="180"/>
                      <a:pt x="623" y="180"/>
                      <a:pt x="623" y="180"/>
                    </a:cubicBezTo>
                    <a:cubicBezTo>
                      <a:pt x="635" y="180"/>
                      <a:pt x="647" y="181"/>
                      <a:pt x="658" y="181"/>
                    </a:cubicBezTo>
                    <a:cubicBezTo>
                      <a:pt x="770" y="181"/>
                      <a:pt x="863" y="146"/>
                      <a:pt x="926" y="113"/>
                    </a:cubicBezTo>
                    <a:cubicBezTo>
                      <a:pt x="924" y="113"/>
                      <a:pt x="923" y="113"/>
                      <a:pt x="921" y="113"/>
                    </a:cubicBezTo>
                    <a:cubicBezTo>
                      <a:pt x="862" y="111"/>
                      <a:pt x="813" y="106"/>
                      <a:pt x="772" y="98"/>
                    </a:cubicBezTo>
                    <a:moveTo>
                      <a:pt x="619" y="87"/>
                    </a:moveTo>
                    <a:cubicBezTo>
                      <a:pt x="632" y="110"/>
                      <a:pt x="632" y="110"/>
                      <a:pt x="632" y="110"/>
                    </a:cubicBezTo>
                    <a:cubicBezTo>
                      <a:pt x="668" y="90"/>
                      <a:pt x="668" y="90"/>
                      <a:pt x="668" y="90"/>
                    </a:cubicBezTo>
                    <a:cubicBezTo>
                      <a:pt x="652" y="90"/>
                      <a:pt x="636" y="89"/>
                      <a:pt x="619" y="87"/>
                    </a:cubicBezTo>
                    <a:moveTo>
                      <a:pt x="555" y="87"/>
                    </a:moveTo>
                    <a:cubicBezTo>
                      <a:pt x="426" y="158"/>
                      <a:pt x="426" y="158"/>
                      <a:pt x="426" y="158"/>
                    </a:cubicBezTo>
                    <a:cubicBezTo>
                      <a:pt x="485" y="164"/>
                      <a:pt x="544" y="172"/>
                      <a:pt x="600" y="178"/>
                    </a:cubicBezTo>
                    <a:cubicBezTo>
                      <a:pt x="601" y="178"/>
                      <a:pt x="603" y="178"/>
                      <a:pt x="604" y="178"/>
                    </a:cubicBezTo>
                    <a:cubicBezTo>
                      <a:pt x="555" y="87"/>
                      <a:pt x="555" y="87"/>
                      <a:pt x="555" y="87"/>
                    </a:cubicBezTo>
                    <a:moveTo>
                      <a:pt x="124" y="0"/>
                    </a:moveTo>
                    <a:cubicBezTo>
                      <a:pt x="100" y="0"/>
                      <a:pt x="78" y="2"/>
                      <a:pt x="59" y="7"/>
                    </a:cubicBezTo>
                    <a:cubicBezTo>
                      <a:pt x="59" y="7"/>
                      <a:pt x="59" y="7"/>
                      <a:pt x="59" y="7"/>
                    </a:cubicBezTo>
                    <a:cubicBezTo>
                      <a:pt x="23" y="55"/>
                      <a:pt x="4" y="119"/>
                      <a:pt x="0" y="193"/>
                    </a:cubicBezTo>
                    <a:cubicBezTo>
                      <a:pt x="13" y="185"/>
                      <a:pt x="28" y="177"/>
                      <a:pt x="44" y="171"/>
                    </a:cubicBezTo>
                    <a:cubicBezTo>
                      <a:pt x="46" y="160"/>
                      <a:pt x="48" y="149"/>
                      <a:pt x="51" y="138"/>
                    </a:cubicBezTo>
                    <a:cubicBezTo>
                      <a:pt x="53" y="129"/>
                      <a:pt x="55" y="121"/>
                      <a:pt x="57" y="113"/>
                    </a:cubicBezTo>
                    <a:cubicBezTo>
                      <a:pt x="236" y="113"/>
                      <a:pt x="236" y="113"/>
                      <a:pt x="236" y="113"/>
                    </a:cubicBezTo>
                    <a:cubicBezTo>
                      <a:pt x="238" y="121"/>
                      <a:pt x="240" y="129"/>
                      <a:pt x="242" y="137"/>
                    </a:cubicBezTo>
                    <a:cubicBezTo>
                      <a:pt x="242" y="140"/>
                      <a:pt x="243" y="143"/>
                      <a:pt x="244" y="146"/>
                    </a:cubicBezTo>
                    <a:cubicBezTo>
                      <a:pt x="270" y="146"/>
                      <a:pt x="297" y="147"/>
                      <a:pt x="325" y="149"/>
                    </a:cubicBezTo>
                    <a:cubicBezTo>
                      <a:pt x="472" y="68"/>
                      <a:pt x="472" y="68"/>
                      <a:pt x="472" y="68"/>
                    </a:cubicBezTo>
                    <a:cubicBezTo>
                      <a:pt x="388" y="53"/>
                      <a:pt x="304" y="33"/>
                      <a:pt x="231" y="14"/>
                    </a:cubicBezTo>
                    <a:cubicBezTo>
                      <a:pt x="190" y="4"/>
                      <a:pt x="155" y="0"/>
                      <a:pt x="124" y="0"/>
                    </a:cubicBezTo>
                  </a:path>
                </a:pathLst>
              </a:custGeom>
              <a:solidFill>
                <a:srgbClr val="F1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6" name="Freeform 7"/>
              <p:cNvSpPr>
                <a:spLocks noEditPoints="1"/>
              </p:cNvSpPr>
              <p:nvPr/>
            </p:nvSpPr>
            <p:spPr bwMode="auto">
              <a:xfrm>
                <a:off x="1085" y="2199"/>
                <a:ext cx="2394" cy="431"/>
              </a:xfrm>
              <a:custGeom>
                <a:avLst/>
                <a:gdLst>
                  <a:gd name="T0" fmla="*/ 6 w 1011"/>
                  <a:gd name="T1" fmla="*/ 56 h 182"/>
                  <a:gd name="T2" fmla="*/ 0 w 1011"/>
                  <a:gd name="T3" fmla="*/ 59 h 182"/>
                  <a:gd name="T4" fmla="*/ 5 w 1011"/>
                  <a:gd name="T5" fmla="*/ 76 h 182"/>
                  <a:gd name="T6" fmla="*/ 6 w 1011"/>
                  <a:gd name="T7" fmla="*/ 56 h 182"/>
                  <a:gd name="T8" fmla="*/ 272 w 1011"/>
                  <a:gd name="T9" fmla="*/ 0 h 182"/>
                  <a:gd name="T10" fmla="*/ 255 w 1011"/>
                  <a:gd name="T11" fmla="*/ 0 h 182"/>
                  <a:gd name="T12" fmla="*/ 259 w 1011"/>
                  <a:gd name="T13" fmla="*/ 162 h 182"/>
                  <a:gd name="T14" fmla="*/ 470 w 1011"/>
                  <a:gd name="T15" fmla="*/ 138 h 182"/>
                  <a:gd name="T16" fmla="*/ 744 w 1011"/>
                  <a:gd name="T17" fmla="*/ 169 h 182"/>
                  <a:gd name="T18" fmla="*/ 854 w 1011"/>
                  <a:gd name="T19" fmla="*/ 182 h 182"/>
                  <a:gd name="T20" fmla="*/ 959 w 1011"/>
                  <a:gd name="T21" fmla="*/ 167 h 182"/>
                  <a:gd name="T22" fmla="*/ 1011 w 1011"/>
                  <a:gd name="T23" fmla="*/ 35 h 182"/>
                  <a:gd name="T24" fmla="*/ 818 w 1011"/>
                  <a:gd name="T25" fmla="*/ 74 h 182"/>
                  <a:gd name="T26" fmla="*/ 542 w 1011"/>
                  <a:gd name="T27" fmla="*/ 42 h 182"/>
                  <a:gd name="T28" fmla="*/ 542 w 1011"/>
                  <a:gd name="T29" fmla="*/ 64 h 182"/>
                  <a:gd name="T30" fmla="*/ 542 w 1011"/>
                  <a:gd name="T31" fmla="*/ 64 h 182"/>
                  <a:gd name="T32" fmla="*/ 542 w 1011"/>
                  <a:gd name="T33" fmla="*/ 65 h 182"/>
                  <a:gd name="T34" fmla="*/ 537 w 1011"/>
                  <a:gd name="T35" fmla="*/ 75 h 182"/>
                  <a:gd name="T36" fmla="*/ 534 w 1011"/>
                  <a:gd name="T37" fmla="*/ 78 h 182"/>
                  <a:gd name="T38" fmla="*/ 523 w 1011"/>
                  <a:gd name="T39" fmla="*/ 84 h 182"/>
                  <a:gd name="T40" fmla="*/ 520 w 1011"/>
                  <a:gd name="T41" fmla="*/ 85 h 182"/>
                  <a:gd name="T42" fmla="*/ 509 w 1011"/>
                  <a:gd name="T43" fmla="*/ 89 h 182"/>
                  <a:gd name="T44" fmla="*/ 506 w 1011"/>
                  <a:gd name="T45" fmla="*/ 90 h 182"/>
                  <a:gd name="T46" fmla="*/ 495 w 1011"/>
                  <a:gd name="T47" fmla="*/ 92 h 182"/>
                  <a:gd name="T48" fmla="*/ 492 w 1011"/>
                  <a:gd name="T49" fmla="*/ 93 h 182"/>
                  <a:gd name="T50" fmla="*/ 481 w 1011"/>
                  <a:gd name="T51" fmla="*/ 95 h 182"/>
                  <a:gd name="T52" fmla="*/ 478 w 1011"/>
                  <a:gd name="T53" fmla="*/ 95 h 182"/>
                  <a:gd name="T54" fmla="*/ 466 w 1011"/>
                  <a:gd name="T55" fmla="*/ 96 h 182"/>
                  <a:gd name="T56" fmla="*/ 464 w 1011"/>
                  <a:gd name="T57" fmla="*/ 96 h 182"/>
                  <a:gd name="T58" fmla="*/ 452 w 1011"/>
                  <a:gd name="T59" fmla="*/ 97 h 182"/>
                  <a:gd name="T60" fmla="*/ 449 w 1011"/>
                  <a:gd name="T61" fmla="*/ 97 h 182"/>
                  <a:gd name="T62" fmla="*/ 438 w 1011"/>
                  <a:gd name="T63" fmla="*/ 97 h 182"/>
                  <a:gd name="T64" fmla="*/ 438 w 1011"/>
                  <a:gd name="T65" fmla="*/ 98 h 182"/>
                  <a:gd name="T66" fmla="*/ 438 w 1011"/>
                  <a:gd name="T67" fmla="*/ 106 h 182"/>
                  <a:gd name="T68" fmla="*/ 438 w 1011"/>
                  <a:gd name="T69" fmla="*/ 106 h 182"/>
                  <a:gd name="T70" fmla="*/ 438 w 1011"/>
                  <a:gd name="T71" fmla="*/ 109 h 182"/>
                  <a:gd name="T72" fmla="*/ 438 w 1011"/>
                  <a:gd name="T73" fmla="*/ 121 h 182"/>
                  <a:gd name="T74" fmla="*/ 402 w 1011"/>
                  <a:gd name="T75" fmla="*/ 127 h 182"/>
                  <a:gd name="T76" fmla="*/ 401 w 1011"/>
                  <a:gd name="T77" fmla="*/ 128 h 182"/>
                  <a:gd name="T78" fmla="*/ 400 w 1011"/>
                  <a:gd name="T79" fmla="*/ 128 h 182"/>
                  <a:gd name="T80" fmla="*/ 399 w 1011"/>
                  <a:gd name="T81" fmla="*/ 128 h 182"/>
                  <a:gd name="T82" fmla="*/ 393 w 1011"/>
                  <a:gd name="T83" fmla="*/ 128 h 182"/>
                  <a:gd name="T84" fmla="*/ 374 w 1011"/>
                  <a:gd name="T85" fmla="*/ 129 h 182"/>
                  <a:gd name="T86" fmla="*/ 363 w 1011"/>
                  <a:gd name="T87" fmla="*/ 129 h 182"/>
                  <a:gd name="T88" fmla="*/ 360 w 1011"/>
                  <a:gd name="T89" fmla="*/ 129 h 182"/>
                  <a:gd name="T90" fmla="*/ 358 w 1011"/>
                  <a:gd name="T91" fmla="*/ 129 h 182"/>
                  <a:gd name="T92" fmla="*/ 357 w 1011"/>
                  <a:gd name="T93" fmla="*/ 129 h 182"/>
                  <a:gd name="T94" fmla="*/ 355 w 1011"/>
                  <a:gd name="T95" fmla="*/ 128 h 182"/>
                  <a:gd name="T96" fmla="*/ 310 w 1011"/>
                  <a:gd name="T97" fmla="*/ 121 h 182"/>
                  <a:gd name="T98" fmla="*/ 310 w 1011"/>
                  <a:gd name="T99" fmla="*/ 87 h 182"/>
                  <a:gd name="T100" fmla="*/ 310 w 1011"/>
                  <a:gd name="T101" fmla="*/ 85 h 182"/>
                  <a:gd name="T102" fmla="*/ 310 w 1011"/>
                  <a:gd name="T103" fmla="*/ 25 h 182"/>
                  <a:gd name="T104" fmla="*/ 310 w 1011"/>
                  <a:gd name="T105" fmla="*/ 20 h 182"/>
                  <a:gd name="T106" fmla="*/ 310 w 1011"/>
                  <a:gd name="T107" fmla="*/ 14 h 182"/>
                  <a:gd name="T108" fmla="*/ 310 w 1011"/>
                  <a:gd name="T109" fmla="*/ 13 h 182"/>
                  <a:gd name="T110" fmla="*/ 310 w 1011"/>
                  <a:gd name="T111" fmla="*/ 12 h 182"/>
                  <a:gd name="T112" fmla="*/ 310 w 1011"/>
                  <a:gd name="T113" fmla="*/ 9 h 182"/>
                  <a:gd name="T114" fmla="*/ 310 w 1011"/>
                  <a:gd name="T115" fmla="*/ 5 h 182"/>
                  <a:gd name="T116" fmla="*/ 310 w 1011"/>
                  <a:gd name="T117" fmla="*/ 2 h 182"/>
                  <a:gd name="T118" fmla="*/ 310 w 1011"/>
                  <a:gd name="T119" fmla="*/ 1 h 182"/>
                  <a:gd name="T120" fmla="*/ 272 w 1011"/>
                  <a:gd name="T1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1" h="182">
                    <a:moveTo>
                      <a:pt x="6" y="56"/>
                    </a:moveTo>
                    <a:cubicBezTo>
                      <a:pt x="4" y="57"/>
                      <a:pt x="2" y="58"/>
                      <a:pt x="0" y="59"/>
                    </a:cubicBezTo>
                    <a:cubicBezTo>
                      <a:pt x="1" y="65"/>
                      <a:pt x="3" y="71"/>
                      <a:pt x="5" y="76"/>
                    </a:cubicBezTo>
                    <a:cubicBezTo>
                      <a:pt x="5" y="70"/>
                      <a:pt x="5" y="63"/>
                      <a:pt x="6" y="56"/>
                    </a:cubicBezTo>
                    <a:moveTo>
                      <a:pt x="272" y="0"/>
                    </a:moveTo>
                    <a:cubicBezTo>
                      <a:pt x="267" y="0"/>
                      <a:pt x="261" y="0"/>
                      <a:pt x="255" y="0"/>
                    </a:cubicBezTo>
                    <a:cubicBezTo>
                      <a:pt x="261" y="58"/>
                      <a:pt x="262" y="112"/>
                      <a:pt x="259" y="162"/>
                    </a:cubicBezTo>
                    <a:cubicBezTo>
                      <a:pt x="326" y="145"/>
                      <a:pt x="397" y="138"/>
                      <a:pt x="470" y="138"/>
                    </a:cubicBezTo>
                    <a:cubicBezTo>
                      <a:pt x="561" y="138"/>
                      <a:pt x="654" y="149"/>
                      <a:pt x="744" y="169"/>
                    </a:cubicBezTo>
                    <a:cubicBezTo>
                      <a:pt x="785" y="178"/>
                      <a:pt x="821" y="182"/>
                      <a:pt x="854" y="182"/>
                    </a:cubicBezTo>
                    <a:cubicBezTo>
                      <a:pt x="895" y="182"/>
                      <a:pt x="929" y="176"/>
                      <a:pt x="959" y="167"/>
                    </a:cubicBezTo>
                    <a:cubicBezTo>
                      <a:pt x="984" y="128"/>
                      <a:pt x="1002" y="83"/>
                      <a:pt x="1011" y="35"/>
                    </a:cubicBezTo>
                    <a:cubicBezTo>
                      <a:pt x="963" y="63"/>
                      <a:pt x="895" y="74"/>
                      <a:pt x="818" y="74"/>
                    </a:cubicBezTo>
                    <a:cubicBezTo>
                      <a:pt x="734" y="74"/>
                      <a:pt x="638" y="61"/>
                      <a:pt x="542" y="42"/>
                    </a:cubicBezTo>
                    <a:cubicBezTo>
                      <a:pt x="542" y="64"/>
                      <a:pt x="542" y="64"/>
                      <a:pt x="542" y="64"/>
                    </a:cubicBezTo>
                    <a:cubicBezTo>
                      <a:pt x="542" y="64"/>
                      <a:pt x="542" y="64"/>
                      <a:pt x="542" y="64"/>
                    </a:cubicBezTo>
                    <a:cubicBezTo>
                      <a:pt x="542" y="65"/>
                      <a:pt x="542" y="65"/>
                      <a:pt x="542" y="65"/>
                    </a:cubicBezTo>
                    <a:cubicBezTo>
                      <a:pt x="542" y="68"/>
                      <a:pt x="540" y="72"/>
                      <a:pt x="537" y="75"/>
                    </a:cubicBezTo>
                    <a:cubicBezTo>
                      <a:pt x="536" y="76"/>
                      <a:pt x="535" y="77"/>
                      <a:pt x="534" y="78"/>
                    </a:cubicBezTo>
                    <a:cubicBezTo>
                      <a:pt x="531" y="80"/>
                      <a:pt x="527" y="82"/>
                      <a:pt x="523" y="84"/>
                    </a:cubicBezTo>
                    <a:cubicBezTo>
                      <a:pt x="522" y="84"/>
                      <a:pt x="521" y="85"/>
                      <a:pt x="520" y="85"/>
                    </a:cubicBezTo>
                    <a:cubicBezTo>
                      <a:pt x="516" y="86"/>
                      <a:pt x="513" y="88"/>
                      <a:pt x="509" y="89"/>
                    </a:cubicBezTo>
                    <a:cubicBezTo>
                      <a:pt x="508" y="89"/>
                      <a:pt x="507" y="89"/>
                      <a:pt x="506" y="90"/>
                    </a:cubicBezTo>
                    <a:cubicBezTo>
                      <a:pt x="502" y="90"/>
                      <a:pt x="498" y="91"/>
                      <a:pt x="495" y="92"/>
                    </a:cubicBezTo>
                    <a:cubicBezTo>
                      <a:pt x="494" y="92"/>
                      <a:pt x="493" y="93"/>
                      <a:pt x="492" y="93"/>
                    </a:cubicBezTo>
                    <a:cubicBezTo>
                      <a:pt x="488" y="93"/>
                      <a:pt x="484" y="94"/>
                      <a:pt x="481" y="95"/>
                    </a:cubicBezTo>
                    <a:cubicBezTo>
                      <a:pt x="480" y="95"/>
                      <a:pt x="479" y="95"/>
                      <a:pt x="478" y="95"/>
                    </a:cubicBezTo>
                    <a:cubicBezTo>
                      <a:pt x="474" y="95"/>
                      <a:pt x="470" y="96"/>
                      <a:pt x="466" y="96"/>
                    </a:cubicBezTo>
                    <a:cubicBezTo>
                      <a:pt x="466" y="96"/>
                      <a:pt x="465" y="96"/>
                      <a:pt x="464" y="96"/>
                    </a:cubicBezTo>
                    <a:cubicBezTo>
                      <a:pt x="460" y="97"/>
                      <a:pt x="456" y="97"/>
                      <a:pt x="452" y="97"/>
                    </a:cubicBezTo>
                    <a:cubicBezTo>
                      <a:pt x="451" y="97"/>
                      <a:pt x="450" y="97"/>
                      <a:pt x="449" y="97"/>
                    </a:cubicBezTo>
                    <a:cubicBezTo>
                      <a:pt x="446" y="97"/>
                      <a:pt x="442" y="97"/>
                      <a:pt x="438" y="97"/>
                    </a:cubicBezTo>
                    <a:cubicBezTo>
                      <a:pt x="438" y="97"/>
                      <a:pt x="438" y="97"/>
                      <a:pt x="438" y="98"/>
                    </a:cubicBezTo>
                    <a:cubicBezTo>
                      <a:pt x="438" y="101"/>
                      <a:pt x="438" y="103"/>
                      <a:pt x="438" y="106"/>
                    </a:cubicBezTo>
                    <a:cubicBezTo>
                      <a:pt x="438" y="106"/>
                      <a:pt x="438" y="106"/>
                      <a:pt x="438" y="106"/>
                    </a:cubicBezTo>
                    <a:cubicBezTo>
                      <a:pt x="438" y="107"/>
                      <a:pt x="438" y="108"/>
                      <a:pt x="438" y="109"/>
                    </a:cubicBezTo>
                    <a:cubicBezTo>
                      <a:pt x="438" y="114"/>
                      <a:pt x="438" y="118"/>
                      <a:pt x="438" y="121"/>
                    </a:cubicBezTo>
                    <a:cubicBezTo>
                      <a:pt x="426" y="124"/>
                      <a:pt x="414" y="126"/>
                      <a:pt x="402" y="127"/>
                    </a:cubicBezTo>
                    <a:cubicBezTo>
                      <a:pt x="401" y="128"/>
                      <a:pt x="401" y="128"/>
                      <a:pt x="401" y="128"/>
                    </a:cubicBezTo>
                    <a:cubicBezTo>
                      <a:pt x="401" y="128"/>
                      <a:pt x="400" y="128"/>
                      <a:pt x="400" y="128"/>
                    </a:cubicBezTo>
                    <a:cubicBezTo>
                      <a:pt x="399" y="128"/>
                      <a:pt x="399" y="128"/>
                      <a:pt x="399" y="128"/>
                    </a:cubicBezTo>
                    <a:cubicBezTo>
                      <a:pt x="397" y="128"/>
                      <a:pt x="395" y="128"/>
                      <a:pt x="393" y="128"/>
                    </a:cubicBezTo>
                    <a:cubicBezTo>
                      <a:pt x="387" y="129"/>
                      <a:pt x="380" y="129"/>
                      <a:pt x="374" y="129"/>
                    </a:cubicBezTo>
                    <a:cubicBezTo>
                      <a:pt x="370" y="129"/>
                      <a:pt x="367" y="129"/>
                      <a:pt x="363" y="129"/>
                    </a:cubicBezTo>
                    <a:cubicBezTo>
                      <a:pt x="362" y="129"/>
                      <a:pt x="361" y="129"/>
                      <a:pt x="360" y="129"/>
                    </a:cubicBezTo>
                    <a:cubicBezTo>
                      <a:pt x="359" y="129"/>
                      <a:pt x="359" y="129"/>
                      <a:pt x="358" y="129"/>
                    </a:cubicBezTo>
                    <a:cubicBezTo>
                      <a:pt x="357" y="129"/>
                      <a:pt x="357" y="129"/>
                      <a:pt x="357" y="129"/>
                    </a:cubicBezTo>
                    <a:cubicBezTo>
                      <a:pt x="356" y="128"/>
                      <a:pt x="355" y="128"/>
                      <a:pt x="355" y="128"/>
                    </a:cubicBezTo>
                    <a:cubicBezTo>
                      <a:pt x="340" y="127"/>
                      <a:pt x="325" y="125"/>
                      <a:pt x="310" y="121"/>
                    </a:cubicBezTo>
                    <a:cubicBezTo>
                      <a:pt x="310" y="115"/>
                      <a:pt x="310" y="103"/>
                      <a:pt x="310" y="87"/>
                    </a:cubicBezTo>
                    <a:cubicBezTo>
                      <a:pt x="310" y="86"/>
                      <a:pt x="310" y="86"/>
                      <a:pt x="310" y="85"/>
                    </a:cubicBezTo>
                    <a:cubicBezTo>
                      <a:pt x="310" y="68"/>
                      <a:pt x="310" y="47"/>
                      <a:pt x="310" y="25"/>
                    </a:cubicBezTo>
                    <a:cubicBezTo>
                      <a:pt x="310" y="23"/>
                      <a:pt x="310" y="22"/>
                      <a:pt x="310" y="20"/>
                    </a:cubicBezTo>
                    <a:cubicBezTo>
                      <a:pt x="310" y="18"/>
                      <a:pt x="310" y="16"/>
                      <a:pt x="310" y="14"/>
                    </a:cubicBezTo>
                    <a:cubicBezTo>
                      <a:pt x="310" y="13"/>
                      <a:pt x="310" y="13"/>
                      <a:pt x="310" y="13"/>
                    </a:cubicBezTo>
                    <a:cubicBezTo>
                      <a:pt x="310" y="13"/>
                      <a:pt x="310" y="12"/>
                      <a:pt x="310" y="12"/>
                    </a:cubicBezTo>
                    <a:cubicBezTo>
                      <a:pt x="310" y="11"/>
                      <a:pt x="310" y="10"/>
                      <a:pt x="310" y="9"/>
                    </a:cubicBezTo>
                    <a:cubicBezTo>
                      <a:pt x="310" y="7"/>
                      <a:pt x="310" y="6"/>
                      <a:pt x="310" y="5"/>
                    </a:cubicBezTo>
                    <a:cubicBezTo>
                      <a:pt x="310" y="4"/>
                      <a:pt x="310" y="3"/>
                      <a:pt x="310" y="2"/>
                    </a:cubicBezTo>
                    <a:cubicBezTo>
                      <a:pt x="310" y="2"/>
                      <a:pt x="310" y="1"/>
                      <a:pt x="310" y="1"/>
                    </a:cubicBezTo>
                    <a:cubicBezTo>
                      <a:pt x="297" y="0"/>
                      <a:pt x="285" y="0"/>
                      <a:pt x="272" y="0"/>
                    </a:cubicBezTo>
                  </a:path>
                </a:pathLst>
              </a:custGeom>
              <a:solidFill>
                <a:srgbClr val="F1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7" name="Freeform 8"/>
              <p:cNvSpPr/>
              <p:nvPr/>
            </p:nvSpPr>
            <p:spPr bwMode="auto">
              <a:xfrm>
                <a:off x="434" y="699"/>
                <a:ext cx="1016" cy="289"/>
              </a:xfrm>
              <a:custGeom>
                <a:avLst/>
                <a:gdLst>
                  <a:gd name="T0" fmla="*/ 171 w 429"/>
                  <a:gd name="T1" fmla="*/ 0 h 122"/>
                  <a:gd name="T2" fmla="*/ 98 w 429"/>
                  <a:gd name="T3" fmla="*/ 56 h 122"/>
                  <a:gd name="T4" fmla="*/ 76 w 429"/>
                  <a:gd name="T5" fmla="*/ 51 h 122"/>
                  <a:gd name="T6" fmla="*/ 30 w 429"/>
                  <a:gd name="T7" fmla="*/ 86 h 122"/>
                  <a:gd name="T8" fmla="*/ 18 w 429"/>
                  <a:gd name="T9" fmla="*/ 86 h 122"/>
                  <a:gd name="T10" fmla="*/ 0 w 429"/>
                  <a:gd name="T11" fmla="*/ 104 h 122"/>
                  <a:gd name="T12" fmla="*/ 6 w 429"/>
                  <a:gd name="T13" fmla="*/ 117 h 122"/>
                  <a:gd name="T14" fmla="*/ 18 w 429"/>
                  <a:gd name="T15" fmla="*/ 122 h 122"/>
                  <a:gd name="T16" fmla="*/ 411 w 429"/>
                  <a:gd name="T17" fmla="*/ 122 h 122"/>
                  <a:gd name="T18" fmla="*/ 429 w 429"/>
                  <a:gd name="T19" fmla="*/ 104 h 122"/>
                  <a:gd name="T20" fmla="*/ 424 w 429"/>
                  <a:gd name="T21" fmla="*/ 91 h 122"/>
                  <a:gd name="T22" fmla="*/ 411 w 429"/>
                  <a:gd name="T23" fmla="*/ 86 h 122"/>
                  <a:gd name="T24" fmla="*/ 392 w 429"/>
                  <a:gd name="T25" fmla="*/ 86 h 122"/>
                  <a:gd name="T26" fmla="*/ 348 w 429"/>
                  <a:gd name="T27" fmla="*/ 57 h 122"/>
                  <a:gd name="T28" fmla="*/ 315 w 429"/>
                  <a:gd name="T29" fmla="*/ 71 h 122"/>
                  <a:gd name="T30" fmla="*/ 257 w 429"/>
                  <a:gd name="T31" fmla="*/ 38 h 122"/>
                  <a:gd name="T32" fmla="*/ 238 w 429"/>
                  <a:gd name="T33" fmla="*/ 41 h 122"/>
                  <a:gd name="T34" fmla="*/ 171 w 429"/>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9" h="122">
                    <a:moveTo>
                      <a:pt x="171" y="0"/>
                    </a:moveTo>
                    <a:cubicBezTo>
                      <a:pt x="136" y="0"/>
                      <a:pt x="107" y="24"/>
                      <a:pt x="98" y="56"/>
                    </a:cubicBezTo>
                    <a:cubicBezTo>
                      <a:pt x="91" y="53"/>
                      <a:pt x="84" y="51"/>
                      <a:pt x="76" y="51"/>
                    </a:cubicBezTo>
                    <a:cubicBezTo>
                      <a:pt x="54" y="51"/>
                      <a:pt x="36" y="66"/>
                      <a:pt x="30" y="86"/>
                    </a:cubicBezTo>
                    <a:cubicBezTo>
                      <a:pt x="18" y="86"/>
                      <a:pt x="18" y="86"/>
                      <a:pt x="18" y="86"/>
                    </a:cubicBezTo>
                    <a:cubicBezTo>
                      <a:pt x="8" y="86"/>
                      <a:pt x="0" y="94"/>
                      <a:pt x="0" y="104"/>
                    </a:cubicBezTo>
                    <a:cubicBezTo>
                      <a:pt x="0" y="109"/>
                      <a:pt x="2" y="114"/>
                      <a:pt x="6" y="117"/>
                    </a:cubicBezTo>
                    <a:cubicBezTo>
                      <a:pt x="9" y="120"/>
                      <a:pt x="13" y="122"/>
                      <a:pt x="18" y="122"/>
                    </a:cubicBezTo>
                    <a:cubicBezTo>
                      <a:pt x="411" y="122"/>
                      <a:pt x="411" y="122"/>
                      <a:pt x="411" y="122"/>
                    </a:cubicBezTo>
                    <a:cubicBezTo>
                      <a:pt x="421" y="122"/>
                      <a:pt x="429" y="114"/>
                      <a:pt x="429" y="104"/>
                    </a:cubicBezTo>
                    <a:cubicBezTo>
                      <a:pt x="429" y="99"/>
                      <a:pt x="427" y="94"/>
                      <a:pt x="424" y="91"/>
                    </a:cubicBezTo>
                    <a:cubicBezTo>
                      <a:pt x="421" y="88"/>
                      <a:pt x="416" y="86"/>
                      <a:pt x="411" y="86"/>
                    </a:cubicBezTo>
                    <a:cubicBezTo>
                      <a:pt x="392" y="86"/>
                      <a:pt x="392" y="86"/>
                      <a:pt x="392" y="86"/>
                    </a:cubicBezTo>
                    <a:cubicBezTo>
                      <a:pt x="385" y="69"/>
                      <a:pt x="368" y="57"/>
                      <a:pt x="348" y="57"/>
                    </a:cubicBezTo>
                    <a:cubicBezTo>
                      <a:pt x="335" y="57"/>
                      <a:pt x="323" y="62"/>
                      <a:pt x="315" y="71"/>
                    </a:cubicBezTo>
                    <a:cubicBezTo>
                      <a:pt x="303" y="51"/>
                      <a:pt x="282" y="38"/>
                      <a:pt x="257" y="38"/>
                    </a:cubicBezTo>
                    <a:cubicBezTo>
                      <a:pt x="251" y="38"/>
                      <a:pt x="244" y="39"/>
                      <a:pt x="238" y="41"/>
                    </a:cubicBezTo>
                    <a:cubicBezTo>
                      <a:pt x="225" y="17"/>
                      <a:pt x="200" y="0"/>
                      <a:pt x="171"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8" name="Freeform 9"/>
              <p:cNvSpPr/>
              <p:nvPr/>
            </p:nvSpPr>
            <p:spPr bwMode="auto">
              <a:xfrm>
                <a:off x="1859" y="895"/>
                <a:ext cx="658" cy="188"/>
              </a:xfrm>
              <a:custGeom>
                <a:avLst/>
                <a:gdLst>
                  <a:gd name="T0" fmla="*/ 168 w 278"/>
                  <a:gd name="T1" fmla="*/ 0 h 79"/>
                  <a:gd name="T2" fmla="*/ 124 w 278"/>
                  <a:gd name="T3" fmla="*/ 26 h 79"/>
                  <a:gd name="T4" fmla="*/ 112 w 278"/>
                  <a:gd name="T5" fmla="*/ 24 h 79"/>
                  <a:gd name="T6" fmla="*/ 74 w 278"/>
                  <a:gd name="T7" fmla="*/ 45 h 79"/>
                  <a:gd name="T8" fmla="*/ 52 w 278"/>
                  <a:gd name="T9" fmla="*/ 36 h 79"/>
                  <a:gd name="T10" fmla="*/ 24 w 278"/>
                  <a:gd name="T11" fmla="*/ 55 h 79"/>
                  <a:gd name="T12" fmla="*/ 12 w 278"/>
                  <a:gd name="T13" fmla="*/ 55 h 79"/>
                  <a:gd name="T14" fmla="*/ 3 w 278"/>
                  <a:gd name="T15" fmla="*/ 58 h 79"/>
                  <a:gd name="T16" fmla="*/ 0 w 278"/>
                  <a:gd name="T17" fmla="*/ 67 h 79"/>
                  <a:gd name="T18" fmla="*/ 12 w 278"/>
                  <a:gd name="T19" fmla="*/ 79 h 79"/>
                  <a:gd name="T20" fmla="*/ 266 w 278"/>
                  <a:gd name="T21" fmla="*/ 79 h 79"/>
                  <a:gd name="T22" fmla="*/ 275 w 278"/>
                  <a:gd name="T23" fmla="*/ 75 h 79"/>
                  <a:gd name="T24" fmla="*/ 278 w 278"/>
                  <a:gd name="T25" fmla="*/ 67 h 79"/>
                  <a:gd name="T26" fmla="*/ 266 w 278"/>
                  <a:gd name="T27" fmla="*/ 55 h 79"/>
                  <a:gd name="T28" fmla="*/ 259 w 278"/>
                  <a:gd name="T29" fmla="*/ 55 h 79"/>
                  <a:gd name="T30" fmla="*/ 229 w 278"/>
                  <a:gd name="T31" fmla="*/ 33 h 79"/>
                  <a:gd name="T32" fmla="*/ 215 w 278"/>
                  <a:gd name="T33" fmla="*/ 36 h 79"/>
                  <a:gd name="T34" fmla="*/ 168 w 278"/>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79">
                    <a:moveTo>
                      <a:pt x="168" y="0"/>
                    </a:moveTo>
                    <a:cubicBezTo>
                      <a:pt x="149" y="0"/>
                      <a:pt x="132" y="10"/>
                      <a:pt x="124" y="26"/>
                    </a:cubicBezTo>
                    <a:cubicBezTo>
                      <a:pt x="120" y="25"/>
                      <a:pt x="116" y="24"/>
                      <a:pt x="112" y="24"/>
                    </a:cubicBezTo>
                    <a:cubicBezTo>
                      <a:pt x="96" y="24"/>
                      <a:pt x="82" y="33"/>
                      <a:pt x="74" y="45"/>
                    </a:cubicBezTo>
                    <a:cubicBezTo>
                      <a:pt x="69" y="40"/>
                      <a:pt x="61" y="36"/>
                      <a:pt x="52" y="36"/>
                    </a:cubicBezTo>
                    <a:cubicBezTo>
                      <a:pt x="40" y="36"/>
                      <a:pt x="29" y="44"/>
                      <a:pt x="24" y="55"/>
                    </a:cubicBezTo>
                    <a:cubicBezTo>
                      <a:pt x="12" y="55"/>
                      <a:pt x="12" y="55"/>
                      <a:pt x="12" y="55"/>
                    </a:cubicBezTo>
                    <a:cubicBezTo>
                      <a:pt x="9" y="55"/>
                      <a:pt x="6" y="56"/>
                      <a:pt x="3" y="58"/>
                    </a:cubicBezTo>
                    <a:cubicBezTo>
                      <a:pt x="1" y="61"/>
                      <a:pt x="0" y="64"/>
                      <a:pt x="0" y="67"/>
                    </a:cubicBezTo>
                    <a:cubicBezTo>
                      <a:pt x="0" y="73"/>
                      <a:pt x="5" y="79"/>
                      <a:pt x="12" y="79"/>
                    </a:cubicBezTo>
                    <a:cubicBezTo>
                      <a:pt x="266" y="79"/>
                      <a:pt x="266" y="79"/>
                      <a:pt x="266" y="79"/>
                    </a:cubicBezTo>
                    <a:cubicBezTo>
                      <a:pt x="270" y="79"/>
                      <a:pt x="273" y="77"/>
                      <a:pt x="275" y="75"/>
                    </a:cubicBezTo>
                    <a:cubicBezTo>
                      <a:pt x="277" y="73"/>
                      <a:pt x="278" y="70"/>
                      <a:pt x="278" y="67"/>
                    </a:cubicBezTo>
                    <a:cubicBezTo>
                      <a:pt x="278" y="60"/>
                      <a:pt x="273" y="55"/>
                      <a:pt x="266" y="55"/>
                    </a:cubicBezTo>
                    <a:cubicBezTo>
                      <a:pt x="259" y="55"/>
                      <a:pt x="259" y="55"/>
                      <a:pt x="259" y="55"/>
                    </a:cubicBezTo>
                    <a:cubicBezTo>
                      <a:pt x="255" y="42"/>
                      <a:pt x="243" y="33"/>
                      <a:pt x="229" y="33"/>
                    </a:cubicBezTo>
                    <a:cubicBezTo>
                      <a:pt x="224" y="33"/>
                      <a:pt x="219" y="34"/>
                      <a:pt x="215" y="36"/>
                    </a:cubicBezTo>
                    <a:cubicBezTo>
                      <a:pt x="209" y="15"/>
                      <a:pt x="190" y="0"/>
                      <a:pt x="168"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9" name="Freeform 10"/>
              <p:cNvSpPr>
                <a:spLocks noEditPoints="1"/>
              </p:cNvSpPr>
              <p:nvPr/>
            </p:nvSpPr>
            <p:spPr bwMode="auto">
              <a:xfrm>
                <a:off x="732" y="1590"/>
                <a:ext cx="244" cy="246"/>
              </a:xfrm>
              <a:custGeom>
                <a:avLst/>
                <a:gdLst>
                  <a:gd name="T0" fmla="*/ 51 w 103"/>
                  <a:gd name="T1" fmla="*/ 68 h 104"/>
                  <a:gd name="T2" fmla="*/ 44 w 103"/>
                  <a:gd name="T3" fmla="*/ 66 h 104"/>
                  <a:gd name="T4" fmla="*/ 37 w 103"/>
                  <a:gd name="T5" fmla="*/ 46 h 104"/>
                  <a:gd name="T6" fmla="*/ 51 w 103"/>
                  <a:gd name="T7" fmla="*/ 37 h 104"/>
                  <a:gd name="T8" fmla="*/ 57 w 103"/>
                  <a:gd name="T9" fmla="*/ 38 h 104"/>
                  <a:gd name="T10" fmla="*/ 65 w 103"/>
                  <a:gd name="T11" fmla="*/ 58 h 104"/>
                  <a:gd name="T12" fmla="*/ 51 w 103"/>
                  <a:gd name="T13" fmla="*/ 68 h 104"/>
                  <a:gd name="T14" fmla="*/ 39 w 103"/>
                  <a:gd name="T15" fmla="*/ 0 h 104"/>
                  <a:gd name="T16" fmla="*/ 23 w 103"/>
                  <a:gd name="T17" fmla="*/ 6 h 104"/>
                  <a:gd name="T18" fmla="*/ 29 w 103"/>
                  <a:gd name="T19" fmla="*/ 21 h 104"/>
                  <a:gd name="T20" fmla="*/ 21 w 103"/>
                  <a:gd name="T21" fmla="*/ 28 h 104"/>
                  <a:gd name="T22" fmla="*/ 7 w 103"/>
                  <a:gd name="T23" fmla="*/ 22 h 104"/>
                  <a:gd name="T24" fmla="*/ 0 w 103"/>
                  <a:gd name="T25" fmla="*/ 37 h 104"/>
                  <a:gd name="T26" fmla="*/ 14 w 103"/>
                  <a:gd name="T27" fmla="*/ 43 h 104"/>
                  <a:gd name="T28" fmla="*/ 13 w 103"/>
                  <a:gd name="T29" fmla="*/ 58 h 104"/>
                  <a:gd name="T30" fmla="*/ 1 w 103"/>
                  <a:gd name="T31" fmla="*/ 63 h 104"/>
                  <a:gd name="T32" fmla="*/ 7 w 103"/>
                  <a:gd name="T33" fmla="*/ 79 h 104"/>
                  <a:gd name="T34" fmla="*/ 20 w 103"/>
                  <a:gd name="T35" fmla="*/ 74 h 104"/>
                  <a:gd name="T36" fmla="*/ 29 w 103"/>
                  <a:gd name="T37" fmla="*/ 83 h 104"/>
                  <a:gd name="T38" fmla="*/ 23 w 103"/>
                  <a:gd name="T39" fmla="*/ 97 h 104"/>
                  <a:gd name="T40" fmla="*/ 39 w 103"/>
                  <a:gd name="T41" fmla="*/ 104 h 104"/>
                  <a:gd name="T42" fmla="*/ 45 w 103"/>
                  <a:gd name="T43" fmla="*/ 89 h 104"/>
                  <a:gd name="T44" fmla="*/ 51 w 103"/>
                  <a:gd name="T45" fmla="*/ 90 h 104"/>
                  <a:gd name="T46" fmla="*/ 59 w 103"/>
                  <a:gd name="T47" fmla="*/ 89 h 104"/>
                  <a:gd name="T48" fmla="*/ 65 w 103"/>
                  <a:gd name="T49" fmla="*/ 104 h 104"/>
                  <a:gd name="T50" fmla="*/ 80 w 103"/>
                  <a:gd name="T51" fmla="*/ 98 h 104"/>
                  <a:gd name="T52" fmla="*/ 74 w 103"/>
                  <a:gd name="T53" fmla="*/ 82 h 104"/>
                  <a:gd name="T54" fmla="*/ 82 w 103"/>
                  <a:gd name="T55" fmla="*/ 74 h 104"/>
                  <a:gd name="T56" fmla="*/ 95 w 103"/>
                  <a:gd name="T57" fmla="*/ 80 h 104"/>
                  <a:gd name="T58" fmla="*/ 102 w 103"/>
                  <a:gd name="T59" fmla="*/ 64 h 104"/>
                  <a:gd name="T60" fmla="*/ 88 w 103"/>
                  <a:gd name="T61" fmla="*/ 58 h 104"/>
                  <a:gd name="T62" fmla="*/ 88 w 103"/>
                  <a:gd name="T63" fmla="*/ 48 h 104"/>
                  <a:gd name="T64" fmla="*/ 103 w 103"/>
                  <a:gd name="T65" fmla="*/ 42 h 104"/>
                  <a:gd name="T66" fmla="*/ 97 w 103"/>
                  <a:gd name="T67" fmla="*/ 26 h 104"/>
                  <a:gd name="T68" fmla="*/ 83 w 103"/>
                  <a:gd name="T69" fmla="*/ 32 h 104"/>
                  <a:gd name="T70" fmla="*/ 75 w 103"/>
                  <a:gd name="T71" fmla="*/ 23 h 104"/>
                  <a:gd name="T72" fmla="*/ 81 w 103"/>
                  <a:gd name="T73" fmla="*/ 9 h 104"/>
                  <a:gd name="T74" fmla="*/ 65 w 103"/>
                  <a:gd name="T75" fmla="*/ 2 h 104"/>
                  <a:gd name="T76" fmla="*/ 59 w 103"/>
                  <a:gd name="T77" fmla="*/ 15 h 104"/>
                  <a:gd name="T78" fmla="*/ 51 w 103"/>
                  <a:gd name="T79" fmla="*/ 14 h 104"/>
                  <a:gd name="T80" fmla="*/ 44 w 103"/>
                  <a:gd name="T81" fmla="*/ 15 h 104"/>
                  <a:gd name="T82" fmla="*/ 39 w 103"/>
                  <a:gd name="T8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 h="104">
                    <a:moveTo>
                      <a:pt x="51" y="68"/>
                    </a:moveTo>
                    <a:cubicBezTo>
                      <a:pt x="49" y="68"/>
                      <a:pt x="46" y="67"/>
                      <a:pt x="44" y="66"/>
                    </a:cubicBezTo>
                    <a:cubicBezTo>
                      <a:pt x="37" y="63"/>
                      <a:pt x="33" y="54"/>
                      <a:pt x="37" y="46"/>
                    </a:cubicBezTo>
                    <a:cubicBezTo>
                      <a:pt x="39" y="40"/>
                      <a:pt x="45" y="37"/>
                      <a:pt x="51" y="37"/>
                    </a:cubicBezTo>
                    <a:cubicBezTo>
                      <a:pt x="53" y="37"/>
                      <a:pt x="55" y="37"/>
                      <a:pt x="57" y="38"/>
                    </a:cubicBezTo>
                    <a:cubicBezTo>
                      <a:pt x="65" y="42"/>
                      <a:pt x="68" y="51"/>
                      <a:pt x="65" y="58"/>
                    </a:cubicBezTo>
                    <a:cubicBezTo>
                      <a:pt x="62" y="64"/>
                      <a:pt x="57" y="68"/>
                      <a:pt x="51" y="68"/>
                    </a:cubicBezTo>
                    <a:moveTo>
                      <a:pt x="39" y="0"/>
                    </a:moveTo>
                    <a:cubicBezTo>
                      <a:pt x="23" y="6"/>
                      <a:pt x="23" y="6"/>
                      <a:pt x="23" y="6"/>
                    </a:cubicBezTo>
                    <a:cubicBezTo>
                      <a:pt x="29" y="21"/>
                      <a:pt x="29" y="21"/>
                      <a:pt x="29" y="21"/>
                    </a:cubicBezTo>
                    <a:cubicBezTo>
                      <a:pt x="26" y="23"/>
                      <a:pt x="24" y="26"/>
                      <a:pt x="21" y="28"/>
                    </a:cubicBezTo>
                    <a:cubicBezTo>
                      <a:pt x="7" y="22"/>
                      <a:pt x="7" y="22"/>
                      <a:pt x="7" y="22"/>
                    </a:cubicBezTo>
                    <a:cubicBezTo>
                      <a:pt x="0" y="37"/>
                      <a:pt x="0" y="37"/>
                      <a:pt x="0" y="37"/>
                    </a:cubicBezTo>
                    <a:cubicBezTo>
                      <a:pt x="14" y="43"/>
                      <a:pt x="14" y="43"/>
                      <a:pt x="14" y="43"/>
                    </a:cubicBezTo>
                    <a:cubicBezTo>
                      <a:pt x="13" y="48"/>
                      <a:pt x="13" y="54"/>
                      <a:pt x="13" y="58"/>
                    </a:cubicBezTo>
                    <a:cubicBezTo>
                      <a:pt x="1" y="63"/>
                      <a:pt x="1" y="63"/>
                      <a:pt x="1" y="63"/>
                    </a:cubicBezTo>
                    <a:cubicBezTo>
                      <a:pt x="7" y="79"/>
                      <a:pt x="7" y="79"/>
                      <a:pt x="7" y="79"/>
                    </a:cubicBezTo>
                    <a:cubicBezTo>
                      <a:pt x="20" y="74"/>
                      <a:pt x="20" y="74"/>
                      <a:pt x="20" y="74"/>
                    </a:cubicBezTo>
                    <a:cubicBezTo>
                      <a:pt x="22" y="78"/>
                      <a:pt x="25" y="81"/>
                      <a:pt x="29" y="83"/>
                    </a:cubicBezTo>
                    <a:cubicBezTo>
                      <a:pt x="23" y="97"/>
                      <a:pt x="23" y="97"/>
                      <a:pt x="23" y="97"/>
                    </a:cubicBezTo>
                    <a:cubicBezTo>
                      <a:pt x="39" y="104"/>
                      <a:pt x="39" y="104"/>
                      <a:pt x="39" y="104"/>
                    </a:cubicBezTo>
                    <a:cubicBezTo>
                      <a:pt x="45" y="89"/>
                      <a:pt x="45" y="89"/>
                      <a:pt x="45" y="89"/>
                    </a:cubicBezTo>
                    <a:cubicBezTo>
                      <a:pt x="47" y="90"/>
                      <a:pt x="49" y="90"/>
                      <a:pt x="51" y="90"/>
                    </a:cubicBezTo>
                    <a:cubicBezTo>
                      <a:pt x="53" y="90"/>
                      <a:pt x="56" y="90"/>
                      <a:pt x="59" y="89"/>
                    </a:cubicBezTo>
                    <a:cubicBezTo>
                      <a:pt x="65" y="104"/>
                      <a:pt x="65" y="104"/>
                      <a:pt x="65" y="104"/>
                    </a:cubicBezTo>
                    <a:cubicBezTo>
                      <a:pt x="80" y="98"/>
                      <a:pt x="80" y="98"/>
                      <a:pt x="80" y="98"/>
                    </a:cubicBezTo>
                    <a:cubicBezTo>
                      <a:pt x="74" y="82"/>
                      <a:pt x="74" y="82"/>
                      <a:pt x="74" y="82"/>
                    </a:cubicBezTo>
                    <a:cubicBezTo>
                      <a:pt x="77" y="79"/>
                      <a:pt x="80" y="77"/>
                      <a:pt x="82" y="74"/>
                    </a:cubicBezTo>
                    <a:cubicBezTo>
                      <a:pt x="95" y="80"/>
                      <a:pt x="95" y="80"/>
                      <a:pt x="95" y="80"/>
                    </a:cubicBezTo>
                    <a:cubicBezTo>
                      <a:pt x="102" y="64"/>
                      <a:pt x="102" y="64"/>
                      <a:pt x="102" y="64"/>
                    </a:cubicBezTo>
                    <a:cubicBezTo>
                      <a:pt x="88" y="58"/>
                      <a:pt x="88" y="58"/>
                      <a:pt x="88" y="58"/>
                    </a:cubicBezTo>
                    <a:cubicBezTo>
                      <a:pt x="89" y="55"/>
                      <a:pt x="89" y="51"/>
                      <a:pt x="88" y="48"/>
                    </a:cubicBezTo>
                    <a:cubicBezTo>
                      <a:pt x="103" y="42"/>
                      <a:pt x="103" y="42"/>
                      <a:pt x="103" y="42"/>
                    </a:cubicBezTo>
                    <a:cubicBezTo>
                      <a:pt x="97" y="26"/>
                      <a:pt x="97" y="26"/>
                      <a:pt x="97" y="26"/>
                    </a:cubicBezTo>
                    <a:cubicBezTo>
                      <a:pt x="83" y="32"/>
                      <a:pt x="83" y="32"/>
                      <a:pt x="83" y="32"/>
                    </a:cubicBezTo>
                    <a:cubicBezTo>
                      <a:pt x="81" y="29"/>
                      <a:pt x="78" y="25"/>
                      <a:pt x="75" y="23"/>
                    </a:cubicBezTo>
                    <a:cubicBezTo>
                      <a:pt x="81" y="9"/>
                      <a:pt x="81" y="9"/>
                      <a:pt x="81" y="9"/>
                    </a:cubicBezTo>
                    <a:cubicBezTo>
                      <a:pt x="65" y="2"/>
                      <a:pt x="65" y="2"/>
                      <a:pt x="65" y="2"/>
                    </a:cubicBezTo>
                    <a:cubicBezTo>
                      <a:pt x="59" y="15"/>
                      <a:pt x="59" y="15"/>
                      <a:pt x="59" y="15"/>
                    </a:cubicBezTo>
                    <a:cubicBezTo>
                      <a:pt x="57" y="15"/>
                      <a:pt x="54" y="14"/>
                      <a:pt x="51" y="14"/>
                    </a:cubicBezTo>
                    <a:cubicBezTo>
                      <a:pt x="49" y="14"/>
                      <a:pt x="46" y="14"/>
                      <a:pt x="44" y="15"/>
                    </a:cubicBezTo>
                    <a:cubicBezTo>
                      <a:pt x="39" y="0"/>
                      <a:pt x="39" y="0"/>
                      <a:pt x="39"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0" name="Freeform 11"/>
              <p:cNvSpPr>
                <a:spLocks noEditPoints="1"/>
              </p:cNvSpPr>
              <p:nvPr/>
            </p:nvSpPr>
            <p:spPr bwMode="auto">
              <a:xfrm>
                <a:off x="737" y="1902"/>
                <a:ext cx="133" cy="136"/>
              </a:xfrm>
              <a:custGeom>
                <a:avLst/>
                <a:gdLst>
                  <a:gd name="T0" fmla="*/ 27 w 56"/>
                  <a:gd name="T1" fmla="*/ 37 h 57"/>
                  <a:gd name="T2" fmla="*/ 24 w 56"/>
                  <a:gd name="T3" fmla="*/ 36 h 57"/>
                  <a:gd name="T4" fmla="*/ 19 w 56"/>
                  <a:gd name="T5" fmla="*/ 25 h 57"/>
                  <a:gd name="T6" fmla="*/ 27 w 56"/>
                  <a:gd name="T7" fmla="*/ 20 h 57"/>
                  <a:gd name="T8" fmla="*/ 30 w 56"/>
                  <a:gd name="T9" fmla="*/ 21 h 57"/>
                  <a:gd name="T10" fmla="*/ 35 w 56"/>
                  <a:gd name="T11" fmla="*/ 32 h 57"/>
                  <a:gd name="T12" fmla="*/ 27 w 56"/>
                  <a:gd name="T13" fmla="*/ 37 h 57"/>
                  <a:gd name="T14" fmla="*/ 20 w 56"/>
                  <a:gd name="T15" fmla="*/ 0 h 57"/>
                  <a:gd name="T16" fmla="*/ 12 w 56"/>
                  <a:gd name="T17" fmla="*/ 3 h 57"/>
                  <a:gd name="T18" fmla="*/ 15 w 56"/>
                  <a:gd name="T19" fmla="*/ 11 h 57"/>
                  <a:gd name="T20" fmla="*/ 11 w 56"/>
                  <a:gd name="T21" fmla="*/ 15 h 57"/>
                  <a:gd name="T22" fmla="*/ 3 w 56"/>
                  <a:gd name="T23" fmla="*/ 12 h 57"/>
                  <a:gd name="T24" fmla="*/ 0 w 56"/>
                  <a:gd name="T25" fmla="*/ 20 h 57"/>
                  <a:gd name="T26" fmla="*/ 7 w 56"/>
                  <a:gd name="T27" fmla="*/ 24 h 57"/>
                  <a:gd name="T28" fmla="*/ 7 w 56"/>
                  <a:gd name="T29" fmla="*/ 32 h 57"/>
                  <a:gd name="T30" fmla="*/ 0 w 56"/>
                  <a:gd name="T31" fmla="*/ 34 h 57"/>
                  <a:gd name="T32" fmla="*/ 3 w 56"/>
                  <a:gd name="T33" fmla="*/ 43 h 57"/>
                  <a:gd name="T34" fmla="*/ 10 w 56"/>
                  <a:gd name="T35" fmla="*/ 40 h 57"/>
                  <a:gd name="T36" fmla="*/ 15 w 56"/>
                  <a:gd name="T37" fmla="*/ 45 h 57"/>
                  <a:gd name="T38" fmla="*/ 12 w 56"/>
                  <a:gd name="T39" fmla="*/ 53 h 57"/>
                  <a:gd name="T40" fmla="*/ 20 w 56"/>
                  <a:gd name="T41" fmla="*/ 56 h 57"/>
                  <a:gd name="T42" fmla="*/ 24 w 56"/>
                  <a:gd name="T43" fmla="*/ 49 h 57"/>
                  <a:gd name="T44" fmla="*/ 27 w 56"/>
                  <a:gd name="T45" fmla="*/ 49 h 57"/>
                  <a:gd name="T46" fmla="*/ 32 w 56"/>
                  <a:gd name="T47" fmla="*/ 48 h 57"/>
                  <a:gd name="T48" fmla="*/ 35 w 56"/>
                  <a:gd name="T49" fmla="*/ 57 h 57"/>
                  <a:gd name="T50" fmla="*/ 43 w 56"/>
                  <a:gd name="T51" fmla="*/ 53 h 57"/>
                  <a:gd name="T52" fmla="*/ 40 w 56"/>
                  <a:gd name="T53" fmla="*/ 44 h 57"/>
                  <a:gd name="T54" fmla="*/ 44 w 56"/>
                  <a:gd name="T55" fmla="*/ 40 h 57"/>
                  <a:gd name="T56" fmla="*/ 51 w 56"/>
                  <a:gd name="T57" fmla="*/ 43 h 57"/>
                  <a:gd name="T58" fmla="*/ 55 w 56"/>
                  <a:gd name="T59" fmla="*/ 35 h 57"/>
                  <a:gd name="T60" fmla="*/ 47 w 56"/>
                  <a:gd name="T61" fmla="*/ 32 h 57"/>
                  <a:gd name="T62" fmla="*/ 48 w 56"/>
                  <a:gd name="T63" fmla="*/ 26 h 57"/>
                  <a:gd name="T64" fmla="*/ 56 w 56"/>
                  <a:gd name="T65" fmla="*/ 23 h 57"/>
                  <a:gd name="T66" fmla="*/ 53 w 56"/>
                  <a:gd name="T67" fmla="*/ 14 h 57"/>
                  <a:gd name="T68" fmla="*/ 44 w 56"/>
                  <a:gd name="T69" fmla="*/ 17 h 57"/>
                  <a:gd name="T70" fmla="*/ 40 w 56"/>
                  <a:gd name="T71" fmla="*/ 12 h 57"/>
                  <a:gd name="T72" fmla="*/ 43 w 56"/>
                  <a:gd name="T73" fmla="*/ 5 h 57"/>
                  <a:gd name="T74" fmla="*/ 35 w 56"/>
                  <a:gd name="T75" fmla="*/ 1 h 57"/>
                  <a:gd name="T76" fmla="*/ 32 w 56"/>
                  <a:gd name="T77" fmla="*/ 8 h 57"/>
                  <a:gd name="T78" fmla="*/ 27 w 56"/>
                  <a:gd name="T79" fmla="*/ 8 h 57"/>
                  <a:gd name="T80" fmla="*/ 24 w 56"/>
                  <a:gd name="T81" fmla="*/ 8 h 57"/>
                  <a:gd name="T82" fmla="*/ 20 w 56"/>
                  <a:gd name="T8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57">
                    <a:moveTo>
                      <a:pt x="27" y="37"/>
                    </a:moveTo>
                    <a:cubicBezTo>
                      <a:pt x="26" y="37"/>
                      <a:pt x="25" y="36"/>
                      <a:pt x="24" y="36"/>
                    </a:cubicBezTo>
                    <a:cubicBezTo>
                      <a:pt x="19" y="34"/>
                      <a:pt x="17" y="29"/>
                      <a:pt x="19" y="25"/>
                    </a:cubicBezTo>
                    <a:cubicBezTo>
                      <a:pt x="21" y="22"/>
                      <a:pt x="24" y="20"/>
                      <a:pt x="27" y="20"/>
                    </a:cubicBezTo>
                    <a:cubicBezTo>
                      <a:pt x="28" y="20"/>
                      <a:pt x="29" y="20"/>
                      <a:pt x="30" y="21"/>
                    </a:cubicBezTo>
                    <a:cubicBezTo>
                      <a:pt x="35" y="22"/>
                      <a:pt x="37" y="27"/>
                      <a:pt x="35" y="32"/>
                    </a:cubicBezTo>
                    <a:cubicBezTo>
                      <a:pt x="33" y="35"/>
                      <a:pt x="30" y="37"/>
                      <a:pt x="27" y="37"/>
                    </a:cubicBezTo>
                    <a:moveTo>
                      <a:pt x="20" y="0"/>
                    </a:moveTo>
                    <a:cubicBezTo>
                      <a:pt x="12" y="3"/>
                      <a:pt x="12" y="3"/>
                      <a:pt x="12" y="3"/>
                    </a:cubicBezTo>
                    <a:cubicBezTo>
                      <a:pt x="15" y="11"/>
                      <a:pt x="15" y="11"/>
                      <a:pt x="15" y="11"/>
                    </a:cubicBezTo>
                    <a:cubicBezTo>
                      <a:pt x="14" y="13"/>
                      <a:pt x="12" y="14"/>
                      <a:pt x="11" y="15"/>
                    </a:cubicBezTo>
                    <a:cubicBezTo>
                      <a:pt x="3" y="12"/>
                      <a:pt x="3" y="12"/>
                      <a:pt x="3" y="12"/>
                    </a:cubicBezTo>
                    <a:cubicBezTo>
                      <a:pt x="0" y="20"/>
                      <a:pt x="0" y="20"/>
                      <a:pt x="0" y="20"/>
                    </a:cubicBezTo>
                    <a:cubicBezTo>
                      <a:pt x="7" y="24"/>
                      <a:pt x="7" y="24"/>
                      <a:pt x="7" y="24"/>
                    </a:cubicBezTo>
                    <a:cubicBezTo>
                      <a:pt x="6" y="26"/>
                      <a:pt x="6" y="29"/>
                      <a:pt x="7" y="32"/>
                    </a:cubicBezTo>
                    <a:cubicBezTo>
                      <a:pt x="0" y="34"/>
                      <a:pt x="0" y="34"/>
                      <a:pt x="0" y="34"/>
                    </a:cubicBezTo>
                    <a:cubicBezTo>
                      <a:pt x="3" y="43"/>
                      <a:pt x="3" y="43"/>
                      <a:pt x="3" y="43"/>
                    </a:cubicBezTo>
                    <a:cubicBezTo>
                      <a:pt x="10" y="40"/>
                      <a:pt x="10" y="40"/>
                      <a:pt x="10" y="40"/>
                    </a:cubicBezTo>
                    <a:cubicBezTo>
                      <a:pt x="11" y="42"/>
                      <a:pt x="13" y="44"/>
                      <a:pt x="15" y="45"/>
                    </a:cubicBezTo>
                    <a:cubicBezTo>
                      <a:pt x="12" y="53"/>
                      <a:pt x="12" y="53"/>
                      <a:pt x="12" y="53"/>
                    </a:cubicBezTo>
                    <a:cubicBezTo>
                      <a:pt x="20" y="56"/>
                      <a:pt x="20" y="56"/>
                      <a:pt x="20" y="56"/>
                    </a:cubicBezTo>
                    <a:cubicBezTo>
                      <a:pt x="24" y="49"/>
                      <a:pt x="24" y="49"/>
                      <a:pt x="24" y="49"/>
                    </a:cubicBezTo>
                    <a:cubicBezTo>
                      <a:pt x="25" y="49"/>
                      <a:pt x="26" y="49"/>
                      <a:pt x="27" y="49"/>
                    </a:cubicBezTo>
                    <a:cubicBezTo>
                      <a:pt x="28" y="49"/>
                      <a:pt x="30" y="49"/>
                      <a:pt x="32" y="48"/>
                    </a:cubicBezTo>
                    <a:cubicBezTo>
                      <a:pt x="35" y="57"/>
                      <a:pt x="35" y="57"/>
                      <a:pt x="35" y="57"/>
                    </a:cubicBezTo>
                    <a:cubicBezTo>
                      <a:pt x="43" y="53"/>
                      <a:pt x="43" y="53"/>
                      <a:pt x="43" y="53"/>
                    </a:cubicBezTo>
                    <a:cubicBezTo>
                      <a:pt x="40" y="44"/>
                      <a:pt x="40" y="44"/>
                      <a:pt x="40" y="44"/>
                    </a:cubicBezTo>
                    <a:cubicBezTo>
                      <a:pt x="41" y="43"/>
                      <a:pt x="43" y="42"/>
                      <a:pt x="44" y="40"/>
                    </a:cubicBezTo>
                    <a:cubicBezTo>
                      <a:pt x="51" y="43"/>
                      <a:pt x="51" y="43"/>
                      <a:pt x="51" y="43"/>
                    </a:cubicBezTo>
                    <a:cubicBezTo>
                      <a:pt x="55" y="35"/>
                      <a:pt x="55" y="35"/>
                      <a:pt x="55" y="35"/>
                    </a:cubicBezTo>
                    <a:cubicBezTo>
                      <a:pt x="47" y="32"/>
                      <a:pt x="47" y="32"/>
                      <a:pt x="47" y="32"/>
                    </a:cubicBezTo>
                    <a:cubicBezTo>
                      <a:pt x="48" y="30"/>
                      <a:pt x="48" y="28"/>
                      <a:pt x="48" y="26"/>
                    </a:cubicBezTo>
                    <a:cubicBezTo>
                      <a:pt x="56" y="23"/>
                      <a:pt x="56" y="23"/>
                      <a:pt x="56" y="23"/>
                    </a:cubicBezTo>
                    <a:cubicBezTo>
                      <a:pt x="53" y="14"/>
                      <a:pt x="53" y="14"/>
                      <a:pt x="53" y="14"/>
                    </a:cubicBezTo>
                    <a:cubicBezTo>
                      <a:pt x="44" y="17"/>
                      <a:pt x="44" y="17"/>
                      <a:pt x="44" y="17"/>
                    </a:cubicBezTo>
                    <a:cubicBezTo>
                      <a:pt x="43" y="15"/>
                      <a:pt x="42" y="14"/>
                      <a:pt x="40" y="12"/>
                    </a:cubicBezTo>
                    <a:cubicBezTo>
                      <a:pt x="43" y="5"/>
                      <a:pt x="43" y="5"/>
                      <a:pt x="43" y="5"/>
                    </a:cubicBezTo>
                    <a:cubicBezTo>
                      <a:pt x="35" y="1"/>
                      <a:pt x="35" y="1"/>
                      <a:pt x="35" y="1"/>
                    </a:cubicBezTo>
                    <a:cubicBezTo>
                      <a:pt x="32" y="8"/>
                      <a:pt x="32" y="8"/>
                      <a:pt x="32" y="8"/>
                    </a:cubicBezTo>
                    <a:cubicBezTo>
                      <a:pt x="30" y="8"/>
                      <a:pt x="29" y="8"/>
                      <a:pt x="27" y="8"/>
                    </a:cubicBezTo>
                    <a:cubicBezTo>
                      <a:pt x="26" y="8"/>
                      <a:pt x="25" y="8"/>
                      <a:pt x="24" y="8"/>
                    </a:cubicBezTo>
                    <a:cubicBezTo>
                      <a:pt x="20" y="0"/>
                      <a:pt x="20" y="0"/>
                      <a:pt x="20"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1" name="Freeform 12"/>
              <p:cNvSpPr>
                <a:spLocks noEditPoints="1"/>
              </p:cNvSpPr>
              <p:nvPr/>
            </p:nvSpPr>
            <p:spPr bwMode="auto">
              <a:xfrm>
                <a:off x="3438" y="1576"/>
                <a:ext cx="254" cy="248"/>
              </a:xfrm>
              <a:custGeom>
                <a:avLst/>
                <a:gdLst>
                  <a:gd name="T0" fmla="*/ 53 w 107"/>
                  <a:gd name="T1" fmla="*/ 69 h 105"/>
                  <a:gd name="T2" fmla="*/ 43 w 107"/>
                  <a:gd name="T3" fmla="*/ 65 h 105"/>
                  <a:gd name="T4" fmla="*/ 42 w 107"/>
                  <a:gd name="T5" fmla="*/ 43 h 105"/>
                  <a:gd name="T6" fmla="*/ 53 w 107"/>
                  <a:gd name="T7" fmla="*/ 38 h 105"/>
                  <a:gd name="T8" fmla="*/ 64 w 107"/>
                  <a:gd name="T9" fmla="*/ 42 h 105"/>
                  <a:gd name="T10" fmla="*/ 65 w 107"/>
                  <a:gd name="T11" fmla="*/ 64 h 105"/>
                  <a:gd name="T12" fmla="*/ 53 w 107"/>
                  <a:gd name="T13" fmla="*/ 69 h 105"/>
                  <a:gd name="T14" fmla="*/ 60 w 107"/>
                  <a:gd name="T15" fmla="*/ 0 h 105"/>
                  <a:gd name="T16" fmla="*/ 43 w 107"/>
                  <a:gd name="T17" fmla="*/ 1 h 105"/>
                  <a:gd name="T18" fmla="*/ 44 w 107"/>
                  <a:gd name="T19" fmla="*/ 17 h 105"/>
                  <a:gd name="T20" fmla="*/ 33 w 107"/>
                  <a:gd name="T21" fmla="*/ 22 h 105"/>
                  <a:gd name="T22" fmla="*/ 21 w 107"/>
                  <a:gd name="T23" fmla="*/ 12 h 105"/>
                  <a:gd name="T24" fmla="*/ 10 w 107"/>
                  <a:gd name="T25" fmla="*/ 24 h 105"/>
                  <a:gd name="T26" fmla="*/ 21 w 107"/>
                  <a:gd name="T27" fmla="*/ 34 h 105"/>
                  <a:gd name="T28" fmla="*/ 16 w 107"/>
                  <a:gd name="T29" fmla="*/ 48 h 105"/>
                  <a:gd name="T30" fmla="*/ 0 w 107"/>
                  <a:gd name="T31" fmla="*/ 49 h 105"/>
                  <a:gd name="T32" fmla="*/ 1 w 107"/>
                  <a:gd name="T33" fmla="*/ 66 h 105"/>
                  <a:gd name="T34" fmla="*/ 17 w 107"/>
                  <a:gd name="T35" fmla="*/ 65 h 105"/>
                  <a:gd name="T36" fmla="*/ 22 w 107"/>
                  <a:gd name="T37" fmla="*/ 74 h 105"/>
                  <a:gd name="T38" fmla="*/ 11 w 107"/>
                  <a:gd name="T39" fmla="*/ 86 h 105"/>
                  <a:gd name="T40" fmla="*/ 24 w 107"/>
                  <a:gd name="T41" fmla="*/ 97 h 105"/>
                  <a:gd name="T42" fmla="*/ 34 w 107"/>
                  <a:gd name="T43" fmla="*/ 86 h 105"/>
                  <a:gd name="T44" fmla="*/ 48 w 107"/>
                  <a:gd name="T45" fmla="*/ 91 h 105"/>
                  <a:gd name="T46" fmla="*/ 49 w 107"/>
                  <a:gd name="T47" fmla="*/ 105 h 105"/>
                  <a:gd name="T48" fmla="*/ 65 w 107"/>
                  <a:gd name="T49" fmla="*/ 104 h 105"/>
                  <a:gd name="T50" fmla="*/ 65 w 107"/>
                  <a:gd name="T51" fmla="*/ 90 h 105"/>
                  <a:gd name="T52" fmla="*/ 76 w 107"/>
                  <a:gd name="T53" fmla="*/ 84 h 105"/>
                  <a:gd name="T54" fmla="*/ 87 w 107"/>
                  <a:gd name="T55" fmla="*/ 94 h 105"/>
                  <a:gd name="T56" fmla="*/ 99 w 107"/>
                  <a:gd name="T57" fmla="*/ 81 h 105"/>
                  <a:gd name="T58" fmla="*/ 87 w 107"/>
                  <a:gd name="T59" fmla="*/ 71 h 105"/>
                  <a:gd name="T60" fmla="*/ 91 w 107"/>
                  <a:gd name="T61" fmla="*/ 57 h 105"/>
                  <a:gd name="T62" fmla="*/ 107 w 107"/>
                  <a:gd name="T63" fmla="*/ 56 h 105"/>
                  <a:gd name="T64" fmla="*/ 106 w 107"/>
                  <a:gd name="T65" fmla="*/ 39 h 105"/>
                  <a:gd name="T66" fmla="*/ 89 w 107"/>
                  <a:gd name="T67" fmla="*/ 40 h 105"/>
                  <a:gd name="T68" fmla="*/ 84 w 107"/>
                  <a:gd name="T69" fmla="*/ 31 h 105"/>
                  <a:gd name="T70" fmla="*/ 93 w 107"/>
                  <a:gd name="T71" fmla="*/ 20 h 105"/>
                  <a:gd name="T72" fmla="*/ 81 w 107"/>
                  <a:gd name="T73" fmla="*/ 8 h 105"/>
                  <a:gd name="T74" fmla="*/ 71 w 107"/>
                  <a:gd name="T75" fmla="*/ 20 h 105"/>
                  <a:gd name="T76" fmla="*/ 61 w 107"/>
                  <a:gd name="T77" fmla="*/ 17 h 105"/>
                  <a:gd name="T78" fmla="*/ 60 w 107"/>
                  <a:gd name="T7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105">
                    <a:moveTo>
                      <a:pt x="53" y="69"/>
                    </a:moveTo>
                    <a:cubicBezTo>
                      <a:pt x="50" y="69"/>
                      <a:pt x="46" y="68"/>
                      <a:pt x="43" y="65"/>
                    </a:cubicBezTo>
                    <a:cubicBezTo>
                      <a:pt x="37" y="59"/>
                      <a:pt x="36" y="50"/>
                      <a:pt x="42" y="43"/>
                    </a:cubicBezTo>
                    <a:cubicBezTo>
                      <a:pt x="45" y="40"/>
                      <a:pt x="49" y="38"/>
                      <a:pt x="53" y="38"/>
                    </a:cubicBezTo>
                    <a:cubicBezTo>
                      <a:pt x="57" y="38"/>
                      <a:pt x="61" y="39"/>
                      <a:pt x="64" y="42"/>
                    </a:cubicBezTo>
                    <a:cubicBezTo>
                      <a:pt x="70" y="48"/>
                      <a:pt x="71" y="58"/>
                      <a:pt x="65" y="64"/>
                    </a:cubicBezTo>
                    <a:cubicBezTo>
                      <a:pt x="62" y="67"/>
                      <a:pt x="58" y="69"/>
                      <a:pt x="53" y="69"/>
                    </a:cubicBezTo>
                    <a:moveTo>
                      <a:pt x="60" y="0"/>
                    </a:moveTo>
                    <a:cubicBezTo>
                      <a:pt x="43" y="1"/>
                      <a:pt x="43" y="1"/>
                      <a:pt x="43" y="1"/>
                    </a:cubicBezTo>
                    <a:cubicBezTo>
                      <a:pt x="44" y="17"/>
                      <a:pt x="44" y="17"/>
                      <a:pt x="44" y="17"/>
                    </a:cubicBezTo>
                    <a:cubicBezTo>
                      <a:pt x="40" y="18"/>
                      <a:pt x="36" y="20"/>
                      <a:pt x="33" y="22"/>
                    </a:cubicBezTo>
                    <a:cubicBezTo>
                      <a:pt x="21" y="12"/>
                      <a:pt x="21" y="12"/>
                      <a:pt x="21" y="12"/>
                    </a:cubicBezTo>
                    <a:cubicBezTo>
                      <a:pt x="10" y="24"/>
                      <a:pt x="10" y="24"/>
                      <a:pt x="10" y="24"/>
                    </a:cubicBezTo>
                    <a:cubicBezTo>
                      <a:pt x="21" y="34"/>
                      <a:pt x="21" y="34"/>
                      <a:pt x="21" y="34"/>
                    </a:cubicBezTo>
                    <a:cubicBezTo>
                      <a:pt x="18" y="38"/>
                      <a:pt x="17" y="43"/>
                      <a:pt x="16" y="48"/>
                    </a:cubicBezTo>
                    <a:cubicBezTo>
                      <a:pt x="0" y="49"/>
                      <a:pt x="0" y="49"/>
                      <a:pt x="0" y="49"/>
                    </a:cubicBezTo>
                    <a:cubicBezTo>
                      <a:pt x="1" y="66"/>
                      <a:pt x="1" y="66"/>
                      <a:pt x="1" y="66"/>
                    </a:cubicBezTo>
                    <a:cubicBezTo>
                      <a:pt x="17" y="65"/>
                      <a:pt x="17" y="65"/>
                      <a:pt x="17" y="65"/>
                    </a:cubicBezTo>
                    <a:cubicBezTo>
                      <a:pt x="18" y="68"/>
                      <a:pt x="20" y="71"/>
                      <a:pt x="22" y="74"/>
                    </a:cubicBezTo>
                    <a:cubicBezTo>
                      <a:pt x="11" y="86"/>
                      <a:pt x="11" y="86"/>
                      <a:pt x="11" y="86"/>
                    </a:cubicBezTo>
                    <a:cubicBezTo>
                      <a:pt x="24" y="97"/>
                      <a:pt x="24" y="97"/>
                      <a:pt x="24" y="97"/>
                    </a:cubicBezTo>
                    <a:cubicBezTo>
                      <a:pt x="34" y="86"/>
                      <a:pt x="34" y="86"/>
                      <a:pt x="34" y="86"/>
                    </a:cubicBezTo>
                    <a:cubicBezTo>
                      <a:pt x="38" y="89"/>
                      <a:pt x="43" y="90"/>
                      <a:pt x="48" y="91"/>
                    </a:cubicBezTo>
                    <a:cubicBezTo>
                      <a:pt x="49" y="105"/>
                      <a:pt x="49" y="105"/>
                      <a:pt x="49" y="105"/>
                    </a:cubicBezTo>
                    <a:cubicBezTo>
                      <a:pt x="65" y="104"/>
                      <a:pt x="65" y="104"/>
                      <a:pt x="65" y="104"/>
                    </a:cubicBezTo>
                    <a:cubicBezTo>
                      <a:pt x="65" y="90"/>
                      <a:pt x="65" y="90"/>
                      <a:pt x="65" y="90"/>
                    </a:cubicBezTo>
                    <a:cubicBezTo>
                      <a:pt x="69" y="88"/>
                      <a:pt x="73" y="86"/>
                      <a:pt x="76" y="84"/>
                    </a:cubicBezTo>
                    <a:cubicBezTo>
                      <a:pt x="87" y="94"/>
                      <a:pt x="87" y="94"/>
                      <a:pt x="87" y="94"/>
                    </a:cubicBezTo>
                    <a:cubicBezTo>
                      <a:pt x="99" y="81"/>
                      <a:pt x="99" y="81"/>
                      <a:pt x="99" y="81"/>
                    </a:cubicBezTo>
                    <a:cubicBezTo>
                      <a:pt x="87" y="71"/>
                      <a:pt x="87" y="71"/>
                      <a:pt x="87" y="71"/>
                    </a:cubicBezTo>
                    <a:cubicBezTo>
                      <a:pt x="89" y="66"/>
                      <a:pt x="91" y="62"/>
                      <a:pt x="91" y="57"/>
                    </a:cubicBezTo>
                    <a:cubicBezTo>
                      <a:pt x="107" y="56"/>
                      <a:pt x="107" y="56"/>
                      <a:pt x="107" y="56"/>
                    </a:cubicBezTo>
                    <a:cubicBezTo>
                      <a:pt x="106" y="39"/>
                      <a:pt x="106" y="39"/>
                      <a:pt x="106" y="39"/>
                    </a:cubicBezTo>
                    <a:cubicBezTo>
                      <a:pt x="89" y="40"/>
                      <a:pt x="89" y="40"/>
                      <a:pt x="89" y="40"/>
                    </a:cubicBezTo>
                    <a:cubicBezTo>
                      <a:pt x="88" y="37"/>
                      <a:pt x="86" y="34"/>
                      <a:pt x="84" y="31"/>
                    </a:cubicBezTo>
                    <a:cubicBezTo>
                      <a:pt x="93" y="20"/>
                      <a:pt x="93" y="20"/>
                      <a:pt x="93" y="20"/>
                    </a:cubicBezTo>
                    <a:cubicBezTo>
                      <a:pt x="81" y="8"/>
                      <a:pt x="81" y="8"/>
                      <a:pt x="81" y="8"/>
                    </a:cubicBezTo>
                    <a:cubicBezTo>
                      <a:pt x="71" y="20"/>
                      <a:pt x="71" y="20"/>
                      <a:pt x="71" y="20"/>
                    </a:cubicBezTo>
                    <a:cubicBezTo>
                      <a:pt x="67" y="18"/>
                      <a:pt x="64" y="17"/>
                      <a:pt x="61" y="17"/>
                    </a:cubicBezTo>
                    <a:cubicBezTo>
                      <a:pt x="60" y="0"/>
                      <a:pt x="60" y="0"/>
                      <a:pt x="60"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2" name="Freeform 13"/>
              <p:cNvSpPr>
                <a:spLocks noEditPoints="1"/>
              </p:cNvSpPr>
              <p:nvPr/>
            </p:nvSpPr>
            <p:spPr bwMode="auto">
              <a:xfrm>
                <a:off x="2811" y="1106"/>
                <a:ext cx="137" cy="135"/>
              </a:xfrm>
              <a:custGeom>
                <a:avLst/>
                <a:gdLst>
                  <a:gd name="T0" fmla="*/ 29 w 58"/>
                  <a:gd name="T1" fmla="*/ 38 h 57"/>
                  <a:gd name="T2" fmla="*/ 23 w 58"/>
                  <a:gd name="T3" fmla="*/ 35 h 57"/>
                  <a:gd name="T4" fmla="*/ 23 w 58"/>
                  <a:gd name="T5" fmla="*/ 23 h 57"/>
                  <a:gd name="T6" fmla="*/ 29 w 58"/>
                  <a:gd name="T7" fmla="*/ 21 h 57"/>
                  <a:gd name="T8" fmla="*/ 34 w 58"/>
                  <a:gd name="T9" fmla="*/ 23 h 57"/>
                  <a:gd name="T10" fmla="*/ 35 w 58"/>
                  <a:gd name="T11" fmla="*/ 35 h 57"/>
                  <a:gd name="T12" fmla="*/ 29 w 58"/>
                  <a:gd name="T13" fmla="*/ 38 h 57"/>
                  <a:gd name="T14" fmla="*/ 32 w 58"/>
                  <a:gd name="T15" fmla="*/ 0 h 57"/>
                  <a:gd name="T16" fmla="*/ 23 w 58"/>
                  <a:gd name="T17" fmla="*/ 0 h 57"/>
                  <a:gd name="T18" fmla="*/ 24 w 58"/>
                  <a:gd name="T19" fmla="*/ 9 h 57"/>
                  <a:gd name="T20" fmla="*/ 18 w 58"/>
                  <a:gd name="T21" fmla="*/ 12 h 57"/>
                  <a:gd name="T22" fmla="*/ 11 w 58"/>
                  <a:gd name="T23" fmla="*/ 6 h 57"/>
                  <a:gd name="T24" fmla="*/ 5 w 58"/>
                  <a:gd name="T25" fmla="*/ 13 h 57"/>
                  <a:gd name="T26" fmla="*/ 11 w 58"/>
                  <a:gd name="T27" fmla="*/ 18 h 57"/>
                  <a:gd name="T28" fmla="*/ 8 w 58"/>
                  <a:gd name="T29" fmla="*/ 26 h 57"/>
                  <a:gd name="T30" fmla="*/ 0 w 58"/>
                  <a:gd name="T31" fmla="*/ 27 h 57"/>
                  <a:gd name="T32" fmla="*/ 0 w 58"/>
                  <a:gd name="T33" fmla="*/ 36 h 57"/>
                  <a:gd name="T34" fmla="*/ 9 w 58"/>
                  <a:gd name="T35" fmla="*/ 35 h 57"/>
                  <a:gd name="T36" fmla="*/ 11 w 58"/>
                  <a:gd name="T37" fmla="*/ 40 h 57"/>
                  <a:gd name="T38" fmla="*/ 6 w 58"/>
                  <a:gd name="T39" fmla="*/ 47 h 57"/>
                  <a:gd name="T40" fmla="*/ 13 w 58"/>
                  <a:gd name="T41" fmla="*/ 53 h 57"/>
                  <a:gd name="T42" fmla="*/ 18 w 58"/>
                  <a:gd name="T43" fmla="*/ 47 h 57"/>
                  <a:gd name="T44" fmla="*/ 26 w 58"/>
                  <a:gd name="T45" fmla="*/ 50 h 57"/>
                  <a:gd name="T46" fmla="*/ 26 w 58"/>
                  <a:gd name="T47" fmla="*/ 57 h 57"/>
                  <a:gd name="T48" fmla="*/ 35 w 58"/>
                  <a:gd name="T49" fmla="*/ 57 h 57"/>
                  <a:gd name="T50" fmla="*/ 35 w 58"/>
                  <a:gd name="T51" fmla="*/ 49 h 57"/>
                  <a:gd name="T52" fmla="*/ 41 w 58"/>
                  <a:gd name="T53" fmla="*/ 46 h 57"/>
                  <a:gd name="T54" fmla="*/ 47 w 58"/>
                  <a:gd name="T55" fmla="*/ 51 h 57"/>
                  <a:gd name="T56" fmla="*/ 53 w 58"/>
                  <a:gd name="T57" fmla="*/ 44 h 57"/>
                  <a:gd name="T58" fmla="*/ 47 w 58"/>
                  <a:gd name="T59" fmla="*/ 38 h 57"/>
                  <a:gd name="T60" fmla="*/ 49 w 58"/>
                  <a:gd name="T61" fmla="*/ 31 h 57"/>
                  <a:gd name="T62" fmla="*/ 58 w 58"/>
                  <a:gd name="T63" fmla="*/ 31 h 57"/>
                  <a:gd name="T64" fmla="*/ 58 w 58"/>
                  <a:gd name="T65" fmla="*/ 21 h 57"/>
                  <a:gd name="T66" fmla="*/ 48 w 58"/>
                  <a:gd name="T67" fmla="*/ 22 h 57"/>
                  <a:gd name="T68" fmla="*/ 45 w 58"/>
                  <a:gd name="T69" fmla="*/ 17 h 57"/>
                  <a:gd name="T70" fmla="*/ 51 w 58"/>
                  <a:gd name="T71" fmla="*/ 11 h 57"/>
                  <a:gd name="T72" fmla="*/ 44 w 58"/>
                  <a:gd name="T73" fmla="*/ 4 h 57"/>
                  <a:gd name="T74" fmla="*/ 38 w 58"/>
                  <a:gd name="T75" fmla="*/ 11 h 57"/>
                  <a:gd name="T76" fmla="*/ 33 w 58"/>
                  <a:gd name="T77" fmla="*/ 9 h 57"/>
                  <a:gd name="T78" fmla="*/ 32 w 58"/>
                  <a:gd name="T7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57">
                    <a:moveTo>
                      <a:pt x="29" y="38"/>
                    </a:moveTo>
                    <a:cubicBezTo>
                      <a:pt x="27" y="38"/>
                      <a:pt x="25" y="37"/>
                      <a:pt x="23" y="35"/>
                    </a:cubicBezTo>
                    <a:cubicBezTo>
                      <a:pt x="20" y="32"/>
                      <a:pt x="19" y="27"/>
                      <a:pt x="23" y="23"/>
                    </a:cubicBezTo>
                    <a:cubicBezTo>
                      <a:pt x="24" y="22"/>
                      <a:pt x="26" y="21"/>
                      <a:pt x="29" y="21"/>
                    </a:cubicBezTo>
                    <a:cubicBezTo>
                      <a:pt x="31" y="21"/>
                      <a:pt x="33" y="21"/>
                      <a:pt x="34" y="23"/>
                    </a:cubicBezTo>
                    <a:cubicBezTo>
                      <a:pt x="38" y="26"/>
                      <a:pt x="38" y="31"/>
                      <a:pt x="35" y="35"/>
                    </a:cubicBezTo>
                    <a:cubicBezTo>
                      <a:pt x="33" y="37"/>
                      <a:pt x="31" y="38"/>
                      <a:pt x="29" y="38"/>
                    </a:cubicBezTo>
                    <a:moveTo>
                      <a:pt x="32" y="0"/>
                    </a:moveTo>
                    <a:cubicBezTo>
                      <a:pt x="23" y="0"/>
                      <a:pt x="23" y="0"/>
                      <a:pt x="23" y="0"/>
                    </a:cubicBezTo>
                    <a:cubicBezTo>
                      <a:pt x="24" y="9"/>
                      <a:pt x="24" y="9"/>
                      <a:pt x="24" y="9"/>
                    </a:cubicBezTo>
                    <a:cubicBezTo>
                      <a:pt x="22" y="10"/>
                      <a:pt x="19" y="11"/>
                      <a:pt x="18" y="12"/>
                    </a:cubicBezTo>
                    <a:cubicBezTo>
                      <a:pt x="11" y="6"/>
                      <a:pt x="11" y="6"/>
                      <a:pt x="11" y="6"/>
                    </a:cubicBezTo>
                    <a:cubicBezTo>
                      <a:pt x="5" y="13"/>
                      <a:pt x="5" y="13"/>
                      <a:pt x="5" y="13"/>
                    </a:cubicBezTo>
                    <a:cubicBezTo>
                      <a:pt x="11" y="18"/>
                      <a:pt x="11" y="18"/>
                      <a:pt x="11" y="18"/>
                    </a:cubicBezTo>
                    <a:cubicBezTo>
                      <a:pt x="10" y="21"/>
                      <a:pt x="9" y="23"/>
                      <a:pt x="8" y="26"/>
                    </a:cubicBezTo>
                    <a:cubicBezTo>
                      <a:pt x="0" y="27"/>
                      <a:pt x="0" y="27"/>
                      <a:pt x="0" y="27"/>
                    </a:cubicBezTo>
                    <a:cubicBezTo>
                      <a:pt x="0" y="36"/>
                      <a:pt x="0" y="36"/>
                      <a:pt x="0" y="36"/>
                    </a:cubicBezTo>
                    <a:cubicBezTo>
                      <a:pt x="9" y="35"/>
                      <a:pt x="9" y="35"/>
                      <a:pt x="9" y="35"/>
                    </a:cubicBezTo>
                    <a:cubicBezTo>
                      <a:pt x="10" y="37"/>
                      <a:pt x="10" y="39"/>
                      <a:pt x="11" y="40"/>
                    </a:cubicBezTo>
                    <a:cubicBezTo>
                      <a:pt x="6" y="47"/>
                      <a:pt x="6" y="47"/>
                      <a:pt x="6" y="47"/>
                    </a:cubicBezTo>
                    <a:cubicBezTo>
                      <a:pt x="13" y="53"/>
                      <a:pt x="13" y="53"/>
                      <a:pt x="13" y="53"/>
                    </a:cubicBezTo>
                    <a:cubicBezTo>
                      <a:pt x="18" y="47"/>
                      <a:pt x="18" y="47"/>
                      <a:pt x="18" y="47"/>
                    </a:cubicBezTo>
                    <a:cubicBezTo>
                      <a:pt x="20" y="48"/>
                      <a:pt x="23" y="49"/>
                      <a:pt x="26" y="50"/>
                    </a:cubicBezTo>
                    <a:cubicBezTo>
                      <a:pt x="26" y="57"/>
                      <a:pt x="26" y="57"/>
                      <a:pt x="26" y="57"/>
                    </a:cubicBezTo>
                    <a:cubicBezTo>
                      <a:pt x="35" y="57"/>
                      <a:pt x="35" y="57"/>
                      <a:pt x="35" y="57"/>
                    </a:cubicBezTo>
                    <a:cubicBezTo>
                      <a:pt x="35" y="49"/>
                      <a:pt x="35" y="49"/>
                      <a:pt x="35" y="49"/>
                    </a:cubicBezTo>
                    <a:cubicBezTo>
                      <a:pt x="37" y="48"/>
                      <a:pt x="39" y="47"/>
                      <a:pt x="41" y="46"/>
                    </a:cubicBezTo>
                    <a:cubicBezTo>
                      <a:pt x="47" y="51"/>
                      <a:pt x="47" y="51"/>
                      <a:pt x="47" y="51"/>
                    </a:cubicBezTo>
                    <a:cubicBezTo>
                      <a:pt x="53" y="44"/>
                      <a:pt x="53" y="44"/>
                      <a:pt x="53" y="44"/>
                    </a:cubicBezTo>
                    <a:cubicBezTo>
                      <a:pt x="47" y="38"/>
                      <a:pt x="47" y="38"/>
                      <a:pt x="47" y="38"/>
                    </a:cubicBezTo>
                    <a:cubicBezTo>
                      <a:pt x="48" y="36"/>
                      <a:pt x="49" y="34"/>
                      <a:pt x="49" y="31"/>
                    </a:cubicBezTo>
                    <a:cubicBezTo>
                      <a:pt x="58" y="31"/>
                      <a:pt x="58" y="31"/>
                      <a:pt x="58" y="31"/>
                    </a:cubicBezTo>
                    <a:cubicBezTo>
                      <a:pt x="58" y="21"/>
                      <a:pt x="58" y="21"/>
                      <a:pt x="58" y="21"/>
                    </a:cubicBezTo>
                    <a:cubicBezTo>
                      <a:pt x="48" y="22"/>
                      <a:pt x="48" y="22"/>
                      <a:pt x="48" y="22"/>
                    </a:cubicBezTo>
                    <a:cubicBezTo>
                      <a:pt x="47" y="20"/>
                      <a:pt x="46" y="18"/>
                      <a:pt x="45" y="17"/>
                    </a:cubicBezTo>
                    <a:cubicBezTo>
                      <a:pt x="51" y="11"/>
                      <a:pt x="51" y="11"/>
                      <a:pt x="51" y="11"/>
                    </a:cubicBezTo>
                    <a:cubicBezTo>
                      <a:pt x="44" y="4"/>
                      <a:pt x="44" y="4"/>
                      <a:pt x="44" y="4"/>
                    </a:cubicBezTo>
                    <a:cubicBezTo>
                      <a:pt x="38" y="11"/>
                      <a:pt x="38" y="11"/>
                      <a:pt x="38" y="11"/>
                    </a:cubicBezTo>
                    <a:cubicBezTo>
                      <a:pt x="36" y="10"/>
                      <a:pt x="35" y="9"/>
                      <a:pt x="33" y="9"/>
                    </a:cubicBezTo>
                    <a:cubicBezTo>
                      <a:pt x="32" y="0"/>
                      <a:pt x="32" y="0"/>
                      <a:pt x="32"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3" name="Freeform 14"/>
              <p:cNvSpPr/>
              <p:nvPr/>
            </p:nvSpPr>
            <p:spPr bwMode="auto">
              <a:xfrm>
                <a:off x="2678" y="661"/>
                <a:ext cx="969" cy="275"/>
              </a:xfrm>
              <a:custGeom>
                <a:avLst/>
                <a:gdLst>
                  <a:gd name="T0" fmla="*/ 163 w 409"/>
                  <a:gd name="T1" fmla="*/ 0 h 116"/>
                  <a:gd name="T2" fmla="*/ 93 w 409"/>
                  <a:gd name="T3" fmla="*/ 53 h 116"/>
                  <a:gd name="T4" fmla="*/ 72 w 409"/>
                  <a:gd name="T5" fmla="*/ 49 h 116"/>
                  <a:gd name="T6" fmla="*/ 28 w 409"/>
                  <a:gd name="T7" fmla="*/ 81 h 116"/>
                  <a:gd name="T8" fmla="*/ 17 w 409"/>
                  <a:gd name="T9" fmla="*/ 81 h 116"/>
                  <a:gd name="T10" fmla="*/ 0 w 409"/>
                  <a:gd name="T11" fmla="*/ 99 h 116"/>
                  <a:gd name="T12" fmla="*/ 5 w 409"/>
                  <a:gd name="T13" fmla="*/ 111 h 116"/>
                  <a:gd name="T14" fmla="*/ 17 w 409"/>
                  <a:gd name="T15" fmla="*/ 116 h 116"/>
                  <a:gd name="T16" fmla="*/ 392 w 409"/>
                  <a:gd name="T17" fmla="*/ 116 h 116"/>
                  <a:gd name="T18" fmla="*/ 409 w 409"/>
                  <a:gd name="T19" fmla="*/ 99 h 116"/>
                  <a:gd name="T20" fmla="*/ 404 w 409"/>
                  <a:gd name="T21" fmla="*/ 87 h 116"/>
                  <a:gd name="T22" fmla="*/ 392 w 409"/>
                  <a:gd name="T23" fmla="*/ 81 h 116"/>
                  <a:gd name="T24" fmla="*/ 374 w 409"/>
                  <a:gd name="T25" fmla="*/ 81 h 116"/>
                  <a:gd name="T26" fmla="*/ 332 w 409"/>
                  <a:gd name="T27" fmla="*/ 54 h 116"/>
                  <a:gd name="T28" fmla="*/ 300 w 409"/>
                  <a:gd name="T29" fmla="*/ 67 h 116"/>
                  <a:gd name="T30" fmla="*/ 245 w 409"/>
                  <a:gd name="T31" fmla="*/ 36 h 116"/>
                  <a:gd name="T32" fmla="*/ 227 w 409"/>
                  <a:gd name="T33" fmla="*/ 39 h 116"/>
                  <a:gd name="T34" fmla="*/ 163 w 40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9" h="116">
                    <a:moveTo>
                      <a:pt x="163" y="0"/>
                    </a:moveTo>
                    <a:cubicBezTo>
                      <a:pt x="129" y="0"/>
                      <a:pt x="101" y="23"/>
                      <a:pt x="93" y="53"/>
                    </a:cubicBezTo>
                    <a:cubicBezTo>
                      <a:pt x="87" y="50"/>
                      <a:pt x="80" y="49"/>
                      <a:pt x="72" y="49"/>
                    </a:cubicBezTo>
                    <a:cubicBezTo>
                      <a:pt x="51" y="49"/>
                      <a:pt x="34" y="62"/>
                      <a:pt x="28" y="81"/>
                    </a:cubicBezTo>
                    <a:cubicBezTo>
                      <a:pt x="17" y="81"/>
                      <a:pt x="17" y="81"/>
                      <a:pt x="17" y="81"/>
                    </a:cubicBezTo>
                    <a:cubicBezTo>
                      <a:pt x="7" y="81"/>
                      <a:pt x="0" y="89"/>
                      <a:pt x="0" y="99"/>
                    </a:cubicBezTo>
                    <a:cubicBezTo>
                      <a:pt x="0" y="104"/>
                      <a:pt x="2" y="108"/>
                      <a:pt x="5" y="111"/>
                    </a:cubicBezTo>
                    <a:cubicBezTo>
                      <a:pt x="8" y="115"/>
                      <a:pt x="12" y="116"/>
                      <a:pt x="17" y="116"/>
                    </a:cubicBezTo>
                    <a:cubicBezTo>
                      <a:pt x="392" y="116"/>
                      <a:pt x="392" y="116"/>
                      <a:pt x="392" y="116"/>
                    </a:cubicBezTo>
                    <a:cubicBezTo>
                      <a:pt x="401" y="116"/>
                      <a:pt x="409" y="109"/>
                      <a:pt x="409" y="99"/>
                    </a:cubicBezTo>
                    <a:cubicBezTo>
                      <a:pt x="409" y="94"/>
                      <a:pt x="407" y="90"/>
                      <a:pt x="404" y="87"/>
                    </a:cubicBezTo>
                    <a:cubicBezTo>
                      <a:pt x="401" y="83"/>
                      <a:pt x="397" y="81"/>
                      <a:pt x="392" y="81"/>
                    </a:cubicBezTo>
                    <a:cubicBezTo>
                      <a:pt x="374" y="81"/>
                      <a:pt x="374" y="81"/>
                      <a:pt x="374" y="81"/>
                    </a:cubicBezTo>
                    <a:cubicBezTo>
                      <a:pt x="367" y="65"/>
                      <a:pt x="351" y="54"/>
                      <a:pt x="332" y="54"/>
                    </a:cubicBezTo>
                    <a:cubicBezTo>
                      <a:pt x="320" y="54"/>
                      <a:pt x="308" y="59"/>
                      <a:pt x="300" y="67"/>
                    </a:cubicBezTo>
                    <a:cubicBezTo>
                      <a:pt x="289" y="49"/>
                      <a:pt x="268" y="36"/>
                      <a:pt x="245" y="36"/>
                    </a:cubicBezTo>
                    <a:cubicBezTo>
                      <a:pt x="239" y="36"/>
                      <a:pt x="232" y="37"/>
                      <a:pt x="227" y="39"/>
                    </a:cubicBezTo>
                    <a:cubicBezTo>
                      <a:pt x="214" y="16"/>
                      <a:pt x="190" y="0"/>
                      <a:pt x="163"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4" name="Freeform 15"/>
              <p:cNvSpPr/>
              <p:nvPr/>
            </p:nvSpPr>
            <p:spPr bwMode="auto">
              <a:xfrm>
                <a:off x="552" y="3061"/>
                <a:ext cx="3078" cy="166"/>
              </a:xfrm>
              <a:custGeom>
                <a:avLst/>
                <a:gdLst>
                  <a:gd name="T0" fmla="*/ 650 w 1300"/>
                  <a:gd name="T1" fmla="*/ 0 h 70"/>
                  <a:gd name="T2" fmla="*/ 0 w 1300"/>
                  <a:gd name="T3" fmla="*/ 35 h 70"/>
                  <a:gd name="T4" fmla="*/ 650 w 1300"/>
                  <a:gd name="T5" fmla="*/ 70 h 70"/>
                  <a:gd name="T6" fmla="*/ 1300 w 1300"/>
                  <a:gd name="T7" fmla="*/ 35 h 70"/>
                  <a:gd name="T8" fmla="*/ 891 w 1300"/>
                  <a:gd name="T9" fmla="*/ 2 h 70"/>
                  <a:gd name="T10" fmla="*/ 891 w 1300"/>
                  <a:gd name="T11" fmla="*/ 21 h 70"/>
                  <a:gd name="T12" fmla="*/ 891 w 1300"/>
                  <a:gd name="T13" fmla="*/ 21 h 70"/>
                  <a:gd name="T14" fmla="*/ 891 w 1300"/>
                  <a:gd name="T15" fmla="*/ 21 h 70"/>
                  <a:gd name="T16" fmla="*/ 886 w 1300"/>
                  <a:gd name="T17" fmla="*/ 32 h 70"/>
                  <a:gd name="T18" fmla="*/ 883 w 1300"/>
                  <a:gd name="T19" fmla="*/ 34 h 70"/>
                  <a:gd name="T20" fmla="*/ 871 w 1300"/>
                  <a:gd name="T21" fmla="*/ 40 h 70"/>
                  <a:gd name="T22" fmla="*/ 869 w 1300"/>
                  <a:gd name="T23" fmla="*/ 42 h 70"/>
                  <a:gd name="T24" fmla="*/ 857 w 1300"/>
                  <a:gd name="T25" fmla="*/ 45 h 70"/>
                  <a:gd name="T26" fmla="*/ 854 w 1300"/>
                  <a:gd name="T27" fmla="*/ 46 h 70"/>
                  <a:gd name="T28" fmla="*/ 843 w 1300"/>
                  <a:gd name="T29" fmla="*/ 49 h 70"/>
                  <a:gd name="T30" fmla="*/ 840 w 1300"/>
                  <a:gd name="T31" fmla="*/ 49 h 70"/>
                  <a:gd name="T32" fmla="*/ 829 w 1300"/>
                  <a:gd name="T33" fmla="*/ 51 h 70"/>
                  <a:gd name="T34" fmla="*/ 826 w 1300"/>
                  <a:gd name="T35" fmla="*/ 52 h 70"/>
                  <a:gd name="T36" fmla="*/ 815 w 1300"/>
                  <a:gd name="T37" fmla="*/ 53 h 70"/>
                  <a:gd name="T38" fmla="*/ 812 w 1300"/>
                  <a:gd name="T39" fmla="*/ 53 h 70"/>
                  <a:gd name="T40" fmla="*/ 801 w 1300"/>
                  <a:gd name="T41" fmla="*/ 54 h 70"/>
                  <a:gd name="T42" fmla="*/ 798 w 1300"/>
                  <a:gd name="T43" fmla="*/ 54 h 70"/>
                  <a:gd name="T44" fmla="*/ 787 w 1300"/>
                  <a:gd name="T45" fmla="*/ 54 h 70"/>
                  <a:gd name="T46" fmla="*/ 785 w 1300"/>
                  <a:gd name="T47" fmla="*/ 54 h 70"/>
                  <a:gd name="T48" fmla="*/ 784 w 1300"/>
                  <a:gd name="T49" fmla="*/ 54 h 70"/>
                  <a:gd name="T50" fmla="*/ 772 w 1300"/>
                  <a:gd name="T51" fmla="*/ 54 h 70"/>
                  <a:gd name="T52" fmla="*/ 769 w 1300"/>
                  <a:gd name="T53" fmla="*/ 54 h 70"/>
                  <a:gd name="T54" fmla="*/ 761 w 1300"/>
                  <a:gd name="T55" fmla="*/ 53 h 70"/>
                  <a:gd name="T56" fmla="*/ 758 w 1300"/>
                  <a:gd name="T57" fmla="*/ 53 h 70"/>
                  <a:gd name="T58" fmla="*/ 755 w 1300"/>
                  <a:gd name="T59" fmla="*/ 53 h 70"/>
                  <a:gd name="T60" fmla="*/ 744 w 1300"/>
                  <a:gd name="T61" fmla="*/ 52 h 70"/>
                  <a:gd name="T62" fmla="*/ 741 w 1300"/>
                  <a:gd name="T63" fmla="*/ 51 h 70"/>
                  <a:gd name="T64" fmla="*/ 734 w 1300"/>
                  <a:gd name="T65" fmla="*/ 50 h 70"/>
                  <a:gd name="T66" fmla="*/ 730 w 1300"/>
                  <a:gd name="T67" fmla="*/ 50 h 70"/>
                  <a:gd name="T68" fmla="*/ 727 w 1300"/>
                  <a:gd name="T69" fmla="*/ 49 h 70"/>
                  <a:gd name="T70" fmla="*/ 716 w 1300"/>
                  <a:gd name="T71" fmla="*/ 46 h 70"/>
                  <a:gd name="T72" fmla="*/ 714 w 1300"/>
                  <a:gd name="T73" fmla="*/ 46 h 70"/>
                  <a:gd name="T74" fmla="*/ 713 w 1300"/>
                  <a:gd name="T75" fmla="*/ 46 h 70"/>
                  <a:gd name="T76" fmla="*/ 708 w 1300"/>
                  <a:gd name="T77" fmla="*/ 44 h 70"/>
                  <a:gd name="T78" fmla="*/ 702 w 1300"/>
                  <a:gd name="T79" fmla="*/ 42 h 70"/>
                  <a:gd name="T80" fmla="*/ 699 w 1300"/>
                  <a:gd name="T81" fmla="*/ 41 h 70"/>
                  <a:gd name="T82" fmla="*/ 689 w 1300"/>
                  <a:gd name="T83" fmla="*/ 36 h 70"/>
                  <a:gd name="T84" fmla="*/ 687 w 1300"/>
                  <a:gd name="T85" fmla="*/ 35 h 70"/>
                  <a:gd name="T86" fmla="*/ 686 w 1300"/>
                  <a:gd name="T87" fmla="*/ 34 h 70"/>
                  <a:gd name="T88" fmla="*/ 684 w 1300"/>
                  <a:gd name="T89" fmla="*/ 33 h 70"/>
                  <a:gd name="T90" fmla="*/ 678 w 1300"/>
                  <a:gd name="T91" fmla="*/ 21 h 70"/>
                  <a:gd name="T92" fmla="*/ 678 w 1300"/>
                  <a:gd name="T93" fmla="*/ 20 h 70"/>
                  <a:gd name="T94" fmla="*/ 678 w 1300"/>
                  <a:gd name="T95" fmla="*/ 0 h 70"/>
                  <a:gd name="T96" fmla="*/ 650 w 1300"/>
                  <a:gd name="T9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0" h="70">
                    <a:moveTo>
                      <a:pt x="650" y="0"/>
                    </a:moveTo>
                    <a:cubicBezTo>
                      <a:pt x="291" y="0"/>
                      <a:pt x="0" y="15"/>
                      <a:pt x="0" y="35"/>
                    </a:cubicBezTo>
                    <a:cubicBezTo>
                      <a:pt x="0" y="54"/>
                      <a:pt x="291" y="70"/>
                      <a:pt x="650" y="70"/>
                    </a:cubicBezTo>
                    <a:cubicBezTo>
                      <a:pt x="1009" y="70"/>
                      <a:pt x="1300" y="54"/>
                      <a:pt x="1300" y="35"/>
                    </a:cubicBezTo>
                    <a:cubicBezTo>
                      <a:pt x="1300" y="20"/>
                      <a:pt x="1131" y="7"/>
                      <a:pt x="891" y="2"/>
                    </a:cubicBezTo>
                    <a:cubicBezTo>
                      <a:pt x="891" y="21"/>
                      <a:pt x="891" y="21"/>
                      <a:pt x="891" y="21"/>
                    </a:cubicBezTo>
                    <a:cubicBezTo>
                      <a:pt x="891" y="21"/>
                      <a:pt x="891" y="21"/>
                      <a:pt x="891" y="21"/>
                    </a:cubicBezTo>
                    <a:cubicBezTo>
                      <a:pt x="891" y="21"/>
                      <a:pt x="891" y="21"/>
                      <a:pt x="891" y="21"/>
                    </a:cubicBezTo>
                    <a:cubicBezTo>
                      <a:pt x="891" y="25"/>
                      <a:pt x="889" y="28"/>
                      <a:pt x="886" y="32"/>
                    </a:cubicBezTo>
                    <a:cubicBezTo>
                      <a:pt x="885" y="33"/>
                      <a:pt x="884" y="33"/>
                      <a:pt x="883" y="34"/>
                    </a:cubicBezTo>
                    <a:cubicBezTo>
                      <a:pt x="880" y="36"/>
                      <a:pt x="876" y="38"/>
                      <a:pt x="871" y="40"/>
                    </a:cubicBezTo>
                    <a:cubicBezTo>
                      <a:pt x="871" y="41"/>
                      <a:pt x="870" y="41"/>
                      <a:pt x="869" y="42"/>
                    </a:cubicBezTo>
                    <a:cubicBezTo>
                      <a:pt x="865" y="43"/>
                      <a:pt x="861" y="44"/>
                      <a:pt x="857" y="45"/>
                    </a:cubicBezTo>
                    <a:cubicBezTo>
                      <a:pt x="856" y="46"/>
                      <a:pt x="855" y="46"/>
                      <a:pt x="854" y="46"/>
                    </a:cubicBezTo>
                    <a:cubicBezTo>
                      <a:pt x="851" y="47"/>
                      <a:pt x="847" y="48"/>
                      <a:pt x="843" y="49"/>
                    </a:cubicBezTo>
                    <a:cubicBezTo>
                      <a:pt x="842" y="49"/>
                      <a:pt x="841" y="49"/>
                      <a:pt x="840" y="49"/>
                    </a:cubicBezTo>
                    <a:cubicBezTo>
                      <a:pt x="837" y="50"/>
                      <a:pt x="833" y="51"/>
                      <a:pt x="829" y="51"/>
                    </a:cubicBezTo>
                    <a:cubicBezTo>
                      <a:pt x="828" y="51"/>
                      <a:pt x="827" y="51"/>
                      <a:pt x="826" y="52"/>
                    </a:cubicBezTo>
                    <a:cubicBezTo>
                      <a:pt x="822" y="52"/>
                      <a:pt x="819" y="52"/>
                      <a:pt x="815" y="53"/>
                    </a:cubicBezTo>
                    <a:cubicBezTo>
                      <a:pt x="814" y="53"/>
                      <a:pt x="813" y="53"/>
                      <a:pt x="812" y="53"/>
                    </a:cubicBezTo>
                    <a:cubicBezTo>
                      <a:pt x="808" y="53"/>
                      <a:pt x="804" y="54"/>
                      <a:pt x="801" y="54"/>
                    </a:cubicBezTo>
                    <a:cubicBezTo>
                      <a:pt x="800" y="54"/>
                      <a:pt x="799" y="54"/>
                      <a:pt x="798" y="54"/>
                    </a:cubicBezTo>
                    <a:cubicBezTo>
                      <a:pt x="794" y="54"/>
                      <a:pt x="790" y="54"/>
                      <a:pt x="787" y="54"/>
                    </a:cubicBezTo>
                    <a:cubicBezTo>
                      <a:pt x="786" y="54"/>
                      <a:pt x="785" y="54"/>
                      <a:pt x="785" y="54"/>
                    </a:cubicBezTo>
                    <a:cubicBezTo>
                      <a:pt x="784" y="54"/>
                      <a:pt x="784" y="54"/>
                      <a:pt x="784" y="54"/>
                    </a:cubicBezTo>
                    <a:cubicBezTo>
                      <a:pt x="780" y="54"/>
                      <a:pt x="776" y="54"/>
                      <a:pt x="772" y="54"/>
                    </a:cubicBezTo>
                    <a:cubicBezTo>
                      <a:pt x="771" y="54"/>
                      <a:pt x="770" y="54"/>
                      <a:pt x="769" y="54"/>
                    </a:cubicBezTo>
                    <a:cubicBezTo>
                      <a:pt x="767" y="54"/>
                      <a:pt x="764" y="54"/>
                      <a:pt x="761" y="53"/>
                    </a:cubicBezTo>
                    <a:cubicBezTo>
                      <a:pt x="760" y="53"/>
                      <a:pt x="759" y="53"/>
                      <a:pt x="758" y="53"/>
                    </a:cubicBezTo>
                    <a:cubicBezTo>
                      <a:pt x="757" y="53"/>
                      <a:pt x="756" y="53"/>
                      <a:pt x="755" y="53"/>
                    </a:cubicBezTo>
                    <a:cubicBezTo>
                      <a:pt x="751" y="53"/>
                      <a:pt x="748" y="52"/>
                      <a:pt x="744" y="52"/>
                    </a:cubicBezTo>
                    <a:cubicBezTo>
                      <a:pt x="743" y="52"/>
                      <a:pt x="742" y="51"/>
                      <a:pt x="741" y="51"/>
                    </a:cubicBezTo>
                    <a:cubicBezTo>
                      <a:pt x="739" y="51"/>
                      <a:pt x="737" y="51"/>
                      <a:pt x="734" y="50"/>
                    </a:cubicBezTo>
                    <a:cubicBezTo>
                      <a:pt x="733" y="50"/>
                      <a:pt x="731" y="50"/>
                      <a:pt x="730" y="50"/>
                    </a:cubicBezTo>
                    <a:cubicBezTo>
                      <a:pt x="729" y="49"/>
                      <a:pt x="728" y="49"/>
                      <a:pt x="727" y="49"/>
                    </a:cubicBezTo>
                    <a:cubicBezTo>
                      <a:pt x="723" y="48"/>
                      <a:pt x="719" y="47"/>
                      <a:pt x="716" y="46"/>
                    </a:cubicBezTo>
                    <a:cubicBezTo>
                      <a:pt x="715" y="46"/>
                      <a:pt x="714" y="46"/>
                      <a:pt x="714" y="46"/>
                    </a:cubicBezTo>
                    <a:cubicBezTo>
                      <a:pt x="713" y="46"/>
                      <a:pt x="713" y="46"/>
                      <a:pt x="713" y="46"/>
                    </a:cubicBezTo>
                    <a:cubicBezTo>
                      <a:pt x="711" y="45"/>
                      <a:pt x="710" y="45"/>
                      <a:pt x="708" y="44"/>
                    </a:cubicBezTo>
                    <a:cubicBezTo>
                      <a:pt x="706" y="43"/>
                      <a:pt x="704" y="43"/>
                      <a:pt x="702" y="42"/>
                    </a:cubicBezTo>
                    <a:cubicBezTo>
                      <a:pt x="701" y="42"/>
                      <a:pt x="700" y="41"/>
                      <a:pt x="699" y="41"/>
                    </a:cubicBezTo>
                    <a:cubicBezTo>
                      <a:pt x="695" y="39"/>
                      <a:pt x="692" y="37"/>
                      <a:pt x="689" y="36"/>
                    </a:cubicBezTo>
                    <a:cubicBezTo>
                      <a:pt x="688" y="35"/>
                      <a:pt x="688" y="35"/>
                      <a:pt x="687" y="35"/>
                    </a:cubicBezTo>
                    <a:cubicBezTo>
                      <a:pt x="687" y="35"/>
                      <a:pt x="686" y="34"/>
                      <a:pt x="686" y="34"/>
                    </a:cubicBezTo>
                    <a:cubicBezTo>
                      <a:pt x="685" y="33"/>
                      <a:pt x="685" y="33"/>
                      <a:pt x="684" y="33"/>
                    </a:cubicBezTo>
                    <a:cubicBezTo>
                      <a:pt x="680" y="29"/>
                      <a:pt x="678" y="25"/>
                      <a:pt x="678" y="21"/>
                    </a:cubicBezTo>
                    <a:cubicBezTo>
                      <a:pt x="678" y="20"/>
                      <a:pt x="678" y="20"/>
                      <a:pt x="678" y="20"/>
                    </a:cubicBezTo>
                    <a:cubicBezTo>
                      <a:pt x="678" y="0"/>
                      <a:pt x="678" y="0"/>
                      <a:pt x="678" y="0"/>
                    </a:cubicBezTo>
                    <a:cubicBezTo>
                      <a:pt x="669" y="0"/>
                      <a:pt x="659" y="0"/>
                      <a:pt x="650"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5" name="Freeform 16"/>
              <p:cNvSpPr/>
              <p:nvPr/>
            </p:nvSpPr>
            <p:spPr bwMode="auto">
              <a:xfrm>
                <a:off x="1364" y="1253"/>
                <a:ext cx="2169" cy="839"/>
              </a:xfrm>
              <a:custGeom>
                <a:avLst/>
                <a:gdLst>
                  <a:gd name="T0" fmla="*/ 2169 w 2169"/>
                  <a:gd name="T1" fmla="*/ 31 h 839"/>
                  <a:gd name="T2" fmla="*/ 2167 w 2169"/>
                  <a:gd name="T3" fmla="*/ 31 h 839"/>
                  <a:gd name="T4" fmla="*/ 1999 w 2169"/>
                  <a:gd name="T5" fmla="*/ 356 h 839"/>
                  <a:gd name="T6" fmla="*/ 1932 w 2169"/>
                  <a:gd name="T7" fmla="*/ 237 h 839"/>
                  <a:gd name="T8" fmla="*/ 1130 w 2169"/>
                  <a:gd name="T9" fmla="*/ 678 h 839"/>
                  <a:gd name="T10" fmla="*/ 1002 w 2169"/>
                  <a:gd name="T11" fmla="*/ 441 h 839"/>
                  <a:gd name="T12" fmla="*/ 280 w 2169"/>
                  <a:gd name="T13" fmla="*/ 839 h 839"/>
                  <a:gd name="T14" fmla="*/ 0 w 2169"/>
                  <a:gd name="T15" fmla="*/ 839 h 839"/>
                  <a:gd name="T16" fmla="*/ 1054 w 2169"/>
                  <a:gd name="T17" fmla="*/ 259 h 839"/>
                  <a:gd name="T18" fmla="*/ 1184 w 2169"/>
                  <a:gd name="T19" fmla="*/ 495 h 839"/>
                  <a:gd name="T20" fmla="*/ 1868 w 2169"/>
                  <a:gd name="T21" fmla="*/ 119 h 839"/>
                  <a:gd name="T22" fmla="*/ 1804 w 2169"/>
                  <a:gd name="T23" fmla="*/ 0 h 839"/>
                  <a:gd name="T24" fmla="*/ 2169 w 2169"/>
                  <a:gd name="T25" fmla="*/ 31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9" h="839">
                    <a:moveTo>
                      <a:pt x="2169" y="31"/>
                    </a:moveTo>
                    <a:lnTo>
                      <a:pt x="2167" y="31"/>
                    </a:lnTo>
                    <a:lnTo>
                      <a:pt x="1999" y="356"/>
                    </a:lnTo>
                    <a:lnTo>
                      <a:pt x="1932" y="237"/>
                    </a:lnTo>
                    <a:lnTo>
                      <a:pt x="1130" y="678"/>
                    </a:lnTo>
                    <a:lnTo>
                      <a:pt x="1002" y="441"/>
                    </a:lnTo>
                    <a:lnTo>
                      <a:pt x="280" y="839"/>
                    </a:lnTo>
                    <a:lnTo>
                      <a:pt x="0" y="839"/>
                    </a:lnTo>
                    <a:lnTo>
                      <a:pt x="1054" y="259"/>
                    </a:lnTo>
                    <a:lnTo>
                      <a:pt x="1184" y="495"/>
                    </a:lnTo>
                    <a:lnTo>
                      <a:pt x="1868" y="119"/>
                    </a:lnTo>
                    <a:lnTo>
                      <a:pt x="1804" y="0"/>
                    </a:lnTo>
                    <a:lnTo>
                      <a:pt x="2169" y="31"/>
                    </a:ln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6" name="Freeform 17"/>
              <p:cNvSpPr/>
              <p:nvPr/>
            </p:nvSpPr>
            <p:spPr bwMode="auto">
              <a:xfrm>
                <a:off x="1364" y="1253"/>
                <a:ext cx="2169" cy="839"/>
              </a:xfrm>
              <a:custGeom>
                <a:avLst/>
                <a:gdLst>
                  <a:gd name="T0" fmla="*/ 2169 w 2169"/>
                  <a:gd name="T1" fmla="*/ 31 h 839"/>
                  <a:gd name="T2" fmla="*/ 2167 w 2169"/>
                  <a:gd name="T3" fmla="*/ 31 h 839"/>
                  <a:gd name="T4" fmla="*/ 1999 w 2169"/>
                  <a:gd name="T5" fmla="*/ 356 h 839"/>
                  <a:gd name="T6" fmla="*/ 1932 w 2169"/>
                  <a:gd name="T7" fmla="*/ 237 h 839"/>
                  <a:gd name="T8" fmla="*/ 1130 w 2169"/>
                  <a:gd name="T9" fmla="*/ 678 h 839"/>
                  <a:gd name="T10" fmla="*/ 1002 w 2169"/>
                  <a:gd name="T11" fmla="*/ 441 h 839"/>
                  <a:gd name="T12" fmla="*/ 280 w 2169"/>
                  <a:gd name="T13" fmla="*/ 839 h 839"/>
                  <a:gd name="T14" fmla="*/ 0 w 2169"/>
                  <a:gd name="T15" fmla="*/ 839 h 839"/>
                  <a:gd name="T16" fmla="*/ 1054 w 2169"/>
                  <a:gd name="T17" fmla="*/ 259 h 839"/>
                  <a:gd name="T18" fmla="*/ 1184 w 2169"/>
                  <a:gd name="T19" fmla="*/ 495 h 839"/>
                  <a:gd name="T20" fmla="*/ 1868 w 2169"/>
                  <a:gd name="T21" fmla="*/ 119 h 839"/>
                  <a:gd name="T22" fmla="*/ 1804 w 2169"/>
                  <a:gd name="T23" fmla="*/ 0 h 839"/>
                  <a:gd name="T24" fmla="*/ 2169 w 2169"/>
                  <a:gd name="T25" fmla="*/ 31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9" h="839">
                    <a:moveTo>
                      <a:pt x="2169" y="31"/>
                    </a:moveTo>
                    <a:lnTo>
                      <a:pt x="2167" y="31"/>
                    </a:lnTo>
                    <a:lnTo>
                      <a:pt x="1999" y="356"/>
                    </a:lnTo>
                    <a:lnTo>
                      <a:pt x="1932" y="237"/>
                    </a:lnTo>
                    <a:lnTo>
                      <a:pt x="1130" y="678"/>
                    </a:lnTo>
                    <a:lnTo>
                      <a:pt x="1002" y="441"/>
                    </a:lnTo>
                    <a:lnTo>
                      <a:pt x="280" y="839"/>
                    </a:lnTo>
                    <a:lnTo>
                      <a:pt x="0" y="839"/>
                    </a:lnTo>
                    <a:lnTo>
                      <a:pt x="1054" y="259"/>
                    </a:lnTo>
                    <a:lnTo>
                      <a:pt x="1184" y="495"/>
                    </a:lnTo>
                    <a:lnTo>
                      <a:pt x="1868" y="119"/>
                    </a:lnTo>
                    <a:lnTo>
                      <a:pt x="1804" y="0"/>
                    </a:lnTo>
                    <a:lnTo>
                      <a:pt x="2169"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7" name="Freeform 18"/>
              <p:cNvSpPr/>
              <p:nvPr/>
            </p:nvSpPr>
            <p:spPr bwMode="auto">
              <a:xfrm>
                <a:off x="1483" y="1284"/>
                <a:ext cx="2048" cy="808"/>
              </a:xfrm>
              <a:custGeom>
                <a:avLst/>
                <a:gdLst>
                  <a:gd name="T0" fmla="*/ 2048 w 2048"/>
                  <a:gd name="T1" fmla="*/ 0 h 808"/>
                  <a:gd name="T2" fmla="*/ 1880 w 2048"/>
                  <a:gd name="T3" fmla="*/ 325 h 808"/>
                  <a:gd name="T4" fmla="*/ 1813 w 2048"/>
                  <a:gd name="T5" fmla="*/ 206 h 808"/>
                  <a:gd name="T6" fmla="*/ 1011 w 2048"/>
                  <a:gd name="T7" fmla="*/ 647 h 808"/>
                  <a:gd name="T8" fmla="*/ 883 w 2048"/>
                  <a:gd name="T9" fmla="*/ 410 h 808"/>
                  <a:gd name="T10" fmla="*/ 161 w 2048"/>
                  <a:gd name="T11" fmla="*/ 808 h 808"/>
                  <a:gd name="T12" fmla="*/ 0 w 2048"/>
                  <a:gd name="T13" fmla="*/ 808 h 808"/>
                  <a:gd name="T14" fmla="*/ 902 w 2048"/>
                  <a:gd name="T15" fmla="*/ 313 h 808"/>
                  <a:gd name="T16" fmla="*/ 1030 w 2048"/>
                  <a:gd name="T17" fmla="*/ 547 h 808"/>
                  <a:gd name="T18" fmla="*/ 2048 w 2048"/>
                  <a:gd name="T19"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808">
                    <a:moveTo>
                      <a:pt x="2048" y="0"/>
                    </a:moveTo>
                    <a:lnTo>
                      <a:pt x="1880" y="325"/>
                    </a:lnTo>
                    <a:lnTo>
                      <a:pt x="1813" y="206"/>
                    </a:lnTo>
                    <a:lnTo>
                      <a:pt x="1011" y="647"/>
                    </a:lnTo>
                    <a:lnTo>
                      <a:pt x="883" y="410"/>
                    </a:lnTo>
                    <a:lnTo>
                      <a:pt x="161" y="808"/>
                    </a:lnTo>
                    <a:lnTo>
                      <a:pt x="0" y="808"/>
                    </a:lnTo>
                    <a:lnTo>
                      <a:pt x="902" y="313"/>
                    </a:lnTo>
                    <a:lnTo>
                      <a:pt x="1030" y="547"/>
                    </a:lnTo>
                    <a:lnTo>
                      <a:pt x="2048"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8" name="Freeform 19"/>
              <p:cNvSpPr/>
              <p:nvPr/>
            </p:nvSpPr>
            <p:spPr bwMode="auto">
              <a:xfrm>
                <a:off x="1483" y="1284"/>
                <a:ext cx="2048" cy="808"/>
              </a:xfrm>
              <a:custGeom>
                <a:avLst/>
                <a:gdLst>
                  <a:gd name="T0" fmla="*/ 2048 w 2048"/>
                  <a:gd name="T1" fmla="*/ 0 h 808"/>
                  <a:gd name="T2" fmla="*/ 1880 w 2048"/>
                  <a:gd name="T3" fmla="*/ 325 h 808"/>
                  <a:gd name="T4" fmla="*/ 1813 w 2048"/>
                  <a:gd name="T5" fmla="*/ 206 h 808"/>
                  <a:gd name="T6" fmla="*/ 1011 w 2048"/>
                  <a:gd name="T7" fmla="*/ 647 h 808"/>
                  <a:gd name="T8" fmla="*/ 883 w 2048"/>
                  <a:gd name="T9" fmla="*/ 410 h 808"/>
                  <a:gd name="T10" fmla="*/ 161 w 2048"/>
                  <a:gd name="T11" fmla="*/ 808 h 808"/>
                  <a:gd name="T12" fmla="*/ 0 w 2048"/>
                  <a:gd name="T13" fmla="*/ 808 h 808"/>
                  <a:gd name="T14" fmla="*/ 902 w 2048"/>
                  <a:gd name="T15" fmla="*/ 313 h 808"/>
                  <a:gd name="T16" fmla="*/ 1030 w 2048"/>
                  <a:gd name="T17" fmla="*/ 547 h 808"/>
                  <a:gd name="T18" fmla="*/ 2048 w 2048"/>
                  <a:gd name="T19"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8" h="808">
                    <a:moveTo>
                      <a:pt x="2048" y="0"/>
                    </a:moveTo>
                    <a:lnTo>
                      <a:pt x="1880" y="325"/>
                    </a:lnTo>
                    <a:lnTo>
                      <a:pt x="1813" y="206"/>
                    </a:lnTo>
                    <a:lnTo>
                      <a:pt x="1011" y="647"/>
                    </a:lnTo>
                    <a:lnTo>
                      <a:pt x="883" y="410"/>
                    </a:lnTo>
                    <a:lnTo>
                      <a:pt x="161" y="808"/>
                    </a:lnTo>
                    <a:lnTo>
                      <a:pt x="0" y="808"/>
                    </a:lnTo>
                    <a:lnTo>
                      <a:pt x="902" y="313"/>
                    </a:lnTo>
                    <a:lnTo>
                      <a:pt x="1030" y="547"/>
                    </a:lnTo>
                    <a:lnTo>
                      <a:pt x="20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9" name="Freeform 20"/>
              <p:cNvSpPr/>
              <p:nvPr/>
            </p:nvSpPr>
            <p:spPr bwMode="auto">
              <a:xfrm>
                <a:off x="737" y="2412"/>
                <a:ext cx="448" cy="564"/>
              </a:xfrm>
              <a:custGeom>
                <a:avLst/>
                <a:gdLst>
                  <a:gd name="T0" fmla="*/ 189 w 189"/>
                  <a:gd name="T1" fmla="*/ 15 h 238"/>
                  <a:gd name="T2" fmla="*/ 189 w 189"/>
                  <a:gd name="T3" fmla="*/ 238 h 238"/>
                  <a:gd name="T4" fmla="*/ 0 w 189"/>
                  <a:gd name="T5" fmla="*/ 238 h 238"/>
                  <a:gd name="T6" fmla="*/ 0 w 189"/>
                  <a:gd name="T7" fmla="*/ 234 h 238"/>
                  <a:gd name="T8" fmla="*/ 121 w 189"/>
                  <a:gd name="T9" fmla="*/ 88 h 238"/>
                  <a:gd name="T10" fmla="*/ 132 w 189"/>
                  <a:gd name="T11" fmla="*/ 75 h 238"/>
                  <a:gd name="T12" fmla="*/ 153 w 189"/>
                  <a:gd name="T13" fmla="*/ 18 h 238"/>
                  <a:gd name="T14" fmla="*/ 157 w 189"/>
                  <a:gd name="T15" fmla="*/ 0 h 238"/>
                  <a:gd name="T16" fmla="*/ 189 w 189"/>
                  <a:gd name="T17" fmla="*/ 1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38">
                    <a:moveTo>
                      <a:pt x="189" y="15"/>
                    </a:moveTo>
                    <a:cubicBezTo>
                      <a:pt x="189" y="238"/>
                      <a:pt x="189" y="238"/>
                      <a:pt x="189" y="238"/>
                    </a:cubicBezTo>
                    <a:cubicBezTo>
                      <a:pt x="0" y="238"/>
                      <a:pt x="0" y="238"/>
                      <a:pt x="0" y="238"/>
                    </a:cubicBezTo>
                    <a:cubicBezTo>
                      <a:pt x="0" y="237"/>
                      <a:pt x="0" y="235"/>
                      <a:pt x="0" y="234"/>
                    </a:cubicBezTo>
                    <a:cubicBezTo>
                      <a:pt x="14" y="141"/>
                      <a:pt x="80" y="129"/>
                      <a:pt x="121" y="88"/>
                    </a:cubicBezTo>
                    <a:cubicBezTo>
                      <a:pt x="125" y="84"/>
                      <a:pt x="128" y="80"/>
                      <a:pt x="132" y="75"/>
                    </a:cubicBezTo>
                    <a:cubicBezTo>
                      <a:pt x="139" y="65"/>
                      <a:pt x="146" y="44"/>
                      <a:pt x="153" y="18"/>
                    </a:cubicBezTo>
                    <a:cubicBezTo>
                      <a:pt x="154" y="12"/>
                      <a:pt x="155" y="6"/>
                      <a:pt x="157" y="0"/>
                    </a:cubicBezTo>
                    <a:cubicBezTo>
                      <a:pt x="169" y="2"/>
                      <a:pt x="180" y="8"/>
                      <a:pt x="189" y="1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0" name="Freeform 21"/>
              <p:cNvSpPr/>
              <p:nvPr/>
            </p:nvSpPr>
            <p:spPr bwMode="auto">
              <a:xfrm>
                <a:off x="1024" y="2412"/>
                <a:ext cx="161" cy="564"/>
              </a:xfrm>
              <a:custGeom>
                <a:avLst/>
                <a:gdLst>
                  <a:gd name="T0" fmla="*/ 68 w 68"/>
                  <a:gd name="T1" fmla="*/ 15 h 238"/>
                  <a:gd name="T2" fmla="*/ 68 w 68"/>
                  <a:gd name="T3" fmla="*/ 238 h 238"/>
                  <a:gd name="T4" fmla="*/ 37 w 68"/>
                  <a:gd name="T5" fmla="*/ 238 h 238"/>
                  <a:gd name="T6" fmla="*/ 0 w 68"/>
                  <a:gd name="T7" fmla="*/ 88 h 238"/>
                  <a:gd name="T8" fmla="*/ 11 w 68"/>
                  <a:gd name="T9" fmla="*/ 75 h 238"/>
                  <a:gd name="T10" fmla="*/ 32 w 68"/>
                  <a:gd name="T11" fmla="*/ 18 h 238"/>
                  <a:gd name="T12" fmla="*/ 36 w 68"/>
                  <a:gd name="T13" fmla="*/ 0 h 238"/>
                  <a:gd name="T14" fmla="*/ 68 w 68"/>
                  <a:gd name="T15" fmla="*/ 15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38">
                    <a:moveTo>
                      <a:pt x="68" y="15"/>
                    </a:moveTo>
                    <a:cubicBezTo>
                      <a:pt x="68" y="238"/>
                      <a:pt x="68" y="238"/>
                      <a:pt x="68" y="238"/>
                    </a:cubicBezTo>
                    <a:cubicBezTo>
                      <a:pt x="37" y="238"/>
                      <a:pt x="37" y="238"/>
                      <a:pt x="37" y="238"/>
                    </a:cubicBezTo>
                    <a:cubicBezTo>
                      <a:pt x="10" y="193"/>
                      <a:pt x="2" y="135"/>
                      <a:pt x="0" y="88"/>
                    </a:cubicBezTo>
                    <a:cubicBezTo>
                      <a:pt x="4" y="84"/>
                      <a:pt x="7" y="80"/>
                      <a:pt x="11" y="75"/>
                    </a:cubicBezTo>
                    <a:cubicBezTo>
                      <a:pt x="18" y="65"/>
                      <a:pt x="25" y="44"/>
                      <a:pt x="32" y="18"/>
                    </a:cubicBezTo>
                    <a:cubicBezTo>
                      <a:pt x="33" y="12"/>
                      <a:pt x="34" y="6"/>
                      <a:pt x="36" y="0"/>
                    </a:cubicBezTo>
                    <a:cubicBezTo>
                      <a:pt x="48" y="2"/>
                      <a:pt x="59" y="8"/>
                      <a:pt x="68" y="15"/>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1" name="Freeform 22"/>
              <p:cNvSpPr/>
              <p:nvPr/>
            </p:nvSpPr>
            <p:spPr bwMode="auto">
              <a:xfrm>
                <a:off x="1611" y="2412"/>
                <a:ext cx="447" cy="564"/>
              </a:xfrm>
              <a:custGeom>
                <a:avLst/>
                <a:gdLst>
                  <a:gd name="T0" fmla="*/ 0 w 189"/>
                  <a:gd name="T1" fmla="*/ 15 h 238"/>
                  <a:gd name="T2" fmla="*/ 0 w 189"/>
                  <a:gd name="T3" fmla="*/ 238 h 238"/>
                  <a:gd name="T4" fmla="*/ 189 w 189"/>
                  <a:gd name="T5" fmla="*/ 238 h 238"/>
                  <a:gd name="T6" fmla="*/ 188 w 189"/>
                  <a:gd name="T7" fmla="*/ 234 h 238"/>
                  <a:gd name="T8" fmla="*/ 68 w 189"/>
                  <a:gd name="T9" fmla="*/ 88 h 238"/>
                  <a:gd name="T10" fmla="*/ 57 w 189"/>
                  <a:gd name="T11" fmla="*/ 75 h 238"/>
                  <a:gd name="T12" fmla="*/ 36 w 189"/>
                  <a:gd name="T13" fmla="*/ 18 h 238"/>
                  <a:gd name="T14" fmla="*/ 32 w 189"/>
                  <a:gd name="T15" fmla="*/ 0 h 238"/>
                  <a:gd name="T16" fmla="*/ 0 w 189"/>
                  <a:gd name="T17" fmla="*/ 1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38">
                    <a:moveTo>
                      <a:pt x="0" y="15"/>
                    </a:moveTo>
                    <a:cubicBezTo>
                      <a:pt x="0" y="238"/>
                      <a:pt x="0" y="238"/>
                      <a:pt x="0" y="238"/>
                    </a:cubicBezTo>
                    <a:cubicBezTo>
                      <a:pt x="189" y="238"/>
                      <a:pt x="189" y="238"/>
                      <a:pt x="189" y="238"/>
                    </a:cubicBezTo>
                    <a:cubicBezTo>
                      <a:pt x="189" y="237"/>
                      <a:pt x="188" y="235"/>
                      <a:pt x="188" y="234"/>
                    </a:cubicBezTo>
                    <a:cubicBezTo>
                      <a:pt x="175" y="141"/>
                      <a:pt x="108" y="129"/>
                      <a:pt x="68" y="88"/>
                    </a:cubicBezTo>
                    <a:cubicBezTo>
                      <a:pt x="64" y="84"/>
                      <a:pt x="60" y="80"/>
                      <a:pt x="57" y="75"/>
                    </a:cubicBezTo>
                    <a:cubicBezTo>
                      <a:pt x="49" y="65"/>
                      <a:pt x="42" y="44"/>
                      <a:pt x="36" y="18"/>
                    </a:cubicBezTo>
                    <a:cubicBezTo>
                      <a:pt x="35" y="12"/>
                      <a:pt x="33" y="6"/>
                      <a:pt x="32" y="0"/>
                    </a:cubicBezTo>
                    <a:cubicBezTo>
                      <a:pt x="19" y="2"/>
                      <a:pt x="9" y="8"/>
                      <a:pt x="0" y="1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2" name="Freeform 23"/>
              <p:cNvSpPr/>
              <p:nvPr/>
            </p:nvSpPr>
            <p:spPr bwMode="auto">
              <a:xfrm>
                <a:off x="1611" y="2412"/>
                <a:ext cx="161" cy="564"/>
              </a:xfrm>
              <a:custGeom>
                <a:avLst/>
                <a:gdLst>
                  <a:gd name="T0" fmla="*/ 0 w 68"/>
                  <a:gd name="T1" fmla="*/ 15 h 238"/>
                  <a:gd name="T2" fmla="*/ 0 w 68"/>
                  <a:gd name="T3" fmla="*/ 238 h 238"/>
                  <a:gd name="T4" fmla="*/ 31 w 68"/>
                  <a:gd name="T5" fmla="*/ 238 h 238"/>
                  <a:gd name="T6" fmla="*/ 68 w 68"/>
                  <a:gd name="T7" fmla="*/ 88 h 238"/>
                  <a:gd name="T8" fmla="*/ 57 w 68"/>
                  <a:gd name="T9" fmla="*/ 75 h 238"/>
                  <a:gd name="T10" fmla="*/ 36 w 68"/>
                  <a:gd name="T11" fmla="*/ 18 h 238"/>
                  <a:gd name="T12" fmla="*/ 32 w 68"/>
                  <a:gd name="T13" fmla="*/ 0 h 238"/>
                  <a:gd name="T14" fmla="*/ 0 w 68"/>
                  <a:gd name="T15" fmla="*/ 15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38">
                    <a:moveTo>
                      <a:pt x="0" y="15"/>
                    </a:moveTo>
                    <a:cubicBezTo>
                      <a:pt x="0" y="238"/>
                      <a:pt x="0" y="238"/>
                      <a:pt x="0" y="238"/>
                    </a:cubicBezTo>
                    <a:cubicBezTo>
                      <a:pt x="31" y="238"/>
                      <a:pt x="31" y="238"/>
                      <a:pt x="31" y="238"/>
                    </a:cubicBezTo>
                    <a:cubicBezTo>
                      <a:pt x="57" y="193"/>
                      <a:pt x="66" y="135"/>
                      <a:pt x="68" y="88"/>
                    </a:cubicBezTo>
                    <a:cubicBezTo>
                      <a:pt x="64" y="84"/>
                      <a:pt x="60" y="80"/>
                      <a:pt x="57" y="75"/>
                    </a:cubicBezTo>
                    <a:cubicBezTo>
                      <a:pt x="49" y="65"/>
                      <a:pt x="42" y="44"/>
                      <a:pt x="36" y="18"/>
                    </a:cubicBezTo>
                    <a:cubicBezTo>
                      <a:pt x="35" y="12"/>
                      <a:pt x="33" y="6"/>
                      <a:pt x="32" y="0"/>
                    </a:cubicBezTo>
                    <a:cubicBezTo>
                      <a:pt x="19" y="2"/>
                      <a:pt x="9" y="8"/>
                      <a:pt x="0" y="15"/>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3" name="Freeform 24"/>
              <p:cNvSpPr/>
              <p:nvPr/>
            </p:nvSpPr>
            <p:spPr bwMode="auto">
              <a:xfrm>
                <a:off x="1116" y="2976"/>
                <a:ext cx="563" cy="211"/>
              </a:xfrm>
              <a:custGeom>
                <a:avLst/>
                <a:gdLst>
                  <a:gd name="T0" fmla="*/ 238 w 238"/>
                  <a:gd name="T1" fmla="*/ 56 h 89"/>
                  <a:gd name="T2" fmla="*/ 156 w 238"/>
                  <a:gd name="T3" fmla="*/ 82 h 89"/>
                  <a:gd name="T4" fmla="*/ 0 w 238"/>
                  <a:gd name="T5" fmla="*/ 56 h 89"/>
                  <a:gd name="T6" fmla="*/ 11 w 238"/>
                  <a:gd name="T7" fmla="*/ 35 h 89"/>
                  <a:gd name="T8" fmla="*/ 19 w 238"/>
                  <a:gd name="T9" fmla="*/ 20 h 89"/>
                  <a:gd name="T10" fmla="*/ 29 w 238"/>
                  <a:gd name="T11" fmla="*/ 0 h 89"/>
                  <a:gd name="T12" fmla="*/ 209 w 238"/>
                  <a:gd name="T13" fmla="*/ 0 h 89"/>
                  <a:gd name="T14" fmla="*/ 219 w 238"/>
                  <a:gd name="T15" fmla="*/ 21 h 89"/>
                  <a:gd name="T16" fmla="*/ 227 w 238"/>
                  <a:gd name="T17" fmla="*/ 35 h 89"/>
                  <a:gd name="T18" fmla="*/ 238 w 238"/>
                  <a:gd name="T19"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89">
                    <a:moveTo>
                      <a:pt x="238" y="56"/>
                    </a:moveTo>
                    <a:cubicBezTo>
                      <a:pt x="211" y="70"/>
                      <a:pt x="184" y="78"/>
                      <a:pt x="156" y="82"/>
                    </a:cubicBezTo>
                    <a:cubicBezTo>
                      <a:pt x="106" y="89"/>
                      <a:pt x="54" y="80"/>
                      <a:pt x="0" y="56"/>
                    </a:cubicBezTo>
                    <a:cubicBezTo>
                      <a:pt x="11" y="35"/>
                      <a:pt x="11" y="35"/>
                      <a:pt x="11" y="35"/>
                    </a:cubicBezTo>
                    <a:cubicBezTo>
                      <a:pt x="19" y="20"/>
                      <a:pt x="19" y="20"/>
                      <a:pt x="19" y="20"/>
                    </a:cubicBezTo>
                    <a:cubicBezTo>
                      <a:pt x="29" y="0"/>
                      <a:pt x="29" y="0"/>
                      <a:pt x="29" y="0"/>
                    </a:cubicBezTo>
                    <a:cubicBezTo>
                      <a:pt x="209" y="0"/>
                      <a:pt x="209" y="0"/>
                      <a:pt x="209" y="0"/>
                    </a:cubicBezTo>
                    <a:cubicBezTo>
                      <a:pt x="219" y="21"/>
                      <a:pt x="219" y="21"/>
                      <a:pt x="219" y="21"/>
                    </a:cubicBezTo>
                    <a:cubicBezTo>
                      <a:pt x="227" y="35"/>
                      <a:pt x="227" y="35"/>
                      <a:pt x="227" y="35"/>
                    </a:cubicBezTo>
                    <a:lnTo>
                      <a:pt x="238" y="56"/>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4" name="Freeform 25"/>
              <p:cNvSpPr/>
              <p:nvPr/>
            </p:nvSpPr>
            <p:spPr bwMode="auto">
              <a:xfrm>
                <a:off x="1142" y="2976"/>
                <a:ext cx="511" cy="140"/>
              </a:xfrm>
              <a:custGeom>
                <a:avLst/>
                <a:gdLst>
                  <a:gd name="T0" fmla="*/ 216 w 216"/>
                  <a:gd name="T1" fmla="*/ 35 h 59"/>
                  <a:gd name="T2" fmla="*/ 109 w 216"/>
                  <a:gd name="T3" fmla="*/ 59 h 59"/>
                  <a:gd name="T4" fmla="*/ 0 w 216"/>
                  <a:gd name="T5" fmla="*/ 35 h 59"/>
                  <a:gd name="T6" fmla="*/ 8 w 216"/>
                  <a:gd name="T7" fmla="*/ 20 h 59"/>
                  <a:gd name="T8" fmla="*/ 18 w 216"/>
                  <a:gd name="T9" fmla="*/ 0 h 59"/>
                  <a:gd name="T10" fmla="*/ 198 w 216"/>
                  <a:gd name="T11" fmla="*/ 0 h 59"/>
                  <a:gd name="T12" fmla="*/ 208 w 216"/>
                  <a:gd name="T13" fmla="*/ 21 h 59"/>
                  <a:gd name="T14" fmla="*/ 216 w 216"/>
                  <a:gd name="T15" fmla="*/ 35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59">
                    <a:moveTo>
                      <a:pt x="216" y="35"/>
                    </a:moveTo>
                    <a:cubicBezTo>
                      <a:pt x="181" y="52"/>
                      <a:pt x="146" y="59"/>
                      <a:pt x="109" y="59"/>
                    </a:cubicBezTo>
                    <a:cubicBezTo>
                      <a:pt x="74" y="58"/>
                      <a:pt x="37" y="50"/>
                      <a:pt x="0" y="35"/>
                    </a:cubicBezTo>
                    <a:cubicBezTo>
                      <a:pt x="8" y="20"/>
                      <a:pt x="8" y="20"/>
                      <a:pt x="8" y="20"/>
                    </a:cubicBezTo>
                    <a:cubicBezTo>
                      <a:pt x="18" y="0"/>
                      <a:pt x="18" y="0"/>
                      <a:pt x="18" y="0"/>
                    </a:cubicBezTo>
                    <a:cubicBezTo>
                      <a:pt x="198" y="0"/>
                      <a:pt x="198" y="0"/>
                      <a:pt x="198" y="0"/>
                    </a:cubicBezTo>
                    <a:cubicBezTo>
                      <a:pt x="208" y="21"/>
                      <a:pt x="208" y="21"/>
                      <a:pt x="208" y="21"/>
                    </a:cubicBezTo>
                    <a:lnTo>
                      <a:pt x="216"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5" name="Freeform 26"/>
              <p:cNvSpPr/>
              <p:nvPr/>
            </p:nvSpPr>
            <p:spPr bwMode="auto">
              <a:xfrm>
                <a:off x="1161" y="2976"/>
                <a:ext cx="473" cy="102"/>
              </a:xfrm>
              <a:custGeom>
                <a:avLst/>
                <a:gdLst>
                  <a:gd name="T0" fmla="*/ 200 w 200"/>
                  <a:gd name="T1" fmla="*/ 21 h 43"/>
                  <a:gd name="T2" fmla="*/ 91 w 200"/>
                  <a:gd name="T3" fmla="*/ 40 h 43"/>
                  <a:gd name="T4" fmla="*/ 0 w 200"/>
                  <a:gd name="T5" fmla="*/ 20 h 43"/>
                  <a:gd name="T6" fmla="*/ 10 w 200"/>
                  <a:gd name="T7" fmla="*/ 0 h 43"/>
                  <a:gd name="T8" fmla="*/ 190 w 200"/>
                  <a:gd name="T9" fmla="*/ 0 h 43"/>
                  <a:gd name="T10" fmla="*/ 200 w 200"/>
                  <a:gd name="T11" fmla="*/ 21 h 43"/>
                </a:gdLst>
                <a:ahLst/>
                <a:cxnLst>
                  <a:cxn ang="0">
                    <a:pos x="T0" y="T1"/>
                  </a:cxn>
                  <a:cxn ang="0">
                    <a:pos x="T2" y="T3"/>
                  </a:cxn>
                  <a:cxn ang="0">
                    <a:pos x="T4" y="T5"/>
                  </a:cxn>
                  <a:cxn ang="0">
                    <a:pos x="T6" y="T7"/>
                  </a:cxn>
                  <a:cxn ang="0">
                    <a:pos x="T8" y="T9"/>
                  </a:cxn>
                  <a:cxn ang="0">
                    <a:pos x="T10" y="T11"/>
                  </a:cxn>
                </a:cxnLst>
                <a:rect l="0" t="0" r="r" b="b"/>
                <a:pathLst>
                  <a:path w="200" h="43">
                    <a:moveTo>
                      <a:pt x="200" y="21"/>
                    </a:moveTo>
                    <a:cubicBezTo>
                      <a:pt x="165" y="36"/>
                      <a:pt x="129" y="43"/>
                      <a:pt x="91" y="40"/>
                    </a:cubicBezTo>
                    <a:cubicBezTo>
                      <a:pt x="61" y="39"/>
                      <a:pt x="31" y="32"/>
                      <a:pt x="0" y="20"/>
                    </a:cubicBezTo>
                    <a:cubicBezTo>
                      <a:pt x="10" y="0"/>
                      <a:pt x="10" y="0"/>
                      <a:pt x="10" y="0"/>
                    </a:cubicBezTo>
                    <a:cubicBezTo>
                      <a:pt x="190" y="0"/>
                      <a:pt x="190" y="0"/>
                      <a:pt x="190" y="0"/>
                    </a:cubicBezTo>
                    <a:lnTo>
                      <a:pt x="200" y="21"/>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6" name="Freeform 27"/>
              <p:cNvSpPr/>
              <p:nvPr/>
            </p:nvSpPr>
            <p:spPr bwMode="auto">
              <a:xfrm>
                <a:off x="1066" y="1756"/>
                <a:ext cx="663" cy="1253"/>
              </a:xfrm>
              <a:custGeom>
                <a:avLst/>
                <a:gdLst>
                  <a:gd name="T0" fmla="*/ 230 w 280"/>
                  <a:gd name="T1" fmla="*/ 515 h 529"/>
                  <a:gd name="T2" fmla="*/ 154 w 280"/>
                  <a:gd name="T3" fmla="*/ 529 h 529"/>
                  <a:gd name="T4" fmla="*/ 140 w 280"/>
                  <a:gd name="T5" fmla="*/ 529 h 529"/>
                  <a:gd name="T6" fmla="*/ 127 w 280"/>
                  <a:gd name="T7" fmla="*/ 529 h 529"/>
                  <a:gd name="T8" fmla="*/ 51 w 280"/>
                  <a:gd name="T9" fmla="*/ 515 h 529"/>
                  <a:gd name="T10" fmla="*/ 45 w 280"/>
                  <a:gd name="T11" fmla="*/ 25 h 529"/>
                  <a:gd name="T12" fmla="*/ 51 w 280"/>
                  <a:gd name="T13" fmla="*/ 0 h 529"/>
                  <a:gd name="T14" fmla="*/ 230 w 280"/>
                  <a:gd name="T15" fmla="*/ 0 h 529"/>
                  <a:gd name="T16" fmla="*/ 236 w 280"/>
                  <a:gd name="T17" fmla="*/ 24 h 529"/>
                  <a:gd name="T18" fmla="*/ 230 w 280"/>
                  <a:gd name="T19" fmla="*/ 515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529">
                    <a:moveTo>
                      <a:pt x="230" y="515"/>
                    </a:moveTo>
                    <a:cubicBezTo>
                      <a:pt x="204" y="523"/>
                      <a:pt x="179" y="527"/>
                      <a:pt x="154" y="529"/>
                    </a:cubicBezTo>
                    <a:cubicBezTo>
                      <a:pt x="149" y="529"/>
                      <a:pt x="145" y="529"/>
                      <a:pt x="140" y="529"/>
                    </a:cubicBezTo>
                    <a:cubicBezTo>
                      <a:pt x="136" y="529"/>
                      <a:pt x="131" y="529"/>
                      <a:pt x="127" y="529"/>
                    </a:cubicBezTo>
                    <a:cubicBezTo>
                      <a:pt x="102" y="527"/>
                      <a:pt x="76" y="523"/>
                      <a:pt x="51" y="515"/>
                    </a:cubicBezTo>
                    <a:cubicBezTo>
                      <a:pt x="1" y="403"/>
                      <a:pt x="0" y="221"/>
                      <a:pt x="45" y="25"/>
                    </a:cubicBezTo>
                    <a:cubicBezTo>
                      <a:pt x="47" y="16"/>
                      <a:pt x="49" y="8"/>
                      <a:pt x="51" y="0"/>
                    </a:cubicBezTo>
                    <a:cubicBezTo>
                      <a:pt x="230" y="0"/>
                      <a:pt x="230" y="0"/>
                      <a:pt x="230" y="0"/>
                    </a:cubicBezTo>
                    <a:cubicBezTo>
                      <a:pt x="232" y="8"/>
                      <a:pt x="234" y="16"/>
                      <a:pt x="236" y="24"/>
                    </a:cubicBezTo>
                    <a:cubicBezTo>
                      <a:pt x="280" y="221"/>
                      <a:pt x="280" y="403"/>
                      <a:pt x="230" y="51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7" name="Freeform 28"/>
              <p:cNvSpPr/>
              <p:nvPr/>
            </p:nvSpPr>
            <p:spPr bwMode="auto">
              <a:xfrm>
                <a:off x="1173" y="1756"/>
                <a:ext cx="452" cy="113"/>
              </a:xfrm>
              <a:custGeom>
                <a:avLst/>
                <a:gdLst>
                  <a:gd name="T0" fmla="*/ 191 w 191"/>
                  <a:gd name="T1" fmla="*/ 24 h 48"/>
                  <a:gd name="T2" fmla="*/ 0 w 191"/>
                  <a:gd name="T3" fmla="*/ 25 h 48"/>
                  <a:gd name="T4" fmla="*/ 6 w 191"/>
                  <a:gd name="T5" fmla="*/ 0 h 48"/>
                  <a:gd name="T6" fmla="*/ 185 w 191"/>
                  <a:gd name="T7" fmla="*/ 0 h 48"/>
                  <a:gd name="T8" fmla="*/ 191 w 191"/>
                  <a:gd name="T9" fmla="*/ 24 h 48"/>
                </a:gdLst>
                <a:ahLst/>
                <a:cxnLst>
                  <a:cxn ang="0">
                    <a:pos x="T0" y="T1"/>
                  </a:cxn>
                  <a:cxn ang="0">
                    <a:pos x="T2" y="T3"/>
                  </a:cxn>
                  <a:cxn ang="0">
                    <a:pos x="T4" y="T5"/>
                  </a:cxn>
                  <a:cxn ang="0">
                    <a:pos x="T6" y="T7"/>
                  </a:cxn>
                  <a:cxn ang="0">
                    <a:pos x="T8" y="T9"/>
                  </a:cxn>
                </a:cxnLst>
                <a:rect l="0" t="0" r="r" b="b"/>
                <a:pathLst>
                  <a:path w="191" h="48">
                    <a:moveTo>
                      <a:pt x="191" y="24"/>
                    </a:moveTo>
                    <a:cubicBezTo>
                      <a:pt x="129" y="48"/>
                      <a:pt x="61" y="48"/>
                      <a:pt x="0" y="25"/>
                    </a:cubicBezTo>
                    <a:cubicBezTo>
                      <a:pt x="2" y="16"/>
                      <a:pt x="4" y="8"/>
                      <a:pt x="6" y="0"/>
                    </a:cubicBezTo>
                    <a:cubicBezTo>
                      <a:pt x="185" y="0"/>
                      <a:pt x="185" y="0"/>
                      <a:pt x="185" y="0"/>
                    </a:cubicBezTo>
                    <a:cubicBezTo>
                      <a:pt x="187" y="8"/>
                      <a:pt x="189" y="16"/>
                      <a:pt x="191" y="24"/>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8" name="Freeform 29"/>
              <p:cNvSpPr/>
              <p:nvPr/>
            </p:nvSpPr>
            <p:spPr bwMode="auto">
              <a:xfrm>
                <a:off x="1187" y="1334"/>
                <a:ext cx="424" cy="481"/>
              </a:xfrm>
              <a:custGeom>
                <a:avLst/>
                <a:gdLst>
                  <a:gd name="T0" fmla="*/ 179 w 179"/>
                  <a:gd name="T1" fmla="*/ 178 h 203"/>
                  <a:gd name="T2" fmla="*/ 0 w 179"/>
                  <a:gd name="T3" fmla="*/ 178 h 203"/>
                  <a:gd name="T4" fmla="*/ 77 w 179"/>
                  <a:gd name="T5" fmla="*/ 6 h 203"/>
                  <a:gd name="T6" fmla="*/ 91 w 179"/>
                  <a:gd name="T7" fmla="*/ 1 h 203"/>
                  <a:gd name="T8" fmla="*/ 100 w 179"/>
                  <a:gd name="T9" fmla="*/ 6 h 203"/>
                  <a:gd name="T10" fmla="*/ 179 w 179"/>
                  <a:gd name="T11" fmla="*/ 178 h 203"/>
                </a:gdLst>
                <a:ahLst/>
                <a:cxnLst>
                  <a:cxn ang="0">
                    <a:pos x="T0" y="T1"/>
                  </a:cxn>
                  <a:cxn ang="0">
                    <a:pos x="T2" y="T3"/>
                  </a:cxn>
                  <a:cxn ang="0">
                    <a:pos x="T4" y="T5"/>
                  </a:cxn>
                  <a:cxn ang="0">
                    <a:pos x="T6" y="T7"/>
                  </a:cxn>
                  <a:cxn ang="0">
                    <a:pos x="T8" y="T9"/>
                  </a:cxn>
                  <a:cxn ang="0">
                    <a:pos x="T10" y="T11"/>
                  </a:cxn>
                </a:cxnLst>
                <a:rect l="0" t="0" r="r" b="b"/>
                <a:pathLst>
                  <a:path w="179" h="203">
                    <a:moveTo>
                      <a:pt x="179" y="178"/>
                    </a:moveTo>
                    <a:cubicBezTo>
                      <a:pt x="122" y="203"/>
                      <a:pt x="57" y="203"/>
                      <a:pt x="0" y="178"/>
                    </a:cubicBezTo>
                    <a:cubicBezTo>
                      <a:pt x="0" y="178"/>
                      <a:pt x="25" y="69"/>
                      <a:pt x="77" y="6"/>
                    </a:cubicBezTo>
                    <a:cubicBezTo>
                      <a:pt x="81" y="2"/>
                      <a:pt x="86" y="0"/>
                      <a:pt x="91" y="1"/>
                    </a:cubicBezTo>
                    <a:cubicBezTo>
                      <a:pt x="94" y="2"/>
                      <a:pt x="98" y="3"/>
                      <a:pt x="100" y="6"/>
                    </a:cubicBezTo>
                    <a:cubicBezTo>
                      <a:pt x="152" y="69"/>
                      <a:pt x="179" y="178"/>
                      <a:pt x="179" y="178"/>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9" name="Oval 30"/>
              <p:cNvSpPr>
                <a:spLocks noChangeArrowheads="1"/>
              </p:cNvSpPr>
              <p:nvPr/>
            </p:nvSpPr>
            <p:spPr bwMode="auto">
              <a:xfrm>
                <a:off x="1232" y="1957"/>
                <a:ext cx="338" cy="341"/>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0" name="Freeform 31"/>
              <p:cNvSpPr/>
              <p:nvPr/>
            </p:nvSpPr>
            <p:spPr bwMode="auto">
              <a:xfrm>
                <a:off x="1267" y="1993"/>
                <a:ext cx="268" cy="270"/>
              </a:xfrm>
              <a:custGeom>
                <a:avLst/>
                <a:gdLst>
                  <a:gd name="T0" fmla="*/ 113 w 113"/>
                  <a:gd name="T1" fmla="*/ 57 h 114"/>
                  <a:gd name="T2" fmla="*/ 113 w 113"/>
                  <a:gd name="T3" fmla="*/ 58 h 114"/>
                  <a:gd name="T4" fmla="*/ 57 w 113"/>
                  <a:gd name="T5" fmla="*/ 114 h 114"/>
                  <a:gd name="T6" fmla="*/ 56 w 113"/>
                  <a:gd name="T7" fmla="*/ 114 h 114"/>
                  <a:gd name="T8" fmla="*/ 41 w 113"/>
                  <a:gd name="T9" fmla="*/ 112 h 114"/>
                  <a:gd name="T10" fmla="*/ 18 w 113"/>
                  <a:gd name="T11" fmla="*/ 99 h 114"/>
                  <a:gd name="T12" fmla="*/ 4 w 113"/>
                  <a:gd name="T13" fmla="*/ 80 h 114"/>
                  <a:gd name="T14" fmla="*/ 0 w 113"/>
                  <a:gd name="T15" fmla="*/ 57 h 114"/>
                  <a:gd name="T16" fmla="*/ 56 w 113"/>
                  <a:gd name="T17" fmla="*/ 0 h 114"/>
                  <a:gd name="T18" fmla="*/ 79 w 113"/>
                  <a:gd name="T19" fmla="*/ 5 h 114"/>
                  <a:gd name="T20" fmla="*/ 98 w 113"/>
                  <a:gd name="T21" fmla="*/ 18 h 114"/>
                  <a:gd name="T22" fmla="*/ 111 w 113"/>
                  <a:gd name="T23" fmla="*/ 42 h 114"/>
                  <a:gd name="T24" fmla="*/ 113 w 113"/>
                  <a:gd name="T25"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14">
                    <a:moveTo>
                      <a:pt x="113" y="57"/>
                    </a:moveTo>
                    <a:cubicBezTo>
                      <a:pt x="113" y="58"/>
                      <a:pt x="113" y="58"/>
                      <a:pt x="113" y="58"/>
                    </a:cubicBezTo>
                    <a:cubicBezTo>
                      <a:pt x="113" y="89"/>
                      <a:pt x="88" y="114"/>
                      <a:pt x="57" y="114"/>
                    </a:cubicBezTo>
                    <a:cubicBezTo>
                      <a:pt x="56" y="114"/>
                      <a:pt x="56" y="114"/>
                      <a:pt x="56" y="114"/>
                    </a:cubicBezTo>
                    <a:cubicBezTo>
                      <a:pt x="51" y="114"/>
                      <a:pt x="46" y="113"/>
                      <a:pt x="41" y="112"/>
                    </a:cubicBezTo>
                    <a:cubicBezTo>
                      <a:pt x="32" y="109"/>
                      <a:pt x="24" y="105"/>
                      <a:pt x="18" y="99"/>
                    </a:cubicBezTo>
                    <a:cubicBezTo>
                      <a:pt x="12" y="93"/>
                      <a:pt x="7" y="87"/>
                      <a:pt x="4" y="80"/>
                    </a:cubicBezTo>
                    <a:cubicBezTo>
                      <a:pt x="1" y="73"/>
                      <a:pt x="0" y="65"/>
                      <a:pt x="0" y="57"/>
                    </a:cubicBezTo>
                    <a:cubicBezTo>
                      <a:pt x="0" y="26"/>
                      <a:pt x="25" y="0"/>
                      <a:pt x="56" y="0"/>
                    </a:cubicBezTo>
                    <a:cubicBezTo>
                      <a:pt x="64" y="0"/>
                      <a:pt x="72" y="2"/>
                      <a:pt x="79" y="5"/>
                    </a:cubicBezTo>
                    <a:cubicBezTo>
                      <a:pt x="86" y="8"/>
                      <a:pt x="92" y="13"/>
                      <a:pt x="98" y="18"/>
                    </a:cubicBezTo>
                    <a:cubicBezTo>
                      <a:pt x="104" y="25"/>
                      <a:pt x="109" y="33"/>
                      <a:pt x="111" y="42"/>
                    </a:cubicBezTo>
                    <a:cubicBezTo>
                      <a:pt x="112" y="47"/>
                      <a:pt x="113" y="52"/>
                      <a:pt x="113" y="57"/>
                    </a:cubicBezTo>
                  </a:path>
                </a:pathLst>
              </a:custGeom>
              <a:solidFill>
                <a:srgbClr val="0092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1" name="Freeform 32"/>
              <p:cNvSpPr/>
              <p:nvPr/>
            </p:nvSpPr>
            <p:spPr bwMode="auto">
              <a:xfrm>
                <a:off x="1277" y="2021"/>
                <a:ext cx="211" cy="206"/>
              </a:xfrm>
              <a:custGeom>
                <a:avLst/>
                <a:gdLst>
                  <a:gd name="T0" fmla="*/ 68 w 89"/>
                  <a:gd name="T1" fmla="*/ 0 h 87"/>
                  <a:gd name="T2" fmla="*/ 0 w 89"/>
                  <a:gd name="T3" fmla="*/ 68 h 87"/>
                  <a:gd name="T4" fmla="*/ 14 w 89"/>
                  <a:gd name="T5" fmla="*/ 87 h 87"/>
                  <a:gd name="T6" fmla="*/ 89 w 89"/>
                  <a:gd name="T7" fmla="*/ 11 h 87"/>
                  <a:gd name="T8" fmla="*/ 75 w 89"/>
                  <a:gd name="T9" fmla="*/ 2 h 87"/>
                  <a:gd name="T10" fmla="*/ 68 w 89"/>
                  <a:gd name="T11" fmla="*/ 0 h 87"/>
                </a:gdLst>
                <a:ahLst/>
                <a:cxnLst>
                  <a:cxn ang="0">
                    <a:pos x="T0" y="T1"/>
                  </a:cxn>
                  <a:cxn ang="0">
                    <a:pos x="T2" y="T3"/>
                  </a:cxn>
                  <a:cxn ang="0">
                    <a:pos x="T4" y="T5"/>
                  </a:cxn>
                  <a:cxn ang="0">
                    <a:pos x="T6" y="T7"/>
                  </a:cxn>
                  <a:cxn ang="0">
                    <a:pos x="T8" y="T9"/>
                  </a:cxn>
                  <a:cxn ang="0">
                    <a:pos x="T10" y="T11"/>
                  </a:cxn>
                </a:cxnLst>
                <a:rect l="0" t="0" r="r" b="b"/>
                <a:pathLst>
                  <a:path w="89" h="87">
                    <a:moveTo>
                      <a:pt x="68" y="0"/>
                    </a:moveTo>
                    <a:cubicBezTo>
                      <a:pt x="0" y="68"/>
                      <a:pt x="0" y="68"/>
                      <a:pt x="0" y="68"/>
                    </a:cubicBezTo>
                    <a:cubicBezTo>
                      <a:pt x="3" y="75"/>
                      <a:pt x="8" y="81"/>
                      <a:pt x="14" y="87"/>
                    </a:cubicBezTo>
                    <a:cubicBezTo>
                      <a:pt x="89" y="11"/>
                      <a:pt x="89" y="11"/>
                      <a:pt x="89" y="11"/>
                    </a:cubicBezTo>
                    <a:cubicBezTo>
                      <a:pt x="85" y="8"/>
                      <a:pt x="80" y="5"/>
                      <a:pt x="75" y="2"/>
                    </a:cubicBezTo>
                    <a:cubicBezTo>
                      <a:pt x="73" y="1"/>
                      <a:pt x="70" y="1"/>
                      <a:pt x="68" y="0"/>
                    </a:cubicBezTo>
                  </a:path>
                </a:pathLst>
              </a:custGeom>
              <a:solidFill>
                <a:srgbClr val="80C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2" name="Freeform 33"/>
              <p:cNvSpPr/>
              <p:nvPr/>
            </p:nvSpPr>
            <p:spPr bwMode="auto">
              <a:xfrm>
                <a:off x="1364" y="2097"/>
                <a:ext cx="171" cy="166"/>
              </a:xfrm>
              <a:custGeom>
                <a:avLst/>
                <a:gdLst>
                  <a:gd name="T0" fmla="*/ 68 w 72"/>
                  <a:gd name="T1" fmla="*/ 0 h 70"/>
                  <a:gd name="T2" fmla="*/ 0 w 72"/>
                  <a:gd name="T3" fmla="*/ 68 h 70"/>
                  <a:gd name="T4" fmla="*/ 15 w 72"/>
                  <a:gd name="T5" fmla="*/ 70 h 70"/>
                  <a:gd name="T6" fmla="*/ 16 w 72"/>
                  <a:gd name="T7" fmla="*/ 70 h 70"/>
                  <a:gd name="T8" fmla="*/ 72 w 72"/>
                  <a:gd name="T9" fmla="*/ 15 h 70"/>
                  <a:gd name="T10" fmla="*/ 70 w 72"/>
                  <a:gd name="T11" fmla="*/ 7 h 70"/>
                  <a:gd name="T12" fmla="*/ 68 w 72"/>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72" h="70">
                    <a:moveTo>
                      <a:pt x="68" y="0"/>
                    </a:moveTo>
                    <a:cubicBezTo>
                      <a:pt x="0" y="68"/>
                      <a:pt x="0" y="68"/>
                      <a:pt x="0" y="68"/>
                    </a:cubicBezTo>
                    <a:cubicBezTo>
                      <a:pt x="5" y="69"/>
                      <a:pt x="10" y="70"/>
                      <a:pt x="15" y="70"/>
                    </a:cubicBezTo>
                    <a:cubicBezTo>
                      <a:pt x="16" y="70"/>
                      <a:pt x="16" y="70"/>
                      <a:pt x="16" y="70"/>
                    </a:cubicBezTo>
                    <a:cubicBezTo>
                      <a:pt x="72" y="15"/>
                      <a:pt x="72" y="15"/>
                      <a:pt x="72" y="15"/>
                    </a:cubicBezTo>
                    <a:cubicBezTo>
                      <a:pt x="71" y="12"/>
                      <a:pt x="71" y="10"/>
                      <a:pt x="70" y="7"/>
                    </a:cubicBezTo>
                    <a:cubicBezTo>
                      <a:pt x="69" y="5"/>
                      <a:pt x="69" y="2"/>
                      <a:pt x="68" y="0"/>
                    </a:cubicBezTo>
                  </a:path>
                </a:pathLst>
              </a:custGeom>
              <a:solidFill>
                <a:srgbClr val="80C9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3" name="Freeform 34"/>
              <p:cNvSpPr>
                <a:spLocks noEditPoints="1"/>
              </p:cNvSpPr>
              <p:nvPr/>
            </p:nvSpPr>
            <p:spPr bwMode="auto">
              <a:xfrm>
                <a:off x="1267" y="2128"/>
                <a:ext cx="0" cy="7"/>
              </a:xfrm>
              <a:custGeom>
                <a:avLst/>
                <a:gdLst>
                  <a:gd name="T0" fmla="*/ 3 h 3"/>
                  <a:gd name="T1" fmla="*/ 3 h 3"/>
                  <a:gd name="T2" fmla="*/ 3 h 3"/>
                  <a:gd name="T3" fmla="*/ 1 h 3"/>
                  <a:gd name="T4" fmla="*/ 3 h 3"/>
                  <a:gd name="T5" fmla="*/ 1 h 3"/>
                  <a:gd name="T6" fmla="*/ 0 h 3"/>
                  <a:gd name="T7" fmla="*/ 1 h 3"/>
                  <a:gd name="T8" fmla="*/ 0 h 3"/>
                  <a:gd name="T9" fmla="*/ 0 h 3"/>
                  <a:gd name="T10" fmla="*/ 0 h 3"/>
                  <a:gd name="T11"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3">
                    <a:moveTo>
                      <a:pt x="0" y="3"/>
                    </a:moveTo>
                    <a:cubicBezTo>
                      <a:pt x="0" y="3"/>
                      <a:pt x="0" y="3"/>
                      <a:pt x="0" y="3"/>
                    </a:cubicBezTo>
                    <a:cubicBezTo>
                      <a:pt x="0" y="3"/>
                      <a:pt x="0" y="3"/>
                      <a:pt x="0" y="3"/>
                    </a:cubicBezTo>
                    <a:moveTo>
                      <a:pt x="0" y="1"/>
                    </a:moveTo>
                    <a:cubicBezTo>
                      <a:pt x="0" y="2"/>
                      <a:pt x="0" y="2"/>
                      <a:pt x="0" y="3"/>
                    </a:cubicBezTo>
                    <a:cubicBezTo>
                      <a:pt x="0" y="2"/>
                      <a:pt x="0" y="1"/>
                      <a:pt x="0" y="1"/>
                    </a:cubicBezTo>
                    <a:moveTo>
                      <a:pt x="0" y="0"/>
                    </a:moveTo>
                    <a:cubicBezTo>
                      <a:pt x="0" y="0"/>
                      <a:pt x="0" y="1"/>
                      <a:pt x="0" y="1"/>
                    </a:cubicBezTo>
                    <a:cubicBezTo>
                      <a:pt x="0" y="1"/>
                      <a:pt x="0" y="0"/>
                      <a:pt x="0" y="0"/>
                    </a:cubicBezTo>
                    <a:moveTo>
                      <a:pt x="0" y="0"/>
                    </a:moveTo>
                    <a:cubicBezTo>
                      <a:pt x="0" y="0"/>
                      <a:pt x="0" y="0"/>
                      <a:pt x="0" y="0"/>
                    </a:cubicBezTo>
                    <a:cubicBezTo>
                      <a:pt x="0" y="0"/>
                      <a:pt x="0" y="0"/>
                      <a:pt x="0" y="0"/>
                    </a:cubicBezTo>
                  </a:path>
                </a:pathLst>
              </a:custGeom>
              <a:solidFill>
                <a:srgbClr val="1322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4" name="Freeform 35"/>
              <p:cNvSpPr>
                <a:spLocks noEditPoints="1"/>
              </p:cNvSpPr>
              <p:nvPr/>
            </p:nvSpPr>
            <p:spPr bwMode="auto">
              <a:xfrm>
                <a:off x="1267" y="1993"/>
                <a:ext cx="268" cy="146"/>
              </a:xfrm>
              <a:custGeom>
                <a:avLst/>
                <a:gdLst>
                  <a:gd name="T0" fmla="*/ 113 w 113"/>
                  <a:gd name="T1" fmla="*/ 58 h 62"/>
                  <a:gd name="T2" fmla="*/ 113 w 113"/>
                  <a:gd name="T3" fmla="*/ 59 h 62"/>
                  <a:gd name="T4" fmla="*/ 113 w 113"/>
                  <a:gd name="T5" fmla="*/ 62 h 62"/>
                  <a:gd name="T6" fmla="*/ 113 w 113"/>
                  <a:gd name="T7" fmla="*/ 58 h 62"/>
                  <a:gd name="T8" fmla="*/ 98 w 113"/>
                  <a:gd name="T9" fmla="*/ 18 h 62"/>
                  <a:gd name="T10" fmla="*/ 93 w 113"/>
                  <a:gd name="T11" fmla="*/ 23 h 62"/>
                  <a:gd name="T12" fmla="*/ 98 w 113"/>
                  <a:gd name="T13" fmla="*/ 28 h 62"/>
                  <a:gd name="T14" fmla="*/ 109 w 113"/>
                  <a:gd name="T15" fmla="*/ 44 h 62"/>
                  <a:gd name="T16" fmla="*/ 111 w 113"/>
                  <a:gd name="T17" fmla="*/ 42 h 62"/>
                  <a:gd name="T18" fmla="*/ 98 w 113"/>
                  <a:gd name="T19" fmla="*/ 18 h 62"/>
                  <a:gd name="T20" fmla="*/ 98 w 113"/>
                  <a:gd name="T21" fmla="*/ 18 h 62"/>
                  <a:gd name="T22" fmla="*/ 56 w 113"/>
                  <a:gd name="T23" fmla="*/ 0 h 62"/>
                  <a:gd name="T24" fmla="*/ 0 w 113"/>
                  <a:gd name="T25" fmla="*/ 57 h 62"/>
                  <a:gd name="T26" fmla="*/ 0 w 113"/>
                  <a:gd name="T27" fmla="*/ 57 h 62"/>
                  <a:gd name="T28" fmla="*/ 0 w 113"/>
                  <a:gd name="T29" fmla="*/ 57 h 62"/>
                  <a:gd name="T30" fmla="*/ 0 w 113"/>
                  <a:gd name="T31" fmla="*/ 57 h 62"/>
                  <a:gd name="T32" fmla="*/ 0 w 113"/>
                  <a:gd name="T33" fmla="*/ 58 h 62"/>
                  <a:gd name="T34" fmla="*/ 0 w 113"/>
                  <a:gd name="T35" fmla="*/ 58 h 62"/>
                  <a:gd name="T36" fmla="*/ 0 w 113"/>
                  <a:gd name="T37" fmla="*/ 60 h 62"/>
                  <a:gd name="T38" fmla="*/ 0 w 113"/>
                  <a:gd name="T39" fmla="*/ 60 h 62"/>
                  <a:gd name="T40" fmla="*/ 0 w 113"/>
                  <a:gd name="T41" fmla="*/ 60 h 62"/>
                  <a:gd name="T42" fmla="*/ 0 w 113"/>
                  <a:gd name="T43" fmla="*/ 62 h 62"/>
                  <a:gd name="T44" fmla="*/ 56 w 113"/>
                  <a:gd name="T45" fmla="*/ 10 h 62"/>
                  <a:gd name="T46" fmla="*/ 72 w 113"/>
                  <a:gd name="T47" fmla="*/ 12 h 62"/>
                  <a:gd name="T48" fmla="*/ 79 w 113"/>
                  <a:gd name="T49" fmla="*/ 5 h 62"/>
                  <a:gd name="T50" fmla="*/ 56 w 113"/>
                  <a:gd name="T5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62">
                    <a:moveTo>
                      <a:pt x="113" y="58"/>
                    </a:moveTo>
                    <a:cubicBezTo>
                      <a:pt x="113" y="59"/>
                      <a:pt x="113" y="59"/>
                      <a:pt x="113" y="59"/>
                    </a:cubicBezTo>
                    <a:cubicBezTo>
                      <a:pt x="113" y="60"/>
                      <a:pt x="113" y="61"/>
                      <a:pt x="113" y="62"/>
                    </a:cubicBezTo>
                    <a:cubicBezTo>
                      <a:pt x="113" y="61"/>
                      <a:pt x="113" y="59"/>
                      <a:pt x="113" y="58"/>
                    </a:cubicBezTo>
                    <a:moveTo>
                      <a:pt x="98" y="18"/>
                    </a:moveTo>
                    <a:cubicBezTo>
                      <a:pt x="93" y="23"/>
                      <a:pt x="93" y="23"/>
                      <a:pt x="93" y="23"/>
                    </a:cubicBezTo>
                    <a:cubicBezTo>
                      <a:pt x="95" y="25"/>
                      <a:pt x="96" y="26"/>
                      <a:pt x="98" y="28"/>
                    </a:cubicBezTo>
                    <a:cubicBezTo>
                      <a:pt x="102" y="32"/>
                      <a:pt x="106" y="38"/>
                      <a:pt x="109" y="44"/>
                    </a:cubicBezTo>
                    <a:cubicBezTo>
                      <a:pt x="111" y="42"/>
                      <a:pt x="111" y="42"/>
                      <a:pt x="111" y="42"/>
                    </a:cubicBezTo>
                    <a:cubicBezTo>
                      <a:pt x="109" y="33"/>
                      <a:pt x="104" y="25"/>
                      <a:pt x="98" y="18"/>
                    </a:cubicBezTo>
                    <a:cubicBezTo>
                      <a:pt x="98" y="18"/>
                      <a:pt x="98" y="18"/>
                      <a:pt x="98" y="18"/>
                    </a:cubicBezTo>
                    <a:moveTo>
                      <a:pt x="56" y="0"/>
                    </a:moveTo>
                    <a:cubicBezTo>
                      <a:pt x="25" y="0"/>
                      <a:pt x="0" y="26"/>
                      <a:pt x="0" y="57"/>
                    </a:cubicBezTo>
                    <a:cubicBezTo>
                      <a:pt x="0" y="57"/>
                      <a:pt x="0" y="57"/>
                      <a:pt x="0" y="57"/>
                    </a:cubicBezTo>
                    <a:cubicBezTo>
                      <a:pt x="0" y="57"/>
                      <a:pt x="0" y="57"/>
                      <a:pt x="0" y="57"/>
                    </a:cubicBezTo>
                    <a:cubicBezTo>
                      <a:pt x="0" y="57"/>
                      <a:pt x="0" y="57"/>
                      <a:pt x="0" y="57"/>
                    </a:cubicBezTo>
                    <a:cubicBezTo>
                      <a:pt x="0" y="57"/>
                      <a:pt x="0" y="58"/>
                      <a:pt x="0" y="58"/>
                    </a:cubicBezTo>
                    <a:cubicBezTo>
                      <a:pt x="0" y="58"/>
                      <a:pt x="0" y="58"/>
                      <a:pt x="0" y="58"/>
                    </a:cubicBezTo>
                    <a:cubicBezTo>
                      <a:pt x="0" y="58"/>
                      <a:pt x="0" y="59"/>
                      <a:pt x="0" y="60"/>
                    </a:cubicBezTo>
                    <a:cubicBezTo>
                      <a:pt x="0" y="60"/>
                      <a:pt x="0" y="60"/>
                      <a:pt x="0" y="60"/>
                    </a:cubicBezTo>
                    <a:cubicBezTo>
                      <a:pt x="0" y="60"/>
                      <a:pt x="0" y="60"/>
                      <a:pt x="0" y="60"/>
                    </a:cubicBezTo>
                    <a:cubicBezTo>
                      <a:pt x="0" y="61"/>
                      <a:pt x="0" y="61"/>
                      <a:pt x="0" y="62"/>
                    </a:cubicBezTo>
                    <a:cubicBezTo>
                      <a:pt x="2" y="33"/>
                      <a:pt x="27" y="10"/>
                      <a:pt x="56" y="10"/>
                    </a:cubicBezTo>
                    <a:cubicBezTo>
                      <a:pt x="62" y="10"/>
                      <a:pt x="67" y="11"/>
                      <a:pt x="72" y="12"/>
                    </a:cubicBezTo>
                    <a:cubicBezTo>
                      <a:pt x="79" y="5"/>
                      <a:pt x="79" y="5"/>
                      <a:pt x="79" y="5"/>
                    </a:cubicBezTo>
                    <a:cubicBezTo>
                      <a:pt x="72" y="2"/>
                      <a:pt x="64" y="0"/>
                      <a:pt x="56" y="0"/>
                    </a:cubicBezTo>
                  </a:path>
                </a:pathLst>
              </a:custGeom>
              <a:solidFill>
                <a:srgbClr val="0068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5" name="Freeform 36"/>
              <p:cNvSpPr/>
              <p:nvPr/>
            </p:nvSpPr>
            <p:spPr bwMode="auto">
              <a:xfrm>
                <a:off x="1438" y="2004"/>
                <a:ext cx="61" cy="43"/>
              </a:xfrm>
              <a:custGeom>
                <a:avLst/>
                <a:gdLst>
                  <a:gd name="T0" fmla="*/ 7 w 26"/>
                  <a:gd name="T1" fmla="*/ 0 h 18"/>
                  <a:gd name="T2" fmla="*/ 0 w 26"/>
                  <a:gd name="T3" fmla="*/ 7 h 18"/>
                  <a:gd name="T4" fmla="*/ 7 w 26"/>
                  <a:gd name="T5" fmla="*/ 9 h 18"/>
                  <a:gd name="T6" fmla="*/ 21 w 26"/>
                  <a:gd name="T7" fmla="*/ 18 h 18"/>
                  <a:gd name="T8" fmla="*/ 26 w 26"/>
                  <a:gd name="T9" fmla="*/ 13 h 18"/>
                  <a:gd name="T10" fmla="*/ 7 w 26"/>
                  <a:gd name="T11" fmla="*/ 0 h 18"/>
                  <a:gd name="T12" fmla="*/ 7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7" y="0"/>
                    </a:moveTo>
                    <a:cubicBezTo>
                      <a:pt x="0" y="7"/>
                      <a:pt x="0" y="7"/>
                      <a:pt x="0" y="7"/>
                    </a:cubicBezTo>
                    <a:cubicBezTo>
                      <a:pt x="2" y="8"/>
                      <a:pt x="5" y="8"/>
                      <a:pt x="7" y="9"/>
                    </a:cubicBezTo>
                    <a:cubicBezTo>
                      <a:pt x="12" y="12"/>
                      <a:pt x="17" y="15"/>
                      <a:pt x="21" y="18"/>
                    </a:cubicBezTo>
                    <a:cubicBezTo>
                      <a:pt x="26" y="13"/>
                      <a:pt x="26" y="13"/>
                      <a:pt x="26" y="13"/>
                    </a:cubicBezTo>
                    <a:cubicBezTo>
                      <a:pt x="20" y="8"/>
                      <a:pt x="14" y="3"/>
                      <a:pt x="7" y="0"/>
                    </a:cubicBezTo>
                    <a:cubicBezTo>
                      <a:pt x="7" y="0"/>
                      <a:pt x="7" y="0"/>
                      <a:pt x="7" y="0"/>
                    </a:cubicBezTo>
                  </a:path>
                </a:pathLst>
              </a:custGeom>
              <a:solidFill>
                <a:srgbClr val="528F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6" name="Freeform 37"/>
              <p:cNvSpPr/>
              <p:nvPr/>
            </p:nvSpPr>
            <p:spPr bwMode="auto">
              <a:xfrm>
                <a:off x="1525" y="2092"/>
                <a:ext cx="10" cy="40"/>
              </a:xfrm>
              <a:custGeom>
                <a:avLst/>
                <a:gdLst>
                  <a:gd name="T0" fmla="*/ 2 w 4"/>
                  <a:gd name="T1" fmla="*/ 0 h 17"/>
                  <a:gd name="T2" fmla="*/ 0 w 4"/>
                  <a:gd name="T3" fmla="*/ 2 h 17"/>
                  <a:gd name="T4" fmla="*/ 2 w 4"/>
                  <a:gd name="T5" fmla="*/ 9 h 17"/>
                  <a:gd name="T6" fmla="*/ 4 w 4"/>
                  <a:gd name="T7" fmla="*/ 17 h 17"/>
                  <a:gd name="T8" fmla="*/ 4 w 4"/>
                  <a:gd name="T9" fmla="*/ 16 h 17"/>
                  <a:gd name="T10" fmla="*/ 4 w 4"/>
                  <a:gd name="T11" fmla="*/ 16 h 17"/>
                  <a:gd name="T12" fmla="*/ 4 w 4"/>
                  <a:gd name="T13" fmla="*/ 15 h 17"/>
                  <a:gd name="T14" fmla="*/ 2 w 4"/>
                  <a:gd name="T15" fmla="*/ 0 h 17"/>
                  <a:gd name="T16" fmla="*/ 2 w 4"/>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7">
                    <a:moveTo>
                      <a:pt x="2" y="0"/>
                    </a:moveTo>
                    <a:cubicBezTo>
                      <a:pt x="0" y="2"/>
                      <a:pt x="0" y="2"/>
                      <a:pt x="0" y="2"/>
                    </a:cubicBezTo>
                    <a:cubicBezTo>
                      <a:pt x="1" y="4"/>
                      <a:pt x="1" y="7"/>
                      <a:pt x="2" y="9"/>
                    </a:cubicBezTo>
                    <a:cubicBezTo>
                      <a:pt x="3" y="12"/>
                      <a:pt x="3" y="14"/>
                      <a:pt x="4" y="17"/>
                    </a:cubicBezTo>
                    <a:cubicBezTo>
                      <a:pt x="4" y="16"/>
                      <a:pt x="4" y="16"/>
                      <a:pt x="4" y="16"/>
                    </a:cubicBezTo>
                    <a:cubicBezTo>
                      <a:pt x="4" y="16"/>
                      <a:pt x="4" y="16"/>
                      <a:pt x="4" y="16"/>
                    </a:cubicBezTo>
                    <a:cubicBezTo>
                      <a:pt x="4" y="15"/>
                      <a:pt x="4" y="15"/>
                      <a:pt x="4" y="15"/>
                    </a:cubicBezTo>
                    <a:cubicBezTo>
                      <a:pt x="4" y="10"/>
                      <a:pt x="3" y="5"/>
                      <a:pt x="2" y="0"/>
                    </a:cubicBezTo>
                    <a:cubicBezTo>
                      <a:pt x="2" y="0"/>
                      <a:pt x="2" y="0"/>
                      <a:pt x="2" y="0"/>
                    </a:cubicBezTo>
                  </a:path>
                </a:pathLst>
              </a:custGeom>
              <a:solidFill>
                <a:srgbClr val="528F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7" name="Freeform 38"/>
              <p:cNvSpPr/>
              <p:nvPr/>
            </p:nvSpPr>
            <p:spPr bwMode="auto">
              <a:xfrm>
                <a:off x="1286" y="2393"/>
                <a:ext cx="223" cy="808"/>
              </a:xfrm>
              <a:custGeom>
                <a:avLst/>
                <a:gdLst>
                  <a:gd name="T0" fmla="*/ 44 w 94"/>
                  <a:gd name="T1" fmla="*/ 2 h 341"/>
                  <a:gd name="T2" fmla="*/ 41 w 94"/>
                  <a:gd name="T3" fmla="*/ 337 h 341"/>
                  <a:gd name="T4" fmla="*/ 46 w 94"/>
                  <a:gd name="T5" fmla="*/ 341 h 341"/>
                  <a:gd name="T6" fmla="*/ 53 w 94"/>
                  <a:gd name="T7" fmla="*/ 337 h 341"/>
                  <a:gd name="T8" fmla="*/ 50 w 94"/>
                  <a:gd name="T9" fmla="*/ 2 h 341"/>
                  <a:gd name="T10" fmla="*/ 47 w 94"/>
                  <a:gd name="T11" fmla="*/ 0 h 341"/>
                  <a:gd name="T12" fmla="*/ 44 w 94"/>
                  <a:gd name="T13" fmla="*/ 2 h 341"/>
                </a:gdLst>
                <a:ahLst/>
                <a:cxnLst>
                  <a:cxn ang="0">
                    <a:pos x="T0" y="T1"/>
                  </a:cxn>
                  <a:cxn ang="0">
                    <a:pos x="T2" y="T3"/>
                  </a:cxn>
                  <a:cxn ang="0">
                    <a:pos x="T4" y="T5"/>
                  </a:cxn>
                  <a:cxn ang="0">
                    <a:pos x="T6" y="T7"/>
                  </a:cxn>
                  <a:cxn ang="0">
                    <a:pos x="T8" y="T9"/>
                  </a:cxn>
                  <a:cxn ang="0">
                    <a:pos x="T10" y="T11"/>
                  </a:cxn>
                  <a:cxn ang="0">
                    <a:pos x="T12" y="T13"/>
                  </a:cxn>
                </a:cxnLst>
                <a:rect l="0" t="0" r="r" b="b"/>
                <a:pathLst>
                  <a:path w="94" h="341">
                    <a:moveTo>
                      <a:pt x="44" y="2"/>
                    </a:moveTo>
                    <a:cubicBezTo>
                      <a:pt x="33" y="52"/>
                      <a:pt x="0" y="227"/>
                      <a:pt x="41" y="337"/>
                    </a:cubicBezTo>
                    <a:cubicBezTo>
                      <a:pt x="42" y="339"/>
                      <a:pt x="44" y="340"/>
                      <a:pt x="46" y="341"/>
                    </a:cubicBezTo>
                    <a:cubicBezTo>
                      <a:pt x="49" y="341"/>
                      <a:pt x="52" y="340"/>
                      <a:pt x="53" y="337"/>
                    </a:cubicBezTo>
                    <a:cubicBezTo>
                      <a:pt x="94" y="227"/>
                      <a:pt x="61" y="52"/>
                      <a:pt x="50" y="2"/>
                    </a:cubicBezTo>
                    <a:cubicBezTo>
                      <a:pt x="50" y="1"/>
                      <a:pt x="48" y="0"/>
                      <a:pt x="47" y="0"/>
                    </a:cubicBezTo>
                    <a:cubicBezTo>
                      <a:pt x="46" y="0"/>
                      <a:pt x="44" y="1"/>
                      <a:pt x="44" y="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8" name="Rectangle 39"/>
              <p:cNvSpPr>
                <a:spLocks noChangeArrowheads="1"/>
              </p:cNvSpPr>
              <p:nvPr/>
            </p:nvSpPr>
            <p:spPr bwMode="auto">
              <a:xfrm>
                <a:off x="1398" y="2452"/>
                <a:ext cx="1" cy="1"/>
              </a:xfrm>
              <a:prstGeom prst="rect">
                <a:avLst/>
              </a:prstGeom>
              <a:solidFill>
                <a:srgbClr val="1D30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9" name="Freeform 40"/>
              <p:cNvSpPr/>
              <p:nvPr/>
            </p:nvSpPr>
            <p:spPr bwMode="auto">
              <a:xfrm>
                <a:off x="3273" y="2848"/>
                <a:ext cx="262" cy="315"/>
              </a:xfrm>
              <a:custGeom>
                <a:avLst/>
                <a:gdLst>
                  <a:gd name="T0" fmla="*/ 78 w 111"/>
                  <a:gd name="T1" fmla="*/ 133 h 133"/>
                  <a:gd name="T2" fmla="*/ 33 w 111"/>
                  <a:gd name="T3" fmla="*/ 133 h 133"/>
                  <a:gd name="T4" fmla="*/ 20 w 111"/>
                  <a:gd name="T5" fmla="*/ 116 h 133"/>
                  <a:gd name="T6" fmla="*/ 1 w 111"/>
                  <a:gd name="T7" fmla="*/ 14 h 133"/>
                  <a:gd name="T8" fmla="*/ 5 w 111"/>
                  <a:gd name="T9" fmla="*/ 5 h 133"/>
                  <a:gd name="T10" fmla="*/ 107 w 111"/>
                  <a:gd name="T11" fmla="*/ 5 h 133"/>
                  <a:gd name="T12" fmla="*/ 110 w 111"/>
                  <a:gd name="T13" fmla="*/ 14 h 133"/>
                  <a:gd name="T14" fmla="*/ 91 w 111"/>
                  <a:gd name="T15" fmla="*/ 116 h 133"/>
                  <a:gd name="T16" fmla="*/ 78 w 111"/>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33">
                    <a:moveTo>
                      <a:pt x="78" y="133"/>
                    </a:moveTo>
                    <a:cubicBezTo>
                      <a:pt x="33" y="133"/>
                      <a:pt x="33" y="133"/>
                      <a:pt x="33" y="133"/>
                    </a:cubicBezTo>
                    <a:cubicBezTo>
                      <a:pt x="27" y="133"/>
                      <a:pt x="22" y="126"/>
                      <a:pt x="20" y="116"/>
                    </a:cubicBezTo>
                    <a:cubicBezTo>
                      <a:pt x="1" y="14"/>
                      <a:pt x="1" y="14"/>
                      <a:pt x="1" y="14"/>
                    </a:cubicBezTo>
                    <a:cubicBezTo>
                      <a:pt x="0" y="10"/>
                      <a:pt x="2" y="5"/>
                      <a:pt x="5" y="5"/>
                    </a:cubicBezTo>
                    <a:cubicBezTo>
                      <a:pt x="39" y="0"/>
                      <a:pt x="73" y="0"/>
                      <a:pt x="107" y="5"/>
                    </a:cubicBezTo>
                    <a:cubicBezTo>
                      <a:pt x="109" y="5"/>
                      <a:pt x="111" y="10"/>
                      <a:pt x="110" y="14"/>
                    </a:cubicBezTo>
                    <a:cubicBezTo>
                      <a:pt x="91" y="116"/>
                      <a:pt x="91" y="116"/>
                      <a:pt x="91" y="116"/>
                    </a:cubicBezTo>
                    <a:cubicBezTo>
                      <a:pt x="89" y="126"/>
                      <a:pt x="84" y="133"/>
                      <a:pt x="78" y="133"/>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0" name="Oval 41"/>
              <p:cNvSpPr>
                <a:spLocks noChangeArrowheads="1"/>
              </p:cNvSpPr>
              <p:nvPr/>
            </p:nvSpPr>
            <p:spPr bwMode="auto">
              <a:xfrm>
                <a:off x="3287" y="2864"/>
                <a:ext cx="237" cy="24"/>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1" name="Freeform 42"/>
              <p:cNvSpPr/>
              <p:nvPr/>
            </p:nvSpPr>
            <p:spPr bwMode="auto">
              <a:xfrm>
                <a:off x="3142" y="1933"/>
                <a:ext cx="526" cy="946"/>
              </a:xfrm>
              <a:custGeom>
                <a:avLst/>
                <a:gdLst>
                  <a:gd name="T0" fmla="*/ 195 w 222"/>
                  <a:gd name="T1" fmla="*/ 260 h 399"/>
                  <a:gd name="T2" fmla="*/ 115 w 222"/>
                  <a:gd name="T3" fmla="*/ 363 h 399"/>
                  <a:gd name="T4" fmla="*/ 115 w 222"/>
                  <a:gd name="T5" fmla="*/ 284 h 399"/>
                  <a:gd name="T6" fmla="*/ 155 w 222"/>
                  <a:gd name="T7" fmla="*/ 238 h 399"/>
                  <a:gd name="T8" fmla="*/ 193 w 222"/>
                  <a:gd name="T9" fmla="*/ 169 h 399"/>
                  <a:gd name="T10" fmla="*/ 115 w 222"/>
                  <a:gd name="T11" fmla="*/ 261 h 399"/>
                  <a:gd name="T12" fmla="*/ 115 w 222"/>
                  <a:gd name="T13" fmla="*/ 160 h 399"/>
                  <a:gd name="T14" fmla="*/ 138 w 222"/>
                  <a:gd name="T15" fmla="*/ 135 h 399"/>
                  <a:gd name="T16" fmla="*/ 162 w 222"/>
                  <a:gd name="T17" fmla="*/ 91 h 399"/>
                  <a:gd name="T18" fmla="*/ 115 w 222"/>
                  <a:gd name="T19" fmla="*/ 143 h 399"/>
                  <a:gd name="T20" fmla="*/ 115 w 222"/>
                  <a:gd name="T21" fmla="*/ 110 h 399"/>
                  <a:gd name="T22" fmla="*/ 126 w 222"/>
                  <a:gd name="T23" fmla="*/ 70 h 399"/>
                  <a:gd name="T24" fmla="*/ 130 w 222"/>
                  <a:gd name="T25" fmla="*/ 3 h 399"/>
                  <a:gd name="T26" fmla="*/ 107 w 222"/>
                  <a:gd name="T27" fmla="*/ 114 h 399"/>
                  <a:gd name="T28" fmla="*/ 107 w 222"/>
                  <a:gd name="T29" fmla="*/ 131 h 399"/>
                  <a:gd name="T30" fmla="*/ 56 w 222"/>
                  <a:gd name="T31" fmla="*/ 65 h 399"/>
                  <a:gd name="T32" fmla="*/ 80 w 222"/>
                  <a:gd name="T33" fmla="*/ 109 h 399"/>
                  <a:gd name="T34" fmla="*/ 107 w 222"/>
                  <a:gd name="T35" fmla="*/ 141 h 399"/>
                  <a:gd name="T36" fmla="*/ 107 w 222"/>
                  <a:gd name="T37" fmla="*/ 221 h 399"/>
                  <a:gd name="T38" fmla="*/ 27 w 222"/>
                  <a:gd name="T39" fmla="*/ 118 h 399"/>
                  <a:gd name="T40" fmla="*/ 64 w 222"/>
                  <a:gd name="T41" fmla="*/ 187 h 399"/>
                  <a:gd name="T42" fmla="*/ 107 w 222"/>
                  <a:gd name="T43" fmla="*/ 238 h 399"/>
                  <a:gd name="T44" fmla="*/ 107 w 222"/>
                  <a:gd name="T45" fmla="*/ 334 h 399"/>
                  <a:gd name="T46" fmla="*/ 27 w 222"/>
                  <a:gd name="T47" fmla="*/ 233 h 399"/>
                  <a:gd name="T48" fmla="*/ 61 w 222"/>
                  <a:gd name="T49" fmla="*/ 297 h 399"/>
                  <a:gd name="T50" fmla="*/ 107 w 222"/>
                  <a:gd name="T51" fmla="*/ 353 h 399"/>
                  <a:gd name="T52" fmla="*/ 107 w 222"/>
                  <a:gd name="T53" fmla="*/ 398 h 399"/>
                  <a:gd name="T54" fmla="*/ 115 w 222"/>
                  <a:gd name="T55" fmla="*/ 398 h 399"/>
                  <a:gd name="T56" fmla="*/ 115 w 222"/>
                  <a:gd name="T57" fmla="*/ 380 h 399"/>
                  <a:gd name="T58" fmla="*/ 158 w 222"/>
                  <a:gd name="T59" fmla="*/ 329 h 399"/>
                  <a:gd name="T60" fmla="*/ 195 w 222"/>
                  <a:gd name="T61" fmla="*/ 26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99">
                    <a:moveTo>
                      <a:pt x="195" y="260"/>
                    </a:moveTo>
                    <a:cubicBezTo>
                      <a:pt x="169" y="253"/>
                      <a:pt x="128" y="308"/>
                      <a:pt x="115" y="363"/>
                    </a:cubicBezTo>
                    <a:cubicBezTo>
                      <a:pt x="115" y="284"/>
                      <a:pt x="115" y="284"/>
                      <a:pt x="115" y="284"/>
                    </a:cubicBezTo>
                    <a:cubicBezTo>
                      <a:pt x="122" y="272"/>
                      <a:pt x="133" y="256"/>
                      <a:pt x="155" y="238"/>
                    </a:cubicBezTo>
                    <a:cubicBezTo>
                      <a:pt x="189" y="211"/>
                      <a:pt x="220" y="176"/>
                      <a:pt x="193" y="169"/>
                    </a:cubicBezTo>
                    <a:cubicBezTo>
                      <a:pt x="168" y="162"/>
                      <a:pt x="130" y="211"/>
                      <a:pt x="115" y="261"/>
                    </a:cubicBezTo>
                    <a:cubicBezTo>
                      <a:pt x="115" y="160"/>
                      <a:pt x="115" y="160"/>
                      <a:pt x="115" y="160"/>
                    </a:cubicBezTo>
                    <a:cubicBezTo>
                      <a:pt x="120" y="153"/>
                      <a:pt x="127" y="144"/>
                      <a:pt x="138" y="135"/>
                    </a:cubicBezTo>
                    <a:cubicBezTo>
                      <a:pt x="159" y="118"/>
                      <a:pt x="179" y="96"/>
                      <a:pt x="162" y="91"/>
                    </a:cubicBezTo>
                    <a:cubicBezTo>
                      <a:pt x="147" y="87"/>
                      <a:pt x="126" y="113"/>
                      <a:pt x="115" y="143"/>
                    </a:cubicBezTo>
                    <a:cubicBezTo>
                      <a:pt x="115" y="110"/>
                      <a:pt x="115" y="110"/>
                      <a:pt x="115" y="110"/>
                    </a:cubicBezTo>
                    <a:cubicBezTo>
                      <a:pt x="117" y="100"/>
                      <a:pt x="119" y="85"/>
                      <a:pt x="126" y="70"/>
                    </a:cubicBezTo>
                    <a:cubicBezTo>
                      <a:pt x="142" y="36"/>
                      <a:pt x="150" y="0"/>
                      <a:pt x="130" y="3"/>
                    </a:cubicBezTo>
                    <a:cubicBezTo>
                      <a:pt x="109" y="6"/>
                      <a:pt x="96" y="67"/>
                      <a:pt x="107" y="114"/>
                    </a:cubicBezTo>
                    <a:cubicBezTo>
                      <a:pt x="107" y="131"/>
                      <a:pt x="107" y="131"/>
                      <a:pt x="107" y="131"/>
                    </a:cubicBezTo>
                    <a:cubicBezTo>
                      <a:pt x="99" y="96"/>
                      <a:pt x="73" y="61"/>
                      <a:pt x="56" y="65"/>
                    </a:cubicBezTo>
                    <a:cubicBezTo>
                      <a:pt x="39" y="70"/>
                      <a:pt x="59" y="92"/>
                      <a:pt x="80" y="109"/>
                    </a:cubicBezTo>
                    <a:cubicBezTo>
                      <a:pt x="96" y="122"/>
                      <a:pt x="104" y="135"/>
                      <a:pt x="107" y="141"/>
                    </a:cubicBezTo>
                    <a:cubicBezTo>
                      <a:pt x="107" y="221"/>
                      <a:pt x="107" y="221"/>
                      <a:pt x="107" y="221"/>
                    </a:cubicBezTo>
                    <a:cubicBezTo>
                      <a:pt x="95" y="167"/>
                      <a:pt x="54" y="110"/>
                      <a:pt x="27" y="118"/>
                    </a:cubicBezTo>
                    <a:cubicBezTo>
                      <a:pt x="0" y="125"/>
                      <a:pt x="31" y="160"/>
                      <a:pt x="64" y="187"/>
                    </a:cubicBezTo>
                    <a:cubicBezTo>
                      <a:pt x="90" y="208"/>
                      <a:pt x="102" y="227"/>
                      <a:pt x="107" y="238"/>
                    </a:cubicBezTo>
                    <a:cubicBezTo>
                      <a:pt x="107" y="334"/>
                      <a:pt x="107" y="334"/>
                      <a:pt x="107" y="334"/>
                    </a:cubicBezTo>
                    <a:cubicBezTo>
                      <a:pt x="94" y="280"/>
                      <a:pt x="54" y="226"/>
                      <a:pt x="27" y="233"/>
                    </a:cubicBezTo>
                    <a:cubicBezTo>
                      <a:pt x="1" y="240"/>
                      <a:pt x="24" y="266"/>
                      <a:pt x="61" y="297"/>
                    </a:cubicBezTo>
                    <a:cubicBezTo>
                      <a:pt x="87" y="318"/>
                      <a:pt x="101" y="340"/>
                      <a:pt x="107" y="353"/>
                    </a:cubicBezTo>
                    <a:cubicBezTo>
                      <a:pt x="107" y="398"/>
                      <a:pt x="107" y="398"/>
                      <a:pt x="107" y="398"/>
                    </a:cubicBezTo>
                    <a:cubicBezTo>
                      <a:pt x="110" y="399"/>
                      <a:pt x="113" y="399"/>
                      <a:pt x="115" y="398"/>
                    </a:cubicBezTo>
                    <a:cubicBezTo>
                      <a:pt x="115" y="380"/>
                      <a:pt x="115" y="380"/>
                      <a:pt x="115" y="380"/>
                    </a:cubicBezTo>
                    <a:cubicBezTo>
                      <a:pt x="121" y="369"/>
                      <a:pt x="133" y="350"/>
                      <a:pt x="158" y="329"/>
                    </a:cubicBezTo>
                    <a:cubicBezTo>
                      <a:pt x="191" y="302"/>
                      <a:pt x="222" y="267"/>
                      <a:pt x="195" y="260"/>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2" name="Freeform 43"/>
              <p:cNvSpPr/>
              <p:nvPr/>
            </p:nvSpPr>
            <p:spPr bwMode="auto">
              <a:xfrm>
                <a:off x="1786" y="2976"/>
                <a:ext cx="68" cy="78"/>
              </a:xfrm>
              <a:custGeom>
                <a:avLst/>
                <a:gdLst>
                  <a:gd name="T0" fmla="*/ 14 w 29"/>
                  <a:gd name="T1" fmla="*/ 0 h 33"/>
                  <a:gd name="T2" fmla="*/ 0 w 29"/>
                  <a:gd name="T3" fmla="*/ 19 h 33"/>
                  <a:gd name="T4" fmla="*/ 13 w 29"/>
                  <a:gd name="T5" fmla="*/ 33 h 33"/>
                  <a:gd name="T6" fmla="*/ 29 w 29"/>
                  <a:gd name="T7" fmla="*/ 12 h 33"/>
                  <a:gd name="T8" fmla="*/ 14 w 29"/>
                  <a:gd name="T9" fmla="*/ 0 h 33"/>
                </a:gdLst>
                <a:ahLst/>
                <a:cxnLst>
                  <a:cxn ang="0">
                    <a:pos x="T0" y="T1"/>
                  </a:cxn>
                  <a:cxn ang="0">
                    <a:pos x="T2" y="T3"/>
                  </a:cxn>
                  <a:cxn ang="0">
                    <a:pos x="T4" y="T5"/>
                  </a:cxn>
                  <a:cxn ang="0">
                    <a:pos x="T6" y="T7"/>
                  </a:cxn>
                  <a:cxn ang="0">
                    <a:pos x="T8" y="T9"/>
                  </a:cxn>
                </a:cxnLst>
                <a:rect l="0" t="0" r="r" b="b"/>
                <a:pathLst>
                  <a:path w="29" h="33">
                    <a:moveTo>
                      <a:pt x="14" y="0"/>
                    </a:moveTo>
                    <a:cubicBezTo>
                      <a:pt x="0" y="19"/>
                      <a:pt x="0" y="19"/>
                      <a:pt x="0" y="19"/>
                    </a:cubicBezTo>
                    <a:cubicBezTo>
                      <a:pt x="0" y="19"/>
                      <a:pt x="3" y="27"/>
                      <a:pt x="13" y="33"/>
                    </a:cubicBezTo>
                    <a:cubicBezTo>
                      <a:pt x="29" y="12"/>
                      <a:pt x="29" y="12"/>
                      <a:pt x="29" y="12"/>
                    </a:cubicBezTo>
                    <a:lnTo>
                      <a:pt x="14"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3" name="Freeform 44"/>
              <p:cNvSpPr/>
              <p:nvPr/>
            </p:nvSpPr>
            <p:spPr bwMode="auto">
              <a:xfrm>
                <a:off x="1738" y="3007"/>
                <a:ext cx="135" cy="158"/>
              </a:xfrm>
              <a:custGeom>
                <a:avLst/>
                <a:gdLst>
                  <a:gd name="T0" fmla="*/ 31 w 57"/>
                  <a:gd name="T1" fmla="*/ 15 h 67"/>
                  <a:gd name="T2" fmla="*/ 39 w 57"/>
                  <a:gd name="T3" fmla="*/ 16 h 67"/>
                  <a:gd name="T4" fmla="*/ 52 w 57"/>
                  <a:gd name="T5" fmla="*/ 55 h 67"/>
                  <a:gd name="T6" fmla="*/ 49 w 57"/>
                  <a:gd name="T7" fmla="*/ 66 h 67"/>
                  <a:gd name="T8" fmla="*/ 0 w 57"/>
                  <a:gd name="T9" fmla="*/ 22 h 67"/>
                  <a:gd name="T10" fmla="*/ 17 w 57"/>
                  <a:gd name="T11" fmla="*/ 3 h 67"/>
                  <a:gd name="T12" fmla="*/ 31 w 57"/>
                  <a:gd name="T13" fmla="*/ 15 h 67"/>
                </a:gdLst>
                <a:ahLst/>
                <a:cxnLst>
                  <a:cxn ang="0">
                    <a:pos x="T0" y="T1"/>
                  </a:cxn>
                  <a:cxn ang="0">
                    <a:pos x="T2" y="T3"/>
                  </a:cxn>
                  <a:cxn ang="0">
                    <a:pos x="T4" y="T5"/>
                  </a:cxn>
                  <a:cxn ang="0">
                    <a:pos x="T6" y="T7"/>
                  </a:cxn>
                  <a:cxn ang="0">
                    <a:pos x="T8" y="T9"/>
                  </a:cxn>
                  <a:cxn ang="0">
                    <a:pos x="T10" y="T11"/>
                  </a:cxn>
                  <a:cxn ang="0">
                    <a:pos x="T12" y="T13"/>
                  </a:cxn>
                </a:cxnLst>
                <a:rect l="0" t="0" r="r" b="b"/>
                <a:pathLst>
                  <a:path w="57" h="67">
                    <a:moveTo>
                      <a:pt x="31" y="15"/>
                    </a:moveTo>
                    <a:cubicBezTo>
                      <a:pt x="31" y="15"/>
                      <a:pt x="37" y="13"/>
                      <a:pt x="39" y="16"/>
                    </a:cubicBezTo>
                    <a:cubicBezTo>
                      <a:pt x="42" y="18"/>
                      <a:pt x="47" y="48"/>
                      <a:pt x="52" y="55"/>
                    </a:cubicBezTo>
                    <a:cubicBezTo>
                      <a:pt x="57" y="61"/>
                      <a:pt x="52" y="65"/>
                      <a:pt x="49" y="66"/>
                    </a:cubicBezTo>
                    <a:cubicBezTo>
                      <a:pt x="46" y="67"/>
                      <a:pt x="0" y="22"/>
                      <a:pt x="0" y="22"/>
                    </a:cubicBezTo>
                    <a:cubicBezTo>
                      <a:pt x="0" y="22"/>
                      <a:pt x="12" y="6"/>
                      <a:pt x="17" y="3"/>
                    </a:cubicBezTo>
                    <a:cubicBezTo>
                      <a:pt x="22" y="0"/>
                      <a:pt x="25" y="12"/>
                      <a:pt x="31" y="1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4" name="Freeform 45"/>
              <p:cNvSpPr/>
              <p:nvPr/>
            </p:nvSpPr>
            <p:spPr bwMode="auto">
              <a:xfrm>
                <a:off x="2018" y="3049"/>
                <a:ext cx="52" cy="67"/>
              </a:xfrm>
              <a:custGeom>
                <a:avLst/>
                <a:gdLst>
                  <a:gd name="T0" fmla="*/ 0 w 22"/>
                  <a:gd name="T1" fmla="*/ 1 h 28"/>
                  <a:gd name="T2" fmla="*/ 2 w 22"/>
                  <a:gd name="T3" fmla="*/ 24 h 28"/>
                  <a:gd name="T4" fmla="*/ 22 w 22"/>
                  <a:gd name="T5" fmla="*/ 26 h 28"/>
                  <a:gd name="T6" fmla="*/ 20 w 22"/>
                  <a:gd name="T7" fmla="*/ 0 h 28"/>
                  <a:gd name="T8" fmla="*/ 0 w 22"/>
                  <a:gd name="T9" fmla="*/ 1 h 28"/>
                </a:gdLst>
                <a:ahLst/>
                <a:cxnLst>
                  <a:cxn ang="0">
                    <a:pos x="T0" y="T1"/>
                  </a:cxn>
                  <a:cxn ang="0">
                    <a:pos x="T2" y="T3"/>
                  </a:cxn>
                  <a:cxn ang="0">
                    <a:pos x="T4" y="T5"/>
                  </a:cxn>
                  <a:cxn ang="0">
                    <a:pos x="T6" y="T7"/>
                  </a:cxn>
                  <a:cxn ang="0">
                    <a:pos x="T8" y="T9"/>
                  </a:cxn>
                </a:cxnLst>
                <a:rect l="0" t="0" r="r" b="b"/>
                <a:pathLst>
                  <a:path w="22" h="28">
                    <a:moveTo>
                      <a:pt x="0" y="1"/>
                    </a:moveTo>
                    <a:cubicBezTo>
                      <a:pt x="2" y="24"/>
                      <a:pt x="2" y="24"/>
                      <a:pt x="2" y="24"/>
                    </a:cubicBezTo>
                    <a:cubicBezTo>
                      <a:pt x="2" y="24"/>
                      <a:pt x="10" y="28"/>
                      <a:pt x="22" y="26"/>
                    </a:cubicBezTo>
                    <a:cubicBezTo>
                      <a:pt x="20" y="0"/>
                      <a:pt x="20" y="0"/>
                      <a:pt x="20" y="0"/>
                    </a:cubicBezTo>
                    <a:lnTo>
                      <a:pt x="0" y="1"/>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5" name="Freeform 46"/>
              <p:cNvSpPr/>
              <p:nvPr/>
            </p:nvSpPr>
            <p:spPr bwMode="auto">
              <a:xfrm>
                <a:off x="2011" y="3090"/>
                <a:ext cx="175" cy="85"/>
              </a:xfrm>
              <a:custGeom>
                <a:avLst/>
                <a:gdLst>
                  <a:gd name="T0" fmla="*/ 20 w 74"/>
                  <a:gd name="T1" fmla="*/ 6 h 36"/>
                  <a:gd name="T2" fmla="*/ 28 w 74"/>
                  <a:gd name="T3" fmla="*/ 1 h 36"/>
                  <a:gd name="T4" fmla="*/ 65 w 74"/>
                  <a:gd name="T5" fmla="*/ 22 h 36"/>
                  <a:gd name="T6" fmla="*/ 71 w 74"/>
                  <a:gd name="T7" fmla="*/ 33 h 36"/>
                  <a:gd name="T8" fmla="*/ 2 w 74"/>
                  <a:gd name="T9" fmla="*/ 34 h 36"/>
                  <a:gd name="T10" fmla="*/ 2 w 74"/>
                  <a:gd name="T11" fmla="*/ 7 h 36"/>
                  <a:gd name="T12" fmla="*/ 20 w 74"/>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74" h="36">
                    <a:moveTo>
                      <a:pt x="20" y="6"/>
                    </a:moveTo>
                    <a:cubicBezTo>
                      <a:pt x="20" y="6"/>
                      <a:pt x="24" y="0"/>
                      <a:pt x="28" y="1"/>
                    </a:cubicBezTo>
                    <a:cubicBezTo>
                      <a:pt x="31" y="1"/>
                      <a:pt x="56" y="20"/>
                      <a:pt x="65" y="22"/>
                    </a:cubicBezTo>
                    <a:cubicBezTo>
                      <a:pt x="74" y="23"/>
                      <a:pt x="72" y="30"/>
                      <a:pt x="71" y="33"/>
                    </a:cubicBezTo>
                    <a:cubicBezTo>
                      <a:pt x="69" y="36"/>
                      <a:pt x="2" y="34"/>
                      <a:pt x="2" y="34"/>
                    </a:cubicBezTo>
                    <a:cubicBezTo>
                      <a:pt x="2" y="34"/>
                      <a:pt x="0" y="13"/>
                      <a:pt x="2" y="7"/>
                    </a:cubicBezTo>
                    <a:cubicBezTo>
                      <a:pt x="4" y="1"/>
                      <a:pt x="14" y="8"/>
                      <a:pt x="20" y="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6" name="Freeform 47"/>
              <p:cNvSpPr/>
              <p:nvPr/>
            </p:nvSpPr>
            <p:spPr bwMode="auto">
              <a:xfrm>
                <a:off x="1812" y="2462"/>
                <a:ext cx="301" cy="549"/>
              </a:xfrm>
              <a:custGeom>
                <a:avLst/>
                <a:gdLst>
                  <a:gd name="T0" fmla="*/ 75 w 127"/>
                  <a:gd name="T1" fmla="*/ 1 h 232"/>
                  <a:gd name="T2" fmla="*/ 61 w 127"/>
                  <a:gd name="T3" fmla="*/ 116 h 232"/>
                  <a:gd name="T4" fmla="*/ 36 w 127"/>
                  <a:gd name="T5" fmla="*/ 154 h 232"/>
                  <a:gd name="T6" fmla="*/ 0 w 127"/>
                  <a:gd name="T7" fmla="*/ 220 h 232"/>
                  <a:gd name="T8" fmla="*/ 16 w 127"/>
                  <a:gd name="T9" fmla="*/ 232 h 232"/>
                  <a:gd name="T10" fmla="*/ 104 w 127"/>
                  <a:gd name="T11" fmla="*/ 141 h 232"/>
                  <a:gd name="T12" fmla="*/ 127 w 127"/>
                  <a:gd name="T13" fmla="*/ 0 h 232"/>
                  <a:gd name="T14" fmla="*/ 75 w 127"/>
                  <a:gd name="T15" fmla="*/ 1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232">
                    <a:moveTo>
                      <a:pt x="75" y="1"/>
                    </a:moveTo>
                    <a:cubicBezTo>
                      <a:pt x="61" y="116"/>
                      <a:pt x="61" y="116"/>
                      <a:pt x="61" y="116"/>
                    </a:cubicBezTo>
                    <a:cubicBezTo>
                      <a:pt x="61" y="116"/>
                      <a:pt x="48" y="133"/>
                      <a:pt x="36" y="154"/>
                    </a:cubicBezTo>
                    <a:cubicBezTo>
                      <a:pt x="26" y="173"/>
                      <a:pt x="0" y="220"/>
                      <a:pt x="0" y="220"/>
                    </a:cubicBezTo>
                    <a:cubicBezTo>
                      <a:pt x="16" y="232"/>
                      <a:pt x="16" y="232"/>
                      <a:pt x="16" y="232"/>
                    </a:cubicBezTo>
                    <a:cubicBezTo>
                      <a:pt x="104" y="141"/>
                      <a:pt x="104" y="141"/>
                      <a:pt x="104" y="141"/>
                    </a:cubicBezTo>
                    <a:cubicBezTo>
                      <a:pt x="127" y="0"/>
                      <a:pt x="127" y="0"/>
                      <a:pt x="127" y="0"/>
                    </a:cubicBezTo>
                    <a:lnTo>
                      <a:pt x="75" y="1"/>
                    </a:lnTo>
                    <a:close/>
                  </a:path>
                </a:pathLst>
              </a:custGeom>
              <a:solidFill>
                <a:srgbClr val="001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7" name="Freeform 48"/>
              <p:cNvSpPr/>
              <p:nvPr/>
            </p:nvSpPr>
            <p:spPr bwMode="auto">
              <a:xfrm>
                <a:off x="1798" y="2971"/>
                <a:ext cx="61" cy="59"/>
              </a:xfrm>
              <a:custGeom>
                <a:avLst/>
                <a:gdLst>
                  <a:gd name="T0" fmla="*/ 26 w 26"/>
                  <a:gd name="T1" fmla="*/ 17 h 25"/>
                  <a:gd name="T2" fmla="*/ 19 w 26"/>
                  <a:gd name="T3" fmla="*/ 25 h 25"/>
                  <a:gd name="T4" fmla="*/ 0 w 26"/>
                  <a:gd name="T5" fmla="*/ 9 h 25"/>
                  <a:gd name="T6" fmla="*/ 6 w 26"/>
                  <a:gd name="T7" fmla="*/ 0 h 25"/>
                  <a:gd name="T8" fmla="*/ 26 w 26"/>
                  <a:gd name="T9" fmla="*/ 17 h 25"/>
                </a:gdLst>
                <a:ahLst/>
                <a:cxnLst>
                  <a:cxn ang="0">
                    <a:pos x="T0" y="T1"/>
                  </a:cxn>
                  <a:cxn ang="0">
                    <a:pos x="T2" y="T3"/>
                  </a:cxn>
                  <a:cxn ang="0">
                    <a:pos x="T4" y="T5"/>
                  </a:cxn>
                  <a:cxn ang="0">
                    <a:pos x="T6" y="T7"/>
                  </a:cxn>
                  <a:cxn ang="0">
                    <a:pos x="T8" y="T9"/>
                  </a:cxn>
                </a:cxnLst>
                <a:rect l="0" t="0" r="r" b="b"/>
                <a:pathLst>
                  <a:path w="26" h="25">
                    <a:moveTo>
                      <a:pt x="26" y="17"/>
                    </a:moveTo>
                    <a:cubicBezTo>
                      <a:pt x="24" y="20"/>
                      <a:pt x="22" y="23"/>
                      <a:pt x="19" y="25"/>
                    </a:cubicBezTo>
                    <a:cubicBezTo>
                      <a:pt x="0" y="9"/>
                      <a:pt x="0" y="9"/>
                      <a:pt x="0" y="9"/>
                    </a:cubicBezTo>
                    <a:cubicBezTo>
                      <a:pt x="2" y="6"/>
                      <a:pt x="4" y="3"/>
                      <a:pt x="6" y="0"/>
                    </a:cubicBezTo>
                    <a:lnTo>
                      <a:pt x="26" y="17"/>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8" name="Freeform 49"/>
              <p:cNvSpPr/>
              <p:nvPr/>
            </p:nvSpPr>
            <p:spPr bwMode="auto">
              <a:xfrm>
                <a:off x="1821" y="2464"/>
                <a:ext cx="247" cy="583"/>
              </a:xfrm>
              <a:custGeom>
                <a:avLst/>
                <a:gdLst>
                  <a:gd name="T0" fmla="*/ 0 w 104"/>
                  <a:gd name="T1" fmla="*/ 5 h 246"/>
                  <a:gd name="T2" fmla="*/ 56 w 104"/>
                  <a:gd name="T3" fmla="*/ 113 h 246"/>
                  <a:gd name="T4" fmla="*/ 70 w 104"/>
                  <a:gd name="T5" fmla="*/ 184 h 246"/>
                  <a:gd name="T6" fmla="*/ 80 w 104"/>
                  <a:gd name="T7" fmla="*/ 246 h 246"/>
                  <a:gd name="T8" fmla="*/ 104 w 104"/>
                  <a:gd name="T9" fmla="*/ 245 h 246"/>
                  <a:gd name="T10" fmla="*/ 98 w 104"/>
                  <a:gd name="T11" fmla="*/ 103 h 246"/>
                  <a:gd name="T12" fmla="*/ 72 w 104"/>
                  <a:gd name="T13" fmla="*/ 0 h 246"/>
                  <a:gd name="T14" fmla="*/ 0 w 104"/>
                  <a:gd name="T15" fmla="*/ 5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246">
                    <a:moveTo>
                      <a:pt x="0" y="5"/>
                    </a:moveTo>
                    <a:cubicBezTo>
                      <a:pt x="0" y="5"/>
                      <a:pt x="24" y="66"/>
                      <a:pt x="56" y="113"/>
                    </a:cubicBezTo>
                    <a:cubicBezTo>
                      <a:pt x="56" y="113"/>
                      <a:pt x="61" y="159"/>
                      <a:pt x="70" y="184"/>
                    </a:cubicBezTo>
                    <a:cubicBezTo>
                      <a:pt x="73" y="195"/>
                      <a:pt x="80" y="246"/>
                      <a:pt x="80" y="246"/>
                    </a:cubicBezTo>
                    <a:cubicBezTo>
                      <a:pt x="104" y="245"/>
                      <a:pt x="104" y="245"/>
                      <a:pt x="104" y="245"/>
                    </a:cubicBezTo>
                    <a:cubicBezTo>
                      <a:pt x="98" y="103"/>
                      <a:pt x="98" y="103"/>
                      <a:pt x="98" y="103"/>
                    </a:cubicBezTo>
                    <a:cubicBezTo>
                      <a:pt x="72" y="0"/>
                      <a:pt x="72" y="0"/>
                      <a:pt x="72" y="0"/>
                    </a:cubicBezTo>
                    <a:lnTo>
                      <a:pt x="0" y="5"/>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9" name="Freeform 50"/>
              <p:cNvSpPr/>
              <p:nvPr/>
            </p:nvSpPr>
            <p:spPr bwMode="auto">
              <a:xfrm>
                <a:off x="2004" y="3042"/>
                <a:ext cx="73" cy="31"/>
              </a:xfrm>
              <a:custGeom>
                <a:avLst/>
                <a:gdLst>
                  <a:gd name="T0" fmla="*/ 30 w 31"/>
                  <a:gd name="T1" fmla="*/ 0 h 13"/>
                  <a:gd name="T2" fmla="*/ 30 w 31"/>
                  <a:gd name="T3" fmla="*/ 12 h 13"/>
                  <a:gd name="T4" fmla="*/ 2 w 31"/>
                  <a:gd name="T5" fmla="*/ 13 h 13"/>
                  <a:gd name="T6" fmla="*/ 0 w 31"/>
                  <a:gd name="T7" fmla="*/ 1 h 13"/>
                  <a:gd name="T8" fmla="*/ 30 w 31"/>
                  <a:gd name="T9" fmla="*/ 0 h 13"/>
                </a:gdLst>
                <a:ahLst/>
                <a:cxnLst>
                  <a:cxn ang="0">
                    <a:pos x="T0" y="T1"/>
                  </a:cxn>
                  <a:cxn ang="0">
                    <a:pos x="T2" y="T3"/>
                  </a:cxn>
                  <a:cxn ang="0">
                    <a:pos x="T4" y="T5"/>
                  </a:cxn>
                  <a:cxn ang="0">
                    <a:pos x="T6" y="T7"/>
                  </a:cxn>
                  <a:cxn ang="0">
                    <a:pos x="T8" y="T9"/>
                  </a:cxn>
                </a:cxnLst>
                <a:rect l="0" t="0" r="r" b="b"/>
                <a:pathLst>
                  <a:path w="31" h="13">
                    <a:moveTo>
                      <a:pt x="30" y="0"/>
                    </a:moveTo>
                    <a:cubicBezTo>
                      <a:pt x="31" y="4"/>
                      <a:pt x="31" y="8"/>
                      <a:pt x="30" y="12"/>
                    </a:cubicBezTo>
                    <a:cubicBezTo>
                      <a:pt x="2" y="13"/>
                      <a:pt x="2" y="13"/>
                      <a:pt x="2" y="13"/>
                    </a:cubicBezTo>
                    <a:cubicBezTo>
                      <a:pt x="0" y="9"/>
                      <a:pt x="0" y="5"/>
                      <a:pt x="0" y="1"/>
                    </a:cubicBezTo>
                    <a:lnTo>
                      <a:pt x="30" y="0"/>
                    </a:lnTo>
                    <a:close/>
                  </a:path>
                </a:pathLst>
              </a:custGeom>
              <a:solidFill>
                <a:srgbClr val="304E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0" name="Freeform 51"/>
              <p:cNvSpPr/>
              <p:nvPr/>
            </p:nvSpPr>
            <p:spPr bwMode="auto">
              <a:xfrm>
                <a:off x="2096" y="1962"/>
                <a:ext cx="83" cy="123"/>
              </a:xfrm>
              <a:custGeom>
                <a:avLst/>
                <a:gdLst>
                  <a:gd name="T0" fmla="*/ 3 w 35"/>
                  <a:gd name="T1" fmla="*/ 0 h 52"/>
                  <a:gd name="T2" fmla="*/ 35 w 35"/>
                  <a:gd name="T3" fmla="*/ 52 h 52"/>
                  <a:gd name="T4" fmla="*/ 6 w 35"/>
                  <a:gd name="T5" fmla="*/ 52 h 52"/>
                  <a:gd name="T6" fmla="*/ 3 w 35"/>
                  <a:gd name="T7" fmla="*/ 0 h 52"/>
                </a:gdLst>
                <a:ahLst/>
                <a:cxnLst>
                  <a:cxn ang="0">
                    <a:pos x="T0" y="T1"/>
                  </a:cxn>
                  <a:cxn ang="0">
                    <a:pos x="T2" y="T3"/>
                  </a:cxn>
                  <a:cxn ang="0">
                    <a:pos x="T4" y="T5"/>
                  </a:cxn>
                  <a:cxn ang="0">
                    <a:pos x="T6" y="T7"/>
                  </a:cxn>
                </a:cxnLst>
                <a:rect l="0" t="0" r="r" b="b"/>
                <a:pathLst>
                  <a:path w="35" h="52">
                    <a:moveTo>
                      <a:pt x="3" y="0"/>
                    </a:moveTo>
                    <a:cubicBezTo>
                      <a:pt x="35" y="52"/>
                      <a:pt x="35" y="52"/>
                      <a:pt x="35" y="52"/>
                    </a:cubicBezTo>
                    <a:cubicBezTo>
                      <a:pt x="6" y="52"/>
                      <a:pt x="6" y="52"/>
                      <a:pt x="6" y="52"/>
                    </a:cubicBezTo>
                    <a:cubicBezTo>
                      <a:pt x="6" y="52"/>
                      <a:pt x="0" y="20"/>
                      <a:pt x="3" y="0"/>
                    </a:cubicBezTo>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1" name="Freeform 52"/>
              <p:cNvSpPr/>
              <p:nvPr/>
            </p:nvSpPr>
            <p:spPr bwMode="auto">
              <a:xfrm>
                <a:off x="1819" y="1902"/>
                <a:ext cx="303" cy="602"/>
              </a:xfrm>
              <a:custGeom>
                <a:avLst/>
                <a:gdLst>
                  <a:gd name="T0" fmla="*/ 128 w 128"/>
                  <a:gd name="T1" fmla="*/ 234 h 254"/>
                  <a:gd name="T2" fmla="*/ 128 w 128"/>
                  <a:gd name="T3" fmla="*/ 246 h 254"/>
                  <a:gd name="T4" fmla="*/ 92 w 128"/>
                  <a:gd name="T5" fmla="*/ 252 h 254"/>
                  <a:gd name="T6" fmla="*/ 91 w 128"/>
                  <a:gd name="T7" fmla="*/ 253 h 254"/>
                  <a:gd name="T8" fmla="*/ 90 w 128"/>
                  <a:gd name="T9" fmla="*/ 253 h 254"/>
                  <a:gd name="T10" fmla="*/ 89 w 128"/>
                  <a:gd name="T11" fmla="*/ 253 h 254"/>
                  <a:gd name="T12" fmla="*/ 83 w 128"/>
                  <a:gd name="T13" fmla="*/ 253 h 254"/>
                  <a:gd name="T14" fmla="*/ 53 w 128"/>
                  <a:gd name="T15" fmla="*/ 254 h 254"/>
                  <a:gd name="T16" fmla="*/ 50 w 128"/>
                  <a:gd name="T17" fmla="*/ 254 h 254"/>
                  <a:gd name="T18" fmla="*/ 48 w 128"/>
                  <a:gd name="T19" fmla="*/ 254 h 254"/>
                  <a:gd name="T20" fmla="*/ 47 w 128"/>
                  <a:gd name="T21" fmla="*/ 254 h 254"/>
                  <a:gd name="T22" fmla="*/ 45 w 128"/>
                  <a:gd name="T23" fmla="*/ 253 h 254"/>
                  <a:gd name="T24" fmla="*/ 0 w 128"/>
                  <a:gd name="T25" fmla="*/ 246 h 254"/>
                  <a:gd name="T26" fmla="*/ 0 w 128"/>
                  <a:gd name="T27" fmla="*/ 212 h 254"/>
                  <a:gd name="T28" fmla="*/ 0 w 128"/>
                  <a:gd name="T29" fmla="*/ 210 h 254"/>
                  <a:gd name="T30" fmla="*/ 0 w 128"/>
                  <a:gd name="T31" fmla="*/ 150 h 254"/>
                  <a:gd name="T32" fmla="*/ 0 w 128"/>
                  <a:gd name="T33" fmla="*/ 145 h 254"/>
                  <a:gd name="T34" fmla="*/ 0 w 128"/>
                  <a:gd name="T35" fmla="*/ 139 h 254"/>
                  <a:gd name="T36" fmla="*/ 0 w 128"/>
                  <a:gd name="T37" fmla="*/ 138 h 254"/>
                  <a:gd name="T38" fmla="*/ 0 w 128"/>
                  <a:gd name="T39" fmla="*/ 137 h 254"/>
                  <a:gd name="T40" fmla="*/ 0 w 128"/>
                  <a:gd name="T41" fmla="*/ 134 h 254"/>
                  <a:gd name="T42" fmla="*/ 0 w 128"/>
                  <a:gd name="T43" fmla="*/ 130 h 254"/>
                  <a:gd name="T44" fmla="*/ 0 w 128"/>
                  <a:gd name="T45" fmla="*/ 127 h 254"/>
                  <a:gd name="T46" fmla="*/ 0 w 128"/>
                  <a:gd name="T47" fmla="*/ 121 h 254"/>
                  <a:gd name="T48" fmla="*/ 5 w 128"/>
                  <a:gd name="T49" fmla="*/ 29 h 254"/>
                  <a:gd name="T50" fmla="*/ 6 w 128"/>
                  <a:gd name="T51" fmla="*/ 27 h 254"/>
                  <a:gd name="T52" fmla="*/ 7 w 128"/>
                  <a:gd name="T53" fmla="*/ 25 h 254"/>
                  <a:gd name="T54" fmla="*/ 9 w 128"/>
                  <a:gd name="T55" fmla="*/ 23 h 254"/>
                  <a:gd name="T56" fmla="*/ 29 w 128"/>
                  <a:gd name="T57" fmla="*/ 10 h 254"/>
                  <a:gd name="T58" fmla="*/ 32 w 128"/>
                  <a:gd name="T59" fmla="*/ 8 h 254"/>
                  <a:gd name="T60" fmla="*/ 54 w 128"/>
                  <a:gd name="T61" fmla="*/ 0 h 254"/>
                  <a:gd name="T62" fmla="*/ 77 w 128"/>
                  <a:gd name="T63" fmla="*/ 2 h 254"/>
                  <a:gd name="T64" fmla="*/ 104 w 128"/>
                  <a:gd name="T65" fmla="*/ 13 h 254"/>
                  <a:gd name="T66" fmla="*/ 106 w 128"/>
                  <a:gd name="T67" fmla="*/ 14 h 254"/>
                  <a:gd name="T68" fmla="*/ 120 w 128"/>
                  <a:gd name="T69" fmla="*/ 25 h 254"/>
                  <a:gd name="T70" fmla="*/ 126 w 128"/>
                  <a:gd name="T71" fmla="*/ 121 h 254"/>
                  <a:gd name="T72" fmla="*/ 127 w 128"/>
                  <a:gd name="T73" fmla="*/ 125 h 254"/>
                  <a:gd name="T74" fmla="*/ 127 w 128"/>
                  <a:gd name="T75" fmla="*/ 140 h 254"/>
                  <a:gd name="T76" fmla="*/ 127 w 128"/>
                  <a:gd name="T77" fmla="*/ 155 h 254"/>
                  <a:gd name="T78" fmla="*/ 128 w 128"/>
                  <a:gd name="T79" fmla="*/ 178 h 254"/>
                  <a:gd name="T80" fmla="*/ 128 w 128"/>
                  <a:gd name="T81" fmla="*/ 181 h 254"/>
                  <a:gd name="T82" fmla="*/ 128 w 128"/>
                  <a:gd name="T83" fmla="*/ 202 h 254"/>
                  <a:gd name="T84" fmla="*/ 128 w 128"/>
                  <a:gd name="T85" fmla="*/ 205 h 254"/>
                  <a:gd name="T86" fmla="*/ 128 w 128"/>
                  <a:gd name="T87" fmla="*/ 231 h 254"/>
                  <a:gd name="T88" fmla="*/ 128 w 128"/>
                  <a:gd name="T89" fmla="*/ 231 h 254"/>
                  <a:gd name="T90" fmla="*/ 128 w 128"/>
                  <a:gd name="T91" fmla="*/ 23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254">
                    <a:moveTo>
                      <a:pt x="128" y="234"/>
                    </a:moveTo>
                    <a:cubicBezTo>
                      <a:pt x="128" y="239"/>
                      <a:pt x="128" y="243"/>
                      <a:pt x="128" y="246"/>
                    </a:cubicBezTo>
                    <a:cubicBezTo>
                      <a:pt x="116" y="249"/>
                      <a:pt x="104" y="251"/>
                      <a:pt x="92" y="252"/>
                    </a:cubicBezTo>
                    <a:cubicBezTo>
                      <a:pt x="91" y="253"/>
                      <a:pt x="91" y="253"/>
                      <a:pt x="91" y="253"/>
                    </a:cubicBezTo>
                    <a:cubicBezTo>
                      <a:pt x="91" y="253"/>
                      <a:pt x="90" y="253"/>
                      <a:pt x="90" y="253"/>
                    </a:cubicBezTo>
                    <a:cubicBezTo>
                      <a:pt x="89" y="253"/>
                      <a:pt x="89" y="253"/>
                      <a:pt x="89" y="253"/>
                    </a:cubicBezTo>
                    <a:cubicBezTo>
                      <a:pt x="87" y="253"/>
                      <a:pt x="85" y="253"/>
                      <a:pt x="83" y="253"/>
                    </a:cubicBezTo>
                    <a:cubicBezTo>
                      <a:pt x="73" y="254"/>
                      <a:pt x="63" y="254"/>
                      <a:pt x="53" y="254"/>
                    </a:cubicBezTo>
                    <a:cubicBezTo>
                      <a:pt x="52" y="254"/>
                      <a:pt x="51" y="254"/>
                      <a:pt x="50" y="254"/>
                    </a:cubicBezTo>
                    <a:cubicBezTo>
                      <a:pt x="49" y="254"/>
                      <a:pt x="49" y="254"/>
                      <a:pt x="48" y="254"/>
                    </a:cubicBezTo>
                    <a:cubicBezTo>
                      <a:pt x="47" y="254"/>
                      <a:pt x="47" y="254"/>
                      <a:pt x="47" y="254"/>
                    </a:cubicBezTo>
                    <a:cubicBezTo>
                      <a:pt x="46" y="253"/>
                      <a:pt x="45" y="253"/>
                      <a:pt x="45" y="253"/>
                    </a:cubicBezTo>
                    <a:cubicBezTo>
                      <a:pt x="30" y="252"/>
                      <a:pt x="15" y="250"/>
                      <a:pt x="0" y="246"/>
                    </a:cubicBezTo>
                    <a:cubicBezTo>
                      <a:pt x="0" y="240"/>
                      <a:pt x="0" y="228"/>
                      <a:pt x="0" y="212"/>
                    </a:cubicBezTo>
                    <a:cubicBezTo>
                      <a:pt x="0" y="211"/>
                      <a:pt x="0" y="211"/>
                      <a:pt x="0" y="210"/>
                    </a:cubicBezTo>
                    <a:cubicBezTo>
                      <a:pt x="0" y="193"/>
                      <a:pt x="0" y="172"/>
                      <a:pt x="0" y="150"/>
                    </a:cubicBezTo>
                    <a:cubicBezTo>
                      <a:pt x="0" y="148"/>
                      <a:pt x="0" y="147"/>
                      <a:pt x="0" y="145"/>
                    </a:cubicBezTo>
                    <a:cubicBezTo>
                      <a:pt x="0" y="143"/>
                      <a:pt x="0" y="141"/>
                      <a:pt x="0" y="139"/>
                    </a:cubicBezTo>
                    <a:cubicBezTo>
                      <a:pt x="0" y="138"/>
                      <a:pt x="0" y="138"/>
                      <a:pt x="0" y="138"/>
                    </a:cubicBezTo>
                    <a:cubicBezTo>
                      <a:pt x="0" y="138"/>
                      <a:pt x="0" y="137"/>
                      <a:pt x="0" y="137"/>
                    </a:cubicBezTo>
                    <a:cubicBezTo>
                      <a:pt x="0" y="136"/>
                      <a:pt x="0" y="135"/>
                      <a:pt x="0" y="134"/>
                    </a:cubicBezTo>
                    <a:cubicBezTo>
                      <a:pt x="0" y="132"/>
                      <a:pt x="0" y="131"/>
                      <a:pt x="0" y="130"/>
                    </a:cubicBezTo>
                    <a:cubicBezTo>
                      <a:pt x="0" y="129"/>
                      <a:pt x="0" y="128"/>
                      <a:pt x="0" y="127"/>
                    </a:cubicBezTo>
                    <a:cubicBezTo>
                      <a:pt x="0" y="125"/>
                      <a:pt x="0" y="123"/>
                      <a:pt x="0" y="121"/>
                    </a:cubicBezTo>
                    <a:cubicBezTo>
                      <a:pt x="1" y="78"/>
                      <a:pt x="3" y="38"/>
                      <a:pt x="5" y="29"/>
                    </a:cubicBezTo>
                    <a:cubicBezTo>
                      <a:pt x="6" y="28"/>
                      <a:pt x="6" y="27"/>
                      <a:pt x="6" y="27"/>
                    </a:cubicBezTo>
                    <a:cubicBezTo>
                      <a:pt x="6" y="26"/>
                      <a:pt x="7" y="26"/>
                      <a:pt x="7" y="25"/>
                    </a:cubicBezTo>
                    <a:cubicBezTo>
                      <a:pt x="8" y="25"/>
                      <a:pt x="8" y="24"/>
                      <a:pt x="9" y="23"/>
                    </a:cubicBezTo>
                    <a:cubicBezTo>
                      <a:pt x="13" y="19"/>
                      <a:pt x="21" y="14"/>
                      <a:pt x="29" y="10"/>
                    </a:cubicBezTo>
                    <a:cubicBezTo>
                      <a:pt x="30" y="9"/>
                      <a:pt x="31" y="9"/>
                      <a:pt x="32" y="8"/>
                    </a:cubicBezTo>
                    <a:cubicBezTo>
                      <a:pt x="54" y="0"/>
                      <a:pt x="54" y="0"/>
                      <a:pt x="54" y="0"/>
                    </a:cubicBezTo>
                    <a:cubicBezTo>
                      <a:pt x="77" y="2"/>
                      <a:pt x="77" y="2"/>
                      <a:pt x="77" y="2"/>
                    </a:cubicBezTo>
                    <a:cubicBezTo>
                      <a:pt x="80" y="4"/>
                      <a:pt x="101" y="11"/>
                      <a:pt x="104" y="13"/>
                    </a:cubicBezTo>
                    <a:cubicBezTo>
                      <a:pt x="105" y="13"/>
                      <a:pt x="106" y="14"/>
                      <a:pt x="106" y="14"/>
                    </a:cubicBezTo>
                    <a:cubicBezTo>
                      <a:pt x="112" y="18"/>
                      <a:pt x="118" y="22"/>
                      <a:pt x="120" y="25"/>
                    </a:cubicBezTo>
                    <a:cubicBezTo>
                      <a:pt x="123" y="30"/>
                      <a:pt x="125" y="74"/>
                      <a:pt x="126" y="121"/>
                    </a:cubicBezTo>
                    <a:cubicBezTo>
                      <a:pt x="127" y="123"/>
                      <a:pt x="127" y="124"/>
                      <a:pt x="127" y="125"/>
                    </a:cubicBezTo>
                    <a:cubicBezTo>
                      <a:pt x="127" y="130"/>
                      <a:pt x="127" y="135"/>
                      <a:pt x="127" y="140"/>
                    </a:cubicBezTo>
                    <a:cubicBezTo>
                      <a:pt x="127" y="145"/>
                      <a:pt x="127" y="150"/>
                      <a:pt x="127" y="155"/>
                    </a:cubicBezTo>
                    <a:cubicBezTo>
                      <a:pt x="127" y="163"/>
                      <a:pt x="127" y="171"/>
                      <a:pt x="128" y="178"/>
                    </a:cubicBezTo>
                    <a:cubicBezTo>
                      <a:pt x="128" y="179"/>
                      <a:pt x="128" y="180"/>
                      <a:pt x="128" y="181"/>
                    </a:cubicBezTo>
                    <a:cubicBezTo>
                      <a:pt x="128" y="188"/>
                      <a:pt x="128" y="196"/>
                      <a:pt x="128" y="202"/>
                    </a:cubicBezTo>
                    <a:cubicBezTo>
                      <a:pt x="128" y="203"/>
                      <a:pt x="128" y="204"/>
                      <a:pt x="128" y="205"/>
                    </a:cubicBezTo>
                    <a:cubicBezTo>
                      <a:pt x="128" y="215"/>
                      <a:pt x="128" y="224"/>
                      <a:pt x="128" y="231"/>
                    </a:cubicBezTo>
                    <a:cubicBezTo>
                      <a:pt x="128" y="231"/>
                      <a:pt x="128" y="231"/>
                      <a:pt x="128" y="231"/>
                    </a:cubicBezTo>
                    <a:cubicBezTo>
                      <a:pt x="128" y="232"/>
                      <a:pt x="128" y="233"/>
                      <a:pt x="128" y="234"/>
                    </a:cubicBezTo>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2" name="Freeform 53"/>
              <p:cNvSpPr/>
              <p:nvPr/>
            </p:nvSpPr>
            <p:spPr bwMode="auto">
              <a:xfrm>
                <a:off x="2020" y="2061"/>
                <a:ext cx="66" cy="76"/>
              </a:xfrm>
              <a:custGeom>
                <a:avLst/>
                <a:gdLst>
                  <a:gd name="T0" fmla="*/ 1 w 28"/>
                  <a:gd name="T1" fmla="*/ 1 h 32"/>
                  <a:gd name="T2" fmla="*/ 27 w 28"/>
                  <a:gd name="T3" fmla="*/ 0 h 32"/>
                  <a:gd name="T4" fmla="*/ 14 w 28"/>
                  <a:gd name="T5" fmla="*/ 31 h 32"/>
                  <a:gd name="T6" fmla="*/ 1 w 28"/>
                  <a:gd name="T7" fmla="*/ 1 h 32"/>
                </a:gdLst>
                <a:ahLst/>
                <a:cxnLst>
                  <a:cxn ang="0">
                    <a:pos x="T0" y="T1"/>
                  </a:cxn>
                  <a:cxn ang="0">
                    <a:pos x="T2" y="T3"/>
                  </a:cxn>
                  <a:cxn ang="0">
                    <a:pos x="T4" y="T5"/>
                  </a:cxn>
                  <a:cxn ang="0">
                    <a:pos x="T6" y="T7"/>
                  </a:cxn>
                </a:cxnLst>
                <a:rect l="0" t="0" r="r" b="b"/>
                <a:pathLst>
                  <a:path w="28" h="32">
                    <a:moveTo>
                      <a:pt x="1" y="1"/>
                    </a:moveTo>
                    <a:cubicBezTo>
                      <a:pt x="27" y="0"/>
                      <a:pt x="27" y="0"/>
                      <a:pt x="27" y="0"/>
                    </a:cubicBezTo>
                    <a:cubicBezTo>
                      <a:pt x="27" y="0"/>
                      <a:pt x="28" y="32"/>
                      <a:pt x="14" y="31"/>
                    </a:cubicBezTo>
                    <a:cubicBezTo>
                      <a:pt x="0" y="30"/>
                      <a:pt x="1" y="1"/>
                      <a:pt x="1" y="1"/>
                    </a:cubicBezTo>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3" name="Freeform 54"/>
              <p:cNvSpPr/>
              <p:nvPr/>
            </p:nvSpPr>
            <p:spPr bwMode="auto">
              <a:xfrm>
                <a:off x="1881" y="2293"/>
                <a:ext cx="196" cy="102"/>
              </a:xfrm>
              <a:custGeom>
                <a:avLst/>
                <a:gdLst>
                  <a:gd name="T0" fmla="*/ 1 w 83"/>
                  <a:gd name="T1" fmla="*/ 43 h 43"/>
                  <a:gd name="T2" fmla="*/ 1 w 83"/>
                  <a:gd name="T3" fmla="*/ 43 h 43"/>
                  <a:gd name="T4" fmla="*/ 60 w 83"/>
                  <a:gd name="T5" fmla="*/ 23 h 43"/>
                  <a:gd name="T6" fmla="*/ 83 w 83"/>
                  <a:gd name="T7" fmla="*/ 2 h 43"/>
                  <a:gd name="T8" fmla="*/ 83 w 83"/>
                  <a:gd name="T9" fmla="*/ 0 h 43"/>
                  <a:gd name="T10" fmla="*/ 81 w 83"/>
                  <a:gd name="T11" fmla="*/ 1 h 43"/>
                  <a:gd name="T12" fmla="*/ 58 w 83"/>
                  <a:gd name="T13" fmla="*/ 21 h 43"/>
                  <a:gd name="T14" fmla="*/ 1 w 83"/>
                  <a:gd name="T15" fmla="*/ 41 h 43"/>
                  <a:gd name="T16" fmla="*/ 0 w 83"/>
                  <a:gd name="T17" fmla="*/ 42 h 43"/>
                  <a:gd name="T18" fmla="*/ 1 w 83"/>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43">
                    <a:moveTo>
                      <a:pt x="1" y="43"/>
                    </a:moveTo>
                    <a:cubicBezTo>
                      <a:pt x="1" y="43"/>
                      <a:pt x="1" y="43"/>
                      <a:pt x="1" y="43"/>
                    </a:cubicBezTo>
                    <a:cubicBezTo>
                      <a:pt x="26" y="43"/>
                      <a:pt x="47" y="32"/>
                      <a:pt x="60" y="23"/>
                    </a:cubicBezTo>
                    <a:cubicBezTo>
                      <a:pt x="74" y="13"/>
                      <a:pt x="83" y="2"/>
                      <a:pt x="83" y="2"/>
                    </a:cubicBezTo>
                    <a:cubicBezTo>
                      <a:pt x="83" y="2"/>
                      <a:pt x="83" y="1"/>
                      <a:pt x="83" y="0"/>
                    </a:cubicBezTo>
                    <a:cubicBezTo>
                      <a:pt x="82" y="0"/>
                      <a:pt x="82" y="0"/>
                      <a:pt x="81" y="1"/>
                    </a:cubicBezTo>
                    <a:cubicBezTo>
                      <a:pt x="81" y="1"/>
                      <a:pt x="73" y="11"/>
                      <a:pt x="58" y="21"/>
                    </a:cubicBezTo>
                    <a:cubicBezTo>
                      <a:pt x="46" y="30"/>
                      <a:pt x="25" y="41"/>
                      <a:pt x="1" y="41"/>
                    </a:cubicBezTo>
                    <a:cubicBezTo>
                      <a:pt x="0" y="41"/>
                      <a:pt x="0" y="41"/>
                      <a:pt x="0" y="42"/>
                    </a:cubicBezTo>
                    <a:cubicBezTo>
                      <a:pt x="0" y="43"/>
                      <a:pt x="0" y="43"/>
                      <a:pt x="1" y="43"/>
                    </a:cubicBezTo>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4" name="Freeform 55"/>
              <p:cNvSpPr/>
              <p:nvPr/>
            </p:nvSpPr>
            <p:spPr bwMode="auto">
              <a:xfrm>
                <a:off x="1928" y="2381"/>
                <a:ext cx="121" cy="36"/>
              </a:xfrm>
              <a:custGeom>
                <a:avLst/>
                <a:gdLst>
                  <a:gd name="T0" fmla="*/ 7 w 51"/>
                  <a:gd name="T1" fmla="*/ 15 h 15"/>
                  <a:gd name="T2" fmla="*/ 50 w 51"/>
                  <a:gd name="T3" fmla="*/ 2 h 15"/>
                  <a:gd name="T4" fmla="*/ 51 w 51"/>
                  <a:gd name="T5" fmla="*/ 0 h 15"/>
                  <a:gd name="T6" fmla="*/ 49 w 51"/>
                  <a:gd name="T7" fmla="*/ 0 h 15"/>
                  <a:gd name="T8" fmla="*/ 2 w 51"/>
                  <a:gd name="T9" fmla="*/ 12 h 15"/>
                  <a:gd name="T10" fmla="*/ 0 w 51"/>
                  <a:gd name="T11" fmla="*/ 13 h 15"/>
                  <a:gd name="T12" fmla="*/ 1 w 51"/>
                  <a:gd name="T13" fmla="*/ 14 h 15"/>
                  <a:gd name="T14" fmla="*/ 7 w 51"/>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5">
                    <a:moveTo>
                      <a:pt x="7" y="15"/>
                    </a:moveTo>
                    <a:cubicBezTo>
                      <a:pt x="28" y="15"/>
                      <a:pt x="49" y="2"/>
                      <a:pt x="50" y="2"/>
                    </a:cubicBezTo>
                    <a:cubicBezTo>
                      <a:pt x="51" y="2"/>
                      <a:pt x="51" y="1"/>
                      <a:pt x="51" y="0"/>
                    </a:cubicBezTo>
                    <a:cubicBezTo>
                      <a:pt x="50" y="0"/>
                      <a:pt x="50" y="0"/>
                      <a:pt x="49" y="0"/>
                    </a:cubicBezTo>
                    <a:cubicBezTo>
                      <a:pt x="49" y="0"/>
                      <a:pt x="24" y="14"/>
                      <a:pt x="2" y="12"/>
                    </a:cubicBezTo>
                    <a:cubicBezTo>
                      <a:pt x="1" y="12"/>
                      <a:pt x="0" y="12"/>
                      <a:pt x="0" y="13"/>
                    </a:cubicBezTo>
                    <a:cubicBezTo>
                      <a:pt x="0" y="14"/>
                      <a:pt x="1" y="14"/>
                      <a:pt x="1" y="14"/>
                    </a:cubicBezTo>
                    <a:cubicBezTo>
                      <a:pt x="3" y="15"/>
                      <a:pt x="5" y="15"/>
                      <a:pt x="7" y="15"/>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5" name="Freeform 56"/>
              <p:cNvSpPr/>
              <p:nvPr/>
            </p:nvSpPr>
            <p:spPr bwMode="auto">
              <a:xfrm>
                <a:off x="1963" y="2000"/>
                <a:ext cx="62" cy="405"/>
              </a:xfrm>
              <a:custGeom>
                <a:avLst/>
                <a:gdLst>
                  <a:gd name="T0" fmla="*/ 62 w 62"/>
                  <a:gd name="T1" fmla="*/ 324 h 405"/>
                  <a:gd name="T2" fmla="*/ 36 w 62"/>
                  <a:gd name="T3" fmla="*/ 405 h 405"/>
                  <a:gd name="T4" fmla="*/ 0 w 62"/>
                  <a:gd name="T5" fmla="*/ 334 h 405"/>
                  <a:gd name="T6" fmla="*/ 7 w 62"/>
                  <a:gd name="T7" fmla="*/ 14 h 405"/>
                  <a:gd name="T8" fmla="*/ 7 w 62"/>
                  <a:gd name="T9" fmla="*/ 0 h 405"/>
                  <a:gd name="T10" fmla="*/ 22 w 62"/>
                  <a:gd name="T11" fmla="*/ 0 h 405"/>
                  <a:gd name="T12" fmla="*/ 24 w 62"/>
                  <a:gd name="T13" fmla="*/ 14 h 405"/>
                  <a:gd name="T14" fmla="*/ 62 w 62"/>
                  <a:gd name="T15" fmla="*/ 324 h 4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405">
                    <a:moveTo>
                      <a:pt x="62" y="324"/>
                    </a:moveTo>
                    <a:lnTo>
                      <a:pt x="36" y="405"/>
                    </a:lnTo>
                    <a:lnTo>
                      <a:pt x="0" y="334"/>
                    </a:lnTo>
                    <a:lnTo>
                      <a:pt x="7" y="14"/>
                    </a:lnTo>
                    <a:lnTo>
                      <a:pt x="7" y="0"/>
                    </a:lnTo>
                    <a:lnTo>
                      <a:pt x="22" y="0"/>
                    </a:lnTo>
                    <a:lnTo>
                      <a:pt x="24" y="14"/>
                    </a:lnTo>
                    <a:lnTo>
                      <a:pt x="62" y="3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6" name="Freeform 57"/>
              <p:cNvSpPr/>
              <p:nvPr/>
            </p:nvSpPr>
            <p:spPr bwMode="auto">
              <a:xfrm>
                <a:off x="1963" y="2000"/>
                <a:ext cx="62" cy="405"/>
              </a:xfrm>
              <a:custGeom>
                <a:avLst/>
                <a:gdLst>
                  <a:gd name="T0" fmla="*/ 62 w 62"/>
                  <a:gd name="T1" fmla="*/ 324 h 405"/>
                  <a:gd name="T2" fmla="*/ 36 w 62"/>
                  <a:gd name="T3" fmla="*/ 405 h 405"/>
                  <a:gd name="T4" fmla="*/ 0 w 62"/>
                  <a:gd name="T5" fmla="*/ 334 h 405"/>
                  <a:gd name="T6" fmla="*/ 7 w 62"/>
                  <a:gd name="T7" fmla="*/ 14 h 405"/>
                  <a:gd name="T8" fmla="*/ 7 w 62"/>
                  <a:gd name="T9" fmla="*/ 0 h 405"/>
                  <a:gd name="T10" fmla="*/ 22 w 62"/>
                  <a:gd name="T11" fmla="*/ 0 h 405"/>
                  <a:gd name="T12" fmla="*/ 24 w 62"/>
                  <a:gd name="T13" fmla="*/ 14 h 405"/>
                  <a:gd name="T14" fmla="*/ 62 w 62"/>
                  <a:gd name="T15" fmla="*/ 324 h 4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405">
                    <a:moveTo>
                      <a:pt x="62" y="324"/>
                    </a:moveTo>
                    <a:lnTo>
                      <a:pt x="36" y="405"/>
                    </a:lnTo>
                    <a:lnTo>
                      <a:pt x="0" y="334"/>
                    </a:lnTo>
                    <a:lnTo>
                      <a:pt x="7" y="14"/>
                    </a:lnTo>
                    <a:lnTo>
                      <a:pt x="7" y="0"/>
                    </a:lnTo>
                    <a:lnTo>
                      <a:pt x="22" y="0"/>
                    </a:lnTo>
                    <a:lnTo>
                      <a:pt x="24" y="14"/>
                    </a:lnTo>
                    <a:lnTo>
                      <a:pt x="62" y="3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7" name="Freeform 58"/>
              <p:cNvSpPr/>
              <p:nvPr/>
            </p:nvSpPr>
            <p:spPr bwMode="auto">
              <a:xfrm>
                <a:off x="1970" y="2000"/>
                <a:ext cx="17" cy="23"/>
              </a:xfrm>
              <a:custGeom>
                <a:avLst/>
                <a:gdLst>
                  <a:gd name="T0" fmla="*/ 17 w 17"/>
                  <a:gd name="T1" fmla="*/ 14 h 23"/>
                  <a:gd name="T2" fmla="*/ 10 w 17"/>
                  <a:gd name="T3" fmla="*/ 23 h 23"/>
                  <a:gd name="T4" fmla="*/ 0 w 17"/>
                  <a:gd name="T5" fmla="*/ 14 h 23"/>
                  <a:gd name="T6" fmla="*/ 0 w 17"/>
                  <a:gd name="T7" fmla="*/ 0 h 23"/>
                  <a:gd name="T8" fmla="*/ 15 w 17"/>
                  <a:gd name="T9" fmla="*/ 0 h 23"/>
                  <a:gd name="T10" fmla="*/ 17 w 17"/>
                  <a:gd name="T11" fmla="*/ 14 h 23"/>
                </a:gdLst>
                <a:ahLst/>
                <a:cxnLst>
                  <a:cxn ang="0">
                    <a:pos x="T0" y="T1"/>
                  </a:cxn>
                  <a:cxn ang="0">
                    <a:pos x="T2" y="T3"/>
                  </a:cxn>
                  <a:cxn ang="0">
                    <a:pos x="T4" y="T5"/>
                  </a:cxn>
                  <a:cxn ang="0">
                    <a:pos x="T6" y="T7"/>
                  </a:cxn>
                  <a:cxn ang="0">
                    <a:pos x="T8" y="T9"/>
                  </a:cxn>
                  <a:cxn ang="0">
                    <a:pos x="T10" y="T11"/>
                  </a:cxn>
                </a:cxnLst>
                <a:rect l="0" t="0" r="r" b="b"/>
                <a:pathLst>
                  <a:path w="17" h="23">
                    <a:moveTo>
                      <a:pt x="17" y="14"/>
                    </a:moveTo>
                    <a:lnTo>
                      <a:pt x="10" y="23"/>
                    </a:lnTo>
                    <a:lnTo>
                      <a:pt x="0" y="14"/>
                    </a:lnTo>
                    <a:lnTo>
                      <a:pt x="0" y="0"/>
                    </a:lnTo>
                    <a:lnTo>
                      <a:pt x="15" y="0"/>
                    </a:lnTo>
                    <a:lnTo>
                      <a:pt x="17" y="14"/>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8" name="Freeform 59"/>
              <p:cNvSpPr/>
              <p:nvPr/>
            </p:nvSpPr>
            <p:spPr bwMode="auto">
              <a:xfrm>
                <a:off x="1954" y="1945"/>
                <a:ext cx="45" cy="66"/>
              </a:xfrm>
              <a:custGeom>
                <a:avLst/>
                <a:gdLst>
                  <a:gd name="T0" fmla="*/ 0 w 45"/>
                  <a:gd name="T1" fmla="*/ 38 h 66"/>
                  <a:gd name="T2" fmla="*/ 28 w 45"/>
                  <a:gd name="T3" fmla="*/ 66 h 66"/>
                  <a:gd name="T4" fmla="*/ 45 w 45"/>
                  <a:gd name="T5" fmla="*/ 33 h 66"/>
                  <a:gd name="T6" fmla="*/ 28 w 45"/>
                  <a:gd name="T7" fmla="*/ 0 h 66"/>
                  <a:gd name="T8" fmla="*/ 0 w 45"/>
                  <a:gd name="T9" fmla="*/ 38 h 66"/>
                </a:gdLst>
                <a:ahLst/>
                <a:cxnLst>
                  <a:cxn ang="0">
                    <a:pos x="T0" y="T1"/>
                  </a:cxn>
                  <a:cxn ang="0">
                    <a:pos x="T2" y="T3"/>
                  </a:cxn>
                  <a:cxn ang="0">
                    <a:pos x="T4" y="T5"/>
                  </a:cxn>
                  <a:cxn ang="0">
                    <a:pos x="T6" y="T7"/>
                  </a:cxn>
                  <a:cxn ang="0">
                    <a:pos x="T8" y="T9"/>
                  </a:cxn>
                </a:cxnLst>
                <a:rect l="0" t="0" r="r" b="b"/>
                <a:pathLst>
                  <a:path w="45" h="66">
                    <a:moveTo>
                      <a:pt x="0" y="38"/>
                    </a:moveTo>
                    <a:lnTo>
                      <a:pt x="28" y="66"/>
                    </a:lnTo>
                    <a:lnTo>
                      <a:pt x="45" y="33"/>
                    </a:lnTo>
                    <a:lnTo>
                      <a:pt x="28"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9" name="Freeform 60"/>
              <p:cNvSpPr/>
              <p:nvPr/>
            </p:nvSpPr>
            <p:spPr bwMode="auto">
              <a:xfrm>
                <a:off x="1916" y="1900"/>
                <a:ext cx="66" cy="109"/>
              </a:xfrm>
              <a:custGeom>
                <a:avLst/>
                <a:gdLst>
                  <a:gd name="T0" fmla="*/ 10 w 28"/>
                  <a:gd name="T1" fmla="*/ 0 h 46"/>
                  <a:gd name="T2" fmla="*/ 7 w 28"/>
                  <a:gd name="T3" fmla="*/ 3 h 46"/>
                  <a:gd name="T4" fmla="*/ 4 w 28"/>
                  <a:gd name="T5" fmla="*/ 5 h 46"/>
                  <a:gd name="T6" fmla="*/ 1 w 28"/>
                  <a:gd name="T7" fmla="*/ 13 h 46"/>
                  <a:gd name="T8" fmla="*/ 1 w 28"/>
                  <a:gd name="T9" fmla="*/ 14 h 46"/>
                  <a:gd name="T10" fmla="*/ 8 w 28"/>
                  <a:gd name="T11" fmla="*/ 46 h 46"/>
                  <a:gd name="T12" fmla="*/ 28 w 28"/>
                  <a:gd name="T13" fmla="*/ 19 h 46"/>
                  <a:gd name="T14" fmla="*/ 10 w 28"/>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6">
                    <a:moveTo>
                      <a:pt x="10" y="0"/>
                    </a:moveTo>
                    <a:cubicBezTo>
                      <a:pt x="7" y="3"/>
                      <a:pt x="7" y="3"/>
                      <a:pt x="7" y="3"/>
                    </a:cubicBezTo>
                    <a:cubicBezTo>
                      <a:pt x="6" y="3"/>
                      <a:pt x="5" y="4"/>
                      <a:pt x="4" y="5"/>
                    </a:cubicBezTo>
                    <a:cubicBezTo>
                      <a:pt x="1" y="7"/>
                      <a:pt x="0" y="9"/>
                      <a:pt x="1" y="13"/>
                    </a:cubicBezTo>
                    <a:cubicBezTo>
                      <a:pt x="1" y="13"/>
                      <a:pt x="1" y="14"/>
                      <a:pt x="1" y="14"/>
                    </a:cubicBezTo>
                    <a:cubicBezTo>
                      <a:pt x="8" y="46"/>
                      <a:pt x="8" y="46"/>
                      <a:pt x="8" y="46"/>
                    </a:cubicBezTo>
                    <a:cubicBezTo>
                      <a:pt x="28" y="19"/>
                      <a:pt x="28" y="19"/>
                      <a:pt x="28" y="19"/>
                    </a:cubicBezTo>
                    <a:cubicBezTo>
                      <a:pt x="28" y="19"/>
                      <a:pt x="13" y="14"/>
                      <a:pt x="10" y="0"/>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0" name="Freeform 61"/>
              <p:cNvSpPr/>
              <p:nvPr/>
            </p:nvSpPr>
            <p:spPr bwMode="auto">
              <a:xfrm>
                <a:off x="1982" y="1902"/>
                <a:ext cx="41" cy="88"/>
              </a:xfrm>
              <a:custGeom>
                <a:avLst/>
                <a:gdLst>
                  <a:gd name="T0" fmla="*/ 8 w 17"/>
                  <a:gd name="T1" fmla="*/ 0 h 37"/>
                  <a:gd name="T2" fmla="*/ 14 w 17"/>
                  <a:gd name="T3" fmla="*/ 19 h 37"/>
                  <a:gd name="T4" fmla="*/ 10 w 17"/>
                  <a:gd name="T5" fmla="*/ 37 h 37"/>
                  <a:gd name="T6" fmla="*/ 0 w 17"/>
                  <a:gd name="T7" fmla="*/ 18 h 37"/>
                  <a:gd name="T8" fmla="*/ 8 w 17"/>
                  <a:gd name="T9" fmla="*/ 0 h 37"/>
                </a:gdLst>
                <a:ahLst/>
                <a:cxnLst>
                  <a:cxn ang="0">
                    <a:pos x="T0" y="T1"/>
                  </a:cxn>
                  <a:cxn ang="0">
                    <a:pos x="T2" y="T3"/>
                  </a:cxn>
                  <a:cxn ang="0">
                    <a:pos x="T4" y="T5"/>
                  </a:cxn>
                  <a:cxn ang="0">
                    <a:pos x="T6" y="T7"/>
                  </a:cxn>
                  <a:cxn ang="0">
                    <a:pos x="T8" y="T9"/>
                  </a:cxn>
                </a:cxnLst>
                <a:rect l="0" t="0" r="r" b="b"/>
                <a:pathLst>
                  <a:path w="17" h="37">
                    <a:moveTo>
                      <a:pt x="8" y="0"/>
                    </a:moveTo>
                    <a:cubicBezTo>
                      <a:pt x="8" y="0"/>
                      <a:pt x="17" y="9"/>
                      <a:pt x="14" y="19"/>
                    </a:cubicBezTo>
                    <a:cubicBezTo>
                      <a:pt x="10" y="37"/>
                      <a:pt x="10" y="37"/>
                      <a:pt x="10" y="37"/>
                    </a:cubicBezTo>
                    <a:cubicBezTo>
                      <a:pt x="0" y="18"/>
                      <a:pt x="0" y="18"/>
                      <a:pt x="0" y="18"/>
                    </a:cubicBezTo>
                    <a:cubicBezTo>
                      <a:pt x="0" y="18"/>
                      <a:pt x="7" y="14"/>
                      <a:pt x="8" y="0"/>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1" name="Freeform 62"/>
              <p:cNvSpPr/>
              <p:nvPr/>
            </p:nvSpPr>
            <p:spPr bwMode="auto">
              <a:xfrm>
                <a:off x="1892" y="1682"/>
                <a:ext cx="154" cy="164"/>
              </a:xfrm>
              <a:custGeom>
                <a:avLst/>
                <a:gdLst>
                  <a:gd name="T0" fmla="*/ 0 w 65"/>
                  <a:gd name="T1" fmla="*/ 35 h 69"/>
                  <a:gd name="T2" fmla="*/ 32 w 65"/>
                  <a:gd name="T3" fmla="*/ 69 h 69"/>
                  <a:gd name="T4" fmla="*/ 65 w 65"/>
                  <a:gd name="T5" fmla="*/ 34 h 69"/>
                  <a:gd name="T6" fmla="*/ 34 w 65"/>
                  <a:gd name="T7" fmla="*/ 0 h 69"/>
                  <a:gd name="T8" fmla="*/ 0 w 65"/>
                  <a:gd name="T9" fmla="*/ 35 h 69"/>
                </a:gdLst>
                <a:ahLst/>
                <a:cxnLst>
                  <a:cxn ang="0">
                    <a:pos x="T0" y="T1"/>
                  </a:cxn>
                  <a:cxn ang="0">
                    <a:pos x="T2" y="T3"/>
                  </a:cxn>
                  <a:cxn ang="0">
                    <a:pos x="T4" y="T5"/>
                  </a:cxn>
                  <a:cxn ang="0">
                    <a:pos x="T6" y="T7"/>
                  </a:cxn>
                  <a:cxn ang="0">
                    <a:pos x="T8" y="T9"/>
                  </a:cxn>
                </a:cxnLst>
                <a:rect l="0" t="0" r="r" b="b"/>
                <a:pathLst>
                  <a:path w="65" h="69">
                    <a:moveTo>
                      <a:pt x="0" y="35"/>
                    </a:moveTo>
                    <a:cubicBezTo>
                      <a:pt x="0" y="55"/>
                      <a:pt x="12" y="69"/>
                      <a:pt x="32" y="69"/>
                    </a:cubicBezTo>
                    <a:cubicBezTo>
                      <a:pt x="51" y="69"/>
                      <a:pt x="65" y="54"/>
                      <a:pt x="65" y="34"/>
                    </a:cubicBezTo>
                    <a:cubicBezTo>
                      <a:pt x="65" y="15"/>
                      <a:pt x="53" y="0"/>
                      <a:pt x="34" y="0"/>
                    </a:cubicBezTo>
                    <a:cubicBezTo>
                      <a:pt x="10" y="0"/>
                      <a:pt x="0" y="16"/>
                      <a:pt x="0" y="35"/>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2" name="Freeform 63"/>
              <p:cNvSpPr/>
              <p:nvPr/>
            </p:nvSpPr>
            <p:spPr bwMode="auto">
              <a:xfrm>
                <a:off x="1888" y="1647"/>
                <a:ext cx="161" cy="146"/>
              </a:xfrm>
              <a:custGeom>
                <a:avLst/>
                <a:gdLst>
                  <a:gd name="T0" fmla="*/ 4 w 68"/>
                  <a:gd name="T1" fmla="*/ 62 h 62"/>
                  <a:gd name="T2" fmla="*/ 0 w 68"/>
                  <a:gd name="T3" fmla="*/ 44 h 62"/>
                  <a:gd name="T4" fmla="*/ 5 w 68"/>
                  <a:gd name="T5" fmla="*/ 26 h 62"/>
                  <a:gd name="T6" fmla="*/ 5 w 68"/>
                  <a:gd name="T7" fmla="*/ 14 h 62"/>
                  <a:gd name="T8" fmla="*/ 14 w 68"/>
                  <a:gd name="T9" fmla="*/ 14 h 62"/>
                  <a:gd name="T10" fmla="*/ 14 w 68"/>
                  <a:gd name="T11" fmla="*/ 7 h 62"/>
                  <a:gd name="T12" fmla="*/ 24 w 68"/>
                  <a:gd name="T13" fmla="*/ 10 h 62"/>
                  <a:gd name="T14" fmla="*/ 59 w 68"/>
                  <a:gd name="T15" fmla="*/ 6 h 62"/>
                  <a:gd name="T16" fmla="*/ 60 w 68"/>
                  <a:gd name="T17" fmla="*/ 31 h 62"/>
                  <a:gd name="T18" fmla="*/ 4 w 68"/>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2">
                    <a:moveTo>
                      <a:pt x="4" y="62"/>
                    </a:moveTo>
                    <a:cubicBezTo>
                      <a:pt x="4" y="62"/>
                      <a:pt x="0" y="57"/>
                      <a:pt x="0" y="44"/>
                    </a:cubicBezTo>
                    <a:cubicBezTo>
                      <a:pt x="1" y="30"/>
                      <a:pt x="5" y="26"/>
                      <a:pt x="5" y="26"/>
                    </a:cubicBezTo>
                    <a:cubicBezTo>
                      <a:pt x="5" y="26"/>
                      <a:pt x="0" y="17"/>
                      <a:pt x="5" y="14"/>
                    </a:cubicBezTo>
                    <a:cubicBezTo>
                      <a:pt x="10" y="11"/>
                      <a:pt x="14" y="14"/>
                      <a:pt x="14" y="14"/>
                    </a:cubicBezTo>
                    <a:cubicBezTo>
                      <a:pt x="14" y="14"/>
                      <a:pt x="11" y="8"/>
                      <a:pt x="14" y="7"/>
                    </a:cubicBezTo>
                    <a:cubicBezTo>
                      <a:pt x="18" y="7"/>
                      <a:pt x="24" y="10"/>
                      <a:pt x="24" y="10"/>
                    </a:cubicBezTo>
                    <a:cubicBezTo>
                      <a:pt x="24" y="10"/>
                      <a:pt x="51" y="0"/>
                      <a:pt x="59" y="6"/>
                    </a:cubicBezTo>
                    <a:cubicBezTo>
                      <a:pt x="68" y="12"/>
                      <a:pt x="62" y="29"/>
                      <a:pt x="60" y="31"/>
                    </a:cubicBezTo>
                    <a:lnTo>
                      <a:pt x="4" y="62"/>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3" name="Freeform 64"/>
              <p:cNvSpPr/>
              <p:nvPr/>
            </p:nvSpPr>
            <p:spPr bwMode="auto">
              <a:xfrm>
                <a:off x="1871" y="1767"/>
                <a:ext cx="36" cy="72"/>
              </a:xfrm>
              <a:custGeom>
                <a:avLst/>
                <a:gdLst>
                  <a:gd name="T0" fmla="*/ 13 w 15"/>
                  <a:gd name="T1" fmla="*/ 8 h 30"/>
                  <a:gd name="T2" fmla="*/ 4 w 15"/>
                  <a:gd name="T3" fmla="*/ 7 h 30"/>
                  <a:gd name="T4" fmla="*/ 15 w 15"/>
                  <a:gd name="T5" fmla="*/ 26 h 30"/>
                  <a:gd name="T6" fmla="*/ 13 w 15"/>
                  <a:gd name="T7" fmla="*/ 8 h 30"/>
                </a:gdLst>
                <a:ahLst/>
                <a:cxnLst>
                  <a:cxn ang="0">
                    <a:pos x="T0" y="T1"/>
                  </a:cxn>
                  <a:cxn ang="0">
                    <a:pos x="T2" y="T3"/>
                  </a:cxn>
                  <a:cxn ang="0">
                    <a:pos x="T4" y="T5"/>
                  </a:cxn>
                  <a:cxn ang="0">
                    <a:pos x="T6" y="T7"/>
                  </a:cxn>
                </a:cxnLst>
                <a:rect l="0" t="0" r="r" b="b"/>
                <a:pathLst>
                  <a:path w="15" h="30">
                    <a:moveTo>
                      <a:pt x="13" y="8"/>
                    </a:moveTo>
                    <a:cubicBezTo>
                      <a:pt x="13" y="8"/>
                      <a:pt x="8" y="0"/>
                      <a:pt x="4" y="7"/>
                    </a:cubicBezTo>
                    <a:cubicBezTo>
                      <a:pt x="0" y="13"/>
                      <a:pt x="5" y="30"/>
                      <a:pt x="15" y="26"/>
                    </a:cubicBezTo>
                    <a:lnTo>
                      <a:pt x="13" y="8"/>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4" name="Freeform 65"/>
              <p:cNvSpPr/>
              <p:nvPr/>
            </p:nvSpPr>
            <p:spPr bwMode="auto">
              <a:xfrm>
                <a:off x="1881" y="1791"/>
                <a:ext cx="23" cy="26"/>
              </a:xfrm>
              <a:custGeom>
                <a:avLst/>
                <a:gdLst>
                  <a:gd name="T0" fmla="*/ 9 w 10"/>
                  <a:gd name="T1" fmla="*/ 11 h 11"/>
                  <a:gd name="T2" fmla="*/ 8 w 10"/>
                  <a:gd name="T3" fmla="*/ 10 h 11"/>
                  <a:gd name="T4" fmla="*/ 1 w 10"/>
                  <a:gd name="T5" fmla="*/ 2 h 11"/>
                  <a:gd name="T6" fmla="*/ 0 w 10"/>
                  <a:gd name="T7" fmla="*/ 1 h 11"/>
                  <a:gd name="T8" fmla="*/ 2 w 10"/>
                  <a:gd name="T9" fmla="*/ 1 h 11"/>
                  <a:gd name="T10" fmla="*/ 10 w 10"/>
                  <a:gd name="T11" fmla="*/ 9 h 11"/>
                  <a:gd name="T12" fmla="*/ 9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9" y="11"/>
                    </a:moveTo>
                    <a:cubicBezTo>
                      <a:pt x="9" y="11"/>
                      <a:pt x="8" y="10"/>
                      <a:pt x="8" y="10"/>
                    </a:cubicBezTo>
                    <a:cubicBezTo>
                      <a:pt x="7" y="4"/>
                      <a:pt x="1" y="2"/>
                      <a:pt x="1" y="2"/>
                    </a:cubicBezTo>
                    <a:cubicBezTo>
                      <a:pt x="1" y="2"/>
                      <a:pt x="0" y="2"/>
                      <a:pt x="0" y="1"/>
                    </a:cubicBezTo>
                    <a:cubicBezTo>
                      <a:pt x="1" y="1"/>
                      <a:pt x="1" y="0"/>
                      <a:pt x="2" y="1"/>
                    </a:cubicBezTo>
                    <a:cubicBezTo>
                      <a:pt x="2" y="1"/>
                      <a:pt x="8" y="3"/>
                      <a:pt x="10" y="9"/>
                    </a:cubicBezTo>
                    <a:cubicBezTo>
                      <a:pt x="10" y="10"/>
                      <a:pt x="10" y="10"/>
                      <a:pt x="9" y="11"/>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5" name="Freeform 66"/>
              <p:cNvSpPr/>
              <p:nvPr/>
            </p:nvSpPr>
            <p:spPr bwMode="auto">
              <a:xfrm>
                <a:off x="1885" y="1801"/>
                <a:ext cx="12" cy="9"/>
              </a:xfrm>
              <a:custGeom>
                <a:avLst/>
                <a:gdLst>
                  <a:gd name="T0" fmla="*/ 1 w 5"/>
                  <a:gd name="T1" fmla="*/ 4 h 4"/>
                  <a:gd name="T2" fmla="*/ 1 w 5"/>
                  <a:gd name="T3" fmla="*/ 4 h 4"/>
                  <a:gd name="T4" fmla="*/ 1 w 5"/>
                  <a:gd name="T5" fmla="*/ 2 h 4"/>
                  <a:gd name="T6" fmla="*/ 4 w 5"/>
                  <a:gd name="T7" fmla="*/ 0 h 4"/>
                  <a:gd name="T8" fmla="*/ 5 w 5"/>
                  <a:gd name="T9" fmla="*/ 0 h 4"/>
                  <a:gd name="T10" fmla="*/ 4 w 5"/>
                  <a:gd name="T11" fmla="*/ 1 h 4"/>
                  <a:gd name="T12" fmla="*/ 2 w 5"/>
                  <a:gd name="T13" fmla="*/ 3 h 4"/>
                  <a:gd name="T14" fmla="*/ 1 w 5"/>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1" y="4"/>
                    </a:moveTo>
                    <a:cubicBezTo>
                      <a:pt x="1" y="4"/>
                      <a:pt x="1" y="4"/>
                      <a:pt x="1" y="4"/>
                    </a:cubicBezTo>
                    <a:cubicBezTo>
                      <a:pt x="0" y="3"/>
                      <a:pt x="0" y="3"/>
                      <a:pt x="1" y="2"/>
                    </a:cubicBezTo>
                    <a:cubicBezTo>
                      <a:pt x="1" y="2"/>
                      <a:pt x="2" y="1"/>
                      <a:pt x="4" y="0"/>
                    </a:cubicBezTo>
                    <a:cubicBezTo>
                      <a:pt x="4" y="0"/>
                      <a:pt x="5" y="0"/>
                      <a:pt x="5" y="0"/>
                    </a:cubicBezTo>
                    <a:cubicBezTo>
                      <a:pt x="5" y="1"/>
                      <a:pt x="5" y="1"/>
                      <a:pt x="4" y="1"/>
                    </a:cubicBezTo>
                    <a:cubicBezTo>
                      <a:pt x="3" y="2"/>
                      <a:pt x="2" y="3"/>
                      <a:pt x="2" y="3"/>
                    </a:cubicBezTo>
                    <a:lnTo>
                      <a:pt x="1" y="4"/>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6" name="Freeform 67"/>
              <p:cNvSpPr/>
              <p:nvPr/>
            </p:nvSpPr>
            <p:spPr bwMode="auto">
              <a:xfrm>
                <a:off x="2032" y="1767"/>
                <a:ext cx="36" cy="72"/>
              </a:xfrm>
              <a:custGeom>
                <a:avLst/>
                <a:gdLst>
                  <a:gd name="T0" fmla="*/ 2 w 15"/>
                  <a:gd name="T1" fmla="*/ 8 h 30"/>
                  <a:gd name="T2" fmla="*/ 11 w 15"/>
                  <a:gd name="T3" fmla="*/ 7 h 30"/>
                  <a:gd name="T4" fmla="*/ 0 w 15"/>
                  <a:gd name="T5" fmla="*/ 26 h 30"/>
                  <a:gd name="T6" fmla="*/ 2 w 15"/>
                  <a:gd name="T7" fmla="*/ 8 h 30"/>
                </a:gdLst>
                <a:ahLst/>
                <a:cxnLst>
                  <a:cxn ang="0">
                    <a:pos x="T0" y="T1"/>
                  </a:cxn>
                  <a:cxn ang="0">
                    <a:pos x="T2" y="T3"/>
                  </a:cxn>
                  <a:cxn ang="0">
                    <a:pos x="T4" y="T5"/>
                  </a:cxn>
                  <a:cxn ang="0">
                    <a:pos x="T6" y="T7"/>
                  </a:cxn>
                </a:cxnLst>
                <a:rect l="0" t="0" r="r" b="b"/>
                <a:pathLst>
                  <a:path w="15" h="30">
                    <a:moveTo>
                      <a:pt x="2" y="8"/>
                    </a:moveTo>
                    <a:cubicBezTo>
                      <a:pt x="2" y="8"/>
                      <a:pt x="7" y="0"/>
                      <a:pt x="11" y="7"/>
                    </a:cubicBezTo>
                    <a:cubicBezTo>
                      <a:pt x="15" y="13"/>
                      <a:pt x="10" y="30"/>
                      <a:pt x="0" y="26"/>
                    </a:cubicBezTo>
                    <a:lnTo>
                      <a:pt x="2" y="8"/>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7" name="Freeform 68"/>
              <p:cNvSpPr/>
              <p:nvPr/>
            </p:nvSpPr>
            <p:spPr bwMode="auto">
              <a:xfrm>
                <a:off x="2034" y="1791"/>
                <a:ext cx="24" cy="26"/>
              </a:xfrm>
              <a:custGeom>
                <a:avLst/>
                <a:gdLst>
                  <a:gd name="T0" fmla="*/ 1 w 10"/>
                  <a:gd name="T1" fmla="*/ 11 h 11"/>
                  <a:gd name="T2" fmla="*/ 2 w 10"/>
                  <a:gd name="T3" fmla="*/ 10 h 11"/>
                  <a:gd name="T4" fmla="*/ 9 w 10"/>
                  <a:gd name="T5" fmla="*/ 2 h 11"/>
                  <a:gd name="T6" fmla="*/ 9 w 10"/>
                  <a:gd name="T7" fmla="*/ 1 h 11"/>
                  <a:gd name="T8" fmla="*/ 8 w 10"/>
                  <a:gd name="T9" fmla="*/ 1 h 11"/>
                  <a:gd name="T10" fmla="*/ 0 w 10"/>
                  <a:gd name="T11" fmla="*/ 9 h 11"/>
                  <a:gd name="T12" fmla="*/ 1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 y="11"/>
                    </a:moveTo>
                    <a:cubicBezTo>
                      <a:pt x="1" y="11"/>
                      <a:pt x="1" y="10"/>
                      <a:pt x="2" y="10"/>
                    </a:cubicBezTo>
                    <a:cubicBezTo>
                      <a:pt x="3" y="4"/>
                      <a:pt x="9" y="2"/>
                      <a:pt x="9" y="2"/>
                    </a:cubicBezTo>
                    <a:cubicBezTo>
                      <a:pt x="9" y="2"/>
                      <a:pt x="10" y="2"/>
                      <a:pt x="9" y="1"/>
                    </a:cubicBezTo>
                    <a:cubicBezTo>
                      <a:pt x="9" y="1"/>
                      <a:pt x="9" y="0"/>
                      <a:pt x="8" y="1"/>
                    </a:cubicBezTo>
                    <a:cubicBezTo>
                      <a:pt x="8" y="1"/>
                      <a:pt x="2" y="3"/>
                      <a:pt x="0" y="9"/>
                    </a:cubicBezTo>
                    <a:cubicBezTo>
                      <a:pt x="0" y="10"/>
                      <a:pt x="0" y="10"/>
                      <a:pt x="1" y="11"/>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8" name="Freeform 69"/>
              <p:cNvSpPr/>
              <p:nvPr/>
            </p:nvSpPr>
            <p:spPr bwMode="auto">
              <a:xfrm>
                <a:off x="2042" y="1801"/>
                <a:ext cx="9" cy="9"/>
              </a:xfrm>
              <a:custGeom>
                <a:avLst/>
                <a:gdLst>
                  <a:gd name="T0" fmla="*/ 4 w 4"/>
                  <a:gd name="T1" fmla="*/ 4 h 4"/>
                  <a:gd name="T2" fmla="*/ 4 w 4"/>
                  <a:gd name="T3" fmla="*/ 4 h 4"/>
                  <a:gd name="T4" fmla="*/ 4 w 4"/>
                  <a:gd name="T5" fmla="*/ 2 h 4"/>
                  <a:gd name="T6" fmla="*/ 1 w 4"/>
                  <a:gd name="T7" fmla="*/ 0 h 4"/>
                  <a:gd name="T8" fmla="*/ 0 w 4"/>
                  <a:gd name="T9" fmla="*/ 0 h 4"/>
                  <a:gd name="T10" fmla="*/ 0 w 4"/>
                  <a:gd name="T11" fmla="*/ 1 h 4"/>
                  <a:gd name="T12" fmla="*/ 3 w 4"/>
                  <a:gd name="T13" fmla="*/ 3 h 4"/>
                  <a:gd name="T14" fmla="*/ 4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4"/>
                    </a:moveTo>
                    <a:cubicBezTo>
                      <a:pt x="4" y="4"/>
                      <a:pt x="4" y="4"/>
                      <a:pt x="4" y="4"/>
                    </a:cubicBezTo>
                    <a:cubicBezTo>
                      <a:pt x="4" y="3"/>
                      <a:pt x="4" y="3"/>
                      <a:pt x="4" y="2"/>
                    </a:cubicBezTo>
                    <a:cubicBezTo>
                      <a:pt x="4" y="2"/>
                      <a:pt x="3" y="1"/>
                      <a:pt x="1" y="0"/>
                    </a:cubicBezTo>
                    <a:cubicBezTo>
                      <a:pt x="1" y="0"/>
                      <a:pt x="0" y="0"/>
                      <a:pt x="0" y="0"/>
                    </a:cubicBezTo>
                    <a:cubicBezTo>
                      <a:pt x="0" y="1"/>
                      <a:pt x="0" y="1"/>
                      <a:pt x="0" y="1"/>
                    </a:cubicBezTo>
                    <a:cubicBezTo>
                      <a:pt x="2" y="2"/>
                      <a:pt x="3" y="3"/>
                      <a:pt x="3" y="3"/>
                    </a:cubicBezTo>
                    <a:lnTo>
                      <a:pt x="4" y="4"/>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9" name="Freeform 70"/>
              <p:cNvSpPr/>
              <p:nvPr/>
            </p:nvSpPr>
            <p:spPr bwMode="auto">
              <a:xfrm>
                <a:off x="1940" y="1865"/>
                <a:ext cx="66" cy="82"/>
              </a:xfrm>
              <a:custGeom>
                <a:avLst/>
                <a:gdLst>
                  <a:gd name="T0" fmla="*/ 26 w 28"/>
                  <a:gd name="T1" fmla="*/ 0 h 35"/>
                  <a:gd name="T2" fmla="*/ 26 w 28"/>
                  <a:gd name="T3" fmla="*/ 18 h 35"/>
                  <a:gd name="T4" fmla="*/ 15 w 28"/>
                  <a:gd name="T5" fmla="*/ 35 h 35"/>
                  <a:gd name="T6" fmla="*/ 0 w 28"/>
                  <a:gd name="T7" fmla="*/ 20 h 35"/>
                  <a:gd name="T8" fmla="*/ 0 w 28"/>
                  <a:gd name="T9" fmla="*/ 1 h 35"/>
                  <a:gd name="T10" fmla="*/ 26 w 28"/>
                  <a:gd name="T11" fmla="*/ 0 h 35"/>
                </a:gdLst>
                <a:ahLst/>
                <a:cxnLst>
                  <a:cxn ang="0">
                    <a:pos x="T0" y="T1"/>
                  </a:cxn>
                  <a:cxn ang="0">
                    <a:pos x="T2" y="T3"/>
                  </a:cxn>
                  <a:cxn ang="0">
                    <a:pos x="T4" y="T5"/>
                  </a:cxn>
                  <a:cxn ang="0">
                    <a:pos x="T6" y="T7"/>
                  </a:cxn>
                  <a:cxn ang="0">
                    <a:pos x="T8" y="T9"/>
                  </a:cxn>
                  <a:cxn ang="0">
                    <a:pos x="T10" y="T11"/>
                  </a:cxn>
                </a:cxnLst>
                <a:rect l="0" t="0" r="r" b="b"/>
                <a:pathLst>
                  <a:path w="28" h="35">
                    <a:moveTo>
                      <a:pt x="26" y="0"/>
                    </a:moveTo>
                    <a:cubicBezTo>
                      <a:pt x="26" y="18"/>
                      <a:pt x="26" y="18"/>
                      <a:pt x="26" y="18"/>
                    </a:cubicBezTo>
                    <a:cubicBezTo>
                      <a:pt x="26" y="18"/>
                      <a:pt x="28" y="35"/>
                      <a:pt x="15" y="35"/>
                    </a:cubicBezTo>
                    <a:cubicBezTo>
                      <a:pt x="8" y="34"/>
                      <a:pt x="0" y="20"/>
                      <a:pt x="0" y="20"/>
                    </a:cubicBezTo>
                    <a:cubicBezTo>
                      <a:pt x="0" y="1"/>
                      <a:pt x="0" y="1"/>
                      <a:pt x="0" y="1"/>
                    </a:cubicBezTo>
                    <a:lnTo>
                      <a:pt x="26"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0" name="Freeform 71"/>
              <p:cNvSpPr/>
              <p:nvPr/>
            </p:nvSpPr>
            <p:spPr bwMode="auto">
              <a:xfrm>
                <a:off x="1940" y="1865"/>
                <a:ext cx="61" cy="35"/>
              </a:xfrm>
              <a:custGeom>
                <a:avLst/>
                <a:gdLst>
                  <a:gd name="T0" fmla="*/ 26 w 26"/>
                  <a:gd name="T1" fmla="*/ 0 h 15"/>
                  <a:gd name="T2" fmla="*/ 26 w 26"/>
                  <a:gd name="T3" fmla="*/ 8 h 15"/>
                  <a:gd name="T4" fmla="*/ 0 w 26"/>
                  <a:gd name="T5" fmla="*/ 13 h 15"/>
                  <a:gd name="T6" fmla="*/ 0 w 26"/>
                  <a:gd name="T7" fmla="*/ 1 h 15"/>
                  <a:gd name="T8" fmla="*/ 26 w 26"/>
                  <a:gd name="T9" fmla="*/ 0 h 15"/>
                </a:gdLst>
                <a:ahLst/>
                <a:cxnLst>
                  <a:cxn ang="0">
                    <a:pos x="T0" y="T1"/>
                  </a:cxn>
                  <a:cxn ang="0">
                    <a:pos x="T2" y="T3"/>
                  </a:cxn>
                  <a:cxn ang="0">
                    <a:pos x="T4" y="T5"/>
                  </a:cxn>
                  <a:cxn ang="0">
                    <a:pos x="T6" y="T7"/>
                  </a:cxn>
                  <a:cxn ang="0">
                    <a:pos x="T8" y="T9"/>
                  </a:cxn>
                </a:cxnLst>
                <a:rect l="0" t="0" r="r" b="b"/>
                <a:pathLst>
                  <a:path w="26" h="15">
                    <a:moveTo>
                      <a:pt x="26" y="0"/>
                    </a:moveTo>
                    <a:cubicBezTo>
                      <a:pt x="26" y="8"/>
                      <a:pt x="26" y="8"/>
                      <a:pt x="26" y="8"/>
                    </a:cubicBezTo>
                    <a:cubicBezTo>
                      <a:pt x="21" y="13"/>
                      <a:pt x="13" y="15"/>
                      <a:pt x="0" y="13"/>
                    </a:cubicBezTo>
                    <a:cubicBezTo>
                      <a:pt x="0" y="1"/>
                      <a:pt x="0" y="1"/>
                      <a:pt x="0" y="1"/>
                    </a:cubicBezTo>
                    <a:lnTo>
                      <a:pt x="26"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1" name="Freeform 72"/>
              <p:cNvSpPr/>
              <p:nvPr/>
            </p:nvSpPr>
            <p:spPr bwMode="auto">
              <a:xfrm>
                <a:off x="1895" y="1696"/>
                <a:ext cx="151" cy="209"/>
              </a:xfrm>
              <a:custGeom>
                <a:avLst/>
                <a:gdLst>
                  <a:gd name="T0" fmla="*/ 64 w 64"/>
                  <a:gd name="T1" fmla="*/ 26 h 88"/>
                  <a:gd name="T2" fmla="*/ 61 w 64"/>
                  <a:gd name="T3" fmla="*/ 48 h 88"/>
                  <a:gd name="T4" fmla="*/ 60 w 64"/>
                  <a:gd name="T5" fmla="*/ 53 h 88"/>
                  <a:gd name="T6" fmla="*/ 21 w 64"/>
                  <a:gd name="T7" fmla="*/ 79 h 88"/>
                  <a:gd name="T8" fmla="*/ 2 w 64"/>
                  <a:gd name="T9" fmla="*/ 49 h 88"/>
                  <a:gd name="T10" fmla="*/ 0 w 64"/>
                  <a:gd name="T11" fmla="*/ 25 h 88"/>
                  <a:gd name="T12" fmla="*/ 9 w 64"/>
                  <a:gd name="T13" fmla="*/ 9 h 88"/>
                  <a:gd name="T14" fmla="*/ 52 w 64"/>
                  <a:gd name="T15" fmla="*/ 7 h 88"/>
                  <a:gd name="T16" fmla="*/ 64 w 64"/>
                  <a:gd name="T17"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8">
                    <a:moveTo>
                      <a:pt x="64" y="26"/>
                    </a:moveTo>
                    <a:cubicBezTo>
                      <a:pt x="63" y="33"/>
                      <a:pt x="63" y="41"/>
                      <a:pt x="61" y="48"/>
                    </a:cubicBezTo>
                    <a:cubicBezTo>
                      <a:pt x="61" y="50"/>
                      <a:pt x="61" y="51"/>
                      <a:pt x="60" y="53"/>
                    </a:cubicBezTo>
                    <a:cubicBezTo>
                      <a:pt x="56" y="66"/>
                      <a:pt x="47" y="88"/>
                      <a:pt x="21" y="79"/>
                    </a:cubicBezTo>
                    <a:cubicBezTo>
                      <a:pt x="9" y="75"/>
                      <a:pt x="4" y="62"/>
                      <a:pt x="2" y="49"/>
                    </a:cubicBezTo>
                    <a:cubicBezTo>
                      <a:pt x="0" y="40"/>
                      <a:pt x="0" y="31"/>
                      <a:pt x="0" y="25"/>
                    </a:cubicBezTo>
                    <a:cubicBezTo>
                      <a:pt x="0" y="18"/>
                      <a:pt x="4" y="12"/>
                      <a:pt x="9" y="9"/>
                    </a:cubicBezTo>
                    <a:cubicBezTo>
                      <a:pt x="25" y="0"/>
                      <a:pt x="41" y="3"/>
                      <a:pt x="52" y="7"/>
                    </a:cubicBezTo>
                    <a:cubicBezTo>
                      <a:pt x="59" y="10"/>
                      <a:pt x="64" y="18"/>
                      <a:pt x="64" y="26"/>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2" name="Oval 73"/>
              <p:cNvSpPr>
                <a:spLocks noChangeArrowheads="1"/>
              </p:cNvSpPr>
              <p:nvPr/>
            </p:nvSpPr>
            <p:spPr bwMode="auto">
              <a:xfrm>
                <a:off x="1935" y="1779"/>
                <a:ext cx="12" cy="17"/>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3" name="Oval 74"/>
              <p:cNvSpPr>
                <a:spLocks noChangeArrowheads="1"/>
              </p:cNvSpPr>
              <p:nvPr/>
            </p:nvSpPr>
            <p:spPr bwMode="auto">
              <a:xfrm>
                <a:off x="1997" y="1779"/>
                <a:ext cx="9" cy="17"/>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4" name="Freeform 75"/>
              <p:cNvSpPr/>
              <p:nvPr/>
            </p:nvSpPr>
            <p:spPr bwMode="auto">
              <a:xfrm>
                <a:off x="1987" y="1753"/>
                <a:ext cx="28" cy="14"/>
              </a:xfrm>
              <a:custGeom>
                <a:avLst/>
                <a:gdLst>
                  <a:gd name="T0" fmla="*/ 12 w 12"/>
                  <a:gd name="T1" fmla="*/ 3 h 6"/>
                  <a:gd name="T2" fmla="*/ 0 w 12"/>
                  <a:gd name="T3" fmla="*/ 3 h 6"/>
                  <a:gd name="T4" fmla="*/ 0 w 12"/>
                  <a:gd name="T5" fmla="*/ 6 h 6"/>
                  <a:gd name="T6" fmla="*/ 12 w 12"/>
                  <a:gd name="T7" fmla="*/ 6 h 6"/>
                  <a:gd name="T8" fmla="*/ 12 w 12"/>
                  <a:gd name="T9" fmla="*/ 3 h 6"/>
                </a:gdLst>
                <a:ahLst/>
                <a:cxnLst>
                  <a:cxn ang="0">
                    <a:pos x="T0" y="T1"/>
                  </a:cxn>
                  <a:cxn ang="0">
                    <a:pos x="T2" y="T3"/>
                  </a:cxn>
                  <a:cxn ang="0">
                    <a:pos x="T4" y="T5"/>
                  </a:cxn>
                  <a:cxn ang="0">
                    <a:pos x="T6" y="T7"/>
                  </a:cxn>
                  <a:cxn ang="0">
                    <a:pos x="T8" y="T9"/>
                  </a:cxn>
                </a:cxnLst>
                <a:rect l="0" t="0" r="r" b="b"/>
                <a:pathLst>
                  <a:path w="12" h="6">
                    <a:moveTo>
                      <a:pt x="12" y="3"/>
                    </a:moveTo>
                    <a:cubicBezTo>
                      <a:pt x="12" y="3"/>
                      <a:pt x="5" y="0"/>
                      <a:pt x="0" y="3"/>
                    </a:cubicBezTo>
                    <a:cubicBezTo>
                      <a:pt x="0" y="6"/>
                      <a:pt x="0" y="6"/>
                      <a:pt x="0" y="6"/>
                    </a:cubicBezTo>
                    <a:cubicBezTo>
                      <a:pt x="0" y="6"/>
                      <a:pt x="8" y="5"/>
                      <a:pt x="12" y="6"/>
                    </a:cubicBezTo>
                    <a:cubicBezTo>
                      <a:pt x="12" y="5"/>
                      <a:pt x="12" y="4"/>
                      <a:pt x="12" y="3"/>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5" name="Freeform 76"/>
              <p:cNvSpPr/>
              <p:nvPr/>
            </p:nvSpPr>
            <p:spPr bwMode="auto">
              <a:xfrm>
                <a:off x="1918" y="1753"/>
                <a:ext cx="31" cy="14"/>
              </a:xfrm>
              <a:custGeom>
                <a:avLst/>
                <a:gdLst>
                  <a:gd name="T0" fmla="*/ 1 w 13"/>
                  <a:gd name="T1" fmla="*/ 3 h 6"/>
                  <a:gd name="T2" fmla="*/ 13 w 13"/>
                  <a:gd name="T3" fmla="*/ 3 h 6"/>
                  <a:gd name="T4" fmla="*/ 12 w 13"/>
                  <a:gd name="T5" fmla="*/ 6 h 6"/>
                  <a:gd name="T6" fmla="*/ 1 w 13"/>
                  <a:gd name="T7" fmla="*/ 6 h 6"/>
                  <a:gd name="T8" fmla="*/ 1 w 13"/>
                  <a:gd name="T9" fmla="*/ 3 h 6"/>
                </a:gdLst>
                <a:ahLst/>
                <a:cxnLst>
                  <a:cxn ang="0">
                    <a:pos x="T0" y="T1"/>
                  </a:cxn>
                  <a:cxn ang="0">
                    <a:pos x="T2" y="T3"/>
                  </a:cxn>
                  <a:cxn ang="0">
                    <a:pos x="T4" y="T5"/>
                  </a:cxn>
                  <a:cxn ang="0">
                    <a:pos x="T6" y="T7"/>
                  </a:cxn>
                  <a:cxn ang="0">
                    <a:pos x="T8" y="T9"/>
                  </a:cxn>
                </a:cxnLst>
                <a:rect l="0" t="0" r="r" b="b"/>
                <a:pathLst>
                  <a:path w="13" h="6">
                    <a:moveTo>
                      <a:pt x="1" y="3"/>
                    </a:moveTo>
                    <a:cubicBezTo>
                      <a:pt x="1" y="3"/>
                      <a:pt x="8" y="0"/>
                      <a:pt x="13" y="3"/>
                    </a:cubicBezTo>
                    <a:cubicBezTo>
                      <a:pt x="12" y="6"/>
                      <a:pt x="12" y="6"/>
                      <a:pt x="12" y="6"/>
                    </a:cubicBezTo>
                    <a:cubicBezTo>
                      <a:pt x="12" y="6"/>
                      <a:pt x="5" y="5"/>
                      <a:pt x="1" y="6"/>
                    </a:cubicBezTo>
                    <a:cubicBezTo>
                      <a:pt x="0" y="5"/>
                      <a:pt x="0" y="4"/>
                      <a:pt x="1" y="3"/>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6" name="Freeform 77"/>
              <p:cNvSpPr/>
              <p:nvPr/>
            </p:nvSpPr>
            <p:spPr bwMode="auto">
              <a:xfrm>
                <a:off x="1961" y="1784"/>
                <a:ext cx="17" cy="40"/>
              </a:xfrm>
              <a:custGeom>
                <a:avLst/>
                <a:gdLst>
                  <a:gd name="T0" fmla="*/ 4 w 7"/>
                  <a:gd name="T1" fmla="*/ 17 h 17"/>
                  <a:gd name="T2" fmla="*/ 1 w 7"/>
                  <a:gd name="T3" fmla="*/ 16 h 17"/>
                  <a:gd name="T4" fmla="*/ 1 w 7"/>
                  <a:gd name="T5" fmla="*/ 15 h 17"/>
                  <a:gd name="T6" fmla="*/ 2 w 7"/>
                  <a:gd name="T7" fmla="*/ 15 h 17"/>
                  <a:gd name="T8" fmla="*/ 5 w 7"/>
                  <a:gd name="T9" fmla="*/ 15 h 17"/>
                  <a:gd name="T10" fmla="*/ 5 w 7"/>
                  <a:gd name="T11" fmla="*/ 14 h 17"/>
                  <a:gd name="T12" fmla="*/ 3 w 7"/>
                  <a:gd name="T13" fmla="*/ 1 h 17"/>
                  <a:gd name="T14" fmla="*/ 4 w 7"/>
                  <a:gd name="T15" fmla="*/ 0 h 17"/>
                  <a:gd name="T16" fmla="*/ 5 w 7"/>
                  <a:gd name="T17" fmla="*/ 1 h 17"/>
                  <a:gd name="T18" fmla="*/ 7 w 7"/>
                  <a:gd name="T19" fmla="*/ 14 h 17"/>
                  <a:gd name="T20" fmla="*/ 6 w 7"/>
                  <a:gd name="T21" fmla="*/ 16 h 17"/>
                  <a:gd name="T22" fmla="*/ 4 w 7"/>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7">
                    <a:moveTo>
                      <a:pt x="4" y="17"/>
                    </a:moveTo>
                    <a:cubicBezTo>
                      <a:pt x="3" y="17"/>
                      <a:pt x="1" y="17"/>
                      <a:pt x="1" y="16"/>
                    </a:cubicBezTo>
                    <a:cubicBezTo>
                      <a:pt x="1" y="16"/>
                      <a:pt x="0" y="16"/>
                      <a:pt x="1" y="15"/>
                    </a:cubicBezTo>
                    <a:cubicBezTo>
                      <a:pt x="1" y="15"/>
                      <a:pt x="1" y="15"/>
                      <a:pt x="2" y="15"/>
                    </a:cubicBezTo>
                    <a:cubicBezTo>
                      <a:pt x="2" y="15"/>
                      <a:pt x="4" y="15"/>
                      <a:pt x="5" y="15"/>
                    </a:cubicBezTo>
                    <a:cubicBezTo>
                      <a:pt x="5" y="15"/>
                      <a:pt x="5" y="14"/>
                      <a:pt x="5" y="14"/>
                    </a:cubicBezTo>
                    <a:cubicBezTo>
                      <a:pt x="5" y="11"/>
                      <a:pt x="3" y="1"/>
                      <a:pt x="3" y="1"/>
                    </a:cubicBezTo>
                    <a:cubicBezTo>
                      <a:pt x="3" y="1"/>
                      <a:pt x="3" y="0"/>
                      <a:pt x="4" y="0"/>
                    </a:cubicBezTo>
                    <a:cubicBezTo>
                      <a:pt x="4" y="0"/>
                      <a:pt x="5" y="0"/>
                      <a:pt x="5" y="1"/>
                    </a:cubicBezTo>
                    <a:cubicBezTo>
                      <a:pt x="5" y="1"/>
                      <a:pt x="7" y="11"/>
                      <a:pt x="7" y="14"/>
                    </a:cubicBezTo>
                    <a:cubicBezTo>
                      <a:pt x="7" y="15"/>
                      <a:pt x="6" y="16"/>
                      <a:pt x="6" y="16"/>
                    </a:cubicBezTo>
                    <a:cubicBezTo>
                      <a:pt x="6" y="16"/>
                      <a:pt x="5" y="17"/>
                      <a:pt x="4" y="17"/>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7" name="Freeform 78"/>
              <p:cNvSpPr/>
              <p:nvPr/>
            </p:nvSpPr>
            <p:spPr bwMode="auto">
              <a:xfrm>
                <a:off x="1944" y="1836"/>
                <a:ext cx="50" cy="24"/>
              </a:xfrm>
              <a:custGeom>
                <a:avLst/>
                <a:gdLst>
                  <a:gd name="T0" fmla="*/ 0 w 21"/>
                  <a:gd name="T1" fmla="*/ 0 h 10"/>
                  <a:gd name="T2" fmla="*/ 10 w 21"/>
                  <a:gd name="T3" fmla="*/ 10 h 10"/>
                  <a:gd name="T4" fmla="*/ 21 w 21"/>
                  <a:gd name="T5" fmla="*/ 0 h 10"/>
                  <a:gd name="T6" fmla="*/ 0 w 21"/>
                  <a:gd name="T7" fmla="*/ 0 h 10"/>
                </a:gdLst>
                <a:ahLst/>
                <a:cxnLst>
                  <a:cxn ang="0">
                    <a:pos x="T0" y="T1"/>
                  </a:cxn>
                  <a:cxn ang="0">
                    <a:pos x="T2" y="T3"/>
                  </a:cxn>
                  <a:cxn ang="0">
                    <a:pos x="T4" y="T5"/>
                  </a:cxn>
                  <a:cxn ang="0">
                    <a:pos x="T6" y="T7"/>
                  </a:cxn>
                </a:cxnLst>
                <a:rect l="0" t="0" r="r" b="b"/>
                <a:pathLst>
                  <a:path w="21" h="10">
                    <a:moveTo>
                      <a:pt x="0" y="0"/>
                    </a:moveTo>
                    <a:cubicBezTo>
                      <a:pt x="0" y="3"/>
                      <a:pt x="3" y="10"/>
                      <a:pt x="10" y="10"/>
                    </a:cubicBezTo>
                    <a:cubicBezTo>
                      <a:pt x="18" y="10"/>
                      <a:pt x="20" y="4"/>
                      <a:pt x="2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8" name="Freeform 79"/>
              <p:cNvSpPr/>
              <p:nvPr/>
            </p:nvSpPr>
            <p:spPr bwMode="auto">
              <a:xfrm>
                <a:off x="1956" y="1865"/>
                <a:ext cx="22" cy="7"/>
              </a:xfrm>
              <a:custGeom>
                <a:avLst/>
                <a:gdLst>
                  <a:gd name="T0" fmla="*/ 5 w 9"/>
                  <a:gd name="T1" fmla="*/ 3 h 3"/>
                  <a:gd name="T2" fmla="*/ 9 w 9"/>
                  <a:gd name="T3" fmla="*/ 2 h 3"/>
                  <a:gd name="T4" fmla="*/ 9 w 9"/>
                  <a:gd name="T5" fmla="*/ 1 h 3"/>
                  <a:gd name="T6" fmla="*/ 8 w 9"/>
                  <a:gd name="T7" fmla="*/ 0 h 3"/>
                  <a:gd name="T8" fmla="*/ 5 w 9"/>
                  <a:gd name="T9" fmla="*/ 1 h 3"/>
                  <a:gd name="T10" fmla="*/ 2 w 9"/>
                  <a:gd name="T11" fmla="*/ 0 h 3"/>
                  <a:gd name="T12" fmla="*/ 1 w 9"/>
                  <a:gd name="T13" fmla="*/ 1 h 3"/>
                  <a:gd name="T14" fmla="*/ 1 w 9"/>
                  <a:gd name="T15" fmla="*/ 2 h 3"/>
                  <a:gd name="T16" fmla="*/ 5 w 9"/>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
                    <a:moveTo>
                      <a:pt x="5" y="3"/>
                    </a:moveTo>
                    <a:cubicBezTo>
                      <a:pt x="7" y="3"/>
                      <a:pt x="9" y="2"/>
                      <a:pt x="9" y="2"/>
                    </a:cubicBezTo>
                    <a:cubicBezTo>
                      <a:pt x="9" y="1"/>
                      <a:pt x="9" y="1"/>
                      <a:pt x="9" y="1"/>
                    </a:cubicBezTo>
                    <a:cubicBezTo>
                      <a:pt x="9" y="0"/>
                      <a:pt x="8" y="0"/>
                      <a:pt x="8" y="0"/>
                    </a:cubicBezTo>
                    <a:cubicBezTo>
                      <a:pt x="8" y="0"/>
                      <a:pt x="6" y="1"/>
                      <a:pt x="5" y="1"/>
                    </a:cubicBezTo>
                    <a:cubicBezTo>
                      <a:pt x="3" y="1"/>
                      <a:pt x="2" y="0"/>
                      <a:pt x="2" y="0"/>
                    </a:cubicBezTo>
                    <a:cubicBezTo>
                      <a:pt x="1" y="0"/>
                      <a:pt x="1" y="0"/>
                      <a:pt x="1" y="1"/>
                    </a:cubicBezTo>
                    <a:cubicBezTo>
                      <a:pt x="0" y="1"/>
                      <a:pt x="0" y="1"/>
                      <a:pt x="1" y="2"/>
                    </a:cubicBezTo>
                    <a:cubicBezTo>
                      <a:pt x="1" y="2"/>
                      <a:pt x="3" y="3"/>
                      <a:pt x="5" y="3"/>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9" name="Freeform 80"/>
              <p:cNvSpPr/>
              <p:nvPr/>
            </p:nvSpPr>
            <p:spPr bwMode="auto">
              <a:xfrm>
                <a:off x="1895" y="1696"/>
                <a:ext cx="151" cy="90"/>
              </a:xfrm>
              <a:custGeom>
                <a:avLst/>
                <a:gdLst>
                  <a:gd name="T0" fmla="*/ 63 w 64"/>
                  <a:gd name="T1" fmla="*/ 38 h 38"/>
                  <a:gd name="T2" fmla="*/ 59 w 64"/>
                  <a:gd name="T3" fmla="*/ 38 h 38"/>
                  <a:gd name="T4" fmla="*/ 57 w 64"/>
                  <a:gd name="T5" fmla="*/ 26 h 38"/>
                  <a:gd name="T6" fmla="*/ 55 w 64"/>
                  <a:gd name="T7" fmla="*/ 13 h 38"/>
                  <a:gd name="T8" fmla="*/ 32 w 64"/>
                  <a:gd name="T9" fmla="*/ 10 h 38"/>
                  <a:gd name="T10" fmla="*/ 8 w 64"/>
                  <a:gd name="T11" fmla="*/ 11 h 38"/>
                  <a:gd name="T12" fmla="*/ 8 w 64"/>
                  <a:gd name="T13" fmla="*/ 21 h 38"/>
                  <a:gd name="T14" fmla="*/ 3 w 64"/>
                  <a:gd name="T15" fmla="*/ 33 h 38"/>
                  <a:gd name="T16" fmla="*/ 3 w 64"/>
                  <a:gd name="T17" fmla="*/ 38 h 38"/>
                  <a:gd name="T18" fmla="*/ 0 w 64"/>
                  <a:gd name="T19" fmla="*/ 38 h 38"/>
                  <a:gd name="T20" fmla="*/ 0 w 64"/>
                  <a:gd name="T21" fmla="*/ 25 h 38"/>
                  <a:gd name="T22" fmla="*/ 9 w 64"/>
                  <a:gd name="T23" fmla="*/ 9 h 38"/>
                  <a:gd name="T24" fmla="*/ 52 w 64"/>
                  <a:gd name="T25" fmla="*/ 7 h 38"/>
                  <a:gd name="T26" fmla="*/ 64 w 64"/>
                  <a:gd name="T27" fmla="*/ 26 h 38"/>
                  <a:gd name="T28" fmla="*/ 63 w 6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38">
                    <a:moveTo>
                      <a:pt x="63" y="38"/>
                    </a:moveTo>
                    <a:cubicBezTo>
                      <a:pt x="59" y="38"/>
                      <a:pt x="59" y="38"/>
                      <a:pt x="59" y="38"/>
                    </a:cubicBezTo>
                    <a:cubicBezTo>
                      <a:pt x="59" y="34"/>
                      <a:pt x="58" y="29"/>
                      <a:pt x="57" y="26"/>
                    </a:cubicBezTo>
                    <a:cubicBezTo>
                      <a:pt x="54" y="19"/>
                      <a:pt x="60" y="16"/>
                      <a:pt x="55" y="13"/>
                    </a:cubicBezTo>
                    <a:cubicBezTo>
                      <a:pt x="51" y="9"/>
                      <a:pt x="40" y="11"/>
                      <a:pt x="32" y="10"/>
                    </a:cubicBezTo>
                    <a:cubicBezTo>
                      <a:pt x="24" y="10"/>
                      <a:pt x="11" y="10"/>
                      <a:pt x="8" y="11"/>
                    </a:cubicBezTo>
                    <a:cubicBezTo>
                      <a:pt x="5" y="12"/>
                      <a:pt x="7" y="17"/>
                      <a:pt x="8" y="21"/>
                    </a:cubicBezTo>
                    <a:cubicBezTo>
                      <a:pt x="9" y="25"/>
                      <a:pt x="4" y="29"/>
                      <a:pt x="3" y="33"/>
                    </a:cubicBezTo>
                    <a:cubicBezTo>
                      <a:pt x="3" y="34"/>
                      <a:pt x="3" y="36"/>
                      <a:pt x="3" y="38"/>
                    </a:cubicBezTo>
                    <a:cubicBezTo>
                      <a:pt x="0" y="38"/>
                      <a:pt x="0" y="38"/>
                      <a:pt x="0" y="38"/>
                    </a:cubicBezTo>
                    <a:cubicBezTo>
                      <a:pt x="0" y="33"/>
                      <a:pt x="0" y="28"/>
                      <a:pt x="0" y="25"/>
                    </a:cubicBezTo>
                    <a:cubicBezTo>
                      <a:pt x="0" y="18"/>
                      <a:pt x="4" y="12"/>
                      <a:pt x="9" y="9"/>
                    </a:cubicBezTo>
                    <a:cubicBezTo>
                      <a:pt x="25" y="0"/>
                      <a:pt x="41" y="3"/>
                      <a:pt x="52" y="7"/>
                    </a:cubicBezTo>
                    <a:cubicBezTo>
                      <a:pt x="59" y="10"/>
                      <a:pt x="64" y="18"/>
                      <a:pt x="64" y="26"/>
                    </a:cubicBezTo>
                    <a:cubicBezTo>
                      <a:pt x="63" y="29"/>
                      <a:pt x="63" y="34"/>
                      <a:pt x="63" y="38"/>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0" name="Freeform 81"/>
              <p:cNvSpPr>
                <a:spLocks noEditPoints="1"/>
              </p:cNvSpPr>
              <p:nvPr/>
            </p:nvSpPr>
            <p:spPr bwMode="auto">
              <a:xfrm>
                <a:off x="1978" y="1770"/>
                <a:ext cx="47" cy="47"/>
              </a:xfrm>
              <a:custGeom>
                <a:avLst/>
                <a:gdLst>
                  <a:gd name="T0" fmla="*/ 0 w 20"/>
                  <a:gd name="T1" fmla="*/ 10 h 20"/>
                  <a:gd name="T2" fmla="*/ 10 w 20"/>
                  <a:gd name="T3" fmla="*/ 0 h 20"/>
                  <a:gd name="T4" fmla="*/ 20 w 20"/>
                  <a:gd name="T5" fmla="*/ 10 h 20"/>
                  <a:gd name="T6" fmla="*/ 10 w 20"/>
                  <a:gd name="T7" fmla="*/ 20 h 20"/>
                  <a:gd name="T8" fmla="*/ 0 w 20"/>
                  <a:gd name="T9" fmla="*/ 10 h 20"/>
                  <a:gd name="T10" fmla="*/ 2 w 20"/>
                  <a:gd name="T11" fmla="*/ 10 h 20"/>
                  <a:gd name="T12" fmla="*/ 10 w 20"/>
                  <a:gd name="T13" fmla="*/ 18 h 20"/>
                  <a:gd name="T14" fmla="*/ 18 w 20"/>
                  <a:gd name="T15" fmla="*/ 10 h 20"/>
                  <a:gd name="T16" fmla="*/ 10 w 20"/>
                  <a:gd name="T17" fmla="*/ 2 h 20"/>
                  <a:gd name="T18" fmla="*/ 2 w 20"/>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0" y="10"/>
                    </a:moveTo>
                    <a:cubicBezTo>
                      <a:pt x="0" y="5"/>
                      <a:pt x="5" y="0"/>
                      <a:pt x="10" y="0"/>
                    </a:cubicBezTo>
                    <a:cubicBezTo>
                      <a:pt x="16" y="0"/>
                      <a:pt x="20" y="5"/>
                      <a:pt x="20" y="10"/>
                    </a:cubicBezTo>
                    <a:cubicBezTo>
                      <a:pt x="20" y="16"/>
                      <a:pt x="16" y="20"/>
                      <a:pt x="10" y="20"/>
                    </a:cubicBezTo>
                    <a:cubicBezTo>
                      <a:pt x="5" y="20"/>
                      <a:pt x="0" y="16"/>
                      <a:pt x="0" y="10"/>
                    </a:cubicBezTo>
                    <a:close/>
                    <a:moveTo>
                      <a:pt x="2" y="10"/>
                    </a:moveTo>
                    <a:cubicBezTo>
                      <a:pt x="2" y="15"/>
                      <a:pt x="6" y="18"/>
                      <a:pt x="10" y="18"/>
                    </a:cubicBezTo>
                    <a:cubicBezTo>
                      <a:pt x="15" y="18"/>
                      <a:pt x="18" y="15"/>
                      <a:pt x="18" y="10"/>
                    </a:cubicBezTo>
                    <a:cubicBezTo>
                      <a:pt x="18" y="6"/>
                      <a:pt x="15" y="2"/>
                      <a:pt x="10" y="2"/>
                    </a:cubicBezTo>
                    <a:cubicBezTo>
                      <a:pt x="6" y="2"/>
                      <a:pt x="2" y="6"/>
                      <a:pt x="2"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1" name="Freeform 82"/>
              <p:cNvSpPr>
                <a:spLocks noEditPoints="1"/>
              </p:cNvSpPr>
              <p:nvPr/>
            </p:nvSpPr>
            <p:spPr bwMode="auto">
              <a:xfrm>
                <a:off x="1916" y="1770"/>
                <a:ext cx="45" cy="47"/>
              </a:xfrm>
              <a:custGeom>
                <a:avLst/>
                <a:gdLst>
                  <a:gd name="T0" fmla="*/ 0 w 19"/>
                  <a:gd name="T1" fmla="*/ 10 h 20"/>
                  <a:gd name="T2" fmla="*/ 9 w 19"/>
                  <a:gd name="T3" fmla="*/ 0 h 20"/>
                  <a:gd name="T4" fmla="*/ 19 w 19"/>
                  <a:gd name="T5" fmla="*/ 10 h 20"/>
                  <a:gd name="T6" fmla="*/ 9 w 19"/>
                  <a:gd name="T7" fmla="*/ 20 h 20"/>
                  <a:gd name="T8" fmla="*/ 0 w 19"/>
                  <a:gd name="T9" fmla="*/ 10 h 20"/>
                  <a:gd name="T10" fmla="*/ 1 w 19"/>
                  <a:gd name="T11" fmla="*/ 10 h 20"/>
                  <a:gd name="T12" fmla="*/ 9 w 19"/>
                  <a:gd name="T13" fmla="*/ 18 h 20"/>
                  <a:gd name="T14" fmla="*/ 18 w 19"/>
                  <a:gd name="T15" fmla="*/ 10 h 20"/>
                  <a:gd name="T16" fmla="*/ 9 w 19"/>
                  <a:gd name="T17" fmla="*/ 2 h 20"/>
                  <a:gd name="T18" fmla="*/ 1 w 19"/>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0">
                    <a:moveTo>
                      <a:pt x="0" y="10"/>
                    </a:moveTo>
                    <a:cubicBezTo>
                      <a:pt x="0" y="5"/>
                      <a:pt x="4" y="0"/>
                      <a:pt x="9" y="0"/>
                    </a:cubicBezTo>
                    <a:cubicBezTo>
                      <a:pt x="15" y="0"/>
                      <a:pt x="19" y="5"/>
                      <a:pt x="19" y="10"/>
                    </a:cubicBezTo>
                    <a:cubicBezTo>
                      <a:pt x="19" y="16"/>
                      <a:pt x="15" y="20"/>
                      <a:pt x="9" y="20"/>
                    </a:cubicBezTo>
                    <a:cubicBezTo>
                      <a:pt x="4" y="20"/>
                      <a:pt x="0" y="16"/>
                      <a:pt x="0" y="10"/>
                    </a:cubicBezTo>
                    <a:close/>
                    <a:moveTo>
                      <a:pt x="1" y="10"/>
                    </a:moveTo>
                    <a:cubicBezTo>
                      <a:pt x="1" y="15"/>
                      <a:pt x="5" y="18"/>
                      <a:pt x="9" y="18"/>
                    </a:cubicBezTo>
                    <a:cubicBezTo>
                      <a:pt x="14" y="18"/>
                      <a:pt x="18" y="15"/>
                      <a:pt x="18" y="10"/>
                    </a:cubicBezTo>
                    <a:cubicBezTo>
                      <a:pt x="18" y="6"/>
                      <a:pt x="14" y="2"/>
                      <a:pt x="9" y="2"/>
                    </a:cubicBezTo>
                    <a:cubicBezTo>
                      <a:pt x="5" y="2"/>
                      <a:pt x="1" y="6"/>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2" name="Freeform 83"/>
              <p:cNvSpPr/>
              <p:nvPr/>
            </p:nvSpPr>
            <p:spPr bwMode="auto">
              <a:xfrm>
                <a:off x="2020" y="1772"/>
                <a:ext cx="29" cy="14"/>
              </a:xfrm>
              <a:custGeom>
                <a:avLst/>
                <a:gdLst>
                  <a:gd name="T0" fmla="*/ 0 w 12"/>
                  <a:gd name="T1" fmla="*/ 6 h 6"/>
                  <a:gd name="T2" fmla="*/ 1 w 12"/>
                  <a:gd name="T3" fmla="*/ 6 h 6"/>
                  <a:gd name="T4" fmla="*/ 11 w 12"/>
                  <a:gd name="T5" fmla="*/ 3 h 6"/>
                  <a:gd name="T6" fmla="*/ 12 w 12"/>
                  <a:gd name="T7" fmla="*/ 2 h 6"/>
                  <a:gd name="T8" fmla="*/ 12 w 12"/>
                  <a:gd name="T9" fmla="*/ 1 h 6"/>
                  <a:gd name="T10" fmla="*/ 0 w 12"/>
                  <a:gd name="T11" fmla="*/ 5 h 6"/>
                  <a:gd name="T12" fmla="*/ 0 w 1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0" y="6"/>
                    </a:moveTo>
                    <a:cubicBezTo>
                      <a:pt x="1" y="6"/>
                      <a:pt x="1" y="6"/>
                      <a:pt x="1" y="6"/>
                    </a:cubicBezTo>
                    <a:cubicBezTo>
                      <a:pt x="1" y="6"/>
                      <a:pt x="5" y="1"/>
                      <a:pt x="11" y="3"/>
                    </a:cubicBezTo>
                    <a:cubicBezTo>
                      <a:pt x="12" y="3"/>
                      <a:pt x="12" y="3"/>
                      <a:pt x="12" y="2"/>
                    </a:cubicBezTo>
                    <a:cubicBezTo>
                      <a:pt x="12" y="2"/>
                      <a:pt x="12" y="1"/>
                      <a:pt x="12" y="1"/>
                    </a:cubicBezTo>
                    <a:cubicBezTo>
                      <a:pt x="5" y="0"/>
                      <a:pt x="0" y="4"/>
                      <a:pt x="0" y="5"/>
                    </a:cubicBezTo>
                    <a:cubicBezTo>
                      <a:pt x="0" y="6"/>
                      <a:pt x="0" y="6"/>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3" name="Freeform 84"/>
              <p:cNvSpPr/>
              <p:nvPr/>
            </p:nvSpPr>
            <p:spPr bwMode="auto">
              <a:xfrm>
                <a:off x="1888" y="1772"/>
                <a:ext cx="33" cy="14"/>
              </a:xfrm>
              <a:custGeom>
                <a:avLst/>
                <a:gdLst>
                  <a:gd name="T0" fmla="*/ 13 w 14"/>
                  <a:gd name="T1" fmla="*/ 6 h 6"/>
                  <a:gd name="T2" fmla="*/ 14 w 14"/>
                  <a:gd name="T3" fmla="*/ 6 h 6"/>
                  <a:gd name="T4" fmla="*/ 13 w 14"/>
                  <a:gd name="T5" fmla="*/ 5 h 6"/>
                  <a:gd name="T6" fmla="*/ 0 w 14"/>
                  <a:gd name="T7" fmla="*/ 1 h 6"/>
                  <a:gd name="T8" fmla="*/ 0 w 14"/>
                  <a:gd name="T9" fmla="*/ 2 h 6"/>
                  <a:gd name="T10" fmla="*/ 1 w 14"/>
                  <a:gd name="T11" fmla="*/ 2 h 6"/>
                  <a:gd name="T12" fmla="*/ 13 w 1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13" y="6"/>
                    </a:moveTo>
                    <a:cubicBezTo>
                      <a:pt x="14" y="6"/>
                      <a:pt x="14" y="6"/>
                      <a:pt x="14" y="6"/>
                    </a:cubicBezTo>
                    <a:cubicBezTo>
                      <a:pt x="13" y="5"/>
                      <a:pt x="13" y="5"/>
                      <a:pt x="13" y="5"/>
                    </a:cubicBezTo>
                    <a:cubicBezTo>
                      <a:pt x="13" y="4"/>
                      <a:pt x="6" y="0"/>
                      <a:pt x="0" y="1"/>
                    </a:cubicBezTo>
                    <a:cubicBezTo>
                      <a:pt x="0" y="1"/>
                      <a:pt x="0" y="1"/>
                      <a:pt x="0" y="2"/>
                    </a:cubicBezTo>
                    <a:cubicBezTo>
                      <a:pt x="0" y="2"/>
                      <a:pt x="0" y="2"/>
                      <a:pt x="1" y="2"/>
                    </a:cubicBezTo>
                    <a:cubicBezTo>
                      <a:pt x="6" y="1"/>
                      <a:pt x="12" y="6"/>
                      <a:pt x="13"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4" name="Freeform 85"/>
              <p:cNvSpPr/>
              <p:nvPr/>
            </p:nvSpPr>
            <p:spPr bwMode="auto">
              <a:xfrm>
                <a:off x="1956" y="1779"/>
                <a:ext cx="26" cy="10"/>
              </a:xfrm>
              <a:custGeom>
                <a:avLst/>
                <a:gdLst>
                  <a:gd name="T0" fmla="*/ 2 w 11"/>
                  <a:gd name="T1" fmla="*/ 4 h 4"/>
                  <a:gd name="T2" fmla="*/ 6 w 11"/>
                  <a:gd name="T3" fmla="*/ 1 h 4"/>
                  <a:gd name="T4" fmla="*/ 10 w 11"/>
                  <a:gd name="T5" fmla="*/ 4 h 4"/>
                  <a:gd name="T6" fmla="*/ 11 w 11"/>
                  <a:gd name="T7" fmla="*/ 3 h 4"/>
                  <a:gd name="T8" fmla="*/ 6 w 11"/>
                  <a:gd name="T9" fmla="*/ 0 h 4"/>
                  <a:gd name="T10" fmla="*/ 0 w 11"/>
                  <a:gd name="T11" fmla="*/ 3 h 4"/>
                  <a:gd name="T12" fmla="*/ 2 w 1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 h="4">
                    <a:moveTo>
                      <a:pt x="2" y="4"/>
                    </a:moveTo>
                    <a:cubicBezTo>
                      <a:pt x="2" y="4"/>
                      <a:pt x="3" y="1"/>
                      <a:pt x="6" y="1"/>
                    </a:cubicBezTo>
                    <a:cubicBezTo>
                      <a:pt x="8" y="1"/>
                      <a:pt x="10" y="4"/>
                      <a:pt x="10" y="4"/>
                    </a:cubicBezTo>
                    <a:cubicBezTo>
                      <a:pt x="11" y="3"/>
                      <a:pt x="11" y="3"/>
                      <a:pt x="11" y="3"/>
                    </a:cubicBezTo>
                    <a:cubicBezTo>
                      <a:pt x="11" y="3"/>
                      <a:pt x="9" y="0"/>
                      <a:pt x="6" y="0"/>
                    </a:cubicBezTo>
                    <a:cubicBezTo>
                      <a:pt x="3" y="0"/>
                      <a:pt x="0" y="3"/>
                      <a:pt x="0" y="3"/>
                    </a:cubicBez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5" name="Freeform 86"/>
              <p:cNvSpPr/>
              <p:nvPr/>
            </p:nvSpPr>
            <p:spPr bwMode="auto">
              <a:xfrm>
                <a:off x="1866" y="2296"/>
                <a:ext cx="502" cy="135"/>
              </a:xfrm>
              <a:custGeom>
                <a:avLst/>
                <a:gdLst>
                  <a:gd name="T0" fmla="*/ 212 w 212"/>
                  <a:gd name="T1" fmla="*/ 24 h 57"/>
                  <a:gd name="T2" fmla="*/ 204 w 212"/>
                  <a:gd name="T3" fmla="*/ 37 h 57"/>
                  <a:gd name="T4" fmla="*/ 190 w 212"/>
                  <a:gd name="T5" fmla="*/ 44 h 57"/>
                  <a:gd name="T6" fmla="*/ 176 w 212"/>
                  <a:gd name="T7" fmla="*/ 49 h 57"/>
                  <a:gd name="T8" fmla="*/ 162 w 212"/>
                  <a:gd name="T9" fmla="*/ 52 h 57"/>
                  <a:gd name="T10" fmla="*/ 148 w 212"/>
                  <a:gd name="T11" fmla="*/ 54 h 57"/>
                  <a:gd name="T12" fmla="*/ 134 w 212"/>
                  <a:gd name="T13" fmla="*/ 55 h 57"/>
                  <a:gd name="T14" fmla="*/ 119 w 212"/>
                  <a:gd name="T15" fmla="*/ 56 h 57"/>
                  <a:gd name="T16" fmla="*/ 106 w 212"/>
                  <a:gd name="T17" fmla="*/ 57 h 57"/>
                  <a:gd name="T18" fmla="*/ 94 w 212"/>
                  <a:gd name="T19" fmla="*/ 56 h 57"/>
                  <a:gd name="T20" fmla="*/ 83 w 212"/>
                  <a:gd name="T21" fmla="*/ 56 h 57"/>
                  <a:gd name="T22" fmla="*/ 77 w 212"/>
                  <a:gd name="T23" fmla="*/ 55 h 57"/>
                  <a:gd name="T24" fmla="*/ 63 w 212"/>
                  <a:gd name="T25" fmla="*/ 54 h 57"/>
                  <a:gd name="T26" fmla="*/ 52 w 212"/>
                  <a:gd name="T27" fmla="*/ 52 h 57"/>
                  <a:gd name="T28" fmla="*/ 38 w 212"/>
                  <a:gd name="T29" fmla="*/ 49 h 57"/>
                  <a:gd name="T30" fmla="*/ 35 w 212"/>
                  <a:gd name="T31" fmla="*/ 48 h 57"/>
                  <a:gd name="T32" fmla="*/ 24 w 212"/>
                  <a:gd name="T33" fmla="*/ 44 h 57"/>
                  <a:gd name="T34" fmla="*/ 11 w 212"/>
                  <a:gd name="T35" fmla="*/ 38 h 57"/>
                  <a:gd name="T36" fmla="*/ 9 w 212"/>
                  <a:gd name="T37" fmla="*/ 36 h 57"/>
                  <a:gd name="T38" fmla="*/ 0 w 212"/>
                  <a:gd name="T39" fmla="*/ 24 h 57"/>
                  <a:gd name="T40" fmla="*/ 1 w 212"/>
                  <a:gd name="T41" fmla="*/ 0 h 57"/>
                  <a:gd name="T42" fmla="*/ 10 w 212"/>
                  <a:gd name="T43" fmla="*/ 0 h 57"/>
                  <a:gd name="T44" fmla="*/ 24 w 212"/>
                  <a:gd name="T45" fmla="*/ 0 h 57"/>
                  <a:gd name="T46" fmla="*/ 35 w 212"/>
                  <a:gd name="T47" fmla="*/ 0 h 57"/>
                  <a:gd name="T48" fmla="*/ 49 w 212"/>
                  <a:gd name="T49" fmla="*/ 0 h 57"/>
                  <a:gd name="T50" fmla="*/ 63 w 212"/>
                  <a:gd name="T51" fmla="*/ 0 h 57"/>
                  <a:gd name="T52" fmla="*/ 77 w 212"/>
                  <a:gd name="T53" fmla="*/ 0 h 57"/>
                  <a:gd name="T54" fmla="*/ 91 w 212"/>
                  <a:gd name="T55" fmla="*/ 0 h 57"/>
                  <a:gd name="T56" fmla="*/ 105 w 212"/>
                  <a:gd name="T57" fmla="*/ 0 h 57"/>
                  <a:gd name="T58" fmla="*/ 119 w 212"/>
                  <a:gd name="T59" fmla="*/ 0 h 57"/>
                  <a:gd name="T60" fmla="*/ 134 w 212"/>
                  <a:gd name="T61" fmla="*/ 0 h 57"/>
                  <a:gd name="T62" fmla="*/ 148 w 212"/>
                  <a:gd name="T63" fmla="*/ 0 h 57"/>
                  <a:gd name="T64" fmla="*/ 162 w 212"/>
                  <a:gd name="T65" fmla="*/ 0 h 57"/>
                  <a:gd name="T66" fmla="*/ 176 w 212"/>
                  <a:gd name="T67" fmla="*/ 0 h 57"/>
                  <a:gd name="T68" fmla="*/ 179 w 212"/>
                  <a:gd name="T69" fmla="*/ 0 h 57"/>
                  <a:gd name="T70" fmla="*/ 193 w 212"/>
                  <a:gd name="T71" fmla="*/ 0 h 57"/>
                  <a:gd name="T72" fmla="*/ 207 w 212"/>
                  <a:gd name="T73" fmla="*/ 0 h 57"/>
                  <a:gd name="T74" fmla="*/ 212 w 212"/>
                  <a:gd name="T75"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57">
                    <a:moveTo>
                      <a:pt x="212" y="23"/>
                    </a:moveTo>
                    <a:cubicBezTo>
                      <a:pt x="212" y="24"/>
                      <a:pt x="212" y="24"/>
                      <a:pt x="212" y="24"/>
                    </a:cubicBezTo>
                    <a:cubicBezTo>
                      <a:pt x="212" y="27"/>
                      <a:pt x="210" y="31"/>
                      <a:pt x="207" y="34"/>
                    </a:cubicBezTo>
                    <a:cubicBezTo>
                      <a:pt x="206" y="35"/>
                      <a:pt x="205" y="36"/>
                      <a:pt x="204" y="37"/>
                    </a:cubicBezTo>
                    <a:cubicBezTo>
                      <a:pt x="201" y="39"/>
                      <a:pt x="197" y="41"/>
                      <a:pt x="193" y="43"/>
                    </a:cubicBezTo>
                    <a:cubicBezTo>
                      <a:pt x="192" y="43"/>
                      <a:pt x="191" y="44"/>
                      <a:pt x="190" y="44"/>
                    </a:cubicBezTo>
                    <a:cubicBezTo>
                      <a:pt x="186" y="45"/>
                      <a:pt x="183" y="47"/>
                      <a:pt x="179" y="48"/>
                    </a:cubicBezTo>
                    <a:cubicBezTo>
                      <a:pt x="178" y="48"/>
                      <a:pt x="177" y="48"/>
                      <a:pt x="176" y="49"/>
                    </a:cubicBezTo>
                    <a:cubicBezTo>
                      <a:pt x="172" y="49"/>
                      <a:pt x="168" y="50"/>
                      <a:pt x="165" y="51"/>
                    </a:cubicBezTo>
                    <a:cubicBezTo>
                      <a:pt x="164" y="51"/>
                      <a:pt x="163" y="52"/>
                      <a:pt x="162" y="52"/>
                    </a:cubicBezTo>
                    <a:cubicBezTo>
                      <a:pt x="158" y="52"/>
                      <a:pt x="154" y="53"/>
                      <a:pt x="151" y="54"/>
                    </a:cubicBezTo>
                    <a:cubicBezTo>
                      <a:pt x="150" y="54"/>
                      <a:pt x="149" y="54"/>
                      <a:pt x="148" y="54"/>
                    </a:cubicBezTo>
                    <a:cubicBezTo>
                      <a:pt x="144" y="54"/>
                      <a:pt x="140" y="55"/>
                      <a:pt x="136" y="55"/>
                    </a:cubicBezTo>
                    <a:cubicBezTo>
                      <a:pt x="136" y="55"/>
                      <a:pt x="135" y="55"/>
                      <a:pt x="134" y="55"/>
                    </a:cubicBezTo>
                    <a:cubicBezTo>
                      <a:pt x="130" y="56"/>
                      <a:pt x="126" y="56"/>
                      <a:pt x="122" y="56"/>
                    </a:cubicBezTo>
                    <a:cubicBezTo>
                      <a:pt x="121" y="56"/>
                      <a:pt x="120" y="56"/>
                      <a:pt x="119" y="56"/>
                    </a:cubicBezTo>
                    <a:cubicBezTo>
                      <a:pt x="116" y="56"/>
                      <a:pt x="112" y="56"/>
                      <a:pt x="108" y="56"/>
                    </a:cubicBezTo>
                    <a:cubicBezTo>
                      <a:pt x="108" y="57"/>
                      <a:pt x="107" y="57"/>
                      <a:pt x="106" y="57"/>
                    </a:cubicBezTo>
                    <a:cubicBezTo>
                      <a:pt x="105" y="57"/>
                      <a:pt x="105" y="57"/>
                      <a:pt x="105" y="57"/>
                    </a:cubicBezTo>
                    <a:cubicBezTo>
                      <a:pt x="102" y="56"/>
                      <a:pt x="98" y="56"/>
                      <a:pt x="94" y="56"/>
                    </a:cubicBezTo>
                    <a:cubicBezTo>
                      <a:pt x="93" y="56"/>
                      <a:pt x="92" y="56"/>
                      <a:pt x="91" y="56"/>
                    </a:cubicBezTo>
                    <a:cubicBezTo>
                      <a:pt x="89" y="56"/>
                      <a:pt x="86" y="56"/>
                      <a:pt x="83" y="56"/>
                    </a:cubicBezTo>
                    <a:cubicBezTo>
                      <a:pt x="82" y="56"/>
                      <a:pt x="81" y="56"/>
                      <a:pt x="80" y="55"/>
                    </a:cubicBezTo>
                    <a:cubicBezTo>
                      <a:pt x="79" y="55"/>
                      <a:pt x="78" y="55"/>
                      <a:pt x="77" y="55"/>
                    </a:cubicBezTo>
                    <a:cubicBezTo>
                      <a:pt x="74" y="55"/>
                      <a:pt x="70" y="55"/>
                      <a:pt x="66" y="54"/>
                    </a:cubicBezTo>
                    <a:cubicBezTo>
                      <a:pt x="65" y="54"/>
                      <a:pt x="64" y="54"/>
                      <a:pt x="63" y="54"/>
                    </a:cubicBezTo>
                    <a:cubicBezTo>
                      <a:pt x="61" y="53"/>
                      <a:pt x="59" y="53"/>
                      <a:pt x="57" y="53"/>
                    </a:cubicBezTo>
                    <a:cubicBezTo>
                      <a:pt x="55" y="52"/>
                      <a:pt x="54" y="52"/>
                      <a:pt x="52" y="52"/>
                    </a:cubicBezTo>
                    <a:cubicBezTo>
                      <a:pt x="51" y="52"/>
                      <a:pt x="50" y="52"/>
                      <a:pt x="49" y="51"/>
                    </a:cubicBezTo>
                    <a:cubicBezTo>
                      <a:pt x="45" y="51"/>
                      <a:pt x="42" y="50"/>
                      <a:pt x="38" y="49"/>
                    </a:cubicBezTo>
                    <a:cubicBezTo>
                      <a:pt x="37" y="49"/>
                      <a:pt x="37" y="48"/>
                      <a:pt x="36" y="48"/>
                    </a:cubicBezTo>
                    <a:cubicBezTo>
                      <a:pt x="35" y="48"/>
                      <a:pt x="35" y="48"/>
                      <a:pt x="35" y="48"/>
                    </a:cubicBezTo>
                    <a:cubicBezTo>
                      <a:pt x="34" y="48"/>
                      <a:pt x="32" y="47"/>
                      <a:pt x="31" y="47"/>
                    </a:cubicBezTo>
                    <a:cubicBezTo>
                      <a:pt x="28" y="46"/>
                      <a:pt x="26" y="45"/>
                      <a:pt x="24" y="44"/>
                    </a:cubicBezTo>
                    <a:cubicBezTo>
                      <a:pt x="23" y="44"/>
                      <a:pt x="22" y="44"/>
                      <a:pt x="21" y="43"/>
                    </a:cubicBezTo>
                    <a:cubicBezTo>
                      <a:pt x="17" y="42"/>
                      <a:pt x="14" y="40"/>
                      <a:pt x="11" y="38"/>
                    </a:cubicBezTo>
                    <a:cubicBezTo>
                      <a:pt x="11" y="38"/>
                      <a:pt x="10" y="38"/>
                      <a:pt x="10" y="37"/>
                    </a:cubicBezTo>
                    <a:cubicBezTo>
                      <a:pt x="9" y="37"/>
                      <a:pt x="9" y="37"/>
                      <a:pt x="9" y="36"/>
                    </a:cubicBezTo>
                    <a:cubicBezTo>
                      <a:pt x="8" y="36"/>
                      <a:pt x="8" y="36"/>
                      <a:pt x="7" y="35"/>
                    </a:cubicBezTo>
                    <a:cubicBezTo>
                      <a:pt x="3" y="32"/>
                      <a:pt x="0" y="28"/>
                      <a:pt x="0" y="24"/>
                    </a:cubicBezTo>
                    <a:cubicBezTo>
                      <a:pt x="1" y="23"/>
                      <a:pt x="1" y="23"/>
                      <a:pt x="1" y="23"/>
                    </a:cubicBezTo>
                    <a:cubicBezTo>
                      <a:pt x="1" y="0"/>
                      <a:pt x="1" y="0"/>
                      <a:pt x="1" y="0"/>
                    </a:cubicBezTo>
                    <a:cubicBezTo>
                      <a:pt x="7" y="0"/>
                      <a:pt x="7" y="0"/>
                      <a:pt x="7" y="0"/>
                    </a:cubicBezTo>
                    <a:cubicBezTo>
                      <a:pt x="10" y="0"/>
                      <a:pt x="10" y="0"/>
                      <a:pt x="10" y="0"/>
                    </a:cubicBezTo>
                    <a:cubicBezTo>
                      <a:pt x="21" y="0"/>
                      <a:pt x="21" y="0"/>
                      <a:pt x="21" y="0"/>
                    </a:cubicBezTo>
                    <a:cubicBezTo>
                      <a:pt x="24" y="0"/>
                      <a:pt x="24" y="0"/>
                      <a:pt x="24" y="0"/>
                    </a:cubicBezTo>
                    <a:cubicBezTo>
                      <a:pt x="33" y="0"/>
                      <a:pt x="33" y="0"/>
                      <a:pt x="33" y="0"/>
                    </a:cubicBezTo>
                    <a:cubicBezTo>
                      <a:pt x="35" y="0"/>
                      <a:pt x="35" y="0"/>
                      <a:pt x="35" y="0"/>
                    </a:cubicBezTo>
                    <a:cubicBezTo>
                      <a:pt x="38" y="0"/>
                      <a:pt x="38" y="0"/>
                      <a:pt x="38" y="0"/>
                    </a:cubicBezTo>
                    <a:cubicBezTo>
                      <a:pt x="49" y="0"/>
                      <a:pt x="49" y="0"/>
                      <a:pt x="49" y="0"/>
                    </a:cubicBezTo>
                    <a:cubicBezTo>
                      <a:pt x="52" y="0"/>
                      <a:pt x="52" y="0"/>
                      <a:pt x="52" y="0"/>
                    </a:cubicBezTo>
                    <a:cubicBezTo>
                      <a:pt x="63" y="0"/>
                      <a:pt x="63" y="0"/>
                      <a:pt x="63" y="0"/>
                    </a:cubicBezTo>
                    <a:cubicBezTo>
                      <a:pt x="66" y="0"/>
                      <a:pt x="66" y="0"/>
                      <a:pt x="66" y="0"/>
                    </a:cubicBezTo>
                    <a:cubicBezTo>
                      <a:pt x="77" y="0"/>
                      <a:pt x="77" y="0"/>
                      <a:pt x="77" y="0"/>
                    </a:cubicBezTo>
                    <a:cubicBezTo>
                      <a:pt x="80" y="0"/>
                      <a:pt x="80" y="0"/>
                      <a:pt x="80" y="0"/>
                    </a:cubicBezTo>
                    <a:cubicBezTo>
                      <a:pt x="91" y="0"/>
                      <a:pt x="91" y="0"/>
                      <a:pt x="91" y="0"/>
                    </a:cubicBezTo>
                    <a:cubicBezTo>
                      <a:pt x="94" y="0"/>
                      <a:pt x="94" y="0"/>
                      <a:pt x="94" y="0"/>
                    </a:cubicBezTo>
                    <a:cubicBezTo>
                      <a:pt x="105" y="0"/>
                      <a:pt x="105" y="0"/>
                      <a:pt x="105" y="0"/>
                    </a:cubicBezTo>
                    <a:cubicBezTo>
                      <a:pt x="108" y="0"/>
                      <a:pt x="108" y="0"/>
                      <a:pt x="108" y="0"/>
                    </a:cubicBezTo>
                    <a:cubicBezTo>
                      <a:pt x="119" y="0"/>
                      <a:pt x="119" y="0"/>
                      <a:pt x="119" y="0"/>
                    </a:cubicBezTo>
                    <a:cubicBezTo>
                      <a:pt x="122" y="0"/>
                      <a:pt x="122" y="0"/>
                      <a:pt x="122" y="0"/>
                    </a:cubicBezTo>
                    <a:cubicBezTo>
                      <a:pt x="134" y="0"/>
                      <a:pt x="134" y="0"/>
                      <a:pt x="134" y="0"/>
                    </a:cubicBezTo>
                    <a:cubicBezTo>
                      <a:pt x="136" y="0"/>
                      <a:pt x="136" y="0"/>
                      <a:pt x="136" y="0"/>
                    </a:cubicBezTo>
                    <a:cubicBezTo>
                      <a:pt x="148" y="0"/>
                      <a:pt x="148" y="0"/>
                      <a:pt x="148" y="0"/>
                    </a:cubicBezTo>
                    <a:cubicBezTo>
                      <a:pt x="151" y="0"/>
                      <a:pt x="151" y="0"/>
                      <a:pt x="151" y="0"/>
                    </a:cubicBezTo>
                    <a:cubicBezTo>
                      <a:pt x="162" y="0"/>
                      <a:pt x="162" y="0"/>
                      <a:pt x="162" y="0"/>
                    </a:cubicBezTo>
                    <a:cubicBezTo>
                      <a:pt x="165" y="0"/>
                      <a:pt x="165" y="0"/>
                      <a:pt x="165" y="0"/>
                    </a:cubicBezTo>
                    <a:cubicBezTo>
                      <a:pt x="176" y="0"/>
                      <a:pt x="176" y="0"/>
                      <a:pt x="176" y="0"/>
                    </a:cubicBezTo>
                    <a:cubicBezTo>
                      <a:pt x="179" y="0"/>
                      <a:pt x="179" y="0"/>
                      <a:pt x="179" y="0"/>
                    </a:cubicBezTo>
                    <a:cubicBezTo>
                      <a:pt x="179" y="0"/>
                      <a:pt x="179" y="0"/>
                      <a:pt x="179" y="0"/>
                    </a:cubicBezTo>
                    <a:cubicBezTo>
                      <a:pt x="190" y="0"/>
                      <a:pt x="190" y="0"/>
                      <a:pt x="190" y="0"/>
                    </a:cubicBezTo>
                    <a:cubicBezTo>
                      <a:pt x="193" y="0"/>
                      <a:pt x="193" y="0"/>
                      <a:pt x="193" y="0"/>
                    </a:cubicBezTo>
                    <a:cubicBezTo>
                      <a:pt x="204" y="0"/>
                      <a:pt x="204" y="0"/>
                      <a:pt x="204" y="0"/>
                    </a:cubicBezTo>
                    <a:cubicBezTo>
                      <a:pt x="207" y="0"/>
                      <a:pt x="207" y="0"/>
                      <a:pt x="207" y="0"/>
                    </a:cubicBezTo>
                    <a:cubicBezTo>
                      <a:pt x="212" y="0"/>
                      <a:pt x="212" y="0"/>
                      <a:pt x="212" y="0"/>
                    </a:cubicBezTo>
                    <a:cubicBezTo>
                      <a:pt x="212" y="23"/>
                      <a:pt x="212" y="23"/>
                      <a:pt x="212" y="23"/>
                    </a:cubicBezTo>
                    <a:cubicBezTo>
                      <a:pt x="212" y="23"/>
                      <a:pt x="212" y="23"/>
                      <a:pt x="212"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6" name="Freeform 87"/>
              <p:cNvSpPr/>
              <p:nvPr/>
            </p:nvSpPr>
            <p:spPr bwMode="auto">
              <a:xfrm>
                <a:off x="1883" y="2296"/>
                <a:ext cx="7" cy="87"/>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2" y="37"/>
                      <a:pt x="2" y="37"/>
                      <a:pt x="2" y="36"/>
                    </a:cubicBezTo>
                    <a:cubicBezTo>
                      <a:pt x="1" y="36"/>
                      <a:pt x="1" y="36"/>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7" name="Freeform 88"/>
              <p:cNvSpPr/>
              <p:nvPr/>
            </p:nvSpPr>
            <p:spPr bwMode="auto">
              <a:xfrm>
                <a:off x="1916" y="2296"/>
                <a:ext cx="7" cy="104"/>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4"/>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8" name="Freeform 89"/>
              <p:cNvSpPr/>
              <p:nvPr/>
            </p:nvSpPr>
            <p:spPr bwMode="auto">
              <a:xfrm>
                <a:off x="1949" y="2296"/>
                <a:ext cx="7" cy="116"/>
              </a:xfrm>
              <a:custGeom>
                <a:avLst/>
                <a:gdLst>
                  <a:gd name="T0" fmla="*/ 3 w 3"/>
                  <a:gd name="T1" fmla="*/ 0 h 49"/>
                  <a:gd name="T2" fmla="*/ 3 w 3"/>
                  <a:gd name="T3" fmla="*/ 49 h 49"/>
                  <a:gd name="T4" fmla="*/ 1 w 3"/>
                  <a:gd name="T5" fmla="*/ 48 h 49"/>
                  <a:gd name="T6" fmla="*/ 0 w 3"/>
                  <a:gd name="T7" fmla="*/ 48 h 49"/>
                  <a:gd name="T8" fmla="*/ 0 w 3"/>
                  <a:gd name="T9" fmla="*/ 0 h 49"/>
                  <a:gd name="T10" fmla="*/ 3 w 3"/>
                  <a:gd name="T11" fmla="*/ 0 h 49"/>
                </a:gdLst>
                <a:ahLst/>
                <a:cxnLst>
                  <a:cxn ang="0">
                    <a:pos x="T0" y="T1"/>
                  </a:cxn>
                  <a:cxn ang="0">
                    <a:pos x="T2" y="T3"/>
                  </a:cxn>
                  <a:cxn ang="0">
                    <a:pos x="T4" y="T5"/>
                  </a:cxn>
                  <a:cxn ang="0">
                    <a:pos x="T6" y="T7"/>
                  </a:cxn>
                  <a:cxn ang="0">
                    <a:pos x="T8" y="T9"/>
                  </a:cxn>
                  <a:cxn ang="0">
                    <a:pos x="T10" y="T11"/>
                  </a:cxn>
                </a:cxnLst>
                <a:rect l="0" t="0" r="r" b="b"/>
                <a:pathLst>
                  <a:path w="3" h="49">
                    <a:moveTo>
                      <a:pt x="3" y="0"/>
                    </a:moveTo>
                    <a:cubicBezTo>
                      <a:pt x="3" y="49"/>
                      <a:pt x="3" y="49"/>
                      <a:pt x="3" y="49"/>
                    </a:cubicBezTo>
                    <a:cubicBezTo>
                      <a:pt x="2" y="49"/>
                      <a:pt x="2" y="48"/>
                      <a:pt x="1" y="48"/>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9" name="Freeform 90"/>
              <p:cNvSpPr/>
              <p:nvPr/>
            </p:nvSpPr>
            <p:spPr bwMode="auto">
              <a:xfrm>
                <a:off x="1982" y="2296"/>
                <a:ext cx="7" cy="123"/>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0" name="Freeform 91"/>
              <p:cNvSpPr/>
              <p:nvPr/>
            </p:nvSpPr>
            <p:spPr bwMode="auto">
              <a:xfrm>
                <a:off x="2015" y="2296"/>
                <a:ext cx="8"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1" name="Freeform 92"/>
              <p:cNvSpPr/>
              <p:nvPr/>
            </p:nvSpPr>
            <p:spPr bwMode="auto">
              <a:xfrm>
                <a:off x="2049" y="2296"/>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2" name="Freeform 93"/>
              <p:cNvSpPr/>
              <p:nvPr/>
            </p:nvSpPr>
            <p:spPr bwMode="auto">
              <a:xfrm>
                <a:off x="2082" y="2296"/>
                <a:ext cx="7"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3" name="Freeform 94"/>
              <p:cNvSpPr/>
              <p:nvPr/>
            </p:nvSpPr>
            <p:spPr bwMode="auto">
              <a:xfrm>
                <a:off x="2115" y="2296"/>
                <a:ext cx="7" cy="135"/>
              </a:xfrm>
              <a:custGeom>
                <a:avLst/>
                <a:gdLst>
                  <a:gd name="T0" fmla="*/ 3 w 3"/>
                  <a:gd name="T1" fmla="*/ 0 h 57"/>
                  <a:gd name="T2" fmla="*/ 3 w 3"/>
                  <a:gd name="T3" fmla="*/ 56 h 57"/>
                  <a:gd name="T4" fmla="*/ 1 w 3"/>
                  <a:gd name="T5" fmla="*/ 57 h 57"/>
                  <a:gd name="T6" fmla="*/ 0 w 3"/>
                  <a:gd name="T7" fmla="*/ 57 h 57"/>
                  <a:gd name="T8" fmla="*/ 0 w 3"/>
                  <a:gd name="T9" fmla="*/ 0 h 57"/>
                  <a:gd name="T10" fmla="*/ 3 w 3"/>
                  <a:gd name="T11" fmla="*/ 0 h 57"/>
                </a:gdLst>
                <a:ahLst/>
                <a:cxnLst>
                  <a:cxn ang="0">
                    <a:pos x="T0" y="T1"/>
                  </a:cxn>
                  <a:cxn ang="0">
                    <a:pos x="T2" y="T3"/>
                  </a:cxn>
                  <a:cxn ang="0">
                    <a:pos x="T4" y="T5"/>
                  </a:cxn>
                  <a:cxn ang="0">
                    <a:pos x="T6" y="T7"/>
                  </a:cxn>
                  <a:cxn ang="0">
                    <a:pos x="T8" y="T9"/>
                  </a:cxn>
                  <a:cxn ang="0">
                    <a:pos x="T10" y="T11"/>
                  </a:cxn>
                </a:cxnLst>
                <a:rect l="0" t="0" r="r" b="b"/>
                <a:pathLst>
                  <a:path w="3" h="57">
                    <a:moveTo>
                      <a:pt x="3" y="0"/>
                    </a:moveTo>
                    <a:cubicBezTo>
                      <a:pt x="3" y="56"/>
                      <a:pt x="3" y="56"/>
                      <a:pt x="3" y="56"/>
                    </a:cubicBezTo>
                    <a:cubicBezTo>
                      <a:pt x="3" y="57"/>
                      <a:pt x="2" y="57"/>
                      <a:pt x="1" y="57"/>
                    </a:cubicBezTo>
                    <a:cubicBezTo>
                      <a:pt x="0" y="57"/>
                      <a:pt x="0"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4" name="Freeform 95"/>
              <p:cNvSpPr/>
              <p:nvPr/>
            </p:nvSpPr>
            <p:spPr bwMode="auto">
              <a:xfrm>
                <a:off x="2148" y="2296"/>
                <a:ext cx="7"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5" name="Freeform 96"/>
              <p:cNvSpPr/>
              <p:nvPr/>
            </p:nvSpPr>
            <p:spPr bwMode="auto">
              <a:xfrm>
                <a:off x="2184" y="2296"/>
                <a:ext cx="4" cy="130"/>
              </a:xfrm>
              <a:custGeom>
                <a:avLst/>
                <a:gdLst>
                  <a:gd name="T0" fmla="*/ 2 w 2"/>
                  <a:gd name="T1" fmla="*/ 0 h 55"/>
                  <a:gd name="T2" fmla="*/ 2 w 2"/>
                  <a:gd name="T3" fmla="*/ 55 h 55"/>
                  <a:gd name="T4" fmla="*/ 0 w 2"/>
                  <a:gd name="T5" fmla="*/ 55 h 55"/>
                  <a:gd name="T6" fmla="*/ 0 w 2"/>
                  <a:gd name="T7" fmla="*/ 0 h 55"/>
                  <a:gd name="T8" fmla="*/ 2 w 2"/>
                  <a:gd name="T9" fmla="*/ 0 h 55"/>
                </a:gdLst>
                <a:ahLst/>
                <a:cxnLst>
                  <a:cxn ang="0">
                    <a:pos x="T0" y="T1"/>
                  </a:cxn>
                  <a:cxn ang="0">
                    <a:pos x="T2" y="T3"/>
                  </a:cxn>
                  <a:cxn ang="0">
                    <a:pos x="T4" y="T5"/>
                  </a:cxn>
                  <a:cxn ang="0">
                    <a:pos x="T6" y="T7"/>
                  </a:cxn>
                  <a:cxn ang="0">
                    <a:pos x="T8" y="T9"/>
                  </a:cxn>
                </a:cxnLst>
                <a:rect l="0" t="0" r="r" b="b"/>
                <a:pathLst>
                  <a:path w="2" h="55">
                    <a:moveTo>
                      <a:pt x="2" y="0"/>
                    </a:moveTo>
                    <a:cubicBezTo>
                      <a:pt x="2" y="55"/>
                      <a:pt x="2" y="55"/>
                      <a:pt x="2" y="55"/>
                    </a:cubicBezTo>
                    <a:cubicBezTo>
                      <a:pt x="2" y="55"/>
                      <a:pt x="1" y="55"/>
                      <a:pt x="0" y="55"/>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6" name="Freeform 97"/>
              <p:cNvSpPr/>
              <p:nvPr/>
            </p:nvSpPr>
            <p:spPr bwMode="auto">
              <a:xfrm>
                <a:off x="2217" y="2296"/>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7" name="Freeform 98"/>
              <p:cNvSpPr/>
              <p:nvPr/>
            </p:nvSpPr>
            <p:spPr bwMode="auto">
              <a:xfrm>
                <a:off x="2250" y="2296"/>
                <a:ext cx="7" cy="123"/>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1"/>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8" name="Freeform 99"/>
              <p:cNvSpPr/>
              <p:nvPr/>
            </p:nvSpPr>
            <p:spPr bwMode="auto">
              <a:xfrm>
                <a:off x="2283" y="2296"/>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8"/>
                      <a:pt x="1" y="48"/>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9" name="Freeform 100"/>
              <p:cNvSpPr/>
              <p:nvPr/>
            </p:nvSpPr>
            <p:spPr bwMode="auto">
              <a:xfrm>
                <a:off x="2316" y="2296"/>
                <a:ext cx="7"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0" name="Freeform 101"/>
              <p:cNvSpPr/>
              <p:nvPr/>
            </p:nvSpPr>
            <p:spPr bwMode="auto">
              <a:xfrm>
                <a:off x="2349" y="2296"/>
                <a:ext cx="7" cy="87"/>
              </a:xfrm>
              <a:custGeom>
                <a:avLst/>
                <a:gdLst>
                  <a:gd name="T0" fmla="*/ 3 w 3"/>
                  <a:gd name="T1" fmla="*/ 0 h 37"/>
                  <a:gd name="T2" fmla="*/ 3 w 3"/>
                  <a:gd name="T3" fmla="*/ 34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4"/>
                      <a:pt x="3" y="34"/>
                      <a:pt x="3" y="34"/>
                    </a:cubicBezTo>
                    <a:cubicBezTo>
                      <a:pt x="2" y="35"/>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1" name="Freeform 102"/>
              <p:cNvSpPr/>
              <p:nvPr/>
            </p:nvSpPr>
            <p:spPr bwMode="auto">
              <a:xfrm>
                <a:off x="1869" y="2225"/>
                <a:ext cx="499" cy="142"/>
              </a:xfrm>
              <a:custGeom>
                <a:avLst/>
                <a:gdLst>
                  <a:gd name="T0" fmla="*/ 211 w 211"/>
                  <a:gd name="T1" fmla="*/ 30 h 60"/>
                  <a:gd name="T2" fmla="*/ 105 w 211"/>
                  <a:gd name="T3" fmla="*/ 60 h 60"/>
                  <a:gd name="T4" fmla="*/ 82 w 211"/>
                  <a:gd name="T5" fmla="*/ 60 h 60"/>
                  <a:gd name="T6" fmla="*/ 56 w 211"/>
                  <a:gd name="T7" fmla="*/ 57 h 60"/>
                  <a:gd name="T8" fmla="*/ 35 w 211"/>
                  <a:gd name="T9" fmla="*/ 53 h 60"/>
                  <a:gd name="T10" fmla="*/ 30 w 211"/>
                  <a:gd name="T11" fmla="*/ 51 h 60"/>
                  <a:gd name="T12" fmla="*/ 10 w 211"/>
                  <a:gd name="T13" fmla="*/ 44 h 60"/>
                  <a:gd name="T14" fmla="*/ 8 w 211"/>
                  <a:gd name="T15" fmla="*/ 42 h 60"/>
                  <a:gd name="T16" fmla="*/ 0 w 211"/>
                  <a:gd name="T17" fmla="*/ 30 h 60"/>
                  <a:gd name="T18" fmla="*/ 0 w 211"/>
                  <a:gd name="T19" fmla="*/ 29 h 60"/>
                  <a:gd name="T20" fmla="*/ 105 w 211"/>
                  <a:gd name="T21" fmla="*/ 0 h 60"/>
                  <a:gd name="T22" fmla="*/ 145 w 211"/>
                  <a:gd name="T23" fmla="*/ 2 h 60"/>
                  <a:gd name="T24" fmla="*/ 152 w 211"/>
                  <a:gd name="T25" fmla="*/ 3 h 60"/>
                  <a:gd name="T26" fmla="*/ 179 w 211"/>
                  <a:gd name="T27" fmla="*/ 9 h 60"/>
                  <a:gd name="T28" fmla="*/ 184 w 211"/>
                  <a:gd name="T29" fmla="*/ 10 h 60"/>
                  <a:gd name="T30" fmla="*/ 199 w 211"/>
                  <a:gd name="T31" fmla="*/ 16 h 60"/>
                  <a:gd name="T32" fmla="*/ 209 w 211"/>
                  <a:gd name="T33" fmla="*/ 23 h 60"/>
                  <a:gd name="T34" fmla="*/ 211 w 211"/>
                  <a:gd name="T35" fmla="*/ 29 h 60"/>
                  <a:gd name="T36" fmla="*/ 211 w 211"/>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60">
                    <a:moveTo>
                      <a:pt x="211" y="30"/>
                    </a:moveTo>
                    <a:cubicBezTo>
                      <a:pt x="211" y="47"/>
                      <a:pt x="164" y="60"/>
                      <a:pt x="105" y="60"/>
                    </a:cubicBezTo>
                    <a:cubicBezTo>
                      <a:pt x="97" y="60"/>
                      <a:pt x="90" y="60"/>
                      <a:pt x="82" y="60"/>
                    </a:cubicBezTo>
                    <a:cubicBezTo>
                      <a:pt x="73" y="59"/>
                      <a:pt x="64" y="58"/>
                      <a:pt x="56" y="57"/>
                    </a:cubicBezTo>
                    <a:cubicBezTo>
                      <a:pt x="48" y="56"/>
                      <a:pt x="41" y="54"/>
                      <a:pt x="35" y="53"/>
                    </a:cubicBezTo>
                    <a:cubicBezTo>
                      <a:pt x="33" y="52"/>
                      <a:pt x="31" y="52"/>
                      <a:pt x="30" y="51"/>
                    </a:cubicBezTo>
                    <a:cubicBezTo>
                      <a:pt x="22" y="49"/>
                      <a:pt x="15" y="46"/>
                      <a:pt x="10" y="44"/>
                    </a:cubicBezTo>
                    <a:cubicBezTo>
                      <a:pt x="9" y="43"/>
                      <a:pt x="8" y="42"/>
                      <a:pt x="8" y="42"/>
                    </a:cubicBezTo>
                    <a:cubicBezTo>
                      <a:pt x="2" y="38"/>
                      <a:pt x="0" y="34"/>
                      <a:pt x="0" y="30"/>
                    </a:cubicBezTo>
                    <a:cubicBezTo>
                      <a:pt x="0" y="30"/>
                      <a:pt x="0" y="30"/>
                      <a:pt x="0" y="29"/>
                    </a:cubicBezTo>
                    <a:cubicBezTo>
                      <a:pt x="2" y="13"/>
                      <a:pt x="48" y="0"/>
                      <a:pt x="105" y="0"/>
                    </a:cubicBezTo>
                    <a:cubicBezTo>
                      <a:pt x="119" y="0"/>
                      <a:pt x="133" y="1"/>
                      <a:pt x="145" y="2"/>
                    </a:cubicBezTo>
                    <a:cubicBezTo>
                      <a:pt x="148" y="3"/>
                      <a:pt x="150" y="3"/>
                      <a:pt x="152" y="3"/>
                    </a:cubicBezTo>
                    <a:cubicBezTo>
                      <a:pt x="162" y="5"/>
                      <a:pt x="171" y="7"/>
                      <a:pt x="179" y="9"/>
                    </a:cubicBezTo>
                    <a:cubicBezTo>
                      <a:pt x="181" y="9"/>
                      <a:pt x="183" y="10"/>
                      <a:pt x="184" y="10"/>
                    </a:cubicBezTo>
                    <a:cubicBezTo>
                      <a:pt x="190" y="12"/>
                      <a:pt x="195" y="14"/>
                      <a:pt x="199" y="16"/>
                    </a:cubicBezTo>
                    <a:cubicBezTo>
                      <a:pt x="203" y="18"/>
                      <a:pt x="206" y="21"/>
                      <a:pt x="209" y="23"/>
                    </a:cubicBezTo>
                    <a:cubicBezTo>
                      <a:pt x="210" y="25"/>
                      <a:pt x="211" y="27"/>
                      <a:pt x="211" y="29"/>
                    </a:cubicBezTo>
                    <a:cubicBezTo>
                      <a:pt x="211" y="30"/>
                      <a:pt x="211" y="30"/>
                      <a:pt x="211"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2" name="Freeform 103"/>
              <p:cNvSpPr>
                <a:spLocks noEditPoints="1"/>
              </p:cNvSpPr>
              <p:nvPr/>
            </p:nvSpPr>
            <p:spPr bwMode="auto">
              <a:xfrm>
                <a:off x="2001" y="2274"/>
                <a:ext cx="362" cy="93"/>
              </a:xfrm>
              <a:custGeom>
                <a:avLst/>
                <a:gdLst>
                  <a:gd name="T0" fmla="*/ 15 w 153"/>
                  <a:gd name="T1" fmla="*/ 31 h 39"/>
                  <a:gd name="T2" fmla="*/ 0 w 153"/>
                  <a:gd name="T3" fmla="*/ 36 h 39"/>
                  <a:gd name="T4" fmla="*/ 26 w 153"/>
                  <a:gd name="T5" fmla="*/ 39 h 39"/>
                  <a:gd name="T6" fmla="*/ 45 w 153"/>
                  <a:gd name="T7" fmla="*/ 33 h 39"/>
                  <a:gd name="T8" fmla="*/ 36 w 153"/>
                  <a:gd name="T9" fmla="*/ 33 h 39"/>
                  <a:gd name="T10" fmla="*/ 36 w 153"/>
                  <a:gd name="T11" fmla="*/ 33 h 39"/>
                  <a:gd name="T12" fmla="*/ 36 w 153"/>
                  <a:gd name="T13" fmla="*/ 33 h 39"/>
                  <a:gd name="T14" fmla="*/ 21 w 153"/>
                  <a:gd name="T15" fmla="*/ 32 h 39"/>
                  <a:gd name="T16" fmla="*/ 20 w 153"/>
                  <a:gd name="T17" fmla="*/ 32 h 39"/>
                  <a:gd name="T18" fmla="*/ 20 w 153"/>
                  <a:gd name="T19" fmla="*/ 32 h 39"/>
                  <a:gd name="T20" fmla="*/ 15 w 153"/>
                  <a:gd name="T21" fmla="*/ 31 h 39"/>
                  <a:gd name="T22" fmla="*/ 151 w 153"/>
                  <a:gd name="T23" fmla="*/ 0 h 39"/>
                  <a:gd name="T24" fmla="*/ 149 w 153"/>
                  <a:gd name="T25" fmla="*/ 4 h 39"/>
                  <a:gd name="T26" fmla="*/ 153 w 153"/>
                  <a:gd name="T27" fmla="*/ 2 h 39"/>
                  <a:gd name="T28" fmla="*/ 151 w 153"/>
                  <a:gd name="T2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39">
                    <a:moveTo>
                      <a:pt x="15" y="31"/>
                    </a:moveTo>
                    <a:cubicBezTo>
                      <a:pt x="0" y="36"/>
                      <a:pt x="0" y="36"/>
                      <a:pt x="0" y="36"/>
                    </a:cubicBezTo>
                    <a:cubicBezTo>
                      <a:pt x="8" y="37"/>
                      <a:pt x="17" y="38"/>
                      <a:pt x="26" y="39"/>
                    </a:cubicBezTo>
                    <a:cubicBezTo>
                      <a:pt x="45" y="33"/>
                      <a:pt x="45" y="33"/>
                      <a:pt x="45" y="33"/>
                    </a:cubicBezTo>
                    <a:cubicBezTo>
                      <a:pt x="42" y="33"/>
                      <a:pt x="39" y="33"/>
                      <a:pt x="36" y="33"/>
                    </a:cubicBezTo>
                    <a:cubicBezTo>
                      <a:pt x="36" y="33"/>
                      <a:pt x="36" y="33"/>
                      <a:pt x="36" y="33"/>
                    </a:cubicBezTo>
                    <a:cubicBezTo>
                      <a:pt x="36" y="33"/>
                      <a:pt x="36" y="33"/>
                      <a:pt x="36" y="33"/>
                    </a:cubicBezTo>
                    <a:cubicBezTo>
                      <a:pt x="30" y="33"/>
                      <a:pt x="25" y="32"/>
                      <a:pt x="21" y="32"/>
                    </a:cubicBezTo>
                    <a:cubicBezTo>
                      <a:pt x="21" y="32"/>
                      <a:pt x="20" y="32"/>
                      <a:pt x="20" y="32"/>
                    </a:cubicBezTo>
                    <a:cubicBezTo>
                      <a:pt x="20" y="32"/>
                      <a:pt x="20" y="32"/>
                      <a:pt x="20" y="32"/>
                    </a:cubicBezTo>
                    <a:cubicBezTo>
                      <a:pt x="19" y="32"/>
                      <a:pt x="17" y="32"/>
                      <a:pt x="15" y="31"/>
                    </a:cubicBezTo>
                    <a:moveTo>
                      <a:pt x="151" y="0"/>
                    </a:moveTo>
                    <a:cubicBezTo>
                      <a:pt x="150" y="1"/>
                      <a:pt x="149" y="3"/>
                      <a:pt x="149" y="4"/>
                    </a:cubicBezTo>
                    <a:cubicBezTo>
                      <a:pt x="153" y="2"/>
                      <a:pt x="153" y="2"/>
                      <a:pt x="153" y="2"/>
                    </a:cubicBezTo>
                    <a:cubicBezTo>
                      <a:pt x="152" y="2"/>
                      <a:pt x="151" y="1"/>
                      <a:pt x="15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3" name="Freeform 104"/>
              <p:cNvSpPr/>
              <p:nvPr/>
            </p:nvSpPr>
            <p:spPr bwMode="auto">
              <a:xfrm>
                <a:off x="1888" y="2315"/>
                <a:ext cx="40" cy="14"/>
              </a:xfrm>
              <a:custGeom>
                <a:avLst/>
                <a:gdLst>
                  <a:gd name="T0" fmla="*/ 13 w 17"/>
                  <a:gd name="T1" fmla="*/ 0 h 6"/>
                  <a:gd name="T2" fmla="*/ 0 w 17"/>
                  <a:gd name="T3" fmla="*/ 4 h 6"/>
                  <a:gd name="T4" fmla="*/ 2 w 17"/>
                  <a:gd name="T5" fmla="*/ 6 h 6"/>
                  <a:gd name="T6" fmla="*/ 17 w 17"/>
                  <a:gd name="T7" fmla="*/ 1 h 6"/>
                  <a:gd name="T8" fmla="*/ 13 w 17"/>
                  <a:gd name="T9" fmla="*/ 0 h 6"/>
                </a:gdLst>
                <a:ahLst/>
                <a:cxnLst>
                  <a:cxn ang="0">
                    <a:pos x="T0" y="T1"/>
                  </a:cxn>
                  <a:cxn ang="0">
                    <a:pos x="T2" y="T3"/>
                  </a:cxn>
                  <a:cxn ang="0">
                    <a:pos x="T4" y="T5"/>
                  </a:cxn>
                  <a:cxn ang="0">
                    <a:pos x="T6" y="T7"/>
                  </a:cxn>
                  <a:cxn ang="0">
                    <a:pos x="T8" y="T9"/>
                  </a:cxn>
                </a:cxnLst>
                <a:rect l="0" t="0" r="r" b="b"/>
                <a:pathLst>
                  <a:path w="17" h="6">
                    <a:moveTo>
                      <a:pt x="13" y="0"/>
                    </a:moveTo>
                    <a:cubicBezTo>
                      <a:pt x="0" y="4"/>
                      <a:pt x="0" y="4"/>
                      <a:pt x="0" y="4"/>
                    </a:cubicBezTo>
                    <a:cubicBezTo>
                      <a:pt x="0" y="4"/>
                      <a:pt x="1" y="5"/>
                      <a:pt x="2" y="6"/>
                    </a:cubicBezTo>
                    <a:cubicBezTo>
                      <a:pt x="17" y="1"/>
                      <a:pt x="17" y="1"/>
                      <a:pt x="17" y="1"/>
                    </a:cubicBezTo>
                    <a:cubicBezTo>
                      <a:pt x="16" y="1"/>
                      <a:pt x="14" y="0"/>
                      <a:pt x="1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4" name="Freeform 105"/>
              <p:cNvSpPr/>
              <p:nvPr/>
            </p:nvSpPr>
            <p:spPr bwMode="auto">
              <a:xfrm>
                <a:off x="1940" y="2336"/>
                <a:ext cx="47" cy="14"/>
              </a:xfrm>
              <a:custGeom>
                <a:avLst/>
                <a:gdLst>
                  <a:gd name="T0" fmla="*/ 15 w 20"/>
                  <a:gd name="T1" fmla="*/ 0 h 6"/>
                  <a:gd name="T2" fmla="*/ 0 w 20"/>
                  <a:gd name="T3" fmla="*/ 4 h 6"/>
                  <a:gd name="T4" fmla="*/ 5 w 20"/>
                  <a:gd name="T5" fmla="*/ 6 h 6"/>
                  <a:gd name="T6" fmla="*/ 20 w 20"/>
                  <a:gd name="T7" fmla="*/ 1 h 6"/>
                  <a:gd name="T8" fmla="*/ 17 w 20"/>
                  <a:gd name="T9" fmla="*/ 1 h 6"/>
                  <a:gd name="T10" fmla="*/ 15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15" y="0"/>
                    </a:moveTo>
                    <a:cubicBezTo>
                      <a:pt x="0" y="4"/>
                      <a:pt x="0" y="4"/>
                      <a:pt x="0" y="4"/>
                    </a:cubicBezTo>
                    <a:cubicBezTo>
                      <a:pt x="1" y="5"/>
                      <a:pt x="3" y="5"/>
                      <a:pt x="5" y="6"/>
                    </a:cubicBezTo>
                    <a:cubicBezTo>
                      <a:pt x="20" y="1"/>
                      <a:pt x="20" y="1"/>
                      <a:pt x="20" y="1"/>
                    </a:cubicBezTo>
                    <a:cubicBezTo>
                      <a:pt x="19" y="1"/>
                      <a:pt x="18" y="1"/>
                      <a:pt x="17" y="1"/>
                    </a:cubicBezTo>
                    <a:cubicBezTo>
                      <a:pt x="16" y="0"/>
                      <a:pt x="15"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5" name="Freeform 106"/>
              <p:cNvSpPr/>
              <p:nvPr/>
            </p:nvSpPr>
            <p:spPr bwMode="auto">
              <a:xfrm>
                <a:off x="1918" y="2239"/>
                <a:ext cx="401" cy="114"/>
              </a:xfrm>
              <a:custGeom>
                <a:avLst/>
                <a:gdLst>
                  <a:gd name="T0" fmla="*/ 169 w 169"/>
                  <a:gd name="T1" fmla="*/ 24 h 48"/>
                  <a:gd name="T2" fmla="*/ 169 w 169"/>
                  <a:gd name="T3" fmla="*/ 25 h 48"/>
                  <a:gd name="T4" fmla="*/ 84 w 169"/>
                  <a:gd name="T5" fmla="*/ 48 h 48"/>
                  <a:gd name="T6" fmla="*/ 0 w 169"/>
                  <a:gd name="T7" fmla="*/ 25 h 48"/>
                  <a:gd name="T8" fmla="*/ 0 w 169"/>
                  <a:gd name="T9" fmla="*/ 24 h 48"/>
                  <a:gd name="T10" fmla="*/ 84 w 169"/>
                  <a:gd name="T11" fmla="*/ 0 h 48"/>
                  <a:gd name="T12" fmla="*/ 169 w 169"/>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69" h="48">
                    <a:moveTo>
                      <a:pt x="169" y="24"/>
                    </a:moveTo>
                    <a:cubicBezTo>
                      <a:pt x="169" y="25"/>
                      <a:pt x="169" y="25"/>
                      <a:pt x="169" y="25"/>
                    </a:cubicBezTo>
                    <a:cubicBezTo>
                      <a:pt x="167" y="38"/>
                      <a:pt x="130" y="48"/>
                      <a:pt x="84" y="48"/>
                    </a:cubicBezTo>
                    <a:cubicBezTo>
                      <a:pt x="39" y="48"/>
                      <a:pt x="2" y="38"/>
                      <a:pt x="0" y="25"/>
                    </a:cubicBezTo>
                    <a:cubicBezTo>
                      <a:pt x="0" y="25"/>
                      <a:pt x="0" y="25"/>
                      <a:pt x="0" y="24"/>
                    </a:cubicBezTo>
                    <a:cubicBezTo>
                      <a:pt x="0" y="11"/>
                      <a:pt x="38" y="0"/>
                      <a:pt x="84" y="0"/>
                    </a:cubicBezTo>
                    <a:cubicBezTo>
                      <a:pt x="131" y="0"/>
                      <a:pt x="169" y="11"/>
                      <a:pt x="169"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6" name="Freeform 107"/>
              <p:cNvSpPr/>
              <p:nvPr/>
            </p:nvSpPr>
            <p:spPr bwMode="auto">
              <a:xfrm>
                <a:off x="1918" y="2244"/>
                <a:ext cx="401" cy="109"/>
              </a:xfrm>
              <a:custGeom>
                <a:avLst/>
                <a:gdLst>
                  <a:gd name="T0" fmla="*/ 169 w 169"/>
                  <a:gd name="T1" fmla="*/ 23 h 46"/>
                  <a:gd name="T2" fmla="*/ 84 w 169"/>
                  <a:gd name="T3" fmla="*/ 46 h 46"/>
                  <a:gd name="T4" fmla="*/ 81 w 169"/>
                  <a:gd name="T5" fmla="*/ 46 h 46"/>
                  <a:gd name="T6" fmla="*/ 53 w 169"/>
                  <a:gd name="T7" fmla="*/ 45 h 46"/>
                  <a:gd name="T8" fmla="*/ 28 w 169"/>
                  <a:gd name="T9" fmla="*/ 40 h 46"/>
                  <a:gd name="T10" fmla="*/ 23 w 169"/>
                  <a:gd name="T11" fmla="*/ 39 h 46"/>
                  <a:gd name="T12" fmla="*/ 6 w 169"/>
                  <a:gd name="T13" fmla="*/ 31 h 46"/>
                  <a:gd name="T14" fmla="*/ 3 w 169"/>
                  <a:gd name="T15" fmla="*/ 29 h 46"/>
                  <a:gd name="T16" fmla="*/ 0 w 169"/>
                  <a:gd name="T17" fmla="*/ 23 h 46"/>
                  <a:gd name="T18" fmla="*/ 84 w 169"/>
                  <a:gd name="T19" fmla="*/ 0 h 46"/>
                  <a:gd name="T20" fmla="*/ 101 w 169"/>
                  <a:gd name="T21" fmla="*/ 1 h 46"/>
                  <a:gd name="T22" fmla="*/ 109 w 169"/>
                  <a:gd name="T23" fmla="*/ 2 h 46"/>
                  <a:gd name="T24" fmla="*/ 139 w 169"/>
                  <a:gd name="T25" fmla="*/ 6 h 46"/>
                  <a:gd name="T26" fmla="*/ 144 w 169"/>
                  <a:gd name="T27" fmla="*/ 7 h 46"/>
                  <a:gd name="T28" fmla="*/ 160 w 169"/>
                  <a:gd name="T29" fmla="*/ 14 h 46"/>
                  <a:gd name="T30" fmla="*/ 168 w 169"/>
                  <a:gd name="T31" fmla="*/ 22 h 46"/>
                  <a:gd name="T32" fmla="*/ 169 w 169"/>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46">
                    <a:moveTo>
                      <a:pt x="169" y="23"/>
                    </a:moveTo>
                    <a:cubicBezTo>
                      <a:pt x="167" y="36"/>
                      <a:pt x="130" y="46"/>
                      <a:pt x="84" y="46"/>
                    </a:cubicBezTo>
                    <a:cubicBezTo>
                      <a:pt x="83" y="46"/>
                      <a:pt x="82" y="46"/>
                      <a:pt x="81" y="46"/>
                    </a:cubicBezTo>
                    <a:cubicBezTo>
                      <a:pt x="71" y="46"/>
                      <a:pt x="62" y="46"/>
                      <a:pt x="53" y="45"/>
                    </a:cubicBezTo>
                    <a:cubicBezTo>
                      <a:pt x="44" y="44"/>
                      <a:pt x="36" y="42"/>
                      <a:pt x="28" y="40"/>
                    </a:cubicBezTo>
                    <a:cubicBezTo>
                      <a:pt x="27" y="40"/>
                      <a:pt x="25" y="39"/>
                      <a:pt x="23" y="39"/>
                    </a:cubicBezTo>
                    <a:cubicBezTo>
                      <a:pt x="16" y="37"/>
                      <a:pt x="10" y="34"/>
                      <a:pt x="6" y="31"/>
                    </a:cubicBezTo>
                    <a:cubicBezTo>
                      <a:pt x="5" y="30"/>
                      <a:pt x="4" y="30"/>
                      <a:pt x="3" y="29"/>
                    </a:cubicBezTo>
                    <a:cubicBezTo>
                      <a:pt x="1" y="27"/>
                      <a:pt x="0" y="25"/>
                      <a:pt x="0" y="23"/>
                    </a:cubicBezTo>
                    <a:cubicBezTo>
                      <a:pt x="2" y="11"/>
                      <a:pt x="39" y="0"/>
                      <a:pt x="84" y="0"/>
                    </a:cubicBezTo>
                    <a:cubicBezTo>
                      <a:pt x="90" y="0"/>
                      <a:pt x="96" y="1"/>
                      <a:pt x="101" y="1"/>
                    </a:cubicBezTo>
                    <a:cubicBezTo>
                      <a:pt x="104" y="1"/>
                      <a:pt x="107" y="1"/>
                      <a:pt x="109" y="2"/>
                    </a:cubicBezTo>
                    <a:cubicBezTo>
                      <a:pt x="120" y="2"/>
                      <a:pt x="130" y="4"/>
                      <a:pt x="139" y="6"/>
                    </a:cubicBezTo>
                    <a:cubicBezTo>
                      <a:pt x="141" y="7"/>
                      <a:pt x="142" y="7"/>
                      <a:pt x="144" y="7"/>
                    </a:cubicBezTo>
                    <a:cubicBezTo>
                      <a:pt x="151" y="9"/>
                      <a:pt x="156" y="12"/>
                      <a:pt x="160" y="14"/>
                    </a:cubicBezTo>
                    <a:cubicBezTo>
                      <a:pt x="165" y="16"/>
                      <a:pt x="167" y="19"/>
                      <a:pt x="168" y="22"/>
                    </a:cubicBezTo>
                    <a:cubicBezTo>
                      <a:pt x="169" y="22"/>
                      <a:pt x="169" y="23"/>
                      <a:pt x="169"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7" name="Freeform 108"/>
              <p:cNvSpPr/>
              <p:nvPr/>
            </p:nvSpPr>
            <p:spPr bwMode="auto">
              <a:xfrm>
                <a:off x="2044" y="2341"/>
                <a:ext cx="114" cy="12"/>
              </a:xfrm>
              <a:custGeom>
                <a:avLst/>
                <a:gdLst>
                  <a:gd name="T0" fmla="*/ 48 w 48"/>
                  <a:gd name="T1" fmla="*/ 0 h 5"/>
                  <a:gd name="T2" fmla="*/ 44 w 48"/>
                  <a:gd name="T3" fmla="*/ 0 h 5"/>
                  <a:gd name="T4" fmla="*/ 41 w 48"/>
                  <a:gd name="T5" fmla="*/ 0 h 5"/>
                  <a:gd name="T6" fmla="*/ 30 w 48"/>
                  <a:gd name="T7" fmla="*/ 0 h 5"/>
                  <a:gd name="T8" fmla="*/ 28 w 48"/>
                  <a:gd name="T9" fmla="*/ 0 h 5"/>
                  <a:gd name="T10" fmla="*/ 27 w 48"/>
                  <a:gd name="T11" fmla="*/ 0 h 5"/>
                  <a:gd name="T12" fmla="*/ 16 w 48"/>
                  <a:gd name="T13" fmla="*/ 0 h 5"/>
                  <a:gd name="T14" fmla="*/ 13 w 48"/>
                  <a:gd name="T15" fmla="*/ 0 h 5"/>
                  <a:gd name="T16" fmla="*/ 12 w 48"/>
                  <a:gd name="T17" fmla="*/ 0 h 5"/>
                  <a:gd name="T18" fmla="*/ 0 w 48"/>
                  <a:gd name="T19" fmla="*/ 4 h 5"/>
                  <a:gd name="T20" fmla="*/ 28 w 48"/>
                  <a:gd name="T21" fmla="*/ 5 h 5"/>
                  <a:gd name="T22" fmla="*/ 48 w 48"/>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5">
                    <a:moveTo>
                      <a:pt x="48" y="0"/>
                    </a:moveTo>
                    <a:cubicBezTo>
                      <a:pt x="46" y="0"/>
                      <a:pt x="45" y="0"/>
                      <a:pt x="44" y="0"/>
                    </a:cubicBezTo>
                    <a:cubicBezTo>
                      <a:pt x="43" y="0"/>
                      <a:pt x="42" y="0"/>
                      <a:pt x="41" y="0"/>
                    </a:cubicBezTo>
                    <a:cubicBezTo>
                      <a:pt x="37" y="0"/>
                      <a:pt x="34" y="0"/>
                      <a:pt x="30" y="0"/>
                    </a:cubicBezTo>
                    <a:cubicBezTo>
                      <a:pt x="29" y="0"/>
                      <a:pt x="28" y="0"/>
                      <a:pt x="28" y="0"/>
                    </a:cubicBezTo>
                    <a:cubicBezTo>
                      <a:pt x="27" y="0"/>
                      <a:pt x="27" y="0"/>
                      <a:pt x="27" y="0"/>
                    </a:cubicBezTo>
                    <a:cubicBezTo>
                      <a:pt x="23" y="0"/>
                      <a:pt x="19" y="0"/>
                      <a:pt x="16" y="0"/>
                    </a:cubicBezTo>
                    <a:cubicBezTo>
                      <a:pt x="15" y="0"/>
                      <a:pt x="14" y="0"/>
                      <a:pt x="13" y="0"/>
                    </a:cubicBezTo>
                    <a:cubicBezTo>
                      <a:pt x="13" y="0"/>
                      <a:pt x="12" y="0"/>
                      <a:pt x="12" y="0"/>
                    </a:cubicBezTo>
                    <a:cubicBezTo>
                      <a:pt x="0" y="4"/>
                      <a:pt x="0" y="4"/>
                      <a:pt x="0" y="4"/>
                    </a:cubicBezTo>
                    <a:cubicBezTo>
                      <a:pt x="9" y="5"/>
                      <a:pt x="18" y="5"/>
                      <a:pt x="28" y="5"/>
                    </a:cubicBezTo>
                    <a:cubicBezTo>
                      <a:pt x="48" y="0"/>
                      <a:pt x="48" y="0"/>
                      <a:pt x="4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8" name="Freeform 109"/>
              <p:cNvSpPr/>
              <p:nvPr/>
            </p:nvSpPr>
            <p:spPr bwMode="auto">
              <a:xfrm>
                <a:off x="1973" y="2331"/>
                <a:ext cx="31" cy="7"/>
              </a:xfrm>
              <a:custGeom>
                <a:avLst/>
                <a:gdLst>
                  <a:gd name="T0" fmla="*/ 6 w 13"/>
                  <a:gd name="T1" fmla="*/ 0 h 3"/>
                  <a:gd name="T2" fmla="*/ 0 w 13"/>
                  <a:gd name="T3" fmla="*/ 2 h 3"/>
                  <a:gd name="T4" fmla="*/ 5 w 13"/>
                  <a:gd name="T5" fmla="*/ 3 h 3"/>
                  <a:gd name="T6" fmla="*/ 13 w 13"/>
                  <a:gd name="T7" fmla="*/ 1 h 3"/>
                  <a:gd name="T8" fmla="*/ 8 w 13"/>
                  <a:gd name="T9" fmla="*/ 1 h 3"/>
                  <a:gd name="T10" fmla="*/ 6 w 13"/>
                  <a:gd name="T11" fmla="*/ 0 h 3"/>
                </a:gdLst>
                <a:ahLst/>
                <a:cxnLst>
                  <a:cxn ang="0">
                    <a:pos x="T0" y="T1"/>
                  </a:cxn>
                  <a:cxn ang="0">
                    <a:pos x="T2" y="T3"/>
                  </a:cxn>
                  <a:cxn ang="0">
                    <a:pos x="T4" y="T5"/>
                  </a:cxn>
                  <a:cxn ang="0">
                    <a:pos x="T6" y="T7"/>
                  </a:cxn>
                  <a:cxn ang="0">
                    <a:pos x="T8" y="T9"/>
                  </a:cxn>
                  <a:cxn ang="0">
                    <a:pos x="T10" y="T11"/>
                  </a:cxn>
                </a:cxnLst>
                <a:rect l="0" t="0" r="r" b="b"/>
                <a:pathLst>
                  <a:path w="13" h="3">
                    <a:moveTo>
                      <a:pt x="6" y="0"/>
                    </a:moveTo>
                    <a:cubicBezTo>
                      <a:pt x="0" y="2"/>
                      <a:pt x="0" y="2"/>
                      <a:pt x="0" y="2"/>
                    </a:cubicBezTo>
                    <a:cubicBezTo>
                      <a:pt x="2" y="2"/>
                      <a:pt x="4" y="3"/>
                      <a:pt x="5" y="3"/>
                    </a:cubicBezTo>
                    <a:cubicBezTo>
                      <a:pt x="13" y="1"/>
                      <a:pt x="13" y="1"/>
                      <a:pt x="13" y="1"/>
                    </a:cubicBezTo>
                    <a:cubicBezTo>
                      <a:pt x="11" y="1"/>
                      <a:pt x="9" y="1"/>
                      <a:pt x="8" y="1"/>
                    </a:cubicBezTo>
                    <a:cubicBezTo>
                      <a:pt x="7" y="0"/>
                      <a:pt x="7" y="0"/>
                      <a:pt x="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9" name="Freeform 110"/>
              <p:cNvSpPr/>
              <p:nvPr/>
            </p:nvSpPr>
            <p:spPr bwMode="auto">
              <a:xfrm>
                <a:off x="2027" y="2258"/>
                <a:ext cx="190" cy="80"/>
              </a:xfrm>
              <a:custGeom>
                <a:avLst/>
                <a:gdLst>
                  <a:gd name="T0" fmla="*/ 50 w 80"/>
                  <a:gd name="T1" fmla="*/ 30 h 34"/>
                  <a:gd name="T2" fmla="*/ 50 w 80"/>
                  <a:gd name="T3" fmla="*/ 34 h 34"/>
                  <a:gd name="T4" fmla="*/ 32 w 80"/>
                  <a:gd name="T5" fmla="*/ 34 h 34"/>
                  <a:gd name="T6" fmla="*/ 32 w 80"/>
                  <a:gd name="T7" fmla="*/ 30 h 34"/>
                  <a:gd name="T8" fmla="*/ 0 w 80"/>
                  <a:gd name="T9" fmla="*/ 28 h 34"/>
                  <a:gd name="T10" fmla="*/ 9 w 80"/>
                  <a:gd name="T11" fmla="*/ 21 h 34"/>
                  <a:gd name="T12" fmla="*/ 39 w 80"/>
                  <a:gd name="T13" fmla="*/ 24 h 34"/>
                  <a:gd name="T14" fmla="*/ 50 w 80"/>
                  <a:gd name="T15" fmla="*/ 22 h 34"/>
                  <a:gd name="T16" fmla="*/ 1 w 80"/>
                  <a:gd name="T17" fmla="*/ 12 h 34"/>
                  <a:gd name="T18" fmla="*/ 32 w 80"/>
                  <a:gd name="T19" fmla="*/ 4 h 34"/>
                  <a:gd name="T20" fmla="*/ 32 w 80"/>
                  <a:gd name="T21" fmla="*/ 0 h 34"/>
                  <a:gd name="T22" fmla="*/ 50 w 80"/>
                  <a:gd name="T23" fmla="*/ 0 h 34"/>
                  <a:gd name="T24" fmla="*/ 50 w 80"/>
                  <a:gd name="T25" fmla="*/ 4 h 34"/>
                  <a:gd name="T26" fmla="*/ 76 w 80"/>
                  <a:gd name="T27" fmla="*/ 6 h 34"/>
                  <a:gd name="T28" fmla="*/ 67 w 80"/>
                  <a:gd name="T29" fmla="*/ 12 h 34"/>
                  <a:gd name="T30" fmla="*/ 42 w 80"/>
                  <a:gd name="T31" fmla="*/ 10 h 34"/>
                  <a:gd name="T32" fmla="*/ 31 w 80"/>
                  <a:gd name="T33" fmla="*/ 12 h 34"/>
                  <a:gd name="T34" fmla="*/ 80 w 80"/>
                  <a:gd name="T35" fmla="*/ 22 h 34"/>
                  <a:gd name="T36" fmla="*/ 50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0" y="30"/>
                    </a:moveTo>
                    <a:cubicBezTo>
                      <a:pt x="50" y="34"/>
                      <a:pt x="50" y="34"/>
                      <a:pt x="50" y="34"/>
                    </a:cubicBezTo>
                    <a:cubicBezTo>
                      <a:pt x="32" y="34"/>
                      <a:pt x="32" y="34"/>
                      <a:pt x="32" y="34"/>
                    </a:cubicBezTo>
                    <a:cubicBezTo>
                      <a:pt x="32" y="30"/>
                      <a:pt x="32" y="30"/>
                      <a:pt x="32" y="30"/>
                    </a:cubicBezTo>
                    <a:cubicBezTo>
                      <a:pt x="20" y="30"/>
                      <a:pt x="7" y="29"/>
                      <a:pt x="0" y="28"/>
                    </a:cubicBezTo>
                    <a:cubicBezTo>
                      <a:pt x="9" y="21"/>
                      <a:pt x="9" y="21"/>
                      <a:pt x="9" y="21"/>
                    </a:cubicBezTo>
                    <a:cubicBezTo>
                      <a:pt x="18" y="23"/>
                      <a:pt x="29" y="24"/>
                      <a:pt x="39" y="24"/>
                    </a:cubicBezTo>
                    <a:cubicBezTo>
                      <a:pt x="47" y="24"/>
                      <a:pt x="50" y="23"/>
                      <a:pt x="50" y="22"/>
                    </a:cubicBezTo>
                    <a:cubicBezTo>
                      <a:pt x="50" y="19"/>
                      <a:pt x="1" y="22"/>
                      <a:pt x="1" y="12"/>
                    </a:cubicBezTo>
                    <a:cubicBezTo>
                      <a:pt x="1" y="8"/>
                      <a:pt x="12" y="5"/>
                      <a:pt x="32" y="4"/>
                    </a:cubicBezTo>
                    <a:cubicBezTo>
                      <a:pt x="32" y="0"/>
                      <a:pt x="32" y="0"/>
                      <a:pt x="32" y="0"/>
                    </a:cubicBezTo>
                    <a:cubicBezTo>
                      <a:pt x="50" y="0"/>
                      <a:pt x="50" y="0"/>
                      <a:pt x="50" y="0"/>
                    </a:cubicBezTo>
                    <a:cubicBezTo>
                      <a:pt x="50" y="4"/>
                      <a:pt x="50" y="4"/>
                      <a:pt x="50" y="4"/>
                    </a:cubicBezTo>
                    <a:cubicBezTo>
                      <a:pt x="60" y="4"/>
                      <a:pt x="69" y="5"/>
                      <a:pt x="76" y="6"/>
                    </a:cubicBezTo>
                    <a:cubicBezTo>
                      <a:pt x="67" y="12"/>
                      <a:pt x="67" y="12"/>
                      <a:pt x="67" y="12"/>
                    </a:cubicBezTo>
                    <a:cubicBezTo>
                      <a:pt x="58" y="11"/>
                      <a:pt x="50" y="10"/>
                      <a:pt x="42" y="10"/>
                    </a:cubicBezTo>
                    <a:cubicBezTo>
                      <a:pt x="33" y="10"/>
                      <a:pt x="31" y="11"/>
                      <a:pt x="31" y="12"/>
                    </a:cubicBezTo>
                    <a:cubicBezTo>
                      <a:pt x="31" y="15"/>
                      <a:pt x="80" y="12"/>
                      <a:pt x="80" y="22"/>
                    </a:cubicBezTo>
                    <a:cubicBezTo>
                      <a:pt x="80" y="26"/>
                      <a:pt x="70" y="29"/>
                      <a:pt x="50"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0" name="Freeform 111"/>
              <p:cNvSpPr/>
              <p:nvPr/>
            </p:nvSpPr>
            <p:spPr bwMode="auto">
              <a:xfrm>
                <a:off x="2025" y="2256"/>
                <a:ext cx="189" cy="80"/>
              </a:xfrm>
              <a:custGeom>
                <a:avLst/>
                <a:gdLst>
                  <a:gd name="T0" fmla="*/ 51 w 80"/>
                  <a:gd name="T1" fmla="*/ 30 h 34"/>
                  <a:gd name="T2" fmla="*/ 51 w 80"/>
                  <a:gd name="T3" fmla="*/ 34 h 34"/>
                  <a:gd name="T4" fmla="*/ 33 w 80"/>
                  <a:gd name="T5" fmla="*/ 34 h 34"/>
                  <a:gd name="T6" fmla="*/ 33 w 80"/>
                  <a:gd name="T7" fmla="*/ 30 h 34"/>
                  <a:gd name="T8" fmla="*/ 0 w 80"/>
                  <a:gd name="T9" fmla="*/ 27 h 34"/>
                  <a:gd name="T10" fmla="*/ 10 w 80"/>
                  <a:gd name="T11" fmla="*/ 21 h 34"/>
                  <a:gd name="T12" fmla="*/ 39 w 80"/>
                  <a:gd name="T13" fmla="*/ 23 h 34"/>
                  <a:gd name="T14" fmla="*/ 51 w 80"/>
                  <a:gd name="T15" fmla="*/ 22 h 34"/>
                  <a:gd name="T16" fmla="*/ 2 w 80"/>
                  <a:gd name="T17" fmla="*/ 12 h 34"/>
                  <a:gd name="T18" fmla="*/ 33 w 80"/>
                  <a:gd name="T19" fmla="*/ 4 h 34"/>
                  <a:gd name="T20" fmla="*/ 33 w 80"/>
                  <a:gd name="T21" fmla="*/ 0 h 34"/>
                  <a:gd name="T22" fmla="*/ 51 w 80"/>
                  <a:gd name="T23" fmla="*/ 0 h 34"/>
                  <a:gd name="T24" fmla="*/ 51 w 80"/>
                  <a:gd name="T25" fmla="*/ 4 h 34"/>
                  <a:gd name="T26" fmla="*/ 76 w 80"/>
                  <a:gd name="T27" fmla="*/ 6 h 34"/>
                  <a:gd name="T28" fmla="*/ 67 w 80"/>
                  <a:gd name="T29" fmla="*/ 12 h 34"/>
                  <a:gd name="T30" fmla="*/ 43 w 80"/>
                  <a:gd name="T31" fmla="*/ 10 h 34"/>
                  <a:gd name="T32" fmla="*/ 31 w 80"/>
                  <a:gd name="T33" fmla="*/ 12 h 34"/>
                  <a:gd name="T34" fmla="*/ 80 w 80"/>
                  <a:gd name="T35" fmla="*/ 21 h 34"/>
                  <a:gd name="T36" fmla="*/ 51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1" y="30"/>
                    </a:moveTo>
                    <a:cubicBezTo>
                      <a:pt x="51" y="34"/>
                      <a:pt x="51" y="34"/>
                      <a:pt x="51" y="34"/>
                    </a:cubicBezTo>
                    <a:cubicBezTo>
                      <a:pt x="33" y="34"/>
                      <a:pt x="33" y="34"/>
                      <a:pt x="33" y="34"/>
                    </a:cubicBezTo>
                    <a:cubicBezTo>
                      <a:pt x="33" y="30"/>
                      <a:pt x="33" y="30"/>
                      <a:pt x="33" y="30"/>
                    </a:cubicBezTo>
                    <a:cubicBezTo>
                      <a:pt x="20" y="30"/>
                      <a:pt x="8" y="29"/>
                      <a:pt x="0" y="27"/>
                    </a:cubicBezTo>
                    <a:cubicBezTo>
                      <a:pt x="10" y="21"/>
                      <a:pt x="10" y="21"/>
                      <a:pt x="10" y="21"/>
                    </a:cubicBezTo>
                    <a:cubicBezTo>
                      <a:pt x="18" y="22"/>
                      <a:pt x="29" y="23"/>
                      <a:pt x="39" y="23"/>
                    </a:cubicBezTo>
                    <a:cubicBezTo>
                      <a:pt x="48" y="23"/>
                      <a:pt x="51" y="23"/>
                      <a:pt x="51" y="22"/>
                    </a:cubicBezTo>
                    <a:cubicBezTo>
                      <a:pt x="51" y="19"/>
                      <a:pt x="2" y="21"/>
                      <a:pt x="2" y="12"/>
                    </a:cubicBezTo>
                    <a:cubicBezTo>
                      <a:pt x="2" y="8"/>
                      <a:pt x="12" y="5"/>
                      <a:pt x="33" y="4"/>
                    </a:cubicBezTo>
                    <a:cubicBezTo>
                      <a:pt x="33" y="0"/>
                      <a:pt x="33" y="0"/>
                      <a:pt x="33" y="0"/>
                    </a:cubicBezTo>
                    <a:cubicBezTo>
                      <a:pt x="51" y="0"/>
                      <a:pt x="51" y="0"/>
                      <a:pt x="51" y="0"/>
                    </a:cubicBezTo>
                    <a:cubicBezTo>
                      <a:pt x="51" y="4"/>
                      <a:pt x="51" y="4"/>
                      <a:pt x="51" y="4"/>
                    </a:cubicBezTo>
                    <a:cubicBezTo>
                      <a:pt x="60" y="4"/>
                      <a:pt x="69" y="5"/>
                      <a:pt x="76" y="6"/>
                    </a:cubicBezTo>
                    <a:cubicBezTo>
                      <a:pt x="67" y="12"/>
                      <a:pt x="67" y="12"/>
                      <a:pt x="67" y="12"/>
                    </a:cubicBezTo>
                    <a:cubicBezTo>
                      <a:pt x="59" y="11"/>
                      <a:pt x="50" y="10"/>
                      <a:pt x="43" y="10"/>
                    </a:cubicBezTo>
                    <a:cubicBezTo>
                      <a:pt x="34" y="10"/>
                      <a:pt x="31" y="11"/>
                      <a:pt x="31" y="12"/>
                    </a:cubicBezTo>
                    <a:cubicBezTo>
                      <a:pt x="31" y="15"/>
                      <a:pt x="80" y="12"/>
                      <a:pt x="80" y="21"/>
                    </a:cubicBezTo>
                    <a:cubicBezTo>
                      <a:pt x="80" y="25"/>
                      <a:pt x="70" y="29"/>
                      <a:pt x="51"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1" name="Freeform 112"/>
              <p:cNvSpPr/>
              <p:nvPr/>
            </p:nvSpPr>
            <p:spPr bwMode="auto">
              <a:xfrm>
                <a:off x="1859" y="2208"/>
                <a:ext cx="502" cy="133"/>
              </a:xfrm>
              <a:custGeom>
                <a:avLst/>
                <a:gdLst>
                  <a:gd name="T0" fmla="*/ 212 w 212"/>
                  <a:gd name="T1" fmla="*/ 24 h 56"/>
                  <a:gd name="T2" fmla="*/ 203 w 212"/>
                  <a:gd name="T3" fmla="*/ 37 h 56"/>
                  <a:gd name="T4" fmla="*/ 189 w 212"/>
                  <a:gd name="T5" fmla="*/ 44 h 56"/>
                  <a:gd name="T6" fmla="*/ 175 w 212"/>
                  <a:gd name="T7" fmla="*/ 48 h 56"/>
                  <a:gd name="T8" fmla="*/ 161 w 212"/>
                  <a:gd name="T9" fmla="*/ 52 h 56"/>
                  <a:gd name="T10" fmla="*/ 147 w 212"/>
                  <a:gd name="T11" fmla="*/ 54 h 56"/>
                  <a:gd name="T12" fmla="*/ 133 w 212"/>
                  <a:gd name="T13" fmla="*/ 55 h 56"/>
                  <a:gd name="T14" fmla="*/ 119 w 212"/>
                  <a:gd name="T15" fmla="*/ 56 h 56"/>
                  <a:gd name="T16" fmla="*/ 106 w 212"/>
                  <a:gd name="T17" fmla="*/ 56 h 56"/>
                  <a:gd name="T18" fmla="*/ 94 w 212"/>
                  <a:gd name="T19" fmla="*/ 56 h 56"/>
                  <a:gd name="T20" fmla="*/ 83 w 212"/>
                  <a:gd name="T21" fmla="*/ 56 h 56"/>
                  <a:gd name="T22" fmla="*/ 77 w 212"/>
                  <a:gd name="T23" fmla="*/ 55 h 56"/>
                  <a:gd name="T24" fmla="*/ 63 w 212"/>
                  <a:gd name="T25" fmla="*/ 54 h 56"/>
                  <a:gd name="T26" fmla="*/ 52 w 212"/>
                  <a:gd name="T27" fmla="*/ 52 h 56"/>
                  <a:gd name="T28" fmla="*/ 37 w 212"/>
                  <a:gd name="T29" fmla="*/ 49 h 56"/>
                  <a:gd name="T30" fmla="*/ 35 w 212"/>
                  <a:gd name="T31" fmla="*/ 48 h 56"/>
                  <a:gd name="T32" fmla="*/ 23 w 212"/>
                  <a:gd name="T33" fmla="*/ 44 h 56"/>
                  <a:gd name="T34" fmla="*/ 11 w 212"/>
                  <a:gd name="T35" fmla="*/ 38 h 56"/>
                  <a:gd name="T36" fmla="*/ 8 w 212"/>
                  <a:gd name="T37" fmla="*/ 36 h 56"/>
                  <a:gd name="T38" fmla="*/ 0 w 212"/>
                  <a:gd name="T39" fmla="*/ 24 h 56"/>
                  <a:gd name="T40" fmla="*/ 0 w 212"/>
                  <a:gd name="T41" fmla="*/ 0 h 56"/>
                  <a:gd name="T42" fmla="*/ 9 w 212"/>
                  <a:gd name="T43" fmla="*/ 0 h 56"/>
                  <a:gd name="T44" fmla="*/ 23 w 212"/>
                  <a:gd name="T45" fmla="*/ 0 h 56"/>
                  <a:gd name="T46" fmla="*/ 35 w 212"/>
                  <a:gd name="T47" fmla="*/ 0 h 56"/>
                  <a:gd name="T48" fmla="*/ 49 w 212"/>
                  <a:gd name="T49" fmla="*/ 0 h 56"/>
                  <a:gd name="T50" fmla="*/ 63 w 212"/>
                  <a:gd name="T51" fmla="*/ 0 h 56"/>
                  <a:gd name="T52" fmla="*/ 77 w 212"/>
                  <a:gd name="T53" fmla="*/ 0 h 56"/>
                  <a:gd name="T54" fmla="*/ 91 w 212"/>
                  <a:gd name="T55" fmla="*/ 0 h 56"/>
                  <a:gd name="T56" fmla="*/ 105 w 212"/>
                  <a:gd name="T57" fmla="*/ 0 h 56"/>
                  <a:gd name="T58" fmla="*/ 119 w 212"/>
                  <a:gd name="T59" fmla="*/ 0 h 56"/>
                  <a:gd name="T60" fmla="*/ 133 w 212"/>
                  <a:gd name="T61" fmla="*/ 0 h 56"/>
                  <a:gd name="T62" fmla="*/ 147 w 212"/>
                  <a:gd name="T63" fmla="*/ 0 h 56"/>
                  <a:gd name="T64" fmla="*/ 161 w 212"/>
                  <a:gd name="T65" fmla="*/ 0 h 56"/>
                  <a:gd name="T66" fmla="*/ 175 w 212"/>
                  <a:gd name="T67" fmla="*/ 0 h 56"/>
                  <a:gd name="T68" fmla="*/ 179 w 212"/>
                  <a:gd name="T69" fmla="*/ 0 h 56"/>
                  <a:gd name="T70" fmla="*/ 192 w 212"/>
                  <a:gd name="T71" fmla="*/ 0 h 56"/>
                  <a:gd name="T72" fmla="*/ 206 w 212"/>
                  <a:gd name="T73" fmla="*/ 0 h 56"/>
                  <a:gd name="T74" fmla="*/ 212 w 212"/>
                  <a:gd name="T75"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56">
                    <a:moveTo>
                      <a:pt x="212" y="23"/>
                    </a:moveTo>
                    <a:cubicBezTo>
                      <a:pt x="212" y="24"/>
                      <a:pt x="212" y="24"/>
                      <a:pt x="212" y="24"/>
                    </a:cubicBezTo>
                    <a:cubicBezTo>
                      <a:pt x="212" y="27"/>
                      <a:pt x="210" y="31"/>
                      <a:pt x="206" y="34"/>
                    </a:cubicBezTo>
                    <a:cubicBezTo>
                      <a:pt x="205" y="35"/>
                      <a:pt x="204" y="36"/>
                      <a:pt x="203" y="37"/>
                    </a:cubicBezTo>
                    <a:cubicBezTo>
                      <a:pt x="200" y="39"/>
                      <a:pt x="196" y="41"/>
                      <a:pt x="192" y="43"/>
                    </a:cubicBezTo>
                    <a:cubicBezTo>
                      <a:pt x="191" y="43"/>
                      <a:pt x="190" y="43"/>
                      <a:pt x="189" y="44"/>
                    </a:cubicBezTo>
                    <a:cubicBezTo>
                      <a:pt x="186" y="45"/>
                      <a:pt x="182" y="46"/>
                      <a:pt x="178" y="48"/>
                    </a:cubicBezTo>
                    <a:cubicBezTo>
                      <a:pt x="177" y="48"/>
                      <a:pt x="176" y="48"/>
                      <a:pt x="175" y="48"/>
                    </a:cubicBezTo>
                    <a:cubicBezTo>
                      <a:pt x="172" y="49"/>
                      <a:pt x="168" y="50"/>
                      <a:pt x="164" y="51"/>
                    </a:cubicBezTo>
                    <a:cubicBezTo>
                      <a:pt x="163" y="51"/>
                      <a:pt x="162" y="51"/>
                      <a:pt x="161" y="52"/>
                    </a:cubicBezTo>
                    <a:cubicBezTo>
                      <a:pt x="157" y="52"/>
                      <a:pt x="154" y="53"/>
                      <a:pt x="150" y="53"/>
                    </a:cubicBezTo>
                    <a:cubicBezTo>
                      <a:pt x="149" y="54"/>
                      <a:pt x="148" y="54"/>
                      <a:pt x="147" y="54"/>
                    </a:cubicBezTo>
                    <a:cubicBezTo>
                      <a:pt x="143" y="54"/>
                      <a:pt x="140" y="55"/>
                      <a:pt x="136" y="55"/>
                    </a:cubicBezTo>
                    <a:cubicBezTo>
                      <a:pt x="135" y="55"/>
                      <a:pt x="134" y="55"/>
                      <a:pt x="133" y="55"/>
                    </a:cubicBezTo>
                    <a:cubicBezTo>
                      <a:pt x="129" y="56"/>
                      <a:pt x="126" y="56"/>
                      <a:pt x="122" y="56"/>
                    </a:cubicBezTo>
                    <a:cubicBezTo>
                      <a:pt x="121" y="56"/>
                      <a:pt x="120" y="56"/>
                      <a:pt x="119" y="56"/>
                    </a:cubicBezTo>
                    <a:cubicBezTo>
                      <a:pt x="115" y="56"/>
                      <a:pt x="112" y="56"/>
                      <a:pt x="108" y="56"/>
                    </a:cubicBezTo>
                    <a:cubicBezTo>
                      <a:pt x="107" y="56"/>
                      <a:pt x="106" y="56"/>
                      <a:pt x="106" y="56"/>
                    </a:cubicBezTo>
                    <a:cubicBezTo>
                      <a:pt x="105" y="56"/>
                      <a:pt x="105" y="56"/>
                      <a:pt x="105" y="56"/>
                    </a:cubicBezTo>
                    <a:cubicBezTo>
                      <a:pt x="101" y="56"/>
                      <a:pt x="97" y="56"/>
                      <a:pt x="94" y="56"/>
                    </a:cubicBezTo>
                    <a:cubicBezTo>
                      <a:pt x="93" y="56"/>
                      <a:pt x="92" y="56"/>
                      <a:pt x="91" y="56"/>
                    </a:cubicBezTo>
                    <a:cubicBezTo>
                      <a:pt x="88" y="56"/>
                      <a:pt x="85" y="56"/>
                      <a:pt x="83" y="56"/>
                    </a:cubicBezTo>
                    <a:cubicBezTo>
                      <a:pt x="82" y="56"/>
                      <a:pt x="81" y="55"/>
                      <a:pt x="80" y="55"/>
                    </a:cubicBezTo>
                    <a:cubicBezTo>
                      <a:pt x="79" y="55"/>
                      <a:pt x="78" y="55"/>
                      <a:pt x="77" y="55"/>
                    </a:cubicBezTo>
                    <a:cubicBezTo>
                      <a:pt x="73" y="55"/>
                      <a:pt x="69" y="54"/>
                      <a:pt x="66" y="54"/>
                    </a:cubicBezTo>
                    <a:cubicBezTo>
                      <a:pt x="65" y="54"/>
                      <a:pt x="64" y="54"/>
                      <a:pt x="63" y="54"/>
                    </a:cubicBezTo>
                    <a:cubicBezTo>
                      <a:pt x="60" y="53"/>
                      <a:pt x="58" y="53"/>
                      <a:pt x="56" y="53"/>
                    </a:cubicBezTo>
                    <a:cubicBezTo>
                      <a:pt x="54" y="52"/>
                      <a:pt x="53" y="52"/>
                      <a:pt x="52" y="52"/>
                    </a:cubicBezTo>
                    <a:cubicBezTo>
                      <a:pt x="51" y="52"/>
                      <a:pt x="50" y="51"/>
                      <a:pt x="49" y="51"/>
                    </a:cubicBezTo>
                    <a:cubicBezTo>
                      <a:pt x="45" y="50"/>
                      <a:pt x="41" y="50"/>
                      <a:pt x="37" y="49"/>
                    </a:cubicBezTo>
                    <a:cubicBezTo>
                      <a:pt x="37" y="49"/>
                      <a:pt x="36" y="48"/>
                      <a:pt x="35" y="48"/>
                    </a:cubicBezTo>
                    <a:cubicBezTo>
                      <a:pt x="35" y="48"/>
                      <a:pt x="35" y="48"/>
                      <a:pt x="35" y="48"/>
                    </a:cubicBezTo>
                    <a:cubicBezTo>
                      <a:pt x="33" y="47"/>
                      <a:pt x="31" y="47"/>
                      <a:pt x="30" y="47"/>
                    </a:cubicBezTo>
                    <a:cubicBezTo>
                      <a:pt x="28" y="46"/>
                      <a:pt x="25" y="45"/>
                      <a:pt x="23" y="44"/>
                    </a:cubicBezTo>
                    <a:cubicBezTo>
                      <a:pt x="22" y="44"/>
                      <a:pt x="21" y="43"/>
                      <a:pt x="20" y="43"/>
                    </a:cubicBezTo>
                    <a:cubicBezTo>
                      <a:pt x="17" y="42"/>
                      <a:pt x="13" y="40"/>
                      <a:pt x="11" y="38"/>
                    </a:cubicBezTo>
                    <a:cubicBezTo>
                      <a:pt x="10" y="38"/>
                      <a:pt x="10" y="38"/>
                      <a:pt x="9" y="37"/>
                    </a:cubicBezTo>
                    <a:cubicBezTo>
                      <a:pt x="9" y="37"/>
                      <a:pt x="8" y="37"/>
                      <a:pt x="8" y="36"/>
                    </a:cubicBezTo>
                    <a:cubicBezTo>
                      <a:pt x="7" y="36"/>
                      <a:pt x="7" y="35"/>
                      <a:pt x="6" y="35"/>
                    </a:cubicBezTo>
                    <a:cubicBezTo>
                      <a:pt x="2" y="32"/>
                      <a:pt x="0" y="28"/>
                      <a:pt x="0" y="24"/>
                    </a:cubicBezTo>
                    <a:cubicBezTo>
                      <a:pt x="0" y="23"/>
                      <a:pt x="0" y="23"/>
                      <a:pt x="0" y="23"/>
                    </a:cubicBezTo>
                    <a:cubicBezTo>
                      <a:pt x="0" y="0"/>
                      <a:pt x="0" y="0"/>
                      <a:pt x="0" y="0"/>
                    </a:cubicBezTo>
                    <a:cubicBezTo>
                      <a:pt x="6" y="0"/>
                      <a:pt x="6" y="0"/>
                      <a:pt x="6" y="0"/>
                    </a:cubicBezTo>
                    <a:cubicBezTo>
                      <a:pt x="9" y="0"/>
                      <a:pt x="9" y="0"/>
                      <a:pt x="9" y="0"/>
                    </a:cubicBezTo>
                    <a:cubicBezTo>
                      <a:pt x="20" y="0"/>
                      <a:pt x="20" y="0"/>
                      <a:pt x="20" y="0"/>
                    </a:cubicBezTo>
                    <a:cubicBezTo>
                      <a:pt x="23" y="0"/>
                      <a:pt x="23" y="0"/>
                      <a:pt x="23" y="0"/>
                    </a:cubicBezTo>
                    <a:cubicBezTo>
                      <a:pt x="32" y="0"/>
                      <a:pt x="32" y="0"/>
                      <a:pt x="32" y="0"/>
                    </a:cubicBezTo>
                    <a:cubicBezTo>
                      <a:pt x="35" y="0"/>
                      <a:pt x="35" y="0"/>
                      <a:pt x="35" y="0"/>
                    </a:cubicBezTo>
                    <a:cubicBezTo>
                      <a:pt x="37" y="0"/>
                      <a:pt x="37" y="0"/>
                      <a:pt x="37" y="0"/>
                    </a:cubicBezTo>
                    <a:cubicBezTo>
                      <a:pt x="49" y="0"/>
                      <a:pt x="49" y="0"/>
                      <a:pt x="49" y="0"/>
                    </a:cubicBezTo>
                    <a:cubicBezTo>
                      <a:pt x="52" y="0"/>
                      <a:pt x="52" y="0"/>
                      <a:pt x="52" y="0"/>
                    </a:cubicBezTo>
                    <a:cubicBezTo>
                      <a:pt x="63" y="0"/>
                      <a:pt x="63" y="0"/>
                      <a:pt x="63" y="0"/>
                    </a:cubicBezTo>
                    <a:cubicBezTo>
                      <a:pt x="66" y="0"/>
                      <a:pt x="66" y="0"/>
                      <a:pt x="66" y="0"/>
                    </a:cubicBezTo>
                    <a:cubicBezTo>
                      <a:pt x="77" y="0"/>
                      <a:pt x="77" y="0"/>
                      <a:pt x="77" y="0"/>
                    </a:cubicBezTo>
                    <a:cubicBezTo>
                      <a:pt x="80" y="0"/>
                      <a:pt x="80" y="0"/>
                      <a:pt x="80" y="0"/>
                    </a:cubicBezTo>
                    <a:cubicBezTo>
                      <a:pt x="91" y="0"/>
                      <a:pt x="91" y="0"/>
                      <a:pt x="91" y="0"/>
                    </a:cubicBezTo>
                    <a:cubicBezTo>
                      <a:pt x="94" y="0"/>
                      <a:pt x="94" y="0"/>
                      <a:pt x="94" y="0"/>
                    </a:cubicBezTo>
                    <a:cubicBezTo>
                      <a:pt x="105" y="0"/>
                      <a:pt x="105" y="0"/>
                      <a:pt x="105" y="0"/>
                    </a:cubicBezTo>
                    <a:cubicBezTo>
                      <a:pt x="108" y="0"/>
                      <a:pt x="108" y="0"/>
                      <a:pt x="108" y="0"/>
                    </a:cubicBezTo>
                    <a:cubicBezTo>
                      <a:pt x="119" y="0"/>
                      <a:pt x="119" y="0"/>
                      <a:pt x="119" y="0"/>
                    </a:cubicBezTo>
                    <a:cubicBezTo>
                      <a:pt x="122" y="0"/>
                      <a:pt x="122" y="0"/>
                      <a:pt x="122" y="0"/>
                    </a:cubicBezTo>
                    <a:cubicBezTo>
                      <a:pt x="133" y="0"/>
                      <a:pt x="133" y="0"/>
                      <a:pt x="133" y="0"/>
                    </a:cubicBezTo>
                    <a:cubicBezTo>
                      <a:pt x="136" y="0"/>
                      <a:pt x="136" y="0"/>
                      <a:pt x="136" y="0"/>
                    </a:cubicBezTo>
                    <a:cubicBezTo>
                      <a:pt x="147" y="0"/>
                      <a:pt x="147" y="0"/>
                      <a:pt x="147" y="0"/>
                    </a:cubicBezTo>
                    <a:cubicBezTo>
                      <a:pt x="150" y="0"/>
                      <a:pt x="150" y="0"/>
                      <a:pt x="150" y="0"/>
                    </a:cubicBezTo>
                    <a:cubicBezTo>
                      <a:pt x="161" y="0"/>
                      <a:pt x="161" y="0"/>
                      <a:pt x="161" y="0"/>
                    </a:cubicBezTo>
                    <a:cubicBezTo>
                      <a:pt x="164" y="0"/>
                      <a:pt x="164" y="0"/>
                      <a:pt x="164" y="0"/>
                    </a:cubicBezTo>
                    <a:cubicBezTo>
                      <a:pt x="175" y="0"/>
                      <a:pt x="175" y="0"/>
                      <a:pt x="175" y="0"/>
                    </a:cubicBezTo>
                    <a:cubicBezTo>
                      <a:pt x="178" y="0"/>
                      <a:pt x="178" y="0"/>
                      <a:pt x="178" y="0"/>
                    </a:cubicBezTo>
                    <a:cubicBezTo>
                      <a:pt x="179" y="0"/>
                      <a:pt x="179" y="0"/>
                      <a:pt x="179" y="0"/>
                    </a:cubicBezTo>
                    <a:cubicBezTo>
                      <a:pt x="189" y="0"/>
                      <a:pt x="189" y="0"/>
                      <a:pt x="189" y="0"/>
                    </a:cubicBezTo>
                    <a:cubicBezTo>
                      <a:pt x="192" y="0"/>
                      <a:pt x="192" y="0"/>
                      <a:pt x="192" y="0"/>
                    </a:cubicBezTo>
                    <a:cubicBezTo>
                      <a:pt x="203" y="0"/>
                      <a:pt x="203" y="0"/>
                      <a:pt x="203" y="0"/>
                    </a:cubicBezTo>
                    <a:cubicBezTo>
                      <a:pt x="206" y="0"/>
                      <a:pt x="206" y="0"/>
                      <a:pt x="206" y="0"/>
                    </a:cubicBezTo>
                    <a:cubicBezTo>
                      <a:pt x="212" y="0"/>
                      <a:pt x="212" y="0"/>
                      <a:pt x="212" y="0"/>
                    </a:cubicBezTo>
                    <a:cubicBezTo>
                      <a:pt x="212" y="23"/>
                      <a:pt x="212" y="23"/>
                      <a:pt x="212" y="23"/>
                    </a:cubicBezTo>
                    <a:cubicBezTo>
                      <a:pt x="212" y="23"/>
                      <a:pt x="212" y="23"/>
                      <a:pt x="212"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2" name="Freeform 113"/>
              <p:cNvSpPr/>
              <p:nvPr/>
            </p:nvSpPr>
            <p:spPr bwMode="auto">
              <a:xfrm>
                <a:off x="1873" y="2208"/>
                <a:ext cx="8" cy="88"/>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3" y="37"/>
                      <a:pt x="2" y="37"/>
                      <a:pt x="2" y="36"/>
                    </a:cubicBezTo>
                    <a:cubicBezTo>
                      <a:pt x="1" y="36"/>
                      <a:pt x="1" y="35"/>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3" name="Freeform 114"/>
              <p:cNvSpPr/>
              <p:nvPr/>
            </p:nvSpPr>
            <p:spPr bwMode="auto">
              <a:xfrm>
                <a:off x="1907" y="2208"/>
                <a:ext cx="7" cy="104"/>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4" name="Freeform 115"/>
              <p:cNvSpPr/>
              <p:nvPr/>
            </p:nvSpPr>
            <p:spPr bwMode="auto">
              <a:xfrm>
                <a:off x="1942" y="2208"/>
                <a:ext cx="5" cy="116"/>
              </a:xfrm>
              <a:custGeom>
                <a:avLst/>
                <a:gdLst>
                  <a:gd name="T0" fmla="*/ 2 w 2"/>
                  <a:gd name="T1" fmla="*/ 0 h 49"/>
                  <a:gd name="T2" fmla="*/ 2 w 2"/>
                  <a:gd name="T3" fmla="*/ 49 h 49"/>
                  <a:gd name="T4" fmla="*/ 0 w 2"/>
                  <a:gd name="T5" fmla="*/ 48 h 49"/>
                  <a:gd name="T6" fmla="*/ 0 w 2"/>
                  <a:gd name="T7" fmla="*/ 48 h 49"/>
                  <a:gd name="T8" fmla="*/ 0 w 2"/>
                  <a:gd name="T9" fmla="*/ 0 h 49"/>
                  <a:gd name="T10" fmla="*/ 2 w 2"/>
                  <a:gd name="T11" fmla="*/ 0 h 49"/>
                </a:gdLst>
                <a:ahLst/>
                <a:cxnLst>
                  <a:cxn ang="0">
                    <a:pos x="T0" y="T1"/>
                  </a:cxn>
                  <a:cxn ang="0">
                    <a:pos x="T2" y="T3"/>
                  </a:cxn>
                  <a:cxn ang="0">
                    <a:pos x="T4" y="T5"/>
                  </a:cxn>
                  <a:cxn ang="0">
                    <a:pos x="T6" y="T7"/>
                  </a:cxn>
                  <a:cxn ang="0">
                    <a:pos x="T8" y="T9"/>
                  </a:cxn>
                  <a:cxn ang="0">
                    <a:pos x="T10" y="T11"/>
                  </a:cxn>
                </a:cxnLst>
                <a:rect l="0" t="0" r="r" b="b"/>
                <a:pathLst>
                  <a:path w="2" h="49">
                    <a:moveTo>
                      <a:pt x="2" y="0"/>
                    </a:moveTo>
                    <a:cubicBezTo>
                      <a:pt x="2" y="49"/>
                      <a:pt x="2" y="49"/>
                      <a:pt x="2" y="49"/>
                    </a:cubicBezTo>
                    <a:cubicBezTo>
                      <a:pt x="2" y="49"/>
                      <a:pt x="1" y="48"/>
                      <a:pt x="0" y="48"/>
                    </a:cubicBezTo>
                    <a:cubicBezTo>
                      <a:pt x="0" y="48"/>
                      <a:pt x="0" y="48"/>
                      <a:pt x="0" y="48"/>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5" name="Freeform 116"/>
              <p:cNvSpPr/>
              <p:nvPr/>
            </p:nvSpPr>
            <p:spPr bwMode="auto">
              <a:xfrm>
                <a:off x="1975" y="2208"/>
                <a:ext cx="7" cy="123"/>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6" name="Freeform 117"/>
              <p:cNvSpPr/>
              <p:nvPr/>
            </p:nvSpPr>
            <p:spPr bwMode="auto">
              <a:xfrm>
                <a:off x="2008" y="2208"/>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7" name="Freeform 118"/>
              <p:cNvSpPr/>
              <p:nvPr/>
            </p:nvSpPr>
            <p:spPr bwMode="auto">
              <a:xfrm>
                <a:off x="2042" y="2208"/>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8" name="Freeform 119"/>
              <p:cNvSpPr/>
              <p:nvPr/>
            </p:nvSpPr>
            <p:spPr bwMode="auto">
              <a:xfrm>
                <a:off x="2075" y="2208"/>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9" name="Freeform 120"/>
              <p:cNvSpPr/>
              <p:nvPr/>
            </p:nvSpPr>
            <p:spPr bwMode="auto">
              <a:xfrm>
                <a:off x="2108" y="2208"/>
                <a:ext cx="7" cy="133"/>
              </a:xfrm>
              <a:custGeom>
                <a:avLst/>
                <a:gdLst>
                  <a:gd name="T0" fmla="*/ 3 w 3"/>
                  <a:gd name="T1" fmla="*/ 0 h 56"/>
                  <a:gd name="T2" fmla="*/ 3 w 3"/>
                  <a:gd name="T3" fmla="*/ 56 h 56"/>
                  <a:gd name="T4" fmla="*/ 1 w 3"/>
                  <a:gd name="T5" fmla="*/ 56 h 56"/>
                  <a:gd name="T6" fmla="*/ 0 w 3"/>
                  <a:gd name="T7" fmla="*/ 56 h 56"/>
                  <a:gd name="T8" fmla="*/ 0 w 3"/>
                  <a:gd name="T9" fmla="*/ 0 h 56"/>
                  <a:gd name="T10" fmla="*/ 3 w 3"/>
                  <a:gd name="T11" fmla="*/ 0 h 56"/>
                </a:gdLst>
                <a:ahLst/>
                <a:cxnLst>
                  <a:cxn ang="0">
                    <a:pos x="T0" y="T1"/>
                  </a:cxn>
                  <a:cxn ang="0">
                    <a:pos x="T2" y="T3"/>
                  </a:cxn>
                  <a:cxn ang="0">
                    <a:pos x="T4" y="T5"/>
                  </a:cxn>
                  <a:cxn ang="0">
                    <a:pos x="T6" y="T7"/>
                  </a:cxn>
                  <a:cxn ang="0">
                    <a:pos x="T8" y="T9"/>
                  </a:cxn>
                  <a:cxn ang="0">
                    <a:pos x="T10" y="T11"/>
                  </a:cxn>
                </a:cxnLst>
                <a:rect l="0" t="0" r="r" b="b"/>
                <a:pathLst>
                  <a:path w="3" h="56">
                    <a:moveTo>
                      <a:pt x="3" y="0"/>
                    </a:moveTo>
                    <a:cubicBezTo>
                      <a:pt x="3" y="56"/>
                      <a:pt x="3" y="56"/>
                      <a:pt x="3" y="56"/>
                    </a:cubicBezTo>
                    <a:cubicBezTo>
                      <a:pt x="2" y="56"/>
                      <a:pt x="1" y="56"/>
                      <a:pt x="1" y="56"/>
                    </a:cubicBezTo>
                    <a:cubicBezTo>
                      <a:pt x="0" y="56"/>
                      <a:pt x="0"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0" name="Freeform 121"/>
              <p:cNvSpPr/>
              <p:nvPr/>
            </p:nvSpPr>
            <p:spPr bwMode="auto">
              <a:xfrm>
                <a:off x="2141" y="2208"/>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1" name="Freeform 122"/>
              <p:cNvSpPr/>
              <p:nvPr/>
            </p:nvSpPr>
            <p:spPr bwMode="auto">
              <a:xfrm>
                <a:off x="2174" y="2208"/>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2" name="Freeform 123"/>
              <p:cNvSpPr/>
              <p:nvPr/>
            </p:nvSpPr>
            <p:spPr bwMode="auto">
              <a:xfrm>
                <a:off x="2207" y="2208"/>
                <a:ext cx="7" cy="128"/>
              </a:xfrm>
              <a:custGeom>
                <a:avLst/>
                <a:gdLst>
                  <a:gd name="T0" fmla="*/ 3 w 3"/>
                  <a:gd name="T1" fmla="*/ 0 h 54"/>
                  <a:gd name="T2" fmla="*/ 3 w 3"/>
                  <a:gd name="T3" fmla="*/ 53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3"/>
                      <a:pt x="3" y="53"/>
                      <a:pt x="3" y="53"/>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3" name="Freeform 124"/>
              <p:cNvSpPr/>
              <p:nvPr/>
            </p:nvSpPr>
            <p:spPr bwMode="auto">
              <a:xfrm>
                <a:off x="2240" y="2208"/>
                <a:ext cx="7" cy="123"/>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1"/>
                      <a:pt x="1" y="51"/>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4" name="Freeform 125"/>
              <p:cNvSpPr/>
              <p:nvPr/>
            </p:nvSpPr>
            <p:spPr bwMode="auto">
              <a:xfrm>
                <a:off x="2274" y="2208"/>
                <a:ext cx="7" cy="114"/>
              </a:xfrm>
              <a:custGeom>
                <a:avLst/>
                <a:gdLst>
                  <a:gd name="T0" fmla="*/ 3 w 3"/>
                  <a:gd name="T1" fmla="*/ 0 h 48"/>
                  <a:gd name="T2" fmla="*/ 3 w 3"/>
                  <a:gd name="T3" fmla="*/ 48 h 48"/>
                  <a:gd name="T4" fmla="*/ 0 w 3"/>
                  <a:gd name="T5" fmla="*/ 48 h 48"/>
                  <a:gd name="T6" fmla="*/ 0 w 3"/>
                  <a:gd name="T7" fmla="*/ 0 h 48"/>
                  <a:gd name="T8" fmla="*/ 3 w 3"/>
                  <a:gd name="T9" fmla="*/ 0 h 48"/>
                </a:gdLst>
                <a:ahLst/>
                <a:cxnLst>
                  <a:cxn ang="0">
                    <a:pos x="T0" y="T1"/>
                  </a:cxn>
                  <a:cxn ang="0">
                    <a:pos x="T2" y="T3"/>
                  </a:cxn>
                  <a:cxn ang="0">
                    <a:pos x="T4" y="T5"/>
                  </a:cxn>
                  <a:cxn ang="0">
                    <a:pos x="T6" y="T7"/>
                  </a:cxn>
                  <a:cxn ang="0">
                    <a:pos x="T8" y="T9"/>
                  </a:cxn>
                </a:cxnLst>
                <a:rect l="0" t="0" r="r" b="b"/>
                <a:pathLst>
                  <a:path w="3" h="48">
                    <a:moveTo>
                      <a:pt x="3" y="0"/>
                    </a:moveTo>
                    <a:cubicBezTo>
                      <a:pt x="3" y="48"/>
                      <a:pt x="3" y="48"/>
                      <a:pt x="3" y="48"/>
                    </a:cubicBezTo>
                    <a:cubicBezTo>
                      <a:pt x="2" y="48"/>
                      <a:pt x="1"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5" name="Freeform 126"/>
              <p:cNvSpPr/>
              <p:nvPr/>
            </p:nvSpPr>
            <p:spPr bwMode="auto">
              <a:xfrm>
                <a:off x="2307" y="2208"/>
                <a:ext cx="7"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3"/>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6" name="Freeform 127"/>
              <p:cNvSpPr/>
              <p:nvPr/>
            </p:nvSpPr>
            <p:spPr bwMode="auto">
              <a:xfrm>
                <a:off x="2340" y="2208"/>
                <a:ext cx="7" cy="88"/>
              </a:xfrm>
              <a:custGeom>
                <a:avLst/>
                <a:gdLst>
                  <a:gd name="T0" fmla="*/ 3 w 3"/>
                  <a:gd name="T1" fmla="*/ 0 h 37"/>
                  <a:gd name="T2" fmla="*/ 3 w 3"/>
                  <a:gd name="T3" fmla="*/ 34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4"/>
                      <a:pt x="3" y="34"/>
                      <a:pt x="3" y="34"/>
                    </a:cubicBezTo>
                    <a:cubicBezTo>
                      <a:pt x="2" y="35"/>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7" name="Freeform 128"/>
              <p:cNvSpPr/>
              <p:nvPr/>
            </p:nvSpPr>
            <p:spPr bwMode="auto">
              <a:xfrm>
                <a:off x="1859" y="2137"/>
                <a:ext cx="502" cy="142"/>
              </a:xfrm>
              <a:custGeom>
                <a:avLst/>
                <a:gdLst>
                  <a:gd name="T0" fmla="*/ 212 w 212"/>
                  <a:gd name="T1" fmla="*/ 30 h 60"/>
                  <a:gd name="T2" fmla="*/ 106 w 212"/>
                  <a:gd name="T3" fmla="*/ 60 h 60"/>
                  <a:gd name="T4" fmla="*/ 83 w 212"/>
                  <a:gd name="T5" fmla="*/ 60 h 60"/>
                  <a:gd name="T6" fmla="*/ 56 w 212"/>
                  <a:gd name="T7" fmla="*/ 57 h 60"/>
                  <a:gd name="T8" fmla="*/ 35 w 212"/>
                  <a:gd name="T9" fmla="*/ 53 h 60"/>
                  <a:gd name="T10" fmla="*/ 30 w 212"/>
                  <a:gd name="T11" fmla="*/ 51 h 60"/>
                  <a:gd name="T12" fmla="*/ 11 w 212"/>
                  <a:gd name="T13" fmla="*/ 43 h 60"/>
                  <a:gd name="T14" fmla="*/ 8 w 212"/>
                  <a:gd name="T15" fmla="*/ 42 h 60"/>
                  <a:gd name="T16" fmla="*/ 0 w 212"/>
                  <a:gd name="T17" fmla="*/ 30 h 60"/>
                  <a:gd name="T18" fmla="*/ 0 w 212"/>
                  <a:gd name="T19" fmla="*/ 29 h 60"/>
                  <a:gd name="T20" fmla="*/ 106 w 212"/>
                  <a:gd name="T21" fmla="*/ 0 h 60"/>
                  <a:gd name="T22" fmla="*/ 146 w 212"/>
                  <a:gd name="T23" fmla="*/ 2 h 60"/>
                  <a:gd name="T24" fmla="*/ 153 w 212"/>
                  <a:gd name="T25" fmla="*/ 3 h 60"/>
                  <a:gd name="T26" fmla="*/ 180 w 212"/>
                  <a:gd name="T27" fmla="*/ 9 h 60"/>
                  <a:gd name="T28" fmla="*/ 185 w 212"/>
                  <a:gd name="T29" fmla="*/ 10 h 60"/>
                  <a:gd name="T30" fmla="*/ 199 w 212"/>
                  <a:gd name="T31" fmla="*/ 16 h 60"/>
                  <a:gd name="T32" fmla="*/ 209 w 212"/>
                  <a:gd name="T33" fmla="*/ 23 h 60"/>
                  <a:gd name="T34" fmla="*/ 212 w 212"/>
                  <a:gd name="T35" fmla="*/ 29 h 60"/>
                  <a:gd name="T36" fmla="*/ 212 w 212"/>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60">
                    <a:moveTo>
                      <a:pt x="212" y="30"/>
                    </a:moveTo>
                    <a:cubicBezTo>
                      <a:pt x="212" y="47"/>
                      <a:pt x="164" y="60"/>
                      <a:pt x="106" y="60"/>
                    </a:cubicBezTo>
                    <a:cubicBezTo>
                      <a:pt x="98" y="60"/>
                      <a:pt x="90" y="60"/>
                      <a:pt x="83" y="60"/>
                    </a:cubicBezTo>
                    <a:cubicBezTo>
                      <a:pt x="73" y="59"/>
                      <a:pt x="64" y="58"/>
                      <a:pt x="56" y="57"/>
                    </a:cubicBezTo>
                    <a:cubicBezTo>
                      <a:pt x="49" y="56"/>
                      <a:pt x="42" y="54"/>
                      <a:pt x="35" y="53"/>
                    </a:cubicBezTo>
                    <a:cubicBezTo>
                      <a:pt x="34" y="52"/>
                      <a:pt x="32" y="52"/>
                      <a:pt x="30" y="51"/>
                    </a:cubicBezTo>
                    <a:cubicBezTo>
                      <a:pt x="22" y="49"/>
                      <a:pt x="16" y="46"/>
                      <a:pt x="11" y="43"/>
                    </a:cubicBezTo>
                    <a:cubicBezTo>
                      <a:pt x="10" y="43"/>
                      <a:pt x="9" y="42"/>
                      <a:pt x="8" y="42"/>
                    </a:cubicBezTo>
                    <a:cubicBezTo>
                      <a:pt x="3" y="38"/>
                      <a:pt x="0" y="34"/>
                      <a:pt x="0" y="30"/>
                    </a:cubicBezTo>
                    <a:cubicBezTo>
                      <a:pt x="0" y="30"/>
                      <a:pt x="0" y="29"/>
                      <a:pt x="0" y="29"/>
                    </a:cubicBezTo>
                    <a:cubicBezTo>
                      <a:pt x="2" y="13"/>
                      <a:pt x="49" y="0"/>
                      <a:pt x="106" y="0"/>
                    </a:cubicBezTo>
                    <a:cubicBezTo>
                      <a:pt x="120" y="0"/>
                      <a:pt x="133" y="1"/>
                      <a:pt x="146" y="2"/>
                    </a:cubicBezTo>
                    <a:cubicBezTo>
                      <a:pt x="148" y="3"/>
                      <a:pt x="150" y="3"/>
                      <a:pt x="153" y="3"/>
                    </a:cubicBezTo>
                    <a:cubicBezTo>
                      <a:pt x="163" y="5"/>
                      <a:pt x="172" y="6"/>
                      <a:pt x="180" y="9"/>
                    </a:cubicBezTo>
                    <a:cubicBezTo>
                      <a:pt x="181" y="9"/>
                      <a:pt x="183" y="10"/>
                      <a:pt x="185" y="10"/>
                    </a:cubicBezTo>
                    <a:cubicBezTo>
                      <a:pt x="190" y="12"/>
                      <a:pt x="195" y="14"/>
                      <a:pt x="199" y="16"/>
                    </a:cubicBezTo>
                    <a:cubicBezTo>
                      <a:pt x="204" y="18"/>
                      <a:pt x="207" y="21"/>
                      <a:pt x="209" y="23"/>
                    </a:cubicBezTo>
                    <a:cubicBezTo>
                      <a:pt x="210" y="25"/>
                      <a:pt x="211" y="27"/>
                      <a:pt x="212" y="29"/>
                    </a:cubicBezTo>
                    <a:cubicBezTo>
                      <a:pt x="212" y="29"/>
                      <a:pt x="212" y="30"/>
                      <a:pt x="212"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8" name="Rectangle 129"/>
              <p:cNvSpPr>
                <a:spLocks noChangeArrowheads="1"/>
              </p:cNvSpPr>
              <p:nvPr/>
            </p:nvSpPr>
            <p:spPr bwMode="auto">
              <a:xfrm>
                <a:off x="1992" y="2260"/>
                <a:ext cx="106" cy="19"/>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9" name="Freeform 130"/>
              <p:cNvSpPr/>
              <p:nvPr/>
            </p:nvSpPr>
            <p:spPr bwMode="auto">
              <a:xfrm>
                <a:off x="1878" y="2225"/>
                <a:ext cx="45" cy="14"/>
              </a:xfrm>
              <a:custGeom>
                <a:avLst/>
                <a:gdLst>
                  <a:gd name="T0" fmla="*/ 17 w 19"/>
                  <a:gd name="T1" fmla="*/ 0 h 6"/>
                  <a:gd name="T2" fmla="*/ 0 w 19"/>
                  <a:gd name="T3" fmla="*/ 5 h 6"/>
                  <a:gd name="T4" fmla="*/ 3 w 19"/>
                  <a:gd name="T5" fmla="*/ 6 h 6"/>
                  <a:gd name="T6" fmla="*/ 19 w 19"/>
                  <a:gd name="T7" fmla="*/ 2 h 6"/>
                  <a:gd name="T8" fmla="*/ 17 w 19"/>
                  <a:gd name="T9" fmla="*/ 0 h 6"/>
                </a:gdLst>
                <a:ahLst/>
                <a:cxnLst>
                  <a:cxn ang="0">
                    <a:pos x="T0" y="T1"/>
                  </a:cxn>
                  <a:cxn ang="0">
                    <a:pos x="T2" y="T3"/>
                  </a:cxn>
                  <a:cxn ang="0">
                    <a:pos x="T4" y="T5"/>
                  </a:cxn>
                  <a:cxn ang="0">
                    <a:pos x="T6" y="T7"/>
                  </a:cxn>
                  <a:cxn ang="0">
                    <a:pos x="T8" y="T9"/>
                  </a:cxn>
                </a:cxnLst>
                <a:rect l="0" t="0" r="r" b="b"/>
                <a:pathLst>
                  <a:path w="19" h="6">
                    <a:moveTo>
                      <a:pt x="17" y="0"/>
                    </a:moveTo>
                    <a:cubicBezTo>
                      <a:pt x="0" y="5"/>
                      <a:pt x="0" y="5"/>
                      <a:pt x="0" y="5"/>
                    </a:cubicBezTo>
                    <a:cubicBezTo>
                      <a:pt x="1" y="5"/>
                      <a:pt x="2" y="6"/>
                      <a:pt x="3" y="6"/>
                    </a:cubicBezTo>
                    <a:cubicBezTo>
                      <a:pt x="19" y="2"/>
                      <a:pt x="19" y="2"/>
                      <a:pt x="19" y="2"/>
                    </a:cubicBezTo>
                    <a:cubicBezTo>
                      <a:pt x="18" y="1"/>
                      <a:pt x="17" y="1"/>
                      <a:pt x="1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0" name="Freeform 131"/>
              <p:cNvSpPr/>
              <p:nvPr/>
            </p:nvSpPr>
            <p:spPr bwMode="auto">
              <a:xfrm>
                <a:off x="1930" y="2248"/>
                <a:ext cx="48" cy="15"/>
              </a:xfrm>
              <a:custGeom>
                <a:avLst/>
                <a:gdLst>
                  <a:gd name="T0" fmla="*/ 15 w 20"/>
                  <a:gd name="T1" fmla="*/ 0 h 6"/>
                  <a:gd name="T2" fmla="*/ 0 w 20"/>
                  <a:gd name="T3" fmla="*/ 4 h 6"/>
                  <a:gd name="T4" fmla="*/ 5 w 20"/>
                  <a:gd name="T5" fmla="*/ 6 h 6"/>
                  <a:gd name="T6" fmla="*/ 20 w 20"/>
                  <a:gd name="T7" fmla="*/ 1 h 6"/>
                  <a:gd name="T8" fmla="*/ 17 w 20"/>
                  <a:gd name="T9" fmla="*/ 0 h 6"/>
                  <a:gd name="T10" fmla="*/ 15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15" y="0"/>
                    </a:moveTo>
                    <a:cubicBezTo>
                      <a:pt x="0" y="4"/>
                      <a:pt x="0" y="4"/>
                      <a:pt x="0" y="4"/>
                    </a:cubicBezTo>
                    <a:cubicBezTo>
                      <a:pt x="2" y="5"/>
                      <a:pt x="4" y="5"/>
                      <a:pt x="5" y="6"/>
                    </a:cubicBezTo>
                    <a:cubicBezTo>
                      <a:pt x="20" y="1"/>
                      <a:pt x="20" y="1"/>
                      <a:pt x="20" y="1"/>
                    </a:cubicBezTo>
                    <a:cubicBezTo>
                      <a:pt x="19" y="1"/>
                      <a:pt x="18" y="1"/>
                      <a:pt x="17" y="0"/>
                    </a:cubicBezTo>
                    <a:cubicBezTo>
                      <a:pt x="16" y="0"/>
                      <a:pt x="16"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1" name="Freeform 132"/>
              <p:cNvSpPr/>
              <p:nvPr/>
            </p:nvSpPr>
            <p:spPr bwMode="auto">
              <a:xfrm>
                <a:off x="1909" y="2151"/>
                <a:ext cx="400" cy="114"/>
              </a:xfrm>
              <a:custGeom>
                <a:avLst/>
                <a:gdLst>
                  <a:gd name="T0" fmla="*/ 169 w 169"/>
                  <a:gd name="T1" fmla="*/ 24 h 48"/>
                  <a:gd name="T2" fmla="*/ 169 w 169"/>
                  <a:gd name="T3" fmla="*/ 25 h 48"/>
                  <a:gd name="T4" fmla="*/ 85 w 169"/>
                  <a:gd name="T5" fmla="*/ 48 h 48"/>
                  <a:gd name="T6" fmla="*/ 0 w 169"/>
                  <a:gd name="T7" fmla="*/ 25 h 48"/>
                  <a:gd name="T8" fmla="*/ 0 w 169"/>
                  <a:gd name="T9" fmla="*/ 24 h 48"/>
                  <a:gd name="T10" fmla="*/ 85 w 169"/>
                  <a:gd name="T11" fmla="*/ 0 h 48"/>
                  <a:gd name="T12" fmla="*/ 169 w 169"/>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69" h="48">
                    <a:moveTo>
                      <a:pt x="169" y="24"/>
                    </a:moveTo>
                    <a:cubicBezTo>
                      <a:pt x="169" y="25"/>
                      <a:pt x="169" y="25"/>
                      <a:pt x="169" y="25"/>
                    </a:cubicBezTo>
                    <a:cubicBezTo>
                      <a:pt x="167" y="38"/>
                      <a:pt x="130" y="48"/>
                      <a:pt x="85" y="48"/>
                    </a:cubicBezTo>
                    <a:cubicBezTo>
                      <a:pt x="39" y="48"/>
                      <a:pt x="2" y="38"/>
                      <a:pt x="0" y="25"/>
                    </a:cubicBezTo>
                    <a:cubicBezTo>
                      <a:pt x="0" y="25"/>
                      <a:pt x="0" y="25"/>
                      <a:pt x="0" y="24"/>
                    </a:cubicBezTo>
                    <a:cubicBezTo>
                      <a:pt x="0" y="11"/>
                      <a:pt x="38" y="0"/>
                      <a:pt x="85" y="0"/>
                    </a:cubicBezTo>
                    <a:cubicBezTo>
                      <a:pt x="131" y="0"/>
                      <a:pt x="169" y="11"/>
                      <a:pt x="169"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2" name="Freeform 133"/>
              <p:cNvSpPr/>
              <p:nvPr/>
            </p:nvSpPr>
            <p:spPr bwMode="auto">
              <a:xfrm>
                <a:off x="1909" y="2156"/>
                <a:ext cx="400" cy="109"/>
              </a:xfrm>
              <a:custGeom>
                <a:avLst/>
                <a:gdLst>
                  <a:gd name="T0" fmla="*/ 169 w 169"/>
                  <a:gd name="T1" fmla="*/ 23 h 46"/>
                  <a:gd name="T2" fmla="*/ 85 w 169"/>
                  <a:gd name="T3" fmla="*/ 46 h 46"/>
                  <a:gd name="T4" fmla="*/ 82 w 169"/>
                  <a:gd name="T5" fmla="*/ 46 h 46"/>
                  <a:gd name="T6" fmla="*/ 53 w 169"/>
                  <a:gd name="T7" fmla="*/ 44 h 46"/>
                  <a:gd name="T8" fmla="*/ 29 w 169"/>
                  <a:gd name="T9" fmla="*/ 40 h 46"/>
                  <a:gd name="T10" fmla="*/ 24 w 169"/>
                  <a:gd name="T11" fmla="*/ 39 h 46"/>
                  <a:gd name="T12" fmla="*/ 6 w 169"/>
                  <a:gd name="T13" fmla="*/ 31 h 46"/>
                  <a:gd name="T14" fmla="*/ 3 w 169"/>
                  <a:gd name="T15" fmla="*/ 29 h 46"/>
                  <a:gd name="T16" fmla="*/ 0 w 169"/>
                  <a:gd name="T17" fmla="*/ 23 h 46"/>
                  <a:gd name="T18" fmla="*/ 85 w 169"/>
                  <a:gd name="T19" fmla="*/ 0 h 46"/>
                  <a:gd name="T20" fmla="*/ 102 w 169"/>
                  <a:gd name="T21" fmla="*/ 1 h 46"/>
                  <a:gd name="T22" fmla="*/ 110 w 169"/>
                  <a:gd name="T23" fmla="*/ 1 h 46"/>
                  <a:gd name="T24" fmla="*/ 139 w 169"/>
                  <a:gd name="T25" fmla="*/ 6 h 46"/>
                  <a:gd name="T26" fmla="*/ 144 w 169"/>
                  <a:gd name="T27" fmla="*/ 7 h 46"/>
                  <a:gd name="T28" fmla="*/ 161 w 169"/>
                  <a:gd name="T29" fmla="*/ 14 h 46"/>
                  <a:gd name="T30" fmla="*/ 169 w 169"/>
                  <a:gd name="T31" fmla="*/ 22 h 46"/>
                  <a:gd name="T32" fmla="*/ 169 w 169"/>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46">
                    <a:moveTo>
                      <a:pt x="169" y="23"/>
                    </a:moveTo>
                    <a:cubicBezTo>
                      <a:pt x="167" y="36"/>
                      <a:pt x="130" y="46"/>
                      <a:pt x="85" y="46"/>
                    </a:cubicBezTo>
                    <a:cubicBezTo>
                      <a:pt x="84" y="46"/>
                      <a:pt x="83" y="46"/>
                      <a:pt x="82" y="46"/>
                    </a:cubicBezTo>
                    <a:cubicBezTo>
                      <a:pt x="72" y="46"/>
                      <a:pt x="62" y="46"/>
                      <a:pt x="53" y="44"/>
                    </a:cubicBezTo>
                    <a:cubicBezTo>
                      <a:pt x="44" y="43"/>
                      <a:pt x="36" y="42"/>
                      <a:pt x="29" y="40"/>
                    </a:cubicBezTo>
                    <a:cubicBezTo>
                      <a:pt x="27" y="40"/>
                      <a:pt x="25" y="39"/>
                      <a:pt x="24" y="39"/>
                    </a:cubicBezTo>
                    <a:cubicBezTo>
                      <a:pt x="16" y="37"/>
                      <a:pt x="10" y="34"/>
                      <a:pt x="6" y="31"/>
                    </a:cubicBezTo>
                    <a:cubicBezTo>
                      <a:pt x="5" y="30"/>
                      <a:pt x="4" y="29"/>
                      <a:pt x="3" y="29"/>
                    </a:cubicBezTo>
                    <a:cubicBezTo>
                      <a:pt x="2" y="27"/>
                      <a:pt x="1" y="25"/>
                      <a:pt x="0" y="23"/>
                    </a:cubicBezTo>
                    <a:cubicBezTo>
                      <a:pt x="2" y="11"/>
                      <a:pt x="39" y="0"/>
                      <a:pt x="85" y="0"/>
                    </a:cubicBezTo>
                    <a:cubicBezTo>
                      <a:pt x="91" y="0"/>
                      <a:pt x="96" y="1"/>
                      <a:pt x="102" y="1"/>
                    </a:cubicBezTo>
                    <a:cubicBezTo>
                      <a:pt x="104" y="1"/>
                      <a:pt x="107" y="1"/>
                      <a:pt x="110" y="1"/>
                    </a:cubicBezTo>
                    <a:cubicBezTo>
                      <a:pt x="121" y="2"/>
                      <a:pt x="131" y="4"/>
                      <a:pt x="139" y="6"/>
                    </a:cubicBezTo>
                    <a:cubicBezTo>
                      <a:pt x="141" y="6"/>
                      <a:pt x="143" y="7"/>
                      <a:pt x="144" y="7"/>
                    </a:cubicBezTo>
                    <a:cubicBezTo>
                      <a:pt x="151" y="9"/>
                      <a:pt x="157" y="11"/>
                      <a:pt x="161" y="14"/>
                    </a:cubicBezTo>
                    <a:cubicBezTo>
                      <a:pt x="165" y="16"/>
                      <a:pt x="168" y="19"/>
                      <a:pt x="169" y="22"/>
                    </a:cubicBezTo>
                    <a:cubicBezTo>
                      <a:pt x="169" y="22"/>
                      <a:pt x="169" y="23"/>
                      <a:pt x="169"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3" name="Freeform 134"/>
              <p:cNvSpPr/>
              <p:nvPr/>
            </p:nvSpPr>
            <p:spPr bwMode="auto">
              <a:xfrm>
                <a:off x="2034" y="2253"/>
                <a:ext cx="112" cy="12"/>
              </a:xfrm>
              <a:custGeom>
                <a:avLst/>
                <a:gdLst>
                  <a:gd name="T0" fmla="*/ 14 w 47"/>
                  <a:gd name="T1" fmla="*/ 0 h 5"/>
                  <a:gd name="T2" fmla="*/ 0 w 47"/>
                  <a:gd name="T3" fmla="*/ 3 h 5"/>
                  <a:gd name="T4" fmla="*/ 29 w 47"/>
                  <a:gd name="T5" fmla="*/ 5 h 5"/>
                  <a:gd name="T6" fmla="*/ 47 w 47"/>
                  <a:gd name="T7" fmla="*/ 0 h 5"/>
                  <a:gd name="T8" fmla="*/ 37 w 47"/>
                  <a:gd name="T9" fmla="*/ 0 h 5"/>
                  <a:gd name="T10" fmla="*/ 35 w 47"/>
                  <a:gd name="T11" fmla="*/ 0 h 5"/>
                  <a:gd name="T12" fmla="*/ 34 w 47"/>
                  <a:gd name="T13" fmla="*/ 0 h 5"/>
                  <a:gd name="T14" fmla="*/ 23 w 47"/>
                  <a:gd name="T15" fmla="*/ 0 h 5"/>
                  <a:gd name="T16" fmla="*/ 20 w 47"/>
                  <a:gd name="T17" fmla="*/ 0 h 5"/>
                  <a:gd name="T18" fmla="*/ 14 w 4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
                    <a:moveTo>
                      <a:pt x="14" y="0"/>
                    </a:moveTo>
                    <a:cubicBezTo>
                      <a:pt x="0" y="3"/>
                      <a:pt x="0" y="3"/>
                      <a:pt x="0" y="3"/>
                    </a:cubicBezTo>
                    <a:cubicBezTo>
                      <a:pt x="9" y="5"/>
                      <a:pt x="19" y="5"/>
                      <a:pt x="29" y="5"/>
                    </a:cubicBezTo>
                    <a:cubicBezTo>
                      <a:pt x="47" y="0"/>
                      <a:pt x="47" y="0"/>
                      <a:pt x="47" y="0"/>
                    </a:cubicBezTo>
                    <a:cubicBezTo>
                      <a:pt x="43" y="0"/>
                      <a:pt x="40" y="0"/>
                      <a:pt x="37" y="0"/>
                    </a:cubicBezTo>
                    <a:cubicBezTo>
                      <a:pt x="36" y="0"/>
                      <a:pt x="35" y="0"/>
                      <a:pt x="35" y="0"/>
                    </a:cubicBezTo>
                    <a:cubicBezTo>
                      <a:pt x="34" y="0"/>
                      <a:pt x="34" y="0"/>
                      <a:pt x="34" y="0"/>
                    </a:cubicBezTo>
                    <a:cubicBezTo>
                      <a:pt x="30" y="0"/>
                      <a:pt x="26" y="0"/>
                      <a:pt x="23" y="0"/>
                    </a:cubicBezTo>
                    <a:cubicBezTo>
                      <a:pt x="22" y="0"/>
                      <a:pt x="21" y="0"/>
                      <a:pt x="20" y="0"/>
                    </a:cubicBezTo>
                    <a:cubicBezTo>
                      <a:pt x="18" y="0"/>
                      <a:pt x="16" y="0"/>
                      <a:pt x="14"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4" name="Freeform 135"/>
              <p:cNvSpPr/>
              <p:nvPr/>
            </p:nvSpPr>
            <p:spPr bwMode="auto">
              <a:xfrm>
                <a:off x="1916" y="2225"/>
                <a:ext cx="12" cy="4"/>
              </a:xfrm>
              <a:custGeom>
                <a:avLst/>
                <a:gdLst>
                  <a:gd name="T0" fmla="*/ 1 w 5"/>
                  <a:gd name="T1" fmla="*/ 0 h 2"/>
                  <a:gd name="T2" fmla="*/ 0 w 5"/>
                  <a:gd name="T3" fmla="*/ 0 h 2"/>
                  <a:gd name="T4" fmla="*/ 3 w 5"/>
                  <a:gd name="T5" fmla="*/ 2 h 2"/>
                  <a:gd name="T6" fmla="*/ 5 w 5"/>
                  <a:gd name="T7" fmla="*/ 1 h 2"/>
                  <a:gd name="T8" fmla="*/ 2 w 5"/>
                  <a:gd name="T9" fmla="*/ 0 h 2"/>
                  <a:gd name="T10" fmla="*/ 1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1" y="0"/>
                    </a:moveTo>
                    <a:cubicBezTo>
                      <a:pt x="0" y="0"/>
                      <a:pt x="0" y="0"/>
                      <a:pt x="0" y="0"/>
                    </a:cubicBezTo>
                    <a:cubicBezTo>
                      <a:pt x="1" y="0"/>
                      <a:pt x="2" y="1"/>
                      <a:pt x="3" y="2"/>
                    </a:cubicBezTo>
                    <a:cubicBezTo>
                      <a:pt x="5" y="1"/>
                      <a:pt x="5" y="1"/>
                      <a:pt x="5" y="1"/>
                    </a:cubicBezTo>
                    <a:cubicBezTo>
                      <a:pt x="4" y="1"/>
                      <a:pt x="3" y="1"/>
                      <a:pt x="2" y="0"/>
                    </a:cubicBezTo>
                    <a:cubicBezTo>
                      <a:pt x="2" y="0"/>
                      <a:pt x="1" y="0"/>
                      <a:pt x="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5" name="Freeform 136"/>
              <p:cNvSpPr/>
              <p:nvPr/>
            </p:nvSpPr>
            <p:spPr bwMode="auto">
              <a:xfrm>
                <a:off x="1966" y="2241"/>
                <a:ext cx="33" cy="10"/>
              </a:xfrm>
              <a:custGeom>
                <a:avLst/>
                <a:gdLst>
                  <a:gd name="T0" fmla="*/ 8 w 14"/>
                  <a:gd name="T1" fmla="*/ 0 h 4"/>
                  <a:gd name="T2" fmla="*/ 0 w 14"/>
                  <a:gd name="T3" fmla="*/ 3 h 4"/>
                  <a:gd name="T4" fmla="*/ 5 w 14"/>
                  <a:gd name="T5" fmla="*/ 4 h 4"/>
                  <a:gd name="T6" fmla="*/ 14 w 14"/>
                  <a:gd name="T7" fmla="*/ 2 h 4"/>
                  <a:gd name="T8" fmla="*/ 14 w 14"/>
                  <a:gd name="T9" fmla="*/ 1 h 4"/>
                  <a:gd name="T10" fmla="*/ 9 w 14"/>
                  <a:gd name="T11" fmla="*/ 1 h 4"/>
                  <a:gd name="T12" fmla="*/ 8 w 1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8" y="0"/>
                    </a:moveTo>
                    <a:cubicBezTo>
                      <a:pt x="0" y="3"/>
                      <a:pt x="0" y="3"/>
                      <a:pt x="0" y="3"/>
                    </a:cubicBezTo>
                    <a:cubicBezTo>
                      <a:pt x="1" y="3"/>
                      <a:pt x="3" y="4"/>
                      <a:pt x="5" y="4"/>
                    </a:cubicBezTo>
                    <a:cubicBezTo>
                      <a:pt x="14" y="2"/>
                      <a:pt x="14" y="2"/>
                      <a:pt x="14" y="2"/>
                    </a:cubicBezTo>
                    <a:cubicBezTo>
                      <a:pt x="14" y="2"/>
                      <a:pt x="14" y="1"/>
                      <a:pt x="14" y="1"/>
                    </a:cubicBezTo>
                    <a:cubicBezTo>
                      <a:pt x="12" y="1"/>
                      <a:pt x="11" y="1"/>
                      <a:pt x="9" y="1"/>
                    </a:cubicBezTo>
                    <a:cubicBezTo>
                      <a:pt x="9" y="1"/>
                      <a:pt x="8" y="1"/>
                      <a:pt x="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6" name="Freeform 137"/>
              <p:cNvSpPr/>
              <p:nvPr/>
            </p:nvSpPr>
            <p:spPr bwMode="auto">
              <a:xfrm>
                <a:off x="2018" y="2170"/>
                <a:ext cx="189" cy="81"/>
              </a:xfrm>
              <a:custGeom>
                <a:avLst/>
                <a:gdLst>
                  <a:gd name="T0" fmla="*/ 51 w 80"/>
                  <a:gd name="T1" fmla="*/ 30 h 34"/>
                  <a:gd name="T2" fmla="*/ 51 w 80"/>
                  <a:gd name="T3" fmla="*/ 34 h 34"/>
                  <a:gd name="T4" fmla="*/ 33 w 80"/>
                  <a:gd name="T5" fmla="*/ 34 h 34"/>
                  <a:gd name="T6" fmla="*/ 33 w 80"/>
                  <a:gd name="T7" fmla="*/ 30 h 34"/>
                  <a:gd name="T8" fmla="*/ 0 w 80"/>
                  <a:gd name="T9" fmla="*/ 28 h 34"/>
                  <a:gd name="T10" fmla="*/ 10 w 80"/>
                  <a:gd name="T11" fmla="*/ 21 h 34"/>
                  <a:gd name="T12" fmla="*/ 39 w 80"/>
                  <a:gd name="T13" fmla="*/ 24 h 34"/>
                  <a:gd name="T14" fmla="*/ 51 w 80"/>
                  <a:gd name="T15" fmla="*/ 22 h 34"/>
                  <a:gd name="T16" fmla="*/ 2 w 80"/>
                  <a:gd name="T17" fmla="*/ 12 h 34"/>
                  <a:gd name="T18" fmla="*/ 33 w 80"/>
                  <a:gd name="T19" fmla="*/ 4 h 34"/>
                  <a:gd name="T20" fmla="*/ 33 w 80"/>
                  <a:gd name="T21" fmla="*/ 0 h 34"/>
                  <a:gd name="T22" fmla="*/ 51 w 80"/>
                  <a:gd name="T23" fmla="*/ 0 h 34"/>
                  <a:gd name="T24" fmla="*/ 51 w 80"/>
                  <a:gd name="T25" fmla="*/ 4 h 34"/>
                  <a:gd name="T26" fmla="*/ 76 w 80"/>
                  <a:gd name="T27" fmla="*/ 6 h 34"/>
                  <a:gd name="T28" fmla="*/ 67 w 80"/>
                  <a:gd name="T29" fmla="*/ 12 h 34"/>
                  <a:gd name="T30" fmla="*/ 43 w 80"/>
                  <a:gd name="T31" fmla="*/ 10 h 34"/>
                  <a:gd name="T32" fmla="*/ 31 w 80"/>
                  <a:gd name="T33" fmla="*/ 12 h 34"/>
                  <a:gd name="T34" fmla="*/ 80 w 80"/>
                  <a:gd name="T35" fmla="*/ 22 h 34"/>
                  <a:gd name="T36" fmla="*/ 51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1" y="30"/>
                    </a:moveTo>
                    <a:cubicBezTo>
                      <a:pt x="51" y="34"/>
                      <a:pt x="51" y="34"/>
                      <a:pt x="51" y="34"/>
                    </a:cubicBezTo>
                    <a:cubicBezTo>
                      <a:pt x="33" y="34"/>
                      <a:pt x="33" y="34"/>
                      <a:pt x="33" y="34"/>
                    </a:cubicBezTo>
                    <a:cubicBezTo>
                      <a:pt x="33" y="30"/>
                      <a:pt x="33" y="30"/>
                      <a:pt x="33" y="30"/>
                    </a:cubicBezTo>
                    <a:cubicBezTo>
                      <a:pt x="20" y="30"/>
                      <a:pt x="8" y="29"/>
                      <a:pt x="0" y="28"/>
                    </a:cubicBezTo>
                    <a:cubicBezTo>
                      <a:pt x="10" y="21"/>
                      <a:pt x="10" y="21"/>
                      <a:pt x="10" y="21"/>
                    </a:cubicBezTo>
                    <a:cubicBezTo>
                      <a:pt x="18" y="23"/>
                      <a:pt x="29" y="24"/>
                      <a:pt x="39" y="24"/>
                    </a:cubicBezTo>
                    <a:cubicBezTo>
                      <a:pt x="48" y="24"/>
                      <a:pt x="51" y="23"/>
                      <a:pt x="51" y="22"/>
                    </a:cubicBezTo>
                    <a:cubicBezTo>
                      <a:pt x="51" y="19"/>
                      <a:pt x="2" y="22"/>
                      <a:pt x="2" y="12"/>
                    </a:cubicBezTo>
                    <a:cubicBezTo>
                      <a:pt x="2" y="8"/>
                      <a:pt x="12" y="5"/>
                      <a:pt x="33" y="4"/>
                    </a:cubicBezTo>
                    <a:cubicBezTo>
                      <a:pt x="33" y="0"/>
                      <a:pt x="33" y="0"/>
                      <a:pt x="33" y="0"/>
                    </a:cubicBezTo>
                    <a:cubicBezTo>
                      <a:pt x="51" y="0"/>
                      <a:pt x="51" y="0"/>
                      <a:pt x="51" y="0"/>
                    </a:cubicBezTo>
                    <a:cubicBezTo>
                      <a:pt x="51" y="4"/>
                      <a:pt x="51" y="4"/>
                      <a:pt x="51" y="4"/>
                    </a:cubicBezTo>
                    <a:cubicBezTo>
                      <a:pt x="60" y="4"/>
                      <a:pt x="69" y="5"/>
                      <a:pt x="76" y="6"/>
                    </a:cubicBezTo>
                    <a:cubicBezTo>
                      <a:pt x="67" y="12"/>
                      <a:pt x="67" y="12"/>
                      <a:pt x="67" y="12"/>
                    </a:cubicBezTo>
                    <a:cubicBezTo>
                      <a:pt x="59" y="11"/>
                      <a:pt x="50" y="10"/>
                      <a:pt x="43" y="10"/>
                    </a:cubicBezTo>
                    <a:cubicBezTo>
                      <a:pt x="34" y="10"/>
                      <a:pt x="31" y="11"/>
                      <a:pt x="31" y="12"/>
                    </a:cubicBezTo>
                    <a:cubicBezTo>
                      <a:pt x="31" y="15"/>
                      <a:pt x="80" y="12"/>
                      <a:pt x="80" y="22"/>
                    </a:cubicBezTo>
                    <a:cubicBezTo>
                      <a:pt x="80" y="25"/>
                      <a:pt x="70" y="29"/>
                      <a:pt x="51"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7" name="Freeform 138"/>
              <p:cNvSpPr/>
              <p:nvPr/>
            </p:nvSpPr>
            <p:spPr bwMode="auto">
              <a:xfrm>
                <a:off x="2018" y="2168"/>
                <a:ext cx="189" cy="80"/>
              </a:xfrm>
              <a:custGeom>
                <a:avLst/>
                <a:gdLst>
                  <a:gd name="T0" fmla="*/ 50 w 80"/>
                  <a:gd name="T1" fmla="*/ 30 h 34"/>
                  <a:gd name="T2" fmla="*/ 50 w 80"/>
                  <a:gd name="T3" fmla="*/ 34 h 34"/>
                  <a:gd name="T4" fmla="*/ 32 w 80"/>
                  <a:gd name="T5" fmla="*/ 34 h 34"/>
                  <a:gd name="T6" fmla="*/ 32 w 80"/>
                  <a:gd name="T7" fmla="*/ 30 h 34"/>
                  <a:gd name="T8" fmla="*/ 0 w 80"/>
                  <a:gd name="T9" fmla="*/ 27 h 34"/>
                  <a:gd name="T10" fmla="*/ 9 w 80"/>
                  <a:gd name="T11" fmla="*/ 21 h 34"/>
                  <a:gd name="T12" fmla="*/ 39 w 80"/>
                  <a:gd name="T13" fmla="*/ 23 h 34"/>
                  <a:gd name="T14" fmla="*/ 50 w 80"/>
                  <a:gd name="T15" fmla="*/ 22 h 34"/>
                  <a:gd name="T16" fmla="*/ 1 w 80"/>
                  <a:gd name="T17" fmla="*/ 12 h 34"/>
                  <a:gd name="T18" fmla="*/ 32 w 80"/>
                  <a:gd name="T19" fmla="*/ 4 h 34"/>
                  <a:gd name="T20" fmla="*/ 32 w 80"/>
                  <a:gd name="T21" fmla="*/ 0 h 34"/>
                  <a:gd name="T22" fmla="*/ 50 w 80"/>
                  <a:gd name="T23" fmla="*/ 0 h 34"/>
                  <a:gd name="T24" fmla="*/ 50 w 80"/>
                  <a:gd name="T25" fmla="*/ 4 h 34"/>
                  <a:gd name="T26" fmla="*/ 76 w 80"/>
                  <a:gd name="T27" fmla="*/ 6 h 34"/>
                  <a:gd name="T28" fmla="*/ 67 w 80"/>
                  <a:gd name="T29" fmla="*/ 12 h 34"/>
                  <a:gd name="T30" fmla="*/ 42 w 80"/>
                  <a:gd name="T31" fmla="*/ 10 h 34"/>
                  <a:gd name="T32" fmla="*/ 31 w 80"/>
                  <a:gd name="T33" fmla="*/ 11 h 34"/>
                  <a:gd name="T34" fmla="*/ 80 w 80"/>
                  <a:gd name="T35" fmla="*/ 21 h 34"/>
                  <a:gd name="T36" fmla="*/ 50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0" y="30"/>
                    </a:moveTo>
                    <a:cubicBezTo>
                      <a:pt x="50" y="34"/>
                      <a:pt x="50" y="34"/>
                      <a:pt x="50" y="34"/>
                    </a:cubicBezTo>
                    <a:cubicBezTo>
                      <a:pt x="32" y="34"/>
                      <a:pt x="32" y="34"/>
                      <a:pt x="32" y="34"/>
                    </a:cubicBezTo>
                    <a:cubicBezTo>
                      <a:pt x="32" y="30"/>
                      <a:pt x="32" y="30"/>
                      <a:pt x="32" y="30"/>
                    </a:cubicBezTo>
                    <a:cubicBezTo>
                      <a:pt x="20" y="29"/>
                      <a:pt x="7" y="29"/>
                      <a:pt x="0" y="27"/>
                    </a:cubicBezTo>
                    <a:cubicBezTo>
                      <a:pt x="9" y="21"/>
                      <a:pt x="9" y="21"/>
                      <a:pt x="9" y="21"/>
                    </a:cubicBezTo>
                    <a:cubicBezTo>
                      <a:pt x="18" y="22"/>
                      <a:pt x="29" y="23"/>
                      <a:pt x="39" y="23"/>
                    </a:cubicBezTo>
                    <a:cubicBezTo>
                      <a:pt x="47" y="23"/>
                      <a:pt x="50" y="23"/>
                      <a:pt x="50" y="22"/>
                    </a:cubicBezTo>
                    <a:cubicBezTo>
                      <a:pt x="50" y="19"/>
                      <a:pt x="1" y="21"/>
                      <a:pt x="1" y="12"/>
                    </a:cubicBezTo>
                    <a:cubicBezTo>
                      <a:pt x="1" y="8"/>
                      <a:pt x="11" y="4"/>
                      <a:pt x="32" y="4"/>
                    </a:cubicBezTo>
                    <a:cubicBezTo>
                      <a:pt x="32" y="0"/>
                      <a:pt x="32" y="0"/>
                      <a:pt x="32" y="0"/>
                    </a:cubicBezTo>
                    <a:cubicBezTo>
                      <a:pt x="50" y="0"/>
                      <a:pt x="50" y="0"/>
                      <a:pt x="50" y="0"/>
                    </a:cubicBezTo>
                    <a:cubicBezTo>
                      <a:pt x="50" y="4"/>
                      <a:pt x="50" y="4"/>
                      <a:pt x="50" y="4"/>
                    </a:cubicBezTo>
                    <a:cubicBezTo>
                      <a:pt x="59" y="4"/>
                      <a:pt x="69" y="4"/>
                      <a:pt x="76" y="6"/>
                    </a:cubicBezTo>
                    <a:cubicBezTo>
                      <a:pt x="67" y="12"/>
                      <a:pt x="67" y="12"/>
                      <a:pt x="67" y="12"/>
                    </a:cubicBezTo>
                    <a:cubicBezTo>
                      <a:pt x="58" y="11"/>
                      <a:pt x="50" y="10"/>
                      <a:pt x="42" y="10"/>
                    </a:cubicBezTo>
                    <a:cubicBezTo>
                      <a:pt x="33" y="10"/>
                      <a:pt x="31" y="11"/>
                      <a:pt x="31" y="11"/>
                    </a:cubicBezTo>
                    <a:cubicBezTo>
                      <a:pt x="31" y="15"/>
                      <a:pt x="80" y="12"/>
                      <a:pt x="80" y="21"/>
                    </a:cubicBezTo>
                    <a:cubicBezTo>
                      <a:pt x="80" y="25"/>
                      <a:pt x="70" y="29"/>
                      <a:pt x="50"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8" name="Freeform 139"/>
              <p:cNvSpPr/>
              <p:nvPr/>
            </p:nvSpPr>
            <p:spPr bwMode="auto">
              <a:xfrm>
                <a:off x="1866" y="2120"/>
                <a:ext cx="502" cy="133"/>
              </a:xfrm>
              <a:custGeom>
                <a:avLst/>
                <a:gdLst>
                  <a:gd name="T0" fmla="*/ 212 w 212"/>
                  <a:gd name="T1" fmla="*/ 24 h 56"/>
                  <a:gd name="T2" fmla="*/ 203 w 212"/>
                  <a:gd name="T3" fmla="*/ 36 h 56"/>
                  <a:gd name="T4" fmla="*/ 189 w 212"/>
                  <a:gd name="T5" fmla="*/ 44 h 56"/>
                  <a:gd name="T6" fmla="*/ 175 w 212"/>
                  <a:gd name="T7" fmla="*/ 48 h 56"/>
                  <a:gd name="T8" fmla="*/ 161 w 212"/>
                  <a:gd name="T9" fmla="*/ 52 h 56"/>
                  <a:gd name="T10" fmla="*/ 147 w 212"/>
                  <a:gd name="T11" fmla="*/ 54 h 56"/>
                  <a:gd name="T12" fmla="*/ 133 w 212"/>
                  <a:gd name="T13" fmla="*/ 55 h 56"/>
                  <a:gd name="T14" fmla="*/ 119 w 212"/>
                  <a:gd name="T15" fmla="*/ 56 h 56"/>
                  <a:gd name="T16" fmla="*/ 106 w 212"/>
                  <a:gd name="T17" fmla="*/ 56 h 56"/>
                  <a:gd name="T18" fmla="*/ 94 w 212"/>
                  <a:gd name="T19" fmla="*/ 56 h 56"/>
                  <a:gd name="T20" fmla="*/ 82 w 212"/>
                  <a:gd name="T21" fmla="*/ 56 h 56"/>
                  <a:gd name="T22" fmla="*/ 77 w 212"/>
                  <a:gd name="T23" fmla="*/ 55 h 56"/>
                  <a:gd name="T24" fmla="*/ 63 w 212"/>
                  <a:gd name="T25" fmla="*/ 53 h 56"/>
                  <a:gd name="T26" fmla="*/ 51 w 212"/>
                  <a:gd name="T27" fmla="*/ 52 h 56"/>
                  <a:gd name="T28" fmla="*/ 37 w 212"/>
                  <a:gd name="T29" fmla="*/ 49 h 56"/>
                  <a:gd name="T30" fmla="*/ 34 w 212"/>
                  <a:gd name="T31" fmla="*/ 48 h 56"/>
                  <a:gd name="T32" fmla="*/ 23 w 212"/>
                  <a:gd name="T33" fmla="*/ 44 h 56"/>
                  <a:gd name="T34" fmla="*/ 10 w 212"/>
                  <a:gd name="T35" fmla="*/ 38 h 56"/>
                  <a:gd name="T36" fmla="*/ 8 w 212"/>
                  <a:gd name="T37" fmla="*/ 36 h 56"/>
                  <a:gd name="T38" fmla="*/ 0 w 212"/>
                  <a:gd name="T39" fmla="*/ 24 h 56"/>
                  <a:gd name="T40" fmla="*/ 0 w 212"/>
                  <a:gd name="T41" fmla="*/ 0 h 56"/>
                  <a:gd name="T42" fmla="*/ 9 w 212"/>
                  <a:gd name="T43" fmla="*/ 0 h 56"/>
                  <a:gd name="T44" fmla="*/ 23 w 212"/>
                  <a:gd name="T45" fmla="*/ 0 h 56"/>
                  <a:gd name="T46" fmla="*/ 34 w 212"/>
                  <a:gd name="T47" fmla="*/ 0 h 56"/>
                  <a:gd name="T48" fmla="*/ 48 w 212"/>
                  <a:gd name="T49" fmla="*/ 0 h 56"/>
                  <a:gd name="T50" fmla="*/ 63 w 212"/>
                  <a:gd name="T51" fmla="*/ 0 h 56"/>
                  <a:gd name="T52" fmla="*/ 77 w 212"/>
                  <a:gd name="T53" fmla="*/ 0 h 56"/>
                  <a:gd name="T54" fmla="*/ 91 w 212"/>
                  <a:gd name="T55" fmla="*/ 0 h 56"/>
                  <a:gd name="T56" fmla="*/ 105 w 212"/>
                  <a:gd name="T57" fmla="*/ 0 h 56"/>
                  <a:gd name="T58" fmla="*/ 119 w 212"/>
                  <a:gd name="T59" fmla="*/ 0 h 56"/>
                  <a:gd name="T60" fmla="*/ 133 w 212"/>
                  <a:gd name="T61" fmla="*/ 0 h 56"/>
                  <a:gd name="T62" fmla="*/ 147 w 212"/>
                  <a:gd name="T63" fmla="*/ 0 h 56"/>
                  <a:gd name="T64" fmla="*/ 161 w 212"/>
                  <a:gd name="T65" fmla="*/ 0 h 56"/>
                  <a:gd name="T66" fmla="*/ 175 w 212"/>
                  <a:gd name="T67" fmla="*/ 0 h 56"/>
                  <a:gd name="T68" fmla="*/ 179 w 212"/>
                  <a:gd name="T69" fmla="*/ 0 h 56"/>
                  <a:gd name="T70" fmla="*/ 192 w 212"/>
                  <a:gd name="T71" fmla="*/ 0 h 56"/>
                  <a:gd name="T72" fmla="*/ 206 w 212"/>
                  <a:gd name="T73" fmla="*/ 0 h 56"/>
                  <a:gd name="T74" fmla="*/ 212 w 212"/>
                  <a:gd name="T75"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56">
                    <a:moveTo>
                      <a:pt x="212" y="23"/>
                    </a:moveTo>
                    <a:cubicBezTo>
                      <a:pt x="212" y="24"/>
                      <a:pt x="212" y="24"/>
                      <a:pt x="212" y="24"/>
                    </a:cubicBezTo>
                    <a:cubicBezTo>
                      <a:pt x="212" y="27"/>
                      <a:pt x="210" y="31"/>
                      <a:pt x="206" y="34"/>
                    </a:cubicBezTo>
                    <a:cubicBezTo>
                      <a:pt x="205" y="35"/>
                      <a:pt x="204" y="36"/>
                      <a:pt x="203" y="36"/>
                    </a:cubicBezTo>
                    <a:cubicBezTo>
                      <a:pt x="200" y="39"/>
                      <a:pt x="196" y="41"/>
                      <a:pt x="192" y="43"/>
                    </a:cubicBezTo>
                    <a:cubicBezTo>
                      <a:pt x="191" y="43"/>
                      <a:pt x="190" y="43"/>
                      <a:pt x="189" y="44"/>
                    </a:cubicBezTo>
                    <a:cubicBezTo>
                      <a:pt x="186" y="45"/>
                      <a:pt x="182" y="46"/>
                      <a:pt x="178" y="48"/>
                    </a:cubicBezTo>
                    <a:cubicBezTo>
                      <a:pt x="177" y="48"/>
                      <a:pt x="176" y="48"/>
                      <a:pt x="175" y="48"/>
                    </a:cubicBezTo>
                    <a:cubicBezTo>
                      <a:pt x="171" y="49"/>
                      <a:pt x="168" y="50"/>
                      <a:pt x="164" y="51"/>
                    </a:cubicBezTo>
                    <a:cubicBezTo>
                      <a:pt x="163" y="51"/>
                      <a:pt x="162" y="51"/>
                      <a:pt x="161" y="52"/>
                    </a:cubicBezTo>
                    <a:cubicBezTo>
                      <a:pt x="157" y="52"/>
                      <a:pt x="154" y="53"/>
                      <a:pt x="150" y="53"/>
                    </a:cubicBezTo>
                    <a:cubicBezTo>
                      <a:pt x="149" y="53"/>
                      <a:pt x="148" y="54"/>
                      <a:pt x="147" y="54"/>
                    </a:cubicBezTo>
                    <a:cubicBezTo>
                      <a:pt x="143" y="54"/>
                      <a:pt x="140" y="55"/>
                      <a:pt x="136" y="55"/>
                    </a:cubicBezTo>
                    <a:cubicBezTo>
                      <a:pt x="135" y="55"/>
                      <a:pt x="134" y="55"/>
                      <a:pt x="133" y="55"/>
                    </a:cubicBezTo>
                    <a:cubicBezTo>
                      <a:pt x="129" y="56"/>
                      <a:pt x="125" y="56"/>
                      <a:pt x="122" y="56"/>
                    </a:cubicBezTo>
                    <a:cubicBezTo>
                      <a:pt x="121" y="56"/>
                      <a:pt x="120" y="56"/>
                      <a:pt x="119" y="56"/>
                    </a:cubicBezTo>
                    <a:cubicBezTo>
                      <a:pt x="115" y="56"/>
                      <a:pt x="111" y="56"/>
                      <a:pt x="108" y="56"/>
                    </a:cubicBezTo>
                    <a:cubicBezTo>
                      <a:pt x="107" y="56"/>
                      <a:pt x="106" y="56"/>
                      <a:pt x="106" y="56"/>
                    </a:cubicBezTo>
                    <a:cubicBezTo>
                      <a:pt x="105" y="56"/>
                      <a:pt x="105" y="56"/>
                      <a:pt x="105" y="56"/>
                    </a:cubicBezTo>
                    <a:cubicBezTo>
                      <a:pt x="101" y="56"/>
                      <a:pt x="97" y="56"/>
                      <a:pt x="94" y="56"/>
                    </a:cubicBezTo>
                    <a:cubicBezTo>
                      <a:pt x="93" y="56"/>
                      <a:pt x="92" y="56"/>
                      <a:pt x="91" y="56"/>
                    </a:cubicBezTo>
                    <a:cubicBezTo>
                      <a:pt x="88" y="56"/>
                      <a:pt x="85" y="56"/>
                      <a:pt x="82" y="56"/>
                    </a:cubicBezTo>
                    <a:cubicBezTo>
                      <a:pt x="81" y="55"/>
                      <a:pt x="80" y="55"/>
                      <a:pt x="80" y="55"/>
                    </a:cubicBezTo>
                    <a:cubicBezTo>
                      <a:pt x="79" y="55"/>
                      <a:pt x="78" y="55"/>
                      <a:pt x="77" y="55"/>
                    </a:cubicBezTo>
                    <a:cubicBezTo>
                      <a:pt x="73" y="55"/>
                      <a:pt x="69" y="54"/>
                      <a:pt x="65" y="54"/>
                    </a:cubicBezTo>
                    <a:cubicBezTo>
                      <a:pt x="64" y="54"/>
                      <a:pt x="64" y="54"/>
                      <a:pt x="63" y="53"/>
                    </a:cubicBezTo>
                    <a:cubicBezTo>
                      <a:pt x="60" y="53"/>
                      <a:pt x="58" y="53"/>
                      <a:pt x="56" y="52"/>
                    </a:cubicBezTo>
                    <a:cubicBezTo>
                      <a:pt x="54" y="52"/>
                      <a:pt x="53" y="52"/>
                      <a:pt x="51" y="52"/>
                    </a:cubicBezTo>
                    <a:cubicBezTo>
                      <a:pt x="50" y="52"/>
                      <a:pt x="49" y="51"/>
                      <a:pt x="48" y="51"/>
                    </a:cubicBezTo>
                    <a:cubicBezTo>
                      <a:pt x="45" y="50"/>
                      <a:pt x="41" y="50"/>
                      <a:pt x="37" y="49"/>
                    </a:cubicBezTo>
                    <a:cubicBezTo>
                      <a:pt x="37" y="48"/>
                      <a:pt x="36" y="48"/>
                      <a:pt x="35" y="48"/>
                    </a:cubicBezTo>
                    <a:cubicBezTo>
                      <a:pt x="34" y="48"/>
                      <a:pt x="34" y="48"/>
                      <a:pt x="34" y="48"/>
                    </a:cubicBezTo>
                    <a:cubicBezTo>
                      <a:pt x="33" y="47"/>
                      <a:pt x="31" y="47"/>
                      <a:pt x="30" y="46"/>
                    </a:cubicBezTo>
                    <a:cubicBezTo>
                      <a:pt x="28" y="46"/>
                      <a:pt x="25" y="45"/>
                      <a:pt x="23" y="44"/>
                    </a:cubicBezTo>
                    <a:cubicBezTo>
                      <a:pt x="22" y="44"/>
                      <a:pt x="21" y="43"/>
                      <a:pt x="20" y="43"/>
                    </a:cubicBezTo>
                    <a:cubicBezTo>
                      <a:pt x="17" y="41"/>
                      <a:pt x="13" y="40"/>
                      <a:pt x="10" y="38"/>
                    </a:cubicBezTo>
                    <a:cubicBezTo>
                      <a:pt x="10" y="38"/>
                      <a:pt x="10" y="37"/>
                      <a:pt x="9" y="37"/>
                    </a:cubicBezTo>
                    <a:cubicBezTo>
                      <a:pt x="9" y="37"/>
                      <a:pt x="8" y="36"/>
                      <a:pt x="8" y="36"/>
                    </a:cubicBezTo>
                    <a:cubicBezTo>
                      <a:pt x="7" y="36"/>
                      <a:pt x="7" y="35"/>
                      <a:pt x="6" y="35"/>
                    </a:cubicBezTo>
                    <a:cubicBezTo>
                      <a:pt x="2" y="31"/>
                      <a:pt x="0" y="28"/>
                      <a:pt x="0" y="24"/>
                    </a:cubicBezTo>
                    <a:cubicBezTo>
                      <a:pt x="0" y="23"/>
                      <a:pt x="0" y="23"/>
                      <a:pt x="0" y="23"/>
                    </a:cubicBezTo>
                    <a:cubicBezTo>
                      <a:pt x="0" y="0"/>
                      <a:pt x="0" y="0"/>
                      <a:pt x="0" y="0"/>
                    </a:cubicBezTo>
                    <a:cubicBezTo>
                      <a:pt x="6" y="0"/>
                      <a:pt x="6" y="0"/>
                      <a:pt x="6" y="0"/>
                    </a:cubicBezTo>
                    <a:cubicBezTo>
                      <a:pt x="9" y="0"/>
                      <a:pt x="9" y="0"/>
                      <a:pt x="9" y="0"/>
                    </a:cubicBezTo>
                    <a:cubicBezTo>
                      <a:pt x="20" y="0"/>
                      <a:pt x="20" y="0"/>
                      <a:pt x="20" y="0"/>
                    </a:cubicBezTo>
                    <a:cubicBezTo>
                      <a:pt x="23" y="0"/>
                      <a:pt x="23" y="0"/>
                      <a:pt x="23" y="0"/>
                    </a:cubicBezTo>
                    <a:cubicBezTo>
                      <a:pt x="32" y="0"/>
                      <a:pt x="32" y="0"/>
                      <a:pt x="32" y="0"/>
                    </a:cubicBezTo>
                    <a:cubicBezTo>
                      <a:pt x="34" y="0"/>
                      <a:pt x="34" y="0"/>
                      <a:pt x="34" y="0"/>
                    </a:cubicBezTo>
                    <a:cubicBezTo>
                      <a:pt x="37" y="0"/>
                      <a:pt x="37" y="0"/>
                      <a:pt x="37" y="0"/>
                    </a:cubicBezTo>
                    <a:cubicBezTo>
                      <a:pt x="48" y="0"/>
                      <a:pt x="48" y="0"/>
                      <a:pt x="48" y="0"/>
                    </a:cubicBezTo>
                    <a:cubicBezTo>
                      <a:pt x="51" y="0"/>
                      <a:pt x="51" y="0"/>
                      <a:pt x="51" y="0"/>
                    </a:cubicBezTo>
                    <a:cubicBezTo>
                      <a:pt x="63" y="0"/>
                      <a:pt x="63" y="0"/>
                      <a:pt x="63" y="0"/>
                    </a:cubicBezTo>
                    <a:cubicBezTo>
                      <a:pt x="65" y="0"/>
                      <a:pt x="65" y="0"/>
                      <a:pt x="65" y="0"/>
                    </a:cubicBezTo>
                    <a:cubicBezTo>
                      <a:pt x="77" y="0"/>
                      <a:pt x="77" y="0"/>
                      <a:pt x="77" y="0"/>
                    </a:cubicBezTo>
                    <a:cubicBezTo>
                      <a:pt x="80" y="0"/>
                      <a:pt x="80" y="0"/>
                      <a:pt x="80" y="0"/>
                    </a:cubicBezTo>
                    <a:cubicBezTo>
                      <a:pt x="91" y="0"/>
                      <a:pt x="91" y="0"/>
                      <a:pt x="91" y="0"/>
                    </a:cubicBezTo>
                    <a:cubicBezTo>
                      <a:pt x="94" y="0"/>
                      <a:pt x="94" y="0"/>
                      <a:pt x="94" y="0"/>
                    </a:cubicBezTo>
                    <a:cubicBezTo>
                      <a:pt x="105" y="0"/>
                      <a:pt x="105" y="0"/>
                      <a:pt x="105" y="0"/>
                    </a:cubicBezTo>
                    <a:cubicBezTo>
                      <a:pt x="108" y="0"/>
                      <a:pt x="108" y="0"/>
                      <a:pt x="108" y="0"/>
                    </a:cubicBezTo>
                    <a:cubicBezTo>
                      <a:pt x="119" y="0"/>
                      <a:pt x="119" y="0"/>
                      <a:pt x="119" y="0"/>
                    </a:cubicBezTo>
                    <a:cubicBezTo>
                      <a:pt x="122" y="0"/>
                      <a:pt x="122" y="0"/>
                      <a:pt x="122" y="0"/>
                    </a:cubicBezTo>
                    <a:cubicBezTo>
                      <a:pt x="133" y="0"/>
                      <a:pt x="133" y="0"/>
                      <a:pt x="133" y="0"/>
                    </a:cubicBezTo>
                    <a:cubicBezTo>
                      <a:pt x="136" y="0"/>
                      <a:pt x="136" y="0"/>
                      <a:pt x="136" y="0"/>
                    </a:cubicBezTo>
                    <a:cubicBezTo>
                      <a:pt x="147" y="0"/>
                      <a:pt x="147" y="0"/>
                      <a:pt x="147" y="0"/>
                    </a:cubicBezTo>
                    <a:cubicBezTo>
                      <a:pt x="150" y="0"/>
                      <a:pt x="150" y="0"/>
                      <a:pt x="150" y="0"/>
                    </a:cubicBezTo>
                    <a:cubicBezTo>
                      <a:pt x="161" y="0"/>
                      <a:pt x="161" y="0"/>
                      <a:pt x="161" y="0"/>
                    </a:cubicBezTo>
                    <a:cubicBezTo>
                      <a:pt x="164" y="0"/>
                      <a:pt x="164" y="0"/>
                      <a:pt x="164" y="0"/>
                    </a:cubicBezTo>
                    <a:cubicBezTo>
                      <a:pt x="175" y="0"/>
                      <a:pt x="175" y="0"/>
                      <a:pt x="175" y="0"/>
                    </a:cubicBezTo>
                    <a:cubicBezTo>
                      <a:pt x="178" y="0"/>
                      <a:pt x="178" y="0"/>
                      <a:pt x="178" y="0"/>
                    </a:cubicBezTo>
                    <a:cubicBezTo>
                      <a:pt x="179" y="0"/>
                      <a:pt x="179" y="0"/>
                      <a:pt x="179" y="0"/>
                    </a:cubicBezTo>
                    <a:cubicBezTo>
                      <a:pt x="189" y="0"/>
                      <a:pt x="189" y="0"/>
                      <a:pt x="189" y="0"/>
                    </a:cubicBezTo>
                    <a:cubicBezTo>
                      <a:pt x="192" y="0"/>
                      <a:pt x="192" y="0"/>
                      <a:pt x="192" y="0"/>
                    </a:cubicBezTo>
                    <a:cubicBezTo>
                      <a:pt x="203" y="0"/>
                      <a:pt x="203" y="0"/>
                      <a:pt x="203" y="0"/>
                    </a:cubicBezTo>
                    <a:cubicBezTo>
                      <a:pt x="206" y="0"/>
                      <a:pt x="206" y="0"/>
                      <a:pt x="206" y="0"/>
                    </a:cubicBezTo>
                    <a:cubicBezTo>
                      <a:pt x="212" y="0"/>
                      <a:pt x="212" y="0"/>
                      <a:pt x="212" y="0"/>
                    </a:cubicBezTo>
                    <a:cubicBezTo>
                      <a:pt x="212" y="23"/>
                      <a:pt x="212" y="23"/>
                      <a:pt x="212" y="23"/>
                    </a:cubicBezTo>
                    <a:cubicBezTo>
                      <a:pt x="212" y="23"/>
                      <a:pt x="212" y="23"/>
                      <a:pt x="212"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9" name="Freeform 140"/>
              <p:cNvSpPr/>
              <p:nvPr/>
            </p:nvSpPr>
            <p:spPr bwMode="auto">
              <a:xfrm>
                <a:off x="1881" y="2120"/>
                <a:ext cx="7" cy="88"/>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3" y="37"/>
                      <a:pt x="2" y="36"/>
                      <a:pt x="2" y="36"/>
                    </a:cubicBezTo>
                    <a:cubicBezTo>
                      <a:pt x="1" y="36"/>
                      <a:pt x="1" y="35"/>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0" name="Freeform 141"/>
              <p:cNvSpPr/>
              <p:nvPr/>
            </p:nvSpPr>
            <p:spPr bwMode="auto">
              <a:xfrm>
                <a:off x="1914" y="2120"/>
                <a:ext cx="7" cy="105"/>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1" name="Freeform 142"/>
              <p:cNvSpPr/>
              <p:nvPr/>
            </p:nvSpPr>
            <p:spPr bwMode="auto">
              <a:xfrm>
                <a:off x="1947" y="2120"/>
                <a:ext cx="7" cy="117"/>
              </a:xfrm>
              <a:custGeom>
                <a:avLst/>
                <a:gdLst>
                  <a:gd name="T0" fmla="*/ 3 w 3"/>
                  <a:gd name="T1" fmla="*/ 0 h 49"/>
                  <a:gd name="T2" fmla="*/ 3 w 3"/>
                  <a:gd name="T3" fmla="*/ 49 h 49"/>
                  <a:gd name="T4" fmla="*/ 1 w 3"/>
                  <a:gd name="T5" fmla="*/ 48 h 49"/>
                  <a:gd name="T6" fmla="*/ 0 w 3"/>
                  <a:gd name="T7" fmla="*/ 48 h 49"/>
                  <a:gd name="T8" fmla="*/ 0 w 3"/>
                  <a:gd name="T9" fmla="*/ 0 h 49"/>
                  <a:gd name="T10" fmla="*/ 3 w 3"/>
                  <a:gd name="T11" fmla="*/ 0 h 49"/>
                </a:gdLst>
                <a:ahLst/>
                <a:cxnLst>
                  <a:cxn ang="0">
                    <a:pos x="T0" y="T1"/>
                  </a:cxn>
                  <a:cxn ang="0">
                    <a:pos x="T2" y="T3"/>
                  </a:cxn>
                  <a:cxn ang="0">
                    <a:pos x="T4" y="T5"/>
                  </a:cxn>
                  <a:cxn ang="0">
                    <a:pos x="T6" y="T7"/>
                  </a:cxn>
                  <a:cxn ang="0">
                    <a:pos x="T8" y="T9"/>
                  </a:cxn>
                  <a:cxn ang="0">
                    <a:pos x="T10" y="T11"/>
                  </a:cxn>
                </a:cxnLst>
                <a:rect l="0" t="0" r="r" b="b"/>
                <a:pathLst>
                  <a:path w="3" h="49">
                    <a:moveTo>
                      <a:pt x="3" y="0"/>
                    </a:moveTo>
                    <a:cubicBezTo>
                      <a:pt x="3" y="49"/>
                      <a:pt x="3" y="49"/>
                      <a:pt x="3" y="49"/>
                    </a:cubicBezTo>
                    <a:cubicBezTo>
                      <a:pt x="3" y="48"/>
                      <a:pt x="2" y="48"/>
                      <a:pt x="1" y="48"/>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2" name="Freeform 143"/>
              <p:cNvSpPr/>
              <p:nvPr/>
            </p:nvSpPr>
            <p:spPr bwMode="auto">
              <a:xfrm>
                <a:off x="1980" y="2120"/>
                <a:ext cx="7" cy="124"/>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3" name="Freeform 144"/>
              <p:cNvSpPr/>
              <p:nvPr/>
            </p:nvSpPr>
            <p:spPr bwMode="auto">
              <a:xfrm>
                <a:off x="2015" y="2120"/>
                <a:ext cx="5" cy="128"/>
              </a:xfrm>
              <a:custGeom>
                <a:avLst/>
                <a:gdLst>
                  <a:gd name="T0" fmla="*/ 2 w 2"/>
                  <a:gd name="T1" fmla="*/ 0 h 54"/>
                  <a:gd name="T2" fmla="*/ 2 w 2"/>
                  <a:gd name="T3" fmla="*/ 54 h 54"/>
                  <a:gd name="T4" fmla="*/ 0 w 2"/>
                  <a:gd name="T5" fmla="*/ 53 h 54"/>
                  <a:gd name="T6" fmla="*/ 0 w 2"/>
                  <a:gd name="T7" fmla="*/ 0 h 54"/>
                  <a:gd name="T8" fmla="*/ 2 w 2"/>
                  <a:gd name="T9" fmla="*/ 0 h 54"/>
                </a:gdLst>
                <a:ahLst/>
                <a:cxnLst>
                  <a:cxn ang="0">
                    <a:pos x="T0" y="T1"/>
                  </a:cxn>
                  <a:cxn ang="0">
                    <a:pos x="T2" y="T3"/>
                  </a:cxn>
                  <a:cxn ang="0">
                    <a:pos x="T4" y="T5"/>
                  </a:cxn>
                  <a:cxn ang="0">
                    <a:pos x="T6" y="T7"/>
                  </a:cxn>
                  <a:cxn ang="0">
                    <a:pos x="T8" y="T9"/>
                  </a:cxn>
                </a:cxnLst>
                <a:rect l="0" t="0" r="r" b="b"/>
                <a:pathLst>
                  <a:path w="2" h="54">
                    <a:moveTo>
                      <a:pt x="2" y="0"/>
                    </a:moveTo>
                    <a:cubicBezTo>
                      <a:pt x="2" y="54"/>
                      <a:pt x="2" y="54"/>
                      <a:pt x="2" y="54"/>
                    </a:cubicBezTo>
                    <a:cubicBezTo>
                      <a:pt x="1" y="54"/>
                      <a:pt x="1" y="54"/>
                      <a:pt x="0" y="53"/>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4" name="Freeform 145"/>
              <p:cNvSpPr/>
              <p:nvPr/>
            </p:nvSpPr>
            <p:spPr bwMode="auto">
              <a:xfrm>
                <a:off x="2049" y="2120"/>
                <a:ext cx="7" cy="131"/>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5" name="Freeform 146"/>
              <p:cNvSpPr/>
              <p:nvPr/>
            </p:nvSpPr>
            <p:spPr bwMode="auto">
              <a:xfrm>
                <a:off x="2082" y="2120"/>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6" name="Freeform 147"/>
              <p:cNvSpPr/>
              <p:nvPr/>
            </p:nvSpPr>
            <p:spPr bwMode="auto">
              <a:xfrm>
                <a:off x="2115" y="2120"/>
                <a:ext cx="7" cy="133"/>
              </a:xfrm>
              <a:custGeom>
                <a:avLst/>
                <a:gdLst>
                  <a:gd name="T0" fmla="*/ 3 w 3"/>
                  <a:gd name="T1" fmla="*/ 0 h 56"/>
                  <a:gd name="T2" fmla="*/ 3 w 3"/>
                  <a:gd name="T3" fmla="*/ 56 h 56"/>
                  <a:gd name="T4" fmla="*/ 1 w 3"/>
                  <a:gd name="T5" fmla="*/ 56 h 56"/>
                  <a:gd name="T6" fmla="*/ 0 w 3"/>
                  <a:gd name="T7" fmla="*/ 56 h 56"/>
                  <a:gd name="T8" fmla="*/ 0 w 3"/>
                  <a:gd name="T9" fmla="*/ 0 h 56"/>
                  <a:gd name="T10" fmla="*/ 3 w 3"/>
                  <a:gd name="T11" fmla="*/ 0 h 56"/>
                </a:gdLst>
                <a:ahLst/>
                <a:cxnLst>
                  <a:cxn ang="0">
                    <a:pos x="T0" y="T1"/>
                  </a:cxn>
                  <a:cxn ang="0">
                    <a:pos x="T2" y="T3"/>
                  </a:cxn>
                  <a:cxn ang="0">
                    <a:pos x="T4" y="T5"/>
                  </a:cxn>
                  <a:cxn ang="0">
                    <a:pos x="T6" y="T7"/>
                  </a:cxn>
                  <a:cxn ang="0">
                    <a:pos x="T8" y="T9"/>
                  </a:cxn>
                  <a:cxn ang="0">
                    <a:pos x="T10" y="T11"/>
                  </a:cxn>
                </a:cxnLst>
                <a:rect l="0" t="0" r="r" b="b"/>
                <a:pathLst>
                  <a:path w="3" h="56">
                    <a:moveTo>
                      <a:pt x="3" y="0"/>
                    </a:moveTo>
                    <a:cubicBezTo>
                      <a:pt x="3" y="56"/>
                      <a:pt x="3" y="56"/>
                      <a:pt x="3" y="56"/>
                    </a:cubicBezTo>
                    <a:cubicBezTo>
                      <a:pt x="2" y="56"/>
                      <a:pt x="1" y="56"/>
                      <a:pt x="1" y="56"/>
                    </a:cubicBezTo>
                    <a:cubicBezTo>
                      <a:pt x="0" y="56"/>
                      <a:pt x="0"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7" name="Freeform 148"/>
              <p:cNvSpPr/>
              <p:nvPr/>
            </p:nvSpPr>
            <p:spPr bwMode="auto">
              <a:xfrm>
                <a:off x="2148" y="2120"/>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8" name="Freeform 149"/>
              <p:cNvSpPr/>
              <p:nvPr/>
            </p:nvSpPr>
            <p:spPr bwMode="auto">
              <a:xfrm>
                <a:off x="2181" y="2120"/>
                <a:ext cx="7" cy="131"/>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9" name="Freeform 150"/>
              <p:cNvSpPr/>
              <p:nvPr/>
            </p:nvSpPr>
            <p:spPr bwMode="auto">
              <a:xfrm>
                <a:off x="2214" y="2120"/>
                <a:ext cx="7" cy="128"/>
              </a:xfrm>
              <a:custGeom>
                <a:avLst/>
                <a:gdLst>
                  <a:gd name="T0" fmla="*/ 3 w 3"/>
                  <a:gd name="T1" fmla="*/ 0 h 54"/>
                  <a:gd name="T2" fmla="*/ 3 w 3"/>
                  <a:gd name="T3" fmla="*/ 53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3"/>
                      <a:pt x="3" y="53"/>
                      <a:pt x="3" y="53"/>
                    </a:cubicBezTo>
                    <a:cubicBezTo>
                      <a:pt x="2" y="53"/>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0" name="Freeform 151"/>
              <p:cNvSpPr/>
              <p:nvPr/>
            </p:nvSpPr>
            <p:spPr bwMode="auto">
              <a:xfrm>
                <a:off x="2247" y="2120"/>
                <a:ext cx="8" cy="124"/>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1"/>
                      <a:pt x="1" y="51"/>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1" name="Freeform 152"/>
              <p:cNvSpPr/>
              <p:nvPr/>
            </p:nvSpPr>
            <p:spPr bwMode="auto">
              <a:xfrm>
                <a:off x="2281" y="2120"/>
                <a:ext cx="7" cy="114"/>
              </a:xfrm>
              <a:custGeom>
                <a:avLst/>
                <a:gdLst>
                  <a:gd name="T0" fmla="*/ 3 w 3"/>
                  <a:gd name="T1" fmla="*/ 0 h 48"/>
                  <a:gd name="T2" fmla="*/ 3 w 3"/>
                  <a:gd name="T3" fmla="*/ 48 h 48"/>
                  <a:gd name="T4" fmla="*/ 0 w 3"/>
                  <a:gd name="T5" fmla="*/ 48 h 48"/>
                  <a:gd name="T6" fmla="*/ 0 w 3"/>
                  <a:gd name="T7" fmla="*/ 0 h 48"/>
                  <a:gd name="T8" fmla="*/ 3 w 3"/>
                  <a:gd name="T9" fmla="*/ 0 h 48"/>
                </a:gdLst>
                <a:ahLst/>
                <a:cxnLst>
                  <a:cxn ang="0">
                    <a:pos x="T0" y="T1"/>
                  </a:cxn>
                  <a:cxn ang="0">
                    <a:pos x="T2" y="T3"/>
                  </a:cxn>
                  <a:cxn ang="0">
                    <a:pos x="T4" y="T5"/>
                  </a:cxn>
                  <a:cxn ang="0">
                    <a:pos x="T6" y="T7"/>
                  </a:cxn>
                  <a:cxn ang="0">
                    <a:pos x="T8" y="T9"/>
                  </a:cxn>
                </a:cxnLst>
                <a:rect l="0" t="0" r="r" b="b"/>
                <a:pathLst>
                  <a:path w="3" h="48">
                    <a:moveTo>
                      <a:pt x="3" y="0"/>
                    </a:moveTo>
                    <a:cubicBezTo>
                      <a:pt x="3" y="48"/>
                      <a:pt x="3" y="48"/>
                      <a:pt x="3" y="48"/>
                    </a:cubicBezTo>
                    <a:cubicBezTo>
                      <a:pt x="2" y="48"/>
                      <a:pt x="1"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2" name="Freeform 153"/>
              <p:cNvSpPr/>
              <p:nvPr/>
            </p:nvSpPr>
            <p:spPr bwMode="auto">
              <a:xfrm>
                <a:off x="2314" y="2120"/>
                <a:ext cx="7" cy="105"/>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3"/>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3" name="Freeform 154"/>
              <p:cNvSpPr/>
              <p:nvPr/>
            </p:nvSpPr>
            <p:spPr bwMode="auto">
              <a:xfrm>
                <a:off x="2347" y="2120"/>
                <a:ext cx="7" cy="86"/>
              </a:xfrm>
              <a:custGeom>
                <a:avLst/>
                <a:gdLst>
                  <a:gd name="T0" fmla="*/ 3 w 3"/>
                  <a:gd name="T1" fmla="*/ 0 h 36"/>
                  <a:gd name="T2" fmla="*/ 3 w 3"/>
                  <a:gd name="T3" fmla="*/ 34 h 36"/>
                  <a:gd name="T4" fmla="*/ 0 w 3"/>
                  <a:gd name="T5" fmla="*/ 36 h 36"/>
                  <a:gd name="T6" fmla="*/ 0 w 3"/>
                  <a:gd name="T7" fmla="*/ 0 h 36"/>
                  <a:gd name="T8" fmla="*/ 3 w 3"/>
                  <a:gd name="T9" fmla="*/ 0 h 36"/>
                </a:gdLst>
                <a:ahLst/>
                <a:cxnLst>
                  <a:cxn ang="0">
                    <a:pos x="T0" y="T1"/>
                  </a:cxn>
                  <a:cxn ang="0">
                    <a:pos x="T2" y="T3"/>
                  </a:cxn>
                  <a:cxn ang="0">
                    <a:pos x="T4" y="T5"/>
                  </a:cxn>
                  <a:cxn ang="0">
                    <a:pos x="T6" y="T7"/>
                  </a:cxn>
                  <a:cxn ang="0">
                    <a:pos x="T8" y="T9"/>
                  </a:cxn>
                </a:cxnLst>
                <a:rect l="0" t="0" r="r" b="b"/>
                <a:pathLst>
                  <a:path w="3" h="36">
                    <a:moveTo>
                      <a:pt x="3" y="0"/>
                    </a:moveTo>
                    <a:cubicBezTo>
                      <a:pt x="3" y="34"/>
                      <a:pt x="3" y="34"/>
                      <a:pt x="3" y="34"/>
                    </a:cubicBezTo>
                    <a:cubicBezTo>
                      <a:pt x="2" y="35"/>
                      <a:pt x="1" y="36"/>
                      <a:pt x="0" y="36"/>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4" name="Freeform 155"/>
              <p:cNvSpPr/>
              <p:nvPr/>
            </p:nvSpPr>
            <p:spPr bwMode="auto">
              <a:xfrm>
                <a:off x="1866" y="2049"/>
                <a:ext cx="502" cy="143"/>
              </a:xfrm>
              <a:custGeom>
                <a:avLst/>
                <a:gdLst>
                  <a:gd name="T0" fmla="*/ 212 w 212"/>
                  <a:gd name="T1" fmla="*/ 30 h 60"/>
                  <a:gd name="T2" fmla="*/ 106 w 212"/>
                  <a:gd name="T3" fmla="*/ 60 h 60"/>
                  <a:gd name="T4" fmla="*/ 82 w 212"/>
                  <a:gd name="T5" fmla="*/ 59 h 60"/>
                  <a:gd name="T6" fmla="*/ 56 w 212"/>
                  <a:gd name="T7" fmla="*/ 57 h 60"/>
                  <a:gd name="T8" fmla="*/ 35 w 212"/>
                  <a:gd name="T9" fmla="*/ 53 h 60"/>
                  <a:gd name="T10" fmla="*/ 30 w 212"/>
                  <a:gd name="T11" fmla="*/ 51 h 60"/>
                  <a:gd name="T12" fmla="*/ 11 w 212"/>
                  <a:gd name="T13" fmla="*/ 43 h 60"/>
                  <a:gd name="T14" fmla="*/ 8 w 212"/>
                  <a:gd name="T15" fmla="*/ 42 h 60"/>
                  <a:gd name="T16" fmla="*/ 0 w 212"/>
                  <a:gd name="T17" fmla="*/ 30 h 60"/>
                  <a:gd name="T18" fmla="*/ 0 w 212"/>
                  <a:gd name="T19" fmla="*/ 29 h 60"/>
                  <a:gd name="T20" fmla="*/ 106 w 212"/>
                  <a:gd name="T21" fmla="*/ 0 h 60"/>
                  <a:gd name="T22" fmla="*/ 145 w 212"/>
                  <a:gd name="T23" fmla="*/ 2 h 60"/>
                  <a:gd name="T24" fmla="*/ 152 w 212"/>
                  <a:gd name="T25" fmla="*/ 3 h 60"/>
                  <a:gd name="T26" fmla="*/ 179 w 212"/>
                  <a:gd name="T27" fmla="*/ 9 h 60"/>
                  <a:gd name="T28" fmla="*/ 184 w 212"/>
                  <a:gd name="T29" fmla="*/ 10 h 60"/>
                  <a:gd name="T30" fmla="*/ 199 w 212"/>
                  <a:gd name="T31" fmla="*/ 16 h 60"/>
                  <a:gd name="T32" fmla="*/ 209 w 212"/>
                  <a:gd name="T33" fmla="*/ 23 h 60"/>
                  <a:gd name="T34" fmla="*/ 211 w 212"/>
                  <a:gd name="T35" fmla="*/ 29 h 60"/>
                  <a:gd name="T36" fmla="*/ 212 w 212"/>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60">
                    <a:moveTo>
                      <a:pt x="212" y="30"/>
                    </a:moveTo>
                    <a:cubicBezTo>
                      <a:pt x="212" y="47"/>
                      <a:pt x="164" y="60"/>
                      <a:pt x="106" y="60"/>
                    </a:cubicBezTo>
                    <a:cubicBezTo>
                      <a:pt x="98" y="60"/>
                      <a:pt x="90" y="60"/>
                      <a:pt x="82" y="59"/>
                    </a:cubicBezTo>
                    <a:cubicBezTo>
                      <a:pt x="73" y="59"/>
                      <a:pt x="64" y="58"/>
                      <a:pt x="56" y="57"/>
                    </a:cubicBezTo>
                    <a:cubicBezTo>
                      <a:pt x="48" y="56"/>
                      <a:pt x="42" y="54"/>
                      <a:pt x="35" y="53"/>
                    </a:cubicBezTo>
                    <a:cubicBezTo>
                      <a:pt x="33" y="52"/>
                      <a:pt x="32" y="52"/>
                      <a:pt x="30" y="51"/>
                    </a:cubicBezTo>
                    <a:cubicBezTo>
                      <a:pt x="22" y="49"/>
                      <a:pt x="15" y="46"/>
                      <a:pt x="11" y="43"/>
                    </a:cubicBezTo>
                    <a:cubicBezTo>
                      <a:pt x="10" y="43"/>
                      <a:pt x="9" y="42"/>
                      <a:pt x="8" y="42"/>
                    </a:cubicBezTo>
                    <a:cubicBezTo>
                      <a:pt x="3" y="38"/>
                      <a:pt x="0" y="34"/>
                      <a:pt x="0" y="30"/>
                    </a:cubicBezTo>
                    <a:cubicBezTo>
                      <a:pt x="0" y="30"/>
                      <a:pt x="0" y="29"/>
                      <a:pt x="0" y="29"/>
                    </a:cubicBezTo>
                    <a:cubicBezTo>
                      <a:pt x="2" y="13"/>
                      <a:pt x="49" y="0"/>
                      <a:pt x="106" y="0"/>
                    </a:cubicBezTo>
                    <a:cubicBezTo>
                      <a:pt x="120" y="0"/>
                      <a:pt x="133" y="1"/>
                      <a:pt x="145" y="2"/>
                    </a:cubicBezTo>
                    <a:cubicBezTo>
                      <a:pt x="148" y="2"/>
                      <a:pt x="150" y="3"/>
                      <a:pt x="152" y="3"/>
                    </a:cubicBezTo>
                    <a:cubicBezTo>
                      <a:pt x="162" y="5"/>
                      <a:pt x="172" y="6"/>
                      <a:pt x="179" y="9"/>
                    </a:cubicBezTo>
                    <a:cubicBezTo>
                      <a:pt x="181" y="9"/>
                      <a:pt x="183" y="9"/>
                      <a:pt x="184" y="10"/>
                    </a:cubicBezTo>
                    <a:cubicBezTo>
                      <a:pt x="190" y="12"/>
                      <a:pt x="195" y="14"/>
                      <a:pt x="199" y="16"/>
                    </a:cubicBezTo>
                    <a:cubicBezTo>
                      <a:pt x="203" y="18"/>
                      <a:pt x="207" y="21"/>
                      <a:pt x="209" y="23"/>
                    </a:cubicBezTo>
                    <a:cubicBezTo>
                      <a:pt x="210" y="25"/>
                      <a:pt x="211" y="27"/>
                      <a:pt x="211" y="29"/>
                    </a:cubicBezTo>
                    <a:cubicBezTo>
                      <a:pt x="212" y="29"/>
                      <a:pt x="212" y="30"/>
                      <a:pt x="212"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5" name="Rectangle 156"/>
              <p:cNvSpPr>
                <a:spLocks noChangeArrowheads="1"/>
              </p:cNvSpPr>
              <p:nvPr/>
            </p:nvSpPr>
            <p:spPr bwMode="auto">
              <a:xfrm>
                <a:off x="1999" y="2087"/>
                <a:ext cx="362" cy="102"/>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6" name="Freeform 157"/>
              <p:cNvSpPr>
                <a:spLocks noEditPoints="1"/>
              </p:cNvSpPr>
              <p:nvPr/>
            </p:nvSpPr>
            <p:spPr bwMode="auto">
              <a:xfrm>
                <a:off x="1885" y="2054"/>
                <a:ext cx="341" cy="97"/>
              </a:xfrm>
              <a:custGeom>
                <a:avLst/>
                <a:gdLst>
                  <a:gd name="T0" fmla="*/ 16 w 144"/>
                  <a:gd name="T1" fmla="*/ 35 h 41"/>
                  <a:gd name="T2" fmla="*/ 0 w 144"/>
                  <a:gd name="T3" fmla="*/ 40 h 41"/>
                  <a:gd name="T4" fmla="*/ 3 w 144"/>
                  <a:gd name="T5" fmla="*/ 41 h 41"/>
                  <a:gd name="T6" fmla="*/ 19 w 144"/>
                  <a:gd name="T7" fmla="*/ 37 h 41"/>
                  <a:gd name="T8" fmla="*/ 16 w 144"/>
                  <a:gd name="T9" fmla="*/ 35 h 41"/>
                  <a:gd name="T10" fmla="*/ 137 w 144"/>
                  <a:gd name="T11" fmla="*/ 0 h 41"/>
                  <a:gd name="T12" fmla="*/ 121 w 144"/>
                  <a:gd name="T13" fmla="*/ 5 h 41"/>
                  <a:gd name="T14" fmla="*/ 128 w 144"/>
                  <a:gd name="T15" fmla="*/ 6 h 41"/>
                  <a:gd name="T16" fmla="*/ 144 w 144"/>
                  <a:gd name="T17" fmla="*/ 1 h 41"/>
                  <a:gd name="T18" fmla="*/ 137 w 144"/>
                  <a:gd name="T19" fmla="*/ 0 h 41"/>
                  <a:gd name="T20" fmla="*/ 137 w 144"/>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41">
                    <a:moveTo>
                      <a:pt x="16" y="35"/>
                    </a:moveTo>
                    <a:cubicBezTo>
                      <a:pt x="0" y="40"/>
                      <a:pt x="0" y="40"/>
                      <a:pt x="0" y="40"/>
                    </a:cubicBezTo>
                    <a:cubicBezTo>
                      <a:pt x="1" y="40"/>
                      <a:pt x="2" y="41"/>
                      <a:pt x="3" y="41"/>
                    </a:cubicBezTo>
                    <a:cubicBezTo>
                      <a:pt x="19" y="37"/>
                      <a:pt x="19" y="37"/>
                      <a:pt x="19" y="37"/>
                    </a:cubicBezTo>
                    <a:cubicBezTo>
                      <a:pt x="18" y="36"/>
                      <a:pt x="17" y="35"/>
                      <a:pt x="16" y="35"/>
                    </a:cubicBezTo>
                    <a:moveTo>
                      <a:pt x="137" y="0"/>
                    </a:moveTo>
                    <a:cubicBezTo>
                      <a:pt x="121" y="5"/>
                      <a:pt x="121" y="5"/>
                      <a:pt x="121" y="5"/>
                    </a:cubicBezTo>
                    <a:cubicBezTo>
                      <a:pt x="123" y="5"/>
                      <a:pt x="126" y="5"/>
                      <a:pt x="128" y="6"/>
                    </a:cubicBezTo>
                    <a:cubicBezTo>
                      <a:pt x="144" y="1"/>
                      <a:pt x="144" y="1"/>
                      <a:pt x="144" y="1"/>
                    </a:cubicBezTo>
                    <a:cubicBezTo>
                      <a:pt x="142" y="1"/>
                      <a:pt x="140" y="0"/>
                      <a:pt x="137" y="0"/>
                    </a:cubicBezTo>
                    <a:cubicBezTo>
                      <a:pt x="137" y="0"/>
                      <a:pt x="137" y="0"/>
                      <a:pt x="13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7" name="Freeform 158"/>
              <p:cNvSpPr>
                <a:spLocks noEditPoints="1"/>
              </p:cNvSpPr>
              <p:nvPr/>
            </p:nvSpPr>
            <p:spPr bwMode="auto">
              <a:xfrm>
                <a:off x="1937" y="2071"/>
                <a:ext cx="365" cy="104"/>
              </a:xfrm>
              <a:custGeom>
                <a:avLst/>
                <a:gdLst>
                  <a:gd name="T0" fmla="*/ 15 w 154"/>
                  <a:gd name="T1" fmla="*/ 38 h 44"/>
                  <a:gd name="T2" fmla="*/ 0 w 154"/>
                  <a:gd name="T3" fmla="*/ 42 h 44"/>
                  <a:gd name="T4" fmla="*/ 5 w 154"/>
                  <a:gd name="T5" fmla="*/ 44 h 44"/>
                  <a:gd name="T6" fmla="*/ 20 w 154"/>
                  <a:gd name="T7" fmla="*/ 39 h 44"/>
                  <a:gd name="T8" fmla="*/ 17 w 154"/>
                  <a:gd name="T9" fmla="*/ 38 h 44"/>
                  <a:gd name="T10" fmla="*/ 15 w 154"/>
                  <a:gd name="T11" fmla="*/ 38 h 44"/>
                  <a:gd name="T12" fmla="*/ 149 w 154"/>
                  <a:gd name="T13" fmla="*/ 0 h 44"/>
                  <a:gd name="T14" fmla="*/ 134 w 154"/>
                  <a:gd name="T15" fmla="*/ 4 h 44"/>
                  <a:gd name="T16" fmla="*/ 139 w 154"/>
                  <a:gd name="T17" fmla="*/ 5 h 44"/>
                  <a:gd name="T18" fmla="*/ 154 w 154"/>
                  <a:gd name="T19" fmla="*/ 1 h 44"/>
                  <a:gd name="T20" fmla="*/ 149 w 154"/>
                  <a:gd name="T21" fmla="*/ 0 h 44"/>
                  <a:gd name="T22" fmla="*/ 149 w 154"/>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44">
                    <a:moveTo>
                      <a:pt x="15" y="38"/>
                    </a:moveTo>
                    <a:cubicBezTo>
                      <a:pt x="0" y="42"/>
                      <a:pt x="0" y="42"/>
                      <a:pt x="0" y="42"/>
                    </a:cubicBezTo>
                    <a:cubicBezTo>
                      <a:pt x="2" y="43"/>
                      <a:pt x="3" y="43"/>
                      <a:pt x="5" y="44"/>
                    </a:cubicBezTo>
                    <a:cubicBezTo>
                      <a:pt x="20" y="39"/>
                      <a:pt x="20" y="39"/>
                      <a:pt x="20" y="39"/>
                    </a:cubicBezTo>
                    <a:cubicBezTo>
                      <a:pt x="19" y="39"/>
                      <a:pt x="18" y="39"/>
                      <a:pt x="17" y="38"/>
                    </a:cubicBezTo>
                    <a:cubicBezTo>
                      <a:pt x="16" y="38"/>
                      <a:pt x="15" y="38"/>
                      <a:pt x="15" y="38"/>
                    </a:cubicBezTo>
                    <a:moveTo>
                      <a:pt x="149" y="0"/>
                    </a:moveTo>
                    <a:cubicBezTo>
                      <a:pt x="134" y="4"/>
                      <a:pt x="134" y="4"/>
                      <a:pt x="134" y="4"/>
                    </a:cubicBezTo>
                    <a:cubicBezTo>
                      <a:pt x="136" y="4"/>
                      <a:pt x="138" y="5"/>
                      <a:pt x="139" y="5"/>
                    </a:cubicBezTo>
                    <a:cubicBezTo>
                      <a:pt x="154" y="1"/>
                      <a:pt x="154" y="1"/>
                      <a:pt x="154" y="1"/>
                    </a:cubicBezTo>
                    <a:cubicBezTo>
                      <a:pt x="153" y="0"/>
                      <a:pt x="151" y="0"/>
                      <a:pt x="149" y="0"/>
                    </a:cubicBezTo>
                    <a:cubicBezTo>
                      <a:pt x="149" y="0"/>
                      <a:pt x="149" y="0"/>
                      <a:pt x="14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8" name="Freeform 159"/>
              <p:cNvSpPr/>
              <p:nvPr/>
            </p:nvSpPr>
            <p:spPr bwMode="auto">
              <a:xfrm>
                <a:off x="1916" y="2064"/>
                <a:ext cx="400" cy="113"/>
              </a:xfrm>
              <a:custGeom>
                <a:avLst/>
                <a:gdLst>
                  <a:gd name="T0" fmla="*/ 169 w 169"/>
                  <a:gd name="T1" fmla="*/ 24 h 48"/>
                  <a:gd name="T2" fmla="*/ 169 w 169"/>
                  <a:gd name="T3" fmla="*/ 25 h 48"/>
                  <a:gd name="T4" fmla="*/ 85 w 169"/>
                  <a:gd name="T5" fmla="*/ 48 h 48"/>
                  <a:gd name="T6" fmla="*/ 0 w 169"/>
                  <a:gd name="T7" fmla="*/ 25 h 48"/>
                  <a:gd name="T8" fmla="*/ 0 w 169"/>
                  <a:gd name="T9" fmla="*/ 24 h 48"/>
                  <a:gd name="T10" fmla="*/ 85 w 169"/>
                  <a:gd name="T11" fmla="*/ 0 h 48"/>
                  <a:gd name="T12" fmla="*/ 169 w 169"/>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69" h="48">
                    <a:moveTo>
                      <a:pt x="169" y="24"/>
                    </a:moveTo>
                    <a:cubicBezTo>
                      <a:pt x="169" y="24"/>
                      <a:pt x="169" y="25"/>
                      <a:pt x="169" y="25"/>
                    </a:cubicBezTo>
                    <a:cubicBezTo>
                      <a:pt x="167" y="38"/>
                      <a:pt x="130" y="48"/>
                      <a:pt x="85" y="48"/>
                    </a:cubicBezTo>
                    <a:cubicBezTo>
                      <a:pt x="39" y="48"/>
                      <a:pt x="2" y="38"/>
                      <a:pt x="0" y="25"/>
                    </a:cubicBezTo>
                    <a:cubicBezTo>
                      <a:pt x="0" y="25"/>
                      <a:pt x="0" y="24"/>
                      <a:pt x="0" y="24"/>
                    </a:cubicBezTo>
                    <a:cubicBezTo>
                      <a:pt x="0" y="11"/>
                      <a:pt x="38" y="0"/>
                      <a:pt x="85" y="0"/>
                    </a:cubicBezTo>
                    <a:cubicBezTo>
                      <a:pt x="131" y="0"/>
                      <a:pt x="169" y="11"/>
                      <a:pt x="169"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9" name="Freeform 160"/>
              <p:cNvSpPr/>
              <p:nvPr/>
            </p:nvSpPr>
            <p:spPr bwMode="auto">
              <a:xfrm>
                <a:off x="1916" y="2068"/>
                <a:ext cx="400" cy="109"/>
              </a:xfrm>
              <a:custGeom>
                <a:avLst/>
                <a:gdLst>
                  <a:gd name="T0" fmla="*/ 169 w 169"/>
                  <a:gd name="T1" fmla="*/ 23 h 46"/>
                  <a:gd name="T2" fmla="*/ 85 w 169"/>
                  <a:gd name="T3" fmla="*/ 46 h 46"/>
                  <a:gd name="T4" fmla="*/ 82 w 169"/>
                  <a:gd name="T5" fmla="*/ 46 h 46"/>
                  <a:gd name="T6" fmla="*/ 53 w 169"/>
                  <a:gd name="T7" fmla="*/ 44 h 46"/>
                  <a:gd name="T8" fmla="*/ 29 w 169"/>
                  <a:gd name="T9" fmla="*/ 40 h 46"/>
                  <a:gd name="T10" fmla="*/ 24 w 169"/>
                  <a:gd name="T11" fmla="*/ 39 h 46"/>
                  <a:gd name="T12" fmla="*/ 6 w 169"/>
                  <a:gd name="T13" fmla="*/ 31 h 46"/>
                  <a:gd name="T14" fmla="*/ 3 w 169"/>
                  <a:gd name="T15" fmla="*/ 29 h 46"/>
                  <a:gd name="T16" fmla="*/ 0 w 169"/>
                  <a:gd name="T17" fmla="*/ 23 h 46"/>
                  <a:gd name="T18" fmla="*/ 85 w 169"/>
                  <a:gd name="T19" fmla="*/ 0 h 46"/>
                  <a:gd name="T20" fmla="*/ 101 w 169"/>
                  <a:gd name="T21" fmla="*/ 1 h 46"/>
                  <a:gd name="T22" fmla="*/ 110 w 169"/>
                  <a:gd name="T23" fmla="*/ 1 h 46"/>
                  <a:gd name="T24" fmla="*/ 139 w 169"/>
                  <a:gd name="T25" fmla="*/ 6 h 46"/>
                  <a:gd name="T26" fmla="*/ 144 w 169"/>
                  <a:gd name="T27" fmla="*/ 7 h 46"/>
                  <a:gd name="T28" fmla="*/ 161 w 169"/>
                  <a:gd name="T29" fmla="*/ 14 h 46"/>
                  <a:gd name="T30" fmla="*/ 169 w 169"/>
                  <a:gd name="T31" fmla="*/ 21 h 46"/>
                  <a:gd name="T32" fmla="*/ 169 w 169"/>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46">
                    <a:moveTo>
                      <a:pt x="169" y="23"/>
                    </a:moveTo>
                    <a:cubicBezTo>
                      <a:pt x="167" y="36"/>
                      <a:pt x="130" y="46"/>
                      <a:pt x="85" y="46"/>
                    </a:cubicBezTo>
                    <a:cubicBezTo>
                      <a:pt x="84" y="46"/>
                      <a:pt x="83" y="46"/>
                      <a:pt x="82" y="46"/>
                    </a:cubicBezTo>
                    <a:cubicBezTo>
                      <a:pt x="72" y="46"/>
                      <a:pt x="62" y="45"/>
                      <a:pt x="53" y="44"/>
                    </a:cubicBezTo>
                    <a:cubicBezTo>
                      <a:pt x="44" y="43"/>
                      <a:pt x="36" y="42"/>
                      <a:pt x="29" y="40"/>
                    </a:cubicBezTo>
                    <a:cubicBezTo>
                      <a:pt x="27" y="40"/>
                      <a:pt x="25" y="39"/>
                      <a:pt x="24" y="39"/>
                    </a:cubicBezTo>
                    <a:cubicBezTo>
                      <a:pt x="16" y="36"/>
                      <a:pt x="10" y="34"/>
                      <a:pt x="6" y="31"/>
                    </a:cubicBezTo>
                    <a:cubicBezTo>
                      <a:pt x="5" y="30"/>
                      <a:pt x="4" y="29"/>
                      <a:pt x="3" y="29"/>
                    </a:cubicBezTo>
                    <a:cubicBezTo>
                      <a:pt x="1" y="27"/>
                      <a:pt x="0" y="25"/>
                      <a:pt x="0" y="23"/>
                    </a:cubicBezTo>
                    <a:cubicBezTo>
                      <a:pt x="2" y="10"/>
                      <a:pt x="39" y="0"/>
                      <a:pt x="85" y="0"/>
                    </a:cubicBezTo>
                    <a:cubicBezTo>
                      <a:pt x="90" y="0"/>
                      <a:pt x="96" y="0"/>
                      <a:pt x="101" y="1"/>
                    </a:cubicBezTo>
                    <a:cubicBezTo>
                      <a:pt x="104" y="1"/>
                      <a:pt x="107" y="1"/>
                      <a:pt x="110" y="1"/>
                    </a:cubicBezTo>
                    <a:cubicBezTo>
                      <a:pt x="121" y="2"/>
                      <a:pt x="130" y="4"/>
                      <a:pt x="139" y="6"/>
                    </a:cubicBezTo>
                    <a:cubicBezTo>
                      <a:pt x="141" y="6"/>
                      <a:pt x="143" y="7"/>
                      <a:pt x="144" y="7"/>
                    </a:cubicBezTo>
                    <a:cubicBezTo>
                      <a:pt x="151" y="9"/>
                      <a:pt x="157" y="11"/>
                      <a:pt x="161" y="14"/>
                    </a:cubicBezTo>
                    <a:cubicBezTo>
                      <a:pt x="165" y="16"/>
                      <a:pt x="168" y="19"/>
                      <a:pt x="169" y="21"/>
                    </a:cubicBezTo>
                    <a:cubicBezTo>
                      <a:pt x="169" y="22"/>
                      <a:pt x="169" y="23"/>
                      <a:pt x="169"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0" name="Freeform 161"/>
              <p:cNvSpPr/>
              <p:nvPr/>
            </p:nvSpPr>
            <p:spPr bwMode="auto">
              <a:xfrm>
                <a:off x="2042" y="2102"/>
                <a:ext cx="274" cy="75"/>
              </a:xfrm>
              <a:custGeom>
                <a:avLst/>
                <a:gdLst>
                  <a:gd name="T0" fmla="*/ 108 w 116"/>
                  <a:gd name="T1" fmla="*/ 0 h 32"/>
                  <a:gd name="T2" fmla="*/ 0 w 116"/>
                  <a:gd name="T3" fmla="*/ 30 h 32"/>
                  <a:gd name="T4" fmla="*/ 29 w 116"/>
                  <a:gd name="T5" fmla="*/ 32 h 32"/>
                  <a:gd name="T6" fmla="*/ 116 w 116"/>
                  <a:gd name="T7" fmla="*/ 7 h 32"/>
                  <a:gd name="T8" fmla="*/ 108 w 116"/>
                  <a:gd name="T9" fmla="*/ 0 h 32"/>
                  <a:gd name="T10" fmla="*/ 108 w 116"/>
                  <a:gd name="T11" fmla="*/ 0 h 32"/>
                </a:gdLst>
                <a:ahLst/>
                <a:cxnLst>
                  <a:cxn ang="0">
                    <a:pos x="T0" y="T1"/>
                  </a:cxn>
                  <a:cxn ang="0">
                    <a:pos x="T2" y="T3"/>
                  </a:cxn>
                  <a:cxn ang="0">
                    <a:pos x="T4" y="T5"/>
                  </a:cxn>
                  <a:cxn ang="0">
                    <a:pos x="T6" y="T7"/>
                  </a:cxn>
                  <a:cxn ang="0">
                    <a:pos x="T8" y="T9"/>
                  </a:cxn>
                  <a:cxn ang="0">
                    <a:pos x="T10" y="T11"/>
                  </a:cxn>
                </a:cxnLst>
                <a:rect l="0" t="0" r="r" b="b"/>
                <a:pathLst>
                  <a:path w="116" h="32">
                    <a:moveTo>
                      <a:pt x="108" y="0"/>
                    </a:moveTo>
                    <a:cubicBezTo>
                      <a:pt x="0" y="30"/>
                      <a:pt x="0" y="30"/>
                      <a:pt x="0" y="30"/>
                    </a:cubicBezTo>
                    <a:cubicBezTo>
                      <a:pt x="9" y="31"/>
                      <a:pt x="19" y="32"/>
                      <a:pt x="29" y="32"/>
                    </a:cubicBezTo>
                    <a:cubicBezTo>
                      <a:pt x="116" y="7"/>
                      <a:pt x="116" y="7"/>
                      <a:pt x="116" y="7"/>
                    </a:cubicBezTo>
                    <a:cubicBezTo>
                      <a:pt x="115" y="5"/>
                      <a:pt x="112" y="2"/>
                      <a:pt x="108" y="0"/>
                    </a:cubicBezTo>
                    <a:cubicBezTo>
                      <a:pt x="108" y="0"/>
                      <a:pt x="108" y="0"/>
                      <a:pt x="10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1" name="Freeform 162"/>
              <p:cNvSpPr/>
              <p:nvPr/>
            </p:nvSpPr>
            <p:spPr bwMode="auto">
              <a:xfrm>
                <a:off x="1923" y="2071"/>
                <a:ext cx="253" cy="71"/>
              </a:xfrm>
              <a:custGeom>
                <a:avLst/>
                <a:gdLst>
                  <a:gd name="T0" fmla="*/ 98 w 107"/>
                  <a:gd name="T1" fmla="*/ 0 h 30"/>
                  <a:gd name="T2" fmla="*/ 0 w 107"/>
                  <a:gd name="T3" fmla="*/ 28 h 30"/>
                  <a:gd name="T4" fmla="*/ 3 w 107"/>
                  <a:gd name="T5" fmla="*/ 30 h 30"/>
                  <a:gd name="T6" fmla="*/ 107 w 107"/>
                  <a:gd name="T7" fmla="*/ 0 h 30"/>
                  <a:gd name="T8" fmla="*/ 98 w 107"/>
                  <a:gd name="T9" fmla="*/ 0 h 30"/>
                  <a:gd name="T10" fmla="*/ 98 w 107"/>
                  <a:gd name="T11" fmla="*/ 0 h 30"/>
                </a:gdLst>
                <a:ahLst/>
                <a:cxnLst>
                  <a:cxn ang="0">
                    <a:pos x="T0" y="T1"/>
                  </a:cxn>
                  <a:cxn ang="0">
                    <a:pos x="T2" y="T3"/>
                  </a:cxn>
                  <a:cxn ang="0">
                    <a:pos x="T4" y="T5"/>
                  </a:cxn>
                  <a:cxn ang="0">
                    <a:pos x="T6" y="T7"/>
                  </a:cxn>
                  <a:cxn ang="0">
                    <a:pos x="T8" y="T9"/>
                  </a:cxn>
                  <a:cxn ang="0">
                    <a:pos x="T10" y="T11"/>
                  </a:cxn>
                </a:cxnLst>
                <a:rect l="0" t="0" r="r" b="b"/>
                <a:pathLst>
                  <a:path w="107" h="30">
                    <a:moveTo>
                      <a:pt x="98" y="0"/>
                    </a:moveTo>
                    <a:cubicBezTo>
                      <a:pt x="0" y="28"/>
                      <a:pt x="0" y="28"/>
                      <a:pt x="0" y="28"/>
                    </a:cubicBezTo>
                    <a:cubicBezTo>
                      <a:pt x="1" y="28"/>
                      <a:pt x="2" y="29"/>
                      <a:pt x="3" y="30"/>
                    </a:cubicBezTo>
                    <a:cubicBezTo>
                      <a:pt x="107" y="0"/>
                      <a:pt x="107" y="0"/>
                      <a:pt x="107" y="0"/>
                    </a:cubicBezTo>
                    <a:cubicBezTo>
                      <a:pt x="104" y="0"/>
                      <a:pt x="101" y="0"/>
                      <a:pt x="98" y="0"/>
                    </a:cubicBezTo>
                    <a:cubicBezTo>
                      <a:pt x="98" y="0"/>
                      <a:pt x="98" y="0"/>
                      <a:pt x="9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2" name="Freeform 163"/>
              <p:cNvSpPr/>
              <p:nvPr/>
            </p:nvSpPr>
            <p:spPr bwMode="auto">
              <a:xfrm>
                <a:off x="1973" y="2083"/>
                <a:ext cx="284" cy="80"/>
              </a:xfrm>
              <a:custGeom>
                <a:avLst/>
                <a:gdLst>
                  <a:gd name="T0" fmla="*/ 115 w 120"/>
                  <a:gd name="T1" fmla="*/ 0 h 34"/>
                  <a:gd name="T2" fmla="*/ 0 w 120"/>
                  <a:gd name="T3" fmla="*/ 33 h 34"/>
                  <a:gd name="T4" fmla="*/ 5 w 120"/>
                  <a:gd name="T5" fmla="*/ 34 h 34"/>
                  <a:gd name="T6" fmla="*/ 120 w 120"/>
                  <a:gd name="T7" fmla="*/ 1 h 34"/>
                  <a:gd name="T8" fmla="*/ 115 w 120"/>
                  <a:gd name="T9" fmla="*/ 0 h 34"/>
                  <a:gd name="T10" fmla="*/ 115 w 120"/>
                  <a:gd name="T11" fmla="*/ 0 h 34"/>
                </a:gdLst>
                <a:ahLst/>
                <a:cxnLst>
                  <a:cxn ang="0">
                    <a:pos x="T0" y="T1"/>
                  </a:cxn>
                  <a:cxn ang="0">
                    <a:pos x="T2" y="T3"/>
                  </a:cxn>
                  <a:cxn ang="0">
                    <a:pos x="T4" y="T5"/>
                  </a:cxn>
                  <a:cxn ang="0">
                    <a:pos x="T6" y="T7"/>
                  </a:cxn>
                  <a:cxn ang="0">
                    <a:pos x="T8" y="T9"/>
                  </a:cxn>
                  <a:cxn ang="0">
                    <a:pos x="T10" y="T11"/>
                  </a:cxn>
                </a:cxnLst>
                <a:rect l="0" t="0" r="r" b="b"/>
                <a:pathLst>
                  <a:path w="120" h="34">
                    <a:moveTo>
                      <a:pt x="115" y="0"/>
                    </a:moveTo>
                    <a:cubicBezTo>
                      <a:pt x="0" y="33"/>
                      <a:pt x="0" y="33"/>
                      <a:pt x="0" y="33"/>
                    </a:cubicBezTo>
                    <a:cubicBezTo>
                      <a:pt x="1" y="33"/>
                      <a:pt x="3" y="34"/>
                      <a:pt x="5" y="34"/>
                    </a:cubicBezTo>
                    <a:cubicBezTo>
                      <a:pt x="120" y="1"/>
                      <a:pt x="120" y="1"/>
                      <a:pt x="120" y="1"/>
                    </a:cubicBezTo>
                    <a:cubicBezTo>
                      <a:pt x="119" y="1"/>
                      <a:pt x="117" y="0"/>
                      <a:pt x="115" y="0"/>
                    </a:cubicBezTo>
                    <a:cubicBezTo>
                      <a:pt x="115" y="0"/>
                      <a:pt x="115" y="0"/>
                      <a:pt x="115"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3" name="Freeform 164"/>
              <p:cNvSpPr/>
              <p:nvPr/>
            </p:nvSpPr>
            <p:spPr bwMode="auto">
              <a:xfrm>
                <a:off x="2025" y="2083"/>
                <a:ext cx="189" cy="80"/>
              </a:xfrm>
              <a:custGeom>
                <a:avLst/>
                <a:gdLst>
                  <a:gd name="T0" fmla="*/ 50 w 80"/>
                  <a:gd name="T1" fmla="*/ 30 h 34"/>
                  <a:gd name="T2" fmla="*/ 50 w 80"/>
                  <a:gd name="T3" fmla="*/ 34 h 34"/>
                  <a:gd name="T4" fmla="*/ 33 w 80"/>
                  <a:gd name="T5" fmla="*/ 34 h 34"/>
                  <a:gd name="T6" fmla="*/ 33 w 80"/>
                  <a:gd name="T7" fmla="*/ 30 h 34"/>
                  <a:gd name="T8" fmla="*/ 0 w 80"/>
                  <a:gd name="T9" fmla="*/ 27 h 34"/>
                  <a:gd name="T10" fmla="*/ 10 w 80"/>
                  <a:gd name="T11" fmla="*/ 21 h 34"/>
                  <a:gd name="T12" fmla="*/ 39 w 80"/>
                  <a:gd name="T13" fmla="*/ 24 h 34"/>
                  <a:gd name="T14" fmla="*/ 50 w 80"/>
                  <a:gd name="T15" fmla="*/ 22 h 34"/>
                  <a:gd name="T16" fmla="*/ 1 w 80"/>
                  <a:gd name="T17" fmla="*/ 12 h 34"/>
                  <a:gd name="T18" fmla="*/ 33 w 80"/>
                  <a:gd name="T19" fmla="*/ 4 h 34"/>
                  <a:gd name="T20" fmla="*/ 33 w 80"/>
                  <a:gd name="T21" fmla="*/ 0 h 34"/>
                  <a:gd name="T22" fmla="*/ 50 w 80"/>
                  <a:gd name="T23" fmla="*/ 0 h 34"/>
                  <a:gd name="T24" fmla="*/ 50 w 80"/>
                  <a:gd name="T25" fmla="*/ 4 h 34"/>
                  <a:gd name="T26" fmla="*/ 76 w 80"/>
                  <a:gd name="T27" fmla="*/ 6 h 34"/>
                  <a:gd name="T28" fmla="*/ 67 w 80"/>
                  <a:gd name="T29" fmla="*/ 12 h 34"/>
                  <a:gd name="T30" fmla="*/ 42 w 80"/>
                  <a:gd name="T31" fmla="*/ 10 h 34"/>
                  <a:gd name="T32" fmla="*/ 31 w 80"/>
                  <a:gd name="T33" fmla="*/ 12 h 34"/>
                  <a:gd name="T34" fmla="*/ 80 w 80"/>
                  <a:gd name="T35" fmla="*/ 22 h 34"/>
                  <a:gd name="T36" fmla="*/ 50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0" y="30"/>
                    </a:moveTo>
                    <a:cubicBezTo>
                      <a:pt x="50" y="34"/>
                      <a:pt x="50" y="34"/>
                      <a:pt x="50" y="34"/>
                    </a:cubicBezTo>
                    <a:cubicBezTo>
                      <a:pt x="33" y="34"/>
                      <a:pt x="33" y="34"/>
                      <a:pt x="33" y="34"/>
                    </a:cubicBezTo>
                    <a:cubicBezTo>
                      <a:pt x="33" y="30"/>
                      <a:pt x="33" y="30"/>
                      <a:pt x="33" y="30"/>
                    </a:cubicBezTo>
                    <a:cubicBezTo>
                      <a:pt x="20" y="30"/>
                      <a:pt x="8" y="29"/>
                      <a:pt x="0" y="27"/>
                    </a:cubicBezTo>
                    <a:cubicBezTo>
                      <a:pt x="10" y="21"/>
                      <a:pt x="10" y="21"/>
                      <a:pt x="10" y="21"/>
                    </a:cubicBezTo>
                    <a:cubicBezTo>
                      <a:pt x="18" y="23"/>
                      <a:pt x="29" y="24"/>
                      <a:pt x="39" y="24"/>
                    </a:cubicBezTo>
                    <a:cubicBezTo>
                      <a:pt x="47" y="24"/>
                      <a:pt x="50" y="23"/>
                      <a:pt x="50" y="22"/>
                    </a:cubicBezTo>
                    <a:cubicBezTo>
                      <a:pt x="50" y="19"/>
                      <a:pt x="1" y="22"/>
                      <a:pt x="1" y="12"/>
                    </a:cubicBezTo>
                    <a:cubicBezTo>
                      <a:pt x="1" y="8"/>
                      <a:pt x="12" y="5"/>
                      <a:pt x="33" y="4"/>
                    </a:cubicBezTo>
                    <a:cubicBezTo>
                      <a:pt x="33" y="0"/>
                      <a:pt x="33" y="0"/>
                      <a:pt x="33" y="0"/>
                    </a:cubicBezTo>
                    <a:cubicBezTo>
                      <a:pt x="50" y="0"/>
                      <a:pt x="50" y="0"/>
                      <a:pt x="50" y="0"/>
                    </a:cubicBezTo>
                    <a:cubicBezTo>
                      <a:pt x="50" y="4"/>
                      <a:pt x="50" y="4"/>
                      <a:pt x="50" y="4"/>
                    </a:cubicBezTo>
                    <a:cubicBezTo>
                      <a:pt x="60" y="4"/>
                      <a:pt x="69" y="5"/>
                      <a:pt x="76" y="6"/>
                    </a:cubicBezTo>
                    <a:cubicBezTo>
                      <a:pt x="67" y="12"/>
                      <a:pt x="67" y="12"/>
                      <a:pt x="67" y="12"/>
                    </a:cubicBezTo>
                    <a:cubicBezTo>
                      <a:pt x="58" y="11"/>
                      <a:pt x="50" y="10"/>
                      <a:pt x="42" y="10"/>
                    </a:cubicBezTo>
                    <a:cubicBezTo>
                      <a:pt x="34" y="10"/>
                      <a:pt x="31" y="11"/>
                      <a:pt x="31" y="12"/>
                    </a:cubicBezTo>
                    <a:cubicBezTo>
                      <a:pt x="31" y="15"/>
                      <a:pt x="80" y="12"/>
                      <a:pt x="80" y="22"/>
                    </a:cubicBezTo>
                    <a:cubicBezTo>
                      <a:pt x="80" y="25"/>
                      <a:pt x="70" y="29"/>
                      <a:pt x="50" y="30"/>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4" name="Freeform 165"/>
              <p:cNvSpPr/>
              <p:nvPr/>
            </p:nvSpPr>
            <p:spPr bwMode="auto">
              <a:xfrm>
                <a:off x="2025" y="2080"/>
                <a:ext cx="187" cy="78"/>
              </a:xfrm>
              <a:custGeom>
                <a:avLst/>
                <a:gdLst>
                  <a:gd name="T0" fmla="*/ 50 w 79"/>
                  <a:gd name="T1" fmla="*/ 29 h 33"/>
                  <a:gd name="T2" fmla="*/ 50 w 79"/>
                  <a:gd name="T3" fmla="*/ 33 h 33"/>
                  <a:gd name="T4" fmla="*/ 32 w 79"/>
                  <a:gd name="T5" fmla="*/ 33 h 33"/>
                  <a:gd name="T6" fmla="*/ 32 w 79"/>
                  <a:gd name="T7" fmla="*/ 30 h 33"/>
                  <a:gd name="T8" fmla="*/ 0 w 79"/>
                  <a:gd name="T9" fmla="*/ 27 h 33"/>
                  <a:gd name="T10" fmla="*/ 9 w 79"/>
                  <a:gd name="T11" fmla="*/ 21 h 33"/>
                  <a:gd name="T12" fmla="*/ 38 w 79"/>
                  <a:gd name="T13" fmla="*/ 23 h 33"/>
                  <a:gd name="T14" fmla="*/ 50 w 79"/>
                  <a:gd name="T15" fmla="*/ 22 h 33"/>
                  <a:gd name="T16" fmla="*/ 1 w 79"/>
                  <a:gd name="T17" fmla="*/ 12 h 33"/>
                  <a:gd name="T18" fmla="*/ 32 w 79"/>
                  <a:gd name="T19" fmla="*/ 4 h 33"/>
                  <a:gd name="T20" fmla="*/ 32 w 79"/>
                  <a:gd name="T21" fmla="*/ 0 h 33"/>
                  <a:gd name="T22" fmla="*/ 50 w 79"/>
                  <a:gd name="T23" fmla="*/ 0 h 33"/>
                  <a:gd name="T24" fmla="*/ 50 w 79"/>
                  <a:gd name="T25" fmla="*/ 3 h 33"/>
                  <a:gd name="T26" fmla="*/ 76 w 79"/>
                  <a:gd name="T27" fmla="*/ 6 h 33"/>
                  <a:gd name="T28" fmla="*/ 67 w 79"/>
                  <a:gd name="T29" fmla="*/ 12 h 33"/>
                  <a:gd name="T30" fmla="*/ 42 w 79"/>
                  <a:gd name="T31" fmla="*/ 10 h 33"/>
                  <a:gd name="T32" fmla="*/ 30 w 79"/>
                  <a:gd name="T33" fmla="*/ 11 h 33"/>
                  <a:gd name="T34" fmla="*/ 79 w 79"/>
                  <a:gd name="T35" fmla="*/ 21 h 33"/>
                  <a:gd name="T36" fmla="*/ 50 w 79"/>
                  <a:gd name="T3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33">
                    <a:moveTo>
                      <a:pt x="50" y="29"/>
                    </a:moveTo>
                    <a:cubicBezTo>
                      <a:pt x="50" y="33"/>
                      <a:pt x="50" y="33"/>
                      <a:pt x="50" y="33"/>
                    </a:cubicBezTo>
                    <a:cubicBezTo>
                      <a:pt x="32" y="33"/>
                      <a:pt x="32" y="33"/>
                      <a:pt x="32" y="33"/>
                    </a:cubicBezTo>
                    <a:cubicBezTo>
                      <a:pt x="32" y="30"/>
                      <a:pt x="32" y="30"/>
                      <a:pt x="32" y="30"/>
                    </a:cubicBezTo>
                    <a:cubicBezTo>
                      <a:pt x="19" y="29"/>
                      <a:pt x="7" y="28"/>
                      <a:pt x="0" y="27"/>
                    </a:cubicBezTo>
                    <a:cubicBezTo>
                      <a:pt x="9" y="21"/>
                      <a:pt x="9" y="21"/>
                      <a:pt x="9" y="21"/>
                    </a:cubicBezTo>
                    <a:cubicBezTo>
                      <a:pt x="18" y="22"/>
                      <a:pt x="29" y="23"/>
                      <a:pt x="38" y="23"/>
                    </a:cubicBezTo>
                    <a:cubicBezTo>
                      <a:pt x="47" y="23"/>
                      <a:pt x="50" y="23"/>
                      <a:pt x="50" y="22"/>
                    </a:cubicBezTo>
                    <a:cubicBezTo>
                      <a:pt x="50" y="19"/>
                      <a:pt x="1" y="21"/>
                      <a:pt x="1" y="12"/>
                    </a:cubicBezTo>
                    <a:cubicBezTo>
                      <a:pt x="1" y="8"/>
                      <a:pt x="11" y="4"/>
                      <a:pt x="32" y="4"/>
                    </a:cubicBezTo>
                    <a:cubicBezTo>
                      <a:pt x="32" y="0"/>
                      <a:pt x="32" y="0"/>
                      <a:pt x="32" y="0"/>
                    </a:cubicBezTo>
                    <a:cubicBezTo>
                      <a:pt x="50" y="0"/>
                      <a:pt x="50" y="0"/>
                      <a:pt x="50" y="0"/>
                    </a:cubicBezTo>
                    <a:cubicBezTo>
                      <a:pt x="50" y="3"/>
                      <a:pt x="50" y="3"/>
                      <a:pt x="50" y="3"/>
                    </a:cubicBezTo>
                    <a:cubicBezTo>
                      <a:pt x="59" y="4"/>
                      <a:pt x="68" y="4"/>
                      <a:pt x="76" y="6"/>
                    </a:cubicBezTo>
                    <a:cubicBezTo>
                      <a:pt x="67" y="12"/>
                      <a:pt x="67" y="12"/>
                      <a:pt x="67" y="12"/>
                    </a:cubicBezTo>
                    <a:cubicBezTo>
                      <a:pt x="58" y="10"/>
                      <a:pt x="50" y="10"/>
                      <a:pt x="42" y="10"/>
                    </a:cubicBezTo>
                    <a:cubicBezTo>
                      <a:pt x="33" y="10"/>
                      <a:pt x="30" y="11"/>
                      <a:pt x="30" y="11"/>
                    </a:cubicBezTo>
                    <a:cubicBezTo>
                      <a:pt x="30" y="14"/>
                      <a:pt x="79" y="12"/>
                      <a:pt x="79" y="21"/>
                    </a:cubicBezTo>
                    <a:cubicBezTo>
                      <a:pt x="79" y="25"/>
                      <a:pt x="70" y="28"/>
                      <a:pt x="50" y="29"/>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5" name="Freeform 166"/>
              <p:cNvSpPr/>
              <p:nvPr/>
            </p:nvSpPr>
            <p:spPr bwMode="auto">
              <a:xfrm>
                <a:off x="2311" y="2388"/>
                <a:ext cx="34" cy="22"/>
              </a:xfrm>
              <a:custGeom>
                <a:avLst/>
                <a:gdLst>
                  <a:gd name="T0" fmla="*/ 0 w 14"/>
                  <a:gd name="T1" fmla="*/ 6 h 9"/>
                  <a:gd name="T2" fmla="*/ 4 w 14"/>
                  <a:gd name="T3" fmla="*/ 9 h 9"/>
                  <a:gd name="T4" fmla="*/ 14 w 14"/>
                  <a:gd name="T5" fmla="*/ 4 h 9"/>
                  <a:gd name="T6" fmla="*/ 12 w 14"/>
                  <a:gd name="T7" fmla="*/ 0 h 9"/>
                  <a:gd name="T8" fmla="*/ 0 w 14"/>
                  <a:gd name="T9" fmla="*/ 6 h 9"/>
                </a:gdLst>
                <a:ahLst/>
                <a:cxnLst>
                  <a:cxn ang="0">
                    <a:pos x="T0" y="T1"/>
                  </a:cxn>
                  <a:cxn ang="0">
                    <a:pos x="T2" y="T3"/>
                  </a:cxn>
                  <a:cxn ang="0">
                    <a:pos x="T4" y="T5"/>
                  </a:cxn>
                  <a:cxn ang="0">
                    <a:pos x="T6" y="T7"/>
                  </a:cxn>
                  <a:cxn ang="0">
                    <a:pos x="T8" y="T9"/>
                  </a:cxn>
                </a:cxnLst>
                <a:rect l="0" t="0" r="r" b="b"/>
                <a:pathLst>
                  <a:path w="14" h="9">
                    <a:moveTo>
                      <a:pt x="0" y="6"/>
                    </a:moveTo>
                    <a:cubicBezTo>
                      <a:pt x="4" y="9"/>
                      <a:pt x="4" y="9"/>
                      <a:pt x="4" y="9"/>
                    </a:cubicBezTo>
                    <a:cubicBezTo>
                      <a:pt x="4" y="9"/>
                      <a:pt x="13" y="8"/>
                      <a:pt x="14" y="4"/>
                    </a:cubicBezTo>
                    <a:cubicBezTo>
                      <a:pt x="14" y="2"/>
                      <a:pt x="13" y="1"/>
                      <a:pt x="12" y="0"/>
                    </a:cubicBezTo>
                    <a:lnTo>
                      <a:pt x="0" y="6"/>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6" name="Freeform 167"/>
              <p:cNvSpPr/>
              <p:nvPr/>
            </p:nvSpPr>
            <p:spPr bwMode="auto">
              <a:xfrm>
                <a:off x="2247" y="2372"/>
                <a:ext cx="90" cy="80"/>
              </a:xfrm>
              <a:custGeom>
                <a:avLst/>
                <a:gdLst>
                  <a:gd name="T0" fmla="*/ 26 w 38"/>
                  <a:gd name="T1" fmla="*/ 34 h 34"/>
                  <a:gd name="T2" fmla="*/ 36 w 38"/>
                  <a:gd name="T3" fmla="*/ 27 h 34"/>
                  <a:gd name="T4" fmla="*/ 36 w 38"/>
                  <a:gd name="T5" fmla="*/ 19 h 34"/>
                  <a:gd name="T6" fmla="*/ 22 w 38"/>
                  <a:gd name="T7" fmla="*/ 4 h 34"/>
                  <a:gd name="T8" fmla="*/ 24 w 38"/>
                  <a:gd name="T9" fmla="*/ 16 h 34"/>
                  <a:gd name="T10" fmla="*/ 18 w 38"/>
                  <a:gd name="T11" fmla="*/ 5 h 34"/>
                  <a:gd name="T12" fmla="*/ 12 w 38"/>
                  <a:gd name="T13" fmla="*/ 10 h 34"/>
                  <a:gd name="T14" fmla="*/ 15 w 38"/>
                  <a:gd name="T15" fmla="*/ 18 h 34"/>
                  <a:gd name="T16" fmla="*/ 11 w 38"/>
                  <a:gd name="T17" fmla="*/ 9 h 34"/>
                  <a:gd name="T18" fmla="*/ 6 w 38"/>
                  <a:gd name="T19" fmla="*/ 14 h 34"/>
                  <a:gd name="T20" fmla="*/ 8 w 38"/>
                  <a:gd name="T21" fmla="*/ 21 h 34"/>
                  <a:gd name="T22" fmla="*/ 5 w 38"/>
                  <a:gd name="T23" fmla="*/ 14 h 34"/>
                  <a:gd name="T24" fmla="*/ 0 w 38"/>
                  <a:gd name="T25" fmla="*/ 16 h 34"/>
                  <a:gd name="T26" fmla="*/ 7 w 38"/>
                  <a:gd name="T27" fmla="*/ 33 h 34"/>
                  <a:gd name="T28" fmla="*/ 26 w 38"/>
                  <a:gd name="T2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4">
                    <a:moveTo>
                      <a:pt x="26" y="34"/>
                    </a:moveTo>
                    <a:cubicBezTo>
                      <a:pt x="30" y="34"/>
                      <a:pt x="35" y="32"/>
                      <a:pt x="36" y="27"/>
                    </a:cubicBezTo>
                    <a:cubicBezTo>
                      <a:pt x="37" y="25"/>
                      <a:pt x="38" y="22"/>
                      <a:pt x="36" y="19"/>
                    </a:cubicBezTo>
                    <a:cubicBezTo>
                      <a:pt x="32" y="8"/>
                      <a:pt x="26" y="1"/>
                      <a:pt x="22" y="4"/>
                    </a:cubicBezTo>
                    <a:cubicBezTo>
                      <a:pt x="20" y="5"/>
                      <a:pt x="21" y="11"/>
                      <a:pt x="24" y="16"/>
                    </a:cubicBezTo>
                    <a:cubicBezTo>
                      <a:pt x="24" y="16"/>
                      <a:pt x="20" y="11"/>
                      <a:pt x="18" y="5"/>
                    </a:cubicBezTo>
                    <a:cubicBezTo>
                      <a:pt x="16" y="0"/>
                      <a:pt x="9" y="3"/>
                      <a:pt x="12" y="10"/>
                    </a:cubicBezTo>
                    <a:cubicBezTo>
                      <a:pt x="14" y="17"/>
                      <a:pt x="15" y="18"/>
                      <a:pt x="15" y="18"/>
                    </a:cubicBezTo>
                    <a:cubicBezTo>
                      <a:pt x="15" y="18"/>
                      <a:pt x="11" y="13"/>
                      <a:pt x="11" y="9"/>
                    </a:cubicBezTo>
                    <a:cubicBezTo>
                      <a:pt x="10" y="6"/>
                      <a:pt x="4" y="7"/>
                      <a:pt x="6" y="14"/>
                    </a:cubicBezTo>
                    <a:cubicBezTo>
                      <a:pt x="7" y="17"/>
                      <a:pt x="8" y="21"/>
                      <a:pt x="8" y="21"/>
                    </a:cubicBezTo>
                    <a:cubicBezTo>
                      <a:pt x="8" y="21"/>
                      <a:pt x="6" y="17"/>
                      <a:pt x="5" y="14"/>
                    </a:cubicBezTo>
                    <a:cubicBezTo>
                      <a:pt x="4" y="12"/>
                      <a:pt x="0" y="11"/>
                      <a:pt x="0" y="16"/>
                    </a:cubicBezTo>
                    <a:cubicBezTo>
                      <a:pt x="0" y="20"/>
                      <a:pt x="1" y="31"/>
                      <a:pt x="7" y="33"/>
                    </a:cubicBezTo>
                    <a:cubicBezTo>
                      <a:pt x="11" y="34"/>
                      <a:pt x="20" y="34"/>
                      <a:pt x="26" y="34"/>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7" name="Freeform 168"/>
              <p:cNvSpPr/>
              <p:nvPr/>
            </p:nvSpPr>
            <p:spPr bwMode="auto">
              <a:xfrm>
                <a:off x="1985" y="2376"/>
                <a:ext cx="139" cy="107"/>
              </a:xfrm>
              <a:custGeom>
                <a:avLst/>
                <a:gdLst>
                  <a:gd name="T0" fmla="*/ 59 w 59"/>
                  <a:gd name="T1" fmla="*/ 23 h 45"/>
                  <a:gd name="T2" fmla="*/ 46 w 59"/>
                  <a:gd name="T3" fmla="*/ 20 h 45"/>
                  <a:gd name="T4" fmla="*/ 33 w 59"/>
                  <a:gd name="T5" fmla="*/ 11 h 45"/>
                  <a:gd name="T6" fmla="*/ 38 w 59"/>
                  <a:gd name="T7" fmla="*/ 5 h 45"/>
                  <a:gd name="T8" fmla="*/ 38 w 59"/>
                  <a:gd name="T9" fmla="*/ 0 h 45"/>
                  <a:gd name="T10" fmla="*/ 29 w 59"/>
                  <a:gd name="T11" fmla="*/ 6 h 45"/>
                  <a:gd name="T12" fmla="*/ 26 w 59"/>
                  <a:gd name="T13" fmla="*/ 11 h 45"/>
                  <a:gd name="T14" fmla="*/ 20 w 59"/>
                  <a:gd name="T15" fmla="*/ 15 h 45"/>
                  <a:gd name="T16" fmla="*/ 13 w 59"/>
                  <a:gd name="T17" fmla="*/ 11 h 45"/>
                  <a:gd name="T18" fmla="*/ 4 w 59"/>
                  <a:gd name="T19" fmla="*/ 27 h 45"/>
                  <a:gd name="T20" fmla="*/ 13 w 59"/>
                  <a:gd name="T21" fmla="*/ 34 h 45"/>
                  <a:gd name="T22" fmla="*/ 43 w 59"/>
                  <a:gd name="T23" fmla="*/ 42 h 45"/>
                  <a:gd name="T24" fmla="*/ 47 w 59"/>
                  <a:gd name="T25" fmla="*/ 38 h 45"/>
                  <a:gd name="T26" fmla="*/ 49 w 59"/>
                  <a:gd name="T27" fmla="*/ 33 h 45"/>
                  <a:gd name="T28" fmla="*/ 53 w 59"/>
                  <a:gd name="T29" fmla="*/ 27 h 45"/>
                  <a:gd name="T30" fmla="*/ 59 w 59"/>
                  <a:gd name="T31"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45">
                    <a:moveTo>
                      <a:pt x="59" y="23"/>
                    </a:moveTo>
                    <a:cubicBezTo>
                      <a:pt x="58" y="20"/>
                      <a:pt x="50" y="21"/>
                      <a:pt x="46" y="20"/>
                    </a:cubicBezTo>
                    <a:cubicBezTo>
                      <a:pt x="42" y="18"/>
                      <a:pt x="31" y="13"/>
                      <a:pt x="33" y="11"/>
                    </a:cubicBezTo>
                    <a:cubicBezTo>
                      <a:pt x="34" y="8"/>
                      <a:pt x="37" y="7"/>
                      <a:pt x="38" y="5"/>
                    </a:cubicBezTo>
                    <a:cubicBezTo>
                      <a:pt x="40" y="4"/>
                      <a:pt x="40" y="0"/>
                      <a:pt x="38" y="0"/>
                    </a:cubicBezTo>
                    <a:cubicBezTo>
                      <a:pt x="36" y="0"/>
                      <a:pt x="31" y="4"/>
                      <a:pt x="29" y="6"/>
                    </a:cubicBezTo>
                    <a:cubicBezTo>
                      <a:pt x="28" y="7"/>
                      <a:pt x="27" y="10"/>
                      <a:pt x="26" y="11"/>
                    </a:cubicBezTo>
                    <a:cubicBezTo>
                      <a:pt x="24" y="13"/>
                      <a:pt x="22" y="15"/>
                      <a:pt x="20" y="15"/>
                    </a:cubicBezTo>
                    <a:cubicBezTo>
                      <a:pt x="18" y="13"/>
                      <a:pt x="15" y="11"/>
                      <a:pt x="13" y="11"/>
                    </a:cubicBezTo>
                    <a:cubicBezTo>
                      <a:pt x="10" y="11"/>
                      <a:pt x="0" y="21"/>
                      <a:pt x="4" y="27"/>
                    </a:cubicBezTo>
                    <a:cubicBezTo>
                      <a:pt x="8" y="30"/>
                      <a:pt x="13" y="34"/>
                      <a:pt x="13" y="34"/>
                    </a:cubicBezTo>
                    <a:cubicBezTo>
                      <a:pt x="30" y="45"/>
                      <a:pt x="39" y="43"/>
                      <a:pt x="43" y="42"/>
                    </a:cubicBezTo>
                    <a:cubicBezTo>
                      <a:pt x="47" y="42"/>
                      <a:pt x="47" y="38"/>
                      <a:pt x="47" y="38"/>
                    </a:cubicBezTo>
                    <a:cubicBezTo>
                      <a:pt x="50" y="36"/>
                      <a:pt x="49" y="33"/>
                      <a:pt x="49" y="33"/>
                    </a:cubicBezTo>
                    <a:cubicBezTo>
                      <a:pt x="55" y="31"/>
                      <a:pt x="53" y="27"/>
                      <a:pt x="53" y="27"/>
                    </a:cubicBezTo>
                    <a:cubicBezTo>
                      <a:pt x="53" y="27"/>
                      <a:pt x="59" y="27"/>
                      <a:pt x="59" y="23"/>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8" name="Freeform 169"/>
              <p:cNvSpPr/>
              <p:nvPr/>
            </p:nvSpPr>
            <p:spPr bwMode="auto">
              <a:xfrm>
                <a:off x="1774" y="1966"/>
                <a:ext cx="246" cy="477"/>
              </a:xfrm>
              <a:custGeom>
                <a:avLst/>
                <a:gdLst>
                  <a:gd name="T0" fmla="*/ 25 w 104"/>
                  <a:gd name="T1" fmla="*/ 0 h 201"/>
                  <a:gd name="T2" fmla="*/ 22 w 104"/>
                  <a:gd name="T3" fmla="*/ 146 h 201"/>
                  <a:gd name="T4" fmla="*/ 91 w 104"/>
                  <a:gd name="T5" fmla="*/ 201 h 201"/>
                  <a:gd name="T6" fmla="*/ 104 w 104"/>
                  <a:gd name="T7" fmla="*/ 185 h 201"/>
                  <a:gd name="T8" fmla="*/ 47 w 104"/>
                  <a:gd name="T9" fmla="*/ 131 h 201"/>
                  <a:gd name="T10" fmla="*/ 49 w 104"/>
                  <a:gd name="T11" fmla="*/ 44 h 201"/>
                  <a:gd name="T12" fmla="*/ 25 w 104"/>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104" h="201">
                    <a:moveTo>
                      <a:pt x="25" y="0"/>
                    </a:moveTo>
                    <a:cubicBezTo>
                      <a:pt x="25" y="0"/>
                      <a:pt x="0" y="60"/>
                      <a:pt x="22" y="146"/>
                    </a:cubicBezTo>
                    <a:cubicBezTo>
                      <a:pt x="22" y="146"/>
                      <a:pt x="42" y="184"/>
                      <a:pt x="91" y="201"/>
                    </a:cubicBezTo>
                    <a:cubicBezTo>
                      <a:pt x="104" y="185"/>
                      <a:pt x="104" y="185"/>
                      <a:pt x="104" y="185"/>
                    </a:cubicBezTo>
                    <a:cubicBezTo>
                      <a:pt x="104" y="185"/>
                      <a:pt x="68" y="165"/>
                      <a:pt x="47" y="131"/>
                    </a:cubicBezTo>
                    <a:cubicBezTo>
                      <a:pt x="49" y="44"/>
                      <a:pt x="49" y="44"/>
                      <a:pt x="49" y="44"/>
                    </a:cubicBezTo>
                    <a:cubicBezTo>
                      <a:pt x="49" y="44"/>
                      <a:pt x="42" y="14"/>
                      <a:pt x="25" y="0"/>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9" name="Freeform 170"/>
              <p:cNvSpPr/>
              <p:nvPr/>
            </p:nvSpPr>
            <p:spPr bwMode="auto">
              <a:xfrm>
                <a:off x="2723" y="2504"/>
                <a:ext cx="107" cy="612"/>
              </a:xfrm>
              <a:custGeom>
                <a:avLst/>
                <a:gdLst>
                  <a:gd name="T0" fmla="*/ 0 w 45"/>
                  <a:gd name="T1" fmla="*/ 0 h 258"/>
                  <a:gd name="T2" fmla="*/ 2 w 45"/>
                  <a:gd name="T3" fmla="*/ 39 h 258"/>
                  <a:gd name="T4" fmla="*/ 14 w 45"/>
                  <a:gd name="T5" fmla="*/ 257 h 258"/>
                  <a:gd name="T6" fmla="*/ 29 w 45"/>
                  <a:gd name="T7" fmla="*/ 258 h 258"/>
                  <a:gd name="T8" fmla="*/ 38 w 45"/>
                  <a:gd name="T9" fmla="*/ 118 h 258"/>
                  <a:gd name="T10" fmla="*/ 41 w 45"/>
                  <a:gd name="T11" fmla="*/ 54 h 258"/>
                  <a:gd name="T12" fmla="*/ 45 w 45"/>
                  <a:gd name="T13" fmla="*/ 0 h 258"/>
                  <a:gd name="T14" fmla="*/ 0 w 45"/>
                  <a:gd name="T15" fmla="*/ 0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8">
                    <a:moveTo>
                      <a:pt x="0" y="0"/>
                    </a:moveTo>
                    <a:cubicBezTo>
                      <a:pt x="0" y="12"/>
                      <a:pt x="1" y="25"/>
                      <a:pt x="2" y="39"/>
                    </a:cubicBezTo>
                    <a:cubicBezTo>
                      <a:pt x="6" y="119"/>
                      <a:pt x="13" y="218"/>
                      <a:pt x="14" y="257"/>
                    </a:cubicBezTo>
                    <a:cubicBezTo>
                      <a:pt x="29" y="258"/>
                      <a:pt x="29" y="258"/>
                      <a:pt x="29" y="258"/>
                    </a:cubicBezTo>
                    <a:cubicBezTo>
                      <a:pt x="29" y="258"/>
                      <a:pt x="38" y="153"/>
                      <a:pt x="38" y="118"/>
                    </a:cubicBezTo>
                    <a:cubicBezTo>
                      <a:pt x="38" y="103"/>
                      <a:pt x="39" y="80"/>
                      <a:pt x="41" y="54"/>
                    </a:cubicBezTo>
                    <a:cubicBezTo>
                      <a:pt x="42" y="36"/>
                      <a:pt x="44" y="18"/>
                      <a:pt x="45" y="0"/>
                    </a:cubicBezTo>
                    <a:lnTo>
                      <a:pt x="0"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0" name="Freeform 171"/>
              <p:cNvSpPr/>
              <p:nvPr/>
            </p:nvSpPr>
            <p:spPr bwMode="auto">
              <a:xfrm>
                <a:off x="2723" y="2504"/>
                <a:ext cx="107" cy="128"/>
              </a:xfrm>
              <a:custGeom>
                <a:avLst/>
                <a:gdLst>
                  <a:gd name="T0" fmla="*/ 0 w 45"/>
                  <a:gd name="T1" fmla="*/ 0 h 54"/>
                  <a:gd name="T2" fmla="*/ 2 w 45"/>
                  <a:gd name="T3" fmla="*/ 41 h 54"/>
                  <a:gd name="T4" fmla="*/ 41 w 45"/>
                  <a:gd name="T5" fmla="*/ 54 h 54"/>
                  <a:gd name="T6" fmla="*/ 45 w 45"/>
                  <a:gd name="T7" fmla="*/ 0 h 54"/>
                  <a:gd name="T8" fmla="*/ 0 w 45"/>
                  <a:gd name="T9" fmla="*/ 0 h 54"/>
                </a:gdLst>
                <a:ahLst/>
                <a:cxnLst>
                  <a:cxn ang="0">
                    <a:pos x="T0" y="T1"/>
                  </a:cxn>
                  <a:cxn ang="0">
                    <a:pos x="T2" y="T3"/>
                  </a:cxn>
                  <a:cxn ang="0">
                    <a:pos x="T4" y="T5"/>
                  </a:cxn>
                  <a:cxn ang="0">
                    <a:pos x="T6" y="T7"/>
                  </a:cxn>
                  <a:cxn ang="0">
                    <a:pos x="T8" y="T9"/>
                  </a:cxn>
                </a:cxnLst>
                <a:rect l="0" t="0" r="r" b="b"/>
                <a:pathLst>
                  <a:path w="45" h="54">
                    <a:moveTo>
                      <a:pt x="0" y="0"/>
                    </a:moveTo>
                    <a:cubicBezTo>
                      <a:pt x="0" y="12"/>
                      <a:pt x="1" y="28"/>
                      <a:pt x="2" y="41"/>
                    </a:cubicBezTo>
                    <a:cubicBezTo>
                      <a:pt x="11" y="47"/>
                      <a:pt x="26" y="51"/>
                      <a:pt x="41" y="54"/>
                    </a:cubicBezTo>
                    <a:cubicBezTo>
                      <a:pt x="42" y="36"/>
                      <a:pt x="44" y="18"/>
                      <a:pt x="45" y="0"/>
                    </a:cubicBezTo>
                    <a:lnTo>
                      <a:pt x="0"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1" name="Freeform 172"/>
              <p:cNvSpPr/>
              <p:nvPr/>
            </p:nvSpPr>
            <p:spPr bwMode="auto">
              <a:xfrm>
                <a:off x="2676" y="3087"/>
                <a:ext cx="130" cy="97"/>
              </a:xfrm>
              <a:custGeom>
                <a:avLst/>
                <a:gdLst>
                  <a:gd name="T0" fmla="*/ 43 w 55"/>
                  <a:gd name="T1" fmla="*/ 3 h 41"/>
                  <a:gd name="T2" fmla="*/ 32 w 55"/>
                  <a:gd name="T3" fmla="*/ 1 h 41"/>
                  <a:gd name="T4" fmla="*/ 9 w 55"/>
                  <a:gd name="T5" fmla="*/ 21 h 41"/>
                  <a:gd name="T6" fmla="*/ 6 w 55"/>
                  <a:gd name="T7" fmla="*/ 40 h 41"/>
                  <a:gd name="T8" fmla="*/ 53 w 55"/>
                  <a:gd name="T9" fmla="*/ 32 h 41"/>
                  <a:gd name="T10" fmla="*/ 53 w 55"/>
                  <a:gd name="T11" fmla="*/ 7 h 41"/>
                  <a:gd name="T12" fmla="*/ 43 w 55"/>
                  <a:gd name="T13" fmla="*/ 3 h 41"/>
                </a:gdLst>
                <a:ahLst/>
                <a:cxnLst>
                  <a:cxn ang="0">
                    <a:pos x="T0" y="T1"/>
                  </a:cxn>
                  <a:cxn ang="0">
                    <a:pos x="T2" y="T3"/>
                  </a:cxn>
                  <a:cxn ang="0">
                    <a:pos x="T4" y="T5"/>
                  </a:cxn>
                  <a:cxn ang="0">
                    <a:pos x="T6" y="T7"/>
                  </a:cxn>
                  <a:cxn ang="0">
                    <a:pos x="T8" y="T9"/>
                  </a:cxn>
                  <a:cxn ang="0">
                    <a:pos x="T10" y="T11"/>
                  </a:cxn>
                  <a:cxn ang="0">
                    <a:pos x="T12" y="T13"/>
                  </a:cxn>
                </a:cxnLst>
                <a:rect l="0" t="0" r="r" b="b"/>
                <a:pathLst>
                  <a:path w="55" h="41">
                    <a:moveTo>
                      <a:pt x="43" y="3"/>
                    </a:moveTo>
                    <a:cubicBezTo>
                      <a:pt x="43" y="3"/>
                      <a:pt x="35" y="1"/>
                      <a:pt x="32" y="1"/>
                    </a:cubicBezTo>
                    <a:cubicBezTo>
                      <a:pt x="30" y="1"/>
                      <a:pt x="15" y="20"/>
                      <a:pt x="9" y="21"/>
                    </a:cubicBezTo>
                    <a:cubicBezTo>
                      <a:pt x="0" y="24"/>
                      <a:pt x="0" y="39"/>
                      <a:pt x="6" y="40"/>
                    </a:cubicBezTo>
                    <a:cubicBezTo>
                      <a:pt x="24" y="41"/>
                      <a:pt x="53" y="32"/>
                      <a:pt x="53" y="32"/>
                    </a:cubicBezTo>
                    <a:cubicBezTo>
                      <a:pt x="53" y="32"/>
                      <a:pt x="55" y="13"/>
                      <a:pt x="53" y="7"/>
                    </a:cubicBezTo>
                    <a:cubicBezTo>
                      <a:pt x="52" y="0"/>
                      <a:pt x="48" y="5"/>
                      <a:pt x="43" y="3"/>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2" name="Freeform 173"/>
              <p:cNvSpPr/>
              <p:nvPr/>
            </p:nvSpPr>
            <p:spPr bwMode="auto">
              <a:xfrm>
                <a:off x="2851" y="2502"/>
                <a:ext cx="109" cy="614"/>
              </a:xfrm>
              <a:custGeom>
                <a:avLst/>
                <a:gdLst>
                  <a:gd name="T0" fmla="*/ 0 w 46"/>
                  <a:gd name="T1" fmla="*/ 0 h 259"/>
                  <a:gd name="T2" fmla="*/ 4 w 46"/>
                  <a:gd name="T3" fmla="*/ 55 h 259"/>
                  <a:gd name="T4" fmla="*/ 4 w 46"/>
                  <a:gd name="T5" fmla="*/ 55 h 259"/>
                  <a:gd name="T6" fmla="*/ 4 w 46"/>
                  <a:gd name="T7" fmla="*/ 58 h 259"/>
                  <a:gd name="T8" fmla="*/ 7 w 46"/>
                  <a:gd name="T9" fmla="*/ 119 h 259"/>
                  <a:gd name="T10" fmla="*/ 16 w 46"/>
                  <a:gd name="T11" fmla="*/ 259 h 259"/>
                  <a:gd name="T12" fmla="*/ 33 w 46"/>
                  <a:gd name="T13" fmla="*/ 258 h 259"/>
                  <a:gd name="T14" fmla="*/ 43 w 46"/>
                  <a:gd name="T15" fmla="*/ 58 h 259"/>
                  <a:gd name="T16" fmla="*/ 44 w 46"/>
                  <a:gd name="T17" fmla="*/ 55 h 259"/>
                  <a:gd name="T18" fmla="*/ 44 w 46"/>
                  <a:gd name="T19" fmla="*/ 53 h 259"/>
                  <a:gd name="T20" fmla="*/ 46 w 46"/>
                  <a:gd name="T21" fmla="*/ 0 h 259"/>
                  <a:gd name="T22" fmla="*/ 0 w 46"/>
                  <a:gd name="T2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59">
                    <a:moveTo>
                      <a:pt x="0" y="0"/>
                    </a:moveTo>
                    <a:cubicBezTo>
                      <a:pt x="1" y="19"/>
                      <a:pt x="3" y="37"/>
                      <a:pt x="4" y="55"/>
                    </a:cubicBezTo>
                    <a:cubicBezTo>
                      <a:pt x="4" y="55"/>
                      <a:pt x="4" y="55"/>
                      <a:pt x="4" y="55"/>
                    </a:cubicBezTo>
                    <a:cubicBezTo>
                      <a:pt x="4" y="56"/>
                      <a:pt x="4" y="57"/>
                      <a:pt x="4" y="58"/>
                    </a:cubicBezTo>
                    <a:cubicBezTo>
                      <a:pt x="6" y="82"/>
                      <a:pt x="8" y="104"/>
                      <a:pt x="7" y="119"/>
                    </a:cubicBezTo>
                    <a:cubicBezTo>
                      <a:pt x="7" y="154"/>
                      <a:pt x="16" y="259"/>
                      <a:pt x="16" y="259"/>
                    </a:cubicBezTo>
                    <a:cubicBezTo>
                      <a:pt x="33" y="258"/>
                      <a:pt x="33" y="258"/>
                      <a:pt x="33" y="258"/>
                    </a:cubicBezTo>
                    <a:cubicBezTo>
                      <a:pt x="35" y="222"/>
                      <a:pt x="40" y="134"/>
                      <a:pt x="43" y="58"/>
                    </a:cubicBezTo>
                    <a:cubicBezTo>
                      <a:pt x="43" y="57"/>
                      <a:pt x="43" y="56"/>
                      <a:pt x="44" y="55"/>
                    </a:cubicBezTo>
                    <a:cubicBezTo>
                      <a:pt x="44" y="54"/>
                      <a:pt x="44" y="53"/>
                      <a:pt x="44" y="53"/>
                    </a:cubicBezTo>
                    <a:cubicBezTo>
                      <a:pt x="45" y="34"/>
                      <a:pt x="45" y="16"/>
                      <a:pt x="46" y="0"/>
                    </a:cubicBezTo>
                    <a:lnTo>
                      <a:pt x="0"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3" name="Freeform 174"/>
              <p:cNvSpPr/>
              <p:nvPr/>
            </p:nvSpPr>
            <p:spPr bwMode="auto">
              <a:xfrm>
                <a:off x="2851" y="2502"/>
                <a:ext cx="109" cy="133"/>
              </a:xfrm>
              <a:custGeom>
                <a:avLst/>
                <a:gdLst>
                  <a:gd name="T0" fmla="*/ 0 w 46"/>
                  <a:gd name="T1" fmla="*/ 0 h 56"/>
                  <a:gd name="T2" fmla="*/ 4 w 46"/>
                  <a:gd name="T3" fmla="*/ 55 h 56"/>
                  <a:gd name="T4" fmla="*/ 4 w 46"/>
                  <a:gd name="T5" fmla="*/ 55 h 56"/>
                  <a:gd name="T6" fmla="*/ 44 w 46"/>
                  <a:gd name="T7" fmla="*/ 53 h 56"/>
                  <a:gd name="T8" fmla="*/ 46 w 46"/>
                  <a:gd name="T9" fmla="*/ 0 h 56"/>
                  <a:gd name="T10" fmla="*/ 0 w 46"/>
                  <a:gd name="T11" fmla="*/ 0 h 56"/>
                </a:gdLst>
                <a:ahLst/>
                <a:cxnLst>
                  <a:cxn ang="0">
                    <a:pos x="T0" y="T1"/>
                  </a:cxn>
                  <a:cxn ang="0">
                    <a:pos x="T2" y="T3"/>
                  </a:cxn>
                  <a:cxn ang="0">
                    <a:pos x="T4" y="T5"/>
                  </a:cxn>
                  <a:cxn ang="0">
                    <a:pos x="T6" y="T7"/>
                  </a:cxn>
                  <a:cxn ang="0">
                    <a:pos x="T8" y="T9"/>
                  </a:cxn>
                  <a:cxn ang="0">
                    <a:pos x="T10" y="T11"/>
                  </a:cxn>
                </a:cxnLst>
                <a:rect l="0" t="0" r="r" b="b"/>
                <a:pathLst>
                  <a:path w="46" h="56">
                    <a:moveTo>
                      <a:pt x="0" y="0"/>
                    </a:moveTo>
                    <a:cubicBezTo>
                      <a:pt x="1" y="19"/>
                      <a:pt x="3" y="37"/>
                      <a:pt x="4" y="55"/>
                    </a:cubicBezTo>
                    <a:cubicBezTo>
                      <a:pt x="4" y="55"/>
                      <a:pt x="4" y="55"/>
                      <a:pt x="4" y="55"/>
                    </a:cubicBezTo>
                    <a:cubicBezTo>
                      <a:pt x="15" y="56"/>
                      <a:pt x="32" y="55"/>
                      <a:pt x="44" y="53"/>
                    </a:cubicBezTo>
                    <a:cubicBezTo>
                      <a:pt x="45" y="34"/>
                      <a:pt x="45" y="16"/>
                      <a:pt x="46" y="0"/>
                    </a:cubicBezTo>
                    <a:lnTo>
                      <a:pt x="0"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4" name="Freeform 175"/>
              <p:cNvSpPr/>
              <p:nvPr/>
            </p:nvSpPr>
            <p:spPr bwMode="auto">
              <a:xfrm>
                <a:off x="2875" y="3092"/>
                <a:ext cx="175" cy="85"/>
              </a:xfrm>
              <a:custGeom>
                <a:avLst/>
                <a:gdLst>
                  <a:gd name="T0" fmla="*/ 21 w 74"/>
                  <a:gd name="T1" fmla="*/ 6 h 36"/>
                  <a:gd name="T2" fmla="*/ 28 w 74"/>
                  <a:gd name="T3" fmla="*/ 1 h 36"/>
                  <a:gd name="T4" fmla="*/ 65 w 74"/>
                  <a:gd name="T5" fmla="*/ 21 h 36"/>
                  <a:gd name="T6" fmla="*/ 71 w 74"/>
                  <a:gd name="T7" fmla="*/ 32 h 36"/>
                  <a:gd name="T8" fmla="*/ 3 w 74"/>
                  <a:gd name="T9" fmla="*/ 33 h 36"/>
                  <a:gd name="T10" fmla="*/ 2 w 74"/>
                  <a:gd name="T11" fmla="*/ 7 h 36"/>
                  <a:gd name="T12" fmla="*/ 21 w 74"/>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74" h="36">
                    <a:moveTo>
                      <a:pt x="21" y="6"/>
                    </a:moveTo>
                    <a:cubicBezTo>
                      <a:pt x="21" y="6"/>
                      <a:pt x="25" y="0"/>
                      <a:pt x="28" y="1"/>
                    </a:cubicBezTo>
                    <a:cubicBezTo>
                      <a:pt x="31" y="1"/>
                      <a:pt x="57" y="20"/>
                      <a:pt x="65" y="21"/>
                    </a:cubicBezTo>
                    <a:cubicBezTo>
                      <a:pt x="74" y="23"/>
                      <a:pt x="72" y="29"/>
                      <a:pt x="71" y="32"/>
                    </a:cubicBezTo>
                    <a:cubicBezTo>
                      <a:pt x="69" y="36"/>
                      <a:pt x="3" y="33"/>
                      <a:pt x="3" y="33"/>
                    </a:cubicBezTo>
                    <a:cubicBezTo>
                      <a:pt x="3" y="33"/>
                      <a:pt x="0" y="13"/>
                      <a:pt x="2" y="7"/>
                    </a:cubicBezTo>
                    <a:cubicBezTo>
                      <a:pt x="5" y="1"/>
                      <a:pt x="14" y="8"/>
                      <a:pt x="21" y="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5" name="Freeform 176"/>
              <p:cNvSpPr/>
              <p:nvPr/>
            </p:nvSpPr>
            <p:spPr bwMode="auto">
              <a:xfrm>
                <a:off x="2752" y="1647"/>
                <a:ext cx="253" cy="372"/>
              </a:xfrm>
              <a:custGeom>
                <a:avLst/>
                <a:gdLst>
                  <a:gd name="T0" fmla="*/ 93 w 107"/>
                  <a:gd name="T1" fmla="*/ 145 h 157"/>
                  <a:gd name="T2" fmla="*/ 48 w 107"/>
                  <a:gd name="T3" fmla="*/ 141 h 157"/>
                  <a:gd name="T4" fmla="*/ 23 w 107"/>
                  <a:gd name="T5" fmla="*/ 153 h 157"/>
                  <a:gd name="T6" fmla="*/ 6 w 107"/>
                  <a:gd name="T7" fmla="*/ 90 h 157"/>
                  <a:gd name="T8" fmla="*/ 0 w 107"/>
                  <a:gd name="T9" fmla="*/ 51 h 157"/>
                  <a:gd name="T10" fmla="*/ 0 w 107"/>
                  <a:gd name="T11" fmla="*/ 51 h 157"/>
                  <a:gd name="T12" fmla="*/ 0 w 107"/>
                  <a:gd name="T13" fmla="*/ 48 h 157"/>
                  <a:gd name="T14" fmla="*/ 47 w 107"/>
                  <a:gd name="T15" fmla="*/ 5 h 157"/>
                  <a:gd name="T16" fmla="*/ 81 w 107"/>
                  <a:gd name="T17" fmla="*/ 38 h 157"/>
                  <a:gd name="T18" fmla="*/ 83 w 107"/>
                  <a:gd name="T19" fmla="*/ 62 h 157"/>
                  <a:gd name="T20" fmla="*/ 93 w 107"/>
                  <a:gd name="T21" fmla="*/ 109 h 157"/>
                  <a:gd name="T22" fmla="*/ 93 w 107"/>
                  <a:gd name="T23" fmla="*/ 14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57">
                    <a:moveTo>
                      <a:pt x="93" y="145"/>
                    </a:moveTo>
                    <a:cubicBezTo>
                      <a:pt x="81" y="156"/>
                      <a:pt x="66" y="151"/>
                      <a:pt x="48" y="141"/>
                    </a:cubicBezTo>
                    <a:cubicBezTo>
                      <a:pt x="29" y="132"/>
                      <a:pt x="41" y="150"/>
                      <a:pt x="23" y="153"/>
                    </a:cubicBezTo>
                    <a:cubicBezTo>
                      <a:pt x="5" y="157"/>
                      <a:pt x="7" y="112"/>
                      <a:pt x="6" y="90"/>
                    </a:cubicBezTo>
                    <a:cubicBezTo>
                      <a:pt x="5" y="76"/>
                      <a:pt x="0" y="58"/>
                      <a:pt x="0" y="51"/>
                    </a:cubicBezTo>
                    <a:cubicBezTo>
                      <a:pt x="0" y="51"/>
                      <a:pt x="0" y="51"/>
                      <a:pt x="0" y="51"/>
                    </a:cubicBezTo>
                    <a:cubicBezTo>
                      <a:pt x="0" y="50"/>
                      <a:pt x="0" y="49"/>
                      <a:pt x="0" y="48"/>
                    </a:cubicBezTo>
                    <a:cubicBezTo>
                      <a:pt x="0" y="31"/>
                      <a:pt x="10" y="0"/>
                      <a:pt x="47" y="5"/>
                    </a:cubicBezTo>
                    <a:cubicBezTo>
                      <a:pt x="47" y="5"/>
                      <a:pt x="77" y="8"/>
                      <a:pt x="81" y="38"/>
                    </a:cubicBezTo>
                    <a:cubicBezTo>
                      <a:pt x="81" y="38"/>
                      <a:pt x="82" y="52"/>
                      <a:pt x="83" y="62"/>
                    </a:cubicBezTo>
                    <a:cubicBezTo>
                      <a:pt x="86" y="90"/>
                      <a:pt x="96" y="75"/>
                      <a:pt x="93" y="109"/>
                    </a:cubicBezTo>
                    <a:cubicBezTo>
                      <a:pt x="92" y="121"/>
                      <a:pt x="107" y="132"/>
                      <a:pt x="93" y="145"/>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6" name="Freeform 177"/>
              <p:cNvSpPr/>
              <p:nvPr/>
            </p:nvSpPr>
            <p:spPr bwMode="auto">
              <a:xfrm>
                <a:off x="2517" y="1938"/>
                <a:ext cx="247" cy="287"/>
              </a:xfrm>
              <a:custGeom>
                <a:avLst/>
                <a:gdLst>
                  <a:gd name="T0" fmla="*/ 80 w 104"/>
                  <a:gd name="T1" fmla="*/ 0 h 121"/>
                  <a:gd name="T2" fmla="*/ 66 w 104"/>
                  <a:gd name="T3" fmla="*/ 81 h 121"/>
                  <a:gd name="T4" fmla="*/ 42 w 104"/>
                  <a:gd name="T5" fmla="*/ 70 h 121"/>
                  <a:gd name="T6" fmla="*/ 5 w 104"/>
                  <a:gd name="T7" fmla="*/ 49 h 121"/>
                  <a:gd name="T8" fmla="*/ 0 w 104"/>
                  <a:gd name="T9" fmla="*/ 62 h 121"/>
                  <a:gd name="T10" fmla="*/ 74 w 104"/>
                  <a:gd name="T11" fmla="*/ 118 h 121"/>
                  <a:gd name="T12" fmla="*/ 104 w 104"/>
                  <a:gd name="T13" fmla="*/ 55 h 121"/>
                  <a:gd name="T14" fmla="*/ 80 w 104"/>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21">
                    <a:moveTo>
                      <a:pt x="80" y="0"/>
                    </a:moveTo>
                    <a:cubicBezTo>
                      <a:pt x="80" y="0"/>
                      <a:pt x="74" y="55"/>
                      <a:pt x="66" y="81"/>
                    </a:cubicBezTo>
                    <a:cubicBezTo>
                      <a:pt x="66" y="81"/>
                      <a:pt x="56" y="76"/>
                      <a:pt x="42" y="70"/>
                    </a:cubicBezTo>
                    <a:cubicBezTo>
                      <a:pt x="27" y="62"/>
                      <a:pt x="5" y="49"/>
                      <a:pt x="5" y="49"/>
                    </a:cubicBezTo>
                    <a:cubicBezTo>
                      <a:pt x="0" y="62"/>
                      <a:pt x="0" y="62"/>
                      <a:pt x="0" y="62"/>
                    </a:cubicBezTo>
                    <a:cubicBezTo>
                      <a:pt x="0" y="62"/>
                      <a:pt x="55" y="115"/>
                      <a:pt x="74" y="118"/>
                    </a:cubicBezTo>
                    <a:cubicBezTo>
                      <a:pt x="92" y="121"/>
                      <a:pt x="104" y="55"/>
                      <a:pt x="104" y="55"/>
                    </a:cubicBezTo>
                    <a:lnTo>
                      <a:pt x="80" y="0"/>
                    </a:ln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7" name="Freeform 178"/>
              <p:cNvSpPr/>
              <p:nvPr/>
            </p:nvSpPr>
            <p:spPr bwMode="auto">
              <a:xfrm>
                <a:off x="2408" y="1988"/>
                <a:ext cx="128" cy="97"/>
              </a:xfrm>
              <a:custGeom>
                <a:avLst/>
                <a:gdLst>
                  <a:gd name="T0" fmla="*/ 52 w 54"/>
                  <a:gd name="T1" fmla="*/ 30 h 41"/>
                  <a:gd name="T2" fmla="*/ 51 w 54"/>
                  <a:gd name="T3" fmla="*/ 18 h 41"/>
                  <a:gd name="T4" fmla="*/ 37 w 54"/>
                  <a:gd name="T5" fmla="*/ 1 h 41"/>
                  <a:gd name="T6" fmla="*/ 39 w 54"/>
                  <a:gd name="T7" fmla="*/ 13 h 41"/>
                  <a:gd name="T8" fmla="*/ 27 w 54"/>
                  <a:gd name="T9" fmla="*/ 11 h 41"/>
                  <a:gd name="T10" fmla="*/ 9 w 54"/>
                  <a:gd name="T11" fmla="*/ 6 h 41"/>
                  <a:gd name="T12" fmla="*/ 8 w 54"/>
                  <a:gd name="T13" fmla="*/ 8 h 41"/>
                  <a:gd name="T14" fmla="*/ 18 w 54"/>
                  <a:gd name="T15" fmla="*/ 13 h 41"/>
                  <a:gd name="T16" fmla="*/ 1 w 54"/>
                  <a:gd name="T17" fmla="*/ 12 h 41"/>
                  <a:gd name="T18" fmla="*/ 19 w 54"/>
                  <a:gd name="T19" fmla="*/ 18 h 41"/>
                  <a:gd name="T20" fmla="*/ 4 w 54"/>
                  <a:gd name="T21" fmla="*/ 19 h 41"/>
                  <a:gd name="T22" fmla="*/ 19 w 54"/>
                  <a:gd name="T23" fmla="*/ 24 h 41"/>
                  <a:gd name="T24" fmla="*/ 8 w 54"/>
                  <a:gd name="T25" fmla="*/ 26 h 41"/>
                  <a:gd name="T26" fmla="*/ 46 w 54"/>
                  <a:gd name="T27" fmla="*/ 41 h 41"/>
                  <a:gd name="T28" fmla="*/ 52 w 54"/>
                  <a:gd name="T29"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41">
                    <a:moveTo>
                      <a:pt x="52" y="30"/>
                    </a:moveTo>
                    <a:cubicBezTo>
                      <a:pt x="52" y="30"/>
                      <a:pt x="54" y="22"/>
                      <a:pt x="51" y="18"/>
                    </a:cubicBezTo>
                    <a:cubicBezTo>
                      <a:pt x="47" y="13"/>
                      <a:pt x="42" y="3"/>
                      <a:pt x="37" y="1"/>
                    </a:cubicBezTo>
                    <a:cubicBezTo>
                      <a:pt x="32" y="0"/>
                      <a:pt x="39" y="8"/>
                      <a:pt x="39" y="13"/>
                    </a:cubicBezTo>
                    <a:cubicBezTo>
                      <a:pt x="39" y="13"/>
                      <a:pt x="32" y="12"/>
                      <a:pt x="27" y="11"/>
                    </a:cubicBezTo>
                    <a:cubicBezTo>
                      <a:pt x="22" y="9"/>
                      <a:pt x="13" y="7"/>
                      <a:pt x="9" y="6"/>
                    </a:cubicBezTo>
                    <a:cubicBezTo>
                      <a:pt x="7" y="6"/>
                      <a:pt x="7" y="8"/>
                      <a:pt x="8" y="8"/>
                    </a:cubicBezTo>
                    <a:cubicBezTo>
                      <a:pt x="9" y="10"/>
                      <a:pt x="12" y="11"/>
                      <a:pt x="18" y="13"/>
                    </a:cubicBezTo>
                    <a:cubicBezTo>
                      <a:pt x="18" y="13"/>
                      <a:pt x="3" y="10"/>
                      <a:pt x="1" y="12"/>
                    </a:cubicBezTo>
                    <a:cubicBezTo>
                      <a:pt x="0" y="15"/>
                      <a:pt x="19" y="18"/>
                      <a:pt x="19" y="18"/>
                    </a:cubicBezTo>
                    <a:cubicBezTo>
                      <a:pt x="19" y="18"/>
                      <a:pt x="4" y="17"/>
                      <a:pt x="4" y="19"/>
                    </a:cubicBezTo>
                    <a:cubicBezTo>
                      <a:pt x="4" y="21"/>
                      <a:pt x="19" y="24"/>
                      <a:pt x="19" y="24"/>
                    </a:cubicBezTo>
                    <a:cubicBezTo>
                      <a:pt x="19" y="24"/>
                      <a:pt x="5" y="24"/>
                      <a:pt x="8" y="26"/>
                    </a:cubicBezTo>
                    <a:cubicBezTo>
                      <a:pt x="9" y="27"/>
                      <a:pt x="36" y="30"/>
                      <a:pt x="46" y="41"/>
                    </a:cubicBezTo>
                    <a:cubicBezTo>
                      <a:pt x="46" y="41"/>
                      <a:pt x="52" y="35"/>
                      <a:pt x="52" y="30"/>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8" name="Freeform 179"/>
              <p:cNvSpPr/>
              <p:nvPr/>
            </p:nvSpPr>
            <p:spPr bwMode="auto">
              <a:xfrm>
                <a:off x="2707" y="1898"/>
                <a:ext cx="274" cy="554"/>
              </a:xfrm>
              <a:custGeom>
                <a:avLst/>
                <a:gdLst>
                  <a:gd name="T0" fmla="*/ 1 w 116"/>
                  <a:gd name="T1" fmla="*/ 216 h 234"/>
                  <a:gd name="T2" fmla="*/ 1 w 116"/>
                  <a:gd name="T3" fmla="*/ 217 h 234"/>
                  <a:gd name="T4" fmla="*/ 116 w 116"/>
                  <a:gd name="T5" fmla="*/ 223 h 234"/>
                  <a:gd name="T6" fmla="*/ 115 w 116"/>
                  <a:gd name="T7" fmla="*/ 217 h 234"/>
                  <a:gd name="T8" fmla="*/ 114 w 116"/>
                  <a:gd name="T9" fmla="*/ 209 h 234"/>
                  <a:gd name="T10" fmla="*/ 110 w 116"/>
                  <a:gd name="T11" fmla="*/ 188 h 234"/>
                  <a:gd name="T12" fmla="*/ 108 w 116"/>
                  <a:gd name="T13" fmla="*/ 181 h 234"/>
                  <a:gd name="T14" fmla="*/ 103 w 116"/>
                  <a:gd name="T15" fmla="*/ 160 h 234"/>
                  <a:gd name="T16" fmla="*/ 102 w 116"/>
                  <a:gd name="T17" fmla="*/ 153 h 234"/>
                  <a:gd name="T18" fmla="*/ 100 w 116"/>
                  <a:gd name="T19" fmla="*/ 144 h 234"/>
                  <a:gd name="T20" fmla="*/ 97 w 116"/>
                  <a:gd name="T21" fmla="*/ 132 h 234"/>
                  <a:gd name="T22" fmla="*/ 96 w 116"/>
                  <a:gd name="T23" fmla="*/ 125 h 234"/>
                  <a:gd name="T24" fmla="*/ 95 w 116"/>
                  <a:gd name="T25" fmla="*/ 118 h 234"/>
                  <a:gd name="T26" fmla="*/ 99 w 116"/>
                  <a:gd name="T27" fmla="*/ 102 h 234"/>
                  <a:gd name="T28" fmla="*/ 101 w 116"/>
                  <a:gd name="T29" fmla="*/ 95 h 234"/>
                  <a:gd name="T30" fmla="*/ 106 w 116"/>
                  <a:gd name="T31" fmla="*/ 72 h 234"/>
                  <a:gd name="T32" fmla="*/ 108 w 116"/>
                  <a:gd name="T33" fmla="*/ 65 h 234"/>
                  <a:gd name="T34" fmla="*/ 111 w 116"/>
                  <a:gd name="T35" fmla="*/ 42 h 234"/>
                  <a:gd name="T36" fmla="*/ 113 w 116"/>
                  <a:gd name="T37" fmla="*/ 35 h 234"/>
                  <a:gd name="T38" fmla="*/ 114 w 116"/>
                  <a:gd name="T39" fmla="*/ 28 h 234"/>
                  <a:gd name="T40" fmla="*/ 115 w 116"/>
                  <a:gd name="T41" fmla="*/ 13 h 234"/>
                  <a:gd name="T42" fmla="*/ 114 w 116"/>
                  <a:gd name="T43" fmla="*/ 12 h 234"/>
                  <a:gd name="T44" fmla="*/ 103 w 116"/>
                  <a:gd name="T45" fmla="*/ 7 h 234"/>
                  <a:gd name="T46" fmla="*/ 87 w 116"/>
                  <a:gd name="T47" fmla="*/ 3 h 234"/>
                  <a:gd name="T48" fmla="*/ 85 w 116"/>
                  <a:gd name="T49" fmla="*/ 2 h 234"/>
                  <a:gd name="T50" fmla="*/ 74 w 116"/>
                  <a:gd name="T51" fmla="*/ 0 h 234"/>
                  <a:gd name="T52" fmla="*/ 45 w 116"/>
                  <a:gd name="T53" fmla="*/ 1 h 234"/>
                  <a:gd name="T54" fmla="*/ 34 w 116"/>
                  <a:gd name="T55" fmla="*/ 5 h 234"/>
                  <a:gd name="T56" fmla="*/ 33 w 116"/>
                  <a:gd name="T57" fmla="*/ 5 h 234"/>
                  <a:gd name="T58" fmla="*/ 25 w 116"/>
                  <a:gd name="T59" fmla="*/ 8 h 234"/>
                  <a:gd name="T60" fmla="*/ 24 w 116"/>
                  <a:gd name="T61" fmla="*/ 8 h 234"/>
                  <a:gd name="T62" fmla="*/ 10 w 116"/>
                  <a:gd name="T63" fmla="*/ 13 h 234"/>
                  <a:gd name="T64" fmla="*/ 0 w 116"/>
                  <a:gd name="T65" fmla="*/ 17 h 234"/>
                  <a:gd name="T66" fmla="*/ 4 w 116"/>
                  <a:gd name="T67" fmla="*/ 34 h 234"/>
                  <a:gd name="T68" fmla="*/ 6 w 116"/>
                  <a:gd name="T69" fmla="*/ 42 h 234"/>
                  <a:gd name="T70" fmla="*/ 11 w 116"/>
                  <a:gd name="T71" fmla="*/ 65 h 234"/>
                  <a:gd name="T72" fmla="*/ 12 w 116"/>
                  <a:gd name="T73" fmla="*/ 72 h 234"/>
                  <a:gd name="T74" fmla="*/ 17 w 116"/>
                  <a:gd name="T75" fmla="*/ 95 h 234"/>
                  <a:gd name="T76" fmla="*/ 19 w 116"/>
                  <a:gd name="T77" fmla="*/ 103 h 234"/>
                  <a:gd name="T78" fmla="*/ 23 w 116"/>
                  <a:gd name="T79" fmla="*/ 121 h 234"/>
                  <a:gd name="T80" fmla="*/ 22 w 116"/>
                  <a:gd name="T81" fmla="*/ 125 h 234"/>
                  <a:gd name="T82" fmla="*/ 20 w 116"/>
                  <a:gd name="T83" fmla="*/ 132 h 234"/>
                  <a:gd name="T84" fmla="*/ 18 w 116"/>
                  <a:gd name="T85" fmla="*/ 143 h 234"/>
                  <a:gd name="T86" fmla="*/ 16 w 116"/>
                  <a:gd name="T87" fmla="*/ 153 h 234"/>
                  <a:gd name="T88" fmla="*/ 14 w 116"/>
                  <a:gd name="T89" fmla="*/ 160 h 234"/>
                  <a:gd name="T90" fmla="*/ 9 w 116"/>
                  <a:gd name="T91" fmla="*/ 181 h 234"/>
                  <a:gd name="T92" fmla="*/ 8 w 116"/>
                  <a:gd name="T93" fmla="*/ 188 h 234"/>
                  <a:gd name="T94" fmla="*/ 3 w 116"/>
                  <a:gd name="T95" fmla="*/ 209 h 234"/>
                  <a:gd name="T96" fmla="*/ 1 w 116"/>
                  <a:gd name="T97" fmla="*/ 21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6" h="234">
                    <a:moveTo>
                      <a:pt x="1" y="216"/>
                    </a:moveTo>
                    <a:cubicBezTo>
                      <a:pt x="1" y="217"/>
                      <a:pt x="1" y="217"/>
                      <a:pt x="1" y="217"/>
                    </a:cubicBezTo>
                    <a:cubicBezTo>
                      <a:pt x="25" y="234"/>
                      <a:pt x="116" y="223"/>
                      <a:pt x="116" y="223"/>
                    </a:cubicBezTo>
                    <a:cubicBezTo>
                      <a:pt x="116" y="221"/>
                      <a:pt x="116" y="219"/>
                      <a:pt x="115" y="217"/>
                    </a:cubicBezTo>
                    <a:cubicBezTo>
                      <a:pt x="115" y="214"/>
                      <a:pt x="115" y="212"/>
                      <a:pt x="114" y="209"/>
                    </a:cubicBezTo>
                    <a:cubicBezTo>
                      <a:pt x="113" y="203"/>
                      <a:pt x="112" y="196"/>
                      <a:pt x="110" y="188"/>
                    </a:cubicBezTo>
                    <a:cubicBezTo>
                      <a:pt x="109" y="186"/>
                      <a:pt x="109" y="184"/>
                      <a:pt x="108" y="181"/>
                    </a:cubicBezTo>
                    <a:cubicBezTo>
                      <a:pt x="107" y="174"/>
                      <a:pt x="105" y="167"/>
                      <a:pt x="103" y="160"/>
                    </a:cubicBezTo>
                    <a:cubicBezTo>
                      <a:pt x="103" y="158"/>
                      <a:pt x="102" y="156"/>
                      <a:pt x="102" y="153"/>
                    </a:cubicBezTo>
                    <a:cubicBezTo>
                      <a:pt x="101" y="150"/>
                      <a:pt x="100" y="147"/>
                      <a:pt x="100" y="144"/>
                    </a:cubicBezTo>
                    <a:cubicBezTo>
                      <a:pt x="99" y="140"/>
                      <a:pt x="98" y="136"/>
                      <a:pt x="97" y="132"/>
                    </a:cubicBezTo>
                    <a:cubicBezTo>
                      <a:pt x="97" y="129"/>
                      <a:pt x="96" y="127"/>
                      <a:pt x="96" y="125"/>
                    </a:cubicBezTo>
                    <a:cubicBezTo>
                      <a:pt x="96" y="122"/>
                      <a:pt x="95" y="120"/>
                      <a:pt x="95" y="118"/>
                    </a:cubicBezTo>
                    <a:cubicBezTo>
                      <a:pt x="97" y="113"/>
                      <a:pt x="98" y="107"/>
                      <a:pt x="99" y="102"/>
                    </a:cubicBezTo>
                    <a:cubicBezTo>
                      <a:pt x="100" y="100"/>
                      <a:pt x="101" y="97"/>
                      <a:pt x="101" y="95"/>
                    </a:cubicBezTo>
                    <a:cubicBezTo>
                      <a:pt x="103" y="87"/>
                      <a:pt x="105" y="79"/>
                      <a:pt x="106" y="72"/>
                    </a:cubicBezTo>
                    <a:cubicBezTo>
                      <a:pt x="107" y="70"/>
                      <a:pt x="107" y="67"/>
                      <a:pt x="108" y="65"/>
                    </a:cubicBezTo>
                    <a:cubicBezTo>
                      <a:pt x="109" y="56"/>
                      <a:pt x="110" y="49"/>
                      <a:pt x="111" y="42"/>
                    </a:cubicBezTo>
                    <a:cubicBezTo>
                      <a:pt x="112" y="39"/>
                      <a:pt x="112" y="37"/>
                      <a:pt x="113" y="35"/>
                    </a:cubicBezTo>
                    <a:cubicBezTo>
                      <a:pt x="113" y="32"/>
                      <a:pt x="113" y="30"/>
                      <a:pt x="114" y="28"/>
                    </a:cubicBezTo>
                    <a:cubicBezTo>
                      <a:pt x="115" y="18"/>
                      <a:pt x="115" y="13"/>
                      <a:pt x="115" y="13"/>
                    </a:cubicBezTo>
                    <a:cubicBezTo>
                      <a:pt x="114" y="12"/>
                      <a:pt x="114" y="12"/>
                      <a:pt x="114" y="12"/>
                    </a:cubicBezTo>
                    <a:cubicBezTo>
                      <a:pt x="112" y="10"/>
                      <a:pt x="107" y="9"/>
                      <a:pt x="103" y="7"/>
                    </a:cubicBezTo>
                    <a:cubicBezTo>
                      <a:pt x="98" y="5"/>
                      <a:pt x="92" y="4"/>
                      <a:pt x="87" y="3"/>
                    </a:cubicBezTo>
                    <a:cubicBezTo>
                      <a:pt x="86" y="2"/>
                      <a:pt x="86" y="2"/>
                      <a:pt x="85" y="2"/>
                    </a:cubicBezTo>
                    <a:cubicBezTo>
                      <a:pt x="78" y="1"/>
                      <a:pt x="74" y="0"/>
                      <a:pt x="74" y="0"/>
                    </a:cubicBezTo>
                    <a:cubicBezTo>
                      <a:pt x="52" y="4"/>
                      <a:pt x="45" y="1"/>
                      <a:pt x="45" y="1"/>
                    </a:cubicBezTo>
                    <a:cubicBezTo>
                      <a:pt x="34" y="5"/>
                      <a:pt x="34" y="5"/>
                      <a:pt x="34" y="5"/>
                    </a:cubicBezTo>
                    <a:cubicBezTo>
                      <a:pt x="33" y="5"/>
                      <a:pt x="33" y="5"/>
                      <a:pt x="33" y="5"/>
                    </a:cubicBezTo>
                    <a:cubicBezTo>
                      <a:pt x="25" y="8"/>
                      <a:pt x="25" y="8"/>
                      <a:pt x="25" y="8"/>
                    </a:cubicBezTo>
                    <a:cubicBezTo>
                      <a:pt x="24" y="8"/>
                      <a:pt x="24" y="8"/>
                      <a:pt x="24" y="8"/>
                    </a:cubicBezTo>
                    <a:cubicBezTo>
                      <a:pt x="10" y="13"/>
                      <a:pt x="10" y="13"/>
                      <a:pt x="10" y="13"/>
                    </a:cubicBezTo>
                    <a:cubicBezTo>
                      <a:pt x="0" y="17"/>
                      <a:pt x="0" y="17"/>
                      <a:pt x="0" y="17"/>
                    </a:cubicBezTo>
                    <a:cubicBezTo>
                      <a:pt x="4" y="34"/>
                      <a:pt x="4" y="34"/>
                      <a:pt x="4" y="34"/>
                    </a:cubicBezTo>
                    <a:cubicBezTo>
                      <a:pt x="6" y="42"/>
                      <a:pt x="6" y="42"/>
                      <a:pt x="6" y="42"/>
                    </a:cubicBezTo>
                    <a:cubicBezTo>
                      <a:pt x="11" y="65"/>
                      <a:pt x="11" y="65"/>
                      <a:pt x="11" y="65"/>
                    </a:cubicBezTo>
                    <a:cubicBezTo>
                      <a:pt x="12" y="72"/>
                      <a:pt x="12" y="72"/>
                      <a:pt x="12" y="72"/>
                    </a:cubicBezTo>
                    <a:cubicBezTo>
                      <a:pt x="17" y="95"/>
                      <a:pt x="17" y="95"/>
                      <a:pt x="17" y="95"/>
                    </a:cubicBezTo>
                    <a:cubicBezTo>
                      <a:pt x="19" y="103"/>
                      <a:pt x="19" y="103"/>
                      <a:pt x="19" y="103"/>
                    </a:cubicBezTo>
                    <a:cubicBezTo>
                      <a:pt x="23" y="121"/>
                      <a:pt x="23" y="121"/>
                      <a:pt x="23" y="121"/>
                    </a:cubicBezTo>
                    <a:cubicBezTo>
                      <a:pt x="22" y="125"/>
                      <a:pt x="22" y="125"/>
                      <a:pt x="22" y="125"/>
                    </a:cubicBezTo>
                    <a:cubicBezTo>
                      <a:pt x="20" y="132"/>
                      <a:pt x="20" y="132"/>
                      <a:pt x="20" y="132"/>
                    </a:cubicBezTo>
                    <a:cubicBezTo>
                      <a:pt x="18" y="143"/>
                      <a:pt x="18" y="143"/>
                      <a:pt x="18" y="143"/>
                    </a:cubicBezTo>
                    <a:cubicBezTo>
                      <a:pt x="16" y="153"/>
                      <a:pt x="16" y="153"/>
                      <a:pt x="16" y="153"/>
                    </a:cubicBezTo>
                    <a:cubicBezTo>
                      <a:pt x="14" y="160"/>
                      <a:pt x="14" y="160"/>
                      <a:pt x="14" y="160"/>
                    </a:cubicBezTo>
                    <a:cubicBezTo>
                      <a:pt x="9" y="181"/>
                      <a:pt x="9" y="181"/>
                      <a:pt x="9" y="181"/>
                    </a:cubicBezTo>
                    <a:cubicBezTo>
                      <a:pt x="8" y="188"/>
                      <a:pt x="8" y="188"/>
                      <a:pt x="8" y="188"/>
                    </a:cubicBezTo>
                    <a:cubicBezTo>
                      <a:pt x="3" y="209"/>
                      <a:pt x="3" y="209"/>
                      <a:pt x="3" y="209"/>
                    </a:cubicBezTo>
                    <a:lnTo>
                      <a:pt x="1" y="216"/>
                    </a:ln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9" name="Freeform 180"/>
              <p:cNvSpPr/>
              <p:nvPr/>
            </p:nvSpPr>
            <p:spPr bwMode="auto">
              <a:xfrm>
                <a:off x="2785" y="1895"/>
                <a:ext cx="123" cy="100"/>
              </a:xfrm>
              <a:custGeom>
                <a:avLst/>
                <a:gdLst>
                  <a:gd name="T0" fmla="*/ 0 w 52"/>
                  <a:gd name="T1" fmla="*/ 6 h 42"/>
                  <a:gd name="T2" fmla="*/ 22 w 52"/>
                  <a:gd name="T3" fmla="*/ 40 h 42"/>
                  <a:gd name="T4" fmla="*/ 52 w 52"/>
                  <a:gd name="T5" fmla="*/ 3 h 42"/>
                  <a:gd name="T6" fmla="*/ 39 w 52"/>
                  <a:gd name="T7" fmla="*/ 0 h 42"/>
                  <a:gd name="T8" fmla="*/ 13 w 52"/>
                  <a:gd name="T9" fmla="*/ 2 h 42"/>
                  <a:gd name="T10" fmla="*/ 1 w 52"/>
                  <a:gd name="T11" fmla="*/ 6 h 42"/>
                  <a:gd name="T12" fmla="*/ 0 w 52"/>
                  <a:gd name="T13" fmla="*/ 6 h 42"/>
                </a:gdLst>
                <a:ahLst/>
                <a:cxnLst>
                  <a:cxn ang="0">
                    <a:pos x="T0" y="T1"/>
                  </a:cxn>
                  <a:cxn ang="0">
                    <a:pos x="T2" y="T3"/>
                  </a:cxn>
                  <a:cxn ang="0">
                    <a:pos x="T4" y="T5"/>
                  </a:cxn>
                  <a:cxn ang="0">
                    <a:pos x="T6" y="T7"/>
                  </a:cxn>
                  <a:cxn ang="0">
                    <a:pos x="T8" y="T9"/>
                  </a:cxn>
                  <a:cxn ang="0">
                    <a:pos x="T10" y="T11"/>
                  </a:cxn>
                  <a:cxn ang="0">
                    <a:pos x="T12" y="T13"/>
                  </a:cxn>
                </a:cxnLst>
                <a:rect l="0" t="0" r="r" b="b"/>
                <a:pathLst>
                  <a:path w="52" h="42">
                    <a:moveTo>
                      <a:pt x="0" y="6"/>
                    </a:moveTo>
                    <a:cubicBezTo>
                      <a:pt x="2" y="20"/>
                      <a:pt x="8" y="38"/>
                      <a:pt x="22" y="40"/>
                    </a:cubicBezTo>
                    <a:cubicBezTo>
                      <a:pt x="39" y="42"/>
                      <a:pt x="48" y="16"/>
                      <a:pt x="52" y="3"/>
                    </a:cubicBezTo>
                    <a:cubicBezTo>
                      <a:pt x="45" y="2"/>
                      <a:pt x="39" y="0"/>
                      <a:pt x="39" y="0"/>
                    </a:cubicBezTo>
                    <a:cubicBezTo>
                      <a:pt x="17" y="5"/>
                      <a:pt x="13" y="2"/>
                      <a:pt x="13" y="2"/>
                    </a:cubicBezTo>
                    <a:cubicBezTo>
                      <a:pt x="1" y="6"/>
                      <a:pt x="1" y="6"/>
                      <a:pt x="1" y="6"/>
                    </a:cubicBezTo>
                    <a:lnTo>
                      <a:pt x="0" y="6"/>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0" name="Freeform 181"/>
              <p:cNvSpPr/>
              <p:nvPr/>
            </p:nvSpPr>
            <p:spPr bwMode="auto">
              <a:xfrm>
                <a:off x="2799" y="1898"/>
                <a:ext cx="95" cy="54"/>
              </a:xfrm>
              <a:custGeom>
                <a:avLst/>
                <a:gdLst>
                  <a:gd name="T0" fmla="*/ 18 w 40"/>
                  <a:gd name="T1" fmla="*/ 23 h 23"/>
                  <a:gd name="T2" fmla="*/ 40 w 40"/>
                  <a:gd name="T3" fmla="*/ 1 h 23"/>
                  <a:gd name="T4" fmla="*/ 40 w 40"/>
                  <a:gd name="T5" fmla="*/ 0 h 23"/>
                  <a:gd name="T6" fmla="*/ 39 w 40"/>
                  <a:gd name="T7" fmla="*/ 0 h 23"/>
                  <a:gd name="T8" fmla="*/ 17 w 40"/>
                  <a:gd name="T9" fmla="*/ 21 h 23"/>
                  <a:gd name="T10" fmla="*/ 2 w 40"/>
                  <a:gd name="T11" fmla="*/ 3 h 23"/>
                  <a:gd name="T12" fmla="*/ 1 w 40"/>
                  <a:gd name="T13" fmla="*/ 2 h 23"/>
                  <a:gd name="T14" fmla="*/ 0 w 40"/>
                  <a:gd name="T15" fmla="*/ 3 h 23"/>
                  <a:gd name="T16" fmla="*/ 17 w 40"/>
                  <a:gd name="T17" fmla="*/ 23 h 23"/>
                  <a:gd name="T18" fmla="*/ 18 w 40"/>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3">
                    <a:moveTo>
                      <a:pt x="18" y="23"/>
                    </a:moveTo>
                    <a:cubicBezTo>
                      <a:pt x="36" y="23"/>
                      <a:pt x="40" y="1"/>
                      <a:pt x="40" y="1"/>
                    </a:cubicBezTo>
                    <a:cubicBezTo>
                      <a:pt x="40" y="0"/>
                      <a:pt x="40" y="0"/>
                      <a:pt x="40" y="0"/>
                    </a:cubicBezTo>
                    <a:cubicBezTo>
                      <a:pt x="39" y="0"/>
                      <a:pt x="39" y="0"/>
                      <a:pt x="39" y="0"/>
                    </a:cubicBezTo>
                    <a:cubicBezTo>
                      <a:pt x="38" y="1"/>
                      <a:pt x="34" y="22"/>
                      <a:pt x="17" y="21"/>
                    </a:cubicBezTo>
                    <a:cubicBezTo>
                      <a:pt x="3" y="20"/>
                      <a:pt x="2" y="4"/>
                      <a:pt x="2" y="3"/>
                    </a:cubicBezTo>
                    <a:cubicBezTo>
                      <a:pt x="2" y="2"/>
                      <a:pt x="1" y="2"/>
                      <a:pt x="1" y="2"/>
                    </a:cubicBezTo>
                    <a:cubicBezTo>
                      <a:pt x="0" y="2"/>
                      <a:pt x="0" y="3"/>
                      <a:pt x="0" y="3"/>
                    </a:cubicBezTo>
                    <a:cubicBezTo>
                      <a:pt x="0" y="3"/>
                      <a:pt x="1" y="22"/>
                      <a:pt x="17" y="23"/>
                    </a:cubicBezTo>
                    <a:cubicBezTo>
                      <a:pt x="18" y="23"/>
                      <a:pt x="18" y="23"/>
                      <a:pt x="18"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1" name="Freeform 182"/>
              <p:cNvSpPr/>
              <p:nvPr/>
            </p:nvSpPr>
            <p:spPr bwMode="auto">
              <a:xfrm>
                <a:off x="2685" y="2412"/>
                <a:ext cx="313" cy="197"/>
              </a:xfrm>
              <a:custGeom>
                <a:avLst/>
                <a:gdLst>
                  <a:gd name="T0" fmla="*/ 0 w 132"/>
                  <a:gd name="T1" fmla="*/ 59 h 83"/>
                  <a:gd name="T2" fmla="*/ 132 w 132"/>
                  <a:gd name="T3" fmla="*/ 65 h 83"/>
                  <a:gd name="T4" fmla="*/ 131 w 132"/>
                  <a:gd name="T5" fmla="*/ 56 h 83"/>
                  <a:gd name="T6" fmla="*/ 130 w 132"/>
                  <a:gd name="T7" fmla="*/ 49 h 83"/>
                  <a:gd name="T8" fmla="*/ 128 w 132"/>
                  <a:gd name="T9" fmla="*/ 28 h 83"/>
                  <a:gd name="T10" fmla="*/ 127 w 132"/>
                  <a:gd name="T11" fmla="*/ 21 h 83"/>
                  <a:gd name="T12" fmla="*/ 125 w 132"/>
                  <a:gd name="T13" fmla="*/ 6 h 83"/>
                  <a:gd name="T14" fmla="*/ 95 w 132"/>
                  <a:gd name="T15" fmla="*/ 4 h 83"/>
                  <a:gd name="T16" fmla="*/ 16 w 132"/>
                  <a:gd name="T17" fmla="*/ 1 h 83"/>
                  <a:gd name="T18" fmla="*/ 10 w 132"/>
                  <a:gd name="T19" fmla="*/ 0 h 83"/>
                  <a:gd name="T20" fmla="*/ 7 w 132"/>
                  <a:gd name="T21" fmla="*/ 20 h 83"/>
                  <a:gd name="T22" fmla="*/ 6 w 132"/>
                  <a:gd name="T23" fmla="*/ 27 h 83"/>
                  <a:gd name="T24" fmla="*/ 2 w 132"/>
                  <a:gd name="T25" fmla="*/ 48 h 83"/>
                  <a:gd name="T26" fmla="*/ 1 w 132"/>
                  <a:gd name="T27" fmla="*/ 55 h 83"/>
                  <a:gd name="T28" fmla="*/ 0 w 132"/>
                  <a:gd name="T29"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83">
                    <a:moveTo>
                      <a:pt x="0" y="59"/>
                    </a:moveTo>
                    <a:cubicBezTo>
                      <a:pt x="39" y="83"/>
                      <a:pt x="98" y="81"/>
                      <a:pt x="132" y="65"/>
                    </a:cubicBezTo>
                    <a:cubicBezTo>
                      <a:pt x="131" y="56"/>
                      <a:pt x="131" y="56"/>
                      <a:pt x="131" y="56"/>
                    </a:cubicBezTo>
                    <a:cubicBezTo>
                      <a:pt x="130" y="49"/>
                      <a:pt x="130" y="49"/>
                      <a:pt x="130" y="49"/>
                    </a:cubicBezTo>
                    <a:cubicBezTo>
                      <a:pt x="128" y="28"/>
                      <a:pt x="128" y="28"/>
                      <a:pt x="128" y="28"/>
                    </a:cubicBezTo>
                    <a:cubicBezTo>
                      <a:pt x="127" y="21"/>
                      <a:pt x="127" y="21"/>
                      <a:pt x="127" y="21"/>
                    </a:cubicBezTo>
                    <a:cubicBezTo>
                      <a:pt x="125" y="6"/>
                      <a:pt x="125" y="6"/>
                      <a:pt x="125" y="6"/>
                    </a:cubicBezTo>
                    <a:cubicBezTo>
                      <a:pt x="95" y="4"/>
                      <a:pt x="95" y="4"/>
                      <a:pt x="95" y="4"/>
                    </a:cubicBezTo>
                    <a:cubicBezTo>
                      <a:pt x="16" y="1"/>
                      <a:pt x="16" y="1"/>
                      <a:pt x="16" y="1"/>
                    </a:cubicBezTo>
                    <a:cubicBezTo>
                      <a:pt x="10" y="0"/>
                      <a:pt x="10" y="0"/>
                      <a:pt x="10" y="0"/>
                    </a:cubicBezTo>
                    <a:cubicBezTo>
                      <a:pt x="7" y="20"/>
                      <a:pt x="7" y="20"/>
                      <a:pt x="7" y="20"/>
                    </a:cubicBezTo>
                    <a:cubicBezTo>
                      <a:pt x="6" y="27"/>
                      <a:pt x="6" y="27"/>
                      <a:pt x="6" y="27"/>
                    </a:cubicBezTo>
                    <a:cubicBezTo>
                      <a:pt x="2" y="48"/>
                      <a:pt x="2" y="48"/>
                      <a:pt x="2" y="48"/>
                    </a:cubicBezTo>
                    <a:cubicBezTo>
                      <a:pt x="1" y="55"/>
                      <a:pt x="1" y="55"/>
                      <a:pt x="1" y="55"/>
                    </a:cubicBezTo>
                    <a:lnTo>
                      <a:pt x="0" y="59"/>
                    </a:lnTo>
                    <a:close/>
                  </a:path>
                </a:pathLst>
              </a:custGeom>
              <a:solidFill>
                <a:srgbClr val="FF40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2" name="Freeform 183"/>
              <p:cNvSpPr/>
              <p:nvPr/>
            </p:nvSpPr>
            <p:spPr bwMode="auto">
              <a:xfrm>
                <a:off x="2685" y="2237"/>
                <a:ext cx="313" cy="372"/>
              </a:xfrm>
              <a:custGeom>
                <a:avLst/>
                <a:gdLst>
                  <a:gd name="T0" fmla="*/ 0 w 132"/>
                  <a:gd name="T1" fmla="*/ 133 h 157"/>
                  <a:gd name="T2" fmla="*/ 132 w 132"/>
                  <a:gd name="T3" fmla="*/ 139 h 157"/>
                  <a:gd name="T4" fmla="*/ 131 w 132"/>
                  <a:gd name="T5" fmla="*/ 130 h 157"/>
                  <a:gd name="T6" fmla="*/ 131 w 132"/>
                  <a:gd name="T7" fmla="*/ 128 h 157"/>
                  <a:gd name="T8" fmla="*/ 130 w 132"/>
                  <a:gd name="T9" fmla="*/ 123 h 157"/>
                  <a:gd name="T10" fmla="*/ 130 w 132"/>
                  <a:gd name="T11" fmla="*/ 122 h 157"/>
                  <a:gd name="T12" fmla="*/ 130 w 132"/>
                  <a:gd name="T13" fmla="*/ 119 h 157"/>
                  <a:gd name="T14" fmla="*/ 128 w 132"/>
                  <a:gd name="T15" fmla="*/ 102 h 157"/>
                  <a:gd name="T16" fmla="*/ 127 w 132"/>
                  <a:gd name="T17" fmla="*/ 101 h 157"/>
                  <a:gd name="T18" fmla="*/ 127 w 132"/>
                  <a:gd name="T19" fmla="*/ 97 h 157"/>
                  <a:gd name="T20" fmla="*/ 127 w 132"/>
                  <a:gd name="T21" fmla="*/ 95 h 157"/>
                  <a:gd name="T22" fmla="*/ 125 w 132"/>
                  <a:gd name="T23" fmla="*/ 80 h 157"/>
                  <a:gd name="T24" fmla="*/ 125 w 132"/>
                  <a:gd name="T25" fmla="*/ 79 h 157"/>
                  <a:gd name="T26" fmla="*/ 125 w 132"/>
                  <a:gd name="T27" fmla="*/ 76 h 157"/>
                  <a:gd name="T28" fmla="*/ 124 w 132"/>
                  <a:gd name="T29" fmla="*/ 74 h 157"/>
                  <a:gd name="T30" fmla="*/ 123 w 132"/>
                  <a:gd name="T31" fmla="*/ 66 h 157"/>
                  <a:gd name="T32" fmla="*/ 122 w 132"/>
                  <a:gd name="T33" fmla="*/ 58 h 157"/>
                  <a:gd name="T34" fmla="*/ 121 w 132"/>
                  <a:gd name="T35" fmla="*/ 54 h 157"/>
                  <a:gd name="T36" fmla="*/ 119 w 132"/>
                  <a:gd name="T37" fmla="*/ 45 h 157"/>
                  <a:gd name="T38" fmla="*/ 117 w 132"/>
                  <a:gd name="T39" fmla="*/ 38 h 157"/>
                  <a:gd name="T40" fmla="*/ 117 w 132"/>
                  <a:gd name="T41" fmla="*/ 37 h 157"/>
                  <a:gd name="T42" fmla="*/ 116 w 132"/>
                  <a:gd name="T43" fmla="*/ 33 h 157"/>
                  <a:gd name="T44" fmla="*/ 112 w 132"/>
                  <a:gd name="T45" fmla="*/ 17 h 157"/>
                  <a:gd name="T46" fmla="*/ 112 w 132"/>
                  <a:gd name="T47" fmla="*/ 16 h 157"/>
                  <a:gd name="T48" fmla="*/ 111 w 132"/>
                  <a:gd name="T49" fmla="*/ 12 h 157"/>
                  <a:gd name="T50" fmla="*/ 111 w 132"/>
                  <a:gd name="T51" fmla="*/ 10 h 157"/>
                  <a:gd name="T52" fmla="*/ 109 w 132"/>
                  <a:gd name="T53" fmla="*/ 1 h 157"/>
                  <a:gd name="T54" fmla="*/ 27 w 132"/>
                  <a:gd name="T55" fmla="*/ 0 h 157"/>
                  <a:gd name="T56" fmla="*/ 25 w 132"/>
                  <a:gd name="T57" fmla="*/ 9 h 157"/>
                  <a:gd name="T58" fmla="*/ 25 w 132"/>
                  <a:gd name="T59" fmla="*/ 10 h 157"/>
                  <a:gd name="T60" fmla="*/ 24 w 132"/>
                  <a:gd name="T61" fmla="*/ 13 h 157"/>
                  <a:gd name="T62" fmla="*/ 23 w 132"/>
                  <a:gd name="T63" fmla="*/ 17 h 157"/>
                  <a:gd name="T64" fmla="*/ 20 w 132"/>
                  <a:gd name="T65" fmla="*/ 30 h 157"/>
                  <a:gd name="T66" fmla="*/ 19 w 132"/>
                  <a:gd name="T67" fmla="*/ 34 h 157"/>
                  <a:gd name="T68" fmla="*/ 18 w 132"/>
                  <a:gd name="T69" fmla="*/ 38 h 157"/>
                  <a:gd name="T70" fmla="*/ 17 w 132"/>
                  <a:gd name="T71" fmla="*/ 45 h 157"/>
                  <a:gd name="T72" fmla="*/ 15 w 132"/>
                  <a:gd name="T73" fmla="*/ 51 h 157"/>
                  <a:gd name="T74" fmla="*/ 15 w 132"/>
                  <a:gd name="T75" fmla="*/ 55 h 157"/>
                  <a:gd name="T76" fmla="*/ 12 w 132"/>
                  <a:gd name="T77" fmla="*/ 66 h 157"/>
                  <a:gd name="T78" fmla="*/ 11 w 132"/>
                  <a:gd name="T79" fmla="*/ 72 h 157"/>
                  <a:gd name="T80" fmla="*/ 10 w 132"/>
                  <a:gd name="T81" fmla="*/ 73 h 157"/>
                  <a:gd name="T82" fmla="*/ 10 w 132"/>
                  <a:gd name="T83" fmla="*/ 74 h 157"/>
                  <a:gd name="T84" fmla="*/ 10 w 132"/>
                  <a:gd name="T85" fmla="*/ 76 h 157"/>
                  <a:gd name="T86" fmla="*/ 7 w 132"/>
                  <a:gd name="T87" fmla="*/ 94 h 157"/>
                  <a:gd name="T88" fmla="*/ 7 w 132"/>
                  <a:gd name="T89" fmla="*/ 94 h 157"/>
                  <a:gd name="T90" fmla="*/ 6 w 132"/>
                  <a:gd name="T91" fmla="*/ 97 h 157"/>
                  <a:gd name="T92" fmla="*/ 6 w 132"/>
                  <a:gd name="T93" fmla="*/ 101 h 157"/>
                  <a:gd name="T94" fmla="*/ 3 w 132"/>
                  <a:gd name="T95" fmla="*/ 115 h 157"/>
                  <a:gd name="T96" fmla="*/ 3 w 132"/>
                  <a:gd name="T97" fmla="*/ 118 h 157"/>
                  <a:gd name="T98" fmla="*/ 2 w 132"/>
                  <a:gd name="T99" fmla="*/ 122 h 157"/>
                  <a:gd name="T100" fmla="*/ 2 w 132"/>
                  <a:gd name="T101" fmla="*/ 122 h 157"/>
                  <a:gd name="T102" fmla="*/ 1 w 132"/>
                  <a:gd name="T103" fmla="*/ 129 h 157"/>
                  <a:gd name="T104" fmla="*/ 0 w 132"/>
                  <a:gd name="T105" fmla="*/ 1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57">
                    <a:moveTo>
                      <a:pt x="0" y="133"/>
                    </a:moveTo>
                    <a:cubicBezTo>
                      <a:pt x="39" y="157"/>
                      <a:pt x="98" y="155"/>
                      <a:pt x="132" y="139"/>
                    </a:cubicBezTo>
                    <a:cubicBezTo>
                      <a:pt x="131" y="130"/>
                      <a:pt x="131" y="130"/>
                      <a:pt x="131" y="130"/>
                    </a:cubicBezTo>
                    <a:cubicBezTo>
                      <a:pt x="131" y="128"/>
                      <a:pt x="131" y="128"/>
                      <a:pt x="131" y="128"/>
                    </a:cubicBezTo>
                    <a:cubicBezTo>
                      <a:pt x="130" y="123"/>
                      <a:pt x="130" y="123"/>
                      <a:pt x="130" y="123"/>
                    </a:cubicBezTo>
                    <a:cubicBezTo>
                      <a:pt x="130" y="122"/>
                      <a:pt x="130" y="122"/>
                      <a:pt x="130" y="122"/>
                    </a:cubicBezTo>
                    <a:cubicBezTo>
                      <a:pt x="130" y="119"/>
                      <a:pt x="130" y="119"/>
                      <a:pt x="130" y="119"/>
                    </a:cubicBezTo>
                    <a:cubicBezTo>
                      <a:pt x="128" y="102"/>
                      <a:pt x="128" y="102"/>
                      <a:pt x="128" y="102"/>
                    </a:cubicBezTo>
                    <a:cubicBezTo>
                      <a:pt x="127" y="101"/>
                      <a:pt x="127" y="101"/>
                      <a:pt x="127" y="101"/>
                    </a:cubicBezTo>
                    <a:cubicBezTo>
                      <a:pt x="127" y="97"/>
                      <a:pt x="127" y="97"/>
                      <a:pt x="127" y="97"/>
                    </a:cubicBezTo>
                    <a:cubicBezTo>
                      <a:pt x="127" y="95"/>
                      <a:pt x="127" y="95"/>
                      <a:pt x="127" y="95"/>
                    </a:cubicBezTo>
                    <a:cubicBezTo>
                      <a:pt x="125" y="80"/>
                      <a:pt x="125" y="80"/>
                      <a:pt x="125" y="80"/>
                    </a:cubicBezTo>
                    <a:cubicBezTo>
                      <a:pt x="125" y="79"/>
                      <a:pt x="125" y="79"/>
                      <a:pt x="125" y="79"/>
                    </a:cubicBezTo>
                    <a:cubicBezTo>
                      <a:pt x="125" y="78"/>
                      <a:pt x="125" y="77"/>
                      <a:pt x="125" y="76"/>
                    </a:cubicBezTo>
                    <a:cubicBezTo>
                      <a:pt x="124" y="75"/>
                      <a:pt x="124" y="74"/>
                      <a:pt x="124" y="74"/>
                    </a:cubicBezTo>
                    <a:cubicBezTo>
                      <a:pt x="124" y="71"/>
                      <a:pt x="124" y="69"/>
                      <a:pt x="123" y="66"/>
                    </a:cubicBezTo>
                    <a:cubicBezTo>
                      <a:pt x="123" y="64"/>
                      <a:pt x="122" y="61"/>
                      <a:pt x="122" y="58"/>
                    </a:cubicBezTo>
                    <a:cubicBezTo>
                      <a:pt x="121" y="57"/>
                      <a:pt x="121" y="56"/>
                      <a:pt x="121" y="54"/>
                    </a:cubicBezTo>
                    <a:cubicBezTo>
                      <a:pt x="120" y="51"/>
                      <a:pt x="120" y="48"/>
                      <a:pt x="119" y="45"/>
                    </a:cubicBezTo>
                    <a:cubicBezTo>
                      <a:pt x="118" y="43"/>
                      <a:pt x="118" y="41"/>
                      <a:pt x="117" y="38"/>
                    </a:cubicBezTo>
                    <a:cubicBezTo>
                      <a:pt x="117" y="38"/>
                      <a:pt x="117" y="37"/>
                      <a:pt x="117" y="37"/>
                    </a:cubicBezTo>
                    <a:cubicBezTo>
                      <a:pt x="117" y="36"/>
                      <a:pt x="117" y="34"/>
                      <a:pt x="116" y="33"/>
                    </a:cubicBezTo>
                    <a:cubicBezTo>
                      <a:pt x="115" y="28"/>
                      <a:pt x="114" y="23"/>
                      <a:pt x="112" y="17"/>
                    </a:cubicBezTo>
                    <a:cubicBezTo>
                      <a:pt x="112" y="17"/>
                      <a:pt x="112" y="16"/>
                      <a:pt x="112" y="16"/>
                    </a:cubicBezTo>
                    <a:cubicBezTo>
                      <a:pt x="112" y="15"/>
                      <a:pt x="111" y="14"/>
                      <a:pt x="111" y="12"/>
                    </a:cubicBezTo>
                    <a:cubicBezTo>
                      <a:pt x="111" y="12"/>
                      <a:pt x="111" y="11"/>
                      <a:pt x="111" y="10"/>
                    </a:cubicBezTo>
                    <a:cubicBezTo>
                      <a:pt x="110" y="7"/>
                      <a:pt x="109" y="4"/>
                      <a:pt x="109" y="1"/>
                    </a:cubicBezTo>
                    <a:cubicBezTo>
                      <a:pt x="93" y="4"/>
                      <a:pt x="59" y="10"/>
                      <a:pt x="27" y="0"/>
                    </a:cubicBezTo>
                    <a:cubicBezTo>
                      <a:pt x="25" y="9"/>
                      <a:pt x="25" y="9"/>
                      <a:pt x="25" y="9"/>
                    </a:cubicBezTo>
                    <a:cubicBezTo>
                      <a:pt x="25" y="10"/>
                      <a:pt x="25" y="10"/>
                      <a:pt x="25" y="10"/>
                    </a:cubicBezTo>
                    <a:cubicBezTo>
                      <a:pt x="24" y="13"/>
                      <a:pt x="24" y="13"/>
                      <a:pt x="24" y="13"/>
                    </a:cubicBezTo>
                    <a:cubicBezTo>
                      <a:pt x="23" y="17"/>
                      <a:pt x="23" y="17"/>
                      <a:pt x="23" y="17"/>
                    </a:cubicBezTo>
                    <a:cubicBezTo>
                      <a:pt x="20" y="30"/>
                      <a:pt x="20" y="30"/>
                      <a:pt x="20" y="30"/>
                    </a:cubicBezTo>
                    <a:cubicBezTo>
                      <a:pt x="19" y="34"/>
                      <a:pt x="19" y="34"/>
                      <a:pt x="19" y="34"/>
                    </a:cubicBezTo>
                    <a:cubicBezTo>
                      <a:pt x="18" y="38"/>
                      <a:pt x="18" y="38"/>
                      <a:pt x="18" y="38"/>
                    </a:cubicBezTo>
                    <a:cubicBezTo>
                      <a:pt x="17" y="45"/>
                      <a:pt x="17" y="45"/>
                      <a:pt x="17" y="45"/>
                    </a:cubicBezTo>
                    <a:cubicBezTo>
                      <a:pt x="15" y="51"/>
                      <a:pt x="15" y="51"/>
                      <a:pt x="15" y="51"/>
                    </a:cubicBezTo>
                    <a:cubicBezTo>
                      <a:pt x="15" y="55"/>
                      <a:pt x="15" y="55"/>
                      <a:pt x="15" y="55"/>
                    </a:cubicBezTo>
                    <a:cubicBezTo>
                      <a:pt x="12" y="66"/>
                      <a:pt x="12" y="66"/>
                      <a:pt x="12" y="66"/>
                    </a:cubicBezTo>
                    <a:cubicBezTo>
                      <a:pt x="11" y="72"/>
                      <a:pt x="11" y="72"/>
                      <a:pt x="11" y="72"/>
                    </a:cubicBezTo>
                    <a:cubicBezTo>
                      <a:pt x="10" y="73"/>
                      <a:pt x="10" y="73"/>
                      <a:pt x="10" y="73"/>
                    </a:cubicBezTo>
                    <a:cubicBezTo>
                      <a:pt x="10" y="74"/>
                      <a:pt x="10" y="74"/>
                      <a:pt x="10" y="74"/>
                    </a:cubicBezTo>
                    <a:cubicBezTo>
                      <a:pt x="10" y="76"/>
                      <a:pt x="10" y="76"/>
                      <a:pt x="10" y="76"/>
                    </a:cubicBezTo>
                    <a:cubicBezTo>
                      <a:pt x="7" y="94"/>
                      <a:pt x="7" y="94"/>
                      <a:pt x="7" y="94"/>
                    </a:cubicBezTo>
                    <a:cubicBezTo>
                      <a:pt x="7" y="94"/>
                      <a:pt x="7" y="94"/>
                      <a:pt x="7" y="94"/>
                    </a:cubicBezTo>
                    <a:cubicBezTo>
                      <a:pt x="6" y="97"/>
                      <a:pt x="6" y="97"/>
                      <a:pt x="6" y="97"/>
                    </a:cubicBezTo>
                    <a:cubicBezTo>
                      <a:pt x="6" y="101"/>
                      <a:pt x="6" y="101"/>
                      <a:pt x="6" y="101"/>
                    </a:cubicBezTo>
                    <a:cubicBezTo>
                      <a:pt x="3" y="115"/>
                      <a:pt x="3" y="115"/>
                      <a:pt x="3" y="115"/>
                    </a:cubicBezTo>
                    <a:cubicBezTo>
                      <a:pt x="3" y="118"/>
                      <a:pt x="3" y="118"/>
                      <a:pt x="3" y="118"/>
                    </a:cubicBezTo>
                    <a:cubicBezTo>
                      <a:pt x="2" y="122"/>
                      <a:pt x="2" y="122"/>
                      <a:pt x="2" y="122"/>
                    </a:cubicBezTo>
                    <a:cubicBezTo>
                      <a:pt x="2" y="122"/>
                      <a:pt x="2" y="122"/>
                      <a:pt x="2" y="122"/>
                    </a:cubicBezTo>
                    <a:cubicBezTo>
                      <a:pt x="1" y="129"/>
                      <a:pt x="1" y="129"/>
                      <a:pt x="1" y="129"/>
                    </a:cubicBezTo>
                    <a:lnTo>
                      <a:pt x="0" y="133"/>
                    </a:lnTo>
                    <a:close/>
                  </a:path>
                </a:pathLst>
              </a:custGeom>
              <a:solidFill>
                <a:srgbClr val="1D1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3" name="Freeform 184"/>
              <p:cNvSpPr/>
              <p:nvPr/>
            </p:nvSpPr>
            <p:spPr bwMode="auto">
              <a:xfrm>
                <a:off x="2685" y="2526"/>
                <a:ext cx="313" cy="83"/>
              </a:xfrm>
              <a:custGeom>
                <a:avLst/>
                <a:gdLst>
                  <a:gd name="T0" fmla="*/ 0 w 132"/>
                  <a:gd name="T1" fmla="*/ 11 h 35"/>
                  <a:gd name="T2" fmla="*/ 132 w 132"/>
                  <a:gd name="T3" fmla="*/ 17 h 35"/>
                  <a:gd name="T4" fmla="*/ 131 w 132"/>
                  <a:gd name="T5" fmla="*/ 8 h 35"/>
                  <a:gd name="T6" fmla="*/ 131 w 132"/>
                  <a:gd name="T7" fmla="*/ 6 h 35"/>
                  <a:gd name="T8" fmla="*/ 66 w 132"/>
                  <a:gd name="T9" fmla="*/ 17 h 35"/>
                  <a:gd name="T10" fmla="*/ 2 w 132"/>
                  <a:gd name="T11" fmla="*/ 0 h 35"/>
                  <a:gd name="T12" fmla="*/ 1 w 132"/>
                  <a:gd name="T13" fmla="*/ 7 h 35"/>
                  <a:gd name="T14" fmla="*/ 0 w 132"/>
                  <a:gd name="T15" fmla="*/ 1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35">
                    <a:moveTo>
                      <a:pt x="0" y="11"/>
                    </a:moveTo>
                    <a:cubicBezTo>
                      <a:pt x="39" y="35"/>
                      <a:pt x="98" y="33"/>
                      <a:pt x="132" y="17"/>
                    </a:cubicBezTo>
                    <a:cubicBezTo>
                      <a:pt x="131" y="8"/>
                      <a:pt x="131" y="8"/>
                      <a:pt x="131" y="8"/>
                    </a:cubicBezTo>
                    <a:cubicBezTo>
                      <a:pt x="131" y="6"/>
                      <a:pt x="131" y="6"/>
                      <a:pt x="131" y="6"/>
                    </a:cubicBezTo>
                    <a:cubicBezTo>
                      <a:pt x="122" y="10"/>
                      <a:pt x="100" y="17"/>
                      <a:pt x="66" y="17"/>
                    </a:cubicBezTo>
                    <a:cubicBezTo>
                      <a:pt x="34" y="17"/>
                      <a:pt x="12" y="7"/>
                      <a:pt x="2" y="0"/>
                    </a:cubicBezTo>
                    <a:cubicBezTo>
                      <a:pt x="1" y="7"/>
                      <a:pt x="1" y="7"/>
                      <a:pt x="1" y="7"/>
                    </a:cubicBezTo>
                    <a:lnTo>
                      <a:pt x="0" y="11"/>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4" name="Freeform 185"/>
              <p:cNvSpPr/>
              <p:nvPr/>
            </p:nvSpPr>
            <p:spPr bwMode="auto">
              <a:xfrm>
                <a:off x="2749" y="1756"/>
                <a:ext cx="36" cy="66"/>
              </a:xfrm>
              <a:custGeom>
                <a:avLst/>
                <a:gdLst>
                  <a:gd name="T0" fmla="*/ 13 w 15"/>
                  <a:gd name="T1" fmla="*/ 7 h 28"/>
                  <a:gd name="T2" fmla="*/ 4 w 15"/>
                  <a:gd name="T3" fmla="*/ 6 h 28"/>
                  <a:gd name="T4" fmla="*/ 15 w 15"/>
                  <a:gd name="T5" fmla="*/ 24 h 28"/>
                  <a:gd name="T6" fmla="*/ 13 w 15"/>
                  <a:gd name="T7" fmla="*/ 7 h 28"/>
                </a:gdLst>
                <a:ahLst/>
                <a:cxnLst>
                  <a:cxn ang="0">
                    <a:pos x="T0" y="T1"/>
                  </a:cxn>
                  <a:cxn ang="0">
                    <a:pos x="T2" y="T3"/>
                  </a:cxn>
                  <a:cxn ang="0">
                    <a:pos x="T4" y="T5"/>
                  </a:cxn>
                  <a:cxn ang="0">
                    <a:pos x="T6" y="T7"/>
                  </a:cxn>
                </a:cxnLst>
                <a:rect l="0" t="0" r="r" b="b"/>
                <a:pathLst>
                  <a:path w="15" h="28">
                    <a:moveTo>
                      <a:pt x="13" y="7"/>
                    </a:moveTo>
                    <a:cubicBezTo>
                      <a:pt x="13" y="7"/>
                      <a:pt x="8" y="0"/>
                      <a:pt x="4" y="6"/>
                    </a:cubicBezTo>
                    <a:cubicBezTo>
                      <a:pt x="0" y="11"/>
                      <a:pt x="6" y="28"/>
                      <a:pt x="15" y="24"/>
                    </a:cubicBezTo>
                    <a:lnTo>
                      <a:pt x="13" y="7"/>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5" name="Oval 186"/>
              <p:cNvSpPr>
                <a:spLocks noChangeArrowheads="1"/>
              </p:cNvSpPr>
              <p:nvPr/>
            </p:nvSpPr>
            <p:spPr bwMode="auto">
              <a:xfrm>
                <a:off x="2768" y="1805"/>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6" name="Freeform 187"/>
              <p:cNvSpPr/>
              <p:nvPr/>
            </p:nvSpPr>
            <p:spPr bwMode="auto">
              <a:xfrm>
                <a:off x="2761" y="1777"/>
                <a:ext cx="22" cy="24"/>
              </a:xfrm>
              <a:custGeom>
                <a:avLst/>
                <a:gdLst>
                  <a:gd name="T0" fmla="*/ 8 w 9"/>
                  <a:gd name="T1" fmla="*/ 10 h 10"/>
                  <a:gd name="T2" fmla="*/ 7 w 9"/>
                  <a:gd name="T3" fmla="*/ 9 h 10"/>
                  <a:gd name="T4" fmla="*/ 0 w 9"/>
                  <a:gd name="T5" fmla="*/ 2 h 10"/>
                  <a:gd name="T6" fmla="*/ 0 w 9"/>
                  <a:gd name="T7" fmla="*/ 1 h 10"/>
                  <a:gd name="T8" fmla="*/ 1 w 9"/>
                  <a:gd name="T9" fmla="*/ 1 h 10"/>
                  <a:gd name="T10" fmla="*/ 9 w 9"/>
                  <a:gd name="T11" fmla="*/ 9 h 10"/>
                  <a:gd name="T12" fmla="*/ 8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8" y="10"/>
                    </a:moveTo>
                    <a:cubicBezTo>
                      <a:pt x="7" y="9"/>
                      <a:pt x="7" y="9"/>
                      <a:pt x="7" y="9"/>
                    </a:cubicBezTo>
                    <a:cubicBezTo>
                      <a:pt x="6" y="4"/>
                      <a:pt x="1" y="2"/>
                      <a:pt x="0" y="2"/>
                    </a:cubicBezTo>
                    <a:cubicBezTo>
                      <a:pt x="0" y="2"/>
                      <a:pt x="0" y="1"/>
                      <a:pt x="0" y="1"/>
                    </a:cubicBezTo>
                    <a:cubicBezTo>
                      <a:pt x="0" y="1"/>
                      <a:pt x="1" y="0"/>
                      <a:pt x="1" y="1"/>
                    </a:cubicBezTo>
                    <a:cubicBezTo>
                      <a:pt x="1" y="1"/>
                      <a:pt x="7" y="3"/>
                      <a:pt x="9" y="9"/>
                    </a:cubicBezTo>
                    <a:cubicBezTo>
                      <a:pt x="9" y="9"/>
                      <a:pt x="9" y="10"/>
                      <a:pt x="8" y="10"/>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7" name="Freeform 188"/>
              <p:cNvSpPr/>
              <p:nvPr/>
            </p:nvSpPr>
            <p:spPr bwMode="auto">
              <a:xfrm>
                <a:off x="2766" y="1784"/>
                <a:ext cx="9" cy="9"/>
              </a:xfrm>
              <a:custGeom>
                <a:avLst/>
                <a:gdLst>
                  <a:gd name="T0" fmla="*/ 1 w 4"/>
                  <a:gd name="T1" fmla="*/ 4 h 4"/>
                  <a:gd name="T2" fmla="*/ 0 w 4"/>
                  <a:gd name="T3" fmla="*/ 4 h 4"/>
                  <a:gd name="T4" fmla="*/ 0 w 4"/>
                  <a:gd name="T5" fmla="*/ 3 h 4"/>
                  <a:gd name="T6" fmla="*/ 3 w 4"/>
                  <a:gd name="T7" fmla="*/ 1 h 4"/>
                  <a:gd name="T8" fmla="*/ 4 w 4"/>
                  <a:gd name="T9" fmla="*/ 1 h 4"/>
                  <a:gd name="T10" fmla="*/ 4 w 4"/>
                  <a:gd name="T11" fmla="*/ 2 h 4"/>
                  <a:gd name="T12" fmla="*/ 1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4"/>
                    </a:moveTo>
                    <a:cubicBezTo>
                      <a:pt x="0" y="4"/>
                      <a:pt x="0" y="4"/>
                      <a:pt x="0" y="4"/>
                    </a:cubicBezTo>
                    <a:cubicBezTo>
                      <a:pt x="0" y="4"/>
                      <a:pt x="0" y="3"/>
                      <a:pt x="0" y="3"/>
                    </a:cubicBezTo>
                    <a:cubicBezTo>
                      <a:pt x="0" y="3"/>
                      <a:pt x="1" y="2"/>
                      <a:pt x="3" y="1"/>
                    </a:cubicBezTo>
                    <a:cubicBezTo>
                      <a:pt x="3" y="0"/>
                      <a:pt x="4" y="1"/>
                      <a:pt x="4" y="1"/>
                    </a:cubicBezTo>
                    <a:cubicBezTo>
                      <a:pt x="4" y="1"/>
                      <a:pt x="4" y="2"/>
                      <a:pt x="4" y="2"/>
                    </a:cubicBezTo>
                    <a:cubicBezTo>
                      <a:pt x="2" y="3"/>
                      <a:pt x="1" y="4"/>
                      <a:pt x="1" y="4"/>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8" name="Freeform 189"/>
              <p:cNvSpPr/>
              <p:nvPr/>
            </p:nvSpPr>
            <p:spPr bwMode="auto">
              <a:xfrm>
                <a:off x="2816" y="1853"/>
                <a:ext cx="61" cy="66"/>
              </a:xfrm>
              <a:custGeom>
                <a:avLst/>
                <a:gdLst>
                  <a:gd name="T0" fmla="*/ 26 w 26"/>
                  <a:gd name="T1" fmla="*/ 0 h 28"/>
                  <a:gd name="T2" fmla="*/ 26 w 26"/>
                  <a:gd name="T3" fmla="*/ 20 h 28"/>
                  <a:gd name="T4" fmla="*/ 9 w 26"/>
                  <a:gd name="T5" fmla="*/ 28 h 28"/>
                  <a:gd name="T6" fmla="*/ 0 w 26"/>
                  <a:gd name="T7" fmla="*/ 20 h 28"/>
                  <a:gd name="T8" fmla="*/ 0 w 26"/>
                  <a:gd name="T9" fmla="*/ 1 h 28"/>
                  <a:gd name="T10" fmla="*/ 26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26" y="0"/>
                    </a:moveTo>
                    <a:cubicBezTo>
                      <a:pt x="26" y="20"/>
                      <a:pt x="26" y="20"/>
                      <a:pt x="26" y="20"/>
                    </a:cubicBezTo>
                    <a:cubicBezTo>
                      <a:pt x="26" y="20"/>
                      <a:pt x="17" y="27"/>
                      <a:pt x="9" y="28"/>
                    </a:cubicBezTo>
                    <a:cubicBezTo>
                      <a:pt x="2" y="28"/>
                      <a:pt x="0" y="20"/>
                      <a:pt x="0" y="20"/>
                    </a:cubicBezTo>
                    <a:cubicBezTo>
                      <a:pt x="0" y="1"/>
                      <a:pt x="0" y="1"/>
                      <a:pt x="0" y="1"/>
                    </a:cubicBezTo>
                    <a:lnTo>
                      <a:pt x="26"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9" name="Freeform 190"/>
              <p:cNvSpPr/>
              <p:nvPr/>
            </p:nvSpPr>
            <p:spPr bwMode="auto">
              <a:xfrm>
                <a:off x="2816" y="1857"/>
                <a:ext cx="61" cy="36"/>
              </a:xfrm>
              <a:custGeom>
                <a:avLst/>
                <a:gdLst>
                  <a:gd name="T0" fmla="*/ 26 w 26"/>
                  <a:gd name="T1" fmla="*/ 0 h 15"/>
                  <a:gd name="T2" fmla="*/ 26 w 26"/>
                  <a:gd name="T3" fmla="*/ 8 h 15"/>
                  <a:gd name="T4" fmla="*/ 0 w 26"/>
                  <a:gd name="T5" fmla="*/ 13 h 15"/>
                  <a:gd name="T6" fmla="*/ 0 w 26"/>
                  <a:gd name="T7" fmla="*/ 1 h 15"/>
                  <a:gd name="T8" fmla="*/ 26 w 26"/>
                  <a:gd name="T9" fmla="*/ 0 h 15"/>
                </a:gdLst>
                <a:ahLst/>
                <a:cxnLst>
                  <a:cxn ang="0">
                    <a:pos x="T0" y="T1"/>
                  </a:cxn>
                  <a:cxn ang="0">
                    <a:pos x="T2" y="T3"/>
                  </a:cxn>
                  <a:cxn ang="0">
                    <a:pos x="T4" y="T5"/>
                  </a:cxn>
                  <a:cxn ang="0">
                    <a:pos x="T6" y="T7"/>
                  </a:cxn>
                  <a:cxn ang="0">
                    <a:pos x="T8" y="T9"/>
                  </a:cxn>
                </a:cxnLst>
                <a:rect l="0" t="0" r="r" b="b"/>
                <a:pathLst>
                  <a:path w="26" h="15">
                    <a:moveTo>
                      <a:pt x="26" y="0"/>
                    </a:moveTo>
                    <a:cubicBezTo>
                      <a:pt x="26" y="8"/>
                      <a:pt x="26" y="8"/>
                      <a:pt x="26" y="8"/>
                    </a:cubicBezTo>
                    <a:cubicBezTo>
                      <a:pt x="21" y="13"/>
                      <a:pt x="12" y="15"/>
                      <a:pt x="0" y="13"/>
                    </a:cubicBezTo>
                    <a:cubicBezTo>
                      <a:pt x="0" y="1"/>
                      <a:pt x="0" y="1"/>
                      <a:pt x="0" y="1"/>
                    </a:cubicBezTo>
                    <a:lnTo>
                      <a:pt x="26"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0" name="Freeform 191"/>
              <p:cNvSpPr/>
              <p:nvPr/>
            </p:nvSpPr>
            <p:spPr bwMode="auto">
              <a:xfrm>
                <a:off x="2771" y="1689"/>
                <a:ext cx="146" cy="197"/>
              </a:xfrm>
              <a:custGeom>
                <a:avLst/>
                <a:gdLst>
                  <a:gd name="T0" fmla="*/ 1 w 62"/>
                  <a:gd name="T1" fmla="*/ 43 h 83"/>
                  <a:gd name="T2" fmla="*/ 2 w 62"/>
                  <a:gd name="T3" fmla="*/ 48 h 83"/>
                  <a:gd name="T4" fmla="*/ 23 w 62"/>
                  <a:gd name="T5" fmla="*/ 78 h 83"/>
                  <a:gd name="T6" fmla="*/ 58 w 62"/>
                  <a:gd name="T7" fmla="*/ 52 h 83"/>
                  <a:gd name="T8" fmla="*/ 58 w 62"/>
                  <a:gd name="T9" fmla="*/ 48 h 83"/>
                  <a:gd name="T10" fmla="*/ 61 w 62"/>
                  <a:gd name="T11" fmla="*/ 34 h 83"/>
                  <a:gd name="T12" fmla="*/ 61 w 62"/>
                  <a:gd name="T13" fmla="*/ 25 h 83"/>
                  <a:gd name="T14" fmla="*/ 50 w 62"/>
                  <a:gd name="T15" fmla="*/ 7 h 83"/>
                  <a:gd name="T16" fmla="*/ 9 w 62"/>
                  <a:gd name="T17" fmla="*/ 9 h 83"/>
                  <a:gd name="T18" fmla="*/ 0 w 62"/>
                  <a:gd name="T19" fmla="*/ 24 h 83"/>
                  <a:gd name="T20" fmla="*/ 1 w 62"/>
                  <a:gd name="T21"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1" y="43"/>
                    </a:moveTo>
                    <a:cubicBezTo>
                      <a:pt x="1" y="45"/>
                      <a:pt x="2" y="47"/>
                      <a:pt x="2" y="48"/>
                    </a:cubicBezTo>
                    <a:cubicBezTo>
                      <a:pt x="4" y="61"/>
                      <a:pt x="12" y="75"/>
                      <a:pt x="23" y="78"/>
                    </a:cubicBezTo>
                    <a:cubicBezTo>
                      <a:pt x="45" y="83"/>
                      <a:pt x="54" y="65"/>
                      <a:pt x="58" y="52"/>
                    </a:cubicBezTo>
                    <a:cubicBezTo>
                      <a:pt x="58" y="51"/>
                      <a:pt x="58" y="49"/>
                      <a:pt x="58" y="48"/>
                    </a:cubicBezTo>
                    <a:cubicBezTo>
                      <a:pt x="59" y="44"/>
                      <a:pt x="60" y="39"/>
                      <a:pt x="61" y="34"/>
                    </a:cubicBezTo>
                    <a:cubicBezTo>
                      <a:pt x="61" y="31"/>
                      <a:pt x="61" y="28"/>
                      <a:pt x="61" y="25"/>
                    </a:cubicBezTo>
                    <a:cubicBezTo>
                      <a:pt x="62" y="18"/>
                      <a:pt x="57" y="10"/>
                      <a:pt x="50" y="7"/>
                    </a:cubicBezTo>
                    <a:cubicBezTo>
                      <a:pt x="40" y="3"/>
                      <a:pt x="24" y="0"/>
                      <a:pt x="9" y="9"/>
                    </a:cubicBezTo>
                    <a:cubicBezTo>
                      <a:pt x="4" y="12"/>
                      <a:pt x="0" y="18"/>
                      <a:pt x="0" y="24"/>
                    </a:cubicBezTo>
                    <a:cubicBezTo>
                      <a:pt x="0" y="29"/>
                      <a:pt x="0" y="36"/>
                      <a:pt x="1" y="43"/>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1" name="Freeform 192"/>
              <p:cNvSpPr/>
              <p:nvPr/>
            </p:nvSpPr>
            <p:spPr bwMode="auto">
              <a:xfrm>
                <a:off x="2825" y="1779"/>
                <a:ext cx="17" cy="36"/>
              </a:xfrm>
              <a:custGeom>
                <a:avLst/>
                <a:gdLst>
                  <a:gd name="T0" fmla="*/ 5 w 7"/>
                  <a:gd name="T1" fmla="*/ 15 h 15"/>
                  <a:gd name="T2" fmla="*/ 6 w 7"/>
                  <a:gd name="T3" fmla="*/ 14 h 15"/>
                  <a:gd name="T4" fmla="*/ 6 w 7"/>
                  <a:gd name="T5" fmla="*/ 13 h 15"/>
                  <a:gd name="T6" fmla="*/ 3 w 7"/>
                  <a:gd name="T7" fmla="*/ 12 h 15"/>
                  <a:gd name="T8" fmla="*/ 7 w 7"/>
                  <a:gd name="T9" fmla="*/ 2 h 15"/>
                  <a:gd name="T10" fmla="*/ 6 w 7"/>
                  <a:gd name="T11" fmla="*/ 0 h 15"/>
                  <a:gd name="T12" fmla="*/ 5 w 7"/>
                  <a:gd name="T13" fmla="*/ 1 h 15"/>
                  <a:gd name="T14" fmla="*/ 0 w 7"/>
                  <a:gd name="T15" fmla="*/ 14 h 15"/>
                  <a:gd name="T16" fmla="*/ 5 w 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5">
                    <a:moveTo>
                      <a:pt x="5" y="15"/>
                    </a:moveTo>
                    <a:cubicBezTo>
                      <a:pt x="6" y="15"/>
                      <a:pt x="6" y="14"/>
                      <a:pt x="6" y="14"/>
                    </a:cubicBezTo>
                    <a:cubicBezTo>
                      <a:pt x="6" y="13"/>
                      <a:pt x="6" y="13"/>
                      <a:pt x="6" y="13"/>
                    </a:cubicBezTo>
                    <a:cubicBezTo>
                      <a:pt x="3" y="12"/>
                      <a:pt x="3" y="12"/>
                      <a:pt x="3" y="12"/>
                    </a:cubicBezTo>
                    <a:cubicBezTo>
                      <a:pt x="7" y="2"/>
                      <a:pt x="7" y="2"/>
                      <a:pt x="7" y="2"/>
                    </a:cubicBezTo>
                    <a:cubicBezTo>
                      <a:pt x="7" y="1"/>
                      <a:pt x="7" y="1"/>
                      <a:pt x="6" y="0"/>
                    </a:cubicBezTo>
                    <a:cubicBezTo>
                      <a:pt x="6" y="0"/>
                      <a:pt x="5" y="0"/>
                      <a:pt x="5" y="1"/>
                    </a:cubicBezTo>
                    <a:cubicBezTo>
                      <a:pt x="0" y="14"/>
                      <a:pt x="0" y="14"/>
                      <a:pt x="0" y="14"/>
                    </a:cubicBezTo>
                    <a:cubicBezTo>
                      <a:pt x="5" y="15"/>
                      <a:pt x="5" y="15"/>
                      <a:pt x="5" y="15"/>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2" name="Freeform 193"/>
              <p:cNvSpPr/>
              <p:nvPr/>
            </p:nvSpPr>
            <p:spPr bwMode="auto">
              <a:xfrm>
                <a:off x="2768" y="1682"/>
                <a:ext cx="154" cy="116"/>
              </a:xfrm>
              <a:custGeom>
                <a:avLst/>
                <a:gdLst>
                  <a:gd name="T0" fmla="*/ 11 w 65"/>
                  <a:gd name="T1" fmla="*/ 24 h 49"/>
                  <a:gd name="T2" fmla="*/ 2 w 65"/>
                  <a:gd name="T3" fmla="*/ 43 h 49"/>
                  <a:gd name="T4" fmla="*/ 1 w 65"/>
                  <a:gd name="T5" fmla="*/ 44 h 49"/>
                  <a:gd name="T6" fmla="*/ 0 w 65"/>
                  <a:gd name="T7" fmla="*/ 25 h 49"/>
                  <a:gd name="T8" fmla="*/ 10 w 65"/>
                  <a:gd name="T9" fmla="*/ 9 h 49"/>
                  <a:gd name="T10" fmla="*/ 53 w 65"/>
                  <a:gd name="T11" fmla="*/ 8 h 49"/>
                  <a:gd name="T12" fmla="*/ 65 w 65"/>
                  <a:gd name="T13" fmla="*/ 26 h 49"/>
                  <a:gd name="T14" fmla="*/ 64 w 65"/>
                  <a:gd name="T15" fmla="*/ 35 h 49"/>
                  <a:gd name="T16" fmla="*/ 59 w 65"/>
                  <a:gd name="T17" fmla="*/ 39 h 49"/>
                  <a:gd name="T18" fmla="*/ 57 w 65"/>
                  <a:gd name="T19" fmla="*/ 49 h 49"/>
                  <a:gd name="T20" fmla="*/ 56 w 65"/>
                  <a:gd name="T21" fmla="*/ 36 h 49"/>
                  <a:gd name="T22" fmla="*/ 46 w 65"/>
                  <a:gd name="T23" fmla="*/ 30 h 49"/>
                  <a:gd name="T24" fmla="*/ 25 w 65"/>
                  <a:gd name="T25" fmla="*/ 20 h 49"/>
                  <a:gd name="T26" fmla="*/ 20 w 65"/>
                  <a:gd name="T27" fmla="*/ 15 h 49"/>
                  <a:gd name="T28" fmla="*/ 11 w 65"/>
                  <a:gd name="T29"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9">
                    <a:moveTo>
                      <a:pt x="11" y="24"/>
                    </a:moveTo>
                    <a:cubicBezTo>
                      <a:pt x="2" y="28"/>
                      <a:pt x="5" y="38"/>
                      <a:pt x="2" y="43"/>
                    </a:cubicBezTo>
                    <a:cubicBezTo>
                      <a:pt x="1" y="44"/>
                      <a:pt x="1" y="44"/>
                      <a:pt x="1" y="44"/>
                    </a:cubicBezTo>
                    <a:cubicBezTo>
                      <a:pt x="0" y="37"/>
                      <a:pt x="0" y="30"/>
                      <a:pt x="0" y="25"/>
                    </a:cubicBezTo>
                    <a:cubicBezTo>
                      <a:pt x="0" y="18"/>
                      <a:pt x="4" y="12"/>
                      <a:pt x="10" y="9"/>
                    </a:cubicBezTo>
                    <a:cubicBezTo>
                      <a:pt x="25" y="0"/>
                      <a:pt x="42" y="4"/>
                      <a:pt x="53" y="8"/>
                    </a:cubicBezTo>
                    <a:cubicBezTo>
                      <a:pt x="60" y="11"/>
                      <a:pt x="65" y="18"/>
                      <a:pt x="65" y="26"/>
                    </a:cubicBezTo>
                    <a:cubicBezTo>
                      <a:pt x="65" y="29"/>
                      <a:pt x="64" y="32"/>
                      <a:pt x="64" y="35"/>
                    </a:cubicBezTo>
                    <a:cubicBezTo>
                      <a:pt x="63" y="36"/>
                      <a:pt x="59" y="36"/>
                      <a:pt x="59" y="39"/>
                    </a:cubicBezTo>
                    <a:cubicBezTo>
                      <a:pt x="59" y="45"/>
                      <a:pt x="58" y="49"/>
                      <a:pt x="57" y="49"/>
                    </a:cubicBezTo>
                    <a:cubicBezTo>
                      <a:pt x="55" y="48"/>
                      <a:pt x="53" y="41"/>
                      <a:pt x="56" y="36"/>
                    </a:cubicBezTo>
                    <a:cubicBezTo>
                      <a:pt x="56" y="36"/>
                      <a:pt x="54" y="33"/>
                      <a:pt x="46" y="30"/>
                    </a:cubicBezTo>
                    <a:cubicBezTo>
                      <a:pt x="35" y="26"/>
                      <a:pt x="25" y="20"/>
                      <a:pt x="25" y="20"/>
                    </a:cubicBezTo>
                    <a:cubicBezTo>
                      <a:pt x="25" y="20"/>
                      <a:pt x="21" y="17"/>
                      <a:pt x="20" y="15"/>
                    </a:cubicBezTo>
                    <a:cubicBezTo>
                      <a:pt x="20" y="15"/>
                      <a:pt x="17" y="21"/>
                      <a:pt x="11" y="24"/>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3" name="Oval 194"/>
              <p:cNvSpPr>
                <a:spLocks noChangeArrowheads="1"/>
              </p:cNvSpPr>
              <p:nvPr/>
            </p:nvSpPr>
            <p:spPr bwMode="auto">
              <a:xfrm>
                <a:off x="2804" y="1772"/>
                <a:ext cx="9" cy="17"/>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4" name="Oval 195"/>
              <p:cNvSpPr>
                <a:spLocks noChangeArrowheads="1"/>
              </p:cNvSpPr>
              <p:nvPr/>
            </p:nvSpPr>
            <p:spPr bwMode="auto">
              <a:xfrm>
                <a:off x="2861" y="1772"/>
                <a:ext cx="9" cy="17"/>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5" name="Freeform 196"/>
              <p:cNvSpPr/>
              <p:nvPr/>
            </p:nvSpPr>
            <p:spPr bwMode="auto">
              <a:xfrm>
                <a:off x="2787" y="1756"/>
                <a:ext cx="33" cy="9"/>
              </a:xfrm>
              <a:custGeom>
                <a:avLst/>
                <a:gdLst>
                  <a:gd name="T0" fmla="*/ 3 w 14"/>
                  <a:gd name="T1" fmla="*/ 1 h 4"/>
                  <a:gd name="T2" fmla="*/ 12 w 14"/>
                  <a:gd name="T3" fmla="*/ 0 h 4"/>
                  <a:gd name="T4" fmla="*/ 14 w 14"/>
                  <a:gd name="T5" fmla="*/ 2 h 4"/>
                  <a:gd name="T6" fmla="*/ 14 w 14"/>
                  <a:gd name="T7" fmla="*/ 2 h 4"/>
                  <a:gd name="T8" fmla="*/ 12 w 14"/>
                  <a:gd name="T9" fmla="*/ 3 h 4"/>
                  <a:gd name="T10" fmla="*/ 0 w 14"/>
                  <a:gd name="T11" fmla="*/ 4 h 4"/>
                  <a:gd name="T12" fmla="*/ 0 w 14"/>
                  <a:gd name="T13" fmla="*/ 2 h 4"/>
                  <a:gd name="T14" fmla="*/ 3 w 14"/>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3" y="1"/>
                    </a:moveTo>
                    <a:cubicBezTo>
                      <a:pt x="5" y="1"/>
                      <a:pt x="8" y="0"/>
                      <a:pt x="12" y="0"/>
                    </a:cubicBezTo>
                    <a:cubicBezTo>
                      <a:pt x="13" y="0"/>
                      <a:pt x="14" y="1"/>
                      <a:pt x="14" y="2"/>
                    </a:cubicBezTo>
                    <a:cubicBezTo>
                      <a:pt x="14" y="2"/>
                      <a:pt x="14" y="2"/>
                      <a:pt x="14" y="2"/>
                    </a:cubicBezTo>
                    <a:cubicBezTo>
                      <a:pt x="14" y="3"/>
                      <a:pt x="13" y="3"/>
                      <a:pt x="12" y="3"/>
                    </a:cubicBezTo>
                    <a:cubicBezTo>
                      <a:pt x="10" y="3"/>
                      <a:pt x="3" y="3"/>
                      <a:pt x="0" y="4"/>
                    </a:cubicBezTo>
                    <a:cubicBezTo>
                      <a:pt x="0" y="3"/>
                      <a:pt x="0" y="3"/>
                      <a:pt x="0" y="2"/>
                    </a:cubicBezTo>
                    <a:cubicBezTo>
                      <a:pt x="1" y="2"/>
                      <a:pt x="2" y="1"/>
                      <a:pt x="3" y="1"/>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6" name="Freeform 197"/>
              <p:cNvSpPr/>
              <p:nvPr/>
            </p:nvSpPr>
            <p:spPr bwMode="auto">
              <a:xfrm>
                <a:off x="2854" y="1758"/>
                <a:ext cx="33" cy="7"/>
              </a:xfrm>
              <a:custGeom>
                <a:avLst/>
                <a:gdLst>
                  <a:gd name="T0" fmla="*/ 11 w 14"/>
                  <a:gd name="T1" fmla="*/ 1 h 3"/>
                  <a:gd name="T2" fmla="*/ 1 w 14"/>
                  <a:gd name="T3" fmla="*/ 0 h 3"/>
                  <a:gd name="T4" fmla="*/ 0 w 14"/>
                  <a:gd name="T5" fmla="*/ 1 h 3"/>
                  <a:gd name="T6" fmla="*/ 0 w 14"/>
                  <a:gd name="T7" fmla="*/ 1 h 3"/>
                  <a:gd name="T8" fmla="*/ 1 w 14"/>
                  <a:gd name="T9" fmla="*/ 2 h 3"/>
                  <a:gd name="T10" fmla="*/ 14 w 14"/>
                  <a:gd name="T11" fmla="*/ 3 h 3"/>
                  <a:gd name="T12" fmla="*/ 13 w 14"/>
                  <a:gd name="T13" fmla="*/ 2 h 3"/>
                  <a:gd name="T14" fmla="*/ 11 w 14"/>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
                    <a:moveTo>
                      <a:pt x="11" y="1"/>
                    </a:moveTo>
                    <a:cubicBezTo>
                      <a:pt x="9" y="0"/>
                      <a:pt x="5" y="0"/>
                      <a:pt x="1" y="0"/>
                    </a:cubicBezTo>
                    <a:cubicBezTo>
                      <a:pt x="0" y="0"/>
                      <a:pt x="0" y="0"/>
                      <a:pt x="0" y="1"/>
                    </a:cubicBezTo>
                    <a:cubicBezTo>
                      <a:pt x="0" y="1"/>
                      <a:pt x="0" y="1"/>
                      <a:pt x="0" y="1"/>
                    </a:cubicBezTo>
                    <a:cubicBezTo>
                      <a:pt x="0" y="2"/>
                      <a:pt x="0" y="2"/>
                      <a:pt x="1" y="2"/>
                    </a:cubicBezTo>
                    <a:cubicBezTo>
                      <a:pt x="4" y="2"/>
                      <a:pt x="11" y="2"/>
                      <a:pt x="14" y="3"/>
                    </a:cubicBezTo>
                    <a:cubicBezTo>
                      <a:pt x="14" y="3"/>
                      <a:pt x="14" y="2"/>
                      <a:pt x="13" y="2"/>
                    </a:cubicBezTo>
                    <a:cubicBezTo>
                      <a:pt x="13" y="1"/>
                      <a:pt x="12" y="1"/>
                      <a:pt x="11" y="1"/>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7" name="Freeform 198"/>
              <p:cNvSpPr/>
              <p:nvPr/>
            </p:nvSpPr>
            <p:spPr bwMode="auto">
              <a:xfrm>
                <a:off x="2816" y="1827"/>
                <a:ext cx="47" cy="21"/>
              </a:xfrm>
              <a:custGeom>
                <a:avLst/>
                <a:gdLst>
                  <a:gd name="T0" fmla="*/ 0 w 20"/>
                  <a:gd name="T1" fmla="*/ 0 h 9"/>
                  <a:gd name="T2" fmla="*/ 10 w 20"/>
                  <a:gd name="T3" fmla="*/ 9 h 9"/>
                  <a:gd name="T4" fmla="*/ 20 w 20"/>
                  <a:gd name="T5" fmla="*/ 0 h 9"/>
                  <a:gd name="T6" fmla="*/ 0 w 20"/>
                  <a:gd name="T7" fmla="*/ 0 h 9"/>
                </a:gdLst>
                <a:ahLst/>
                <a:cxnLst>
                  <a:cxn ang="0">
                    <a:pos x="T0" y="T1"/>
                  </a:cxn>
                  <a:cxn ang="0">
                    <a:pos x="T2" y="T3"/>
                  </a:cxn>
                  <a:cxn ang="0">
                    <a:pos x="T4" y="T5"/>
                  </a:cxn>
                  <a:cxn ang="0">
                    <a:pos x="T6" y="T7"/>
                  </a:cxn>
                </a:cxnLst>
                <a:rect l="0" t="0" r="r" b="b"/>
                <a:pathLst>
                  <a:path w="20" h="9">
                    <a:moveTo>
                      <a:pt x="0" y="0"/>
                    </a:moveTo>
                    <a:cubicBezTo>
                      <a:pt x="0" y="3"/>
                      <a:pt x="3" y="9"/>
                      <a:pt x="10" y="9"/>
                    </a:cubicBezTo>
                    <a:cubicBezTo>
                      <a:pt x="17" y="9"/>
                      <a:pt x="19" y="3"/>
                      <a:pt x="20"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8" name="Freeform 199"/>
              <p:cNvSpPr/>
              <p:nvPr/>
            </p:nvSpPr>
            <p:spPr bwMode="auto">
              <a:xfrm>
                <a:off x="2828" y="1853"/>
                <a:ext cx="21" cy="7"/>
              </a:xfrm>
              <a:custGeom>
                <a:avLst/>
                <a:gdLst>
                  <a:gd name="T0" fmla="*/ 5 w 9"/>
                  <a:gd name="T1" fmla="*/ 3 h 3"/>
                  <a:gd name="T2" fmla="*/ 1 w 9"/>
                  <a:gd name="T3" fmla="*/ 2 h 3"/>
                  <a:gd name="T4" fmla="*/ 0 w 9"/>
                  <a:gd name="T5" fmla="*/ 0 h 3"/>
                  <a:gd name="T6" fmla="*/ 2 w 9"/>
                  <a:gd name="T7" fmla="*/ 0 h 3"/>
                  <a:gd name="T8" fmla="*/ 5 w 9"/>
                  <a:gd name="T9" fmla="*/ 1 h 3"/>
                  <a:gd name="T10" fmla="*/ 8 w 9"/>
                  <a:gd name="T11" fmla="*/ 0 h 3"/>
                  <a:gd name="T12" fmla="*/ 9 w 9"/>
                  <a:gd name="T13" fmla="*/ 0 h 3"/>
                  <a:gd name="T14" fmla="*/ 9 w 9"/>
                  <a:gd name="T15" fmla="*/ 2 h 3"/>
                  <a:gd name="T16" fmla="*/ 5 w 9"/>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
                    <a:moveTo>
                      <a:pt x="5" y="3"/>
                    </a:moveTo>
                    <a:cubicBezTo>
                      <a:pt x="3" y="3"/>
                      <a:pt x="1" y="2"/>
                      <a:pt x="1" y="2"/>
                    </a:cubicBezTo>
                    <a:cubicBezTo>
                      <a:pt x="0" y="1"/>
                      <a:pt x="0" y="1"/>
                      <a:pt x="0" y="0"/>
                    </a:cubicBezTo>
                    <a:cubicBezTo>
                      <a:pt x="1" y="0"/>
                      <a:pt x="1" y="0"/>
                      <a:pt x="2" y="0"/>
                    </a:cubicBezTo>
                    <a:cubicBezTo>
                      <a:pt x="2" y="0"/>
                      <a:pt x="3" y="1"/>
                      <a:pt x="5" y="1"/>
                    </a:cubicBezTo>
                    <a:cubicBezTo>
                      <a:pt x="6" y="1"/>
                      <a:pt x="8" y="0"/>
                      <a:pt x="8" y="0"/>
                    </a:cubicBezTo>
                    <a:cubicBezTo>
                      <a:pt x="8" y="0"/>
                      <a:pt x="9" y="0"/>
                      <a:pt x="9" y="0"/>
                    </a:cubicBezTo>
                    <a:cubicBezTo>
                      <a:pt x="9" y="1"/>
                      <a:pt x="9" y="1"/>
                      <a:pt x="9" y="2"/>
                    </a:cubicBezTo>
                    <a:cubicBezTo>
                      <a:pt x="9" y="2"/>
                      <a:pt x="7" y="3"/>
                      <a:pt x="5" y="3"/>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9" name="Freeform 200"/>
              <p:cNvSpPr/>
              <p:nvPr/>
            </p:nvSpPr>
            <p:spPr bwMode="auto">
              <a:xfrm>
                <a:off x="2908" y="1756"/>
                <a:ext cx="31" cy="61"/>
              </a:xfrm>
              <a:custGeom>
                <a:avLst/>
                <a:gdLst>
                  <a:gd name="T0" fmla="*/ 0 w 13"/>
                  <a:gd name="T1" fmla="*/ 7 h 26"/>
                  <a:gd name="T2" fmla="*/ 10 w 13"/>
                  <a:gd name="T3" fmla="*/ 5 h 26"/>
                  <a:gd name="T4" fmla="*/ 0 w 13"/>
                  <a:gd name="T5" fmla="*/ 22 h 26"/>
                  <a:gd name="T6" fmla="*/ 0 w 13"/>
                  <a:gd name="T7" fmla="*/ 7 h 26"/>
                </a:gdLst>
                <a:ahLst/>
                <a:cxnLst>
                  <a:cxn ang="0">
                    <a:pos x="T0" y="T1"/>
                  </a:cxn>
                  <a:cxn ang="0">
                    <a:pos x="T2" y="T3"/>
                  </a:cxn>
                  <a:cxn ang="0">
                    <a:pos x="T4" y="T5"/>
                  </a:cxn>
                  <a:cxn ang="0">
                    <a:pos x="T6" y="T7"/>
                  </a:cxn>
                </a:cxnLst>
                <a:rect l="0" t="0" r="r" b="b"/>
                <a:pathLst>
                  <a:path w="13" h="26">
                    <a:moveTo>
                      <a:pt x="0" y="7"/>
                    </a:moveTo>
                    <a:cubicBezTo>
                      <a:pt x="0" y="7"/>
                      <a:pt x="6" y="0"/>
                      <a:pt x="10" y="5"/>
                    </a:cubicBezTo>
                    <a:cubicBezTo>
                      <a:pt x="13" y="10"/>
                      <a:pt x="8" y="26"/>
                      <a:pt x="0" y="22"/>
                    </a:cubicBezTo>
                    <a:lnTo>
                      <a:pt x="0" y="7"/>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0" name="Oval 201"/>
              <p:cNvSpPr>
                <a:spLocks noChangeArrowheads="1"/>
              </p:cNvSpPr>
              <p:nvPr/>
            </p:nvSpPr>
            <p:spPr bwMode="auto">
              <a:xfrm>
                <a:off x="2913" y="1805"/>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1" name="Freeform 202"/>
              <p:cNvSpPr/>
              <p:nvPr/>
            </p:nvSpPr>
            <p:spPr bwMode="auto">
              <a:xfrm>
                <a:off x="2910" y="1775"/>
                <a:ext cx="19" cy="21"/>
              </a:xfrm>
              <a:custGeom>
                <a:avLst/>
                <a:gdLst>
                  <a:gd name="T0" fmla="*/ 0 w 8"/>
                  <a:gd name="T1" fmla="*/ 9 h 9"/>
                  <a:gd name="T2" fmla="*/ 1 w 8"/>
                  <a:gd name="T3" fmla="*/ 9 h 9"/>
                  <a:gd name="T4" fmla="*/ 8 w 8"/>
                  <a:gd name="T5" fmla="*/ 2 h 9"/>
                  <a:gd name="T6" fmla="*/ 8 w 8"/>
                  <a:gd name="T7" fmla="*/ 1 h 9"/>
                  <a:gd name="T8" fmla="*/ 7 w 8"/>
                  <a:gd name="T9" fmla="*/ 1 h 9"/>
                  <a:gd name="T10" fmla="*/ 0 w 8"/>
                  <a:gd name="T11" fmla="*/ 8 h 9"/>
                  <a:gd name="T12" fmla="*/ 0 w 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0" y="9"/>
                    </a:moveTo>
                    <a:cubicBezTo>
                      <a:pt x="1" y="9"/>
                      <a:pt x="1" y="9"/>
                      <a:pt x="1" y="9"/>
                    </a:cubicBezTo>
                    <a:cubicBezTo>
                      <a:pt x="3" y="4"/>
                      <a:pt x="8" y="2"/>
                      <a:pt x="8" y="2"/>
                    </a:cubicBezTo>
                    <a:cubicBezTo>
                      <a:pt x="8" y="2"/>
                      <a:pt x="8" y="1"/>
                      <a:pt x="8" y="1"/>
                    </a:cubicBezTo>
                    <a:cubicBezTo>
                      <a:pt x="8" y="1"/>
                      <a:pt x="8" y="0"/>
                      <a:pt x="7" y="1"/>
                    </a:cubicBezTo>
                    <a:cubicBezTo>
                      <a:pt x="7" y="1"/>
                      <a:pt x="1" y="3"/>
                      <a:pt x="0" y="8"/>
                    </a:cubicBezTo>
                    <a:cubicBezTo>
                      <a:pt x="0" y="9"/>
                      <a:pt x="0" y="9"/>
                      <a:pt x="0" y="9"/>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2" name="Freeform 203"/>
              <p:cNvSpPr/>
              <p:nvPr/>
            </p:nvSpPr>
            <p:spPr bwMode="auto">
              <a:xfrm>
                <a:off x="2915" y="1782"/>
                <a:ext cx="10" cy="9"/>
              </a:xfrm>
              <a:custGeom>
                <a:avLst/>
                <a:gdLst>
                  <a:gd name="T0" fmla="*/ 4 w 4"/>
                  <a:gd name="T1" fmla="*/ 4 h 4"/>
                  <a:gd name="T2" fmla="*/ 4 w 4"/>
                  <a:gd name="T3" fmla="*/ 4 h 4"/>
                  <a:gd name="T4" fmla="*/ 4 w 4"/>
                  <a:gd name="T5" fmla="*/ 3 h 4"/>
                  <a:gd name="T6" fmla="*/ 1 w 4"/>
                  <a:gd name="T7" fmla="*/ 0 h 4"/>
                  <a:gd name="T8" fmla="*/ 0 w 4"/>
                  <a:gd name="T9" fmla="*/ 1 h 4"/>
                  <a:gd name="T10" fmla="*/ 1 w 4"/>
                  <a:gd name="T11" fmla="*/ 2 h 4"/>
                  <a:gd name="T12" fmla="*/ 3 w 4"/>
                  <a:gd name="T13" fmla="*/ 4 h 4"/>
                  <a:gd name="T14" fmla="*/ 4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4"/>
                    </a:moveTo>
                    <a:cubicBezTo>
                      <a:pt x="4" y="4"/>
                      <a:pt x="4" y="4"/>
                      <a:pt x="4" y="4"/>
                    </a:cubicBezTo>
                    <a:cubicBezTo>
                      <a:pt x="4" y="3"/>
                      <a:pt x="4" y="3"/>
                      <a:pt x="4" y="3"/>
                    </a:cubicBezTo>
                    <a:cubicBezTo>
                      <a:pt x="4" y="3"/>
                      <a:pt x="3" y="1"/>
                      <a:pt x="1" y="0"/>
                    </a:cubicBezTo>
                    <a:cubicBezTo>
                      <a:pt x="1" y="0"/>
                      <a:pt x="1" y="0"/>
                      <a:pt x="0" y="1"/>
                    </a:cubicBezTo>
                    <a:cubicBezTo>
                      <a:pt x="0" y="1"/>
                      <a:pt x="0" y="2"/>
                      <a:pt x="1" y="2"/>
                    </a:cubicBezTo>
                    <a:cubicBezTo>
                      <a:pt x="2" y="2"/>
                      <a:pt x="3" y="4"/>
                      <a:pt x="3" y="4"/>
                    </a:cubicBezTo>
                    <a:lnTo>
                      <a:pt x="4" y="4"/>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3" name="Freeform 204"/>
              <p:cNvSpPr/>
              <p:nvPr/>
            </p:nvSpPr>
            <p:spPr bwMode="auto">
              <a:xfrm>
                <a:off x="2917" y="2400"/>
                <a:ext cx="353" cy="232"/>
              </a:xfrm>
              <a:custGeom>
                <a:avLst/>
                <a:gdLst>
                  <a:gd name="T0" fmla="*/ 0 w 149"/>
                  <a:gd name="T1" fmla="*/ 9 h 98"/>
                  <a:gd name="T2" fmla="*/ 1 w 149"/>
                  <a:gd name="T3" fmla="*/ 92 h 98"/>
                  <a:gd name="T4" fmla="*/ 7 w 149"/>
                  <a:gd name="T5" fmla="*/ 98 h 98"/>
                  <a:gd name="T6" fmla="*/ 143 w 149"/>
                  <a:gd name="T7" fmla="*/ 96 h 98"/>
                  <a:gd name="T8" fmla="*/ 149 w 149"/>
                  <a:gd name="T9" fmla="*/ 90 h 98"/>
                  <a:gd name="T10" fmla="*/ 147 w 149"/>
                  <a:gd name="T11" fmla="*/ 6 h 98"/>
                  <a:gd name="T12" fmla="*/ 141 w 149"/>
                  <a:gd name="T13" fmla="*/ 0 h 98"/>
                  <a:gd name="T14" fmla="*/ 6 w 149"/>
                  <a:gd name="T15" fmla="*/ 3 h 98"/>
                  <a:gd name="T16" fmla="*/ 0 w 149"/>
                  <a:gd name="T17" fmla="*/ 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98">
                    <a:moveTo>
                      <a:pt x="0" y="9"/>
                    </a:moveTo>
                    <a:cubicBezTo>
                      <a:pt x="1" y="92"/>
                      <a:pt x="1" y="92"/>
                      <a:pt x="1" y="92"/>
                    </a:cubicBezTo>
                    <a:cubicBezTo>
                      <a:pt x="1" y="96"/>
                      <a:pt x="4" y="98"/>
                      <a:pt x="7" y="98"/>
                    </a:cubicBezTo>
                    <a:cubicBezTo>
                      <a:pt x="143" y="96"/>
                      <a:pt x="143" y="96"/>
                      <a:pt x="143" y="96"/>
                    </a:cubicBezTo>
                    <a:cubicBezTo>
                      <a:pt x="146" y="96"/>
                      <a:pt x="149" y="93"/>
                      <a:pt x="149" y="90"/>
                    </a:cubicBezTo>
                    <a:cubicBezTo>
                      <a:pt x="147" y="6"/>
                      <a:pt x="147" y="6"/>
                      <a:pt x="147" y="6"/>
                    </a:cubicBezTo>
                    <a:cubicBezTo>
                      <a:pt x="147" y="3"/>
                      <a:pt x="145" y="0"/>
                      <a:pt x="141" y="0"/>
                    </a:cubicBezTo>
                    <a:cubicBezTo>
                      <a:pt x="6" y="3"/>
                      <a:pt x="6" y="3"/>
                      <a:pt x="6" y="3"/>
                    </a:cubicBezTo>
                    <a:cubicBezTo>
                      <a:pt x="3" y="3"/>
                      <a:pt x="0" y="6"/>
                      <a:pt x="0" y="9"/>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sp>
          <p:nvSpPr>
            <p:cNvPr id="500" name="Freeform 206"/>
            <p:cNvSpPr/>
            <p:nvPr/>
          </p:nvSpPr>
          <p:spPr bwMode="auto">
            <a:xfrm>
              <a:off x="2917" y="2400"/>
              <a:ext cx="351" cy="128"/>
            </a:xfrm>
            <a:custGeom>
              <a:avLst/>
              <a:gdLst>
                <a:gd name="T0" fmla="*/ 1 w 148"/>
                <a:gd name="T1" fmla="*/ 54 h 54"/>
                <a:gd name="T2" fmla="*/ 0 w 148"/>
                <a:gd name="T3" fmla="*/ 9 h 54"/>
                <a:gd name="T4" fmla="*/ 6 w 148"/>
                <a:gd name="T5" fmla="*/ 3 h 54"/>
                <a:gd name="T6" fmla="*/ 141 w 148"/>
                <a:gd name="T7" fmla="*/ 0 h 54"/>
                <a:gd name="T8" fmla="*/ 147 w 148"/>
                <a:gd name="T9" fmla="*/ 6 h 54"/>
                <a:gd name="T10" fmla="*/ 148 w 148"/>
                <a:gd name="T11" fmla="*/ 51 h 54"/>
                <a:gd name="T12" fmla="*/ 1 w 148"/>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148" h="54">
                  <a:moveTo>
                    <a:pt x="1" y="54"/>
                  </a:moveTo>
                  <a:cubicBezTo>
                    <a:pt x="0" y="9"/>
                    <a:pt x="0" y="9"/>
                    <a:pt x="0" y="9"/>
                  </a:cubicBezTo>
                  <a:cubicBezTo>
                    <a:pt x="0" y="6"/>
                    <a:pt x="3" y="3"/>
                    <a:pt x="6" y="3"/>
                  </a:cubicBezTo>
                  <a:cubicBezTo>
                    <a:pt x="141" y="0"/>
                    <a:pt x="141" y="0"/>
                    <a:pt x="141" y="0"/>
                  </a:cubicBezTo>
                  <a:cubicBezTo>
                    <a:pt x="145" y="0"/>
                    <a:pt x="147" y="3"/>
                    <a:pt x="147" y="6"/>
                  </a:cubicBezTo>
                  <a:cubicBezTo>
                    <a:pt x="148" y="51"/>
                    <a:pt x="148" y="51"/>
                    <a:pt x="148" y="51"/>
                  </a:cubicBezTo>
                  <a:lnTo>
                    <a:pt x="1" y="54"/>
                  </a:lnTo>
                  <a:close/>
                </a:path>
              </a:pathLst>
            </a:custGeom>
            <a:solidFill>
              <a:srgbClr val="304E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1" name="Freeform 207"/>
            <p:cNvSpPr/>
            <p:nvPr/>
          </p:nvSpPr>
          <p:spPr bwMode="auto">
            <a:xfrm>
              <a:off x="3041" y="2357"/>
              <a:ext cx="101" cy="48"/>
            </a:xfrm>
            <a:custGeom>
              <a:avLst/>
              <a:gdLst>
                <a:gd name="T0" fmla="*/ 0 w 43"/>
                <a:gd name="T1" fmla="*/ 7 h 20"/>
                <a:gd name="T2" fmla="*/ 1 w 43"/>
                <a:gd name="T3" fmla="*/ 20 h 20"/>
                <a:gd name="T4" fmla="*/ 7 w 43"/>
                <a:gd name="T5" fmla="*/ 20 h 20"/>
                <a:gd name="T6" fmla="*/ 7 w 43"/>
                <a:gd name="T7" fmla="*/ 7 h 20"/>
                <a:gd name="T8" fmla="*/ 14 w 43"/>
                <a:gd name="T9" fmla="*/ 7 h 20"/>
                <a:gd name="T10" fmla="*/ 14 w 43"/>
                <a:gd name="T11" fmla="*/ 7 h 20"/>
                <a:gd name="T12" fmla="*/ 18 w 43"/>
                <a:gd name="T13" fmla="*/ 7 h 20"/>
                <a:gd name="T14" fmla="*/ 18 w 43"/>
                <a:gd name="T15" fmla="*/ 7 h 20"/>
                <a:gd name="T16" fmla="*/ 36 w 43"/>
                <a:gd name="T17" fmla="*/ 7 h 20"/>
                <a:gd name="T18" fmla="*/ 36 w 43"/>
                <a:gd name="T19" fmla="*/ 19 h 20"/>
                <a:gd name="T20" fmla="*/ 43 w 43"/>
                <a:gd name="T21" fmla="*/ 19 h 20"/>
                <a:gd name="T22" fmla="*/ 42 w 43"/>
                <a:gd name="T23" fmla="*/ 6 h 20"/>
                <a:gd name="T24" fmla="*/ 36 w 43"/>
                <a:gd name="T25" fmla="*/ 0 h 20"/>
                <a:gd name="T26" fmla="*/ 20 w 43"/>
                <a:gd name="T27" fmla="*/ 0 h 20"/>
                <a:gd name="T28" fmla="*/ 19 w 43"/>
                <a:gd name="T29" fmla="*/ 0 h 20"/>
                <a:gd name="T30" fmla="*/ 16 w 43"/>
                <a:gd name="T31" fmla="*/ 0 h 20"/>
                <a:gd name="T32" fmla="*/ 16 w 43"/>
                <a:gd name="T33" fmla="*/ 0 h 20"/>
                <a:gd name="T34" fmla="*/ 7 w 43"/>
                <a:gd name="T35" fmla="*/ 0 h 20"/>
                <a:gd name="T36" fmla="*/ 0 w 43"/>
                <a:gd name="T3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20">
                  <a:moveTo>
                    <a:pt x="0" y="7"/>
                  </a:moveTo>
                  <a:cubicBezTo>
                    <a:pt x="1" y="20"/>
                    <a:pt x="1" y="20"/>
                    <a:pt x="1" y="20"/>
                  </a:cubicBezTo>
                  <a:cubicBezTo>
                    <a:pt x="7" y="20"/>
                    <a:pt x="7" y="20"/>
                    <a:pt x="7" y="20"/>
                  </a:cubicBezTo>
                  <a:cubicBezTo>
                    <a:pt x="7" y="7"/>
                    <a:pt x="7" y="7"/>
                    <a:pt x="7" y="7"/>
                  </a:cubicBezTo>
                  <a:cubicBezTo>
                    <a:pt x="14" y="7"/>
                    <a:pt x="14" y="7"/>
                    <a:pt x="14" y="7"/>
                  </a:cubicBezTo>
                  <a:cubicBezTo>
                    <a:pt x="14" y="7"/>
                    <a:pt x="14" y="7"/>
                    <a:pt x="14" y="7"/>
                  </a:cubicBezTo>
                  <a:cubicBezTo>
                    <a:pt x="18" y="7"/>
                    <a:pt x="18" y="7"/>
                    <a:pt x="18" y="7"/>
                  </a:cubicBezTo>
                  <a:cubicBezTo>
                    <a:pt x="18" y="7"/>
                    <a:pt x="18" y="7"/>
                    <a:pt x="18" y="7"/>
                  </a:cubicBezTo>
                  <a:cubicBezTo>
                    <a:pt x="36" y="7"/>
                    <a:pt x="36" y="7"/>
                    <a:pt x="36" y="7"/>
                  </a:cubicBezTo>
                  <a:cubicBezTo>
                    <a:pt x="36" y="19"/>
                    <a:pt x="36" y="19"/>
                    <a:pt x="36" y="19"/>
                  </a:cubicBezTo>
                  <a:cubicBezTo>
                    <a:pt x="43" y="19"/>
                    <a:pt x="43" y="19"/>
                    <a:pt x="43" y="19"/>
                  </a:cubicBezTo>
                  <a:cubicBezTo>
                    <a:pt x="42" y="6"/>
                    <a:pt x="42" y="6"/>
                    <a:pt x="42" y="6"/>
                  </a:cubicBezTo>
                  <a:cubicBezTo>
                    <a:pt x="42" y="3"/>
                    <a:pt x="39" y="0"/>
                    <a:pt x="36" y="0"/>
                  </a:cubicBezTo>
                  <a:cubicBezTo>
                    <a:pt x="20" y="0"/>
                    <a:pt x="20" y="0"/>
                    <a:pt x="20" y="0"/>
                  </a:cubicBezTo>
                  <a:cubicBezTo>
                    <a:pt x="19" y="0"/>
                    <a:pt x="19" y="0"/>
                    <a:pt x="19" y="0"/>
                  </a:cubicBezTo>
                  <a:cubicBezTo>
                    <a:pt x="16" y="0"/>
                    <a:pt x="16" y="0"/>
                    <a:pt x="16" y="0"/>
                  </a:cubicBezTo>
                  <a:cubicBezTo>
                    <a:pt x="16" y="0"/>
                    <a:pt x="16" y="0"/>
                    <a:pt x="16" y="0"/>
                  </a:cubicBezTo>
                  <a:cubicBezTo>
                    <a:pt x="7" y="0"/>
                    <a:pt x="7" y="0"/>
                    <a:pt x="7" y="0"/>
                  </a:cubicBezTo>
                  <a:cubicBezTo>
                    <a:pt x="3" y="0"/>
                    <a:pt x="0" y="3"/>
                    <a:pt x="0" y="7"/>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2" name="Freeform 208"/>
            <p:cNvSpPr/>
            <p:nvPr/>
          </p:nvSpPr>
          <p:spPr bwMode="auto">
            <a:xfrm>
              <a:off x="3074" y="2357"/>
              <a:ext cx="14" cy="17"/>
            </a:xfrm>
            <a:custGeom>
              <a:avLst/>
              <a:gdLst>
                <a:gd name="T0" fmla="*/ 0 w 6"/>
                <a:gd name="T1" fmla="*/ 7 h 7"/>
                <a:gd name="T2" fmla="*/ 4 w 6"/>
                <a:gd name="T3" fmla="*/ 7 h 7"/>
                <a:gd name="T4" fmla="*/ 4 w 6"/>
                <a:gd name="T5" fmla="*/ 7 h 7"/>
                <a:gd name="T6" fmla="*/ 6 w 6"/>
                <a:gd name="T7" fmla="*/ 0 h 7"/>
                <a:gd name="T8" fmla="*/ 5 w 6"/>
                <a:gd name="T9" fmla="*/ 0 h 7"/>
                <a:gd name="T10" fmla="*/ 2 w 6"/>
                <a:gd name="T11" fmla="*/ 0 h 7"/>
                <a:gd name="T12" fmla="*/ 0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0" y="7"/>
                  </a:moveTo>
                  <a:cubicBezTo>
                    <a:pt x="4" y="7"/>
                    <a:pt x="4" y="7"/>
                    <a:pt x="4" y="7"/>
                  </a:cubicBezTo>
                  <a:cubicBezTo>
                    <a:pt x="4" y="7"/>
                    <a:pt x="4" y="7"/>
                    <a:pt x="4" y="7"/>
                  </a:cubicBezTo>
                  <a:cubicBezTo>
                    <a:pt x="5" y="4"/>
                    <a:pt x="5" y="2"/>
                    <a:pt x="6" y="0"/>
                  </a:cubicBezTo>
                  <a:cubicBezTo>
                    <a:pt x="5" y="0"/>
                    <a:pt x="5" y="0"/>
                    <a:pt x="5" y="0"/>
                  </a:cubicBezTo>
                  <a:cubicBezTo>
                    <a:pt x="2" y="0"/>
                    <a:pt x="2" y="0"/>
                    <a:pt x="2" y="0"/>
                  </a:cubicBezTo>
                  <a:cubicBezTo>
                    <a:pt x="2" y="3"/>
                    <a:pt x="1" y="5"/>
                    <a:pt x="0" y="7"/>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3" name="Freeform 209"/>
            <p:cNvSpPr/>
            <p:nvPr/>
          </p:nvSpPr>
          <p:spPr bwMode="auto">
            <a:xfrm>
              <a:off x="3126" y="2393"/>
              <a:ext cx="16" cy="9"/>
            </a:xfrm>
            <a:custGeom>
              <a:avLst/>
              <a:gdLst>
                <a:gd name="T0" fmla="*/ 0 w 16"/>
                <a:gd name="T1" fmla="*/ 0 h 9"/>
                <a:gd name="T2" fmla="*/ 0 w 16"/>
                <a:gd name="T3" fmla="*/ 9 h 9"/>
                <a:gd name="T4" fmla="*/ 16 w 16"/>
                <a:gd name="T5" fmla="*/ 9 h 9"/>
                <a:gd name="T6" fmla="*/ 14 w 16"/>
                <a:gd name="T7" fmla="*/ 0 h 9"/>
                <a:gd name="T8" fmla="*/ 0 w 16"/>
                <a:gd name="T9" fmla="*/ 0 h 9"/>
              </a:gdLst>
              <a:ahLst/>
              <a:cxnLst>
                <a:cxn ang="0">
                  <a:pos x="T0" y="T1"/>
                </a:cxn>
                <a:cxn ang="0">
                  <a:pos x="T2" y="T3"/>
                </a:cxn>
                <a:cxn ang="0">
                  <a:pos x="T4" y="T5"/>
                </a:cxn>
                <a:cxn ang="0">
                  <a:pos x="T6" y="T7"/>
                </a:cxn>
                <a:cxn ang="0">
                  <a:pos x="T8" y="T9"/>
                </a:cxn>
              </a:cxnLst>
              <a:rect l="0" t="0" r="r" b="b"/>
              <a:pathLst>
                <a:path w="16" h="9">
                  <a:moveTo>
                    <a:pt x="0" y="0"/>
                  </a:moveTo>
                  <a:lnTo>
                    <a:pt x="0" y="9"/>
                  </a:lnTo>
                  <a:lnTo>
                    <a:pt x="16" y="9"/>
                  </a:lnTo>
                  <a:lnTo>
                    <a:pt x="14" y="0"/>
                  </a:lnTo>
                  <a:lnTo>
                    <a:pt x="0"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4" name="Rectangle 210"/>
            <p:cNvSpPr>
              <a:spLocks noChangeArrowheads="1"/>
            </p:cNvSpPr>
            <p:nvPr/>
          </p:nvSpPr>
          <p:spPr bwMode="auto">
            <a:xfrm>
              <a:off x="3043" y="2393"/>
              <a:ext cx="14" cy="12"/>
            </a:xfrm>
            <a:prstGeom prst="rect">
              <a:avLst/>
            </a:prstGeom>
            <a:solidFill>
              <a:srgbClr val="FA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5" name="Freeform 211"/>
            <p:cNvSpPr/>
            <p:nvPr/>
          </p:nvSpPr>
          <p:spPr bwMode="auto">
            <a:xfrm>
              <a:off x="3180" y="2504"/>
              <a:ext cx="24" cy="38"/>
            </a:xfrm>
            <a:custGeom>
              <a:avLst/>
              <a:gdLst>
                <a:gd name="T0" fmla="*/ 0 w 10"/>
                <a:gd name="T1" fmla="*/ 2 h 16"/>
                <a:gd name="T2" fmla="*/ 0 w 10"/>
                <a:gd name="T3" fmla="*/ 15 h 16"/>
                <a:gd name="T4" fmla="*/ 2 w 10"/>
                <a:gd name="T5" fmla="*/ 16 h 16"/>
                <a:gd name="T6" fmla="*/ 8 w 10"/>
                <a:gd name="T7" fmla="*/ 16 h 16"/>
                <a:gd name="T8" fmla="*/ 10 w 10"/>
                <a:gd name="T9" fmla="*/ 15 h 16"/>
                <a:gd name="T10" fmla="*/ 9 w 10"/>
                <a:gd name="T11" fmla="*/ 1 h 16"/>
                <a:gd name="T12" fmla="*/ 8 w 10"/>
                <a:gd name="T13" fmla="*/ 0 h 16"/>
                <a:gd name="T14" fmla="*/ 1 w 10"/>
                <a:gd name="T15" fmla="*/ 0 h 16"/>
                <a:gd name="T16" fmla="*/ 0 w 10"/>
                <a:gd name="T1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6">
                  <a:moveTo>
                    <a:pt x="0" y="2"/>
                  </a:moveTo>
                  <a:cubicBezTo>
                    <a:pt x="0" y="15"/>
                    <a:pt x="0" y="15"/>
                    <a:pt x="0" y="15"/>
                  </a:cubicBezTo>
                  <a:cubicBezTo>
                    <a:pt x="0" y="15"/>
                    <a:pt x="1" y="16"/>
                    <a:pt x="2" y="16"/>
                  </a:cubicBezTo>
                  <a:cubicBezTo>
                    <a:pt x="8" y="16"/>
                    <a:pt x="8" y="16"/>
                    <a:pt x="8" y="16"/>
                  </a:cubicBezTo>
                  <a:cubicBezTo>
                    <a:pt x="9" y="16"/>
                    <a:pt x="10" y="15"/>
                    <a:pt x="10" y="15"/>
                  </a:cubicBezTo>
                  <a:cubicBezTo>
                    <a:pt x="9" y="1"/>
                    <a:pt x="9" y="1"/>
                    <a:pt x="9" y="1"/>
                  </a:cubicBezTo>
                  <a:cubicBezTo>
                    <a:pt x="9" y="1"/>
                    <a:pt x="9" y="0"/>
                    <a:pt x="8" y="0"/>
                  </a:cubicBezTo>
                  <a:cubicBezTo>
                    <a:pt x="1" y="0"/>
                    <a:pt x="1" y="0"/>
                    <a:pt x="1" y="0"/>
                  </a:cubicBezTo>
                  <a:cubicBezTo>
                    <a:pt x="1" y="0"/>
                    <a:pt x="0" y="1"/>
                    <a:pt x="0" y="2"/>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6" name="Freeform 212"/>
            <p:cNvSpPr/>
            <p:nvPr/>
          </p:nvSpPr>
          <p:spPr bwMode="auto">
            <a:xfrm>
              <a:off x="3180" y="2504"/>
              <a:ext cx="24" cy="19"/>
            </a:xfrm>
            <a:custGeom>
              <a:avLst/>
              <a:gdLst>
                <a:gd name="T0" fmla="*/ 0 w 10"/>
                <a:gd name="T1" fmla="*/ 2 h 8"/>
                <a:gd name="T2" fmla="*/ 0 w 10"/>
                <a:gd name="T3" fmla="*/ 8 h 8"/>
                <a:gd name="T4" fmla="*/ 10 w 10"/>
                <a:gd name="T5" fmla="*/ 8 h 8"/>
                <a:gd name="T6" fmla="*/ 9 w 10"/>
                <a:gd name="T7" fmla="*/ 1 h 8"/>
                <a:gd name="T8" fmla="*/ 8 w 10"/>
                <a:gd name="T9" fmla="*/ 0 h 8"/>
                <a:gd name="T10" fmla="*/ 1 w 10"/>
                <a:gd name="T11" fmla="*/ 0 h 8"/>
                <a:gd name="T12" fmla="*/ 0 w 10"/>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0" y="2"/>
                  </a:moveTo>
                  <a:cubicBezTo>
                    <a:pt x="0" y="8"/>
                    <a:pt x="0" y="8"/>
                    <a:pt x="0" y="8"/>
                  </a:cubicBezTo>
                  <a:cubicBezTo>
                    <a:pt x="10" y="8"/>
                    <a:pt x="10" y="8"/>
                    <a:pt x="10" y="8"/>
                  </a:cubicBezTo>
                  <a:cubicBezTo>
                    <a:pt x="9" y="1"/>
                    <a:pt x="9" y="1"/>
                    <a:pt x="9" y="1"/>
                  </a:cubicBezTo>
                  <a:cubicBezTo>
                    <a:pt x="9" y="1"/>
                    <a:pt x="9" y="0"/>
                    <a:pt x="8" y="0"/>
                  </a:cubicBezTo>
                  <a:cubicBezTo>
                    <a:pt x="1" y="0"/>
                    <a:pt x="1" y="0"/>
                    <a:pt x="1" y="0"/>
                  </a:cubicBezTo>
                  <a:cubicBezTo>
                    <a:pt x="1" y="0"/>
                    <a:pt x="0" y="1"/>
                    <a:pt x="0"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7" name="Freeform 213"/>
            <p:cNvSpPr/>
            <p:nvPr/>
          </p:nvSpPr>
          <p:spPr bwMode="auto">
            <a:xfrm>
              <a:off x="2984" y="2509"/>
              <a:ext cx="23" cy="36"/>
            </a:xfrm>
            <a:custGeom>
              <a:avLst/>
              <a:gdLst>
                <a:gd name="T0" fmla="*/ 0 w 10"/>
                <a:gd name="T1" fmla="*/ 1 h 15"/>
                <a:gd name="T2" fmla="*/ 1 w 10"/>
                <a:gd name="T3" fmla="*/ 14 h 15"/>
                <a:gd name="T4" fmla="*/ 2 w 10"/>
                <a:gd name="T5" fmla="*/ 15 h 15"/>
                <a:gd name="T6" fmla="*/ 9 w 10"/>
                <a:gd name="T7" fmla="*/ 15 h 15"/>
                <a:gd name="T8" fmla="*/ 10 w 10"/>
                <a:gd name="T9" fmla="*/ 14 h 15"/>
                <a:gd name="T10" fmla="*/ 10 w 10"/>
                <a:gd name="T11" fmla="*/ 1 h 15"/>
                <a:gd name="T12" fmla="*/ 8 w 10"/>
                <a:gd name="T13" fmla="*/ 0 h 15"/>
                <a:gd name="T14" fmla="*/ 2 w 10"/>
                <a:gd name="T15" fmla="*/ 0 h 15"/>
                <a:gd name="T16" fmla="*/ 0 w 1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
                  </a:moveTo>
                  <a:cubicBezTo>
                    <a:pt x="1" y="14"/>
                    <a:pt x="1" y="14"/>
                    <a:pt x="1" y="14"/>
                  </a:cubicBezTo>
                  <a:cubicBezTo>
                    <a:pt x="1" y="15"/>
                    <a:pt x="1" y="15"/>
                    <a:pt x="2" y="15"/>
                  </a:cubicBezTo>
                  <a:cubicBezTo>
                    <a:pt x="9" y="15"/>
                    <a:pt x="9" y="15"/>
                    <a:pt x="9" y="15"/>
                  </a:cubicBezTo>
                  <a:cubicBezTo>
                    <a:pt x="9" y="15"/>
                    <a:pt x="10" y="15"/>
                    <a:pt x="10" y="14"/>
                  </a:cubicBezTo>
                  <a:cubicBezTo>
                    <a:pt x="10" y="1"/>
                    <a:pt x="10" y="1"/>
                    <a:pt x="10" y="1"/>
                  </a:cubicBezTo>
                  <a:cubicBezTo>
                    <a:pt x="10" y="0"/>
                    <a:pt x="9" y="0"/>
                    <a:pt x="8" y="0"/>
                  </a:cubicBezTo>
                  <a:cubicBezTo>
                    <a:pt x="2" y="0"/>
                    <a:pt x="2" y="0"/>
                    <a:pt x="2" y="0"/>
                  </a:cubicBezTo>
                  <a:cubicBezTo>
                    <a:pt x="1" y="0"/>
                    <a:pt x="0" y="0"/>
                    <a:pt x="0" y="1"/>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8" name="Freeform 214"/>
            <p:cNvSpPr/>
            <p:nvPr/>
          </p:nvSpPr>
          <p:spPr bwMode="auto">
            <a:xfrm>
              <a:off x="2984" y="2509"/>
              <a:ext cx="23" cy="19"/>
            </a:xfrm>
            <a:custGeom>
              <a:avLst/>
              <a:gdLst>
                <a:gd name="T0" fmla="*/ 0 w 10"/>
                <a:gd name="T1" fmla="*/ 1 h 8"/>
                <a:gd name="T2" fmla="*/ 0 w 10"/>
                <a:gd name="T3" fmla="*/ 8 h 8"/>
                <a:gd name="T4" fmla="*/ 10 w 10"/>
                <a:gd name="T5" fmla="*/ 7 h 8"/>
                <a:gd name="T6" fmla="*/ 10 w 10"/>
                <a:gd name="T7" fmla="*/ 1 h 8"/>
                <a:gd name="T8" fmla="*/ 8 w 10"/>
                <a:gd name="T9" fmla="*/ 0 h 8"/>
                <a:gd name="T10" fmla="*/ 2 w 10"/>
                <a:gd name="T11" fmla="*/ 0 h 8"/>
                <a:gd name="T12" fmla="*/ 0 w 10"/>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0" y="1"/>
                  </a:moveTo>
                  <a:cubicBezTo>
                    <a:pt x="0" y="8"/>
                    <a:pt x="0" y="8"/>
                    <a:pt x="0" y="8"/>
                  </a:cubicBezTo>
                  <a:cubicBezTo>
                    <a:pt x="10" y="7"/>
                    <a:pt x="10" y="7"/>
                    <a:pt x="10" y="7"/>
                  </a:cubicBezTo>
                  <a:cubicBezTo>
                    <a:pt x="10" y="1"/>
                    <a:pt x="10" y="1"/>
                    <a:pt x="10" y="1"/>
                  </a:cubicBezTo>
                  <a:cubicBezTo>
                    <a:pt x="10" y="0"/>
                    <a:pt x="9" y="0"/>
                    <a:pt x="8" y="0"/>
                  </a:cubicBezTo>
                  <a:cubicBezTo>
                    <a:pt x="2" y="0"/>
                    <a:pt x="2" y="0"/>
                    <a:pt x="2" y="0"/>
                  </a:cubicBezTo>
                  <a:cubicBezTo>
                    <a:pt x="1" y="0"/>
                    <a:pt x="0" y="0"/>
                    <a:pt x="0" y="1"/>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9" name="Freeform 215"/>
            <p:cNvSpPr/>
            <p:nvPr/>
          </p:nvSpPr>
          <p:spPr bwMode="auto">
            <a:xfrm>
              <a:off x="3060" y="2274"/>
              <a:ext cx="68" cy="117"/>
            </a:xfrm>
            <a:custGeom>
              <a:avLst/>
              <a:gdLst>
                <a:gd name="T0" fmla="*/ 0 w 29"/>
                <a:gd name="T1" fmla="*/ 35 h 49"/>
                <a:gd name="T2" fmla="*/ 6 w 29"/>
                <a:gd name="T3" fmla="*/ 35 h 49"/>
                <a:gd name="T4" fmla="*/ 7 w 29"/>
                <a:gd name="T5" fmla="*/ 34 h 49"/>
                <a:gd name="T6" fmla="*/ 10 w 29"/>
                <a:gd name="T7" fmla="*/ 35 h 49"/>
                <a:gd name="T8" fmla="*/ 9 w 29"/>
                <a:gd name="T9" fmla="*/ 42 h 49"/>
                <a:gd name="T10" fmla="*/ 6 w 29"/>
                <a:gd name="T11" fmla="*/ 42 h 49"/>
                <a:gd name="T12" fmla="*/ 9 w 29"/>
                <a:gd name="T13" fmla="*/ 47 h 49"/>
                <a:gd name="T14" fmla="*/ 12 w 29"/>
                <a:gd name="T15" fmla="*/ 45 h 49"/>
                <a:gd name="T16" fmla="*/ 14 w 29"/>
                <a:gd name="T17" fmla="*/ 48 h 49"/>
                <a:gd name="T18" fmla="*/ 18 w 29"/>
                <a:gd name="T19" fmla="*/ 46 h 49"/>
                <a:gd name="T20" fmla="*/ 22 w 29"/>
                <a:gd name="T21" fmla="*/ 47 h 49"/>
                <a:gd name="T22" fmla="*/ 27 w 29"/>
                <a:gd name="T23" fmla="*/ 47 h 49"/>
                <a:gd name="T24" fmla="*/ 29 w 29"/>
                <a:gd name="T25" fmla="*/ 36 h 49"/>
                <a:gd name="T26" fmla="*/ 27 w 29"/>
                <a:gd name="T27" fmla="*/ 10 h 49"/>
                <a:gd name="T28" fmla="*/ 26 w 29"/>
                <a:gd name="T29" fmla="*/ 0 h 49"/>
                <a:gd name="T30" fmla="*/ 16 w 29"/>
                <a:gd name="T31" fmla="*/ 1 h 49"/>
                <a:gd name="T32" fmla="*/ 10 w 29"/>
                <a:gd name="T33" fmla="*/ 2 h 49"/>
                <a:gd name="T34" fmla="*/ 11 w 29"/>
                <a:gd name="T35" fmla="*/ 14 h 49"/>
                <a:gd name="T36" fmla="*/ 8 w 29"/>
                <a:gd name="T37" fmla="*/ 20 h 49"/>
                <a:gd name="T38" fmla="*/ 0 w 29"/>
                <a:gd name="T39"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49">
                  <a:moveTo>
                    <a:pt x="0" y="35"/>
                  </a:moveTo>
                  <a:cubicBezTo>
                    <a:pt x="3" y="35"/>
                    <a:pt x="4" y="35"/>
                    <a:pt x="6" y="35"/>
                  </a:cubicBezTo>
                  <a:cubicBezTo>
                    <a:pt x="6" y="35"/>
                    <a:pt x="6" y="34"/>
                    <a:pt x="7" y="34"/>
                  </a:cubicBezTo>
                  <a:cubicBezTo>
                    <a:pt x="9" y="33"/>
                    <a:pt x="10" y="34"/>
                    <a:pt x="10" y="35"/>
                  </a:cubicBezTo>
                  <a:cubicBezTo>
                    <a:pt x="10" y="37"/>
                    <a:pt x="10" y="39"/>
                    <a:pt x="9" y="42"/>
                  </a:cubicBezTo>
                  <a:cubicBezTo>
                    <a:pt x="6" y="42"/>
                    <a:pt x="6" y="42"/>
                    <a:pt x="6" y="42"/>
                  </a:cubicBezTo>
                  <a:cubicBezTo>
                    <a:pt x="6" y="42"/>
                    <a:pt x="7" y="47"/>
                    <a:pt x="9" y="47"/>
                  </a:cubicBezTo>
                  <a:cubicBezTo>
                    <a:pt x="11" y="48"/>
                    <a:pt x="12" y="45"/>
                    <a:pt x="12" y="45"/>
                  </a:cubicBezTo>
                  <a:cubicBezTo>
                    <a:pt x="12" y="45"/>
                    <a:pt x="12" y="48"/>
                    <a:pt x="14" y="48"/>
                  </a:cubicBezTo>
                  <a:cubicBezTo>
                    <a:pt x="16" y="48"/>
                    <a:pt x="18" y="46"/>
                    <a:pt x="18" y="46"/>
                  </a:cubicBezTo>
                  <a:cubicBezTo>
                    <a:pt x="20" y="49"/>
                    <a:pt x="22" y="47"/>
                    <a:pt x="22" y="47"/>
                  </a:cubicBezTo>
                  <a:cubicBezTo>
                    <a:pt x="22" y="47"/>
                    <a:pt x="25" y="49"/>
                    <a:pt x="27" y="47"/>
                  </a:cubicBezTo>
                  <a:cubicBezTo>
                    <a:pt x="28" y="45"/>
                    <a:pt x="29" y="36"/>
                    <a:pt x="29" y="36"/>
                  </a:cubicBezTo>
                  <a:cubicBezTo>
                    <a:pt x="29" y="27"/>
                    <a:pt x="29" y="17"/>
                    <a:pt x="27" y="10"/>
                  </a:cubicBezTo>
                  <a:cubicBezTo>
                    <a:pt x="27" y="7"/>
                    <a:pt x="26" y="4"/>
                    <a:pt x="26" y="0"/>
                  </a:cubicBezTo>
                  <a:cubicBezTo>
                    <a:pt x="22" y="1"/>
                    <a:pt x="20" y="1"/>
                    <a:pt x="16" y="1"/>
                  </a:cubicBezTo>
                  <a:cubicBezTo>
                    <a:pt x="14" y="2"/>
                    <a:pt x="12" y="2"/>
                    <a:pt x="10" y="2"/>
                  </a:cubicBezTo>
                  <a:cubicBezTo>
                    <a:pt x="11" y="7"/>
                    <a:pt x="10" y="11"/>
                    <a:pt x="11" y="14"/>
                  </a:cubicBezTo>
                  <a:cubicBezTo>
                    <a:pt x="10" y="16"/>
                    <a:pt x="8" y="18"/>
                    <a:pt x="8" y="20"/>
                  </a:cubicBezTo>
                  <a:cubicBezTo>
                    <a:pt x="6" y="24"/>
                    <a:pt x="0" y="31"/>
                    <a:pt x="0" y="35"/>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0" name="Freeform 216"/>
            <p:cNvSpPr/>
            <p:nvPr/>
          </p:nvSpPr>
          <p:spPr bwMode="auto">
            <a:xfrm>
              <a:off x="2948" y="1929"/>
              <a:ext cx="175" cy="372"/>
            </a:xfrm>
            <a:custGeom>
              <a:avLst/>
              <a:gdLst>
                <a:gd name="T0" fmla="*/ 28 w 74"/>
                <a:gd name="T1" fmla="*/ 66 h 157"/>
                <a:gd name="T2" fmla="*/ 4 w 74"/>
                <a:gd name="T3" fmla="*/ 38 h 157"/>
                <a:gd name="T4" fmla="*/ 13 w 74"/>
                <a:gd name="T5" fmla="*/ 0 h 157"/>
                <a:gd name="T6" fmla="*/ 49 w 74"/>
                <a:gd name="T7" fmla="*/ 51 h 157"/>
                <a:gd name="T8" fmla="*/ 71 w 74"/>
                <a:gd name="T9" fmla="*/ 92 h 157"/>
                <a:gd name="T10" fmla="*/ 74 w 74"/>
                <a:gd name="T11" fmla="*/ 152 h 157"/>
                <a:gd name="T12" fmla="*/ 56 w 74"/>
                <a:gd name="T13" fmla="*/ 153 h 157"/>
                <a:gd name="T14" fmla="*/ 50 w 74"/>
                <a:gd name="T15" fmla="*/ 100 h 157"/>
                <a:gd name="T16" fmla="*/ 28 w 74"/>
                <a:gd name="T17" fmla="*/ 6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57">
                  <a:moveTo>
                    <a:pt x="28" y="66"/>
                  </a:moveTo>
                  <a:cubicBezTo>
                    <a:pt x="4" y="38"/>
                    <a:pt x="4" y="38"/>
                    <a:pt x="4" y="38"/>
                  </a:cubicBezTo>
                  <a:cubicBezTo>
                    <a:pt x="4" y="38"/>
                    <a:pt x="0" y="10"/>
                    <a:pt x="13" y="0"/>
                  </a:cubicBezTo>
                  <a:cubicBezTo>
                    <a:pt x="13" y="0"/>
                    <a:pt x="37" y="33"/>
                    <a:pt x="49" y="51"/>
                  </a:cubicBezTo>
                  <a:cubicBezTo>
                    <a:pt x="49" y="51"/>
                    <a:pt x="68" y="79"/>
                    <a:pt x="71" y="92"/>
                  </a:cubicBezTo>
                  <a:cubicBezTo>
                    <a:pt x="74" y="152"/>
                    <a:pt x="74" y="152"/>
                    <a:pt x="74" y="152"/>
                  </a:cubicBezTo>
                  <a:cubicBezTo>
                    <a:pt x="74" y="152"/>
                    <a:pt x="62" y="157"/>
                    <a:pt x="56" y="153"/>
                  </a:cubicBezTo>
                  <a:cubicBezTo>
                    <a:pt x="53" y="135"/>
                    <a:pt x="50" y="108"/>
                    <a:pt x="50" y="100"/>
                  </a:cubicBezTo>
                  <a:lnTo>
                    <a:pt x="28" y="66"/>
                  </a:ln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1" name="Freeform 217"/>
            <p:cNvSpPr/>
            <p:nvPr/>
          </p:nvSpPr>
          <p:spPr bwMode="auto">
            <a:xfrm>
              <a:off x="2158" y="3054"/>
              <a:ext cx="504" cy="135"/>
            </a:xfrm>
            <a:custGeom>
              <a:avLst/>
              <a:gdLst>
                <a:gd name="T0" fmla="*/ 213 w 213"/>
                <a:gd name="T1" fmla="*/ 24 h 57"/>
                <a:gd name="T2" fmla="*/ 205 w 213"/>
                <a:gd name="T3" fmla="*/ 37 h 57"/>
                <a:gd name="T4" fmla="*/ 191 w 213"/>
                <a:gd name="T5" fmla="*/ 45 h 57"/>
                <a:gd name="T6" fmla="*/ 176 w 213"/>
                <a:gd name="T7" fmla="*/ 49 h 57"/>
                <a:gd name="T8" fmla="*/ 162 w 213"/>
                <a:gd name="T9" fmla="*/ 52 h 57"/>
                <a:gd name="T10" fmla="*/ 148 w 213"/>
                <a:gd name="T11" fmla="*/ 55 h 57"/>
                <a:gd name="T12" fmla="*/ 134 w 213"/>
                <a:gd name="T13" fmla="*/ 56 h 57"/>
                <a:gd name="T14" fmla="*/ 120 w 213"/>
                <a:gd name="T15" fmla="*/ 57 h 57"/>
                <a:gd name="T16" fmla="*/ 107 w 213"/>
                <a:gd name="T17" fmla="*/ 57 h 57"/>
                <a:gd name="T18" fmla="*/ 94 w 213"/>
                <a:gd name="T19" fmla="*/ 57 h 57"/>
                <a:gd name="T20" fmla="*/ 83 w 213"/>
                <a:gd name="T21" fmla="*/ 56 h 57"/>
                <a:gd name="T22" fmla="*/ 77 w 213"/>
                <a:gd name="T23" fmla="*/ 56 h 57"/>
                <a:gd name="T24" fmla="*/ 63 w 213"/>
                <a:gd name="T25" fmla="*/ 54 h 57"/>
                <a:gd name="T26" fmla="*/ 52 w 213"/>
                <a:gd name="T27" fmla="*/ 53 h 57"/>
                <a:gd name="T28" fmla="*/ 38 w 213"/>
                <a:gd name="T29" fmla="*/ 49 h 57"/>
                <a:gd name="T30" fmla="*/ 35 w 213"/>
                <a:gd name="T31" fmla="*/ 49 h 57"/>
                <a:gd name="T32" fmla="*/ 24 w 213"/>
                <a:gd name="T33" fmla="*/ 45 h 57"/>
                <a:gd name="T34" fmla="*/ 11 w 213"/>
                <a:gd name="T35" fmla="*/ 39 h 57"/>
                <a:gd name="T36" fmla="*/ 8 w 213"/>
                <a:gd name="T37" fmla="*/ 37 h 57"/>
                <a:gd name="T38" fmla="*/ 0 w 213"/>
                <a:gd name="T39" fmla="*/ 24 h 57"/>
                <a:gd name="T40" fmla="*/ 0 w 213"/>
                <a:gd name="T41" fmla="*/ 1 h 57"/>
                <a:gd name="T42" fmla="*/ 9 w 213"/>
                <a:gd name="T43" fmla="*/ 1 h 57"/>
                <a:gd name="T44" fmla="*/ 24 w 213"/>
                <a:gd name="T45" fmla="*/ 1 h 57"/>
                <a:gd name="T46" fmla="*/ 35 w 213"/>
                <a:gd name="T47" fmla="*/ 1 h 57"/>
                <a:gd name="T48" fmla="*/ 49 w 213"/>
                <a:gd name="T49" fmla="*/ 1 h 57"/>
                <a:gd name="T50" fmla="*/ 63 w 213"/>
                <a:gd name="T51" fmla="*/ 1 h 57"/>
                <a:gd name="T52" fmla="*/ 77 w 213"/>
                <a:gd name="T53" fmla="*/ 0 h 57"/>
                <a:gd name="T54" fmla="*/ 91 w 213"/>
                <a:gd name="T55" fmla="*/ 0 h 57"/>
                <a:gd name="T56" fmla="*/ 106 w 213"/>
                <a:gd name="T57" fmla="*/ 0 h 57"/>
                <a:gd name="T58" fmla="*/ 120 w 213"/>
                <a:gd name="T59" fmla="*/ 0 h 57"/>
                <a:gd name="T60" fmla="*/ 134 w 213"/>
                <a:gd name="T61" fmla="*/ 0 h 57"/>
                <a:gd name="T62" fmla="*/ 148 w 213"/>
                <a:gd name="T63" fmla="*/ 0 h 57"/>
                <a:gd name="T64" fmla="*/ 162 w 213"/>
                <a:gd name="T65" fmla="*/ 0 h 57"/>
                <a:gd name="T66" fmla="*/ 176 w 213"/>
                <a:gd name="T67" fmla="*/ 0 h 57"/>
                <a:gd name="T68" fmla="*/ 180 w 213"/>
                <a:gd name="T69" fmla="*/ 0 h 57"/>
                <a:gd name="T70" fmla="*/ 193 w 213"/>
                <a:gd name="T71" fmla="*/ 0 h 57"/>
                <a:gd name="T72" fmla="*/ 208 w 213"/>
                <a:gd name="T73" fmla="*/ 0 h 57"/>
                <a:gd name="T74" fmla="*/ 213 w 213"/>
                <a:gd name="T75"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57">
                  <a:moveTo>
                    <a:pt x="213" y="24"/>
                  </a:moveTo>
                  <a:cubicBezTo>
                    <a:pt x="213" y="24"/>
                    <a:pt x="213" y="24"/>
                    <a:pt x="213" y="24"/>
                  </a:cubicBezTo>
                  <a:cubicBezTo>
                    <a:pt x="213" y="28"/>
                    <a:pt x="211" y="31"/>
                    <a:pt x="208" y="35"/>
                  </a:cubicBezTo>
                  <a:cubicBezTo>
                    <a:pt x="207" y="36"/>
                    <a:pt x="206" y="36"/>
                    <a:pt x="205" y="37"/>
                  </a:cubicBezTo>
                  <a:cubicBezTo>
                    <a:pt x="202" y="39"/>
                    <a:pt x="198" y="41"/>
                    <a:pt x="193" y="43"/>
                  </a:cubicBezTo>
                  <a:cubicBezTo>
                    <a:pt x="193" y="44"/>
                    <a:pt x="192" y="44"/>
                    <a:pt x="191" y="45"/>
                  </a:cubicBezTo>
                  <a:cubicBezTo>
                    <a:pt x="187" y="46"/>
                    <a:pt x="183" y="47"/>
                    <a:pt x="179" y="48"/>
                  </a:cubicBezTo>
                  <a:cubicBezTo>
                    <a:pt x="178" y="49"/>
                    <a:pt x="177" y="49"/>
                    <a:pt x="176" y="49"/>
                  </a:cubicBezTo>
                  <a:cubicBezTo>
                    <a:pt x="173" y="50"/>
                    <a:pt x="169" y="51"/>
                    <a:pt x="165" y="52"/>
                  </a:cubicBezTo>
                  <a:cubicBezTo>
                    <a:pt x="164" y="52"/>
                    <a:pt x="163" y="52"/>
                    <a:pt x="162" y="52"/>
                  </a:cubicBezTo>
                  <a:cubicBezTo>
                    <a:pt x="159" y="53"/>
                    <a:pt x="155" y="54"/>
                    <a:pt x="151" y="54"/>
                  </a:cubicBezTo>
                  <a:cubicBezTo>
                    <a:pt x="150" y="54"/>
                    <a:pt x="149" y="54"/>
                    <a:pt x="148" y="55"/>
                  </a:cubicBezTo>
                  <a:cubicBezTo>
                    <a:pt x="144" y="55"/>
                    <a:pt x="141" y="55"/>
                    <a:pt x="137" y="56"/>
                  </a:cubicBezTo>
                  <a:cubicBezTo>
                    <a:pt x="136" y="56"/>
                    <a:pt x="135" y="56"/>
                    <a:pt x="134" y="56"/>
                  </a:cubicBezTo>
                  <a:cubicBezTo>
                    <a:pt x="130" y="56"/>
                    <a:pt x="126" y="57"/>
                    <a:pt x="123" y="57"/>
                  </a:cubicBezTo>
                  <a:cubicBezTo>
                    <a:pt x="122" y="57"/>
                    <a:pt x="121" y="57"/>
                    <a:pt x="120" y="57"/>
                  </a:cubicBezTo>
                  <a:cubicBezTo>
                    <a:pt x="116" y="57"/>
                    <a:pt x="112" y="57"/>
                    <a:pt x="109" y="57"/>
                  </a:cubicBezTo>
                  <a:cubicBezTo>
                    <a:pt x="108" y="57"/>
                    <a:pt x="107" y="57"/>
                    <a:pt x="107" y="57"/>
                  </a:cubicBezTo>
                  <a:cubicBezTo>
                    <a:pt x="106" y="57"/>
                    <a:pt x="106" y="57"/>
                    <a:pt x="106" y="57"/>
                  </a:cubicBezTo>
                  <a:cubicBezTo>
                    <a:pt x="102" y="57"/>
                    <a:pt x="98" y="57"/>
                    <a:pt x="94" y="57"/>
                  </a:cubicBezTo>
                  <a:cubicBezTo>
                    <a:pt x="93" y="57"/>
                    <a:pt x="92" y="57"/>
                    <a:pt x="91" y="57"/>
                  </a:cubicBezTo>
                  <a:cubicBezTo>
                    <a:pt x="89" y="57"/>
                    <a:pt x="86" y="57"/>
                    <a:pt x="83" y="56"/>
                  </a:cubicBezTo>
                  <a:cubicBezTo>
                    <a:pt x="82" y="56"/>
                    <a:pt x="81" y="56"/>
                    <a:pt x="80" y="56"/>
                  </a:cubicBezTo>
                  <a:cubicBezTo>
                    <a:pt x="79" y="56"/>
                    <a:pt x="78" y="56"/>
                    <a:pt x="77" y="56"/>
                  </a:cubicBezTo>
                  <a:cubicBezTo>
                    <a:pt x="73" y="56"/>
                    <a:pt x="70" y="55"/>
                    <a:pt x="66" y="55"/>
                  </a:cubicBezTo>
                  <a:cubicBezTo>
                    <a:pt x="65" y="55"/>
                    <a:pt x="64" y="54"/>
                    <a:pt x="63" y="54"/>
                  </a:cubicBezTo>
                  <a:cubicBezTo>
                    <a:pt x="61" y="54"/>
                    <a:pt x="59" y="54"/>
                    <a:pt x="56" y="53"/>
                  </a:cubicBezTo>
                  <a:cubicBezTo>
                    <a:pt x="55" y="53"/>
                    <a:pt x="53" y="53"/>
                    <a:pt x="52" y="53"/>
                  </a:cubicBezTo>
                  <a:cubicBezTo>
                    <a:pt x="51" y="52"/>
                    <a:pt x="50" y="52"/>
                    <a:pt x="49" y="52"/>
                  </a:cubicBezTo>
                  <a:cubicBezTo>
                    <a:pt x="45" y="51"/>
                    <a:pt x="41" y="50"/>
                    <a:pt x="38" y="49"/>
                  </a:cubicBezTo>
                  <a:cubicBezTo>
                    <a:pt x="37" y="49"/>
                    <a:pt x="36" y="49"/>
                    <a:pt x="36" y="49"/>
                  </a:cubicBezTo>
                  <a:cubicBezTo>
                    <a:pt x="35" y="49"/>
                    <a:pt x="35" y="49"/>
                    <a:pt x="35" y="49"/>
                  </a:cubicBezTo>
                  <a:cubicBezTo>
                    <a:pt x="33" y="48"/>
                    <a:pt x="32" y="48"/>
                    <a:pt x="30" y="47"/>
                  </a:cubicBezTo>
                  <a:cubicBezTo>
                    <a:pt x="28" y="46"/>
                    <a:pt x="26" y="46"/>
                    <a:pt x="24" y="45"/>
                  </a:cubicBezTo>
                  <a:cubicBezTo>
                    <a:pt x="23" y="45"/>
                    <a:pt x="22" y="44"/>
                    <a:pt x="21" y="44"/>
                  </a:cubicBezTo>
                  <a:cubicBezTo>
                    <a:pt x="17" y="42"/>
                    <a:pt x="14" y="40"/>
                    <a:pt x="11" y="39"/>
                  </a:cubicBezTo>
                  <a:cubicBezTo>
                    <a:pt x="10" y="38"/>
                    <a:pt x="10" y="38"/>
                    <a:pt x="9" y="38"/>
                  </a:cubicBezTo>
                  <a:cubicBezTo>
                    <a:pt x="9" y="38"/>
                    <a:pt x="8" y="37"/>
                    <a:pt x="8" y="37"/>
                  </a:cubicBezTo>
                  <a:cubicBezTo>
                    <a:pt x="7" y="36"/>
                    <a:pt x="7" y="36"/>
                    <a:pt x="6" y="36"/>
                  </a:cubicBezTo>
                  <a:cubicBezTo>
                    <a:pt x="2" y="32"/>
                    <a:pt x="0" y="28"/>
                    <a:pt x="0" y="24"/>
                  </a:cubicBezTo>
                  <a:cubicBezTo>
                    <a:pt x="0" y="23"/>
                    <a:pt x="0" y="23"/>
                    <a:pt x="0" y="23"/>
                  </a:cubicBezTo>
                  <a:cubicBezTo>
                    <a:pt x="0" y="1"/>
                    <a:pt x="0" y="1"/>
                    <a:pt x="0" y="1"/>
                  </a:cubicBezTo>
                  <a:cubicBezTo>
                    <a:pt x="6" y="1"/>
                    <a:pt x="6" y="1"/>
                    <a:pt x="6" y="1"/>
                  </a:cubicBezTo>
                  <a:cubicBezTo>
                    <a:pt x="9" y="1"/>
                    <a:pt x="9" y="1"/>
                    <a:pt x="9" y="1"/>
                  </a:cubicBezTo>
                  <a:cubicBezTo>
                    <a:pt x="21" y="1"/>
                    <a:pt x="21" y="1"/>
                    <a:pt x="21" y="1"/>
                  </a:cubicBezTo>
                  <a:cubicBezTo>
                    <a:pt x="24" y="1"/>
                    <a:pt x="24" y="1"/>
                    <a:pt x="24" y="1"/>
                  </a:cubicBezTo>
                  <a:cubicBezTo>
                    <a:pt x="32" y="1"/>
                    <a:pt x="32" y="1"/>
                    <a:pt x="32" y="1"/>
                  </a:cubicBezTo>
                  <a:cubicBezTo>
                    <a:pt x="35" y="1"/>
                    <a:pt x="35" y="1"/>
                    <a:pt x="35" y="1"/>
                  </a:cubicBezTo>
                  <a:cubicBezTo>
                    <a:pt x="38" y="1"/>
                    <a:pt x="38" y="1"/>
                    <a:pt x="38" y="1"/>
                  </a:cubicBezTo>
                  <a:cubicBezTo>
                    <a:pt x="49" y="1"/>
                    <a:pt x="49" y="1"/>
                    <a:pt x="49" y="1"/>
                  </a:cubicBezTo>
                  <a:cubicBezTo>
                    <a:pt x="52" y="1"/>
                    <a:pt x="52" y="1"/>
                    <a:pt x="52" y="1"/>
                  </a:cubicBezTo>
                  <a:cubicBezTo>
                    <a:pt x="63" y="1"/>
                    <a:pt x="63" y="1"/>
                    <a:pt x="63" y="1"/>
                  </a:cubicBezTo>
                  <a:cubicBezTo>
                    <a:pt x="66" y="0"/>
                    <a:pt x="66" y="0"/>
                    <a:pt x="66" y="0"/>
                  </a:cubicBezTo>
                  <a:cubicBezTo>
                    <a:pt x="77" y="0"/>
                    <a:pt x="77" y="0"/>
                    <a:pt x="77" y="0"/>
                  </a:cubicBezTo>
                  <a:cubicBezTo>
                    <a:pt x="80" y="0"/>
                    <a:pt x="80" y="0"/>
                    <a:pt x="80" y="0"/>
                  </a:cubicBezTo>
                  <a:cubicBezTo>
                    <a:pt x="91" y="0"/>
                    <a:pt x="91" y="0"/>
                    <a:pt x="91" y="0"/>
                  </a:cubicBezTo>
                  <a:cubicBezTo>
                    <a:pt x="94" y="0"/>
                    <a:pt x="94" y="0"/>
                    <a:pt x="94" y="0"/>
                  </a:cubicBezTo>
                  <a:cubicBezTo>
                    <a:pt x="106" y="0"/>
                    <a:pt x="106" y="0"/>
                    <a:pt x="106" y="0"/>
                  </a:cubicBezTo>
                  <a:cubicBezTo>
                    <a:pt x="109" y="0"/>
                    <a:pt x="109" y="0"/>
                    <a:pt x="109" y="0"/>
                  </a:cubicBezTo>
                  <a:cubicBezTo>
                    <a:pt x="120" y="0"/>
                    <a:pt x="120" y="0"/>
                    <a:pt x="120" y="0"/>
                  </a:cubicBezTo>
                  <a:cubicBezTo>
                    <a:pt x="123" y="0"/>
                    <a:pt x="123" y="0"/>
                    <a:pt x="123" y="0"/>
                  </a:cubicBezTo>
                  <a:cubicBezTo>
                    <a:pt x="134" y="0"/>
                    <a:pt x="134" y="0"/>
                    <a:pt x="134" y="0"/>
                  </a:cubicBezTo>
                  <a:cubicBezTo>
                    <a:pt x="137" y="0"/>
                    <a:pt x="137" y="0"/>
                    <a:pt x="137" y="0"/>
                  </a:cubicBezTo>
                  <a:cubicBezTo>
                    <a:pt x="148" y="0"/>
                    <a:pt x="148" y="0"/>
                    <a:pt x="148" y="0"/>
                  </a:cubicBezTo>
                  <a:cubicBezTo>
                    <a:pt x="151" y="0"/>
                    <a:pt x="151" y="0"/>
                    <a:pt x="151" y="0"/>
                  </a:cubicBezTo>
                  <a:cubicBezTo>
                    <a:pt x="162" y="0"/>
                    <a:pt x="162" y="0"/>
                    <a:pt x="162" y="0"/>
                  </a:cubicBezTo>
                  <a:cubicBezTo>
                    <a:pt x="165" y="0"/>
                    <a:pt x="165" y="0"/>
                    <a:pt x="165" y="0"/>
                  </a:cubicBezTo>
                  <a:cubicBezTo>
                    <a:pt x="176" y="0"/>
                    <a:pt x="176" y="0"/>
                    <a:pt x="176" y="0"/>
                  </a:cubicBezTo>
                  <a:cubicBezTo>
                    <a:pt x="179" y="0"/>
                    <a:pt x="179" y="0"/>
                    <a:pt x="179" y="0"/>
                  </a:cubicBezTo>
                  <a:cubicBezTo>
                    <a:pt x="180" y="0"/>
                    <a:pt x="180" y="0"/>
                    <a:pt x="180" y="0"/>
                  </a:cubicBezTo>
                  <a:cubicBezTo>
                    <a:pt x="191" y="0"/>
                    <a:pt x="191" y="0"/>
                    <a:pt x="191" y="0"/>
                  </a:cubicBezTo>
                  <a:cubicBezTo>
                    <a:pt x="193" y="0"/>
                    <a:pt x="193" y="0"/>
                    <a:pt x="193" y="0"/>
                  </a:cubicBezTo>
                  <a:cubicBezTo>
                    <a:pt x="205" y="0"/>
                    <a:pt x="205" y="0"/>
                    <a:pt x="205" y="0"/>
                  </a:cubicBezTo>
                  <a:cubicBezTo>
                    <a:pt x="208" y="0"/>
                    <a:pt x="208" y="0"/>
                    <a:pt x="208" y="0"/>
                  </a:cubicBezTo>
                  <a:cubicBezTo>
                    <a:pt x="213" y="0"/>
                    <a:pt x="213" y="0"/>
                    <a:pt x="213" y="0"/>
                  </a:cubicBezTo>
                  <a:cubicBezTo>
                    <a:pt x="213" y="24"/>
                    <a:pt x="213" y="24"/>
                    <a:pt x="213" y="24"/>
                  </a:cubicBezTo>
                  <a:cubicBezTo>
                    <a:pt x="213" y="24"/>
                    <a:pt x="213" y="24"/>
                    <a:pt x="213" y="24"/>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2" name="Freeform 218"/>
            <p:cNvSpPr/>
            <p:nvPr/>
          </p:nvSpPr>
          <p:spPr bwMode="auto">
            <a:xfrm>
              <a:off x="2172" y="3056"/>
              <a:ext cx="7" cy="88"/>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3" y="37"/>
                    <a:pt x="2" y="36"/>
                    <a:pt x="2" y="36"/>
                  </a:cubicBezTo>
                  <a:cubicBezTo>
                    <a:pt x="1" y="35"/>
                    <a:pt x="1" y="35"/>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3" name="Freeform 219"/>
            <p:cNvSpPr/>
            <p:nvPr/>
          </p:nvSpPr>
          <p:spPr bwMode="auto">
            <a:xfrm>
              <a:off x="2207" y="3056"/>
              <a:ext cx="7" cy="105"/>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4" name="Freeform 220"/>
            <p:cNvSpPr/>
            <p:nvPr/>
          </p:nvSpPr>
          <p:spPr bwMode="auto">
            <a:xfrm>
              <a:off x="2240" y="3056"/>
              <a:ext cx="7" cy="114"/>
            </a:xfrm>
            <a:custGeom>
              <a:avLst/>
              <a:gdLst>
                <a:gd name="T0" fmla="*/ 3 w 3"/>
                <a:gd name="T1" fmla="*/ 0 h 48"/>
                <a:gd name="T2" fmla="*/ 3 w 3"/>
                <a:gd name="T3" fmla="*/ 48 h 48"/>
                <a:gd name="T4" fmla="*/ 1 w 3"/>
                <a:gd name="T5" fmla="*/ 48 h 48"/>
                <a:gd name="T6" fmla="*/ 0 w 3"/>
                <a:gd name="T7" fmla="*/ 48 h 48"/>
                <a:gd name="T8" fmla="*/ 0 w 3"/>
                <a:gd name="T9" fmla="*/ 0 h 48"/>
                <a:gd name="T10" fmla="*/ 3 w 3"/>
                <a:gd name="T11" fmla="*/ 0 h 48"/>
              </a:gdLst>
              <a:ahLst/>
              <a:cxnLst>
                <a:cxn ang="0">
                  <a:pos x="T0" y="T1"/>
                </a:cxn>
                <a:cxn ang="0">
                  <a:pos x="T2" y="T3"/>
                </a:cxn>
                <a:cxn ang="0">
                  <a:pos x="T4" y="T5"/>
                </a:cxn>
                <a:cxn ang="0">
                  <a:pos x="T6" y="T7"/>
                </a:cxn>
                <a:cxn ang="0">
                  <a:pos x="T8" y="T9"/>
                </a:cxn>
                <a:cxn ang="0">
                  <a:pos x="T10" y="T11"/>
                </a:cxn>
              </a:cxnLst>
              <a:rect l="0" t="0" r="r" b="b"/>
              <a:pathLst>
                <a:path w="3" h="48">
                  <a:moveTo>
                    <a:pt x="3" y="0"/>
                  </a:moveTo>
                  <a:cubicBezTo>
                    <a:pt x="3" y="48"/>
                    <a:pt x="3" y="48"/>
                    <a:pt x="3" y="48"/>
                  </a:cubicBezTo>
                  <a:cubicBezTo>
                    <a:pt x="2" y="48"/>
                    <a:pt x="1" y="48"/>
                    <a:pt x="1" y="48"/>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5" name="Freeform 221"/>
            <p:cNvSpPr/>
            <p:nvPr/>
          </p:nvSpPr>
          <p:spPr bwMode="auto">
            <a:xfrm>
              <a:off x="2274" y="3056"/>
              <a:ext cx="7" cy="124"/>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1"/>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6" name="Freeform 222"/>
            <p:cNvSpPr/>
            <p:nvPr/>
          </p:nvSpPr>
          <p:spPr bwMode="auto">
            <a:xfrm>
              <a:off x="2307" y="3054"/>
              <a:ext cx="7" cy="130"/>
            </a:xfrm>
            <a:custGeom>
              <a:avLst/>
              <a:gdLst>
                <a:gd name="T0" fmla="*/ 3 w 3"/>
                <a:gd name="T1" fmla="*/ 0 h 55"/>
                <a:gd name="T2" fmla="*/ 3 w 3"/>
                <a:gd name="T3" fmla="*/ 55 h 55"/>
                <a:gd name="T4" fmla="*/ 0 w 3"/>
                <a:gd name="T5" fmla="*/ 54 h 55"/>
                <a:gd name="T6" fmla="*/ 0 w 3"/>
                <a:gd name="T7" fmla="*/ 1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4"/>
                    <a:pt x="0" y="54"/>
                  </a:cubicBezTo>
                  <a:cubicBezTo>
                    <a:pt x="0" y="1"/>
                    <a:pt x="0" y="1"/>
                    <a:pt x="0" y="1"/>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7" name="Freeform 223"/>
            <p:cNvSpPr/>
            <p:nvPr/>
          </p:nvSpPr>
          <p:spPr bwMode="auto">
            <a:xfrm>
              <a:off x="2340" y="3054"/>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8" name="Freeform 224"/>
            <p:cNvSpPr/>
            <p:nvPr/>
          </p:nvSpPr>
          <p:spPr bwMode="auto">
            <a:xfrm>
              <a:off x="2373" y="3054"/>
              <a:ext cx="7" cy="135"/>
            </a:xfrm>
            <a:custGeom>
              <a:avLst/>
              <a:gdLst>
                <a:gd name="T0" fmla="*/ 3 w 3"/>
                <a:gd name="T1" fmla="*/ 0 h 57"/>
                <a:gd name="T2" fmla="*/ 3 w 3"/>
                <a:gd name="T3" fmla="*/ 57 h 57"/>
                <a:gd name="T4" fmla="*/ 0 w 3"/>
                <a:gd name="T5" fmla="*/ 57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7"/>
                    <a:pt x="3" y="57"/>
                    <a:pt x="3" y="57"/>
                  </a:cubicBezTo>
                  <a:cubicBezTo>
                    <a:pt x="2" y="57"/>
                    <a:pt x="1"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9" name="Freeform 225"/>
            <p:cNvSpPr/>
            <p:nvPr/>
          </p:nvSpPr>
          <p:spPr bwMode="auto">
            <a:xfrm>
              <a:off x="2408" y="3054"/>
              <a:ext cx="8" cy="135"/>
            </a:xfrm>
            <a:custGeom>
              <a:avLst/>
              <a:gdLst>
                <a:gd name="T0" fmla="*/ 3 w 3"/>
                <a:gd name="T1" fmla="*/ 0 h 57"/>
                <a:gd name="T2" fmla="*/ 3 w 3"/>
                <a:gd name="T3" fmla="*/ 57 h 57"/>
                <a:gd name="T4" fmla="*/ 1 w 3"/>
                <a:gd name="T5" fmla="*/ 57 h 57"/>
                <a:gd name="T6" fmla="*/ 0 w 3"/>
                <a:gd name="T7" fmla="*/ 57 h 57"/>
                <a:gd name="T8" fmla="*/ 0 w 3"/>
                <a:gd name="T9" fmla="*/ 0 h 57"/>
                <a:gd name="T10" fmla="*/ 3 w 3"/>
                <a:gd name="T11" fmla="*/ 0 h 57"/>
              </a:gdLst>
              <a:ahLst/>
              <a:cxnLst>
                <a:cxn ang="0">
                  <a:pos x="T0" y="T1"/>
                </a:cxn>
                <a:cxn ang="0">
                  <a:pos x="T2" y="T3"/>
                </a:cxn>
                <a:cxn ang="0">
                  <a:pos x="T4" y="T5"/>
                </a:cxn>
                <a:cxn ang="0">
                  <a:pos x="T6" y="T7"/>
                </a:cxn>
                <a:cxn ang="0">
                  <a:pos x="T8" y="T9"/>
                </a:cxn>
                <a:cxn ang="0">
                  <a:pos x="T10" y="T11"/>
                </a:cxn>
              </a:cxnLst>
              <a:rect l="0" t="0" r="r" b="b"/>
              <a:pathLst>
                <a:path w="3" h="57">
                  <a:moveTo>
                    <a:pt x="3" y="0"/>
                  </a:moveTo>
                  <a:cubicBezTo>
                    <a:pt x="3" y="57"/>
                    <a:pt x="3" y="57"/>
                    <a:pt x="3" y="57"/>
                  </a:cubicBezTo>
                  <a:cubicBezTo>
                    <a:pt x="2" y="57"/>
                    <a:pt x="1" y="57"/>
                    <a:pt x="1" y="57"/>
                  </a:cubicBezTo>
                  <a:cubicBezTo>
                    <a:pt x="0" y="57"/>
                    <a:pt x="0"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0" name="Freeform 226"/>
            <p:cNvSpPr/>
            <p:nvPr/>
          </p:nvSpPr>
          <p:spPr bwMode="auto">
            <a:xfrm>
              <a:off x="2442" y="3054"/>
              <a:ext cx="7" cy="135"/>
            </a:xfrm>
            <a:custGeom>
              <a:avLst/>
              <a:gdLst>
                <a:gd name="T0" fmla="*/ 3 w 3"/>
                <a:gd name="T1" fmla="*/ 0 h 57"/>
                <a:gd name="T2" fmla="*/ 3 w 3"/>
                <a:gd name="T3" fmla="*/ 57 h 57"/>
                <a:gd name="T4" fmla="*/ 0 w 3"/>
                <a:gd name="T5" fmla="*/ 57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7"/>
                    <a:pt x="3" y="57"/>
                    <a:pt x="3" y="57"/>
                  </a:cubicBezTo>
                  <a:cubicBezTo>
                    <a:pt x="2" y="57"/>
                    <a:pt x="1"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1" name="Freeform 227"/>
            <p:cNvSpPr/>
            <p:nvPr/>
          </p:nvSpPr>
          <p:spPr bwMode="auto">
            <a:xfrm>
              <a:off x="2475" y="3054"/>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2" name="Freeform 228"/>
            <p:cNvSpPr/>
            <p:nvPr/>
          </p:nvSpPr>
          <p:spPr bwMode="auto">
            <a:xfrm>
              <a:off x="2508" y="3054"/>
              <a:ext cx="7" cy="130"/>
            </a:xfrm>
            <a:custGeom>
              <a:avLst/>
              <a:gdLst>
                <a:gd name="T0" fmla="*/ 3 w 3"/>
                <a:gd name="T1" fmla="*/ 0 h 55"/>
                <a:gd name="T2" fmla="*/ 3 w 3"/>
                <a:gd name="T3" fmla="*/ 54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4"/>
                    <a:pt x="3" y="54"/>
                    <a:pt x="3" y="54"/>
                  </a:cubicBezTo>
                  <a:cubicBezTo>
                    <a:pt x="2" y="54"/>
                    <a:pt x="1" y="54"/>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3" name="Freeform 229"/>
            <p:cNvSpPr/>
            <p:nvPr/>
          </p:nvSpPr>
          <p:spPr bwMode="auto">
            <a:xfrm>
              <a:off x="2541" y="3054"/>
              <a:ext cx="7" cy="123"/>
            </a:xfrm>
            <a:custGeom>
              <a:avLst/>
              <a:gdLst>
                <a:gd name="T0" fmla="*/ 3 w 3"/>
                <a:gd name="T1" fmla="*/ 0 h 52"/>
                <a:gd name="T2" fmla="*/ 3 w 3"/>
                <a:gd name="T3" fmla="*/ 52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4" name="Freeform 230"/>
            <p:cNvSpPr/>
            <p:nvPr/>
          </p:nvSpPr>
          <p:spPr bwMode="auto">
            <a:xfrm>
              <a:off x="2574" y="3054"/>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9"/>
                    <a:pt x="1" y="49"/>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5" name="Freeform 231"/>
            <p:cNvSpPr/>
            <p:nvPr/>
          </p:nvSpPr>
          <p:spPr bwMode="auto">
            <a:xfrm>
              <a:off x="2610" y="3054"/>
              <a:ext cx="4" cy="107"/>
            </a:xfrm>
            <a:custGeom>
              <a:avLst/>
              <a:gdLst>
                <a:gd name="T0" fmla="*/ 2 w 2"/>
                <a:gd name="T1" fmla="*/ 0 h 45"/>
                <a:gd name="T2" fmla="*/ 2 w 2"/>
                <a:gd name="T3" fmla="*/ 43 h 45"/>
                <a:gd name="T4" fmla="*/ 0 w 2"/>
                <a:gd name="T5" fmla="*/ 45 h 45"/>
                <a:gd name="T6" fmla="*/ 0 w 2"/>
                <a:gd name="T7" fmla="*/ 0 h 45"/>
                <a:gd name="T8" fmla="*/ 2 w 2"/>
                <a:gd name="T9" fmla="*/ 0 h 45"/>
              </a:gdLst>
              <a:ahLst/>
              <a:cxnLst>
                <a:cxn ang="0">
                  <a:pos x="T0" y="T1"/>
                </a:cxn>
                <a:cxn ang="0">
                  <a:pos x="T2" y="T3"/>
                </a:cxn>
                <a:cxn ang="0">
                  <a:pos x="T4" y="T5"/>
                </a:cxn>
                <a:cxn ang="0">
                  <a:pos x="T6" y="T7"/>
                </a:cxn>
                <a:cxn ang="0">
                  <a:pos x="T8" y="T9"/>
                </a:cxn>
              </a:cxnLst>
              <a:rect l="0" t="0" r="r" b="b"/>
              <a:pathLst>
                <a:path w="2" h="45">
                  <a:moveTo>
                    <a:pt x="2" y="0"/>
                  </a:moveTo>
                  <a:cubicBezTo>
                    <a:pt x="2" y="43"/>
                    <a:pt x="2" y="43"/>
                    <a:pt x="2" y="43"/>
                  </a:cubicBezTo>
                  <a:cubicBezTo>
                    <a:pt x="2" y="44"/>
                    <a:pt x="1" y="44"/>
                    <a:pt x="0" y="45"/>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6" name="Freeform 232"/>
            <p:cNvSpPr/>
            <p:nvPr/>
          </p:nvSpPr>
          <p:spPr bwMode="auto">
            <a:xfrm>
              <a:off x="2643" y="3054"/>
              <a:ext cx="7" cy="88"/>
            </a:xfrm>
            <a:custGeom>
              <a:avLst/>
              <a:gdLst>
                <a:gd name="T0" fmla="*/ 3 w 3"/>
                <a:gd name="T1" fmla="*/ 0 h 37"/>
                <a:gd name="T2" fmla="*/ 3 w 3"/>
                <a:gd name="T3" fmla="*/ 35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5"/>
                    <a:pt x="3" y="35"/>
                    <a:pt x="3" y="35"/>
                  </a:cubicBezTo>
                  <a:cubicBezTo>
                    <a:pt x="2" y="36"/>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7" name="Freeform 233"/>
            <p:cNvSpPr/>
            <p:nvPr/>
          </p:nvSpPr>
          <p:spPr bwMode="auto">
            <a:xfrm>
              <a:off x="2158" y="2983"/>
              <a:ext cx="504" cy="144"/>
            </a:xfrm>
            <a:custGeom>
              <a:avLst/>
              <a:gdLst>
                <a:gd name="T0" fmla="*/ 213 w 213"/>
                <a:gd name="T1" fmla="*/ 31 h 61"/>
                <a:gd name="T2" fmla="*/ 107 w 213"/>
                <a:gd name="T3" fmla="*/ 61 h 61"/>
                <a:gd name="T4" fmla="*/ 83 w 213"/>
                <a:gd name="T5" fmla="*/ 60 h 61"/>
                <a:gd name="T6" fmla="*/ 56 w 213"/>
                <a:gd name="T7" fmla="*/ 57 h 61"/>
                <a:gd name="T8" fmla="*/ 36 w 213"/>
                <a:gd name="T9" fmla="*/ 53 h 61"/>
                <a:gd name="T10" fmla="*/ 30 w 213"/>
                <a:gd name="T11" fmla="*/ 52 h 61"/>
                <a:gd name="T12" fmla="*/ 11 w 213"/>
                <a:gd name="T13" fmla="*/ 44 h 61"/>
                <a:gd name="T14" fmla="*/ 8 w 213"/>
                <a:gd name="T15" fmla="*/ 42 h 61"/>
                <a:gd name="T16" fmla="*/ 0 w 213"/>
                <a:gd name="T17" fmla="*/ 31 h 61"/>
                <a:gd name="T18" fmla="*/ 0 w 213"/>
                <a:gd name="T19" fmla="*/ 29 h 61"/>
                <a:gd name="T20" fmla="*/ 107 w 213"/>
                <a:gd name="T21" fmla="*/ 0 h 61"/>
                <a:gd name="T22" fmla="*/ 147 w 213"/>
                <a:gd name="T23" fmla="*/ 2 h 61"/>
                <a:gd name="T24" fmla="*/ 154 w 213"/>
                <a:gd name="T25" fmla="*/ 3 h 61"/>
                <a:gd name="T26" fmla="*/ 181 w 213"/>
                <a:gd name="T27" fmla="*/ 9 h 61"/>
                <a:gd name="T28" fmla="*/ 186 w 213"/>
                <a:gd name="T29" fmla="*/ 10 h 61"/>
                <a:gd name="T30" fmla="*/ 201 w 213"/>
                <a:gd name="T31" fmla="*/ 16 h 61"/>
                <a:gd name="T32" fmla="*/ 210 w 213"/>
                <a:gd name="T33" fmla="*/ 24 h 61"/>
                <a:gd name="T34" fmla="*/ 213 w 213"/>
                <a:gd name="T35" fmla="*/ 29 h 61"/>
                <a:gd name="T36" fmla="*/ 213 w 213"/>
                <a:gd name="T3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61">
                  <a:moveTo>
                    <a:pt x="213" y="31"/>
                  </a:moveTo>
                  <a:cubicBezTo>
                    <a:pt x="213" y="47"/>
                    <a:pt x="165" y="61"/>
                    <a:pt x="107" y="61"/>
                  </a:cubicBezTo>
                  <a:cubicBezTo>
                    <a:pt x="99" y="61"/>
                    <a:pt x="91" y="61"/>
                    <a:pt x="83" y="60"/>
                  </a:cubicBezTo>
                  <a:cubicBezTo>
                    <a:pt x="74" y="60"/>
                    <a:pt x="65" y="59"/>
                    <a:pt x="56" y="57"/>
                  </a:cubicBezTo>
                  <a:cubicBezTo>
                    <a:pt x="49" y="56"/>
                    <a:pt x="42" y="55"/>
                    <a:pt x="36" y="53"/>
                  </a:cubicBezTo>
                  <a:cubicBezTo>
                    <a:pt x="34" y="53"/>
                    <a:pt x="32" y="52"/>
                    <a:pt x="30" y="52"/>
                  </a:cubicBezTo>
                  <a:cubicBezTo>
                    <a:pt x="22" y="49"/>
                    <a:pt x="16" y="47"/>
                    <a:pt x="11" y="44"/>
                  </a:cubicBezTo>
                  <a:cubicBezTo>
                    <a:pt x="10" y="43"/>
                    <a:pt x="9" y="43"/>
                    <a:pt x="8" y="42"/>
                  </a:cubicBezTo>
                  <a:cubicBezTo>
                    <a:pt x="3" y="39"/>
                    <a:pt x="0" y="35"/>
                    <a:pt x="0" y="31"/>
                  </a:cubicBezTo>
                  <a:cubicBezTo>
                    <a:pt x="0" y="30"/>
                    <a:pt x="0" y="30"/>
                    <a:pt x="0" y="29"/>
                  </a:cubicBezTo>
                  <a:cubicBezTo>
                    <a:pt x="2" y="13"/>
                    <a:pt x="49" y="0"/>
                    <a:pt x="107" y="0"/>
                  </a:cubicBezTo>
                  <a:cubicBezTo>
                    <a:pt x="121" y="0"/>
                    <a:pt x="134" y="1"/>
                    <a:pt x="147" y="2"/>
                  </a:cubicBezTo>
                  <a:cubicBezTo>
                    <a:pt x="149" y="3"/>
                    <a:pt x="151" y="3"/>
                    <a:pt x="154" y="3"/>
                  </a:cubicBezTo>
                  <a:cubicBezTo>
                    <a:pt x="164" y="5"/>
                    <a:pt x="173" y="7"/>
                    <a:pt x="181" y="9"/>
                  </a:cubicBezTo>
                  <a:cubicBezTo>
                    <a:pt x="183" y="9"/>
                    <a:pt x="184" y="10"/>
                    <a:pt x="186" y="10"/>
                  </a:cubicBezTo>
                  <a:cubicBezTo>
                    <a:pt x="192" y="12"/>
                    <a:pt x="197" y="14"/>
                    <a:pt x="201" y="16"/>
                  </a:cubicBezTo>
                  <a:cubicBezTo>
                    <a:pt x="205" y="19"/>
                    <a:pt x="208" y="21"/>
                    <a:pt x="210" y="24"/>
                  </a:cubicBezTo>
                  <a:cubicBezTo>
                    <a:pt x="212" y="26"/>
                    <a:pt x="213" y="27"/>
                    <a:pt x="213" y="29"/>
                  </a:cubicBezTo>
                  <a:cubicBezTo>
                    <a:pt x="213" y="30"/>
                    <a:pt x="213" y="30"/>
                    <a:pt x="213" y="31"/>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8" name="Freeform 234"/>
            <p:cNvSpPr/>
            <p:nvPr/>
          </p:nvSpPr>
          <p:spPr bwMode="auto">
            <a:xfrm>
              <a:off x="2290" y="3109"/>
              <a:ext cx="109" cy="16"/>
            </a:xfrm>
            <a:custGeom>
              <a:avLst/>
              <a:gdLst>
                <a:gd name="T0" fmla="*/ 0 w 46"/>
                <a:gd name="T1" fmla="*/ 4 h 7"/>
                <a:gd name="T2" fmla="*/ 46 w 46"/>
                <a:gd name="T3" fmla="*/ 2 h 7"/>
                <a:gd name="T4" fmla="*/ 46 w 46"/>
                <a:gd name="T5" fmla="*/ 2 h 7"/>
                <a:gd name="T6" fmla="*/ 46 w 46"/>
                <a:gd name="T7" fmla="*/ 2 h 7"/>
                <a:gd name="T8" fmla="*/ 45 w 46"/>
                <a:gd name="T9" fmla="*/ 2 h 7"/>
                <a:gd name="T10" fmla="*/ 45 w 46"/>
                <a:gd name="T11" fmla="*/ 2 h 7"/>
                <a:gd name="T12" fmla="*/ 44 w 46"/>
                <a:gd name="T13" fmla="*/ 2 h 7"/>
                <a:gd name="T14" fmla="*/ 44 w 46"/>
                <a:gd name="T15" fmla="*/ 2 h 7"/>
                <a:gd name="T16" fmla="*/ 43 w 46"/>
                <a:gd name="T17" fmla="*/ 2 h 7"/>
                <a:gd name="T18" fmla="*/ 43 w 46"/>
                <a:gd name="T19" fmla="*/ 2 h 7"/>
                <a:gd name="T20" fmla="*/ 43 w 46"/>
                <a:gd name="T21" fmla="*/ 2 h 7"/>
                <a:gd name="T22" fmla="*/ 42 w 46"/>
                <a:gd name="T23" fmla="*/ 2 h 7"/>
                <a:gd name="T24" fmla="*/ 42 w 46"/>
                <a:gd name="T25" fmla="*/ 2 h 7"/>
                <a:gd name="T26" fmla="*/ 42 w 46"/>
                <a:gd name="T27" fmla="*/ 2 h 7"/>
                <a:gd name="T28" fmla="*/ 42 w 46"/>
                <a:gd name="T29" fmla="*/ 2 h 7"/>
                <a:gd name="T30" fmla="*/ 42 w 46"/>
                <a:gd name="T31" fmla="*/ 2 h 7"/>
                <a:gd name="T32" fmla="*/ 41 w 46"/>
                <a:gd name="T33" fmla="*/ 2 h 7"/>
                <a:gd name="T34" fmla="*/ 41 w 46"/>
                <a:gd name="T35" fmla="*/ 2 h 7"/>
                <a:gd name="T36" fmla="*/ 41 w 46"/>
                <a:gd name="T37" fmla="*/ 2 h 7"/>
                <a:gd name="T38" fmla="*/ 41 w 46"/>
                <a:gd name="T39" fmla="*/ 2 h 7"/>
                <a:gd name="T40" fmla="*/ 40 w 46"/>
                <a:gd name="T41" fmla="*/ 2 h 7"/>
                <a:gd name="T42" fmla="*/ 40 w 46"/>
                <a:gd name="T43" fmla="*/ 2 h 7"/>
                <a:gd name="T44" fmla="*/ 40 w 46"/>
                <a:gd name="T45" fmla="*/ 2 h 7"/>
                <a:gd name="T46" fmla="*/ 40 w 46"/>
                <a:gd name="T47" fmla="*/ 2 h 7"/>
                <a:gd name="T48" fmla="*/ 39 w 46"/>
                <a:gd name="T49" fmla="*/ 2 h 7"/>
                <a:gd name="T50" fmla="*/ 39 w 46"/>
                <a:gd name="T51" fmla="*/ 2 h 7"/>
                <a:gd name="T52" fmla="*/ 39 w 46"/>
                <a:gd name="T53" fmla="*/ 2 h 7"/>
                <a:gd name="T54" fmla="*/ 39 w 46"/>
                <a:gd name="T55" fmla="*/ 2 h 7"/>
                <a:gd name="T56" fmla="*/ 25 w 46"/>
                <a:gd name="T57" fmla="*/ 1 h 7"/>
                <a:gd name="T58" fmla="*/ 25 w 46"/>
                <a:gd name="T59" fmla="*/ 1 h 7"/>
                <a:gd name="T60" fmla="*/ 25 w 46"/>
                <a:gd name="T61" fmla="*/ 1 h 7"/>
                <a:gd name="T62" fmla="*/ 19 w 46"/>
                <a:gd name="T6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7">
                  <a:moveTo>
                    <a:pt x="16" y="0"/>
                  </a:moveTo>
                  <a:cubicBezTo>
                    <a:pt x="0" y="4"/>
                    <a:pt x="0" y="4"/>
                    <a:pt x="0" y="4"/>
                  </a:cubicBezTo>
                  <a:cubicBezTo>
                    <a:pt x="9" y="6"/>
                    <a:pt x="18" y="7"/>
                    <a:pt x="27" y="7"/>
                  </a:cubicBezTo>
                  <a:cubicBezTo>
                    <a:pt x="46" y="2"/>
                    <a:pt x="46" y="2"/>
                    <a:pt x="46" y="2"/>
                  </a:cubicBezTo>
                  <a:cubicBezTo>
                    <a:pt x="46" y="2"/>
                    <a:pt x="46" y="2"/>
                    <a:pt x="46" y="2"/>
                  </a:cubicBezTo>
                  <a:cubicBezTo>
                    <a:pt x="46" y="2"/>
                    <a:pt x="46" y="2"/>
                    <a:pt x="46" y="2"/>
                  </a:cubicBezTo>
                  <a:cubicBezTo>
                    <a:pt x="46" y="2"/>
                    <a:pt x="46" y="2"/>
                    <a:pt x="46" y="2"/>
                  </a:cubicBezTo>
                  <a:cubicBezTo>
                    <a:pt x="46" y="2"/>
                    <a:pt x="46" y="2"/>
                    <a:pt x="46" y="2"/>
                  </a:cubicBezTo>
                  <a:cubicBezTo>
                    <a:pt x="46" y="2"/>
                    <a:pt x="45" y="2"/>
                    <a:pt x="45" y="2"/>
                  </a:cubicBezTo>
                  <a:cubicBezTo>
                    <a:pt x="45" y="2"/>
                    <a:pt x="45" y="2"/>
                    <a:pt x="45" y="2"/>
                  </a:cubicBezTo>
                  <a:cubicBezTo>
                    <a:pt x="45" y="2"/>
                    <a:pt x="45" y="2"/>
                    <a:pt x="45" y="2"/>
                  </a:cubicBezTo>
                  <a:cubicBezTo>
                    <a:pt x="45" y="2"/>
                    <a:pt x="45" y="2"/>
                    <a:pt x="45" y="2"/>
                  </a:cubicBezTo>
                  <a:cubicBezTo>
                    <a:pt x="45" y="2"/>
                    <a:pt x="45" y="2"/>
                    <a:pt x="45" y="2"/>
                  </a:cubicBezTo>
                  <a:cubicBezTo>
                    <a:pt x="45" y="2"/>
                    <a:pt x="45" y="2"/>
                    <a:pt x="44" y="2"/>
                  </a:cubicBezTo>
                  <a:cubicBezTo>
                    <a:pt x="44" y="2"/>
                    <a:pt x="44" y="2"/>
                    <a:pt x="44" y="2"/>
                  </a:cubicBezTo>
                  <a:cubicBezTo>
                    <a:pt x="44" y="2"/>
                    <a:pt x="44" y="2"/>
                    <a:pt x="44" y="2"/>
                  </a:cubicBezTo>
                  <a:cubicBezTo>
                    <a:pt x="44" y="2"/>
                    <a:pt x="44" y="2"/>
                    <a:pt x="44" y="2"/>
                  </a:cubicBezTo>
                  <a:cubicBezTo>
                    <a:pt x="44" y="2"/>
                    <a:pt x="43" y="2"/>
                    <a:pt x="43" y="2"/>
                  </a:cubicBezTo>
                  <a:cubicBezTo>
                    <a:pt x="43" y="2"/>
                    <a:pt x="43" y="2"/>
                    <a:pt x="43" y="2"/>
                  </a:cubicBezTo>
                  <a:cubicBezTo>
                    <a:pt x="43" y="2"/>
                    <a:pt x="43" y="2"/>
                    <a:pt x="43" y="2"/>
                  </a:cubicBezTo>
                  <a:cubicBezTo>
                    <a:pt x="43" y="2"/>
                    <a:pt x="43" y="2"/>
                    <a:pt x="43" y="2"/>
                  </a:cubicBezTo>
                  <a:cubicBezTo>
                    <a:pt x="43" y="2"/>
                    <a:pt x="43" y="2"/>
                    <a:pt x="43" y="2"/>
                  </a:cubicBezTo>
                  <a:cubicBezTo>
                    <a:pt x="43" y="2"/>
                    <a:pt x="43" y="2"/>
                    <a:pt x="43" y="2"/>
                  </a:cubicBezTo>
                  <a:cubicBezTo>
                    <a:pt x="43" y="2"/>
                    <a:pt x="43" y="2"/>
                    <a:pt x="42" y="2"/>
                  </a:cubicBezTo>
                  <a:cubicBezTo>
                    <a:pt x="42" y="2"/>
                    <a:pt x="42" y="2"/>
                    <a:pt x="42" y="2"/>
                  </a:cubicBezTo>
                  <a:cubicBezTo>
                    <a:pt x="42" y="2"/>
                    <a:pt x="42" y="2"/>
                    <a:pt x="42" y="2"/>
                  </a:cubicBezTo>
                  <a:cubicBezTo>
                    <a:pt x="42" y="2"/>
                    <a:pt x="42" y="2"/>
                    <a:pt x="42" y="2"/>
                  </a:cubicBezTo>
                  <a:cubicBezTo>
                    <a:pt x="42" y="2"/>
                    <a:pt x="42" y="2"/>
                    <a:pt x="42" y="2"/>
                  </a:cubicBezTo>
                  <a:cubicBezTo>
                    <a:pt x="42" y="2"/>
                    <a:pt x="42" y="2"/>
                    <a:pt x="42" y="2"/>
                  </a:cubicBezTo>
                  <a:cubicBezTo>
                    <a:pt x="42" y="2"/>
                    <a:pt x="42" y="2"/>
                    <a:pt x="42" y="2"/>
                  </a:cubicBezTo>
                  <a:cubicBezTo>
                    <a:pt x="42" y="2"/>
                    <a:pt x="42" y="2"/>
                    <a:pt x="42" y="2"/>
                  </a:cubicBezTo>
                  <a:cubicBezTo>
                    <a:pt x="42" y="2"/>
                    <a:pt x="42" y="2"/>
                    <a:pt x="42"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1" y="2"/>
                  </a:cubicBezTo>
                  <a:cubicBezTo>
                    <a:pt x="41" y="2"/>
                    <a:pt x="41" y="2"/>
                    <a:pt x="40" y="2"/>
                  </a:cubicBezTo>
                  <a:cubicBezTo>
                    <a:pt x="40" y="2"/>
                    <a:pt x="40" y="2"/>
                    <a:pt x="40" y="2"/>
                  </a:cubicBezTo>
                  <a:cubicBezTo>
                    <a:pt x="40" y="2"/>
                    <a:pt x="40" y="2"/>
                    <a:pt x="40" y="2"/>
                  </a:cubicBezTo>
                  <a:cubicBezTo>
                    <a:pt x="40" y="2"/>
                    <a:pt x="40" y="2"/>
                    <a:pt x="40" y="2"/>
                  </a:cubicBezTo>
                  <a:cubicBezTo>
                    <a:pt x="40" y="2"/>
                    <a:pt x="40" y="2"/>
                    <a:pt x="40" y="2"/>
                  </a:cubicBezTo>
                  <a:cubicBezTo>
                    <a:pt x="40" y="2"/>
                    <a:pt x="40" y="2"/>
                    <a:pt x="40" y="2"/>
                  </a:cubicBezTo>
                  <a:cubicBezTo>
                    <a:pt x="40" y="2"/>
                    <a:pt x="40" y="2"/>
                    <a:pt x="40" y="2"/>
                  </a:cubicBezTo>
                  <a:cubicBezTo>
                    <a:pt x="40" y="2"/>
                    <a:pt x="40" y="2"/>
                    <a:pt x="40" y="2"/>
                  </a:cubicBezTo>
                  <a:cubicBezTo>
                    <a:pt x="40" y="2"/>
                    <a:pt x="40" y="2"/>
                    <a:pt x="39" y="2"/>
                  </a:cubicBezTo>
                  <a:cubicBezTo>
                    <a:pt x="39" y="2"/>
                    <a:pt x="39" y="2"/>
                    <a:pt x="39" y="2"/>
                  </a:cubicBezTo>
                  <a:cubicBezTo>
                    <a:pt x="39" y="2"/>
                    <a:pt x="39" y="2"/>
                    <a:pt x="39" y="2"/>
                  </a:cubicBezTo>
                  <a:cubicBezTo>
                    <a:pt x="39" y="2"/>
                    <a:pt x="39" y="2"/>
                    <a:pt x="39" y="2"/>
                  </a:cubicBezTo>
                  <a:cubicBezTo>
                    <a:pt x="39" y="2"/>
                    <a:pt x="39" y="2"/>
                    <a:pt x="39" y="2"/>
                  </a:cubicBezTo>
                  <a:cubicBezTo>
                    <a:pt x="39" y="2"/>
                    <a:pt x="39" y="2"/>
                    <a:pt x="39" y="2"/>
                  </a:cubicBezTo>
                  <a:cubicBezTo>
                    <a:pt x="39" y="2"/>
                    <a:pt x="39" y="2"/>
                    <a:pt x="39" y="2"/>
                  </a:cubicBezTo>
                  <a:cubicBezTo>
                    <a:pt x="39" y="2"/>
                    <a:pt x="39" y="2"/>
                    <a:pt x="39" y="2"/>
                  </a:cubicBezTo>
                  <a:cubicBezTo>
                    <a:pt x="34" y="1"/>
                    <a:pt x="30" y="1"/>
                    <a:pt x="25"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3" y="0"/>
                    <a:pt x="21" y="0"/>
                    <a:pt x="19" y="0"/>
                  </a:cubicBezTo>
                  <a:cubicBezTo>
                    <a:pt x="18" y="0"/>
                    <a:pt x="17" y="0"/>
                    <a:pt x="16"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9" name="Freeform 235"/>
            <p:cNvSpPr/>
            <p:nvPr/>
          </p:nvSpPr>
          <p:spPr bwMode="auto">
            <a:xfrm>
              <a:off x="2176" y="3071"/>
              <a:ext cx="45" cy="16"/>
            </a:xfrm>
            <a:custGeom>
              <a:avLst/>
              <a:gdLst>
                <a:gd name="T0" fmla="*/ 17 w 19"/>
                <a:gd name="T1" fmla="*/ 0 h 7"/>
                <a:gd name="T2" fmla="*/ 0 w 19"/>
                <a:gd name="T3" fmla="*/ 5 h 7"/>
                <a:gd name="T4" fmla="*/ 3 w 19"/>
                <a:gd name="T5" fmla="*/ 7 h 7"/>
                <a:gd name="T6" fmla="*/ 19 w 19"/>
                <a:gd name="T7" fmla="*/ 2 h 7"/>
                <a:gd name="T8" fmla="*/ 17 w 19"/>
                <a:gd name="T9" fmla="*/ 0 h 7"/>
              </a:gdLst>
              <a:ahLst/>
              <a:cxnLst>
                <a:cxn ang="0">
                  <a:pos x="T0" y="T1"/>
                </a:cxn>
                <a:cxn ang="0">
                  <a:pos x="T2" y="T3"/>
                </a:cxn>
                <a:cxn ang="0">
                  <a:pos x="T4" y="T5"/>
                </a:cxn>
                <a:cxn ang="0">
                  <a:pos x="T6" y="T7"/>
                </a:cxn>
                <a:cxn ang="0">
                  <a:pos x="T8" y="T9"/>
                </a:cxn>
              </a:cxnLst>
              <a:rect l="0" t="0" r="r" b="b"/>
              <a:pathLst>
                <a:path w="19" h="7">
                  <a:moveTo>
                    <a:pt x="17" y="0"/>
                  </a:moveTo>
                  <a:cubicBezTo>
                    <a:pt x="0" y="5"/>
                    <a:pt x="0" y="5"/>
                    <a:pt x="0" y="5"/>
                  </a:cubicBezTo>
                  <a:cubicBezTo>
                    <a:pt x="1" y="6"/>
                    <a:pt x="2" y="6"/>
                    <a:pt x="3" y="7"/>
                  </a:cubicBezTo>
                  <a:cubicBezTo>
                    <a:pt x="19" y="2"/>
                    <a:pt x="19" y="2"/>
                    <a:pt x="19" y="2"/>
                  </a:cubicBezTo>
                  <a:cubicBezTo>
                    <a:pt x="18" y="2"/>
                    <a:pt x="17" y="1"/>
                    <a:pt x="1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0" name="Freeform 236"/>
            <p:cNvSpPr/>
            <p:nvPr/>
          </p:nvSpPr>
          <p:spPr bwMode="auto">
            <a:xfrm>
              <a:off x="2229" y="3094"/>
              <a:ext cx="49" cy="15"/>
            </a:xfrm>
            <a:custGeom>
              <a:avLst/>
              <a:gdLst>
                <a:gd name="T0" fmla="*/ 15 w 21"/>
                <a:gd name="T1" fmla="*/ 0 h 6"/>
                <a:gd name="T2" fmla="*/ 0 w 21"/>
                <a:gd name="T3" fmla="*/ 5 h 6"/>
                <a:gd name="T4" fmla="*/ 6 w 21"/>
                <a:gd name="T5" fmla="*/ 6 h 6"/>
                <a:gd name="T6" fmla="*/ 21 w 21"/>
                <a:gd name="T7" fmla="*/ 2 h 6"/>
                <a:gd name="T8" fmla="*/ 20 w 21"/>
                <a:gd name="T9" fmla="*/ 2 h 6"/>
                <a:gd name="T10" fmla="*/ 20 w 21"/>
                <a:gd name="T11" fmla="*/ 2 h 6"/>
                <a:gd name="T12" fmla="*/ 17 w 21"/>
                <a:gd name="T13" fmla="*/ 1 h 6"/>
                <a:gd name="T14" fmla="*/ 15 w 21"/>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
                  <a:moveTo>
                    <a:pt x="15" y="0"/>
                  </a:moveTo>
                  <a:cubicBezTo>
                    <a:pt x="0" y="5"/>
                    <a:pt x="0" y="5"/>
                    <a:pt x="0" y="5"/>
                  </a:cubicBezTo>
                  <a:cubicBezTo>
                    <a:pt x="2" y="5"/>
                    <a:pt x="4" y="6"/>
                    <a:pt x="6" y="6"/>
                  </a:cubicBezTo>
                  <a:cubicBezTo>
                    <a:pt x="21" y="2"/>
                    <a:pt x="21" y="2"/>
                    <a:pt x="21" y="2"/>
                  </a:cubicBezTo>
                  <a:cubicBezTo>
                    <a:pt x="21" y="2"/>
                    <a:pt x="20" y="2"/>
                    <a:pt x="20" y="2"/>
                  </a:cubicBezTo>
                  <a:cubicBezTo>
                    <a:pt x="20" y="2"/>
                    <a:pt x="20" y="2"/>
                    <a:pt x="20" y="2"/>
                  </a:cubicBezTo>
                  <a:cubicBezTo>
                    <a:pt x="19" y="1"/>
                    <a:pt x="18" y="1"/>
                    <a:pt x="17" y="1"/>
                  </a:cubicBezTo>
                  <a:cubicBezTo>
                    <a:pt x="17" y="1"/>
                    <a:pt x="16" y="1"/>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1" name="Freeform 237"/>
            <p:cNvSpPr/>
            <p:nvPr/>
          </p:nvSpPr>
          <p:spPr bwMode="auto">
            <a:xfrm>
              <a:off x="2207" y="2997"/>
              <a:ext cx="405" cy="116"/>
            </a:xfrm>
            <a:custGeom>
              <a:avLst/>
              <a:gdLst>
                <a:gd name="T0" fmla="*/ 171 w 171"/>
                <a:gd name="T1" fmla="*/ 25 h 49"/>
                <a:gd name="T2" fmla="*/ 171 w 171"/>
                <a:gd name="T3" fmla="*/ 26 h 49"/>
                <a:gd name="T4" fmla="*/ 86 w 171"/>
                <a:gd name="T5" fmla="*/ 49 h 49"/>
                <a:gd name="T6" fmla="*/ 0 w 171"/>
                <a:gd name="T7" fmla="*/ 26 h 49"/>
                <a:gd name="T8" fmla="*/ 0 w 171"/>
                <a:gd name="T9" fmla="*/ 25 h 49"/>
                <a:gd name="T10" fmla="*/ 86 w 171"/>
                <a:gd name="T11" fmla="*/ 0 h 49"/>
                <a:gd name="T12" fmla="*/ 171 w 171"/>
                <a:gd name="T13" fmla="*/ 25 h 49"/>
              </a:gdLst>
              <a:ahLst/>
              <a:cxnLst>
                <a:cxn ang="0">
                  <a:pos x="T0" y="T1"/>
                </a:cxn>
                <a:cxn ang="0">
                  <a:pos x="T2" y="T3"/>
                </a:cxn>
                <a:cxn ang="0">
                  <a:pos x="T4" y="T5"/>
                </a:cxn>
                <a:cxn ang="0">
                  <a:pos x="T6" y="T7"/>
                </a:cxn>
                <a:cxn ang="0">
                  <a:pos x="T8" y="T9"/>
                </a:cxn>
                <a:cxn ang="0">
                  <a:pos x="T10" y="T11"/>
                </a:cxn>
                <a:cxn ang="0">
                  <a:pos x="T12" y="T13"/>
                </a:cxn>
              </a:cxnLst>
              <a:rect l="0" t="0" r="r" b="b"/>
              <a:pathLst>
                <a:path w="171" h="49">
                  <a:moveTo>
                    <a:pt x="171" y="25"/>
                  </a:moveTo>
                  <a:cubicBezTo>
                    <a:pt x="171" y="25"/>
                    <a:pt x="171" y="25"/>
                    <a:pt x="171" y="26"/>
                  </a:cubicBezTo>
                  <a:cubicBezTo>
                    <a:pt x="169" y="39"/>
                    <a:pt x="131" y="49"/>
                    <a:pt x="86" y="49"/>
                  </a:cubicBezTo>
                  <a:cubicBezTo>
                    <a:pt x="40" y="49"/>
                    <a:pt x="2" y="39"/>
                    <a:pt x="0" y="26"/>
                  </a:cubicBezTo>
                  <a:cubicBezTo>
                    <a:pt x="0" y="25"/>
                    <a:pt x="0" y="25"/>
                    <a:pt x="0" y="25"/>
                  </a:cubicBezTo>
                  <a:cubicBezTo>
                    <a:pt x="0" y="11"/>
                    <a:pt x="39" y="0"/>
                    <a:pt x="86" y="0"/>
                  </a:cubicBezTo>
                  <a:cubicBezTo>
                    <a:pt x="133" y="0"/>
                    <a:pt x="171" y="11"/>
                    <a:pt x="171" y="25"/>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2" name="Freeform 238"/>
            <p:cNvSpPr/>
            <p:nvPr/>
          </p:nvSpPr>
          <p:spPr bwMode="auto">
            <a:xfrm>
              <a:off x="2207" y="3004"/>
              <a:ext cx="405" cy="109"/>
            </a:xfrm>
            <a:custGeom>
              <a:avLst/>
              <a:gdLst>
                <a:gd name="T0" fmla="*/ 171 w 171"/>
                <a:gd name="T1" fmla="*/ 23 h 46"/>
                <a:gd name="T2" fmla="*/ 86 w 171"/>
                <a:gd name="T3" fmla="*/ 46 h 46"/>
                <a:gd name="T4" fmla="*/ 83 w 171"/>
                <a:gd name="T5" fmla="*/ 46 h 46"/>
                <a:gd name="T6" fmla="*/ 54 w 171"/>
                <a:gd name="T7" fmla="*/ 44 h 46"/>
                <a:gd name="T8" fmla="*/ 29 w 171"/>
                <a:gd name="T9" fmla="*/ 40 h 46"/>
                <a:gd name="T10" fmla="*/ 24 w 171"/>
                <a:gd name="T11" fmla="*/ 38 h 46"/>
                <a:gd name="T12" fmla="*/ 6 w 171"/>
                <a:gd name="T13" fmla="*/ 30 h 46"/>
                <a:gd name="T14" fmla="*/ 4 w 171"/>
                <a:gd name="T15" fmla="*/ 28 h 46"/>
                <a:gd name="T16" fmla="*/ 0 w 171"/>
                <a:gd name="T17" fmla="*/ 23 h 46"/>
                <a:gd name="T18" fmla="*/ 86 w 171"/>
                <a:gd name="T19" fmla="*/ 0 h 46"/>
                <a:gd name="T20" fmla="*/ 102 w 171"/>
                <a:gd name="T21" fmla="*/ 0 h 46"/>
                <a:gd name="T22" fmla="*/ 111 w 171"/>
                <a:gd name="T23" fmla="*/ 1 h 46"/>
                <a:gd name="T24" fmla="*/ 140 w 171"/>
                <a:gd name="T25" fmla="*/ 5 h 46"/>
                <a:gd name="T26" fmla="*/ 146 w 171"/>
                <a:gd name="T27" fmla="*/ 7 h 46"/>
                <a:gd name="T28" fmla="*/ 162 w 171"/>
                <a:gd name="T29" fmla="*/ 13 h 46"/>
                <a:gd name="T30" fmla="*/ 170 w 171"/>
                <a:gd name="T31" fmla="*/ 21 h 46"/>
                <a:gd name="T32" fmla="*/ 171 w 171"/>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 h="46">
                  <a:moveTo>
                    <a:pt x="171" y="23"/>
                  </a:moveTo>
                  <a:cubicBezTo>
                    <a:pt x="169" y="36"/>
                    <a:pt x="131" y="46"/>
                    <a:pt x="86" y="46"/>
                  </a:cubicBezTo>
                  <a:cubicBezTo>
                    <a:pt x="85" y="46"/>
                    <a:pt x="84" y="46"/>
                    <a:pt x="83" y="46"/>
                  </a:cubicBezTo>
                  <a:cubicBezTo>
                    <a:pt x="72" y="46"/>
                    <a:pt x="63" y="45"/>
                    <a:pt x="54" y="44"/>
                  </a:cubicBezTo>
                  <a:cubicBezTo>
                    <a:pt x="45" y="43"/>
                    <a:pt x="36" y="42"/>
                    <a:pt x="29" y="40"/>
                  </a:cubicBezTo>
                  <a:cubicBezTo>
                    <a:pt x="27" y="39"/>
                    <a:pt x="26" y="39"/>
                    <a:pt x="24" y="38"/>
                  </a:cubicBezTo>
                  <a:cubicBezTo>
                    <a:pt x="16" y="36"/>
                    <a:pt x="10" y="33"/>
                    <a:pt x="6" y="30"/>
                  </a:cubicBezTo>
                  <a:cubicBezTo>
                    <a:pt x="5" y="30"/>
                    <a:pt x="4" y="29"/>
                    <a:pt x="4" y="28"/>
                  </a:cubicBezTo>
                  <a:cubicBezTo>
                    <a:pt x="2" y="26"/>
                    <a:pt x="1" y="25"/>
                    <a:pt x="0" y="23"/>
                  </a:cubicBezTo>
                  <a:cubicBezTo>
                    <a:pt x="2" y="10"/>
                    <a:pt x="40" y="0"/>
                    <a:pt x="86" y="0"/>
                  </a:cubicBezTo>
                  <a:cubicBezTo>
                    <a:pt x="91" y="0"/>
                    <a:pt x="97" y="0"/>
                    <a:pt x="102" y="0"/>
                  </a:cubicBezTo>
                  <a:cubicBezTo>
                    <a:pt x="105" y="0"/>
                    <a:pt x="108" y="0"/>
                    <a:pt x="111" y="1"/>
                  </a:cubicBezTo>
                  <a:cubicBezTo>
                    <a:pt x="122" y="2"/>
                    <a:pt x="132" y="3"/>
                    <a:pt x="140" y="5"/>
                  </a:cubicBezTo>
                  <a:cubicBezTo>
                    <a:pt x="142" y="6"/>
                    <a:pt x="144" y="6"/>
                    <a:pt x="146" y="7"/>
                  </a:cubicBezTo>
                  <a:cubicBezTo>
                    <a:pt x="152" y="9"/>
                    <a:pt x="158" y="11"/>
                    <a:pt x="162" y="13"/>
                  </a:cubicBezTo>
                  <a:cubicBezTo>
                    <a:pt x="166" y="16"/>
                    <a:pt x="169" y="18"/>
                    <a:pt x="170" y="21"/>
                  </a:cubicBezTo>
                  <a:cubicBezTo>
                    <a:pt x="170" y="21"/>
                    <a:pt x="171" y="22"/>
                    <a:pt x="171"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3" name="Freeform 239"/>
            <p:cNvSpPr/>
            <p:nvPr/>
          </p:nvSpPr>
          <p:spPr bwMode="auto">
            <a:xfrm>
              <a:off x="2335" y="3099"/>
              <a:ext cx="109" cy="14"/>
            </a:xfrm>
            <a:custGeom>
              <a:avLst/>
              <a:gdLst>
                <a:gd name="T0" fmla="*/ 14 w 46"/>
                <a:gd name="T1" fmla="*/ 0 h 6"/>
                <a:gd name="T2" fmla="*/ 0 w 46"/>
                <a:gd name="T3" fmla="*/ 4 h 6"/>
                <a:gd name="T4" fmla="*/ 29 w 46"/>
                <a:gd name="T5" fmla="*/ 6 h 6"/>
                <a:gd name="T6" fmla="*/ 46 w 46"/>
                <a:gd name="T7" fmla="*/ 1 h 6"/>
                <a:gd name="T8" fmla="*/ 40 w 46"/>
                <a:gd name="T9" fmla="*/ 1 h 6"/>
                <a:gd name="T10" fmla="*/ 38 w 46"/>
                <a:gd name="T11" fmla="*/ 1 h 6"/>
                <a:gd name="T12" fmla="*/ 37 w 46"/>
                <a:gd name="T13" fmla="*/ 1 h 6"/>
                <a:gd name="T14" fmla="*/ 26 w 46"/>
                <a:gd name="T15" fmla="*/ 1 h 6"/>
                <a:gd name="T16" fmla="*/ 23 w 46"/>
                <a:gd name="T17" fmla="*/ 0 h 6"/>
                <a:gd name="T18" fmla="*/ 15 w 46"/>
                <a:gd name="T19" fmla="*/ 0 h 6"/>
                <a:gd name="T20" fmla="*/ 14 w 4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
                  <a:moveTo>
                    <a:pt x="14" y="0"/>
                  </a:moveTo>
                  <a:cubicBezTo>
                    <a:pt x="0" y="4"/>
                    <a:pt x="0" y="4"/>
                    <a:pt x="0" y="4"/>
                  </a:cubicBezTo>
                  <a:cubicBezTo>
                    <a:pt x="9" y="5"/>
                    <a:pt x="18" y="6"/>
                    <a:pt x="29" y="6"/>
                  </a:cubicBezTo>
                  <a:cubicBezTo>
                    <a:pt x="46" y="1"/>
                    <a:pt x="46" y="1"/>
                    <a:pt x="46" y="1"/>
                  </a:cubicBezTo>
                  <a:cubicBezTo>
                    <a:pt x="44" y="1"/>
                    <a:pt x="42" y="1"/>
                    <a:pt x="40" y="1"/>
                  </a:cubicBezTo>
                  <a:cubicBezTo>
                    <a:pt x="40" y="1"/>
                    <a:pt x="39" y="1"/>
                    <a:pt x="38" y="1"/>
                  </a:cubicBezTo>
                  <a:cubicBezTo>
                    <a:pt x="37" y="1"/>
                    <a:pt x="37" y="1"/>
                    <a:pt x="37" y="1"/>
                  </a:cubicBezTo>
                  <a:cubicBezTo>
                    <a:pt x="33" y="1"/>
                    <a:pt x="30" y="1"/>
                    <a:pt x="26" y="1"/>
                  </a:cubicBezTo>
                  <a:cubicBezTo>
                    <a:pt x="25" y="1"/>
                    <a:pt x="24" y="1"/>
                    <a:pt x="23" y="0"/>
                  </a:cubicBezTo>
                  <a:cubicBezTo>
                    <a:pt x="20" y="0"/>
                    <a:pt x="18" y="0"/>
                    <a:pt x="15" y="0"/>
                  </a:cubicBezTo>
                  <a:cubicBezTo>
                    <a:pt x="15" y="0"/>
                    <a:pt x="14" y="0"/>
                    <a:pt x="14"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4" name="Freeform 240"/>
            <p:cNvSpPr/>
            <p:nvPr/>
          </p:nvSpPr>
          <p:spPr bwMode="auto">
            <a:xfrm>
              <a:off x="2217" y="3068"/>
              <a:ext cx="16" cy="7"/>
            </a:xfrm>
            <a:custGeom>
              <a:avLst/>
              <a:gdLst>
                <a:gd name="T0" fmla="*/ 2 w 7"/>
                <a:gd name="T1" fmla="*/ 0 h 3"/>
                <a:gd name="T2" fmla="*/ 0 w 7"/>
                <a:gd name="T3" fmla="*/ 1 h 3"/>
                <a:gd name="T4" fmla="*/ 2 w 7"/>
                <a:gd name="T5" fmla="*/ 3 h 3"/>
                <a:gd name="T6" fmla="*/ 7 w 7"/>
                <a:gd name="T7" fmla="*/ 2 h 3"/>
                <a:gd name="T8" fmla="*/ 5 w 7"/>
                <a:gd name="T9" fmla="*/ 2 h 3"/>
                <a:gd name="T10" fmla="*/ 2 w 7"/>
                <a:gd name="T11" fmla="*/ 0 h 3"/>
                <a:gd name="T12" fmla="*/ 2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2" y="0"/>
                  </a:moveTo>
                  <a:cubicBezTo>
                    <a:pt x="0" y="1"/>
                    <a:pt x="0" y="1"/>
                    <a:pt x="0" y="1"/>
                  </a:cubicBezTo>
                  <a:cubicBezTo>
                    <a:pt x="0" y="2"/>
                    <a:pt x="1" y="3"/>
                    <a:pt x="2" y="3"/>
                  </a:cubicBezTo>
                  <a:cubicBezTo>
                    <a:pt x="7" y="2"/>
                    <a:pt x="7" y="2"/>
                    <a:pt x="7" y="2"/>
                  </a:cubicBezTo>
                  <a:cubicBezTo>
                    <a:pt x="6" y="2"/>
                    <a:pt x="6" y="2"/>
                    <a:pt x="5" y="2"/>
                  </a:cubicBezTo>
                  <a:cubicBezTo>
                    <a:pt x="4" y="1"/>
                    <a:pt x="3" y="1"/>
                    <a:pt x="2" y="0"/>
                  </a:cubicBezTo>
                  <a:cubicBezTo>
                    <a:pt x="2" y="0"/>
                    <a:pt x="2" y="0"/>
                    <a:pt x="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5" name="Freeform 241"/>
            <p:cNvSpPr/>
            <p:nvPr/>
          </p:nvSpPr>
          <p:spPr bwMode="auto">
            <a:xfrm>
              <a:off x="2264" y="3087"/>
              <a:ext cx="38" cy="12"/>
            </a:xfrm>
            <a:custGeom>
              <a:avLst/>
              <a:gdLst>
                <a:gd name="T0" fmla="*/ 10 w 16"/>
                <a:gd name="T1" fmla="*/ 0 h 5"/>
                <a:gd name="T2" fmla="*/ 0 w 16"/>
                <a:gd name="T3" fmla="*/ 3 h 5"/>
                <a:gd name="T4" fmla="*/ 5 w 16"/>
                <a:gd name="T5" fmla="*/ 5 h 5"/>
                <a:gd name="T6" fmla="*/ 16 w 16"/>
                <a:gd name="T7" fmla="*/ 2 h 5"/>
                <a:gd name="T8" fmla="*/ 14 w 16"/>
                <a:gd name="T9" fmla="*/ 1 h 5"/>
                <a:gd name="T10" fmla="*/ 11 w 16"/>
                <a:gd name="T11" fmla="*/ 1 h 5"/>
                <a:gd name="T12" fmla="*/ 10 w 1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0" y="0"/>
                  </a:moveTo>
                  <a:cubicBezTo>
                    <a:pt x="0" y="3"/>
                    <a:pt x="0" y="3"/>
                    <a:pt x="0" y="3"/>
                  </a:cubicBezTo>
                  <a:cubicBezTo>
                    <a:pt x="2" y="4"/>
                    <a:pt x="3" y="4"/>
                    <a:pt x="5" y="5"/>
                  </a:cubicBezTo>
                  <a:cubicBezTo>
                    <a:pt x="16" y="2"/>
                    <a:pt x="16" y="2"/>
                    <a:pt x="16" y="2"/>
                  </a:cubicBezTo>
                  <a:cubicBezTo>
                    <a:pt x="15" y="1"/>
                    <a:pt x="14" y="1"/>
                    <a:pt x="14" y="1"/>
                  </a:cubicBezTo>
                  <a:cubicBezTo>
                    <a:pt x="13" y="1"/>
                    <a:pt x="12" y="1"/>
                    <a:pt x="11" y="1"/>
                  </a:cubicBezTo>
                  <a:cubicBezTo>
                    <a:pt x="10" y="1"/>
                    <a:pt x="10" y="0"/>
                    <a:pt x="1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6" name="Freeform 242"/>
            <p:cNvSpPr/>
            <p:nvPr/>
          </p:nvSpPr>
          <p:spPr bwMode="auto">
            <a:xfrm>
              <a:off x="2319" y="3016"/>
              <a:ext cx="189" cy="81"/>
            </a:xfrm>
            <a:custGeom>
              <a:avLst/>
              <a:gdLst>
                <a:gd name="T0" fmla="*/ 50 w 80"/>
                <a:gd name="T1" fmla="*/ 30 h 34"/>
                <a:gd name="T2" fmla="*/ 50 w 80"/>
                <a:gd name="T3" fmla="*/ 34 h 34"/>
                <a:gd name="T4" fmla="*/ 32 w 80"/>
                <a:gd name="T5" fmla="*/ 34 h 34"/>
                <a:gd name="T6" fmla="*/ 32 w 80"/>
                <a:gd name="T7" fmla="*/ 30 h 34"/>
                <a:gd name="T8" fmla="*/ 0 w 80"/>
                <a:gd name="T9" fmla="*/ 28 h 34"/>
                <a:gd name="T10" fmla="*/ 9 w 80"/>
                <a:gd name="T11" fmla="*/ 22 h 34"/>
                <a:gd name="T12" fmla="*/ 39 w 80"/>
                <a:gd name="T13" fmla="*/ 24 h 34"/>
                <a:gd name="T14" fmla="*/ 50 w 80"/>
                <a:gd name="T15" fmla="*/ 23 h 34"/>
                <a:gd name="T16" fmla="*/ 1 w 80"/>
                <a:gd name="T17" fmla="*/ 13 h 34"/>
                <a:gd name="T18" fmla="*/ 32 w 80"/>
                <a:gd name="T19" fmla="*/ 4 h 34"/>
                <a:gd name="T20" fmla="*/ 32 w 80"/>
                <a:gd name="T21" fmla="*/ 0 h 34"/>
                <a:gd name="T22" fmla="*/ 50 w 80"/>
                <a:gd name="T23" fmla="*/ 0 h 34"/>
                <a:gd name="T24" fmla="*/ 50 w 80"/>
                <a:gd name="T25" fmla="*/ 4 h 34"/>
                <a:gd name="T26" fmla="*/ 76 w 80"/>
                <a:gd name="T27" fmla="*/ 6 h 34"/>
                <a:gd name="T28" fmla="*/ 67 w 80"/>
                <a:gd name="T29" fmla="*/ 12 h 34"/>
                <a:gd name="T30" fmla="*/ 42 w 80"/>
                <a:gd name="T31" fmla="*/ 11 h 34"/>
                <a:gd name="T32" fmla="*/ 31 w 80"/>
                <a:gd name="T33" fmla="*/ 12 h 34"/>
                <a:gd name="T34" fmla="*/ 80 w 80"/>
                <a:gd name="T35" fmla="*/ 22 h 34"/>
                <a:gd name="T36" fmla="*/ 50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0" y="30"/>
                  </a:moveTo>
                  <a:cubicBezTo>
                    <a:pt x="50" y="34"/>
                    <a:pt x="50" y="34"/>
                    <a:pt x="50" y="34"/>
                  </a:cubicBezTo>
                  <a:cubicBezTo>
                    <a:pt x="32" y="34"/>
                    <a:pt x="32" y="34"/>
                    <a:pt x="32" y="34"/>
                  </a:cubicBezTo>
                  <a:cubicBezTo>
                    <a:pt x="32" y="30"/>
                    <a:pt x="32" y="30"/>
                    <a:pt x="32" y="30"/>
                  </a:cubicBezTo>
                  <a:cubicBezTo>
                    <a:pt x="20" y="30"/>
                    <a:pt x="7" y="29"/>
                    <a:pt x="0" y="28"/>
                  </a:cubicBezTo>
                  <a:cubicBezTo>
                    <a:pt x="9" y="22"/>
                    <a:pt x="9" y="22"/>
                    <a:pt x="9" y="22"/>
                  </a:cubicBezTo>
                  <a:cubicBezTo>
                    <a:pt x="18" y="23"/>
                    <a:pt x="29" y="24"/>
                    <a:pt x="39" y="24"/>
                  </a:cubicBezTo>
                  <a:cubicBezTo>
                    <a:pt x="47" y="24"/>
                    <a:pt x="50" y="24"/>
                    <a:pt x="50" y="23"/>
                  </a:cubicBezTo>
                  <a:cubicBezTo>
                    <a:pt x="50" y="19"/>
                    <a:pt x="1" y="22"/>
                    <a:pt x="1" y="13"/>
                  </a:cubicBezTo>
                  <a:cubicBezTo>
                    <a:pt x="1" y="8"/>
                    <a:pt x="12" y="5"/>
                    <a:pt x="32" y="4"/>
                  </a:cubicBezTo>
                  <a:cubicBezTo>
                    <a:pt x="32" y="0"/>
                    <a:pt x="32" y="0"/>
                    <a:pt x="32" y="0"/>
                  </a:cubicBezTo>
                  <a:cubicBezTo>
                    <a:pt x="50" y="0"/>
                    <a:pt x="50" y="0"/>
                    <a:pt x="50" y="0"/>
                  </a:cubicBezTo>
                  <a:cubicBezTo>
                    <a:pt x="50" y="4"/>
                    <a:pt x="50" y="4"/>
                    <a:pt x="50" y="4"/>
                  </a:cubicBezTo>
                  <a:cubicBezTo>
                    <a:pt x="60" y="4"/>
                    <a:pt x="69" y="5"/>
                    <a:pt x="76" y="6"/>
                  </a:cubicBezTo>
                  <a:cubicBezTo>
                    <a:pt x="67" y="12"/>
                    <a:pt x="67" y="12"/>
                    <a:pt x="67" y="12"/>
                  </a:cubicBezTo>
                  <a:cubicBezTo>
                    <a:pt x="58" y="11"/>
                    <a:pt x="50" y="11"/>
                    <a:pt x="42" y="11"/>
                  </a:cubicBezTo>
                  <a:cubicBezTo>
                    <a:pt x="34" y="11"/>
                    <a:pt x="31" y="11"/>
                    <a:pt x="31" y="12"/>
                  </a:cubicBezTo>
                  <a:cubicBezTo>
                    <a:pt x="31" y="15"/>
                    <a:pt x="80" y="13"/>
                    <a:pt x="80" y="22"/>
                  </a:cubicBezTo>
                  <a:cubicBezTo>
                    <a:pt x="80" y="26"/>
                    <a:pt x="70" y="29"/>
                    <a:pt x="50"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7" name="Freeform 243"/>
            <p:cNvSpPr/>
            <p:nvPr/>
          </p:nvSpPr>
          <p:spPr bwMode="auto">
            <a:xfrm>
              <a:off x="2316" y="3014"/>
              <a:ext cx="192" cy="80"/>
            </a:xfrm>
            <a:custGeom>
              <a:avLst/>
              <a:gdLst>
                <a:gd name="T0" fmla="*/ 51 w 81"/>
                <a:gd name="T1" fmla="*/ 30 h 34"/>
                <a:gd name="T2" fmla="*/ 51 w 81"/>
                <a:gd name="T3" fmla="*/ 34 h 34"/>
                <a:gd name="T4" fmla="*/ 33 w 81"/>
                <a:gd name="T5" fmla="*/ 34 h 34"/>
                <a:gd name="T6" fmla="*/ 33 w 81"/>
                <a:gd name="T7" fmla="*/ 30 h 34"/>
                <a:gd name="T8" fmla="*/ 0 w 81"/>
                <a:gd name="T9" fmla="*/ 28 h 34"/>
                <a:gd name="T10" fmla="*/ 10 w 81"/>
                <a:gd name="T11" fmla="*/ 21 h 34"/>
                <a:gd name="T12" fmla="*/ 39 w 81"/>
                <a:gd name="T13" fmla="*/ 24 h 34"/>
                <a:gd name="T14" fmla="*/ 51 w 81"/>
                <a:gd name="T15" fmla="*/ 22 h 34"/>
                <a:gd name="T16" fmla="*/ 2 w 81"/>
                <a:gd name="T17" fmla="*/ 12 h 34"/>
                <a:gd name="T18" fmla="*/ 33 w 81"/>
                <a:gd name="T19" fmla="*/ 4 h 34"/>
                <a:gd name="T20" fmla="*/ 33 w 81"/>
                <a:gd name="T21" fmla="*/ 0 h 34"/>
                <a:gd name="T22" fmla="*/ 51 w 81"/>
                <a:gd name="T23" fmla="*/ 0 h 34"/>
                <a:gd name="T24" fmla="*/ 51 w 81"/>
                <a:gd name="T25" fmla="*/ 4 h 34"/>
                <a:gd name="T26" fmla="*/ 77 w 81"/>
                <a:gd name="T27" fmla="*/ 6 h 34"/>
                <a:gd name="T28" fmla="*/ 68 w 81"/>
                <a:gd name="T29" fmla="*/ 12 h 34"/>
                <a:gd name="T30" fmla="*/ 43 w 81"/>
                <a:gd name="T31" fmla="*/ 10 h 34"/>
                <a:gd name="T32" fmla="*/ 31 w 81"/>
                <a:gd name="T33" fmla="*/ 12 h 34"/>
                <a:gd name="T34" fmla="*/ 81 w 81"/>
                <a:gd name="T35" fmla="*/ 22 h 34"/>
                <a:gd name="T36" fmla="*/ 51 w 81"/>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34">
                  <a:moveTo>
                    <a:pt x="51" y="30"/>
                  </a:moveTo>
                  <a:cubicBezTo>
                    <a:pt x="51" y="34"/>
                    <a:pt x="51" y="34"/>
                    <a:pt x="51" y="34"/>
                  </a:cubicBezTo>
                  <a:cubicBezTo>
                    <a:pt x="33" y="34"/>
                    <a:pt x="33" y="34"/>
                    <a:pt x="33" y="34"/>
                  </a:cubicBezTo>
                  <a:cubicBezTo>
                    <a:pt x="33" y="30"/>
                    <a:pt x="33" y="30"/>
                    <a:pt x="33" y="30"/>
                  </a:cubicBezTo>
                  <a:cubicBezTo>
                    <a:pt x="20" y="30"/>
                    <a:pt x="8" y="29"/>
                    <a:pt x="0" y="28"/>
                  </a:cubicBezTo>
                  <a:cubicBezTo>
                    <a:pt x="10" y="21"/>
                    <a:pt x="10" y="21"/>
                    <a:pt x="10" y="21"/>
                  </a:cubicBezTo>
                  <a:cubicBezTo>
                    <a:pt x="18" y="23"/>
                    <a:pt x="29" y="24"/>
                    <a:pt x="39" y="24"/>
                  </a:cubicBezTo>
                  <a:cubicBezTo>
                    <a:pt x="48" y="24"/>
                    <a:pt x="51" y="23"/>
                    <a:pt x="51" y="22"/>
                  </a:cubicBezTo>
                  <a:cubicBezTo>
                    <a:pt x="51" y="19"/>
                    <a:pt x="2" y="22"/>
                    <a:pt x="2" y="12"/>
                  </a:cubicBezTo>
                  <a:cubicBezTo>
                    <a:pt x="2" y="8"/>
                    <a:pt x="12" y="5"/>
                    <a:pt x="33" y="4"/>
                  </a:cubicBezTo>
                  <a:cubicBezTo>
                    <a:pt x="33" y="0"/>
                    <a:pt x="33" y="0"/>
                    <a:pt x="33" y="0"/>
                  </a:cubicBezTo>
                  <a:cubicBezTo>
                    <a:pt x="51" y="0"/>
                    <a:pt x="51" y="0"/>
                    <a:pt x="51" y="0"/>
                  </a:cubicBezTo>
                  <a:cubicBezTo>
                    <a:pt x="51" y="4"/>
                    <a:pt x="51" y="4"/>
                    <a:pt x="51" y="4"/>
                  </a:cubicBezTo>
                  <a:cubicBezTo>
                    <a:pt x="60" y="4"/>
                    <a:pt x="70" y="5"/>
                    <a:pt x="77" y="6"/>
                  </a:cubicBezTo>
                  <a:cubicBezTo>
                    <a:pt x="68" y="12"/>
                    <a:pt x="68" y="12"/>
                    <a:pt x="68" y="12"/>
                  </a:cubicBezTo>
                  <a:cubicBezTo>
                    <a:pt x="59" y="11"/>
                    <a:pt x="51" y="10"/>
                    <a:pt x="43" y="10"/>
                  </a:cubicBezTo>
                  <a:cubicBezTo>
                    <a:pt x="34" y="10"/>
                    <a:pt x="31" y="11"/>
                    <a:pt x="31" y="12"/>
                  </a:cubicBezTo>
                  <a:cubicBezTo>
                    <a:pt x="31" y="15"/>
                    <a:pt x="81" y="12"/>
                    <a:pt x="81" y="22"/>
                  </a:cubicBezTo>
                  <a:cubicBezTo>
                    <a:pt x="81" y="26"/>
                    <a:pt x="71" y="29"/>
                    <a:pt x="51"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8" name="Freeform 244"/>
            <p:cNvSpPr/>
            <p:nvPr/>
          </p:nvSpPr>
          <p:spPr bwMode="auto">
            <a:xfrm>
              <a:off x="2174" y="2966"/>
              <a:ext cx="504" cy="135"/>
            </a:xfrm>
            <a:custGeom>
              <a:avLst/>
              <a:gdLst>
                <a:gd name="T0" fmla="*/ 213 w 213"/>
                <a:gd name="T1" fmla="*/ 24 h 57"/>
                <a:gd name="T2" fmla="*/ 204 w 213"/>
                <a:gd name="T3" fmla="*/ 37 h 57"/>
                <a:gd name="T4" fmla="*/ 190 w 213"/>
                <a:gd name="T5" fmla="*/ 44 h 57"/>
                <a:gd name="T6" fmla="*/ 176 w 213"/>
                <a:gd name="T7" fmla="*/ 49 h 57"/>
                <a:gd name="T8" fmla="*/ 162 w 213"/>
                <a:gd name="T9" fmla="*/ 52 h 57"/>
                <a:gd name="T10" fmla="*/ 148 w 213"/>
                <a:gd name="T11" fmla="*/ 54 h 57"/>
                <a:gd name="T12" fmla="*/ 134 w 213"/>
                <a:gd name="T13" fmla="*/ 56 h 57"/>
                <a:gd name="T14" fmla="*/ 119 w 213"/>
                <a:gd name="T15" fmla="*/ 57 h 57"/>
                <a:gd name="T16" fmla="*/ 106 w 213"/>
                <a:gd name="T17" fmla="*/ 57 h 57"/>
                <a:gd name="T18" fmla="*/ 94 w 213"/>
                <a:gd name="T19" fmla="*/ 57 h 57"/>
                <a:gd name="T20" fmla="*/ 83 w 213"/>
                <a:gd name="T21" fmla="*/ 56 h 57"/>
                <a:gd name="T22" fmla="*/ 77 w 213"/>
                <a:gd name="T23" fmla="*/ 56 h 57"/>
                <a:gd name="T24" fmla="*/ 63 w 213"/>
                <a:gd name="T25" fmla="*/ 54 h 57"/>
                <a:gd name="T26" fmla="*/ 52 w 213"/>
                <a:gd name="T27" fmla="*/ 52 h 57"/>
                <a:gd name="T28" fmla="*/ 37 w 213"/>
                <a:gd name="T29" fmla="*/ 49 h 57"/>
                <a:gd name="T30" fmla="*/ 34 w 213"/>
                <a:gd name="T31" fmla="*/ 48 h 57"/>
                <a:gd name="T32" fmla="*/ 23 w 213"/>
                <a:gd name="T33" fmla="*/ 45 h 57"/>
                <a:gd name="T34" fmla="*/ 10 w 213"/>
                <a:gd name="T35" fmla="*/ 38 h 57"/>
                <a:gd name="T36" fmla="*/ 8 w 213"/>
                <a:gd name="T37" fmla="*/ 36 h 57"/>
                <a:gd name="T38" fmla="*/ 0 w 213"/>
                <a:gd name="T39" fmla="*/ 24 h 57"/>
                <a:gd name="T40" fmla="*/ 0 w 213"/>
                <a:gd name="T41" fmla="*/ 0 h 57"/>
                <a:gd name="T42" fmla="*/ 9 w 213"/>
                <a:gd name="T43" fmla="*/ 0 h 57"/>
                <a:gd name="T44" fmla="*/ 23 w 213"/>
                <a:gd name="T45" fmla="*/ 0 h 57"/>
                <a:gd name="T46" fmla="*/ 34 w 213"/>
                <a:gd name="T47" fmla="*/ 0 h 57"/>
                <a:gd name="T48" fmla="*/ 49 w 213"/>
                <a:gd name="T49" fmla="*/ 0 h 57"/>
                <a:gd name="T50" fmla="*/ 63 w 213"/>
                <a:gd name="T51" fmla="*/ 0 h 57"/>
                <a:gd name="T52" fmla="*/ 77 w 213"/>
                <a:gd name="T53" fmla="*/ 0 h 57"/>
                <a:gd name="T54" fmla="*/ 91 w 213"/>
                <a:gd name="T55" fmla="*/ 0 h 57"/>
                <a:gd name="T56" fmla="*/ 105 w 213"/>
                <a:gd name="T57" fmla="*/ 0 h 57"/>
                <a:gd name="T58" fmla="*/ 119 w 213"/>
                <a:gd name="T59" fmla="*/ 0 h 57"/>
                <a:gd name="T60" fmla="*/ 134 w 213"/>
                <a:gd name="T61" fmla="*/ 0 h 57"/>
                <a:gd name="T62" fmla="*/ 148 w 213"/>
                <a:gd name="T63" fmla="*/ 0 h 57"/>
                <a:gd name="T64" fmla="*/ 162 w 213"/>
                <a:gd name="T65" fmla="*/ 0 h 57"/>
                <a:gd name="T66" fmla="*/ 176 w 213"/>
                <a:gd name="T67" fmla="*/ 0 h 57"/>
                <a:gd name="T68" fmla="*/ 180 w 213"/>
                <a:gd name="T69" fmla="*/ 0 h 57"/>
                <a:gd name="T70" fmla="*/ 193 w 213"/>
                <a:gd name="T71" fmla="*/ 0 h 57"/>
                <a:gd name="T72" fmla="*/ 207 w 213"/>
                <a:gd name="T73" fmla="*/ 0 h 57"/>
                <a:gd name="T74" fmla="*/ 213 w 213"/>
                <a:gd name="T75"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57">
                  <a:moveTo>
                    <a:pt x="213" y="24"/>
                  </a:moveTo>
                  <a:cubicBezTo>
                    <a:pt x="213" y="24"/>
                    <a:pt x="213" y="24"/>
                    <a:pt x="213" y="24"/>
                  </a:cubicBezTo>
                  <a:cubicBezTo>
                    <a:pt x="213" y="28"/>
                    <a:pt x="211" y="31"/>
                    <a:pt x="207" y="34"/>
                  </a:cubicBezTo>
                  <a:cubicBezTo>
                    <a:pt x="206" y="35"/>
                    <a:pt x="205" y="36"/>
                    <a:pt x="204" y="37"/>
                  </a:cubicBezTo>
                  <a:cubicBezTo>
                    <a:pt x="201" y="39"/>
                    <a:pt x="198" y="41"/>
                    <a:pt x="193" y="43"/>
                  </a:cubicBezTo>
                  <a:cubicBezTo>
                    <a:pt x="192" y="43"/>
                    <a:pt x="191" y="44"/>
                    <a:pt x="190" y="44"/>
                  </a:cubicBezTo>
                  <a:cubicBezTo>
                    <a:pt x="187" y="46"/>
                    <a:pt x="183" y="47"/>
                    <a:pt x="179" y="48"/>
                  </a:cubicBezTo>
                  <a:cubicBezTo>
                    <a:pt x="178" y="48"/>
                    <a:pt x="177" y="49"/>
                    <a:pt x="176" y="49"/>
                  </a:cubicBezTo>
                  <a:cubicBezTo>
                    <a:pt x="173" y="50"/>
                    <a:pt x="169" y="51"/>
                    <a:pt x="165" y="51"/>
                  </a:cubicBezTo>
                  <a:cubicBezTo>
                    <a:pt x="164" y="52"/>
                    <a:pt x="163" y="52"/>
                    <a:pt x="162" y="52"/>
                  </a:cubicBezTo>
                  <a:cubicBezTo>
                    <a:pt x="158" y="53"/>
                    <a:pt x="155" y="53"/>
                    <a:pt x="151" y="54"/>
                  </a:cubicBezTo>
                  <a:cubicBezTo>
                    <a:pt x="150" y="54"/>
                    <a:pt x="149" y="54"/>
                    <a:pt x="148" y="54"/>
                  </a:cubicBezTo>
                  <a:cubicBezTo>
                    <a:pt x="144" y="55"/>
                    <a:pt x="140" y="55"/>
                    <a:pt x="137" y="55"/>
                  </a:cubicBezTo>
                  <a:cubicBezTo>
                    <a:pt x="136" y="56"/>
                    <a:pt x="135" y="56"/>
                    <a:pt x="134" y="56"/>
                  </a:cubicBezTo>
                  <a:cubicBezTo>
                    <a:pt x="130" y="56"/>
                    <a:pt x="126" y="56"/>
                    <a:pt x="122" y="56"/>
                  </a:cubicBezTo>
                  <a:cubicBezTo>
                    <a:pt x="121" y="56"/>
                    <a:pt x="120" y="57"/>
                    <a:pt x="119" y="57"/>
                  </a:cubicBezTo>
                  <a:cubicBezTo>
                    <a:pt x="116" y="57"/>
                    <a:pt x="112" y="57"/>
                    <a:pt x="108" y="57"/>
                  </a:cubicBezTo>
                  <a:cubicBezTo>
                    <a:pt x="108" y="57"/>
                    <a:pt x="107" y="57"/>
                    <a:pt x="106" y="57"/>
                  </a:cubicBezTo>
                  <a:cubicBezTo>
                    <a:pt x="105" y="57"/>
                    <a:pt x="105" y="57"/>
                    <a:pt x="105" y="57"/>
                  </a:cubicBezTo>
                  <a:cubicBezTo>
                    <a:pt x="101" y="57"/>
                    <a:pt x="98" y="57"/>
                    <a:pt x="94" y="57"/>
                  </a:cubicBezTo>
                  <a:cubicBezTo>
                    <a:pt x="93" y="57"/>
                    <a:pt x="92" y="57"/>
                    <a:pt x="91" y="56"/>
                  </a:cubicBezTo>
                  <a:cubicBezTo>
                    <a:pt x="88" y="56"/>
                    <a:pt x="86" y="56"/>
                    <a:pt x="83" y="56"/>
                  </a:cubicBezTo>
                  <a:cubicBezTo>
                    <a:pt x="82" y="56"/>
                    <a:pt x="81" y="56"/>
                    <a:pt x="80" y="56"/>
                  </a:cubicBezTo>
                  <a:cubicBezTo>
                    <a:pt x="79" y="56"/>
                    <a:pt x="78" y="56"/>
                    <a:pt x="77" y="56"/>
                  </a:cubicBezTo>
                  <a:cubicBezTo>
                    <a:pt x="73" y="55"/>
                    <a:pt x="69" y="55"/>
                    <a:pt x="66" y="54"/>
                  </a:cubicBezTo>
                  <a:cubicBezTo>
                    <a:pt x="65" y="54"/>
                    <a:pt x="64" y="54"/>
                    <a:pt x="63" y="54"/>
                  </a:cubicBezTo>
                  <a:cubicBezTo>
                    <a:pt x="60" y="54"/>
                    <a:pt x="58" y="53"/>
                    <a:pt x="56" y="53"/>
                  </a:cubicBezTo>
                  <a:cubicBezTo>
                    <a:pt x="55" y="53"/>
                    <a:pt x="53" y="52"/>
                    <a:pt x="52" y="52"/>
                  </a:cubicBezTo>
                  <a:cubicBezTo>
                    <a:pt x="51" y="52"/>
                    <a:pt x="50" y="52"/>
                    <a:pt x="49" y="52"/>
                  </a:cubicBezTo>
                  <a:cubicBezTo>
                    <a:pt x="45" y="51"/>
                    <a:pt x="41" y="50"/>
                    <a:pt x="37" y="49"/>
                  </a:cubicBezTo>
                  <a:cubicBezTo>
                    <a:pt x="37" y="49"/>
                    <a:pt x="36" y="49"/>
                    <a:pt x="35" y="48"/>
                  </a:cubicBezTo>
                  <a:cubicBezTo>
                    <a:pt x="34" y="48"/>
                    <a:pt x="34" y="48"/>
                    <a:pt x="34" y="48"/>
                  </a:cubicBezTo>
                  <a:cubicBezTo>
                    <a:pt x="33" y="48"/>
                    <a:pt x="31" y="47"/>
                    <a:pt x="30" y="47"/>
                  </a:cubicBezTo>
                  <a:cubicBezTo>
                    <a:pt x="28" y="46"/>
                    <a:pt x="25" y="45"/>
                    <a:pt x="23" y="45"/>
                  </a:cubicBezTo>
                  <a:cubicBezTo>
                    <a:pt x="22" y="44"/>
                    <a:pt x="21" y="44"/>
                    <a:pt x="20" y="43"/>
                  </a:cubicBezTo>
                  <a:cubicBezTo>
                    <a:pt x="17" y="42"/>
                    <a:pt x="13" y="40"/>
                    <a:pt x="10" y="38"/>
                  </a:cubicBezTo>
                  <a:cubicBezTo>
                    <a:pt x="10" y="38"/>
                    <a:pt x="10" y="38"/>
                    <a:pt x="9" y="38"/>
                  </a:cubicBezTo>
                  <a:cubicBezTo>
                    <a:pt x="9" y="37"/>
                    <a:pt x="8" y="37"/>
                    <a:pt x="8" y="36"/>
                  </a:cubicBezTo>
                  <a:cubicBezTo>
                    <a:pt x="7" y="36"/>
                    <a:pt x="7" y="36"/>
                    <a:pt x="6" y="35"/>
                  </a:cubicBezTo>
                  <a:cubicBezTo>
                    <a:pt x="2" y="32"/>
                    <a:pt x="0" y="28"/>
                    <a:pt x="0" y="24"/>
                  </a:cubicBezTo>
                  <a:cubicBezTo>
                    <a:pt x="0" y="23"/>
                    <a:pt x="0" y="23"/>
                    <a:pt x="0" y="23"/>
                  </a:cubicBezTo>
                  <a:cubicBezTo>
                    <a:pt x="0" y="0"/>
                    <a:pt x="0" y="0"/>
                    <a:pt x="0" y="0"/>
                  </a:cubicBezTo>
                  <a:cubicBezTo>
                    <a:pt x="6" y="0"/>
                    <a:pt x="6" y="0"/>
                    <a:pt x="6" y="0"/>
                  </a:cubicBezTo>
                  <a:cubicBezTo>
                    <a:pt x="9" y="0"/>
                    <a:pt x="9" y="0"/>
                    <a:pt x="9" y="0"/>
                  </a:cubicBezTo>
                  <a:cubicBezTo>
                    <a:pt x="20" y="0"/>
                    <a:pt x="20" y="0"/>
                    <a:pt x="20" y="0"/>
                  </a:cubicBezTo>
                  <a:cubicBezTo>
                    <a:pt x="23" y="0"/>
                    <a:pt x="23" y="0"/>
                    <a:pt x="23" y="0"/>
                  </a:cubicBezTo>
                  <a:cubicBezTo>
                    <a:pt x="32" y="0"/>
                    <a:pt x="32" y="0"/>
                    <a:pt x="32" y="0"/>
                  </a:cubicBezTo>
                  <a:cubicBezTo>
                    <a:pt x="34" y="0"/>
                    <a:pt x="34" y="0"/>
                    <a:pt x="34" y="0"/>
                  </a:cubicBezTo>
                  <a:cubicBezTo>
                    <a:pt x="37" y="0"/>
                    <a:pt x="37" y="0"/>
                    <a:pt x="37" y="0"/>
                  </a:cubicBezTo>
                  <a:cubicBezTo>
                    <a:pt x="49" y="0"/>
                    <a:pt x="49" y="0"/>
                    <a:pt x="49" y="0"/>
                  </a:cubicBezTo>
                  <a:cubicBezTo>
                    <a:pt x="52" y="0"/>
                    <a:pt x="52" y="0"/>
                    <a:pt x="52" y="0"/>
                  </a:cubicBezTo>
                  <a:cubicBezTo>
                    <a:pt x="63" y="0"/>
                    <a:pt x="63" y="0"/>
                    <a:pt x="63" y="0"/>
                  </a:cubicBezTo>
                  <a:cubicBezTo>
                    <a:pt x="66" y="0"/>
                    <a:pt x="66" y="0"/>
                    <a:pt x="66" y="0"/>
                  </a:cubicBezTo>
                  <a:cubicBezTo>
                    <a:pt x="77" y="0"/>
                    <a:pt x="77" y="0"/>
                    <a:pt x="77" y="0"/>
                  </a:cubicBezTo>
                  <a:cubicBezTo>
                    <a:pt x="80" y="0"/>
                    <a:pt x="80" y="0"/>
                    <a:pt x="80" y="0"/>
                  </a:cubicBezTo>
                  <a:cubicBezTo>
                    <a:pt x="91" y="0"/>
                    <a:pt x="91" y="0"/>
                    <a:pt x="91" y="0"/>
                  </a:cubicBezTo>
                  <a:cubicBezTo>
                    <a:pt x="94" y="0"/>
                    <a:pt x="94" y="0"/>
                    <a:pt x="94" y="0"/>
                  </a:cubicBezTo>
                  <a:cubicBezTo>
                    <a:pt x="105" y="0"/>
                    <a:pt x="105" y="0"/>
                    <a:pt x="105" y="0"/>
                  </a:cubicBezTo>
                  <a:cubicBezTo>
                    <a:pt x="108" y="0"/>
                    <a:pt x="108" y="0"/>
                    <a:pt x="108" y="0"/>
                  </a:cubicBezTo>
                  <a:cubicBezTo>
                    <a:pt x="119" y="0"/>
                    <a:pt x="119" y="0"/>
                    <a:pt x="119" y="0"/>
                  </a:cubicBezTo>
                  <a:cubicBezTo>
                    <a:pt x="122" y="0"/>
                    <a:pt x="122" y="0"/>
                    <a:pt x="122" y="0"/>
                  </a:cubicBezTo>
                  <a:cubicBezTo>
                    <a:pt x="134" y="0"/>
                    <a:pt x="134" y="0"/>
                    <a:pt x="134" y="0"/>
                  </a:cubicBezTo>
                  <a:cubicBezTo>
                    <a:pt x="137" y="0"/>
                    <a:pt x="137" y="0"/>
                    <a:pt x="137" y="0"/>
                  </a:cubicBezTo>
                  <a:cubicBezTo>
                    <a:pt x="148" y="0"/>
                    <a:pt x="148" y="0"/>
                    <a:pt x="148" y="0"/>
                  </a:cubicBezTo>
                  <a:cubicBezTo>
                    <a:pt x="151" y="0"/>
                    <a:pt x="151" y="0"/>
                    <a:pt x="151" y="0"/>
                  </a:cubicBezTo>
                  <a:cubicBezTo>
                    <a:pt x="162" y="0"/>
                    <a:pt x="162" y="0"/>
                    <a:pt x="162" y="0"/>
                  </a:cubicBezTo>
                  <a:cubicBezTo>
                    <a:pt x="165" y="0"/>
                    <a:pt x="165" y="0"/>
                    <a:pt x="165" y="0"/>
                  </a:cubicBezTo>
                  <a:cubicBezTo>
                    <a:pt x="176" y="0"/>
                    <a:pt x="176" y="0"/>
                    <a:pt x="176" y="0"/>
                  </a:cubicBezTo>
                  <a:cubicBezTo>
                    <a:pt x="179" y="0"/>
                    <a:pt x="179" y="0"/>
                    <a:pt x="179" y="0"/>
                  </a:cubicBezTo>
                  <a:cubicBezTo>
                    <a:pt x="180" y="0"/>
                    <a:pt x="180" y="0"/>
                    <a:pt x="180" y="0"/>
                  </a:cubicBezTo>
                  <a:cubicBezTo>
                    <a:pt x="190" y="0"/>
                    <a:pt x="190" y="0"/>
                    <a:pt x="190" y="0"/>
                  </a:cubicBezTo>
                  <a:cubicBezTo>
                    <a:pt x="193" y="0"/>
                    <a:pt x="193" y="0"/>
                    <a:pt x="193" y="0"/>
                  </a:cubicBezTo>
                  <a:cubicBezTo>
                    <a:pt x="204" y="0"/>
                    <a:pt x="204" y="0"/>
                    <a:pt x="204" y="0"/>
                  </a:cubicBezTo>
                  <a:cubicBezTo>
                    <a:pt x="207" y="0"/>
                    <a:pt x="207" y="0"/>
                    <a:pt x="207" y="0"/>
                  </a:cubicBezTo>
                  <a:cubicBezTo>
                    <a:pt x="213" y="0"/>
                    <a:pt x="213" y="0"/>
                    <a:pt x="213" y="0"/>
                  </a:cubicBezTo>
                  <a:cubicBezTo>
                    <a:pt x="213" y="24"/>
                    <a:pt x="213" y="24"/>
                    <a:pt x="213" y="24"/>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9" name="Freeform 245"/>
            <p:cNvSpPr/>
            <p:nvPr/>
          </p:nvSpPr>
          <p:spPr bwMode="auto">
            <a:xfrm>
              <a:off x="2188" y="2966"/>
              <a:ext cx="7" cy="90"/>
            </a:xfrm>
            <a:custGeom>
              <a:avLst/>
              <a:gdLst>
                <a:gd name="T0" fmla="*/ 3 w 3"/>
                <a:gd name="T1" fmla="*/ 0 h 38"/>
                <a:gd name="T2" fmla="*/ 3 w 3"/>
                <a:gd name="T3" fmla="*/ 38 h 38"/>
                <a:gd name="T4" fmla="*/ 2 w 3"/>
                <a:gd name="T5" fmla="*/ 36 h 38"/>
                <a:gd name="T6" fmla="*/ 0 w 3"/>
                <a:gd name="T7" fmla="*/ 35 h 38"/>
                <a:gd name="T8" fmla="*/ 0 w 3"/>
                <a:gd name="T9" fmla="*/ 0 h 38"/>
                <a:gd name="T10" fmla="*/ 3 w 3"/>
                <a:gd name="T11" fmla="*/ 0 h 38"/>
              </a:gdLst>
              <a:ahLst/>
              <a:cxnLst>
                <a:cxn ang="0">
                  <a:pos x="T0" y="T1"/>
                </a:cxn>
                <a:cxn ang="0">
                  <a:pos x="T2" y="T3"/>
                </a:cxn>
                <a:cxn ang="0">
                  <a:pos x="T4" y="T5"/>
                </a:cxn>
                <a:cxn ang="0">
                  <a:pos x="T6" y="T7"/>
                </a:cxn>
                <a:cxn ang="0">
                  <a:pos x="T8" y="T9"/>
                </a:cxn>
                <a:cxn ang="0">
                  <a:pos x="T10" y="T11"/>
                </a:cxn>
              </a:cxnLst>
              <a:rect l="0" t="0" r="r" b="b"/>
              <a:pathLst>
                <a:path w="3" h="38">
                  <a:moveTo>
                    <a:pt x="3" y="0"/>
                  </a:moveTo>
                  <a:cubicBezTo>
                    <a:pt x="3" y="38"/>
                    <a:pt x="3" y="38"/>
                    <a:pt x="3" y="38"/>
                  </a:cubicBezTo>
                  <a:cubicBezTo>
                    <a:pt x="3" y="37"/>
                    <a:pt x="2" y="37"/>
                    <a:pt x="2" y="36"/>
                  </a:cubicBezTo>
                  <a:cubicBezTo>
                    <a:pt x="1" y="36"/>
                    <a:pt x="1" y="36"/>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0" name="Freeform 246"/>
            <p:cNvSpPr/>
            <p:nvPr/>
          </p:nvSpPr>
          <p:spPr bwMode="auto">
            <a:xfrm>
              <a:off x="2221" y="2966"/>
              <a:ext cx="8" cy="107"/>
            </a:xfrm>
            <a:custGeom>
              <a:avLst/>
              <a:gdLst>
                <a:gd name="T0" fmla="*/ 3 w 3"/>
                <a:gd name="T1" fmla="*/ 0 h 45"/>
                <a:gd name="T2" fmla="*/ 3 w 3"/>
                <a:gd name="T3" fmla="*/ 45 h 45"/>
                <a:gd name="T4" fmla="*/ 0 w 3"/>
                <a:gd name="T5" fmla="*/ 43 h 45"/>
                <a:gd name="T6" fmla="*/ 0 w 3"/>
                <a:gd name="T7" fmla="*/ 0 h 45"/>
                <a:gd name="T8" fmla="*/ 3 w 3"/>
                <a:gd name="T9" fmla="*/ 0 h 45"/>
              </a:gdLst>
              <a:ahLst/>
              <a:cxnLst>
                <a:cxn ang="0">
                  <a:pos x="T0" y="T1"/>
                </a:cxn>
                <a:cxn ang="0">
                  <a:pos x="T2" y="T3"/>
                </a:cxn>
                <a:cxn ang="0">
                  <a:pos x="T4" y="T5"/>
                </a:cxn>
                <a:cxn ang="0">
                  <a:pos x="T6" y="T7"/>
                </a:cxn>
                <a:cxn ang="0">
                  <a:pos x="T8" y="T9"/>
                </a:cxn>
              </a:cxnLst>
              <a:rect l="0" t="0" r="r" b="b"/>
              <a:pathLst>
                <a:path w="3" h="45">
                  <a:moveTo>
                    <a:pt x="3" y="0"/>
                  </a:moveTo>
                  <a:cubicBezTo>
                    <a:pt x="3" y="45"/>
                    <a:pt x="3" y="45"/>
                    <a:pt x="3" y="45"/>
                  </a:cubicBezTo>
                  <a:cubicBezTo>
                    <a:pt x="2" y="44"/>
                    <a:pt x="1" y="44"/>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1" name="Freeform 247"/>
            <p:cNvSpPr/>
            <p:nvPr/>
          </p:nvSpPr>
          <p:spPr bwMode="auto">
            <a:xfrm>
              <a:off x="2255" y="2966"/>
              <a:ext cx="7" cy="116"/>
            </a:xfrm>
            <a:custGeom>
              <a:avLst/>
              <a:gdLst>
                <a:gd name="T0" fmla="*/ 3 w 3"/>
                <a:gd name="T1" fmla="*/ 0 h 49"/>
                <a:gd name="T2" fmla="*/ 3 w 3"/>
                <a:gd name="T3" fmla="*/ 49 h 49"/>
                <a:gd name="T4" fmla="*/ 1 w 3"/>
                <a:gd name="T5" fmla="*/ 48 h 49"/>
                <a:gd name="T6" fmla="*/ 0 w 3"/>
                <a:gd name="T7" fmla="*/ 48 h 49"/>
                <a:gd name="T8" fmla="*/ 0 w 3"/>
                <a:gd name="T9" fmla="*/ 0 h 49"/>
                <a:gd name="T10" fmla="*/ 3 w 3"/>
                <a:gd name="T11" fmla="*/ 0 h 49"/>
              </a:gdLst>
              <a:ahLst/>
              <a:cxnLst>
                <a:cxn ang="0">
                  <a:pos x="T0" y="T1"/>
                </a:cxn>
                <a:cxn ang="0">
                  <a:pos x="T2" y="T3"/>
                </a:cxn>
                <a:cxn ang="0">
                  <a:pos x="T4" y="T5"/>
                </a:cxn>
                <a:cxn ang="0">
                  <a:pos x="T6" y="T7"/>
                </a:cxn>
                <a:cxn ang="0">
                  <a:pos x="T8" y="T9"/>
                </a:cxn>
                <a:cxn ang="0">
                  <a:pos x="T10" y="T11"/>
                </a:cxn>
              </a:cxnLst>
              <a:rect l="0" t="0" r="r" b="b"/>
              <a:pathLst>
                <a:path w="3" h="49">
                  <a:moveTo>
                    <a:pt x="3" y="0"/>
                  </a:moveTo>
                  <a:cubicBezTo>
                    <a:pt x="3" y="49"/>
                    <a:pt x="3" y="49"/>
                    <a:pt x="3" y="49"/>
                  </a:cubicBezTo>
                  <a:cubicBezTo>
                    <a:pt x="3" y="49"/>
                    <a:pt x="2" y="49"/>
                    <a:pt x="1" y="48"/>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2" name="Freeform 248"/>
            <p:cNvSpPr/>
            <p:nvPr/>
          </p:nvSpPr>
          <p:spPr bwMode="auto">
            <a:xfrm>
              <a:off x="2290" y="2966"/>
              <a:ext cx="7" cy="124"/>
            </a:xfrm>
            <a:custGeom>
              <a:avLst/>
              <a:gdLst>
                <a:gd name="T0" fmla="*/ 3 w 3"/>
                <a:gd name="T1" fmla="*/ 0 h 52"/>
                <a:gd name="T2" fmla="*/ 3 w 3"/>
                <a:gd name="T3" fmla="*/ 52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3" name="Freeform 249"/>
            <p:cNvSpPr/>
            <p:nvPr/>
          </p:nvSpPr>
          <p:spPr bwMode="auto">
            <a:xfrm>
              <a:off x="2323" y="2966"/>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4" name="Freeform 250"/>
            <p:cNvSpPr/>
            <p:nvPr/>
          </p:nvSpPr>
          <p:spPr bwMode="auto">
            <a:xfrm>
              <a:off x="2356" y="2966"/>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5" name="Freeform 251"/>
            <p:cNvSpPr/>
            <p:nvPr/>
          </p:nvSpPr>
          <p:spPr bwMode="auto">
            <a:xfrm>
              <a:off x="2390" y="2966"/>
              <a:ext cx="7" cy="135"/>
            </a:xfrm>
            <a:custGeom>
              <a:avLst/>
              <a:gdLst>
                <a:gd name="T0" fmla="*/ 3 w 3"/>
                <a:gd name="T1" fmla="*/ 0 h 57"/>
                <a:gd name="T2" fmla="*/ 3 w 3"/>
                <a:gd name="T3" fmla="*/ 57 h 57"/>
                <a:gd name="T4" fmla="*/ 0 w 3"/>
                <a:gd name="T5" fmla="*/ 56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7"/>
                    <a:pt x="3" y="57"/>
                    <a:pt x="3" y="57"/>
                  </a:cubicBezTo>
                  <a:cubicBezTo>
                    <a:pt x="2" y="57"/>
                    <a:pt x="1" y="57"/>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6" name="Freeform 252"/>
            <p:cNvSpPr/>
            <p:nvPr/>
          </p:nvSpPr>
          <p:spPr bwMode="auto">
            <a:xfrm>
              <a:off x="2423" y="2966"/>
              <a:ext cx="7" cy="135"/>
            </a:xfrm>
            <a:custGeom>
              <a:avLst/>
              <a:gdLst>
                <a:gd name="T0" fmla="*/ 3 w 3"/>
                <a:gd name="T1" fmla="*/ 0 h 57"/>
                <a:gd name="T2" fmla="*/ 3 w 3"/>
                <a:gd name="T3" fmla="*/ 57 h 57"/>
                <a:gd name="T4" fmla="*/ 1 w 3"/>
                <a:gd name="T5" fmla="*/ 57 h 57"/>
                <a:gd name="T6" fmla="*/ 0 w 3"/>
                <a:gd name="T7" fmla="*/ 57 h 57"/>
                <a:gd name="T8" fmla="*/ 0 w 3"/>
                <a:gd name="T9" fmla="*/ 0 h 57"/>
                <a:gd name="T10" fmla="*/ 3 w 3"/>
                <a:gd name="T11" fmla="*/ 0 h 57"/>
              </a:gdLst>
              <a:ahLst/>
              <a:cxnLst>
                <a:cxn ang="0">
                  <a:pos x="T0" y="T1"/>
                </a:cxn>
                <a:cxn ang="0">
                  <a:pos x="T2" y="T3"/>
                </a:cxn>
                <a:cxn ang="0">
                  <a:pos x="T4" y="T5"/>
                </a:cxn>
                <a:cxn ang="0">
                  <a:pos x="T6" y="T7"/>
                </a:cxn>
                <a:cxn ang="0">
                  <a:pos x="T8" y="T9"/>
                </a:cxn>
                <a:cxn ang="0">
                  <a:pos x="T10" y="T11"/>
                </a:cxn>
              </a:cxnLst>
              <a:rect l="0" t="0" r="r" b="b"/>
              <a:pathLst>
                <a:path w="3" h="57">
                  <a:moveTo>
                    <a:pt x="3" y="0"/>
                  </a:moveTo>
                  <a:cubicBezTo>
                    <a:pt x="3" y="57"/>
                    <a:pt x="3" y="57"/>
                    <a:pt x="3" y="57"/>
                  </a:cubicBezTo>
                  <a:cubicBezTo>
                    <a:pt x="3" y="57"/>
                    <a:pt x="2" y="57"/>
                    <a:pt x="1" y="57"/>
                  </a:cubicBezTo>
                  <a:cubicBezTo>
                    <a:pt x="0" y="57"/>
                    <a:pt x="0"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7" name="Freeform 253"/>
            <p:cNvSpPr/>
            <p:nvPr/>
          </p:nvSpPr>
          <p:spPr bwMode="auto">
            <a:xfrm>
              <a:off x="2456" y="2966"/>
              <a:ext cx="7" cy="135"/>
            </a:xfrm>
            <a:custGeom>
              <a:avLst/>
              <a:gdLst>
                <a:gd name="T0" fmla="*/ 3 w 3"/>
                <a:gd name="T1" fmla="*/ 0 h 57"/>
                <a:gd name="T2" fmla="*/ 3 w 3"/>
                <a:gd name="T3" fmla="*/ 56 h 57"/>
                <a:gd name="T4" fmla="*/ 0 w 3"/>
                <a:gd name="T5" fmla="*/ 57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6"/>
                    <a:pt x="3" y="56"/>
                    <a:pt x="3" y="56"/>
                  </a:cubicBezTo>
                  <a:cubicBezTo>
                    <a:pt x="2" y="56"/>
                    <a:pt x="1"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8" name="Freeform 254"/>
            <p:cNvSpPr/>
            <p:nvPr/>
          </p:nvSpPr>
          <p:spPr bwMode="auto">
            <a:xfrm>
              <a:off x="2491" y="2966"/>
              <a:ext cx="7" cy="133"/>
            </a:xfrm>
            <a:custGeom>
              <a:avLst/>
              <a:gdLst>
                <a:gd name="T0" fmla="*/ 3 w 3"/>
                <a:gd name="T1" fmla="*/ 0 h 56"/>
                <a:gd name="T2" fmla="*/ 3 w 3"/>
                <a:gd name="T3" fmla="*/ 55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5"/>
                    <a:pt x="3" y="55"/>
                    <a:pt x="3" y="55"/>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9" name="Freeform 255"/>
            <p:cNvSpPr/>
            <p:nvPr/>
          </p:nvSpPr>
          <p:spPr bwMode="auto">
            <a:xfrm>
              <a:off x="2524" y="2966"/>
              <a:ext cx="8"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0" name="Freeform 256"/>
            <p:cNvSpPr/>
            <p:nvPr/>
          </p:nvSpPr>
          <p:spPr bwMode="auto">
            <a:xfrm>
              <a:off x="2558" y="2966"/>
              <a:ext cx="7" cy="124"/>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1" name="Freeform 257"/>
            <p:cNvSpPr/>
            <p:nvPr/>
          </p:nvSpPr>
          <p:spPr bwMode="auto">
            <a:xfrm>
              <a:off x="2591" y="2966"/>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8"/>
                    <a:pt x="1" y="49"/>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2" name="Freeform 258"/>
            <p:cNvSpPr/>
            <p:nvPr/>
          </p:nvSpPr>
          <p:spPr bwMode="auto">
            <a:xfrm>
              <a:off x="2624" y="2966"/>
              <a:ext cx="7" cy="105"/>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3" name="Freeform 259"/>
            <p:cNvSpPr/>
            <p:nvPr/>
          </p:nvSpPr>
          <p:spPr bwMode="auto">
            <a:xfrm>
              <a:off x="2657" y="2966"/>
              <a:ext cx="7" cy="88"/>
            </a:xfrm>
            <a:custGeom>
              <a:avLst/>
              <a:gdLst>
                <a:gd name="T0" fmla="*/ 3 w 3"/>
                <a:gd name="T1" fmla="*/ 0 h 37"/>
                <a:gd name="T2" fmla="*/ 3 w 3"/>
                <a:gd name="T3" fmla="*/ 34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4"/>
                    <a:pt x="3" y="34"/>
                    <a:pt x="3" y="34"/>
                  </a:cubicBezTo>
                  <a:cubicBezTo>
                    <a:pt x="2" y="35"/>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4" name="Freeform 260"/>
            <p:cNvSpPr/>
            <p:nvPr/>
          </p:nvSpPr>
          <p:spPr bwMode="auto">
            <a:xfrm>
              <a:off x="2174" y="2895"/>
              <a:ext cx="504" cy="142"/>
            </a:xfrm>
            <a:custGeom>
              <a:avLst/>
              <a:gdLst>
                <a:gd name="T0" fmla="*/ 213 w 213"/>
                <a:gd name="T1" fmla="*/ 30 h 60"/>
                <a:gd name="T2" fmla="*/ 106 w 213"/>
                <a:gd name="T3" fmla="*/ 60 h 60"/>
                <a:gd name="T4" fmla="*/ 83 w 213"/>
                <a:gd name="T5" fmla="*/ 60 h 60"/>
                <a:gd name="T6" fmla="*/ 56 w 213"/>
                <a:gd name="T7" fmla="*/ 57 h 60"/>
                <a:gd name="T8" fmla="*/ 35 w 213"/>
                <a:gd name="T9" fmla="*/ 53 h 60"/>
                <a:gd name="T10" fmla="*/ 30 w 213"/>
                <a:gd name="T11" fmla="*/ 51 h 60"/>
                <a:gd name="T12" fmla="*/ 10 w 213"/>
                <a:gd name="T13" fmla="*/ 44 h 60"/>
                <a:gd name="T14" fmla="*/ 8 w 213"/>
                <a:gd name="T15" fmla="*/ 42 h 60"/>
                <a:gd name="T16" fmla="*/ 0 w 213"/>
                <a:gd name="T17" fmla="*/ 30 h 60"/>
                <a:gd name="T18" fmla="*/ 0 w 213"/>
                <a:gd name="T19" fmla="*/ 29 h 60"/>
                <a:gd name="T20" fmla="*/ 106 w 213"/>
                <a:gd name="T21" fmla="*/ 0 h 60"/>
                <a:gd name="T22" fmla="*/ 146 w 213"/>
                <a:gd name="T23" fmla="*/ 2 h 60"/>
                <a:gd name="T24" fmla="*/ 153 w 213"/>
                <a:gd name="T25" fmla="*/ 3 h 60"/>
                <a:gd name="T26" fmla="*/ 181 w 213"/>
                <a:gd name="T27" fmla="*/ 8 h 60"/>
                <a:gd name="T28" fmla="*/ 186 w 213"/>
                <a:gd name="T29" fmla="*/ 10 h 60"/>
                <a:gd name="T30" fmla="*/ 201 w 213"/>
                <a:gd name="T31" fmla="*/ 16 h 60"/>
                <a:gd name="T32" fmla="*/ 210 w 213"/>
                <a:gd name="T33" fmla="*/ 23 h 60"/>
                <a:gd name="T34" fmla="*/ 213 w 213"/>
                <a:gd name="T35" fmla="*/ 29 h 60"/>
                <a:gd name="T36" fmla="*/ 213 w 213"/>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60">
                  <a:moveTo>
                    <a:pt x="213" y="30"/>
                  </a:moveTo>
                  <a:cubicBezTo>
                    <a:pt x="213" y="47"/>
                    <a:pt x="165" y="60"/>
                    <a:pt x="106" y="60"/>
                  </a:cubicBezTo>
                  <a:cubicBezTo>
                    <a:pt x="98" y="60"/>
                    <a:pt x="90" y="60"/>
                    <a:pt x="83" y="60"/>
                  </a:cubicBezTo>
                  <a:cubicBezTo>
                    <a:pt x="73" y="59"/>
                    <a:pt x="64" y="58"/>
                    <a:pt x="56" y="57"/>
                  </a:cubicBezTo>
                  <a:cubicBezTo>
                    <a:pt x="49" y="56"/>
                    <a:pt x="42" y="54"/>
                    <a:pt x="35" y="53"/>
                  </a:cubicBezTo>
                  <a:cubicBezTo>
                    <a:pt x="33" y="52"/>
                    <a:pt x="32" y="52"/>
                    <a:pt x="30" y="51"/>
                  </a:cubicBezTo>
                  <a:cubicBezTo>
                    <a:pt x="22" y="49"/>
                    <a:pt x="15" y="46"/>
                    <a:pt x="10" y="44"/>
                  </a:cubicBezTo>
                  <a:cubicBezTo>
                    <a:pt x="9" y="43"/>
                    <a:pt x="9" y="42"/>
                    <a:pt x="8" y="42"/>
                  </a:cubicBezTo>
                  <a:cubicBezTo>
                    <a:pt x="2" y="38"/>
                    <a:pt x="0" y="34"/>
                    <a:pt x="0" y="30"/>
                  </a:cubicBezTo>
                  <a:cubicBezTo>
                    <a:pt x="0" y="30"/>
                    <a:pt x="0" y="29"/>
                    <a:pt x="0" y="29"/>
                  </a:cubicBezTo>
                  <a:cubicBezTo>
                    <a:pt x="2" y="13"/>
                    <a:pt x="49" y="0"/>
                    <a:pt x="106" y="0"/>
                  </a:cubicBezTo>
                  <a:cubicBezTo>
                    <a:pt x="120" y="0"/>
                    <a:pt x="134" y="1"/>
                    <a:pt x="146" y="2"/>
                  </a:cubicBezTo>
                  <a:cubicBezTo>
                    <a:pt x="149" y="2"/>
                    <a:pt x="151" y="3"/>
                    <a:pt x="153" y="3"/>
                  </a:cubicBezTo>
                  <a:cubicBezTo>
                    <a:pt x="163" y="4"/>
                    <a:pt x="173" y="6"/>
                    <a:pt x="181" y="8"/>
                  </a:cubicBezTo>
                  <a:cubicBezTo>
                    <a:pt x="182" y="9"/>
                    <a:pt x="184" y="9"/>
                    <a:pt x="186" y="10"/>
                  </a:cubicBezTo>
                  <a:cubicBezTo>
                    <a:pt x="191" y="12"/>
                    <a:pt x="196" y="14"/>
                    <a:pt x="201" y="16"/>
                  </a:cubicBezTo>
                  <a:cubicBezTo>
                    <a:pt x="205" y="18"/>
                    <a:pt x="208" y="21"/>
                    <a:pt x="210" y="23"/>
                  </a:cubicBezTo>
                  <a:cubicBezTo>
                    <a:pt x="212" y="25"/>
                    <a:pt x="213" y="27"/>
                    <a:pt x="213" y="29"/>
                  </a:cubicBezTo>
                  <a:cubicBezTo>
                    <a:pt x="213" y="29"/>
                    <a:pt x="213" y="30"/>
                    <a:pt x="213"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5" name="Rectangle 261"/>
            <p:cNvSpPr>
              <a:spLocks noChangeArrowheads="1"/>
            </p:cNvSpPr>
            <p:nvPr/>
          </p:nvSpPr>
          <p:spPr bwMode="auto">
            <a:xfrm>
              <a:off x="2307" y="2950"/>
              <a:ext cx="364" cy="87"/>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6" name="Freeform 262"/>
            <p:cNvSpPr/>
            <p:nvPr/>
          </p:nvSpPr>
          <p:spPr bwMode="auto">
            <a:xfrm>
              <a:off x="2193" y="2983"/>
              <a:ext cx="45" cy="17"/>
            </a:xfrm>
            <a:custGeom>
              <a:avLst/>
              <a:gdLst>
                <a:gd name="T0" fmla="*/ 15 w 19"/>
                <a:gd name="T1" fmla="*/ 0 h 7"/>
                <a:gd name="T2" fmla="*/ 0 w 19"/>
                <a:gd name="T3" fmla="*/ 5 h 7"/>
                <a:gd name="T4" fmla="*/ 2 w 19"/>
                <a:gd name="T5" fmla="*/ 7 h 7"/>
                <a:gd name="T6" fmla="*/ 19 w 19"/>
                <a:gd name="T7" fmla="*/ 2 h 7"/>
                <a:gd name="T8" fmla="*/ 18 w 19"/>
                <a:gd name="T9" fmla="*/ 2 h 7"/>
                <a:gd name="T10" fmla="*/ 15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5" y="0"/>
                  </a:moveTo>
                  <a:cubicBezTo>
                    <a:pt x="0" y="5"/>
                    <a:pt x="0" y="5"/>
                    <a:pt x="0" y="5"/>
                  </a:cubicBezTo>
                  <a:cubicBezTo>
                    <a:pt x="1" y="5"/>
                    <a:pt x="1" y="6"/>
                    <a:pt x="2" y="7"/>
                  </a:cubicBezTo>
                  <a:cubicBezTo>
                    <a:pt x="19" y="2"/>
                    <a:pt x="19" y="2"/>
                    <a:pt x="19" y="2"/>
                  </a:cubicBezTo>
                  <a:cubicBezTo>
                    <a:pt x="19" y="2"/>
                    <a:pt x="18" y="2"/>
                    <a:pt x="18" y="2"/>
                  </a:cubicBezTo>
                  <a:cubicBezTo>
                    <a:pt x="17" y="1"/>
                    <a:pt x="16" y="1"/>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7" name="Freeform 263"/>
            <p:cNvSpPr/>
            <p:nvPr/>
          </p:nvSpPr>
          <p:spPr bwMode="auto">
            <a:xfrm>
              <a:off x="2245" y="3007"/>
              <a:ext cx="50" cy="14"/>
            </a:xfrm>
            <a:custGeom>
              <a:avLst/>
              <a:gdLst>
                <a:gd name="T0" fmla="*/ 15 w 21"/>
                <a:gd name="T1" fmla="*/ 0 h 6"/>
                <a:gd name="T2" fmla="*/ 0 w 21"/>
                <a:gd name="T3" fmla="*/ 4 h 6"/>
                <a:gd name="T4" fmla="*/ 5 w 21"/>
                <a:gd name="T5" fmla="*/ 6 h 6"/>
                <a:gd name="T6" fmla="*/ 21 w 21"/>
                <a:gd name="T7" fmla="*/ 2 h 6"/>
                <a:gd name="T8" fmla="*/ 20 w 21"/>
                <a:gd name="T9" fmla="*/ 1 h 6"/>
                <a:gd name="T10" fmla="*/ 19 w 21"/>
                <a:gd name="T11" fmla="*/ 1 h 6"/>
                <a:gd name="T12" fmla="*/ 18 w 21"/>
                <a:gd name="T13" fmla="*/ 1 h 6"/>
                <a:gd name="T14" fmla="*/ 15 w 21"/>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6">
                  <a:moveTo>
                    <a:pt x="15" y="0"/>
                  </a:moveTo>
                  <a:cubicBezTo>
                    <a:pt x="0" y="4"/>
                    <a:pt x="0" y="4"/>
                    <a:pt x="0" y="4"/>
                  </a:cubicBezTo>
                  <a:cubicBezTo>
                    <a:pt x="2" y="5"/>
                    <a:pt x="3" y="5"/>
                    <a:pt x="5" y="6"/>
                  </a:cubicBezTo>
                  <a:cubicBezTo>
                    <a:pt x="21" y="2"/>
                    <a:pt x="21" y="2"/>
                    <a:pt x="21" y="2"/>
                  </a:cubicBezTo>
                  <a:cubicBezTo>
                    <a:pt x="20" y="1"/>
                    <a:pt x="20" y="1"/>
                    <a:pt x="20" y="1"/>
                  </a:cubicBezTo>
                  <a:cubicBezTo>
                    <a:pt x="19" y="1"/>
                    <a:pt x="19" y="1"/>
                    <a:pt x="19" y="1"/>
                  </a:cubicBezTo>
                  <a:cubicBezTo>
                    <a:pt x="18" y="1"/>
                    <a:pt x="18" y="1"/>
                    <a:pt x="18" y="1"/>
                  </a:cubicBezTo>
                  <a:cubicBezTo>
                    <a:pt x="17" y="1"/>
                    <a:pt x="16"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8" name="Freeform 264"/>
            <p:cNvSpPr/>
            <p:nvPr/>
          </p:nvSpPr>
          <p:spPr bwMode="auto">
            <a:xfrm>
              <a:off x="2224" y="2909"/>
              <a:ext cx="405" cy="114"/>
            </a:xfrm>
            <a:custGeom>
              <a:avLst/>
              <a:gdLst>
                <a:gd name="T0" fmla="*/ 171 w 171"/>
                <a:gd name="T1" fmla="*/ 24 h 48"/>
                <a:gd name="T2" fmla="*/ 170 w 171"/>
                <a:gd name="T3" fmla="*/ 25 h 48"/>
                <a:gd name="T4" fmla="*/ 85 w 171"/>
                <a:gd name="T5" fmla="*/ 48 h 48"/>
                <a:gd name="T6" fmla="*/ 0 w 171"/>
                <a:gd name="T7" fmla="*/ 25 h 48"/>
                <a:gd name="T8" fmla="*/ 0 w 171"/>
                <a:gd name="T9" fmla="*/ 24 h 48"/>
                <a:gd name="T10" fmla="*/ 85 w 171"/>
                <a:gd name="T11" fmla="*/ 0 h 48"/>
                <a:gd name="T12" fmla="*/ 171 w 171"/>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71" h="48">
                  <a:moveTo>
                    <a:pt x="171" y="24"/>
                  </a:moveTo>
                  <a:cubicBezTo>
                    <a:pt x="171" y="25"/>
                    <a:pt x="170" y="25"/>
                    <a:pt x="170" y="25"/>
                  </a:cubicBezTo>
                  <a:cubicBezTo>
                    <a:pt x="168" y="38"/>
                    <a:pt x="131" y="48"/>
                    <a:pt x="85" y="48"/>
                  </a:cubicBezTo>
                  <a:cubicBezTo>
                    <a:pt x="40" y="48"/>
                    <a:pt x="2" y="38"/>
                    <a:pt x="0" y="25"/>
                  </a:cubicBezTo>
                  <a:cubicBezTo>
                    <a:pt x="0" y="25"/>
                    <a:pt x="0" y="25"/>
                    <a:pt x="0" y="24"/>
                  </a:cubicBezTo>
                  <a:cubicBezTo>
                    <a:pt x="0" y="11"/>
                    <a:pt x="38" y="0"/>
                    <a:pt x="85" y="0"/>
                  </a:cubicBezTo>
                  <a:cubicBezTo>
                    <a:pt x="132" y="0"/>
                    <a:pt x="171" y="11"/>
                    <a:pt x="171"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9" name="Freeform 265"/>
            <p:cNvSpPr/>
            <p:nvPr/>
          </p:nvSpPr>
          <p:spPr bwMode="auto">
            <a:xfrm>
              <a:off x="2224" y="2914"/>
              <a:ext cx="402" cy="109"/>
            </a:xfrm>
            <a:custGeom>
              <a:avLst/>
              <a:gdLst>
                <a:gd name="T0" fmla="*/ 170 w 170"/>
                <a:gd name="T1" fmla="*/ 23 h 46"/>
                <a:gd name="T2" fmla="*/ 85 w 170"/>
                <a:gd name="T3" fmla="*/ 46 h 46"/>
                <a:gd name="T4" fmla="*/ 82 w 170"/>
                <a:gd name="T5" fmla="*/ 46 h 46"/>
                <a:gd name="T6" fmla="*/ 53 w 170"/>
                <a:gd name="T7" fmla="*/ 45 h 46"/>
                <a:gd name="T8" fmla="*/ 29 w 170"/>
                <a:gd name="T9" fmla="*/ 40 h 46"/>
                <a:gd name="T10" fmla="*/ 24 w 170"/>
                <a:gd name="T11" fmla="*/ 39 h 46"/>
                <a:gd name="T12" fmla="*/ 6 w 170"/>
                <a:gd name="T13" fmla="*/ 31 h 46"/>
                <a:gd name="T14" fmla="*/ 3 w 170"/>
                <a:gd name="T15" fmla="*/ 29 h 46"/>
                <a:gd name="T16" fmla="*/ 0 w 170"/>
                <a:gd name="T17" fmla="*/ 23 h 46"/>
                <a:gd name="T18" fmla="*/ 85 w 170"/>
                <a:gd name="T19" fmla="*/ 0 h 46"/>
                <a:gd name="T20" fmla="*/ 102 w 170"/>
                <a:gd name="T21" fmla="*/ 1 h 46"/>
                <a:gd name="T22" fmla="*/ 110 w 170"/>
                <a:gd name="T23" fmla="*/ 1 h 46"/>
                <a:gd name="T24" fmla="*/ 140 w 170"/>
                <a:gd name="T25" fmla="*/ 6 h 46"/>
                <a:gd name="T26" fmla="*/ 145 w 170"/>
                <a:gd name="T27" fmla="*/ 7 h 46"/>
                <a:gd name="T28" fmla="*/ 162 w 170"/>
                <a:gd name="T29" fmla="*/ 14 h 46"/>
                <a:gd name="T30" fmla="*/ 170 w 170"/>
                <a:gd name="T31" fmla="*/ 21 h 46"/>
                <a:gd name="T32" fmla="*/ 170 w 170"/>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46">
                  <a:moveTo>
                    <a:pt x="170" y="23"/>
                  </a:moveTo>
                  <a:cubicBezTo>
                    <a:pt x="168" y="36"/>
                    <a:pt x="131" y="46"/>
                    <a:pt x="85" y="46"/>
                  </a:cubicBezTo>
                  <a:cubicBezTo>
                    <a:pt x="84" y="46"/>
                    <a:pt x="83" y="46"/>
                    <a:pt x="82" y="46"/>
                  </a:cubicBezTo>
                  <a:cubicBezTo>
                    <a:pt x="72" y="46"/>
                    <a:pt x="62" y="46"/>
                    <a:pt x="53" y="45"/>
                  </a:cubicBezTo>
                  <a:cubicBezTo>
                    <a:pt x="44" y="44"/>
                    <a:pt x="36" y="42"/>
                    <a:pt x="29" y="40"/>
                  </a:cubicBezTo>
                  <a:cubicBezTo>
                    <a:pt x="27" y="40"/>
                    <a:pt x="25" y="39"/>
                    <a:pt x="24" y="39"/>
                  </a:cubicBezTo>
                  <a:cubicBezTo>
                    <a:pt x="16" y="37"/>
                    <a:pt x="10" y="34"/>
                    <a:pt x="6" y="31"/>
                  </a:cubicBezTo>
                  <a:cubicBezTo>
                    <a:pt x="5" y="30"/>
                    <a:pt x="4" y="30"/>
                    <a:pt x="3" y="29"/>
                  </a:cubicBezTo>
                  <a:cubicBezTo>
                    <a:pt x="1" y="27"/>
                    <a:pt x="0" y="25"/>
                    <a:pt x="0" y="23"/>
                  </a:cubicBezTo>
                  <a:cubicBezTo>
                    <a:pt x="2" y="10"/>
                    <a:pt x="40" y="0"/>
                    <a:pt x="85" y="0"/>
                  </a:cubicBezTo>
                  <a:cubicBezTo>
                    <a:pt x="91" y="0"/>
                    <a:pt x="97" y="0"/>
                    <a:pt x="102" y="1"/>
                  </a:cubicBezTo>
                  <a:cubicBezTo>
                    <a:pt x="105" y="1"/>
                    <a:pt x="108" y="1"/>
                    <a:pt x="110" y="1"/>
                  </a:cubicBezTo>
                  <a:cubicBezTo>
                    <a:pt x="121" y="2"/>
                    <a:pt x="131" y="4"/>
                    <a:pt x="140" y="6"/>
                  </a:cubicBezTo>
                  <a:cubicBezTo>
                    <a:pt x="142" y="6"/>
                    <a:pt x="144" y="7"/>
                    <a:pt x="145" y="7"/>
                  </a:cubicBezTo>
                  <a:cubicBezTo>
                    <a:pt x="152" y="9"/>
                    <a:pt x="158" y="11"/>
                    <a:pt x="162" y="14"/>
                  </a:cubicBezTo>
                  <a:cubicBezTo>
                    <a:pt x="166" y="16"/>
                    <a:pt x="169" y="19"/>
                    <a:pt x="170" y="21"/>
                  </a:cubicBezTo>
                  <a:cubicBezTo>
                    <a:pt x="170" y="22"/>
                    <a:pt x="170" y="23"/>
                    <a:pt x="170"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0" name="Freeform 266"/>
            <p:cNvSpPr/>
            <p:nvPr/>
          </p:nvSpPr>
          <p:spPr bwMode="auto">
            <a:xfrm>
              <a:off x="2349" y="3011"/>
              <a:ext cx="114" cy="12"/>
            </a:xfrm>
            <a:custGeom>
              <a:avLst/>
              <a:gdLst>
                <a:gd name="T0" fmla="*/ 13 w 48"/>
                <a:gd name="T1" fmla="*/ 0 h 5"/>
                <a:gd name="T2" fmla="*/ 0 w 48"/>
                <a:gd name="T3" fmla="*/ 4 h 5"/>
                <a:gd name="T4" fmla="*/ 29 w 48"/>
                <a:gd name="T5" fmla="*/ 5 h 5"/>
                <a:gd name="T6" fmla="*/ 48 w 48"/>
                <a:gd name="T7" fmla="*/ 0 h 5"/>
                <a:gd name="T8" fmla="*/ 47 w 48"/>
                <a:gd name="T9" fmla="*/ 0 h 5"/>
                <a:gd name="T10" fmla="*/ 44 w 48"/>
                <a:gd name="T11" fmla="*/ 0 h 5"/>
                <a:gd name="T12" fmla="*/ 33 w 48"/>
                <a:gd name="T13" fmla="*/ 0 h 5"/>
                <a:gd name="T14" fmla="*/ 31 w 48"/>
                <a:gd name="T15" fmla="*/ 0 h 5"/>
                <a:gd name="T16" fmla="*/ 30 w 48"/>
                <a:gd name="T17" fmla="*/ 0 h 5"/>
                <a:gd name="T18" fmla="*/ 19 w 48"/>
                <a:gd name="T19" fmla="*/ 0 h 5"/>
                <a:gd name="T20" fmla="*/ 16 w 48"/>
                <a:gd name="T21" fmla="*/ 0 h 5"/>
                <a:gd name="T22" fmla="*/ 13 w 48"/>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5">
                  <a:moveTo>
                    <a:pt x="13" y="0"/>
                  </a:moveTo>
                  <a:cubicBezTo>
                    <a:pt x="0" y="4"/>
                    <a:pt x="0" y="4"/>
                    <a:pt x="0" y="4"/>
                  </a:cubicBezTo>
                  <a:cubicBezTo>
                    <a:pt x="9" y="5"/>
                    <a:pt x="19" y="5"/>
                    <a:pt x="29" y="5"/>
                  </a:cubicBezTo>
                  <a:cubicBezTo>
                    <a:pt x="48" y="0"/>
                    <a:pt x="48" y="0"/>
                    <a:pt x="48" y="0"/>
                  </a:cubicBezTo>
                  <a:cubicBezTo>
                    <a:pt x="48" y="0"/>
                    <a:pt x="48" y="0"/>
                    <a:pt x="47" y="0"/>
                  </a:cubicBezTo>
                  <a:cubicBezTo>
                    <a:pt x="46" y="0"/>
                    <a:pt x="45" y="0"/>
                    <a:pt x="44" y="0"/>
                  </a:cubicBezTo>
                  <a:cubicBezTo>
                    <a:pt x="41" y="0"/>
                    <a:pt x="37" y="0"/>
                    <a:pt x="33" y="0"/>
                  </a:cubicBezTo>
                  <a:cubicBezTo>
                    <a:pt x="33" y="0"/>
                    <a:pt x="32" y="0"/>
                    <a:pt x="31" y="0"/>
                  </a:cubicBezTo>
                  <a:cubicBezTo>
                    <a:pt x="30" y="0"/>
                    <a:pt x="30" y="0"/>
                    <a:pt x="30" y="0"/>
                  </a:cubicBezTo>
                  <a:cubicBezTo>
                    <a:pt x="27" y="0"/>
                    <a:pt x="23" y="0"/>
                    <a:pt x="19" y="0"/>
                  </a:cubicBezTo>
                  <a:cubicBezTo>
                    <a:pt x="18" y="0"/>
                    <a:pt x="17" y="0"/>
                    <a:pt x="16" y="0"/>
                  </a:cubicBezTo>
                  <a:cubicBezTo>
                    <a:pt x="15" y="0"/>
                    <a:pt x="14" y="0"/>
                    <a:pt x="1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1" name="Freeform 267"/>
            <p:cNvSpPr/>
            <p:nvPr/>
          </p:nvSpPr>
          <p:spPr bwMode="auto">
            <a:xfrm>
              <a:off x="2236" y="2988"/>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2" name="Freeform 268"/>
            <p:cNvSpPr/>
            <p:nvPr/>
          </p:nvSpPr>
          <p:spPr bwMode="auto">
            <a:xfrm>
              <a:off x="2281" y="3002"/>
              <a:ext cx="30" cy="7"/>
            </a:xfrm>
            <a:custGeom>
              <a:avLst/>
              <a:gdLst>
                <a:gd name="T0" fmla="*/ 7 w 13"/>
                <a:gd name="T1" fmla="*/ 0 h 3"/>
                <a:gd name="T2" fmla="*/ 0 w 13"/>
                <a:gd name="T3" fmla="*/ 2 h 3"/>
                <a:gd name="T4" fmla="*/ 5 w 13"/>
                <a:gd name="T5" fmla="*/ 3 h 3"/>
                <a:gd name="T6" fmla="*/ 13 w 13"/>
                <a:gd name="T7" fmla="*/ 1 h 3"/>
                <a:gd name="T8" fmla="*/ 10 w 13"/>
                <a:gd name="T9" fmla="*/ 1 h 3"/>
                <a:gd name="T10" fmla="*/ 7 w 13"/>
                <a:gd name="T11" fmla="*/ 0 h 3"/>
              </a:gdLst>
              <a:ahLst/>
              <a:cxnLst>
                <a:cxn ang="0">
                  <a:pos x="T0" y="T1"/>
                </a:cxn>
                <a:cxn ang="0">
                  <a:pos x="T2" y="T3"/>
                </a:cxn>
                <a:cxn ang="0">
                  <a:pos x="T4" y="T5"/>
                </a:cxn>
                <a:cxn ang="0">
                  <a:pos x="T6" y="T7"/>
                </a:cxn>
                <a:cxn ang="0">
                  <a:pos x="T8" y="T9"/>
                </a:cxn>
                <a:cxn ang="0">
                  <a:pos x="T10" y="T11"/>
                </a:cxn>
              </a:cxnLst>
              <a:rect l="0" t="0" r="r" b="b"/>
              <a:pathLst>
                <a:path w="13" h="3">
                  <a:moveTo>
                    <a:pt x="7" y="0"/>
                  </a:moveTo>
                  <a:cubicBezTo>
                    <a:pt x="0" y="2"/>
                    <a:pt x="0" y="2"/>
                    <a:pt x="0" y="2"/>
                  </a:cubicBezTo>
                  <a:cubicBezTo>
                    <a:pt x="1" y="2"/>
                    <a:pt x="3" y="3"/>
                    <a:pt x="5" y="3"/>
                  </a:cubicBezTo>
                  <a:cubicBezTo>
                    <a:pt x="13" y="1"/>
                    <a:pt x="13" y="1"/>
                    <a:pt x="13" y="1"/>
                  </a:cubicBezTo>
                  <a:cubicBezTo>
                    <a:pt x="12" y="1"/>
                    <a:pt x="11" y="1"/>
                    <a:pt x="10" y="1"/>
                  </a:cubicBezTo>
                  <a:cubicBezTo>
                    <a:pt x="9" y="0"/>
                    <a:pt x="8" y="0"/>
                    <a:pt x="7"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3" name="Freeform 269"/>
            <p:cNvSpPr/>
            <p:nvPr/>
          </p:nvSpPr>
          <p:spPr bwMode="auto">
            <a:xfrm>
              <a:off x="2333" y="2928"/>
              <a:ext cx="191" cy="81"/>
            </a:xfrm>
            <a:custGeom>
              <a:avLst/>
              <a:gdLst>
                <a:gd name="T0" fmla="*/ 51 w 81"/>
                <a:gd name="T1" fmla="*/ 30 h 34"/>
                <a:gd name="T2" fmla="*/ 51 w 81"/>
                <a:gd name="T3" fmla="*/ 34 h 34"/>
                <a:gd name="T4" fmla="*/ 33 w 81"/>
                <a:gd name="T5" fmla="*/ 34 h 34"/>
                <a:gd name="T6" fmla="*/ 33 w 81"/>
                <a:gd name="T7" fmla="*/ 30 h 34"/>
                <a:gd name="T8" fmla="*/ 0 w 81"/>
                <a:gd name="T9" fmla="*/ 28 h 34"/>
                <a:gd name="T10" fmla="*/ 10 w 81"/>
                <a:gd name="T11" fmla="*/ 21 h 34"/>
                <a:gd name="T12" fmla="*/ 40 w 81"/>
                <a:gd name="T13" fmla="*/ 24 h 34"/>
                <a:gd name="T14" fmla="*/ 51 w 81"/>
                <a:gd name="T15" fmla="*/ 22 h 34"/>
                <a:gd name="T16" fmla="*/ 2 w 81"/>
                <a:gd name="T17" fmla="*/ 12 h 34"/>
                <a:gd name="T18" fmla="*/ 33 w 81"/>
                <a:gd name="T19" fmla="*/ 4 h 34"/>
                <a:gd name="T20" fmla="*/ 33 w 81"/>
                <a:gd name="T21" fmla="*/ 0 h 34"/>
                <a:gd name="T22" fmla="*/ 51 w 81"/>
                <a:gd name="T23" fmla="*/ 0 h 34"/>
                <a:gd name="T24" fmla="*/ 51 w 81"/>
                <a:gd name="T25" fmla="*/ 4 h 34"/>
                <a:gd name="T26" fmla="*/ 77 w 81"/>
                <a:gd name="T27" fmla="*/ 6 h 34"/>
                <a:gd name="T28" fmla="*/ 68 w 81"/>
                <a:gd name="T29" fmla="*/ 12 h 34"/>
                <a:gd name="T30" fmla="*/ 43 w 81"/>
                <a:gd name="T31" fmla="*/ 10 h 34"/>
                <a:gd name="T32" fmla="*/ 31 w 81"/>
                <a:gd name="T33" fmla="*/ 12 h 34"/>
                <a:gd name="T34" fmla="*/ 81 w 81"/>
                <a:gd name="T35" fmla="*/ 22 h 34"/>
                <a:gd name="T36" fmla="*/ 51 w 81"/>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34">
                  <a:moveTo>
                    <a:pt x="51" y="30"/>
                  </a:moveTo>
                  <a:cubicBezTo>
                    <a:pt x="51" y="34"/>
                    <a:pt x="51" y="34"/>
                    <a:pt x="51" y="34"/>
                  </a:cubicBezTo>
                  <a:cubicBezTo>
                    <a:pt x="33" y="34"/>
                    <a:pt x="33" y="34"/>
                    <a:pt x="33" y="34"/>
                  </a:cubicBezTo>
                  <a:cubicBezTo>
                    <a:pt x="33" y="30"/>
                    <a:pt x="33" y="30"/>
                    <a:pt x="33" y="30"/>
                  </a:cubicBezTo>
                  <a:cubicBezTo>
                    <a:pt x="20" y="30"/>
                    <a:pt x="8" y="29"/>
                    <a:pt x="0" y="28"/>
                  </a:cubicBezTo>
                  <a:cubicBezTo>
                    <a:pt x="10" y="21"/>
                    <a:pt x="10" y="21"/>
                    <a:pt x="10" y="21"/>
                  </a:cubicBezTo>
                  <a:cubicBezTo>
                    <a:pt x="18" y="23"/>
                    <a:pt x="30" y="24"/>
                    <a:pt x="40" y="24"/>
                  </a:cubicBezTo>
                  <a:cubicBezTo>
                    <a:pt x="48" y="24"/>
                    <a:pt x="51" y="23"/>
                    <a:pt x="51" y="22"/>
                  </a:cubicBezTo>
                  <a:cubicBezTo>
                    <a:pt x="51" y="19"/>
                    <a:pt x="2" y="22"/>
                    <a:pt x="2" y="12"/>
                  </a:cubicBezTo>
                  <a:cubicBezTo>
                    <a:pt x="2" y="8"/>
                    <a:pt x="12" y="5"/>
                    <a:pt x="33" y="4"/>
                  </a:cubicBezTo>
                  <a:cubicBezTo>
                    <a:pt x="33" y="0"/>
                    <a:pt x="33" y="0"/>
                    <a:pt x="33" y="0"/>
                  </a:cubicBezTo>
                  <a:cubicBezTo>
                    <a:pt x="51" y="0"/>
                    <a:pt x="51" y="0"/>
                    <a:pt x="51" y="0"/>
                  </a:cubicBezTo>
                  <a:cubicBezTo>
                    <a:pt x="51" y="4"/>
                    <a:pt x="51" y="4"/>
                    <a:pt x="51" y="4"/>
                  </a:cubicBezTo>
                  <a:cubicBezTo>
                    <a:pt x="61" y="4"/>
                    <a:pt x="70" y="5"/>
                    <a:pt x="77" y="6"/>
                  </a:cubicBezTo>
                  <a:cubicBezTo>
                    <a:pt x="68" y="12"/>
                    <a:pt x="68" y="12"/>
                    <a:pt x="68" y="12"/>
                  </a:cubicBezTo>
                  <a:cubicBezTo>
                    <a:pt x="59" y="11"/>
                    <a:pt x="51" y="10"/>
                    <a:pt x="43" y="10"/>
                  </a:cubicBezTo>
                  <a:cubicBezTo>
                    <a:pt x="34" y="10"/>
                    <a:pt x="31" y="11"/>
                    <a:pt x="31" y="12"/>
                  </a:cubicBezTo>
                  <a:cubicBezTo>
                    <a:pt x="31" y="15"/>
                    <a:pt x="81" y="12"/>
                    <a:pt x="81" y="22"/>
                  </a:cubicBezTo>
                  <a:cubicBezTo>
                    <a:pt x="81" y="26"/>
                    <a:pt x="71" y="29"/>
                    <a:pt x="51"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4" name="Freeform 270"/>
            <p:cNvSpPr/>
            <p:nvPr/>
          </p:nvSpPr>
          <p:spPr bwMode="auto">
            <a:xfrm>
              <a:off x="2333" y="2926"/>
              <a:ext cx="189" cy="81"/>
            </a:xfrm>
            <a:custGeom>
              <a:avLst/>
              <a:gdLst>
                <a:gd name="T0" fmla="*/ 51 w 80"/>
                <a:gd name="T1" fmla="*/ 30 h 34"/>
                <a:gd name="T2" fmla="*/ 51 w 80"/>
                <a:gd name="T3" fmla="*/ 34 h 34"/>
                <a:gd name="T4" fmla="*/ 33 w 80"/>
                <a:gd name="T5" fmla="*/ 34 h 34"/>
                <a:gd name="T6" fmla="*/ 33 w 80"/>
                <a:gd name="T7" fmla="*/ 30 h 34"/>
                <a:gd name="T8" fmla="*/ 0 w 80"/>
                <a:gd name="T9" fmla="*/ 27 h 34"/>
                <a:gd name="T10" fmla="*/ 10 w 80"/>
                <a:gd name="T11" fmla="*/ 21 h 34"/>
                <a:gd name="T12" fmla="*/ 39 w 80"/>
                <a:gd name="T13" fmla="*/ 23 h 34"/>
                <a:gd name="T14" fmla="*/ 51 w 80"/>
                <a:gd name="T15" fmla="*/ 22 h 34"/>
                <a:gd name="T16" fmla="*/ 1 w 80"/>
                <a:gd name="T17" fmla="*/ 12 h 34"/>
                <a:gd name="T18" fmla="*/ 33 w 80"/>
                <a:gd name="T19" fmla="*/ 4 h 34"/>
                <a:gd name="T20" fmla="*/ 33 w 80"/>
                <a:gd name="T21" fmla="*/ 0 h 34"/>
                <a:gd name="T22" fmla="*/ 51 w 80"/>
                <a:gd name="T23" fmla="*/ 0 h 34"/>
                <a:gd name="T24" fmla="*/ 51 w 80"/>
                <a:gd name="T25" fmla="*/ 3 h 34"/>
                <a:gd name="T26" fmla="*/ 77 w 80"/>
                <a:gd name="T27" fmla="*/ 6 h 34"/>
                <a:gd name="T28" fmla="*/ 67 w 80"/>
                <a:gd name="T29" fmla="*/ 12 h 34"/>
                <a:gd name="T30" fmla="*/ 43 w 80"/>
                <a:gd name="T31" fmla="*/ 10 h 34"/>
                <a:gd name="T32" fmla="*/ 31 w 80"/>
                <a:gd name="T33" fmla="*/ 11 h 34"/>
                <a:gd name="T34" fmla="*/ 80 w 80"/>
                <a:gd name="T35" fmla="*/ 21 h 34"/>
                <a:gd name="T36" fmla="*/ 51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1" y="30"/>
                  </a:moveTo>
                  <a:cubicBezTo>
                    <a:pt x="51" y="34"/>
                    <a:pt x="51" y="34"/>
                    <a:pt x="51" y="34"/>
                  </a:cubicBezTo>
                  <a:cubicBezTo>
                    <a:pt x="33" y="34"/>
                    <a:pt x="33" y="34"/>
                    <a:pt x="33" y="34"/>
                  </a:cubicBezTo>
                  <a:cubicBezTo>
                    <a:pt x="33" y="30"/>
                    <a:pt x="33" y="30"/>
                    <a:pt x="33" y="30"/>
                  </a:cubicBezTo>
                  <a:cubicBezTo>
                    <a:pt x="20" y="30"/>
                    <a:pt x="7" y="29"/>
                    <a:pt x="0" y="27"/>
                  </a:cubicBezTo>
                  <a:cubicBezTo>
                    <a:pt x="10" y="21"/>
                    <a:pt x="10" y="21"/>
                    <a:pt x="10" y="21"/>
                  </a:cubicBezTo>
                  <a:cubicBezTo>
                    <a:pt x="18" y="22"/>
                    <a:pt x="29" y="23"/>
                    <a:pt x="39" y="23"/>
                  </a:cubicBezTo>
                  <a:cubicBezTo>
                    <a:pt x="48" y="23"/>
                    <a:pt x="51" y="23"/>
                    <a:pt x="51" y="22"/>
                  </a:cubicBezTo>
                  <a:cubicBezTo>
                    <a:pt x="51" y="19"/>
                    <a:pt x="1" y="21"/>
                    <a:pt x="1" y="12"/>
                  </a:cubicBezTo>
                  <a:cubicBezTo>
                    <a:pt x="1" y="8"/>
                    <a:pt x="12" y="4"/>
                    <a:pt x="33" y="4"/>
                  </a:cubicBezTo>
                  <a:cubicBezTo>
                    <a:pt x="33" y="0"/>
                    <a:pt x="33" y="0"/>
                    <a:pt x="33" y="0"/>
                  </a:cubicBezTo>
                  <a:cubicBezTo>
                    <a:pt x="51" y="0"/>
                    <a:pt x="51" y="0"/>
                    <a:pt x="51" y="0"/>
                  </a:cubicBezTo>
                  <a:cubicBezTo>
                    <a:pt x="51" y="3"/>
                    <a:pt x="51" y="3"/>
                    <a:pt x="51" y="3"/>
                  </a:cubicBezTo>
                  <a:cubicBezTo>
                    <a:pt x="60" y="4"/>
                    <a:pt x="69" y="4"/>
                    <a:pt x="77" y="6"/>
                  </a:cubicBezTo>
                  <a:cubicBezTo>
                    <a:pt x="67" y="12"/>
                    <a:pt x="67" y="12"/>
                    <a:pt x="67" y="12"/>
                  </a:cubicBezTo>
                  <a:cubicBezTo>
                    <a:pt x="59" y="10"/>
                    <a:pt x="50" y="10"/>
                    <a:pt x="43" y="10"/>
                  </a:cubicBezTo>
                  <a:cubicBezTo>
                    <a:pt x="34" y="10"/>
                    <a:pt x="31" y="11"/>
                    <a:pt x="31" y="11"/>
                  </a:cubicBezTo>
                  <a:cubicBezTo>
                    <a:pt x="31" y="14"/>
                    <a:pt x="80" y="12"/>
                    <a:pt x="80" y="21"/>
                  </a:cubicBezTo>
                  <a:cubicBezTo>
                    <a:pt x="80" y="25"/>
                    <a:pt x="70" y="29"/>
                    <a:pt x="51"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5" name="Freeform 271"/>
            <p:cNvSpPr/>
            <p:nvPr/>
          </p:nvSpPr>
          <p:spPr bwMode="auto">
            <a:xfrm>
              <a:off x="2172" y="2879"/>
              <a:ext cx="504" cy="132"/>
            </a:xfrm>
            <a:custGeom>
              <a:avLst/>
              <a:gdLst>
                <a:gd name="T0" fmla="*/ 213 w 213"/>
                <a:gd name="T1" fmla="*/ 23 h 56"/>
                <a:gd name="T2" fmla="*/ 204 w 213"/>
                <a:gd name="T3" fmla="*/ 36 h 56"/>
                <a:gd name="T4" fmla="*/ 190 w 213"/>
                <a:gd name="T5" fmla="*/ 44 h 56"/>
                <a:gd name="T6" fmla="*/ 176 w 213"/>
                <a:gd name="T7" fmla="*/ 48 h 56"/>
                <a:gd name="T8" fmla="*/ 162 w 213"/>
                <a:gd name="T9" fmla="*/ 52 h 56"/>
                <a:gd name="T10" fmla="*/ 148 w 213"/>
                <a:gd name="T11" fmla="*/ 54 h 56"/>
                <a:gd name="T12" fmla="*/ 134 w 213"/>
                <a:gd name="T13" fmla="*/ 55 h 56"/>
                <a:gd name="T14" fmla="*/ 119 w 213"/>
                <a:gd name="T15" fmla="*/ 56 h 56"/>
                <a:gd name="T16" fmla="*/ 106 w 213"/>
                <a:gd name="T17" fmla="*/ 56 h 56"/>
                <a:gd name="T18" fmla="*/ 94 w 213"/>
                <a:gd name="T19" fmla="*/ 56 h 56"/>
                <a:gd name="T20" fmla="*/ 83 w 213"/>
                <a:gd name="T21" fmla="*/ 56 h 56"/>
                <a:gd name="T22" fmla="*/ 77 w 213"/>
                <a:gd name="T23" fmla="*/ 55 h 56"/>
                <a:gd name="T24" fmla="*/ 63 w 213"/>
                <a:gd name="T25" fmla="*/ 54 h 56"/>
                <a:gd name="T26" fmla="*/ 52 w 213"/>
                <a:gd name="T27" fmla="*/ 52 h 56"/>
                <a:gd name="T28" fmla="*/ 37 w 213"/>
                <a:gd name="T29" fmla="*/ 49 h 56"/>
                <a:gd name="T30" fmla="*/ 35 w 213"/>
                <a:gd name="T31" fmla="*/ 48 h 56"/>
                <a:gd name="T32" fmla="*/ 23 w 213"/>
                <a:gd name="T33" fmla="*/ 44 h 56"/>
                <a:gd name="T34" fmla="*/ 10 w 213"/>
                <a:gd name="T35" fmla="*/ 38 h 56"/>
                <a:gd name="T36" fmla="*/ 8 w 213"/>
                <a:gd name="T37" fmla="*/ 36 h 56"/>
                <a:gd name="T38" fmla="*/ 0 w 213"/>
                <a:gd name="T39" fmla="*/ 23 h 56"/>
                <a:gd name="T40" fmla="*/ 0 w 213"/>
                <a:gd name="T41" fmla="*/ 0 h 56"/>
                <a:gd name="T42" fmla="*/ 9 w 213"/>
                <a:gd name="T43" fmla="*/ 0 h 56"/>
                <a:gd name="T44" fmla="*/ 23 w 213"/>
                <a:gd name="T45" fmla="*/ 0 h 56"/>
                <a:gd name="T46" fmla="*/ 35 w 213"/>
                <a:gd name="T47" fmla="*/ 0 h 56"/>
                <a:gd name="T48" fmla="*/ 49 w 213"/>
                <a:gd name="T49" fmla="*/ 0 h 56"/>
                <a:gd name="T50" fmla="*/ 63 w 213"/>
                <a:gd name="T51" fmla="*/ 0 h 56"/>
                <a:gd name="T52" fmla="*/ 77 w 213"/>
                <a:gd name="T53" fmla="*/ 0 h 56"/>
                <a:gd name="T54" fmla="*/ 91 w 213"/>
                <a:gd name="T55" fmla="*/ 0 h 56"/>
                <a:gd name="T56" fmla="*/ 105 w 213"/>
                <a:gd name="T57" fmla="*/ 0 h 56"/>
                <a:gd name="T58" fmla="*/ 119 w 213"/>
                <a:gd name="T59" fmla="*/ 0 h 56"/>
                <a:gd name="T60" fmla="*/ 134 w 213"/>
                <a:gd name="T61" fmla="*/ 0 h 56"/>
                <a:gd name="T62" fmla="*/ 148 w 213"/>
                <a:gd name="T63" fmla="*/ 0 h 56"/>
                <a:gd name="T64" fmla="*/ 162 w 213"/>
                <a:gd name="T65" fmla="*/ 0 h 56"/>
                <a:gd name="T66" fmla="*/ 176 w 213"/>
                <a:gd name="T67" fmla="*/ 0 h 56"/>
                <a:gd name="T68" fmla="*/ 180 w 213"/>
                <a:gd name="T69" fmla="*/ 0 h 56"/>
                <a:gd name="T70" fmla="*/ 193 w 213"/>
                <a:gd name="T71" fmla="*/ 0 h 56"/>
                <a:gd name="T72" fmla="*/ 207 w 213"/>
                <a:gd name="T73" fmla="*/ 0 h 56"/>
                <a:gd name="T74" fmla="*/ 213 w 213"/>
                <a:gd name="T75"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56">
                  <a:moveTo>
                    <a:pt x="213" y="23"/>
                  </a:moveTo>
                  <a:cubicBezTo>
                    <a:pt x="213" y="23"/>
                    <a:pt x="213" y="23"/>
                    <a:pt x="213" y="23"/>
                  </a:cubicBezTo>
                  <a:cubicBezTo>
                    <a:pt x="213" y="27"/>
                    <a:pt x="211" y="31"/>
                    <a:pt x="207" y="34"/>
                  </a:cubicBezTo>
                  <a:cubicBezTo>
                    <a:pt x="206" y="35"/>
                    <a:pt x="205" y="36"/>
                    <a:pt x="204" y="36"/>
                  </a:cubicBezTo>
                  <a:cubicBezTo>
                    <a:pt x="201" y="39"/>
                    <a:pt x="198" y="41"/>
                    <a:pt x="193" y="43"/>
                  </a:cubicBezTo>
                  <a:cubicBezTo>
                    <a:pt x="192" y="43"/>
                    <a:pt x="191" y="43"/>
                    <a:pt x="190" y="44"/>
                  </a:cubicBezTo>
                  <a:cubicBezTo>
                    <a:pt x="187" y="45"/>
                    <a:pt x="183" y="46"/>
                    <a:pt x="179" y="48"/>
                  </a:cubicBezTo>
                  <a:cubicBezTo>
                    <a:pt x="178" y="48"/>
                    <a:pt x="177" y="48"/>
                    <a:pt x="176" y="48"/>
                  </a:cubicBezTo>
                  <a:cubicBezTo>
                    <a:pt x="173" y="49"/>
                    <a:pt x="169" y="50"/>
                    <a:pt x="165" y="51"/>
                  </a:cubicBezTo>
                  <a:cubicBezTo>
                    <a:pt x="164" y="51"/>
                    <a:pt x="163" y="51"/>
                    <a:pt x="162" y="52"/>
                  </a:cubicBezTo>
                  <a:cubicBezTo>
                    <a:pt x="158" y="52"/>
                    <a:pt x="155" y="53"/>
                    <a:pt x="151" y="53"/>
                  </a:cubicBezTo>
                  <a:cubicBezTo>
                    <a:pt x="150" y="54"/>
                    <a:pt x="149" y="54"/>
                    <a:pt x="148" y="54"/>
                  </a:cubicBezTo>
                  <a:cubicBezTo>
                    <a:pt x="144" y="54"/>
                    <a:pt x="140" y="55"/>
                    <a:pt x="137" y="55"/>
                  </a:cubicBezTo>
                  <a:cubicBezTo>
                    <a:pt x="136" y="55"/>
                    <a:pt x="135" y="55"/>
                    <a:pt x="134" y="55"/>
                  </a:cubicBezTo>
                  <a:cubicBezTo>
                    <a:pt x="130" y="56"/>
                    <a:pt x="126" y="56"/>
                    <a:pt x="122" y="56"/>
                  </a:cubicBezTo>
                  <a:cubicBezTo>
                    <a:pt x="121" y="56"/>
                    <a:pt x="120" y="56"/>
                    <a:pt x="119" y="56"/>
                  </a:cubicBezTo>
                  <a:cubicBezTo>
                    <a:pt x="116" y="56"/>
                    <a:pt x="112" y="56"/>
                    <a:pt x="108" y="56"/>
                  </a:cubicBezTo>
                  <a:cubicBezTo>
                    <a:pt x="108" y="56"/>
                    <a:pt x="107" y="56"/>
                    <a:pt x="106" y="56"/>
                  </a:cubicBezTo>
                  <a:cubicBezTo>
                    <a:pt x="105" y="56"/>
                    <a:pt x="105" y="56"/>
                    <a:pt x="105" y="56"/>
                  </a:cubicBezTo>
                  <a:cubicBezTo>
                    <a:pt x="102" y="56"/>
                    <a:pt x="98" y="56"/>
                    <a:pt x="94" y="56"/>
                  </a:cubicBezTo>
                  <a:cubicBezTo>
                    <a:pt x="93" y="56"/>
                    <a:pt x="92" y="56"/>
                    <a:pt x="91" y="56"/>
                  </a:cubicBezTo>
                  <a:cubicBezTo>
                    <a:pt x="88" y="56"/>
                    <a:pt x="86" y="56"/>
                    <a:pt x="83" y="56"/>
                  </a:cubicBezTo>
                  <a:cubicBezTo>
                    <a:pt x="82" y="56"/>
                    <a:pt x="81" y="56"/>
                    <a:pt x="80" y="55"/>
                  </a:cubicBezTo>
                  <a:cubicBezTo>
                    <a:pt x="79" y="55"/>
                    <a:pt x="78" y="55"/>
                    <a:pt x="77" y="55"/>
                  </a:cubicBezTo>
                  <a:cubicBezTo>
                    <a:pt x="73" y="55"/>
                    <a:pt x="69" y="54"/>
                    <a:pt x="66" y="54"/>
                  </a:cubicBezTo>
                  <a:cubicBezTo>
                    <a:pt x="65" y="54"/>
                    <a:pt x="64" y="54"/>
                    <a:pt x="63" y="54"/>
                  </a:cubicBezTo>
                  <a:cubicBezTo>
                    <a:pt x="61" y="53"/>
                    <a:pt x="58" y="53"/>
                    <a:pt x="56" y="53"/>
                  </a:cubicBezTo>
                  <a:cubicBezTo>
                    <a:pt x="55" y="52"/>
                    <a:pt x="53" y="52"/>
                    <a:pt x="52" y="52"/>
                  </a:cubicBezTo>
                  <a:cubicBezTo>
                    <a:pt x="51" y="52"/>
                    <a:pt x="50" y="51"/>
                    <a:pt x="49" y="51"/>
                  </a:cubicBezTo>
                  <a:cubicBezTo>
                    <a:pt x="45" y="50"/>
                    <a:pt x="41" y="50"/>
                    <a:pt x="37" y="49"/>
                  </a:cubicBezTo>
                  <a:cubicBezTo>
                    <a:pt x="37" y="48"/>
                    <a:pt x="36" y="48"/>
                    <a:pt x="35" y="48"/>
                  </a:cubicBezTo>
                  <a:cubicBezTo>
                    <a:pt x="35" y="48"/>
                    <a:pt x="35" y="48"/>
                    <a:pt x="35" y="48"/>
                  </a:cubicBezTo>
                  <a:cubicBezTo>
                    <a:pt x="33" y="47"/>
                    <a:pt x="31" y="47"/>
                    <a:pt x="30" y="46"/>
                  </a:cubicBezTo>
                  <a:cubicBezTo>
                    <a:pt x="28" y="46"/>
                    <a:pt x="25" y="45"/>
                    <a:pt x="23" y="44"/>
                  </a:cubicBezTo>
                  <a:cubicBezTo>
                    <a:pt x="22" y="44"/>
                    <a:pt x="21" y="43"/>
                    <a:pt x="20" y="43"/>
                  </a:cubicBezTo>
                  <a:cubicBezTo>
                    <a:pt x="17" y="41"/>
                    <a:pt x="13" y="40"/>
                    <a:pt x="10" y="38"/>
                  </a:cubicBezTo>
                  <a:cubicBezTo>
                    <a:pt x="10" y="38"/>
                    <a:pt x="10" y="37"/>
                    <a:pt x="9" y="37"/>
                  </a:cubicBezTo>
                  <a:cubicBezTo>
                    <a:pt x="9" y="37"/>
                    <a:pt x="8" y="36"/>
                    <a:pt x="8" y="36"/>
                  </a:cubicBezTo>
                  <a:cubicBezTo>
                    <a:pt x="7" y="36"/>
                    <a:pt x="7" y="35"/>
                    <a:pt x="6" y="35"/>
                  </a:cubicBezTo>
                  <a:cubicBezTo>
                    <a:pt x="2" y="31"/>
                    <a:pt x="0" y="28"/>
                    <a:pt x="0" y="23"/>
                  </a:cubicBezTo>
                  <a:cubicBezTo>
                    <a:pt x="0" y="23"/>
                    <a:pt x="0" y="23"/>
                    <a:pt x="0" y="23"/>
                  </a:cubicBezTo>
                  <a:cubicBezTo>
                    <a:pt x="0" y="0"/>
                    <a:pt x="0" y="0"/>
                    <a:pt x="0" y="0"/>
                  </a:cubicBezTo>
                  <a:cubicBezTo>
                    <a:pt x="6" y="0"/>
                    <a:pt x="6" y="0"/>
                    <a:pt x="6" y="0"/>
                  </a:cubicBezTo>
                  <a:cubicBezTo>
                    <a:pt x="9" y="0"/>
                    <a:pt x="9" y="0"/>
                    <a:pt x="9" y="0"/>
                  </a:cubicBezTo>
                  <a:cubicBezTo>
                    <a:pt x="20" y="0"/>
                    <a:pt x="20" y="0"/>
                    <a:pt x="20" y="0"/>
                  </a:cubicBezTo>
                  <a:cubicBezTo>
                    <a:pt x="23" y="0"/>
                    <a:pt x="23" y="0"/>
                    <a:pt x="23" y="0"/>
                  </a:cubicBezTo>
                  <a:cubicBezTo>
                    <a:pt x="32" y="0"/>
                    <a:pt x="32" y="0"/>
                    <a:pt x="32" y="0"/>
                  </a:cubicBezTo>
                  <a:cubicBezTo>
                    <a:pt x="35" y="0"/>
                    <a:pt x="35" y="0"/>
                    <a:pt x="35" y="0"/>
                  </a:cubicBezTo>
                  <a:cubicBezTo>
                    <a:pt x="37" y="0"/>
                    <a:pt x="37" y="0"/>
                    <a:pt x="37" y="0"/>
                  </a:cubicBezTo>
                  <a:cubicBezTo>
                    <a:pt x="49" y="0"/>
                    <a:pt x="49" y="0"/>
                    <a:pt x="49" y="0"/>
                  </a:cubicBezTo>
                  <a:cubicBezTo>
                    <a:pt x="52" y="0"/>
                    <a:pt x="52" y="0"/>
                    <a:pt x="52" y="0"/>
                  </a:cubicBezTo>
                  <a:cubicBezTo>
                    <a:pt x="63" y="0"/>
                    <a:pt x="63" y="0"/>
                    <a:pt x="63" y="0"/>
                  </a:cubicBezTo>
                  <a:cubicBezTo>
                    <a:pt x="66" y="0"/>
                    <a:pt x="66" y="0"/>
                    <a:pt x="66" y="0"/>
                  </a:cubicBezTo>
                  <a:cubicBezTo>
                    <a:pt x="77" y="0"/>
                    <a:pt x="77" y="0"/>
                    <a:pt x="77" y="0"/>
                  </a:cubicBezTo>
                  <a:cubicBezTo>
                    <a:pt x="80" y="0"/>
                    <a:pt x="80" y="0"/>
                    <a:pt x="80" y="0"/>
                  </a:cubicBezTo>
                  <a:cubicBezTo>
                    <a:pt x="91" y="0"/>
                    <a:pt x="91" y="0"/>
                    <a:pt x="91" y="0"/>
                  </a:cubicBezTo>
                  <a:cubicBezTo>
                    <a:pt x="94" y="0"/>
                    <a:pt x="94" y="0"/>
                    <a:pt x="94" y="0"/>
                  </a:cubicBezTo>
                  <a:cubicBezTo>
                    <a:pt x="105" y="0"/>
                    <a:pt x="105" y="0"/>
                    <a:pt x="105" y="0"/>
                  </a:cubicBezTo>
                  <a:cubicBezTo>
                    <a:pt x="108" y="0"/>
                    <a:pt x="108" y="0"/>
                    <a:pt x="108" y="0"/>
                  </a:cubicBezTo>
                  <a:cubicBezTo>
                    <a:pt x="119" y="0"/>
                    <a:pt x="119" y="0"/>
                    <a:pt x="119" y="0"/>
                  </a:cubicBezTo>
                  <a:cubicBezTo>
                    <a:pt x="122" y="0"/>
                    <a:pt x="122" y="0"/>
                    <a:pt x="122" y="0"/>
                  </a:cubicBezTo>
                  <a:cubicBezTo>
                    <a:pt x="134" y="0"/>
                    <a:pt x="134" y="0"/>
                    <a:pt x="134" y="0"/>
                  </a:cubicBezTo>
                  <a:cubicBezTo>
                    <a:pt x="137" y="0"/>
                    <a:pt x="137" y="0"/>
                    <a:pt x="137" y="0"/>
                  </a:cubicBezTo>
                  <a:cubicBezTo>
                    <a:pt x="148" y="0"/>
                    <a:pt x="148" y="0"/>
                    <a:pt x="148" y="0"/>
                  </a:cubicBezTo>
                  <a:cubicBezTo>
                    <a:pt x="151" y="0"/>
                    <a:pt x="151" y="0"/>
                    <a:pt x="151" y="0"/>
                  </a:cubicBezTo>
                  <a:cubicBezTo>
                    <a:pt x="162" y="0"/>
                    <a:pt x="162" y="0"/>
                    <a:pt x="162" y="0"/>
                  </a:cubicBezTo>
                  <a:cubicBezTo>
                    <a:pt x="165" y="0"/>
                    <a:pt x="165" y="0"/>
                    <a:pt x="165" y="0"/>
                  </a:cubicBezTo>
                  <a:cubicBezTo>
                    <a:pt x="176" y="0"/>
                    <a:pt x="176" y="0"/>
                    <a:pt x="176" y="0"/>
                  </a:cubicBezTo>
                  <a:cubicBezTo>
                    <a:pt x="179" y="0"/>
                    <a:pt x="179" y="0"/>
                    <a:pt x="179" y="0"/>
                  </a:cubicBezTo>
                  <a:cubicBezTo>
                    <a:pt x="180" y="0"/>
                    <a:pt x="180" y="0"/>
                    <a:pt x="180" y="0"/>
                  </a:cubicBezTo>
                  <a:cubicBezTo>
                    <a:pt x="190" y="0"/>
                    <a:pt x="190" y="0"/>
                    <a:pt x="190" y="0"/>
                  </a:cubicBezTo>
                  <a:cubicBezTo>
                    <a:pt x="193" y="0"/>
                    <a:pt x="193" y="0"/>
                    <a:pt x="193" y="0"/>
                  </a:cubicBezTo>
                  <a:cubicBezTo>
                    <a:pt x="204" y="0"/>
                    <a:pt x="204" y="0"/>
                    <a:pt x="204" y="0"/>
                  </a:cubicBezTo>
                  <a:cubicBezTo>
                    <a:pt x="207" y="0"/>
                    <a:pt x="207" y="0"/>
                    <a:pt x="207" y="0"/>
                  </a:cubicBezTo>
                  <a:cubicBezTo>
                    <a:pt x="213" y="0"/>
                    <a:pt x="213" y="0"/>
                    <a:pt x="213" y="0"/>
                  </a:cubicBezTo>
                  <a:cubicBezTo>
                    <a:pt x="213" y="23"/>
                    <a:pt x="213" y="23"/>
                    <a:pt x="213" y="23"/>
                  </a:cubicBezTo>
                  <a:cubicBezTo>
                    <a:pt x="213" y="23"/>
                    <a:pt x="213" y="23"/>
                    <a:pt x="213"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6" name="Freeform 272"/>
            <p:cNvSpPr/>
            <p:nvPr/>
          </p:nvSpPr>
          <p:spPr bwMode="auto">
            <a:xfrm>
              <a:off x="2186" y="2879"/>
              <a:ext cx="7" cy="87"/>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3" y="37"/>
                    <a:pt x="2" y="36"/>
                    <a:pt x="2" y="36"/>
                  </a:cubicBezTo>
                  <a:cubicBezTo>
                    <a:pt x="1" y="36"/>
                    <a:pt x="1" y="35"/>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7" name="Freeform 273"/>
            <p:cNvSpPr/>
            <p:nvPr/>
          </p:nvSpPr>
          <p:spPr bwMode="auto">
            <a:xfrm>
              <a:off x="2219" y="2879"/>
              <a:ext cx="7" cy="104"/>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8" name="Freeform 274"/>
            <p:cNvSpPr/>
            <p:nvPr/>
          </p:nvSpPr>
          <p:spPr bwMode="auto">
            <a:xfrm>
              <a:off x="2255" y="2879"/>
              <a:ext cx="4" cy="116"/>
            </a:xfrm>
            <a:custGeom>
              <a:avLst/>
              <a:gdLst>
                <a:gd name="T0" fmla="*/ 2 w 2"/>
                <a:gd name="T1" fmla="*/ 0 h 49"/>
                <a:gd name="T2" fmla="*/ 2 w 2"/>
                <a:gd name="T3" fmla="*/ 49 h 49"/>
                <a:gd name="T4" fmla="*/ 0 w 2"/>
                <a:gd name="T5" fmla="*/ 48 h 49"/>
                <a:gd name="T6" fmla="*/ 0 w 2"/>
                <a:gd name="T7" fmla="*/ 48 h 49"/>
                <a:gd name="T8" fmla="*/ 0 w 2"/>
                <a:gd name="T9" fmla="*/ 0 h 49"/>
                <a:gd name="T10" fmla="*/ 2 w 2"/>
                <a:gd name="T11" fmla="*/ 0 h 49"/>
              </a:gdLst>
              <a:ahLst/>
              <a:cxnLst>
                <a:cxn ang="0">
                  <a:pos x="T0" y="T1"/>
                </a:cxn>
                <a:cxn ang="0">
                  <a:pos x="T2" y="T3"/>
                </a:cxn>
                <a:cxn ang="0">
                  <a:pos x="T4" y="T5"/>
                </a:cxn>
                <a:cxn ang="0">
                  <a:pos x="T6" y="T7"/>
                </a:cxn>
                <a:cxn ang="0">
                  <a:pos x="T8" y="T9"/>
                </a:cxn>
                <a:cxn ang="0">
                  <a:pos x="T10" y="T11"/>
                </a:cxn>
              </a:cxnLst>
              <a:rect l="0" t="0" r="r" b="b"/>
              <a:pathLst>
                <a:path w="2" h="49">
                  <a:moveTo>
                    <a:pt x="2" y="0"/>
                  </a:moveTo>
                  <a:cubicBezTo>
                    <a:pt x="2" y="49"/>
                    <a:pt x="2" y="49"/>
                    <a:pt x="2" y="49"/>
                  </a:cubicBezTo>
                  <a:cubicBezTo>
                    <a:pt x="2" y="48"/>
                    <a:pt x="1" y="48"/>
                    <a:pt x="0" y="48"/>
                  </a:cubicBezTo>
                  <a:cubicBezTo>
                    <a:pt x="0" y="48"/>
                    <a:pt x="0" y="48"/>
                    <a:pt x="0" y="48"/>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9" name="Freeform 275"/>
            <p:cNvSpPr/>
            <p:nvPr/>
          </p:nvSpPr>
          <p:spPr bwMode="auto">
            <a:xfrm>
              <a:off x="2288" y="2879"/>
              <a:ext cx="7" cy="123"/>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0" name="Freeform 276"/>
            <p:cNvSpPr/>
            <p:nvPr/>
          </p:nvSpPr>
          <p:spPr bwMode="auto">
            <a:xfrm>
              <a:off x="2321" y="2879"/>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1" name="Freeform 277"/>
            <p:cNvSpPr/>
            <p:nvPr/>
          </p:nvSpPr>
          <p:spPr bwMode="auto">
            <a:xfrm>
              <a:off x="2354" y="2879"/>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2" name="Freeform 278"/>
            <p:cNvSpPr/>
            <p:nvPr/>
          </p:nvSpPr>
          <p:spPr bwMode="auto">
            <a:xfrm>
              <a:off x="2387" y="2879"/>
              <a:ext cx="7"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3" name="Freeform 279"/>
            <p:cNvSpPr/>
            <p:nvPr/>
          </p:nvSpPr>
          <p:spPr bwMode="auto">
            <a:xfrm>
              <a:off x="2420" y="2879"/>
              <a:ext cx="7" cy="132"/>
            </a:xfrm>
            <a:custGeom>
              <a:avLst/>
              <a:gdLst>
                <a:gd name="T0" fmla="*/ 3 w 3"/>
                <a:gd name="T1" fmla="*/ 0 h 56"/>
                <a:gd name="T2" fmla="*/ 3 w 3"/>
                <a:gd name="T3" fmla="*/ 56 h 56"/>
                <a:gd name="T4" fmla="*/ 1 w 3"/>
                <a:gd name="T5" fmla="*/ 56 h 56"/>
                <a:gd name="T6" fmla="*/ 0 w 3"/>
                <a:gd name="T7" fmla="*/ 56 h 56"/>
                <a:gd name="T8" fmla="*/ 0 w 3"/>
                <a:gd name="T9" fmla="*/ 0 h 56"/>
                <a:gd name="T10" fmla="*/ 3 w 3"/>
                <a:gd name="T11" fmla="*/ 0 h 56"/>
              </a:gdLst>
              <a:ahLst/>
              <a:cxnLst>
                <a:cxn ang="0">
                  <a:pos x="T0" y="T1"/>
                </a:cxn>
                <a:cxn ang="0">
                  <a:pos x="T2" y="T3"/>
                </a:cxn>
                <a:cxn ang="0">
                  <a:pos x="T4" y="T5"/>
                </a:cxn>
                <a:cxn ang="0">
                  <a:pos x="T6" y="T7"/>
                </a:cxn>
                <a:cxn ang="0">
                  <a:pos x="T8" y="T9"/>
                </a:cxn>
                <a:cxn ang="0">
                  <a:pos x="T10" y="T11"/>
                </a:cxn>
              </a:cxnLst>
              <a:rect l="0" t="0" r="r" b="b"/>
              <a:pathLst>
                <a:path w="3" h="56">
                  <a:moveTo>
                    <a:pt x="3" y="0"/>
                  </a:moveTo>
                  <a:cubicBezTo>
                    <a:pt x="3" y="56"/>
                    <a:pt x="3" y="56"/>
                    <a:pt x="3" y="56"/>
                  </a:cubicBezTo>
                  <a:cubicBezTo>
                    <a:pt x="3" y="56"/>
                    <a:pt x="2" y="56"/>
                    <a:pt x="1" y="56"/>
                  </a:cubicBezTo>
                  <a:cubicBezTo>
                    <a:pt x="0" y="56"/>
                    <a:pt x="0"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4" name="Freeform 280"/>
            <p:cNvSpPr/>
            <p:nvPr/>
          </p:nvSpPr>
          <p:spPr bwMode="auto">
            <a:xfrm>
              <a:off x="2453" y="2879"/>
              <a:ext cx="8"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5" name="Freeform 281"/>
            <p:cNvSpPr/>
            <p:nvPr/>
          </p:nvSpPr>
          <p:spPr bwMode="auto">
            <a:xfrm>
              <a:off x="2489" y="2879"/>
              <a:ext cx="7" cy="130"/>
            </a:xfrm>
            <a:custGeom>
              <a:avLst/>
              <a:gdLst>
                <a:gd name="T0" fmla="*/ 3 w 3"/>
                <a:gd name="T1" fmla="*/ 0 h 55"/>
                <a:gd name="T2" fmla="*/ 3 w 3"/>
                <a:gd name="T3" fmla="*/ 55 h 55"/>
                <a:gd name="T4" fmla="*/ 0 w 3"/>
                <a:gd name="T5" fmla="*/ 55 h 55"/>
                <a:gd name="T6" fmla="*/ 0 w 3"/>
                <a:gd name="T7" fmla="*/ 0 h 55"/>
                <a:gd name="T8" fmla="*/ 3 w 3"/>
                <a:gd name="T9" fmla="*/ 0 h 55"/>
              </a:gdLst>
              <a:ahLst/>
              <a:cxnLst>
                <a:cxn ang="0">
                  <a:pos x="T0" y="T1"/>
                </a:cxn>
                <a:cxn ang="0">
                  <a:pos x="T2" y="T3"/>
                </a:cxn>
                <a:cxn ang="0">
                  <a:pos x="T4" y="T5"/>
                </a:cxn>
                <a:cxn ang="0">
                  <a:pos x="T6" y="T7"/>
                </a:cxn>
                <a:cxn ang="0">
                  <a:pos x="T8" y="T9"/>
                </a:cxn>
              </a:cxnLst>
              <a:rect l="0" t="0" r="r" b="b"/>
              <a:pathLst>
                <a:path w="3" h="55">
                  <a:moveTo>
                    <a:pt x="3" y="0"/>
                  </a:moveTo>
                  <a:cubicBezTo>
                    <a:pt x="3" y="55"/>
                    <a:pt x="3" y="55"/>
                    <a:pt x="3" y="55"/>
                  </a:cubicBezTo>
                  <a:cubicBezTo>
                    <a:pt x="2" y="55"/>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6" name="Freeform 282"/>
            <p:cNvSpPr/>
            <p:nvPr/>
          </p:nvSpPr>
          <p:spPr bwMode="auto">
            <a:xfrm>
              <a:off x="2522" y="2879"/>
              <a:ext cx="7" cy="128"/>
            </a:xfrm>
            <a:custGeom>
              <a:avLst/>
              <a:gdLst>
                <a:gd name="T0" fmla="*/ 3 w 3"/>
                <a:gd name="T1" fmla="*/ 0 h 54"/>
                <a:gd name="T2" fmla="*/ 3 w 3"/>
                <a:gd name="T3" fmla="*/ 53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3"/>
                    <a:pt x="3" y="53"/>
                    <a:pt x="3" y="53"/>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7" name="Freeform 283"/>
            <p:cNvSpPr/>
            <p:nvPr/>
          </p:nvSpPr>
          <p:spPr bwMode="auto">
            <a:xfrm>
              <a:off x="2555" y="2879"/>
              <a:ext cx="7" cy="123"/>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1"/>
                    <a:pt x="1" y="51"/>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8" name="Freeform 284"/>
            <p:cNvSpPr/>
            <p:nvPr/>
          </p:nvSpPr>
          <p:spPr bwMode="auto">
            <a:xfrm>
              <a:off x="2588" y="2879"/>
              <a:ext cx="7" cy="113"/>
            </a:xfrm>
            <a:custGeom>
              <a:avLst/>
              <a:gdLst>
                <a:gd name="T0" fmla="*/ 3 w 3"/>
                <a:gd name="T1" fmla="*/ 0 h 48"/>
                <a:gd name="T2" fmla="*/ 3 w 3"/>
                <a:gd name="T3" fmla="*/ 48 h 48"/>
                <a:gd name="T4" fmla="*/ 0 w 3"/>
                <a:gd name="T5" fmla="*/ 48 h 48"/>
                <a:gd name="T6" fmla="*/ 0 w 3"/>
                <a:gd name="T7" fmla="*/ 0 h 48"/>
                <a:gd name="T8" fmla="*/ 3 w 3"/>
                <a:gd name="T9" fmla="*/ 0 h 48"/>
              </a:gdLst>
              <a:ahLst/>
              <a:cxnLst>
                <a:cxn ang="0">
                  <a:pos x="T0" y="T1"/>
                </a:cxn>
                <a:cxn ang="0">
                  <a:pos x="T2" y="T3"/>
                </a:cxn>
                <a:cxn ang="0">
                  <a:pos x="T4" y="T5"/>
                </a:cxn>
                <a:cxn ang="0">
                  <a:pos x="T6" y="T7"/>
                </a:cxn>
                <a:cxn ang="0">
                  <a:pos x="T8" y="T9"/>
                </a:cxn>
              </a:cxnLst>
              <a:rect l="0" t="0" r="r" b="b"/>
              <a:pathLst>
                <a:path w="3" h="48">
                  <a:moveTo>
                    <a:pt x="3" y="0"/>
                  </a:moveTo>
                  <a:cubicBezTo>
                    <a:pt x="3" y="48"/>
                    <a:pt x="3" y="48"/>
                    <a:pt x="3" y="48"/>
                  </a:cubicBezTo>
                  <a:cubicBezTo>
                    <a:pt x="2" y="48"/>
                    <a:pt x="1"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9" name="Freeform 285"/>
            <p:cNvSpPr/>
            <p:nvPr/>
          </p:nvSpPr>
          <p:spPr bwMode="auto">
            <a:xfrm>
              <a:off x="2622" y="2879"/>
              <a:ext cx="7"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3"/>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0" name="Freeform 286"/>
            <p:cNvSpPr/>
            <p:nvPr/>
          </p:nvSpPr>
          <p:spPr bwMode="auto">
            <a:xfrm>
              <a:off x="2655" y="2879"/>
              <a:ext cx="7" cy="85"/>
            </a:xfrm>
            <a:custGeom>
              <a:avLst/>
              <a:gdLst>
                <a:gd name="T0" fmla="*/ 3 w 3"/>
                <a:gd name="T1" fmla="*/ 0 h 36"/>
                <a:gd name="T2" fmla="*/ 3 w 3"/>
                <a:gd name="T3" fmla="*/ 34 h 36"/>
                <a:gd name="T4" fmla="*/ 0 w 3"/>
                <a:gd name="T5" fmla="*/ 36 h 36"/>
                <a:gd name="T6" fmla="*/ 0 w 3"/>
                <a:gd name="T7" fmla="*/ 0 h 36"/>
                <a:gd name="T8" fmla="*/ 3 w 3"/>
                <a:gd name="T9" fmla="*/ 0 h 36"/>
              </a:gdLst>
              <a:ahLst/>
              <a:cxnLst>
                <a:cxn ang="0">
                  <a:pos x="T0" y="T1"/>
                </a:cxn>
                <a:cxn ang="0">
                  <a:pos x="T2" y="T3"/>
                </a:cxn>
                <a:cxn ang="0">
                  <a:pos x="T4" y="T5"/>
                </a:cxn>
                <a:cxn ang="0">
                  <a:pos x="T6" y="T7"/>
                </a:cxn>
                <a:cxn ang="0">
                  <a:pos x="T8" y="T9"/>
                </a:cxn>
              </a:cxnLst>
              <a:rect l="0" t="0" r="r" b="b"/>
              <a:pathLst>
                <a:path w="3" h="36">
                  <a:moveTo>
                    <a:pt x="3" y="0"/>
                  </a:moveTo>
                  <a:cubicBezTo>
                    <a:pt x="3" y="34"/>
                    <a:pt x="3" y="34"/>
                    <a:pt x="3" y="34"/>
                  </a:cubicBezTo>
                  <a:cubicBezTo>
                    <a:pt x="2" y="35"/>
                    <a:pt x="1" y="36"/>
                    <a:pt x="0" y="36"/>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1" name="Freeform 287"/>
            <p:cNvSpPr/>
            <p:nvPr/>
          </p:nvSpPr>
          <p:spPr bwMode="auto">
            <a:xfrm>
              <a:off x="2172" y="2808"/>
              <a:ext cx="504" cy="142"/>
            </a:xfrm>
            <a:custGeom>
              <a:avLst/>
              <a:gdLst>
                <a:gd name="T0" fmla="*/ 213 w 213"/>
                <a:gd name="T1" fmla="*/ 30 h 60"/>
                <a:gd name="T2" fmla="*/ 106 w 213"/>
                <a:gd name="T3" fmla="*/ 60 h 60"/>
                <a:gd name="T4" fmla="*/ 83 w 213"/>
                <a:gd name="T5" fmla="*/ 59 h 60"/>
                <a:gd name="T6" fmla="*/ 56 w 213"/>
                <a:gd name="T7" fmla="*/ 57 h 60"/>
                <a:gd name="T8" fmla="*/ 35 w 213"/>
                <a:gd name="T9" fmla="*/ 52 h 60"/>
                <a:gd name="T10" fmla="*/ 30 w 213"/>
                <a:gd name="T11" fmla="*/ 51 h 60"/>
                <a:gd name="T12" fmla="*/ 10 w 213"/>
                <a:gd name="T13" fmla="*/ 43 h 60"/>
                <a:gd name="T14" fmla="*/ 8 w 213"/>
                <a:gd name="T15" fmla="*/ 41 h 60"/>
                <a:gd name="T16" fmla="*/ 0 w 213"/>
                <a:gd name="T17" fmla="*/ 30 h 60"/>
                <a:gd name="T18" fmla="*/ 0 w 213"/>
                <a:gd name="T19" fmla="*/ 29 h 60"/>
                <a:gd name="T20" fmla="*/ 106 w 213"/>
                <a:gd name="T21" fmla="*/ 0 h 60"/>
                <a:gd name="T22" fmla="*/ 146 w 213"/>
                <a:gd name="T23" fmla="*/ 2 h 60"/>
                <a:gd name="T24" fmla="*/ 153 w 213"/>
                <a:gd name="T25" fmla="*/ 3 h 60"/>
                <a:gd name="T26" fmla="*/ 181 w 213"/>
                <a:gd name="T27" fmla="*/ 8 h 60"/>
                <a:gd name="T28" fmla="*/ 186 w 213"/>
                <a:gd name="T29" fmla="*/ 10 h 60"/>
                <a:gd name="T30" fmla="*/ 201 w 213"/>
                <a:gd name="T31" fmla="*/ 16 h 60"/>
                <a:gd name="T32" fmla="*/ 210 w 213"/>
                <a:gd name="T33" fmla="*/ 23 h 60"/>
                <a:gd name="T34" fmla="*/ 213 w 213"/>
                <a:gd name="T35" fmla="*/ 29 h 60"/>
                <a:gd name="T36" fmla="*/ 213 w 213"/>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60">
                  <a:moveTo>
                    <a:pt x="213" y="30"/>
                  </a:moveTo>
                  <a:cubicBezTo>
                    <a:pt x="213" y="47"/>
                    <a:pt x="165" y="60"/>
                    <a:pt x="106" y="60"/>
                  </a:cubicBezTo>
                  <a:cubicBezTo>
                    <a:pt x="98" y="60"/>
                    <a:pt x="90" y="60"/>
                    <a:pt x="83" y="59"/>
                  </a:cubicBezTo>
                  <a:cubicBezTo>
                    <a:pt x="73" y="59"/>
                    <a:pt x="64" y="58"/>
                    <a:pt x="56" y="57"/>
                  </a:cubicBezTo>
                  <a:cubicBezTo>
                    <a:pt x="49" y="55"/>
                    <a:pt x="42" y="54"/>
                    <a:pt x="35" y="52"/>
                  </a:cubicBezTo>
                  <a:cubicBezTo>
                    <a:pt x="34" y="52"/>
                    <a:pt x="32" y="51"/>
                    <a:pt x="30" y="51"/>
                  </a:cubicBezTo>
                  <a:cubicBezTo>
                    <a:pt x="22" y="49"/>
                    <a:pt x="15" y="46"/>
                    <a:pt x="10" y="43"/>
                  </a:cubicBezTo>
                  <a:cubicBezTo>
                    <a:pt x="9" y="43"/>
                    <a:pt x="9" y="42"/>
                    <a:pt x="8" y="41"/>
                  </a:cubicBezTo>
                  <a:cubicBezTo>
                    <a:pt x="2" y="38"/>
                    <a:pt x="0" y="34"/>
                    <a:pt x="0" y="30"/>
                  </a:cubicBezTo>
                  <a:cubicBezTo>
                    <a:pt x="0" y="29"/>
                    <a:pt x="0" y="29"/>
                    <a:pt x="0" y="29"/>
                  </a:cubicBezTo>
                  <a:cubicBezTo>
                    <a:pt x="2" y="12"/>
                    <a:pt x="49" y="0"/>
                    <a:pt x="106" y="0"/>
                  </a:cubicBezTo>
                  <a:cubicBezTo>
                    <a:pt x="120" y="0"/>
                    <a:pt x="134" y="0"/>
                    <a:pt x="146" y="2"/>
                  </a:cubicBezTo>
                  <a:cubicBezTo>
                    <a:pt x="149" y="2"/>
                    <a:pt x="151" y="2"/>
                    <a:pt x="153" y="3"/>
                  </a:cubicBezTo>
                  <a:cubicBezTo>
                    <a:pt x="163" y="4"/>
                    <a:pt x="173" y="6"/>
                    <a:pt x="181" y="8"/>
                  </a:cubicBezTo>
                  <a:cubicBezTo>
                    <a:pt x="182" y="9"/>
                    <a:pt x="184" y="9"/>
                    <a:pt x="186" y="10"/>
                  </a:cubicBezTo>
                  <a:cubicBezTo>
                    <a:pt x="191" y="11"/>
                    <a:pt x="196" y="13"/>
                    <a:pt x="201" y="16"/>
                  </a:cubicBezTo>
                  <a:cubicBezTo>
                    <a:pt x="205" y="18"/>
                    <a:pt x="208" y="20"/>
                    <a:pt x="210" y="23"/>
                  </a:cubicBezTo>
                  <a:cubicBezTo>
                    <a:pt x="212" y="25"/>
                    <a:pt x="213" y="27"/>
                    <a:pt x="213" y="29"/>
                  </a:cubicBezTo>
                  <a:cubicBezTo>
                    <a:pt x="213" y="29"/>
                    <a:pt x="213" y="29"/>
                    <a:pt x="213"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2" name="Rectangle 288"/>
            <p:cNvSpPr>
              <a:spLocks noChangeArrowheads="1"/>
            </p:cNvSpPr>
            <p:nvPr/>
          </p:nvSpPr>
          <p:spPr bwMode="auto">
            <a:xfrm>
              <a:off x="2304" y="2855"/>
              <a:ext cx="365" cy="92"/>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3" name="Freeform 289"/>
            <p:cNvSpPr/>
            <p:nvPr/>
          </p:nvSpPr>
          <p:spPr bwMode="auto">
            <a:xfrm>
              <a:off x="2191" y="2900"/>
              <a:ext cx="23" cy="9"/>
            </a:xfrm>
            <a:custGeom>
              <a:avLst/>
              <a:gdLst>
                <a:gd name="T0" fmla="*/ 7 w 10"/>
                <a:gd name="T1" fmla="*/ 0 h 4"/>
                <a:gd name="T2" fmla="*/ 0 w 10"/>
                <a:gd name="T3" fmla="*/ 2 h 4"/>
                <a:gd name="T4" fmla="*/ 2 w 10"/>
                <a:gd name="T5" fmla="*/ 4 h 4"/>
                <a:gd name="T6" fmla="*/ 10 w 10"/>
                <a:gd name="T7" fmla="*/ 2 h 4"/>
                <a:gd name="T8" fmla="*/ 10 w 10"/>
                <a:gd name="T9" fmla="*/ 2 h 4"/>
                <a:gd name="T10" fmla="*/ 7 w 10"/>
                <a:gd name="T11" fmla="*/ 1 h 4"/>
                <a:gd name="T12" fmla="*/ 7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7" y="0"/>
                  </a:moveTo>
                  <a:cubicBezTo>
                    <a:pt x="0" y="2"/>
                    <a:pt x="0" y="2"/>
                    <a:pt x="0" y="2"/>
                  </a:cubicBezTo>
                  <a:cubicBezTo>
                    <a:pt x="1" y="3"/>
                    <a:pt x="1" y="4"/>
                    <a:pt x="2" y="4"/>
                  </a:cubicBezTo>
                  <a:cubicBezTo>
                    <a:pt x="10" y="2"/>
                    <a:pt x="10" y="2"/>
                    <a:pt x="10" y="2"/>
                  </a:cubicBezTo>
                  <a:cubicBezTo>
                    <a:pt x="10" y="2"/>
                    <a:pt x="10" y="2"/>
                    <a:pt x="10" y="2"/>
                  </a:cubicBezTo>
                  <a:cubicBezTo>
                    <a:pt x="9" y="1"/>
                    <a:pt x="8" y="1"/>
                    <a:pt x="7" y="1"/>
                  </a:cubicBezTo>
                  <a:cubicBezTo>
                    <a:pt x="7" y="1"/>
                    <a:pt x="7" y="0"/>
                    <a:pt x="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4" name="Freeform 290"/>
            <p:cNvSpPr/>
            <p:nvPr/>
          </p:nvSpPr>
          <p:spPr bwMode="auto">
            <a:xfrm>
              <a:off x="2243" y="2921"/>
              <a:ext cx="42" cy="10"/>
            </a:xfrm>
            <a:custGeom>
              <a:avLst/>
              <a:gdLst>
                <a:gd name="T0" fmla="*/ 12 w 18"/>
                <a:gd name="T1" fmla="*/ 0 h 4"/>
                <a:gd name="T2" fmla="*/ 0 w 18"/>
                <a:gd name="T3" fmla="*/ 3 h 4"/>
                <a:gd name="T4" fmla="*/ 5 w 18"/>
                <a:gd name="T5" fmla="*/ 4 h 4"/>
                <a:gd name="T6" fmla="*/ 18 w 18"/>
                <a:gd name="T7" fmla="*/ 1 h 4"/>
                <a:gd name="T8" fmla="*/ 16 w 18"/>
                <a:gd name="T9" fmla="*/ 0 h 4"/>
                <a:gd name="T10" fmla="*/ 13 w 18"/>
                <a:gd name="T11" fmla="*/ 0 h 4"/>
                <a:gd name="T12" fmla="*/ 12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2" y="0"/>
                  </a:moveTo>
                  <a:cubicBezTo>
                    <a:pt x="0" y="3"/>
                    <a:pt x="0" y="3"/>
                    <a:pt x="0" y="3"/>
                  </a:cubicBezTo>
                  <a:cubicBezTo>
                    <a:pt x="2" y="3"/>
                    <a:pt x="4" y="4"/>
                    <a:pt x="5" y="4"/>
                  </a:cubicBezTo>
                  <a:cubicBezTo>
                    <a:pt x="18" y="1"/>
                    <a:pt x="18" y="1"/>
                    <a:pt x="18" y="1"/>
                  </a:cubicBezTo>
                  <a:cubicBezTo>
                    <a:pt x="18" y="1"/>
                    <a:pt x="17" y="0"/>
                    <a:pt x="16" y="0"/>
                  </a:cubicBezTo>
                  <a:cubicBezTo>
                    <a:pt x="15" y="0"/>
                    <a:pt x="14" y="0"/>
                    <a:pt x="13" y="0"/>
                  </a:cubicBezTo>
                  <a:cubicBezTo>
                    <a:pt x="13" y="0"/>
                    <a:pt x="12" y="0"/>
                    <a:pt x="12"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5" name="Freeform 291"/>
            <p:cNvSpPr/>
            <p:nvPr/>
          </p:nvSpPr>
          <p:spPr bwMode="auto">
            <a:xfrm>
              <a:off x="2221" y="2822"/>
              <a:ext cx="405" cy="114"/>
            </a:xfrm>
            <a:custGeom>
              <a:avLst/>
              <a:gdLst>
                <a:gd name="T0" fmla="*/ 171 w 171"/>
                <a:gd name="T1" fmla="*/ 24 h 48"/>
                <a:gd name="T2" fmla="*/ 170 w 171"/>
                <a:gd name="T3" fmla="*/ 25 h 48"/>
                <a:gd name="T4" fmla="*/ 85 w 171"/>
                <a:gd name="T5" fmla="*/ 48 h 48"/>
                <a:gd name="T6" fmla="*/ 0 w 171"/>
                <a:gd name="T7" fmla="*/ 25 h 48"/>
                <a:gd name="T8" fmla="*/ 0 w 171"/>
                <a:gd name="T9" fmla="*/ 24 h 48"/>
                <a:gd name="T10" fmla="*/ 85 w 171"/>
                <a:gd name="T11" fmla="*/ 0 h 48"/>
                <a:gd name="T12" fmla="*/ 171 w 171"/>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71" h="48">
                  <a:moveTo>
                    <a:pt x="171" y="24"/>
                  </a:moveTo>
                  <a:cubicBezTo>
                    <a:pt x="171" y="24"/>
                    <a:pt x="171" y="25"/>
                    <a:pt x="170" y="25"/>
                  </a:cubicBezTo>
                  <a:cubicBezTo>
                    <a:pt x="168" y="38"/>
                    <a:pt x="131" y="48"/>
                    <a:pt x="85" y="48"/>
                  </a:cubicBezTo>
                  <a:cubicBezTo>
                    <a:pt x="40" y="48"/>
                    <a:pt x="2" y="38"/>
                    <a:pt x="0" y="25"/>
                  </a:cubicBezTo>
                  <a:cubicBezTo>
                    <a:pt x="0" y="25"/>
                    <a:pt x="0" y="24"/>
                    <a:pt x="0" y="24"/>
                  </a:cubicBezTo>
                  <a:cubicBezTo>
                    <a:pt x="0" y="10"/>
                    <a:pt x="38" y="0"/>
                    <a:pt x="85" y="0"/>
                  </a:cubicBezTo>
                  <a:cubicBezTo>
                    <a:pt x="132" y="0"/>
                    <a:pt x="171" y="10"/>
                    <a:pt x="171"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6" name="Freeform 292"/>
            <p:cNvSpPr/>
            <p:nvPr/>
          </p:nvSpPr>
          <p:spPr bwMode="auto">
            <a:xfrm>
              <a:off x="2221" y="2827"/>
              <a:ext cx="403" cy="109"/>
            </a:xfrm>
            <a:custGeom>
              <a:avLst/>
              <a:gdLst>
                <a:gd name="T0" fmla="*/ 170 w 170"/>
                <a:gd name="T1" fmla="*/ 23 h 46"/>
                <a:gd name="T2" fmla="*/ 85 w 170"/>
                <a:gd name="T3" fmla="*/ 46 h 46"/>
                <a:gd name="T4" fmla="*/ 82 w 170"/>
                <a:gd name="T5" fmla="*/ 46 h 46"/>
                <a:gd name="T6" fmla="*/ 53 w 170"/>
                <a:gd name="T7" fmla="*/ 44 h 46"/>
                <a:gd name="T8" fmla="*/ 29 w 170"/>
                <a:gd name="T9" fmla="*/ 40 h 46"/>
                <a:gd name="T10" fmla="*/ 24 w 170"/>
                <a:gd name="T11" fmla="*/ 39 h 46"/>
                <a:gd name="T12" fmla="*/ 6 w 170"/>
                <a:gd name="T13" fmla="*/ 31 h 46"/>
                <a:gd name="T14" fmla="*/ 3 w 170"/>
                <a:gd name="T15" fmla="*/ 28 h 46"/>
                <a:gd name="T16" fmla="*/ 0 w 170"/>
                <a:gd name="T17" fmla="*/ 23 h 46"/>
                <a:gd name="T18" fmla="*/ 85 w 170"/>
                <a:gd name="T19" fmla="*/ 0 h 46"/>
                <a:gd name="T20" fmla="*/ 102 w 170"/>
                <a:gd name="T21" fmla="*/ 0 h 46"/>
                <a:gd name="T22" fmla="*/ 110 w 170"/>
                <a:gd name="T23" fmla="*/ 1 h 46"/>
                <a:gd name="T24" fmla="*/ 140 w 170"/>
                <a:gd name="T25" fmla="*/ 6 h 46"/>
                <a:gd name="T26" fmla="*/ 145 w 170"/>
                <a:gd name="T27" fmla="*/ 7 h 46"/>
                <a:gd name="T28" fmla="*/ 162 w 170"/>
                <a:gd name="T29" fmla="*/ 13 h 46"/>
                <a:gd name="T30" fmla="*/ 170 w 170"/>
                <a:gd name="T31" fmla="*/ 21 h 46"/>
                <a:gd name="T32" fmla="*/ 170 w 170"/>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46">
                  <a:moveTo>
                    <a:pt x="170" y="23"/>
                  </a:moveTo>
                  <a:cubicBezTo>
                    <a:pt x="168" y="36"/>
                    <a:pt x="131" y="46"/>
                    <a:pt x="85" y="46"/>
                  </a:cubicBezTo>
                  <a:cubicBezTo>
                    <a:pt x="84" y="46"/>
                    <a:pt x="83" y="46"/>
                    <a:pt x="82" y="46"/>
                  </a:cubicBezTo>
                  <a:cubicBezTo>
                    <a:pt x="72" y="46"/>
                    <a:pt x="62" y="45"/>
                    <a:pt x="53" y="44"/>
                  </a:cubicBezTo>
                  <a:cubicBezTo>
                    <a:pt x="44" y="43"/>
                    <a:pt x="36" y="42"/>
                    <a:pt x="29" y="40"/>
                  </a:cubicBezTo>
                  <a:cubicBezTo>
                    <a:pt x="27" y="40"/>
                    <a:pt x="25" y="39"/>
                    <a:pt x="24" y="39"/>
                  </a:cubicBezTo>
                  <a:cubicBezTo>
                    <a:pt x="16" y="36"/>
                    <a:pt x="10" y="34"/>
                    <a:pt x="6" y="31"/>
                  </a:cubicBezTo>
                  <a:cubicBezTo>
                    <a:pt x="5" y="30"/>
                    <a:pt x="4" y="29"/>
                    <a:pt x="3" y="28"/>
                  </a:cubicBezTo>
                  <a:cubicBezTo>
                    <a:pt x="1" y="27"/>
                    <a:pt x="0" y="25"/>
                    <a:pt x="0" y="23"/>
                  </a:cubicBezTo>
                  <a:cubicBezTo>
                    <a:pt x="2" y="10"/>
                    <a:pt x="40" y="0"/>
                    <a:pt x="85" y="0"/>
                  </a:cubicBezTo>
                  <a:cubicBezTo>
                    <a:pt x="91" y="0"/>
                    <a:pt x="97" y="0"/>
                    <a:pt x="102" y="0"/>
                  </a:cubicBezTo>
                  <a:cubicBezTo>
                    <a:pt x="105" y="0"/>
                    <a:pt x="108" y="1"/>
                    <a:pt x="110" y="1"/>
                  </a:cubicBezTo>
                  <a:cubicBezTo>
                    <a:pt x="121" y="2"/>
                    <a:pt x="131" y="3"/>
                    <a:pt x="140" y="6"/>
                  </a:cubicBezTo>
                  <a:cubicBezTo>
                    <a:pt x="142" y="6"/>
                    <a:pt x="144" y="6"/>
                    <a:pt x="145" y="7"/>
                  </a:cubicBezTo>
                  <a:cubicBezTo>
                    <a:pt x="152" y="9"/>
                    <a:pt x="158" y="11"/>
                    <a:pt x="162" y="13"/>
                  </a:cubicBezTo>
                  <a:cubicBezTo>
                    <a:pt x="166" y="16"/>
                    <a:pt x="169" y="18"/>
                    <a:pt x="170" y="21"/>
                  </a:cubicBezTo>
                  <a:cubicBezTo>
                    <a:pt x="170" y="22"/>
                    <a:pt x="170" y="22"/>
                    <a:pt x="170"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7" name="Freeform 293"/>
            <p:cNvSpPr/>
            <p:nvPr/>
          </p:nvSpPr>
          <p:spPr bwMode="auto">
            <a:xfrm>
              <a:off x="2347" y="2931"/>
              <a:ext cx="78" cy="5"/>
            </a:xfrm>
            <a:custGeom>
              <a:avLst/>
              <a:gdLst>
                <a:gd name="T0" fmla="*/ 1 w 33"/>
                <a:gd name="T1" fmla="*/ 0 h 2"/>
                <a:gd name="T2" fmla="*/ 0 w 33"/>
                <a:gd name="T3" fmla="*/ 0 h 2"/>
                <a:gd name="T4" fmla="*/ 29 w 33"/>
                <a:gd name="T5" fmla="*/ 2 h 2"/>
                <a:gd name="T6" fmla="*/ 33 w 33"/>
                <a:gd name="T7" fmla="*/ 1 h 2"/>
                <a:gd name="T8" fmla="*/ 29 w 33"/>
                <a:gd name="T9" fmla="*/ 1 h 2"/>
                <a:gd name="T10" fmla="*/ 27 w 33"/>
                <a:gd name="T11" fmla="*/ 1 h 2"/>
                <a:gd name="T12" fmla="*/ 26 w 33"/>
                <a:gd name="T13" fmla="*/ 1 h 2"/>
                <a:gd name="T14" fmla="*/ 15 w 33"/>
                <a:gd name="T15" fmla="*/ 1 h 2"/>
                <a:gd name="T16" fmla="*/ 12 w 33"/>
                <a:gd name="T17" fmla="*/ 1 h 2"/>
                <a:gd name="T18" fmla="*/ 4 w 33"/>
                <a:gd name="T19" fmla="*/ 0 h 2"/>
                <a:gd name="T20" fmla="*/ 1 w 33"/>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
                  <a:moveTo>
                    <a:pt x="1" y="0"/>
                  </a:moveTo>
                  <a:cubicBezTo>
                    <a:pt x="0" y="0"/>
                    <a:pt x="0" y="0"/>
                    <a:pt x="0" y="0"/>
                  </a:cubicBezTo>
                  <a:cubicBezTo>
                    <a:pt x="9" y="1"/>
                    <a:pt x="19" y="2"/>
                    <a:pt x="29" y="2"/>
                  </a:cubicBezTo>
                  <a:cubicBezTo>
                    <a:pt x="33" y="1"/>
                    <a:pt x="33" y="1"/>
                    <a:pt x="33" y="1"/>
                  </a:cubicBezTo>
                  <a:cubicBezTo>
                    <a:pt x="32" y="1"/>
                    <a:pt x="30" y="1"/>
                    <a:pt x="29" y="1"/>
                  </a:cubicBezTo>
                  <a:cubicBezTo>
                    <a:pt x="28" y="1"/>
                    <a:pt x="28" y="1"/>
                    <a:pt x="27" y="1"/>
                  </a:cubicBezTo>
                  <a:cubicBezTo>
                    <a:pt x="26" y="1"/>
                    <a:pt x="26" y="1"/>
                    <a:pt x="26" y="1"/>
                  </a:cubicBezTo>
                  <a:cubicBezTo>
                    <a:pt x="22" y="1"/>
                    <a:pt x="18" y="1"/>
                    <a:pt x="15" y="1"/>
                  </a:cubicBezTo>
                  <a:cubicBezTo>
                    <a:pt x="14" y="1"/>
                    <a:pt x="13" y="1"/>
                    <a:pt x="12" y="1"/>
                  </a:cubicBezTo>
                  <a:cubicBezTo>
                    <a:pt x="9" y="1"/>
                    <a:pt x="6" y="0"/>
                    <a:pt x="4" y="0"/>
                  </a:cubicBezTo>
                  <a:cubicBezTo>
                    <a:pt x="3" y="0"/>
                    <a:pt x="2" y="0"/>
                    <a:pt x="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8" name="Freeform 294"/>
            <p:cNvSpPr/>
            <p:nvPr/>
          </p:nvSpPr>
          <p:spPr bwMode="auto">
            <a:xfrm>
              <a:off x="2330" y="2841"/>
              <a:ext cx="192" cy="80"/>
            </a:xfrm>
            <a:custGeom>
              <a:avLst/>
              <a:gdLst>
                <a:gd name="T0" fmla="*/ 51 w 81"/>
                <a:gd name="T1" fmla="*/ 30 h 34"/>
                <a:gd name="T2" fmla="*/ 51 w 81"/>
                <a:gd name="T3" fmla="*/ 34 h 34"/>
                <a:gd name="T4" fmla="*/ 33 w 81"/>
                <a:gd name="T5" fmla="*/ 34 h 34"/>
                <a:gd name="T6" fmla="*/ 33 w 81"/>
                <a:gd name="T7" fmla="*/ 30 h 34"/>
                <a:gd name="T8" fmla="*/ 0 w 81"/>
                <a:gd name="T9" fmla="*/ 27 h 34"/>
                <a:gd name="T10" fmla="*/ 10 w 81"/>
                <a:gd name="T11" fmla="*/ 21 h 34"/>
                <a:gd name="T12" fmla="*/ 40 w 81"/>
                <a:gd name="T13" fmla="*/ 23 h 34"/>
                <a:gd name="T14" fmla="*/ 51 w 81"/>
                <a:gd name="T15" fmla="*/ 22 h 34"/>
                <a:gd name="T16" fmla="*/ 2 w 81"/>
                <a:gd name="T17" fmla="*/ 12 h 34"/>
                <a:gd name="T18" fmla="*/ 33 w 81"/>
                <a:gd name="T19" fmla="*/ 3 h 34"/>
                <a:gd name="T20" fmla="*/ 33 w 81"/>
                <a:gd name="T21" fmla="*/ 0 h 34"/>
                <a:gd name="T22" fmla="*/ 51 w 81"/>
                <a:gd name="T23" fmla="*/ 0 h 34"/>
                <a:gd name="T24" fmla="*/ 51 w 81"/>
                <a:gd name="T25" fmla="*/ 3 h 34"/>
                <a:gd name="T26" fmla="*/ 77 w 81"/>
                <a:gd name="T27" fmla="*/ 6 h 34"/>
                <a:gd name="T28" fmla="*/ 68 w 81"/>
                <a:gd name="T29" fmla="*/ 12 h 34"/>
                <a:gd name="T30" fmla="*/ 43 w 81"/>
                <a:gd name="T31" fmla="*/ 10 h 34"/>
                <a:gd name="T32" fmla="*/ 31 w 81"/>
                <a:gd name="T33" fmla="*/ 11 h 34"/>
                <a:gd name="T34" fmla="*/ 81 w 81"/>
                <a:gd name="T35" fmla="*/ 21 h 34"/>
                <a:gd name="T36" fmla="*/ 51 w 81"/>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34">
                  <a:moveTo>
                    <a:pt x="51" y="30"/>
                  </a:moveTo>
                  <a:cubicBezTo>
                    <a:pt x="51" y="34"/>
                    <a:pt x="51" y="34"/>
                    <a:pt x="51" y="34"/>
                  </a:cubicBezTo>
                  <a:cubicBezTo>
                    <a:pt x="33" y="34"/>
                    <a:pt x="33" y="34"/>
                    <a:pt x="33" y="34"/>
                  </a:cubicBezTo>
                  <a:cubicBezTo>
                    <a:pt x="33" y="30"/>
                    <a:pt x="33" y="30"/>
                    <a:pt x="33" y="30"/>
                  </a:cubicBezTo>
                  <a:cubicBezTo>
                    <a:pt x="20" y="30"/>
                    <a:pt x="8" y="29"/>
                    <a:pt x="0" y="27"/>
                  </a:cubicBezTo>
                  <a:cubicBezTo>
                    <a:pt x="10" y="21"/>
                    <a:pt x="10" y="21"/>
                    <a:pt x="10" y="21"/>
                  </a:cubicBezTo>
                  <a:cubicBezTo>
                    <a:pt x="18" y="22"/>
                    <a:pt x="30" y="23"/>
                    <a:pt x="40" y="23"/>
                  </a:cubicBezTo>
                  <a:cubicBezTo>
                    <a:pt x="48" y="23"/>
                    <a:pt x="51" y="23"/>
                    <a:pt x="51" y="22"/>
                  </a:cubicBezTo>
                  <a:cubicBezTo>
                    <a:pt x="51" y="19"/>
                    <a:pt x="2" y="21"/>
                    <a:pt x="2" y="12"/>
                  </a:cubicBezTo>
                  <a:cubicBezTo>
                    <a:pt x="2" y="8"/>
                    <a:pt x="12" y="4"/>
                    <a:pt x="33" y="3"/>
                  </a:cubicBezTo>
                  <a:cubicBezTo>
                    <a:pt x="33" y="0"/>
                    <a:pt x="33" y="0"/>
                    <a:pt x="33" y="0"/>
                  </a:cubicBezTo>
                  <a:cubicBezTo>
                    <a:pt x="51" y="0"/>
                    <a:pt x="51" y="0"/>
                    <a:pt x="51" y="0"/>
                  </a:cubicBezTo>
                  <a:cubicBezTo>
                    <a:pt x="51" y="3"/>
                    <a:pt x="51" y="3"/>
                    <a:pt x="51" y="3"/>
                  </a:cubicBezTo>
                  <a:cubicBezTo>
                    <a:pt x="61" y="4"/>
                    <a:pt x="70" y="4"/>
                    <a:pt x="77" y="6"/>
                  </a:cubicBezTo>
                  <a:cubicBezTo>
                    <a:pt x="68" y="12"/>
                    <a:pt x="68" y="12"/>
                    <a:pt x="68" y="12"/>
                  </a:cubicBezTo>
                  <a:cubicBezTo>
                    <a:pt x="59" y="10"/>
                    <a:pt x="51" y="10"/>
                    <a:pt x="43" y="10"/>
                  </a:cubicBezTo>
                  <a:cubicBezTo>
                    <a:pt x="34" y="10"/>
                    <a:pt x="31" y="11"/>
                    <a:pt x="31" y="11"/>
                  </a:cubicBezTo>
                  <a:cubicBezTo>
                    <a:pt x="31" y="14"/>
                    <a:pt x="81" y="12"/>
                    <a:pt x="81" y="21"/>
                  </a:cubicBezTo>
                  <a:cubicBezTo>
                    <a:pt x="81" y="25"/>
                    <a:pt x="71" y="29"/>
                    <a:pt x="51"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9" name="Freeform 295"/>
            <p:cNvSpPr/>
            <p:nvPr/>
          </p:nvSpPr>
          <p:spPr bwMode="auto">
            <a:xfrm>
              <a:off x="2330" y="2836"/>
              <a:ext cx="190" cy="81"/>
            </a:xfrm>
            <a:custGeom>
              <a:avLst/>
              <a:gdLst>
                <a:gd name="T0" fmla="*/ 51 w 80"/>
                <a:gd name="T1" fmla="*/ 30 h 34"/>
                <a:gd name="T2" fmla="*/ 51 w 80"/>
                <a:gd name="T3" fmla="*/ 34 h 34"/>
                <a:gd name="T4" fmla="*/ 33 w 80"/>
                <a:gd name="T5" fmla="*/ 34 h 34"/>
                <a:gd name="T6" fmla="*/ 33 w 80"/>
                <a:gd name="T7" fmla="*/ 30 h 34"/>
                <a:gd name="T8" fmla="*/ 0 w 80"/>
                <a:gd name="T9" fmla="*/ 28 h 34"/>
                <a:gd name="T10" fmla="*/ 10 w 80"/>
                <a:gd name="T11" fmla="*/ 22 h 34"/>
                <a:gd name="T12" fmla="*/ 39 w 80"/>
                <a:gd name="T13" fmla="*/ 24 h 34"/>
                <a:gd name="T14" fmla="*/ 51 w 80"/>
                <a:gd name="T15" fmla="*/ 23 h 34"/>
                <a:gd name="T16" fmla="*/ 1 w 80"/>
                <a:gd name="T17" fmla="*/ 13 h 34"/>
                <a:gd name="T18" fmla="*/ 33 w 80"/>
                <a:gd name="T19" fmla="*/ 4 h 34"/>
                <a:gd name="T20" fmla="*/ 33 w 80"/>
                <a:gd name="T21" fmla="*/ 0 h 34"/>
                <a:gd name="T22" fmla="*/ 51 w 80"/>
                <a:gd name="T23" fmla="*/ 0 h 34"/>
                <a:gd name="T24" fmla="*/ 51 w 80"/>
                <a:gd name="T25" fmla="*/ 4 h 34"/>
                <a:gd name="T26" fmla="*/ 77 w 80"/>
                <a:gd name="T27" fmla="*/ 6 h 34"/>
                <a:gd name="T28" fmla="*/ 67 w 80"/>
                <a:gd name="T29" fmla="*/ 12 h 34"/>
                <a:gd name="T30" fmla="*/ 43 w 80"/>
                <a:gd name="T31" fmla="*/ 10 h 34"/>
                <a:gd name="T32" fmla="*/ 31 w 80"/>
                <a:gd name="T33" fmla="*/ 12 h 34"/>
                <a:gd name="T34" fmla="*/ 80 w 80"/>
                <a:gd name="T35" fmla="*/ 22 h 34"/>
                <a:gd name="T36" fmla="*/ 51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1" y="30"/>
                  </a:moveTo>
                  <a:cubicBezTo>
                    <a:pt x="51" y="34"/>
                    <a:pt x="51" y="34"/>
                    <a:pt x="51" y="34"/>
                  </a:cubicBezTo>
                  <a:cubicBezTo>
                    <a:pt x="33" y="34"/>
                    <a:pt x="33" y="34"/>
                    <a:pt x="33" y="34"/>
                  </a:cubicBezTo>
                  <a:cubicBezTo>
                    <a:pt x="33" y="30"/>
                    <a:pt x="33" y="30"/>
                    <a:pt x="33" y="30"/>
                  </a:cubicBezTo>
                  <a:cubicBezTo>
                    <a:pt x="20" y="30"/>
                    <a:pt x="7" y="29"/>
                    <a:pt x="0" y="28"/>
                  </a:cubicBezTo>
                  <a:cubicBezTo>
                    <a:pt x="10" y="22"/>
                    <a:pt x="10" y="22"/>
                    <a:pt x="10" y="22"/>
                  </a:cubicBezTo>
                  <a:cubicBezTo>
                    <a:pt x="18" y="23"/>
                    <a:pt x="29" y="24"/>
                    <a:pt x="39" y="24"/>
                  </a:cubicBezTo>
                  <a:cubicBezTo>
                    <a:pt x="48" y="24"/>
                    <a:pt x="51" y="23"/>
                    <a:pt x="51" y="23"/>
                  </a:cubicBezTo>
                  <a:cubicBezTo>
                    <a:pt x="51" y="19"/>
                    <a:pt x="1" y="22"/>
                    <a:pt x="1" y="13"/>
                  </a:cubicBezTo>
                  <a:cubicBezTo>
                    <a:pt x="1" y="8"/>
                    <a:pt x="12" y="5"/>
                    <a:pt x="33" y="4"/>
                  </a:cubicBezTo>
                  <a:cubicBezTo>
                    <a:pt x="33" y="0"/>
                    <a:pt x="33" y="0"/>
                    <a:pt x="33" y="0"/>
                  </a:cubicBezTo>
                  <a:cubicBezTo>
                    <a:pt x="51" y="0"/>
                    <a:pt x="51" y="0"/>
                    <a:pt x="51" y="0"/>
                  </a:cubicBezTo>
                  <a:cubicBezTo>
                    <a:pt x="51" y="4"/>
                    <a:pt x="51" y="4"/>
                    <a:pt x="51" y="4"/>
                  </a:cubicBezTo>
                  <a:cubicBezTo>
                    <a:pt x="60" y="4"/>
                    <a:pt x="69" y="5"/>
                    <a:pt x="77" y="6"/>
                  </a:cubicBezTo>
                  <a:cubicBezTo>
                    <a:pt x="67" y="12"/>
                    <a:pt x="67" y="12"/>
                    <a:pt x="67" y="12"/>
                  </a:cubicBezTo>
                  <a:cubicBezTo>
                    <a:pt x="59" y="11"/>
                    <a:pt x="50" y="10"/>
                    <a:pt x="43" y="10"/>
                  </a:cubicBezTo>
                  <a:cubicBezTo>
                    <a:pt x="34" y="10"/>
                    <a:pt x="31" y="11"/>
                    <a:pt x="31" y="12"/>
                  </a:cubicBezTo>
                  <a:cubicBezTo>
                    <a:pt x="31" y="15"/>
                    <a:pt x="80" y="13"/>
                    <a:pt x="80" y="22"/>
                  </a:cubicBezTo>
                  <a:cubicBezTo>
                    <a:pt x="80" y="26"/>
                    <a:pt x="70" y="29"/>
                    <a:pt x="51"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0" name="Freeform 296"/>
            <p:cNvSpPr/>
            <p:nvPr/>
          </p:nvSpPr>
          <p:spPr bwMode="auto">
            <a:xfrm>
              <a:off x="2158" y="2798"/>
              <a:ext cx="506" cy="135"/>
            </a:xfrm>
            <a:custGeom>
              <a:avLst/>
              <a:gdLst>
                <a:gd name="T0" fmla="*/ 214 w 214"/>
                <a:gd name="T1" fmla="*/ 24 h 57"/>
                <a:gd name="T2" fmla="*/ 205 w 214"/>
                <a:gd name="T3" fmla="*/ 37 h 57"/>
                <a:gd name="T4" fmla="*/ 191 w 214"/>
                <a:gd name="T5" fmla="*/ 44 h 57"/>
                <a:gd name="T6" fmla="*/ 177 w 214"/>
                <a:gd name="T7" fmla="*/ 49 h 57"/>
                <a:gd name="T8" fmla="*/ 163 w 214"/>
                <a:gd name="T9" fmla="*/ 52 h 57"/>
                <a:gd name="T10" fmla="*/ 148 w 214"/>
                <a:gd name="T11" fmla="*/ 54 h 57"/>
                <a:gd name="T12" fmla="*/ 134 w 214"/>
                <a:gd name="T13" fmla="*/ 56 h 57"/>
                <a:gd name="T14" fmla="*/ 120 w 214"/>
                <a:gd name="T15" fmla="*/ 57 h 57"/>
                <a:gd name="T16" fmla="*/ 107 w 214"/>
                <a:gd name="T17" fmla="*/ 57 h 57"/>
                <a:gd name="T18" fmla="*/ 95 w 214"/>
                <a:gd name="T19" fmla="*/ 57 h 57"/>
                <a:gd name="T20" fmla="*/ 84 w 214"/>
                <a:gd name="T21" fmla="*/ 56 h 57"/>
                <a:gd name="T22" fmla="*/ 78 w 214"/>
                <a:gd name="T23" fmla="*/ 56 h 57"/>
                <a:gd name="T24" fmla="*/ 64 w 214"/>
                <a:gd name="T25" fmla="*/ 54 h 57"/>
                <a:gd name="T26" fmla="*/ 52 w 214"/>
                <a:gd name="T27" fmla="*/ 52 h 57"/>
                <a:gd name="T28" fmla="*/ 38 w 214"/>
                <a:gd name="T29" fmla="*/ 49 h 57"/>
                <a:gd name="T30" fmla="*/ 35 w 214"/>
                <a:gd name="T31" fmla="*/ 48 h 57"/>
                <a:gd name="T32" fmla="*/ 24 w 214"/>
                <a:gd name="T33" fmla="*/ 45 h 57"/>
                <a:gd name="T34" fmla="*/ 11 w 214"/>
                <a:gd name="T35" fmla="*/ 39 h 57"/>
                <a:gd name="T36" fmla="*/ 8 w 214"/>
                <a:gd name="T37" fmla="*/ 37 h 57"/>
                <a:gd name="T38" fmla="*/ 0 w 214"/>
                <a:gd name="T39" fmla="*/ 24 h 57"/>
                <a:gd name="T40" fmla="*/ 0 w 214"/>
                <a:gd name="T41" fmla="*/ 0 h 57"/>
                <a:gd name="T42" fmla="*/ 10 w 214"/>
                <a:gd name="T43" fmla="*/ 0 h 57"/>
                <a:gd name="T44" fmla="*/ 24 w 214"/>
                <a:gd name="T45" fmla="*/ 0 h 57"/>
                <a:gd name="T46" fmla="*/ 35 w 214"/>
                <a:gd name="T47" fmla="*/ 0 h 57"/>
                <a:gd name="T48" fmla="*/ 49 w 214"/>
                <a:gd name="T49" fmla="*/ 0 h 57"/>
                <a:gd name="T50" fmla="*/ 64 w 214"/>
                <a:gd name="T51" fmla="*/ 0 h 57"/>
                <a:gd name="T52" fmla="*/ 78 w 214"/>
                <a:gd name="T53" fmla="*/ 0 h 57"/>
                <a:gd name="T54" fmla="*/ 92 w 214"/>
                <a:gd name="T55" fmla="*/ 0 h 57"/>
                <a:gd name="T56" fmla="*/ 106 w 214"/>
                <a:gd name="T57" fmla="*/ 0 h 57"/>
                <a:gd name="T58" fmla="*/ 120 w 214"/>
                <a:gd name="T59" fmla="*/ 0 h 57"/>
                <a:gd name="T60" fmla="*/ 134 w 214"/>
                <a:gd name="T61" fmla="*/ 0 h 57"/>
                <a:gd name="T62" fmla="*/ 148 w 214"/>
                <a:gd name="T63" fmla="*/ 0 h 57"/>
                <a:gd name="T64" fmla="*/ 163 w 214"/>
                <a:gd name="T65" fmla="*/ 0 h 57"/>
                <a:gd name="T66" fmla="*/ 177 w 214"/>
                <a:gd name="T67" fmla="*/ 0 h 57"/>
                <a:gd name="T68" fmla="*/ 180 w 214"/>
                <a:gd name="T69" fmla="*/ 0 h 57"/>
                <a:gd name="T70" fmla="*/ 194 w 214"/>
                <a:gd name="T71" fmla="*/ 0 h 57"/>
                <a:gd name="T72" fmla="*/ 208 w 214"/>
                <a:gd name="T73" fmla="*/ 0 h 57"/>
                <a:gd name="T74" fmla="*/ 214 w 214"/>
                <a:gd name="T75"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57">
                  <a:moveTo>
                    <a:pt x="214" y="24"/>
                  </a:moveTo>
                  <a:cubicBezTo>
                    <a:pt x="214" y="24"/>
                    <a:pt x="214" y="24"/>
                    <a:pt x="214" y="24"/>
                  </a:cubicBezTo>
                  <a:cubicBezTo>
                    <a:pt x="214" y="28"/>
                    <a:pt x="212" y="31"/>
                    <a:pt x="208" y="35"/>
                  </a:cubicBezTo>
                  <a:cubicBezTo>
                    <a:pt x="207" y="35"/>
                    <a:pt x="206" y="36"/>
                    <a:pt x="205" y="37"/>
                  </a:cubicBezTo>
                  <a:cubicBezTo>
                    <a:pt x="202" y="39"/>
                    <a:pt x="198" y="41"/>
                    <a:pt x="194" y="43"/>
                  </a:cubicBezTo>
                  <a:cubicBezTo>
                    <a:pt x="193" y="44"/>
                    <a:pt x="192" y="44"/>
                    <a:pt x="191" y="44"/>
                  </a:cubicBezTo>
                  <a:cubicBezTo>
                    <a:pt x="188" y="46"/>
                    <a:pt x="184" y="47"/>
                    <a:pt x="180" y="48"/>
                  </a:cubicBezTo>
                  <a:cubicBezTo>
                    <a:pt x="179" y="48"/>
                    <a:pt x="178" y="49"/>
                    <a:pt x="177" y="49"/>
                  </a:cubicBezTo>
                  <a:cubicBezTo>
                    <a:pt x="173" y="50"/>
                    <a:pt x="170" y="51"/>
                    <a:pt x="166" y="52"/>
                  </a:cubicBezTo>
                  <a:cubicBezTo>
                    <a:pt x="165" y="52"/>
                    <a:pt x="164" y="52"/>
                    <a:pt x="163" y="52"/>
                  </a:cubicBezTo>
                  <a:cubicBezTo>
                    <a:pt x="159" y="53"/>
                    <a:pt x="155" y="53"/>
                    <a:pt x="151" y="54"/>
                  </a:cubicBezTo>
                  <a:cubicBezTo>
                    <a:pt x="150" y="54"/>
                    <a:pt x="149" y="54"/>
                    <a:pt x="148" y="54"/>
                  </a:cubicBezTo>
                  <a:cubicBezTo>
                    <a:pt x="145" y="55"/>
                    <a:pt x="141" y="55"/>
                    <a:pt x="137" y="56"/>
                  </a:cubicBezTo>
                  <a:cubicBezTo>
                    <a:pt x="136" y="56"/>
                    <a:pt x="135" y="56"/>
                    <a:pt x="134" y="56"/>
                  </a:cubicBezTo>
                  <a:cubicBezTo>
                    <a:pt x="131" y="56"/>
                    <a:pt x="127" y="56"/>
                    <a:pt x="123" y="57"/>
                  </a:cubicBezTo>
                  <a:cubicBezTo>
                    <a:pt x="122" y="57"/>
                    <a:pt x="121" y="57"/>
                    <a:pt x="120" y="57"/>
                  </a:cubicBezTo>
                  <a:cubicBezTo>
                    <a:pt x="116" y="57"/>
                    <a:pt x="113" y="57"/>
                    <a:pt x="109" y="57"/>
                  </a:cubicBezTo>
                  <a:cubicBezTo>
                    <a:pt x="108" y="57"/>
                    <a:pt x="108" y="57"/>
                    <a:pt x="107" y="57"/>
                  </a:cubicBezTo>
                  <a:cubicBezTo>
                    <a:pt x="106" y="57"/>
                    <a:pt x="106" y="57"/>
                    <a:pt x="106" y="57"/>
                  </a:cubicBezTo>
                  <a:cubicBezTo>
                    <a:pt x="102" y="57"/>
                    <a:pt x="98" y="57"/>
                    <a:pt x="95" y="57"/>
                  </a:cubicBezTo>
                  <a:cubicBezTo>
                    <a:pt x="94" y="57"/>
                    <a:pt x="93" y="57"/>
                    <a:pt x="92" y="57"/>
                  </a:cubicBezTo>
                  <a:cubicBezTo>
                    <a:pt x="89" y="57"/>
                    <a:pt x="86" y="56"/>
                    <a:pt x="84" y="56"/>
                  </a:cubicBezTo>
                  <a:cubicBezTo>
                    <a:pt x="83" y="56"/>
                    <a:pt x="82" y="56"/>
                    <a:pt x="81" y="56"/>
                  </a:cubicBezTo>
                  <a:cubicBezTo>
                    <a:pt x="80" y="56"/>
                    <a:pt x="79" y="56"/>
                    <a:pt x="78" y="56"/>
                  </a:cubicBezTo>
                  <a:cubicBezTo>
                    <a:pt x="74" y="55"/>
                    <a:pt x="70" y="55"/>
                    <a:pt x="66" y="55"/>
                  </a:cubicBezTo>
                  <a:cubicBezTo>
                    <a:pt x="65" y="54"/>
                    <a:pt x="64" y="54"/>
                    <a:pt x="64" y="54"/>
                  </a:cubicBezTo>
                  <a:cubicBezTo>
                    <a:pt x="61" y="54"/>
                    <a:pt x="59" y="54"/>
                    <a:pt x="57" y="53"/>
                  </a:cubicBezTo>
                  <a:cubicBezTo>
                    <a:pt x="55" y="53"/>
                    <a:pt x="54" y="53"/>
                    <a:pt x="52" y="52"/>
                  </a:cubicBezTo>
                  <a:cubicBezTo>
                    <a:pt x="51" y="52"/>
                    <a:pt x="50" y="52"/>
                    <a:pt x="49" y="52"/>
                  </a:cubicBezTo>
                  <a:cubicBezTo>
                    <a:pt x="45" y="51"/>
                    <a:pt x="42" y="50"/>
                    <a:pt x="38" y="49"/>
                  </a:cubicBezTo>
                  <a:cubicBezTo>
                    <a:pt x="37" y="49"/>
                    <a:pt x="37" y="49"/>
                    <a:pt x="36" y="49"/>
                  </a:cubicBezTo>
                  <a:cubicBezTo>
                    <a:pt x="35" y="48"/>
                    <a:pt x="35" y="48"/>
                    <a:pt x="35" y="48"/>
                  </a:cubicBezTo>
                  <a:cubicBezTo>
                    <a:pt x="34" y="48"/>
                    <a:pt x="32" y="48"/>
                    <a:pt x="31" y="47"/>
                  </a:cubicBezTo>
                  <a:cubicBezTo>
                    <a:pt x="28" y="46"/>
                    <a:pt x="26" y="46"/>
                    <a:pt x="24" y="45"/>
                  </a:cubicBezTo>
                  <a:cubicBezTo>
                    <a:pt x="23" y="44"/>
                    <a:pt x="22" y="44"/>
                    <a:pt x="21" y="44"/>
                  </a:cubicBezTo>
                  <a:cubicBezTo>
                    <a:pt x="17" y="42"/>
                    <a:pt x="14" y="40"/>
                    <a:pt x="11" y="39"/>
                  </a:cubicBezTo>
                  <a:cubicBezTo>
                    <a:pt x="11" y="38"/>
                    <a:pt x="10" y="38"/>
                    <a:pt x="10" y="38"/>
                  </a:cubicBezTo>
                  <a:cubicBezTo>
                    <a:pt x="9" y="37"/>
                    <a:pt x="9" y="37"/>
                    <a:pt x="8" y="37"/>
                  </a:cubicBezTo>
                  <a:cubicBezTo>
                    <a:pt x="8" y="36"/>
                    <a:pt x="7" y="36"/>
                    <a:pt x="7" y="35"/>
                  </a:cubicBezTo>
                  <a:cubicBezTo>
                    <a:pt x="3" y="32"/>
                    <a:pt x="0" y="28"/>
                    <a:pt x="0" y="24"/>
                  </a:cubicBezTo>
                  <a:cubicBezTo>
                    <a:pt x="0" y="23"/>
                    <a:pt x="0" y="23"/>
                    <a:pt x="0" y="23"/>
                  </a:cubicBezTo>
                  <a:cubicBezTo>
                    <a:pt x="0" y="0"/>
                    <a:pt x="0" y="0"/>
                    <a:pt x="0" y="0"/>
                  </a:cubicBezTo>
                  <a:cubicBezTo>
                    <a:pt x="7" y="0"/>
                    <a:pt x="7" y="0"/>
                    <a:pt x="7" y="0"/>
                  </a:cubicBezTo>
                  <a:cubicBezTo>
                    <a:pt x="10" y="0"/>
                    <a:pt x="10" y="0"/>
                    <a:pt x="10" y="0"/>
                  </a:cubicBezTo>
                  <a:cubicBezTo>
                    <a:pt x="21" y="0"/>
                    <a:pt x="21" y="0"/>
                    <a:pt x="21" y="0"/>
                  </a:cubicBezTo>
                  <a:cubicBezTo>
                    <a:pt x="24" y="0"/>
                    <a:pt x="24" y="0"/>
                    <a:pt x="24" y="0"/>
                  </a:cubicBezTo>
                  <a:cubicBezTo>
                    <a:pt x="33" y="0"/>
                    <a:pt x="33" y="0"/>
                    <a:pt x="33" y="0"/>
                  </a:cubicBezTo>
                  <a:cubicBezTo>
                    <a:pt x="35" y="0"/>
                    <a:pt x="35" y="0"/>
                    <a:pt x="35" y="0"/>
                  </a:cubicBezTo>
                  <a:cubicBezTo>
                    <a:pt x="38" y="0"/>
                    <a:pt x="38" y="0"/>
                    <a:pt x="38" y="0"/>
                  </a:cubicBezTo>
                  <a:cubicBezTo>
                    <a:pt x="49" y="0"/>
                    <a:pt x="49" y="0"/>
                    <a:pt x="49" y="0"/>
                  </a:cubicBezTo>
                  <a:cubicBezTo>
                    <a:pt x="52" y="0"/>
                    <a:pt x="52" y="0"/>
                    <a:pt x="52" y="0"/>
                  </a:cubicBezTo>
                  <a:cubicBezTo>
                    <a:pt x="64" y="0"/>
                    <a:pt x="64" y="0"/>
                    <a:pt x="64" y="0"/>
                  </a:cubicBezTo>
                  <a:cubicBezTo>
                    <a:pt x="66" y="0"/>
                    <a:pt x="66" y="0"/>
                    <a:pt x="66" y="0"/>
                  </a:cubicBezTo>
                  <a:cubicBezTo>
                    <a:pt x="78" y="0"/>
                    <a:pt x="78" y="0"/>
                    <a:pt x="78" y="0"/>
                  </a:cubicBezTo>
                  <a:cubicBezTo>
                    <a:pt x="81" y="0"/>
                    <a:pt x="81" y="0"/>
                    <a:pt x="81" y="0"/>
                  </a:cubicBezTo>
                  <a:cubicBezTo>
                    <a:pt x="92" y="0"/>
                    <a:pt x="92" y="0"/>
                    <a:pt x="92" y="0"/>
                  </a:cubicBezTo>
                  <a:cubicBezTo>
                    <a:pt x="95" y="0"/>
                    <a:pt x="95" y="0"/>
                    <a:pt x="95" y="0"/>
                  </a:cubicBezTo>
                  <a:cubicBezTo>
                    <a:pt x="106" y="0"/>
                    <a:pt x="106" y="0"/>
                    <a:pt x="106" y="0"/>
                  </a:cubicBezTo>
                  <a:cubicBezTo>
                    <a:pt x="109" y="0"/>
                    <a:pt x="109" y="0"/>
                    <a:pt x="109" y="0"/>
                  </a:cubicBezTo>
                  <a:cubicBezTo>
                    <a:pt x="120" y="0"/>
                    <a:pt x="120" y="0"/>
                    <a:pt x="120" y="0"/>
                  </a:cubicBezTo>
                  <a:cubicBezTo>
                    <a:pt x="123" y="0"/>
                    <a:pt x="123" y="0"/>
                    <a:pt x="123" y="0"/>
                  </a:cubicBezTo>
                  <a:cubicBezTo>
                    <a:pt x="134" y="0"/>
                    <a:pt x="134" y="0"/>
                    <a:pt x="134" y="0"/>
                  </a:cubicBezTo>
                  <a:cubicBezTo>
                    <a:pt x="137" y="0"/>
                    <a:pt x="137" y="0"/>
                    <a:pt x="137" y="0"/>
                  </a:cubicBezTo>
                  <a:cubicBezTo>
                    <a:pt x="148" y="0"/>
                    <a:pt x="148" y="0"/>
                    <a:pt x="148" y="0"/>
                  </a:cubicBezTo>
                  <a:cubicBezTo>
                    <a:pt x="151" y="0"/>
                    <a:pt x="151" y="0"/>
                    <a:pt x="151" y="0"/>
                  </a:cubicBezTo>
                  <a:cubicBezTo>
                    <a:pt x="163" y="0"/>
                    <a:pt x="163" y="0"/>
                    <a:pt x="163" y="0"/>
                  </a:cubicBezTo>
                  <a:cubicBezTo>
                    <a:pt x="166" y="0"/>
                    <a:pt x="166" y="0"/>
                    <a:pt x="166" y="0"/>
                  </a:cubicBezTo>
                  <a:cubicBezTo>
                    <a:pt x="177" y="0"/>
                    <a:pt x="177" y="0"/>
                    <a:pt x="177" y="0"/>
                  </a:cubicBezTo>
                  <a:cubicBezTo>
                    <a:pt x="180" y="0"/>
                    <a:pt x="180" y="0"/>
                    <a:pt x="180" y="0"/>
                  </a:cubicBezTo>
                  <a:cubicBezTo>
                    <a:pt x="180" y="0"/>
                    <a:pt x="180" y="0"/>
                    <a:pt x="180" y="0"/>
                  </a:cubicBezTo>
                  <a:cubicBezTo>
                    <a:pt x="191" y="0"/>
                    <a:pt x="191" y="0"/>
                    <a:pt x="191" y="0"/>
                  </a:cubicBezTo>
                  <a:cubicBezTo>
                    <a:pt x="194" y="0"/>
                    <a:pt x="194" y="0"/>
                    <a:pt x="194" y="0"/>
                  </a:cubicBezTo>
                  <a:cubicBezTo>
                    <a:pt x="205" y="0"/>
                    <a:pt x="205" y="0"/>
                    <a:pt x="205" y="0"/>
                  </a:cubicBezTo>
                  <a:cubicBezTo>
                    <a:pt x="208" y="0"/>
                    <a:pt x="208" y="0"/>
                    <a:pt x="208" y="0"/>
                  </a:cubicBezTo>
                  <a:cubicBezTo>
                    <a:pt x="214" y="0"/>
                    <a:pt x="214" y="0"/>
                    <a:pt x="214" y="0"/>
                  </a:cubicBezTo>
                  <a:cubicBezTo>
                    <a:pt x="214" y="24"/>
                    <a:pt x="214" y="24"/>
                    <a:pt x="214" y="24"/>
                  </a:cubicBezTo>
                  <a:cubicBezTo>
                    <a:pt x="214" y="24"/>
                    <a:pt x="214" y="24"/>
                    <a:pt x="214" y="24"/>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1" name="Freeform 297"/>
            <p:cNvSpPr/>
            <p:nvPr/>
          </p:nvSpPr>
          <p:spPr bwMode="auto">
            <a:xfrm>
              <a:off x="2174" y="2798"/>
              <a:ext cx="7" cy="90"/>
            </a:xfrm>
            <a:custGeom>
              <a:avLst/>
              <a:gdLst>
                <a:gd name="T0" fmla="*/ 3 w 3"/>
                <a:gd name="T1" fmla="*/ 0 h 38"/>
                <a:gd name="T2" fmla="*/ 3 w 3"/>
                <a:gd name="T3" fmla="*/ 38 h 38"/>
                <a:gd name="T4" fmla="*/ 1 w 3"/>
                <a:gd name="T5" fmla="*/ 37 h 38"/>
                <a:gd name="T6" fmla="*/ 0 w 3"/>
                <a:gd name="T7" fmla="*/ 35 h 38"/>
                <a:gd name="T8" fmla="*/ 0 w 3"/>
                <a:gd name="T9" fmla="*/ 0 h 38"/>
                <a:gd name="T10" fmla="*/ 3 w 3"/>
                <a:gd name="T11" fmla="*/ 0 h 38"/>
              </a:gdLst>
              <a:ahLst/>
              <a:cxnLst>
                <a:cxn ang="0">
                  <a:pos x="T0" y="T1"/>
                </a:cxn>
                <a:cxn ang="0">
                  <a:pos x="T2" y="T3"/>
                </a:cxn>
                <a:cxn ang="0">
                  <a:pos x="T4" y="T5"/>
                </a:cxn>
                <a:cxn ang="0">
                  <a:pos x="T6" y="T7"/>
                </a:cxn>
                <a:cxn ang="0">
                  <a:pos x="T8" y="T9"/>
                </a:cxn>
                <a:cxn ang="0">
                  <a:pos x="T10" y="T11"/>
                </a:cxn>
              </a:cxnLst>
              <a:rect l="0" t="0" r="r" b="b"/>
              <a:pathLst>
                <a:path w="3" h="38">
                  <a:moveTo>
                    <a:pt x="3" y="0"/>
                  </a:moveTo>
                  <a:cubicBezTo>
                    <a:pt x="3" y="38"/>
                    <a:pt x="3" y="38"/>
                    <a:pt x="3" y="38"/>
                  </a:cubicBezTo>
                  <a:cubicBezTo>
                    <a:pt x="2" y="37"/>
                    <a:pt x="2" y="37"/>
                    <a:pt x="1" y="37"/>
                  </a:cubicBezTo>
                  <a:cubicBezTo>
                    <a:pt x="1" y="36"/>
                    <a:pt x="0" y="36"/>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2" name="Freeform 298"/>
            <p:cNvSpPr/>
            <p:nvPr/>
          </p:nvSpPr>
          <p:spPr bwMode="auto">
            <a:xfrm>
              <a:off x="2207" y="2798"/>
              <a:ext cx="7" cy="107"/>
            </a:xfrm>
            <a:custGeom>
              <a:avLst/>
              <a:gdLst>
                <a:gd name="T0" fmla="*/ 3 w 3"/>
                <a:gd name="T1" fmla="*/ 0 h 45"/>
                <a:gd name="T2" fmla="*/ 3 w 3"/>
                <a:gd name="T3" fmla="*/ 45 h 45"/>
                <a:gd name="T4" fmla="*/ 0 w 3"/>
                <a:gd name="T5" fmla="*/ 44 h 45"/>
                <a:gd name="T6" fmla="*/ 0 w 3"/>
                <a:gd name="T7" fmla="*/ 0 h 45"/>
                <a:gd name="T8" fmla="*/ 3 w 3"/>
                <a:gd name="T9" fmla="*/ 0 h 45"/>
              </a:gdLst>
              <a:ahLst/>
              <a:cxnLst>
                <a:cxn ang="0">
                  <a:pos x="T0" y="T1"/>
                </a:cxn>
                <a:cxn ang="0">
                  <a:pos x="T2" y="T3"/>
                </a:cxn>
                <a:cxn ang="0">
                  <a:pos x="T4" y="T5"/>
                </a:cxn>
                <a:cxn ang="0">
                  <a:pos x="T6" y="T7"/>
                </a:cxn>
                <a:cxn ang="0">
                  <a:pos x="T8" y="T9"/>
                </a:cxn>
              </a:cxnLst>
              <a:rect l="0" t="0" r="r" b="b"/>
              <a:pathLst>
                <a:path w="3" h="45">
                  <a:moveTo>
                    <a:pt x="3" y="0"/>
                  </a:moveTo>
                  <a:cubicBezTo>
                    <a:pt x="3" y="45"/>
                    <a:pt x="3" y="45"/>
                    <a:pt x="3" y="45"/>
                  </a:cubicBezTo>
                  <a:cubicBezTo>
                    <a:pt x="2" y="44"/>
                    <a:pt x="1"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3" name="Freeform 299"/>
            <p:cNvSpPr/>
            <p:nvPr/>
          </p:nvSpPr>
          <p:spPr bwMode="auto">
            <a:xfrm>
              <a:off x="2240" y="2798"/>
              <a:ext cx="7" cy="116"/>
            </a:xfrm>
            <a:custGeom>
              <a:avLst/>
              <a:gdLst>
                <a:gd name="T0" fmla="*/ 3 w 3"/>
                <a:gd name="T1" fmla="*/ 0 h 49"/>
                <a:gd name="T2" fmla="*/ 3 w 3"/>
                <a:gd name="T3" fmla="*/ 49 h 49"/>
                <a:gd name="T4" fmla="*/ 1 w 3"/>
                <a:gd name="T5" fmla="*/ 49 h 49"/>
                <a:gd name="T6" fmla="*/ 0 w 3"/>
                <a:gd name="T7" fmla="*/ 48 h 49"/>
                <a:gd name="T8" fmla="*/ 0 w 3"/>
                <a:gd name="T9" fmla="*/ 0 h 49"/>
                <a:gd name="T10" fmla="*/ 3 w 3"/>
                <a:gd name="T11" fmla="*/ 0 h 49"/>
              </a:gdLst>
              <a:ahLst/>
              <a:cxnLst>
                <a:cxn ang="0">
                  <a:pos x="T0" y="T1"/>
                </a:cxn>
                <a:cxn ang="0">
                  <a:pos x="T2" y="T3"/>
                </a:cxn>
                <a:cxn ang="0">
                  <a:pos x="T4" y="T5"/>
                </a:cxn>
                <a:cxn ang="0">
                  <a:pos x="T6" y="T7"/>
                </a:cxn>
                <a:cxn ang="0">
                  <a:pos x="T8" y="T9"/>
                </a:cxn>
                <a:cxn ang="0">
                  <a:pos x="T10" y="T11"/>
                </a:cxn>
              </a:cxnLst>
              <a:rect l="0" t="0" r="r" b="b"/>
              <a:pathLst>
                <a:path w="3" h="49">
                  <a:moveTo>
                    <a:pt x="3" y="0"/>
                  </a:moveTo>
                  <a:cubicBezTo>
                    <a:pt x="3" y="49"/>
                    <a:pt x="3" y="49"/>
                    <a:pt x="3" y="49"/>
                  </a:cubicBezTo>
                  <a:cubicBezTo>
                    <a:pt x="2" y="49"/>
                    <a:pt x="2" y="49"/>
                    <a:pt x="1" y="49"/>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4" name="Freeform 300"/>
            <p:cNvSpPr/>
            <p:nvPr/>
          </p:nvSpPr>
          <p:spPr bwMode="auto">
            <a:xfrm>
              <a:off x="2274" y="2798"/>
              <a:ext cx="7" cy="123"/>
            </a:xfrm>
            <a:custGeom>
              <a:avLst/>
              <a:gdLst>
                <a:gd name="T0" fmla="*/ 3 w 3"/>
                <a:gd name="T1" fmla="*/ 0 h 52"/>
                <a:gd name="T2" fmla="*/ 3 w 3"/>
                <a:gd name="T3" fmla="*/ 52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5" name="Freeform 301"/>
            <p:cNvSpPr/>
            <p:nvPr/>
          </p:nvSpPr>
          <p:spPr bwMode="auto">
            <a:xfrm>
              <a:off x="2309" y="2798"/>
              <a:ext cx="5" cy="130"/>
            </a:xfrm>
            <a:custGeom>
              <a:avLst/>
              <a:gdLst>
                <a:gd name="T0" fmla="*/ 2 w 2"/>
                <a:gd name="T1" fmla="*/ 0 h 55"/>
                <a:gd name="T2" fmla="*/ 2 w 2"/>
                <a:gd name="T3" fmla="*/ 55 h 55"/>
                <a:gd name="T4" fmla="*/ 0 w 2"/>
                <a:gd name="T5" fmla="*/ 54 h 55"/>
                <a:gd name="T6" fmla="*/ 0 w 2"/>
                <a:gd name="T7" fmla="*/ 0 h 55"/>
                <a:gd name="T8" fmla="*/ 2 w 2"/>
                <a:gd name="T9" fmla="*/ 0 h 55"/>
              </a:gdLst>
              <a:ahLst/>
              <a:cxnLst>
                <a:cxn ang="0">
                  <a:pos x="T0" y="T1"/>
                </a:cxn>
                <a:cxn ang="0">
                  <a:pos x="T2" y="T3"/>
                </a:cxn>
                <a:cxn ang="0">
                  <a:pos x="T4" y="T5"/>
                </a:cxn>
                <a:cxn ang="0">
                  <a:pos x="T6" y="T7"/>
                </a:cxn>
                <a:cxn ang="0">
                  <a:pos x="T8" y="T9"/>
                </a:cxn>
              </a:cxnLst>
              <a:rect l="0" t="0" r="r" b="b"/>
              <a:pathLst>
                <a:path w="2" h="55">
                  <a:moveTo>
                    <a:pt x="2" y="0"/>
                  </a:moveTo>
                  <a:cubicBezTo>
                    <a:pt x="2" y="55"/>
                    <a:pt x="2" y="55"/>
                    <a:pt x="2" y="55"/>
                  </a:cubicBezTo>
                  <a:cubicBezTo>
                    <a:pt x="1" y="54"/>
                    <a:pt x="0" y="54"/>
                    <a:pt x="0" y="54"/>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6" name="Freeform 302"/>
            <p:cNvSpPr/>
            <p:nvPr/>
          </p:nvSpPr>
          <p:spPr bwMode="auto">
            <a:xfrm>
              <a:off x="2342" y="2798"/>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7" name="Freeform 303"/>
            <p:cNvSpPr/>
            <p:nvPr/>
          </p:nvSpPr>
          <p:spPr bwMode="auto">
            <a:xfrm>
              <a:off x="2375" y="2798"/>
              <a:ext cx="7" cy="135"/>
            </a:xfrm>
            <a:custGeom>
              <a:avLst/>
              <a:gdLst>
                <a:gd name="T0" fmla="*/ 3 w 3"/>
                <a:gd name="T1" fmla="*/ 0 h 57"/>
                <a:gd name="T2" fmla="*/ 3 w 3"/>
                <a:gd name="T3" fmla="*/ 57 h 57"/>
                <a:gd name="T4" fmla="*/ 0 w 3"/>
                <a:gd name="T5" fmla="*/ 57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7"/>
                    <a:pt x="3" y="57"/>
                    <a:pt x="3" y="57"/>
                  </a:cubicBezTo>
                  <a:cubicBezTo>
                    <a:pt x="2" y="57"/>
                    <a:pt x="1"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8" name="Freeform 304"/>
            <p:cNvSpPr/>
            <p:nvPr/>
          </p:nvSpPr>
          <p:spPr bwMode="auto">
            <a:xfrm>
              <a:off x="2408" y="2798"/>
              <a:ext cx="8" cy="135"/>
            </a:xfrm>
            <a:custGeom>
              <a:avLst/>
              <a:gdLst>
                <a:gd name="T0" fmla="*/ 3 w 3"/>
                <a:gd name="T1" fmla="*/ 0 h 57"/>
                <a:gd name="T2" fmla="*/ 3 w 3"/>
                <a:gd name="T3" fmla="*/ 57 h 57"/>
                <a:gd name="T4" fmla="*/ 1 w 3"/>
                <a:gd name="T5" fmla="*/ 57 h 57"/>
                <a:gd name="T6" fmla="*/ 0 w 3"/>
                <a:gd name="T7" fmla="*/ 57 h 57"/>
                <a:gd name="T8" fmla="*/ 0 w 3"/>
                <a:gd name="T9" fmla="*/ 0 h 57"/>
                <a:gd name="T10" fmla="*/ 3 w 3"/>
                <a:gd name="T11" fmla="*/ 0 h 57"/>
              </a:gdLst>
              <a:ahLst/>
              <a:cxnLst>
                <a:cxn ang="0">
                  <a:pos x="T0" y="T1"/>
                </a:cxn>
                <a:cxn ang="0">
                  <a:pos x="T2" y="T3"/>
                </a:cxn>
                <a:cxn ang="0">
                  <a:pos x="T4" y="T5"/>
                </a:cxn>
                <a:cxn ang="0">
                  <a:pos x="T6" y="T7"/>
                </a:cxn>
                <a:cxn ang="0">
                  <a:pos x="T8" y="T9"/>
                </a:cxn>
                <a:cxn ang="0">
                  <a:pos x="T10" y="T11"/>
                </a:cxn>
              </a:cxnLst>
              <a:rect l="0" t="0" r="r" b="b"/>
              <a:pathLst>
                <a:path w="3" h="57">
                  <a:moveTo>
                    <a:pt x="3" y="0"/>
                  </a:moveTo>
                  <a:cubicBezTo>
                    <a:pt x="3" y="57"/>
                    <a:pt x="3" y="57"/>
                    <a:pt x="3" y="57"/>
                  </a:cubicBezTo>
                  <a:cubicBezTo>
                    <a:pt x="2" y="57"/>
                    <a:pt x="2" y="57"/>
                    <a:pt x="1" y="57"/>
                  </a:cubicBezTo>
                  <a:cubicBezTo>
                    <a:pt x="0" y="57"/>
                    <a:pt x="0"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9" name="Freeform 305"/>
            <p:cNvSpPr/>
            <p:nvPr/>
          </p:nvSpPr>
          <p:spPr bwMode="auto">
            <a:xfrm>
              <a:off x="2442" y="2798"/>
              <a:ext cx="7" cy="135"/>
            </a:xfrm>
            <a:custGeom>
              <a:avLst/>
              <a:gdLst>
                <a:gd name="T0" fmla="*/ 3 w 3"/>
                <a:gd name="T1" fmla="*/ 0 h 57"/>
                <a:gd name="T2" fmla="*/ 3 w 3"/>
                <a:gd name="T3" fmla="*/ 57 h 57"/>
                <a:gd name="T4" fmla="*/ 0 w 3"/>
                <a:gd name="T5" fmla="*/ 57 h 57"/>
                <a:gd name="T6" fmla="*/ 0 w 3"/>
                <a:gd name="T7" fmla="*/ 0 h 57"/>
                <a:gd name="T8" fmla="*/ 3 w 3"/>
                <a:gd name="T9" fmla="*/ 0 h 57"/>
              </a:gdLst>
              <a:ahLst/>
              <a:cxnLst>
                <a:cxn ang="0">
                  <a:pos x="T0" y="T1"/>
                </a:cxn>
                <a:cxn ang="0">
                  <a:pos x="T2" y="T3"/>
                </a:cxn>
                <a:cxn ang="0">
                  <a:pos x="T4" y="T5"/>
                </a:cxn>
                <a:cxn ang="0">
                  <a:pos x="T6" y="T7"/>
                </a:cxn>
                <a:cxn ang="0">
                  <a:pos x="T8" y="T9"/>
                </a:cxn>
              </a:cxnLst>
              <a:rect l="0" t="0" r="r" b="b"/>
              <a:pathLst>
                <a:path w="3" h="57">
                  <a:moveTo>
                    <a:pt x="3" y="0"/>
                  </a:moveTo>
                  <a:cubicBezTo>
                    <a:pt x="3" y="57"/>
                    <a:pt x="3" y="57"/>
                    <a:pt x="3" y="57"/>
                  </a:cubicBezTo>
                  <a:cubicBezTo>
                    <a:pt x="2" y="57"/>
                    <a:pt x="1"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0" name="Freeform 306"/>
            <p:cNvSpPr/>
            <p:nvPr/>
          </p:nvSpPr>
          <p:spPr bwMode="auto">
            <a:xfrm>
              <a:off x="2475" y="2798"/>
              <a:ext cx="7" cy="133"/>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1" name="Freeform 307"/>
            <p:cNvSpPr/>
            <p:nvPr/>
          </p:nvSpPr>
          <p:spPr bwMode="auto">
            <a:xfrm>
              <a:off x="2508" y="2798"/>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2" name="Freeform 308"/>
            <p:cNvSpPr/>
            <p:nvPr/>
          </p:nvSpPr>
          <p:spPr bwMode="auto">
            <a:xfrm>
              <a:off x="2543" y="2798"/>
              <a:ext cx="8" cy="123"/>
            </a:xfrm>
            <a:custGeom>
              <a:avLst/>
              <a:gdLst>
                <a:gd name="T0" fmla="*/ 3 w 3"/>
                <a:gd name="T1" fmla="*/ 0 h 52"/>
                <a:gd name="T2" fmla="*/ 3 w 3"/>
                <a:gd name="T3" fmla="*/ 52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3" name="Freeform 309"/>
            <p:cNvSpPr/>
            <p:nvPr/>
          </p:nvSpPr>
          <p:spPr bwMode="auto">
            <a:xfrm>
              <a:off x="2577" y="2798"/>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8"/>
                    <a:pt x="1" y="49"/>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4" name="Freeform 310"/>
            <p:cNvSpPr/>
            <p:nvPr/>
          </p:nvSpPr>
          <p:spPr bwMode="auto">
            <a:xfrm>
              <a:off x="2610" y="2798"/>
              <a:ext cx="7"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4"/>
                    <a:pt x="1"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5" name="Freeform 311"/>
            <p:cNvSpPr/>
            <p:nvPr/>
          </p:nvSpPr>
          <p:spPr bwMode="auto">
            <a:xfrm>
              <a:off x="2643" y="2798"/>
              <a:ext cx="7" cy="88"/>
            </a:xfrm>
            <a:custGeom>
              <a:avLst/>
              <a:gdLst>
                <a:gd name="T0" fmla="*/ 3 w 3"/>
                <a:gd name="T1" fmla="*/ 0 h 37"/>
                <a:gd name="T2" fmla="*/ 3 w 3"/>
                <a:gd name="T3" fmla="*/ 35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5"/>
                    <a:pt x="3" y="35"/>
                    <a:pt x="3" y="35"/>
                  </a:cubicBezTo>
                  <a:cubicBezTo>
                    <a:pt x="2" y="35"/>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6" name="Freeform 312"/>
            <p:cNvSpPr/>
            <p:nvPr/>
          </p:nvSpPr>
          <p:spPr bwMode="auto">
            <a:xfrm>
              <a:off x="2158" y="2727"/>
              <a:ext cx="506" cy="145"/>
            </a:xfrm>
            <a:custGeom>
              <a:avLst/>
              <a:gdLst>
                <a:gd name="T0" fmla="*/ 214 w 214"/>
                <a:gd name="T1" fmla="*/ 30 h 61"/>
                <a:gd name="T2" fmla="*/ 107 w 214"/>
                <a:gd name="T3" fmla="*/ 61 h 61"/>
                <a:gd name="T4" fmla="*/ 84 w 214"/>
                <a:gd name="T5" fmla="*/ 60 h 61"/>
                <a:gd name="T6" fmla="*/ 57 w 214"/>
                <a:gd name="T7" fmla="*/ 57 h 61"/>
                <a:gd name="T8" fmla="*/ 36 w 214"/>
                <a:gd name="T9" fmla="*/ 53 h 61"/>
                <a:gd name="T10" fmla="*/ 31 w 214"/>
                <a:gd name="T11" fmla="*/ 52 h 61"/>
                <a:gd name="T12" fmla="*/ 11 w 214"/>
                <a:gd name="T13" fmla="*/ 44 h 61"/>
                <a:gd name="T14" fmla="*/ 8 w 214"/>
                <a:gd name="T15" fmla="*/ 42 h 61"/>
                <a:gd name="T16" fmla="*/ 0 w 214"/>
                <a:gd name="T17" fmla="*/ 30 h 61"/>
                <a:gd name="T18" fmla="*/ 0 w 214"/>
                <a:gd name="T19" fmla="*/ 29 h 61"/>
                <a:gd name="T20" fmla="*/ 107 w 214"/>
                <a:gd name="T21" fmla="*/ 0 h 61"/>
                <a:gd name="T22" fmla="*/ 147 w 214"/>
                <a:gd name="T23" fmla="*/ 2 h 61"/>
                <a:gd name="T24" fmla="*/ 154 w 214"/>
                <a:gd name="T25" fmla="*/ 3 h 61"/>
                <a:gd name="T26" fmla="*/ 181 w 214"/>
                <a:gd name="T27" fmla="*/ 9 h 61"/>
                <a:gd name="T28" fmla="*/ 186 w 214"/>
                <a:gd name="T29" fmla="*/ 10 h 61"/>
                <a:gd name="T30" fmla="*/ 201 w 214"/>
                <a:gd name="T31" fmla="*/ 16 h 61"/>
                <a:gd name="T32" fmla="*/ 211 w 214"/>
                <a:gd name="T33" fmla="*/ 23 h 61"/>
                <a:gd name="T34" fmla="*/ 214 w 214"/>
                <a:gd name="T35" fmla="*/ 29 h 61"/>
                <a:gd name="T36" fmla="*/ 214 w 214"/>
                <a:gd name="T37"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61">
                  <a:moveTo>
                    <a:pt x="214" y="30"/>
                  </a:moveTo>
                  <a:cubicBezTo>
                    <a:pt x="214" y="47"/>
                    <a:pt x="166" y="61"/>
                    <a:pt x="107" y="61"/>
                  </a:cubicBezTo>
                  <a:cubicBezTo>
                    <a:pt x="99" y="61"/>
                    <a:pt x="91" y="60"/>
                    <a:pt x="84" y="60"/>
                  </a:cubicBezTo>
                  <a:cubicBezTo>
                    <a:pt x="74" y="59"/>
                    <a:pt x="65" y="58"/>
                    <a:pt x="57" y="57"/>
                  </a:cubicBezTo>
                  <a:cubicBezTo>
                    <a:pt x="49" y="56"/>
                    <a:pt x="42" y="55"/>
                    <a:pt x="36" y="53"/>
                  </a:cubicBezTo>
                  <a:cubicBezTo>
                    <a:pt x="34" y="53"/>
                    <a:pt x="32" y="52"/>
                    <a:pt x="31" y="52"/>
                  </a:cubicBezTo>
                  <a:cubicBezTo>
                    <a:pt x="23" y="49"/>
                    <a:pt x="16" y="47"/>
                    <a:pt x="11" y="44"/>
                  </a:cubicBezTo>
                  <a:cubicBezTo>
                    <a:pt x="10" y="43"/>
                    <a:pt x="9" y="43"/>
                    <a:pt x="8" y="42"/>
                  </a:cubicBezTo>
                  <a:cubicBezTo>
                    <a:pt x="3" y="38"/>
                    <a:pt x="0" y="35"/>
                    <a:pt x="0" y="30"/>
                  </a:cubicBezTo>
                  <a:cubicBezTo>
                    <a:pt x="0" y="30"/>
                    <a:pt x="0" y="30"/>
                    <a:pt x="0" y="29"/>
                  </a:cubicBezTo>
                  <a:cubicBezTo>
                    <a:pt x="2" y="13"/>
                    <a:pt x="49" y="0"/>
                    <a:pt x="107" y="0"/>
                  </a:cubicBezTo>
                  <a:cubicBezTo>
                    <a:pt x="121" y="0"/>
                    <a:pt x="135" y="1"/>
                    <a:pt x="147" y="2"/>
                  </a:cubicBezTo>
                  <a:cubicBezTo>
                    <a:pt x="149" y="3"/>
                    <a:pt x="152" y="3"/>
                    <a:pt x="154" y="3"/>
                  </a:cubicBezTo>
                  <a:cubicBezTo>
                    <a:pt x="164" y="5"/>
                    <a:pt x="173" y="6"/>
                    <a:pt x="181" y="9"/>
                  </a:cubicBezTo>
                  <a:cubicBezTo>
                    <a:pt x="183" y="9"/>
                    <a:pt x="185" y="10"/>
                    <a:pt x="186" y="10"/>
                  </a:cubicBezTo>
                  <a:cubicBezTo>
                    <a:pt x="192" y="12"/>
                    <a:pt x="197" y="14"/>
                    <a:pt x="201" y="16"/>
                  </a:cubicBezTo>
                  <a:cubicBezTo>
                    <a:pt x="205" y="18"/>
                    <a:pt x="209" y="21"/>
                    <a:pt x="211" y="23"/>
                  </a:cubicBezTo>
                  <a:cubicBezTo>
                    <a:pt x="212" y="25"/>
                    <a:pt x="213" y="27"/>
                    <a:pt x="214" y="29"/>
                  </a:cubicBezTo>
                  <a:cubicBezTo>
                    <a:pt x="214" y="30"/>
                    <a:pt x="214" y="30"/>
                    <a:pt x="214"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7" name="Rectangle 313"/>
            <p:cNvSpPr>
              <a:spLocks noChangeArrowheads="1"/>
            </p:cNvSpPr>
            <p:nvPr/>
          </p:nvSpPr>
          <p:spPr bwMode="auto">
            <a:xfrm>
              <a:off x="2292" y="2779"/>
              <a:ext cx="365" cy="90"/>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8" name="Freeform 314"/>
            <p:cNvSpPr/>
            <p:nvPr/>
          </p:nvSpPr>
          <p:spPr bwMode="auto">
            <a:xfrm>
              <a:off x="2176" y="2815"/>
              <a:ext cx="45" cy="16"/>
            </a:xfrm>
            <a:custGeom>
              <a:avLst/>
              <a:gdLst>
                <a:gd name="T0" fmla="*/ 17 w 19"/>
                <a:gd name="T1" fmla="*/ 0 h 7"/>
                <a:gd name="T2" fmla="*/ 0 w 19"/>
                <a:gd name="T3" fmla="*/ 5 h 7"/>
                <a:gd name="T4" fmla="*/ 3 w 19"/>
                <a:gd name="T5" fmla="*/ 7 h 7"/>
                <a:gd name="T6" fmla="*/ 19 w 19"/>
                <a:gd name="T7" fmla="*/ 2 h 7"/>
                <a:gd name="T8" fmla="*/ 17 w 19"/>
                <a:gd name="T9" fmla="*/ 0 h 7"/>
              </a:gdLst>
              <a:ahLst/>
              <a:cxnLst>
                <a:cxn ang="0">
                  <a:pos x="T0" y="T1"/>
                </a:cxn>
                <a:cxn ang="0">
                  <a:pos x="T2" y="T3"/>
                </a:cxn>
                <a:cxn ang="0">
                  <a:pos x="T4" y="T5"/>
                </a:cxn>
                <a:cxn ang="0">
                  <a:pos x="T6" y="T7"/>
                </a:cxn>
                <a:cxn ang="0">
                  <a:pos x="T8" y="T9"/>
                </a:cxn>
              </a:cxnLst>
              <a:rect l="0" t="0" r="r" b="b"/>
              <a:pathLst>
                <a:path w="19" h="7">
                  <a:moveTo>
                    <a:pt x="17" y="0"/>
                  </a:moveTo>
                  <a:cubicBezTo>
                    <a:pt x="0" y="5"/>
                    <a:pt x="0" y="5"/>
                    <a:pt x="0" y="5"/>
                  </a:cubicBezTo>
                  <a:cubicBezTo>
                    <a:pt x="1" y="6"/>
                    <a:pt x="2" y="6"/>
                    <a:pt x="3" y="7"/>
                  </a:cubicBezTo>
                  <a:cubicBezTo>
                    <a:pt x="19" y="2"/>
                    <a:pt x="19" y="2"/>
                    <a:pt x="19" y="2"/>
                  </a:cubicBezTo>
                  <a:cubicBezTo>
                    <a:pt x="19" y="1"/>
                    <a:pt x="18" y="1"/>
                    <a:pt x="1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9" name="Freeform 315"/>
            <p:cNvSpPr/>
            <p:nvPr/>
          </p:nvSpPr>
          <p:spPr bwMode="auto">
            <a:xfrm>
              <a:off x="2231" y="2838"/>
              <a:ext cx="47" cy="15"/>
            </a:xfrm>
            <a:custGeom>
              <a:avLst/>
              <a:gdLst>
                <a:gd name="T0" fmla="*/ 15 w 20"/>
                <a:gd name="T1" fmla="*/ 0 h 6"/>
                <a:gd name="T2" fmla="*/ 0 w 20"/>
                <a:gd name="T3" fmla="*/ 5 h 6"/>
                <a:gd name="T4" fmla="*/ 5 w 20"/>
                <a:gd name="T5" fmla="*/ 6 h 6"/>
                <a:gd name="T6" fmla="*/ 20 w 20"/>
                <a:gd name="T7" fmla="*/ 2 h 6"/>
                <a:gd name="T8" fmla="*/ 20 w 20"/>
                <a:gd name="T9" fmla="*/ 2 h 6"/>
                <a:gd name="T10" fmla="*/ 16 w 20"/>
                <a:gd name="T11" fmla="*/ 1 h 6"/>
                <a:gd name="T12" fmla="*/ 15 w 2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0" h="6">
                  <a:moveTo>
                    <a:pt x="15" y="0"/>
                  </a:moveTo>
                  <a:cubicBezTo>
                    <a:pt x="0" y="5"/>
                    <a:pt x="0" y="5"/>
                    <a:pt x="0" y="5"/>
                  </a:cubicBezTo>
                  <a:cubicBezTo>
                    <a:pt x="1" y="5"/>
                    <a:pt x="3" y="6"/>
                    <a:pt x="5" y="6"/>
                  </a:cubicBezTo>
                  <a:cubicBezTo>
                    <a:pt x="20" y="2"/>
                    <a:pt x="20" y="2"/>
                    <a:pt x="20" y="2"/>
                  </a:cubicBezTo>
                  <a:cubicBezTo>
                    <a:pt x="20" y="2"/>
                    <a:pt x="20" y="2"/>
                    <a:pt x="20" y="2"/>
                  </a:cubicBezTo>
                  <a:cubicBezTo>
                    <a:pt x="19" y="1"/>
                    <a:pt x="17" y="1"/>
                    <a:pt x="16" y="1"/>
                  </a:cubicBezTo>
                  <a:cubicBezTo>
                    <a:pt x="16" y="1"/>
                    <a:pt x="15"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0" name="Freeform 316"/>
            <p:cNvSpPr/>
            <p:nvPr/>
          </p:nvSpPr>
          <p:spPr bwMode="auto">
            <a:xfrm>
              <a:off x="2210" y="2741"/>
              <a:ext cx="402" cy="116"/>
            </a:xfrm>
            <a:custGeom>
              <a:avLst/>
              <a:gdLst>
                <a:gd name="T0" fmla="*/ 170 w 170"/>
                <a:gd name="T1" fmla="*/ 24 h 49"/>
                <a:gd name="T2" fmla="*/ 170 w 170"/>
                <a:gd name="T3" fmla="*/ 26 h 49"/>
                <a:gd name="T4" fmla="*/ 85 w 170"/>
                <a:gd name="T5" fmla="*/ 49 h 49"/>
                <a:gd name="T6" fmla="*/ 0 w 170"/>
                <a:gd name="T7" fmla="*/ 26 h 49"/>
                <a:gd name="T8" fmla="*/ 0 w 170"/>
                <a:gd name="T9" fmla="*/ 24 h 49"/>
                <a:gd name="T10" fmla="*/ 85 w 170"/>
                <a:gd name="T11" fmla="*/ 0 h 49"/>
                <a:gd name="T12" fmla="*/ 170 w 170"/>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170" h="49">
                  <a:moveTo>
                    <a:pt x="170" y="24"/>
                  </a:moveTo>
                  <a:cubicBezTo>
                    <a:pt x="170" y="25"/>
                    <a:pt x="170" y="25"/>
                    <a:pt x="170" y="26"/>
                  </a:cubicBezTo>
                  <a:cubicBezTo>
                    <a:pt x="168" y="38"/>
                    <a:pt x="131" y="49"/>
                    <a:pt x="85" y="49"/>
                  </a:cubicBezTo>
                  <a:cubicBezTo>
                    <a:pt x="39" y="49"/>
                    <a:pt x="2" y="38"/>
                    <a:pt x="0" y="26"/>
                  </a:cubicBezTo>
                  <a:cubicBezTo>
                    <a:pt x="0" y="25"/>
                    <a:pt x="0" y="25"/>
                    <a:pt x="0" y="24"/>
                  </a:cubicBezTo>
                  <a:cubicBezTo>
                    <a:pt x="0" y="11"/>
                    <a:pt x="38" y="0"/>
                    <a:pt x="85" y="0"/>
                  </a:cubicBezTo>
                  <a:cubicBezTo>
                    <a:pt x="132" y="0"/>
                    <a:pt x="170" y="11"/>
                    <a:pt x="170"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1" name="Freeform 317"/>
            <p:cNvSpPr/>
            <p:nvPr/>
          </p:nvSpPr>
          <p:spPr bwMode="auto">
            <a:xfrm>
              <a:off x="2210" y="2746"/>
              <a:ext cx="402" cy="111"/>
            </a:xfrm>
            <a:custGeom>
              <a:avLst/>
              <a:gdLst>
                <a:gd name="T0" fmla="*/ 170 w 170"/>
                <a:gd name="T1" fmla="*/ 24 h 47"/>
                <a:gd name="T2" fmla="*/ 85 w 170"/>
                <a:gd name="T3" fmla="*/ 47 h 47"/>
                <a:gd name="T4" fmla="*/ 82 w 170"/>
                <a:gd name="T5" fmla="*/ 47 h 47"/>
                <a:gd name="T6" fmla="*/ 53 w 170"/>
                <a:gd name="T7" fmla="*/ 45 h 47"/>
                <a:gd name="T8" fmla="*/ 29 w 170"/>
                <a:gd name="T9" fmla="*/ 41 h 47"/>
                <a:gd name="T10" fmla="*/ 23 w 170"/>
                <a:gd name="T11" fmla="*/ 39 h 47"/>
                <a:gd name="T12" fmla="*/ 6 w 170"/>
                <a:gd name="T13" fmla="*/ 31 h 47"/>
                <a:gd name="T14" fmla="*/ 3 w 170"/>
                <a:gd name="T15" fmla="*/ 29 h 47"/>
                <a:gd name="T16" fmla="*/ 0 w 170"/>
                <a:gd name="T17" fmla="*/ 24 h 47"/>
                <a:gd name="T18" fmla="*/ 85 w 170"/>
                <a:gd name="T19" fmla="*/ 0 h 47"/>
                <a:gd name="T20" fmla="*/ 102 w 170"/>
                <a:gd name="T21" fmla="*/ 1 h 47"/>
                <a:gd name="T22" fmla="*/ 110 w 170"/>
                <a:gd name="T23" fmla="*/ 1 h 47"/>
                <a:gd name="T24" fmla="*/ 140 w 170"/>
                <a:gd name="T25" fmla="*/ 6 h 47"/>
                <a:gd name="T26" fmla="*/ 145 w 170"/>
                <a:gd name="T27" fmla="*/ 7 h 47"/>
                <a:gd name="T28" fmla="*/ 162 w 170"/>
                <a:gd name="T29" fmla="*/ 14 h 47"/>
                <a:gd name="T30" fmla="*/ 170 w 170"/>
                <a:gd name="T31" fmla="*/ 22 h 47"/>
                <a:gd name="T32" fmla="*/ 170 w 170"/>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47">
                  <a:moveTo>
                    <a:pt x="170" y="24"/>
                  </a:moveTo>
                  <a:cubicBezTo>
                    <a:pt x="168" y="36"/>
                    <a:pt x="131" y="47"/>
                    <a:pt x="85" y="47"/>
                  </a:cubicBezTo>
                  <a:cubicBezTo>
                    <a:pt x="84" y="47"/>
                    <a:pt x="83" y="47"/>
                    <a:pt x="82" y="47"/>
                  </a:cubicBezTo>
                  <a:cubicBezTo>
                    <a:pt x="72" y="47"/>
                    <a:pt x="62" y="46"/>
                    <a:pt x="53" y="45"/>
                  </a:cubicBezTo>
                  <a:cubicBezTo>
                    <a:pt x="44" y="44"/>
                    <a:pt x="36" y="42"/>
                    <a:pt x="29" y="41"/>
                  </a:cubicBezTo>
                  <a:cubicBezTo>
                    <a:pt x="27" y="40"/>
                    <a:pt x="25" y="40"/>
                    <a:pt x="23" y="39"/>
                  </a:cubicBezTo>
                  <a:cubicBezTo>
                    <a:pt x="16" y="37"/>
                    <a:pt x="10" y="34"/>
                    <a:pt x="6" y="31"/>
                  </a:cubicBezTo>
                  <a:cubicBezTo>
                    <a:pt x="5" y="30"/>
                    <a:pt x="4" y="30"/>
                    <a:pt x="3" y="29"/>
                  </a:cubicBezTo>
                  <a:cubicBezTo>
                    <a:pt x="1" y="27"/>
                    <a:pt x="0" y="25"/>
                    <a:pt x="0" y="24"/>
                  </a:cubicBezTo>
                  <a:cubicBezTo>
                    <a:pt x="2" y="11"/>
                    <a:pt x="39" y="0"/>
                    <a:pt x="85" y="0"/>
                  </a:cubicBezTo>
                  <a:cubicBezTo>
                    <a:pt x="91" y="0"/>
                    <a:pt x="96" y="1"/>
                    <a:pt x="102" y="1"/>
                  </a:cubicBezTo>
                  <a:cubicBezTo>
                    <a:pt x="105" y="1"/>
                    <a:pt x="107" y="1"/>
                    <a:pt x="110" y="1"/>
                  </a:cubicBezTo>
                  <a:cubicBezTo>
                    <a:pt x="121" y="2"/>
                    <a:pt x="131" y="4"/>
                    <a:pt x="140" y="6"/>
                  </a:cubicBezTo>
                  <a:cubicBezTo>
                    <a:pt x="142" y="7"/>
                    <a:pt x="143" y="7"/>
                    <a:pt x="145" y="7"/>
                  </a:cubicBezTo>
                  <a:cubicBezTo>
                    <a:pt x="152" y="9"/>
                    <a:pt x="157" y="12"/>
                    <a:pt x="162" y="14"/>
                  </a:cubicBezTo>
                  <a:cubicBezTo>
                    <a:pt x="166" y="16"/>
                    <a:pt x="168" y="19"/>
                    <a:pt x="170" y="22"/>
                  </a:cubicBezTo>
                  <a:cubicBezTo>
                    <a:pt x="170" y="22"/>
                    <a:pt x="170" y="23"/>
                    <a:pt x="170" y="24"/>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2" name="Freeform 318"/>
            <p:cNvSpPr/>
            <p:nvPr/>
          </p:nvSpPr>
          <p:spPr bwMode="auto">
            <a:xfrm>
              <a:off x="2335" y="2838"/>
              <a:ext cx="135" cy="19"/>
            </a:xfrm>
            <a:custGeom>
              <a:avLst/>
              <a:gdLst>
                <a:gd name="T0" fmla="*/ 57 w 57"/>
                <a:gd name="T1" fmla="*/ 0 h 8"/>
                <a:gd name="T2" fmla="*/ 47 w 57"/>
                <a:gd name="T3" fmla="*/ 0 h 8"/>
                <a:gd name="T4" fmla="*/ 44 w 57"/>
                <a:gd name="T5" fmla="*/ 0 h 8"/>
                <a:gd name="T6" fmla="*/ 44 w 57"/>
                <a:gd name="T7" fmla="*/ 0 h 8"/>
                <a:gd name="T8" fmla="*/ 44 w 57"/>
                <a:gd name="T9" fmla="*/ 1 h 8"/>
                <a:gd name="T10" fmla="*/ 26 w 57"/>
                <a:gd name="T11" fmla="*/ 1 h 8"/>
                <a:gd name="T12" fmla="*/ 26 w 57"/>
                <a:gd name="T13" fmla="*/ 1 h 8"/>
                <a:gd name="T14" fmla="*/ 19 w 57"/>
                <a:gd name="T15" fmla="*/ 0 h 8"/>
                <a:gd name="T16" fmla="*/ 0 w 57"/>
                <a:gd name="T17" fmla="*/ 6 h 8"/>
                <a:gd name="T18" fmla="*/ 29 w 57"/>
                <a:gd name="T19" fmla="*/ 8 h 8"/>
                <a:gd name="T20" fmla="*/ 57 w 57"/>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
                  <a:moveTo>
                    <a:pt x="57" y="0"/>
                  </a:moveTo>
                  <a:cubicBezTo>
                    <a:pt x="54" y="0"/>
                    <a:pt x="51" y="0"/>
                    <a:pt x="47" y="0"/>
                  </a:cubicBezTo>
                  <a:cubicBezTo>
                    <a:pt x="46" y="0"/>
                    <a:pt x="45" y="0"/>
                    <a:pt x="44" y="0"/>
                  </a:cubicBezTo>
                  <a:cubicBezTo>
                    <a:pt x="44" y="0"/>
                    <a:pt x="44" y="0"/>
                    <a:pt x="44" y="0"/>
                  </a:cubicBezTo>
                  <a:cubicBezTo>
                    <a:pt x="44" y="1"/>
                    <a:pt x="44" y="1"/>
                    <a:pt x="44" y="1"/>
                  </a:cubicBezTo>
                  <a:cubicBezTo>
                    <a:pt x="26" y="1"/>
                    <a:pt x="26" y="1"/>
                    <a:pt x="26" y="1"/>
                  </a:cubicBezTo>
                  <a:cubicBezTo>
                    <a:pt x="26" y="1"/>
                    <a:pt x="26" y="1"/>
                    <a:pt x="26" y="1"/>
                  </a:cubicBezTo>
                  <a:cubicBezTo>
                    <a:pt x="24" y="1"/>
                    <a:pt x="21" y="0"/>
                    <a:pt x="19" y="0"/>
                  </a:cubicBezTo>
                  <a:cubicBezTo>
                    <a:pt x="0" y="6"/>
                    <a:pt x="0" y="6"/>
                    <a:pt x="0" y="6"/>
                  </a:cubicBezTo>
                  <a:cubicBezTo>
                    <a:pt x="9" y="7"/>
                    <a:pt x="19" y="8"/>
                    <a:pt x="29" y="8"/>
                  </a:cubicBezTo>
                  <a:cubicBezTo>
                    <a:pt x="57" y="0"/>
                    <a:pt x="57" y="0"/>
                    <a:pt x="57"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3" name="Freeform 319"/>
            <p:cNvSpPr/>
            <p:nvPr/>
          </p:nvSpPr>
          <p:spPr bwMode="auto">
            <a:xfrm>
              <a:off x="2217" y="2815"/>
              <a:ext cx="14" cy="4"/>
            </a:xfrm>
            <a:custGeom>
              <a:avLst/>
              <a:gdLst>
                <a:gd name="T0" fmla="*/ 1 w 6"/>
                <a:gd name="T1" fmla="*/ 0 h 2"/>
                <a:gd name="T2" fmla="*/ 0 w 6"/>
                <a:gd name="T3" fmla="*/ 0 h 2"/>
                <a:gd name="T4" fmla="*/ 3 w 6"/>
                <a:gd name="T5" fmla="*/ 2 h 2"/>
                <a:gd name="T6" fmla="*/ 6 w 6"/>
                <a:gd name="T7" fmla="*/ 1 h 2"/>
                <a:gd name="T8" fmla="*/ 5 w 6"/>
                <a:gd name="T9" fmla="*/ 1 h 2"/>
                <a:gd name="T10" fmla="*/ 1 w 6"/>
                <a:gd name="T11" fmla="*/ 0 h 2"/>
              </a:gdLst>
              <a:ahLst/>
              <a:cxnLst>
                <a:cxn ang="0">
                  <a:pos x="T0" y="T1"/>
                </a:cxn>
                <a:cxn ang="0">
                  <a:pos x="T2" y="T3"/>
                </a:cxn>
                <a:cxn ang="0">
                  <a:pos x="T4" y="T5"/>
                </a:cxn>
                <a:cxn ang="0">
                  <a:pos x="T6" y="T7"/>
                </a:cxn>
                <a:cxn ang="0">
                  <a:pos x="T8" y="T9"/>
                </a:cxn>
                <a:cxn ang="0">
                  <a:pos x="T10" y="T11"/>
                </a:cxn>
              </a:cxnLst>
              <a:rect l="0" t="0" r="r" b="b"/>
              <a:pathLst>
                <a:path w="6" h="2">
                  <a:moveTo>
                    <a:pt x="1" y="0"/>
                  </a:moveTo>
                  <a:cubicBezTo>
                    <a:pt x="0" y="0"/>
                    <a:pt x="0" y="0"/>
                    <a:pt x="0" y="0"/>
                  </a:cubicBezTo>
                  <a:cubicBezTo>
                    <a:pt x="1" y="1"/>
                    <a:pt x="2" y="1"/>
                    <a:pt x="3" y="2"/>
                  </a:cubicBezTo>
                  <a:cubicBezTo>
                    <a:pt x="6" y="1"/>
                    <a:pt x="6" y="1"/>
                    <a:pt x="6" y="1"/>
                  </a:cubicBezTo>
                  <a:cubicBezTo>
                    <a:pt x="6" y="1"/>
                    <a:pt x="5" y="1"/>
                    <a:pt x="5" y="1"/>
                  </a:cubicBezTo>
                  <a:cubicBezTo>
                    <a:pt x="4" y="0"/>
                    <a:pt x="3" y="0"/>
                    <a:pt x="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4" name="Freeform 320"/>
            <p:cNvSpPr/>
            <p:nvPr/>
          </p:nvSpPr>
          <p:spPr bwMode="auto">
            <a:xfrm>
              <a:off x="2264" y="2831"/>
              <a:ext cx="45" cy="12"/>
            </a:xfrm>
            <a:custGeom>
              <a:avLst/>
              <a:gdLst>
                <a:gd name="T0" fmla="*/ 12 w 19"/>
                <a:gd name="T1" fmla="*/ 0 h 5"/>
                <a:gd name="T2" fmla="*/ 0 w 19"/>
                <a:gd name="T3" fmla="*/ 3 h 5"/>
                <a:gd name="T4" fmla="*/ 6 w 19"/>
                <a:gd name="T5" fmla="*/ 5 h 5"/>
                <a:gd name="T6" fmla="*/ 19 w 19"/>
                <a:gd name="T7" fmla="*/ 1 h 5"/>
                <a:gd name="T8" fmla="*/ 18 w 19"/>
                <a:gd name="T9" fmla="*/ 1 h 5"/>
                <a:gd name="T10" fmla="*/ 12 w 19"/>
                <a:gd name="T11" fmla="*/ 0 h 5"/>
              </a:gdLst>
              <a:ahLst/>
              <a:cxnLst>
                <a:cxn ang="0">
                  <a:pos x="T0" y="T1"/>
                </a:cxn>
                <a:cxn ang="0">
                  <a:pos x="T2" y="T3"/>
                </a:cxn>
                <a:cxn ang="0">
                  <a:pos x="T4" y="T5"/>
                </a:cxn>
                <a:cxn ang="0">
                  <a:pos x="T6" y="T7"/>
                </a:cxn>
                <a:cxn ang="0">
                  <a:pos x="T8" y="T9"/>
                </a:cxn>
                <a:cxn ang="0">
                  <a:pos x="T10" y="T11"/>
                </a:cxn>
              </a:cxnLst>
              <a:rect l="0" t="0" r="r" b="b"/>
              <a:pathLst>
                <a:path w="19" h="5">
                  <a:moveTo>
                    <a:pt x="12" y="0"/>
                  </a:moveTo>
                  <a:cubicBezTo>
                    <a:pt x="0" y="3"/>
                    <a:pt x="0" y="3"/>
                    <a:pt x="0" y="3"/>
                  </a:cubicBezTo>
                  <a:cubicBezTo>
                    <a:pt x="2" y="4"/>
                    <a:pt x="4" y="4"/>
                    <a:pt x="6" y="5"/>
                  </a:cubicBezTo>
                  <a:cubicBezTo>
                    <a:pt x="19" y="1"/>
                    <a:pt x="19" y="1"/>
                    <a:pt x="19" y="1"/>
                  </a:cubicBezTo>
                  <a:cubicBezTo>
                    <a:pt x="18" y="1"/>
                    <a:pt x="18" y="1"/>
                    <a:pt x="18" y="1"/>
                  </a:cubicBezTo>
                  <a:cubicBezTo>
                    <a:pt x="16" y="0"/>
                    <a:pt x="14" y="0"/>
                    <a:pt x="1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5" name="Freeform 321"/>
            <p:cNvSpPr/>
            <p:nvPr/>
          </p:nvSpPr>
          <p:spPr bwMode="auto">
            <a:xfrm>
              <a:off x="2319" y="2760"/>
              <a:ext cx="191" cy="81"/>
            </a:xfrm>
            <a:custGeom>
              <a:avLst/>
              <a:gdLst>
                <a:gd name="T0" fmla="*/ 51 w 81"/>
                <a:gd name="T1" fmla="*/ 30 h 34"/>
                <a:gd name="T2" fmla="*/ 51 w 81"/>
                <a:gd name="T3" fmla="*/ 34 h 34"/>
                <a:gd name="T4" fmla="*/ 33 w 81"/>
                <a:gd name="T5" fmla="*/ 34 h 34"/>
                <a:gd name="T6" fmla="*/ 33 w 81"/>
                <a:gd name="T7" fmla="*/ 30 h 34"/>
                <a:gd name="T8" fmla="*/ 0 w 81"/>
                <a:gd name="T9" fmla="*/ 28 h 34"/>
                <a:gd name="T10" fmla="*/ 10 w 81"/>
                <a:gd name="T11" fmla="*/ 22 h 34"/>
                <a:gd name="T12" fmla="*/ 39 w 81"/>
                <a:gd name="T13" fmla="*/ 24 h 34"/>
                <a:gd name="T14" fmla="*/ 51 w 81"/>
                <a:gd name="T15" fmla="*/ 23 h 34"/>
                <a:gd name="T16" fmla="*/ 1 w 81"/>
                <a:gd name="T17" fmla="*/ 12 h 34"/>
                <a:gd name="T18" fmla="*/ 33 w 81"/>
                <a:gd name="T19" fmla="*/ 4 h 34"/>
                <a:gd name="T20" fmla="*/ 33 w 81"/>
                <a:gd name="T21" fmla="*/ 0 h 34"/>
                <a:gd name="T22" fmla="*/ 51 w 81"/>
                <a:gd name="T23" fmla="*/ 0 h 34"/>
                <a:gd name="T24" fmla="*/ 51 w 81"/>
                <a:gd name="T25" fmla="*/ 4 h 34"/>
                <a:gd name="T26" fmla="*/ 77 w 81"/>
                <a:gd name="T27" fmla="*/ 6 h 34"/>
                <a:gd name="T28" fmla="*/ 68 w 81"/>
                <a:gd name="T29" fmla="*/ 12 h 34"/>
                <a:gd name="T30" fmla="*/ 43 w 81"/>
                <a:gd name="T31" fmla="*/ 10 h 34"/>
                <a:gd name="T32" fmla="*/ 31 w 81"/>
                <a:gd name="T33" fmla="*/ 12 h 34"/>
                <a:gd name="T34" fmla="*/ 81 w 81"/>
                <a:gd name="T35" fmla="*/ 22 h 34"/>
                <a:gd name="T36" fmla="*/ 51 w 81"/>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34">
                  <a:moveTo>
                    <a:pt x="51" y="30"/>
                  </a:moveTo>
                  <a:cubicBezTo>
                    <a:pt x="51" y="34"/>
                    <a:pt x="51" y="34"/>
                    <a:pt x="51" y="34"/>
                  </a:cubicBezTo>
                  <a:cubicBezTo>
                    <a:pt x="33" y="34"/>
                    <a:pt x="33" y="34"/>
                    <a:pt x="33" y="34"/>
                  </a:cubicBezTo>
                  <a:cubicBezTo>
                    <a:pt x="33" y="30"/>
                    <a:pt x="33" y="30"/>
                    <a:pt x="33" y="30"/>
                  </a:cubicBezTo>
                  <a:cubicBezTo>
                    <a:pt x="20" y="30"/>
                    <a:pt x="8" y="29"/>
                    <a:pt x="0" y="28"/>
                  </a:cubicBezTo>
                  <a:cubicBezTo>
                    <a:pt x="10" y="22"/>
                    <a:pt x="10" y="22"/>
                    <a:pt x="10" y="22"/>
                  </a:cubicBezTo>
                  <a:cubicBezTo>
                    <a:pt x="18" y="23"/>
                    <a:pt x="29" y="24"/>
                    <a:pt x="39" y="24"/>
                  </a:cubicBezTo>
                  <a:cubicBezTo>
                    <a:pt x="48" y="24"/>
                    <a:pt x="51" y="23"/>
                    <a:pt x="51" y="23"/>
                  </a:cubicBezTo>
                  <a:cubicBezTo>
                    <a:pt x="51" y="19"/>
                    <a:pt x="1" y="22"/>
                    <a:pt x="1" y="12"/>
                  </a:cubicBezTo>
                  <a:cubicBezTo>
                    <a:pt x="1" y="8"/>
                    <a:pt x="12" y="5"/>
                    <a:pt x="33" y="4"/>
                  </a:cubicBezTo>
                  <a:cubicBezTo>
                    <a:pt x="33" y="0"/>
                    <a:pt x="33" y="0"/>
                    <a:pt x="33" y="0"/>
                  </a:cubicBezTo>
                  <a:cubicBezTo>
                    <a:pt x="51" y="0"/>
                    <a:pt x="51" y="0"/>
                    <a:pt x="51" y="0"/>
                  </a:cubicBezTo>
                  <a:cubicBezTo>
                    <a:pt x="51" y="4"/>
                    <a:pt x="51" y="4"/>
                    <a:pt x="51" y="4"/>
                  </a:cubicBezTo>
                  <a:cubicBezTo>
                    <a:pt x="60" y="4"/>
                    <a:pt x="69" y="5"/>
                    <a:pt x="77" y="6"/>
                  </a:cubicBezTo>
                  <a:cubicBezTo>
                    <a:pt x="68" y="12"/>
                    <a:pt x="68" y="12"/>
                    <a:pt x="68" y="12"/>
                  </a:cubicBezTo>
                  <a:cubicBezTo>
                    <a:pt x="59" y="11"/>
                    <a:pt x="51" y="10"/>
                    <a:pt x="43" y="10"/>
                  </a:cubicBezTo>
                  <a:cubicBezTo>
                    <a:pt x="34" y="10"/>
                    <a:pt x="31" y="11"/>
                    <a:pt x="31" y="12"/>
                  </a:cubicBezTo>
                  <a:cubicBezTo>
                    <a:pt x="31" y="15"/>
                    <a:pt x="81" y="12"/>
                    <a:pt x="81" y="22"/>
                  </a:cubicBezTo>
                  <a:cubicBezTo>
                    <a:pt x="81" y="26"/>
                    <a:pt x="71" y="29"/>
                    <a:pt x="51" y="3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6" name="Freeform 322"/>
            <p:cNvSpPr/>
            <p:nvPr/>
          </p:nvSpPr>
          <p:spPr bwMode="auto">
            <a:xfrm>
              <a:off x="2319" y="2758"/>
              <a:ext cx="189" cy="80"/>
            </a:xfrm>
            <a:custGeom>
              <a:avLst/>
              <a:gdLst>
                <a:gd name="T0" fmla="*/ 50 w 80"/>
                <a:gd name="T1" fmla="*/ 30 h 34"/>
                <a:gd name="T2" fmla="*/ 50 w 80"/>
                <a:gd name="T3" fmla="*/ 34 h 34"/>
                <a:gd name="T4" fmla="*/ 32 w 80"/>
                <a:gd name="T5" fmla="*/ 34 h 34"/>
                <a:gd name="T6" fmla="*/ 32 w 80"/>
                <a:gd name="T7" fmla="*/ 30 h 34"/>
                <a:gd name="T8" fmla="*/ 0 w 80"/>
                <a:gd name="T9" fmla="*/ 27 h 34"/>
                <a:gd name="T10" fmla="*/ 9 w 80"/>
                <a:gd name="T11" fmla="*/ 21 h 34"/>
                <a:gd name="T12" fmla="*/ 39 w 80"/>
                <a:gd name="T13" fmla="*/ 24 h 34"/>
                <a:gd name="T14" fmla="*/ 50 w 80"/>
                <a:gd name="T15" fmla="*/ 22 h 34"/>
                <a:gd name="T16" fmla="*/ 1 w 80"/>
                <a:gd name="T17" fmla="*/ 12 h 34"/>
                <a:gd name="T18" fmla="*/ 32 w 80"/>
                <a:gd name="T19" fmla="*/ 4 h 34"/>
                <a:gd name="T20" fmla="*/ 32 w 80"/>
                <a:gd name="T21" fmla="*/ 0 h 34"/>
                <a:gd name="T22" fmla="*/ 50 w 80"/>
                <a:gd name="T23" fmla="*/ 0 h 34"/>
                <a:gd name="T24" fmla="*/ 50 w 80"/>
                <a:gd name="T25" fmla="*/ 4 h 34"/>
                <a:gd name="T26" fmla="*/ 76 w 80"/>
                <a:gd name="T27" fmla="*/ 6 h 34"/>
                <a:gd name="T28" fmla="*/ 67 w 80"/>
                <a:gd name="T29" fmla="*/ 12 h 34"/>
                <a:gd name="T30" fmla="*/ 42 w 80"/>
                <a:gd name="T31" fmla="*/ 10 h 34"/>
                <a:gd name="T32" fmla="*/ 31 w 80"/>
                <a:gd name="T33" fmla="*/ 12 h 34"/>
                <a:gd name="T34" fmla="*/ 80 w 80"/>
                <a:gd name="T35" fmla="*/ 22 h 34"/>
                <a:gd name="T36" fmla="*/ 50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0" y="30"/>
                  </a:moveTo>
                  <a:cubicBezTo>
                    <a:pt x="50" y="34"/>
                    <a:pt x="50" y="34"/>
                    <a:pt x="50" y="34"/>
                  </a:cubicBezTo>
                  <a:cubicBezTo>
                    <a:pt x="32" y="34"/>
                    <a:pt x="32" y="34"/>
                    <a:pt x="32" y="34"/>
                  </a:cubicBezTo>
                  <a:cubicBezTo>
                    <a:pt x="32" y="30"/>
                    <a:pt x="32" y="30"/>
                    <a:pt x="32" y="30"/>
                  </a:cubicBezTo>
                  <a:cubicBezTo>
                    <a:pt x="20" y="30"/>
                    <a:pt x="7" y="29"/>
                    <a:pt x="0" y="27"/>
                  </a:cubicBezTo>
                  <a:cubicBezTo>
                    <a:pt x="9" y="21"/>
                    <a:pt x="9" y="21"/>
                    <a:pt x="9" y="21"/>
                  </a:cubicBezTo>
                  <a:cubicBezTo>
                    <a:pt x="18" y="23"/>
                    <a:pt x="29" y="24"/>
                    <a:pt x="39" y="24"/>
                  </a:cubicBezTo>
                  <a:cubicBezTo>
                    <a:pt x="47" y="24"/>
                    <a:pt x="50" y="23"/>
                    <a:pt x="50" y="22"/>
                  </a:cubicBezTo>
                  <a:cubicBezTo>
                    <a:pt x="50" y="19"/>
                    <a:pt x="1" y="22"/>
                    <a:pt x="1" y="12"/>
                  </a:cubicBezTo>
                  <a:cubicBezTo>
                    <a:pt x="1" y="8"/>
                    <a:pt x="11" y="5"/>
                    <a:pt x="32" y="4"/>
                  </a:cubicBezTo>
                  <a:cubicBezTo>
                    <a:pt x="32" y="0"/>
                    <a:pt x="32" y="0"/>
                    <a:pt x="32" y="0"/>
                  </a:cubicBezTo>
                  <a:cubicBezTo>
                    <a:pt x="50" y="0"/>
                    <a:pt x="50" y="0"/>
                    <a:pt x="50" y="0"/>
                  </a:cubicBezTo>
                  <a:cubicBezTo>
                    <a:pt x="50" y="4"/>
                    <a:pt x="50" y="4"/>
                    <a:pt x="50" y="4"/>
                  </a:cubicBezTo>
                  <a:cubicBezTo>
                    <a:pt x="60" y="4"/>
                    <a:pt x="69" y="5"/>
                    <a:pt x="76" y="6"/>
                  </a:cubicBezTo>
                  <a:cubicBezTo>
                    <a:pt x="67" y="12"/>
                    <a:pt x="67" y="12"/>
                    <a:pt x="67" y="12"/>
                  </a:cubicBezTo>
                  <a:cubicBezTo>
                    <a:pt x="58" y="11"/>
                    <a:pt x="50" y="10"/>
                    <a:pt x="42" y="10"/>
                  </a:cubicBezTo>
                  <a:cubicBezTo>
                    <a:pt x="33" y="10"/>
                    <a:pt x="31" y="11"/>
                    <a:pt x="31" y="12"/>
                  </a:cubicBezTo>
                  <a:cubicBezTo>
                    <a:pt x="31" y="15"/>
                    <a:pt x="80" y="12"/>
                    <a:pt x="80" y="22"/>
                  </a:cubicBezTo>
                  <a:cubicBezTo>
                    <a:pt x="80" y="25"/>
                    <a:pt x="70" y="29"/>
                    <a:pt x="50"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7" name="Freeform 323"/>
            <p:cNvSpPr/>
            <p:nvPr/>
          </p:nvSpPr>
          <p:spPr bwMode="auto">
            <a:xfrm>
              <a:off x="2155" y="2706"/>
              <a:ext cx="507" cy="135"/>
            </a:xfrm>
            <a:custGeom>
              <a:avLst/>
              <a:gdLst>
                <a:gd name="T0" fmla="*/ 214 w 214"/>
                <a:gd name="T1" fmla="*/ 24 h 57"/>
                <a:gd name="T2" fmla="*/ 205 w 214"/>
                <a:gd name="T3" fmla="*/ 37 h 57"/>
                <a:gd name="T4" fmla="*/ 191 w 214"/>
                <a:gd name="T5" fmla="*/ 44 h 57"/>
                <a:gd name="T6" fmla="*/ 177 w 214"/>
                <a:gd name="T7" fmla="*/ 49 h 57"/>
                <a:gd name="T8" fmla="*/ 163 w 214"/>
                <a:gd name="T9" fmla="*/ 52 h 57"/>
                <a:gd name="T10" fmla="*/ 149 w 214"/>
                <a:gd name="T11" fmla="*/ 54 h 57"/>
                <a:gd name="T12" fmla="*/ 135 w 214"/>
                <a:gd name="T13" fmla="*/ 56 h 57"/>
                <a:gd name="T14" fmla="*/ 120 w 214"/>
                <a:gd name="T15" fmla="*/ 56 h 57"/>
                <a:gd name="T16" fmla="*/ 107 w 214"/>
                <a:gd name="T17" fmla="*/ 57 h 57"/>
                <a:gd name="T18" fmla="*/ 95 w 214"/>
                <a:gd name="T19" fmla="*/ 56 h 57"/>
                <a:gd name="T20" fmla="*/ 84 w 214"/>
                <a:gd name="T21" fmla="*/ 56 h 57"/>
                <a:gd name="T22" fmla="*/ 78 w 214"/>
                <a:gd name="T23" fmla="*/ 55 h 57"/>
                <a:gd name="T24" fmla="*/ 64 w 214"/>
                <a:gd name="T25" fmla="*/ 54 h 57"/>
                <a:gd name="T26" fmla="*/ 53 w 214"/>
                <a:gd name="T27" fmla="*/ 52 h 57"/>
                <a:gd name="T28" fmla="*/ 38 w 214"/>
                <a:gd name="T29" fmla="*/ 49 h 57"/>
                <a:gd name="T30" fmla="*/ 35 w 214"/>
                <a:gd name="T31" fmla="*/ 48 h 57"/>
                <a:gd name="T32" fmla="*/ 24 w 214"/>
                <a:gd name="T33" fmla="*/ 44 h 57"/>
                <a:gd name="T34" fmla="*/ 11 w 214"/>
                <a:gd name="T35" fmla="*/ 38 h 57"/>
                <a:gd name="T36" fmla="*/ 9 w 214"/>
                <a:gd name="T37" fmla="*/ 36 h 57"/>
                <a:gd name="T38" fmla="*/ 0 w 214"/>
                <a:gd name="T39" fmla="*/ 24 h 57"/>
                <a:gd name="T40" fmla="*/ 1 w 214"/>
                <a:gd name="T41" fmla="*/ 0 h 57"/>
                <a:gd name="T42" fmla="*/ 10 w 214"/>
                <a:gd name="T43" fmla="*/ 0 h 57"/>
                <a:gd name="T44" fmla="*/ 24 w 214"/>
                <a:gd name="T45" fmla="*/ 0 h 57"/>
                <a:gd name="T46" fmla="*/ 35 w 214"/>
                <a:gd name="T47" fmla="*/ 0 h 57"/>
                <a:gd name="T48" fmla="*/ 50 w 214"/>
                <a:gd name="T49" fmla="*/ 0 h 57"/>
                <a:gd name="T50" fmla="*/ 64 w 214"/>
                <a:gd name="T51" fmla="*/ 0 h 57"/>
                <a:gd name="T52" fmla="*/ 78 w 214"/>
                <a:gd name="T53" fmla="*/ 0 h 57"/>
                <a:gd name="T54" fmla="*/ 92 w 214"/>
                <a:gd name="T55" fmla="*/ 0 h 57"/>
                <a:gd name="T56" fmla="*/ 106 w 214"/>
                <a:gd name="T57" fmla="*/ 0 h 57"/>
                <a:gd name="T58" fmla="*/ 120 w 214"/>
                <a:gd name="T59" fmla="*/ 0 h 57"/>
                <a:gd name="T60" fmla="*/ 135 w 214"/>
                <a:gd name="T61" fmla="*/ 0 h 57"/>
                <a:gd name="T62" fmla="*/ 149 w 214"/>
                <a:gd name="T63" fmla="*/ 0 h 57"/>
                <a:gd name="T64" fmla="*/ 163 w 214"/>
                <a:gd name="T65" fmla="*/ 0 h 57"/>
                <a:gd name="T66" fmla="*/ 177 w 214"/>
                <a:gd name="T67" fmla="*/ 0 h 57"/>
                <a:gd name="T68" fmla="*/ 181 w 214"/>
                <a:gd name="T69" fmla="*/ 0 h 57"/>
                <a:gd name="T70" fmla="*/ 194 w 214"/>
                <a:gd name="T71" fmla="*/ 0 h 57"/>
                <a:gd name="T72" fmla="*/ 208 w 214"/>
                <a:gd name="T73" fmla="*/ 0 h 57"/>
                <a:gd name="T74" fmla="*/ 214 w 214"/>
                <a:gd name="T75"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57">
                  <a:moveTo>
                    <a:pt x="214" y="23"/>
                  </a:moveTo>
                  <a:cubicBezTo>
                    <a:pt x="214" y="24"/>
                    <a:pt x="214" y="24"/>
                    <a:pt x="214" y="24"/>
                  </a:cubicBezTo>
                  <a:cubicBezTo>
                    <a:pt x="214" y="27"/>
                    <a:pt x="212" y="31"/>
                    <a:pt x="208" y="34"/>
                  </a:cubicBezTo>
                  <a:cubicBezTo>
                    <a:pt x="207" y="35"/>
                    <a:pt x="206" y="36"/>
                    <a:pt x="205" y="37"/>
                  </a:cubicBezTo>
                  <a:cubicBezTo>
                    <a:pt x="202" y="39"/>
                    <a:pt x="199" y="41"/>
                    <a:pt x="194" y="43"/>
                  </a:cubicBezTo>
                  <a:cubicBezTo>
                    <a:pt x="193" y="43"/>
                    <a:pt x="192" y="44"/>
                    <a:pt x="191" y="44"/>
                  </a:cubicBezTo>
                  <a:cubicBezTo>
                    <a:pt x="188" y="45"/>
                    <a:pt x="184" y="47"/>
                    <a:pt x="180" y="48"/>
                  </a:cubicBezTo>
                  <a:cubicBezTo>
                    <a:pt x="179" y="48"/>
                    <a:pt x="178" y="48"/>
                    <a:pt x="177" y="49"/>
                  </a:cubicBezTo>
                  <a:cubicBezTo>
                    <a:pt x="173" y="50"/>
                    <a:pt x="170" y="50"/>
                    <a:pt x="166" y="51"/>
                  </a:cubicBezTo>
                  <a:cubicBezTo>
                    <a:pt x="165" y="51"/>
                    <a:pt x="164" y="52"/>
                    <a:pt x="163" y="52"/>
                  </a:cubicBezTo>
                  <a:cubicBezTo>
                    <a:pt x="159" y="52"/>
                    <a:pt x="155" y="53"/>
                    <a:pt x="152" y="54"/>
                  </a:cubicBezTo>
                  <a:cubicBezTo>
                    <a:pt x="151" y="54"/>
                    <a:pt x="150" y="54"/>
                    <a:pt x="149" y="54"/>
                  </a:cubicBezTo>
                  <a:cubicBezTo>
                    <a:pt x="145" y="54"/>
                    <a:pt x="141" y="55"/>
                    <a:pt x="137" y="55"/>
                  </a:cubicBezTo>
                  <a:cubicBezTo>
                    <a:pt x="136" y="55"/>
                    <a:pt x="135" y="55"/>
                    <a:pt x="135" y="56"/>
                  </a:cubicBezTo>
                  <a:cubicBezTo>
                    <a:pt x="131" y="56"/>
                    <a:pt x="127" y="56"/>
                    <a:pt x="123" y="56"/>
                  </a:cubicBezTo>
                  <a:cubicBezTo>
                    <a:pt x="122" y="56"/>
                    <a:pt x="121" y="56"/>
                    <a:pt x="120" y="56"/>
                  </a:cubicBezTo>
                  <a:cubicBezTo>
                    <a:pt x="117" y="56"/>
                    <a:pt x="113" y="57"/>
                    <a:pt x="109" y="57"/>
                  </a:cubicBezTo>
                  <a:cubicBezTo>
                    <a:pt x="108" y="57"/>
                    <a:pt x="108" y="57"/>
                    <a:pt x="107" y="57"/>
                  </a:cubicBezTo>
                  <a:cubicBezTo>
                    <a:pt x="106" y="57"/>
                    <a:pt x="106" y="57"/>
                    <a:pt x="106" y="57"/>
                  </a:cubicBezTo>
                  <a:cubicBezTo>
                    <a:pt x="102" y="57"/>
                    <a:pt x="99" y="57"/>
                    <a:pt x="95" y="56"/>
                  </a:cubicBezTo>
                  <a:cubicBezTo>
                    <a:pt x="94" y="56"/>
                    <a:pt x="93" y="56"/>
                    <a:pt x="92" y="56"/>
                  </a:cubicBezTo>
                  <a:cubicBezTo>
                    <a:pt x="89" y="56"/>
                    <a:pt x="86" y="56"/>
                    <a:pt x="84" y="56"/>
                  </a:cubicBezTo>
                  <a:cubicBezTo>
                    <a:pt x="83" y="56"/>
                    <a:pt x="82" y="56"/>
                    <a:pt x="81" y="56"/>
                  </a:cubicBezTo>
                  <a:cubicBezTo>
                    <a:pt x="80" y="56"/>
                    <a:pt x="79" y="55"/>
                    <a:pt x="78" y="55"/>
                  </a:cubicBezTo>
                  <a:cubicBezTo>
                    <a:pt x="74" y="55"/>
                    <a:pt x="70" y="55"/>
                    <a:pt x="67" y="54"/>
                  </a:cubicBezTo>
                  <a:cubicBezTo>
                    <a:pt x="66" y="54"/>
                    <a:pt x="65" y="54"/>
                    <a:pt x="64" y="54"/>
                  </a:cubicBezTo>
                  <a:cubicBezTo>
                    <a:pt x="61" y="53"/>
                    <a:pt x="59" y="53"/>
                    <a:pt x="57" y="53"/>
                  </a:cubicBezTo>
                  <a:cubicBezTo>
                    <a:pt x="55" y="52"/>
                    <a:pt x="54" y="52"/>
                    <a:pt x="53" y="52"/>
                  </a:cubicBezTo>
                  <a:cubicBezTo>
                    <a:pt x="52" y="52"/>
                    <a:pt x="51" y="52"/>
                    <a:pt x="50" y="51"/>
                  </a:cubicBezTo>
                  <a:cubicBezTo>
                    <a:pt x="46" y="51"/>
                    <a:pt x="42" y="50"/>
                    <a:pt x="38" y="49"/>
                  </a:cubicBezTo>
                  <a:cubicBezTo>
                    <a:pt x="38" y="49"/>
                    <a:pt x="37" y="48"/>
                    <a:pt x="36" y="48"/>
                  </a:cubicBezTo>
                  <a:cubicBezTo>
                    <a:pt x="35" y="48"/>
                    <a:pt x="35" y="48"/>
                    <a:pt x="35" y="48"/>
                  </a:cubicBezTo>
                  <a:cubicBezTo>
                    <a:pt x="34" y="48"/>
                    <a:pt x="32" y="47"/>
                    <a:pt x="31" y="47"/>
                  </a:cubicBezTo>
                  <a:cubicBezTo>
                    <a:pt x="28" y="46"/>
                    <a:pt x="26" y="45"/>
                    <a:pt x="24" y="44"/>
                  </a:cubicBezTo>
                  <a:cubicBezTo>
                    <a:pt x="23" y="44"/>
                    <a:pt x="22" y="44"/>
                    <a:pt x="21" y="43"/>
                  </a:cubicBezTo>
                  <a:cubicBezTo>
                    <a:pt x="17" y="42"/>
                    <a:pt x="14" y="40"/>
                    <a:pt x="11" y="38"/>
                  </a:cubicBezTo>
                  <a:cubicBezTo>
                    <a:pt x="11" y="38"/>
                    <a:pt x="10" y="38"/>
                    <a:pt x="10" y="37"/>
                  </a:cubicBezTo>
                  <a:cubicBezTo>
                    <a:pt x="10" y="37"/>
                    <a:pt x="9" y="37"/>
                    <a:pt x="9" y="36"/>
                  </a:cubicBezTo>
                  <a:cubicBezTo>
                    <a:pt x="8" y="36"/>
                    <a:pt x="8" y="35"/>
                    <a:pt x="7" y="35"/>
                  </a:cubicBezTo>
                  <a:cubicBezTo>
                    <a:pt x="3" y="32"/>
                    <a:pt x="0" y="28"/>
                    <a:pt x="0" y="24"/>
                  </a:cubicBezTo>
                  <a:cubicBezTo>
                    <a:pt x="1" y="23"/>
                    <a:pt x="1" y="23"/>
                    <a:pt x="1" y="23"/>
                  </a:cubicBezTo>
                  <a:cubicBezTo>
                    <a:pt x="1" y="0"/>
                    <a:pt x="1" y="0"/>
                    <a:pt x="1" y="0"/>
                  </a:cubicBezTo>
                  <a:cubicBezTo>
                    <a:pt x="7" y="0"/>
                    <a:pt x="7" y="0"/>
                    <a:pt x="7" y="0"/>
                  </a:cubicBezTo>
                  <a:cubicBezTo>
                    <a:pt x="10" y="0"/>
                    <a:pt x="10" y="0"/>
                    <a:pt x="10" y="0"/>
                  </a:cubicBezTo>
                  <a:cubicBezTo>
                    <a:pt x="21" y="0"/>
                    <a:pt x="21" y="0"/>
                    <a:pt x="21" y="0"/>
                  </a:cubicBezTo>
                  <a:cubicBezTo>
                    <a:pt x="24" y="0"/>
                    <a:pt x="24" y="0"/>
                    <a:pt x="24" y="0"/>
                  </a:cubicBezTo>
                  <a:cubicBezTo>
                    <a:pt x="33" y="0"/>
                    <a:pt x="33" y="0"/>
                    <a:pt x="33" y="0"/>
                  </a:cubicBezTo>
                  <a:cubicBezTo>
                    <a:pt x="35" y="0"/>
                    <a:pt x="35" y="0"/>
                    <a:pt x="35" y="0"/>
                  </a:cubicBezTo>
                  <a:cubicBezTo>
                    <a:pt x="38" y="0"/>
                    <a:pt x="38" y="0"/>
                    <a:pt x="38" y="0"/>
                  </a:cubicBezTo>
                  <a:cubicBezTo>
                    <a:pt x="50" y="0"/>
                    <a:pt x="50" y="0"/>
                    <a:pt x="50" y="0"/>
                  </a:cubicBezTo>
                  <a:cubicBezTo>
                    <a:pt x="53" y="0"/>
                    <a:pt x="53" y="0"/>
                    <a:pt x="53" y="0"/>
                  </a:cubicBezTo>
                  <a:cubicBezTo>
                    <a:pt x="64" y="0"/>
                    <a:pt x="64" y="0"/>
                    <a:pt x="64" y="0"/>
                  </a:cubicBezTo>
                  <a:cubicBezTo>
                    <a:pt x="67" y="0"/>
                    <a:pt x="67" y="0"/>
                    <a:pt x="67" y="0"/>
                  </a:cubicBezTo>
                  <a:cubicBezTo>
                    <a:pt x="78" y="0"/>
                    <a:pt x="78" y="0"/>
                    <a:pt x="78" y="0"/>
                  </a:cubicBezTo>
                  <a:cubicBezTo>
                    <a:pt x="81" y="0"/>
                    <a:pt x="81" y="0"/>
                    <a:pt x="81" y="0"/>
                  </a:cubicBezTo>
                  <a:cubicBezTo>
                    <a:pt x="92" y="0"/>
                    <a:pt x="92" y="0"/>
                    <a:pt x="92" y="0"/>
                  </a:cubicBezTo>
                  <a:cubicBezTo>
                    <a:pt x="95" y="0"/>
                    <a:pt x="95" y="0"/>
                    <a:pt x="95" y="0"/>
                  </a:cubicBezTo>
                  <a:cubicBezTo>
                    <a:pt x="106" y="0"/>
                    <a:pt x="106" y="0"/>
                    <a:pt x="106" y="0"/>
                  </a:cubicBezTo>
                  <a:cubicBezTo>
                    <a:pt x="109" y="0"/>
                    <a:pt x="109" y="0"/>
                    <a:pt x="109" y="0"/>
                  </a:cubicBezTo>
                  <a:cubicBezTo>
                    <a:pt x="120" y="0"/>
                    <a:pt x="120" y="0"/>
                    <a:pt x="120" y="0"/>
                  </a:cubicBezTo>
                  <a:cubicBezTo>
                    <a:pt x="123" y="0"/>
                    <a:pt x="123" y="0"/>
                    <a:pt x="123" y="0"/>
                  </a:cubicBezTo>
                  <a:cubicBezTo>
                    <a:pt x="135" y="0"/>
                    <a:pt x="135" y="0"/>
                    <a:pt x="135" y="0"/>
                  </a:cubicBezTo>
                  <a:cubicBezTo>
                    <a:pt x="137" y="0"/>
                    <a:pt x="137" y="0"/>
                    <a:pt x="137" y="0"/>
                  </a:cubicBezTo>
                  <a:cubicBezTo>
                    <a:pt x="149" y="0"/>
                    <a:pt x="149" y="0"/>
                    <a:pt x="149" y="0"/>
                  </a:cubicBezTo>
                  <a:cubicBezTo>
                    <a:pt x="152" y="0"/>
                    <a:pt x="152" y="0"/>
                    <a:pt x="152" y="0"/>
                  </a:cubicBezTo>
                  <a:cubicBezTo>
                    <a:pt x="163" y="0"/>
                    <a:pt x="163" y="0"/>
                    <a:pt x="163" y="0"/>
                  </a:cubicBezTo>
                  <a:cubicBezTo>
                    <a:pt x="166" y="0"/>
                    <a:pt x="166" y="0"/>
                    <a:pt x="166" y="0"/>
                  </a:cubicBezTo>
                  <a:cubicBezTo>
                    <a:pt x="177" y="0"/>
                    <a:pt x="177" y="0"/>
                    <a:pt x="177" y="0"/>
                  </a:cubicBezTo>
                  <a:cubicBezTo>
                    <a:pt x="180" y="0"/>
                    <a:pt x="180" y="0"/>
                    <a:pt x="180" y="0"/>
                  </a:cubicBezTo>
                  <a:cubicBezTo>
                    <a:pt x="181" y="0"/>
                    <a:pt x="181" y="0"/>
                    <a:pt x="181" y="0"/>
                  </a:cubicBezTo>
                  <a:cubicBezTo>
                    <a:pt x="191" y="0"/>
                    <a:pt x="191" y="0"/>
                    <a:pt x="191" y="0"/>
                  </a:cubicBezTo>
                  <a:cubicBezTo>
                    <a:pt x="194" y="0"/>
                    <a:pt x="194" y="0"/>
                    <a:pt x="194" y="0"/>
                  </a:cubicBezTo>
                  <a:cubicBezTo>
                    <a:pt x="205" y="0"/>
                    <a:pt x="205" y="0"/>
                    <a:pt x="205" y="0"/>
                  </a:cubicBezTo>
                  <a:cubicBezTo>
                    <a:pt x="208" y="0"/>
                    <a:pt x="208" y="0"/>
                    <a:pt x="208" y="0"/>
                  </a:cubicBezTo>
                  <a:cubicBezTo>
                    <a:pt x="214" y="0"/>
                    <a:pt x="214" y="0"/>
                    <a:pt x="214" y="0"/>
                  </a:cubicBezTo>
                  <a:cubicBezTo>
                    <a:pt x="214" y="23"/>
                    <a:pt x="214" y="23"/>
                    <a:pt x="214" y="23"/>
                  </a:cubicBezTo>
                  <a:cubicBezTo>
                    <a:pt x="214" y="23"/>
                    <a:pt x="214" y="23"/>
                    <a:pt x="214"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8" name="Freeform 324"/>
            <p:cNvSpPr/>
            <p:nvPr/>
          </p:nvSpPr>
          <p:spPr bwMode="auto">
            <a:xfrm>
              <a:off x="2172" y="2706"/>
              <a:ext cx="7" cy="87"/>
            </a:xfrm>
            <a:custGeom>
              <a:avLst/>
              <a:gdLst>
                <a:gd name="T0" fmla="*/ 3 w 3"/>
                <a:gd name="T1" fmla="*/ 0 h 37"/>
                <a:gd name="T2" fmla="*/ 3 w 3"/>
                <a:gd name="T3" fmla="*/ 37 h 37"/>
                <a:gd name="T4" fmla="*/ 2 w 3"/>
                <a:gd name="T5" fmla="*/ 36 h 37"/>
                <a:gd name="T6" fmla="*/ 0 w 3"/>
                <a:gd name="T7" fmla="*/ 35 h 37"/>
                <a:gd name="T8" fmla="*/ 0 w 3"/>
                <a:gd name="T9" fmla="*/ 0 h 37"/>
                <a:gd name="T10" fmla="*/ 3 w 3"/>
                <a:gd name="T11" fmla="*/ 0 h 37"/>
              </a:gdLst>
              <a:ahLst/>
              <a:cxnLst>
                <a:cxn ang="0">
                  <a:pos x="T0" y="T1"/>
                </a:cxn>
                <a:cxn ang="0">
                  <a:pos x="T2" y="T3"/>
                </a:cxn>
                <a:cxn ang="0">
                  <a:pos x="T4" y="T5"/>
                </a:cxn>
                <a:cxn ang="0">
                  <a:pos x="T6" y="T7"/>
                </a:cxn>
                <a:cxn ang="0">
                  <a:pos x="T8" y="T9"/>
                </a:cxn>
                <a:cxn ang="0">
                  <a:pos x="T10" y="T11"/>
                </a:cxn>
              </a:cxnLst>
              <a:rect l="0" t="0" r="r" b="b"/>
              <a:pathLst>
                <a:path w="3" h="37">
                  <a:moveTo>
                    <a:pt x="3" y="0"/>
                  </a:moveTo>
                  <a:cubicBezTo>
                    <a:pt x="3" y="37"/>
                    <a:pt x="3" y="37"/>
                    <a:pt x="3" y="37"/>
                  </a:cubicBezTo>
                  <a:cubicBezTo>
                    <a:pt x="3" y="37"/>
                    <a:pt x="2" y="37"/>
                    <a:pt x="2" y="36"/>
                  </a:cubicBezTo>
                  <a:cubicBezTo>
                    <a:pt x="1" y="36"/>
                    <a:pt x="1" y="35"/>
                    <a:pt x="0" y="3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9" name="Freeform 325"/>
            <p:cNvSpPr/>
            <p:nvPr/>
          </p:nvSpPr>
          <p:spPr bwMode="auto">
            <a:xfrm>
              <a:off x="2205" y="2706"/>
              <a:ext cx="7" cy="104"/>
            </a:xfrm>
            <a:custGeom>
              <a:avLst/>
              <a:gdLst>
                <a:gd name="T0" fmla="*/ 3 w 3"/>
                <a:gd name="T1" fmla="*/ 0 h 44"/>
                <a:gd name="T2" fmla="*/ 3 w 3"/>
                <a:gd name="T3" fmla="*/ 44 h 44"/>
                <a:gd name="T4" fmla="*/ 0 w 3"/>
                <a:gd name="T5" fmla="*/ 43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4"/>
                    <a:pt x="3" y="44"/>
                    <a:pt x="3" y="44"/>
                  </a:cubicBezTo>
                  <a:cubicBezTo>
                    <a:pt x="2" y="44"/>
                    <a:pt x="1" y="44"/>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0" name="Freeform 326"/>
            <p:cNvSpPr/>
            <p:nvPr/>
          </p:nvSpPr>
          <p:spPr bwMode="auto">
            <a:xfrm>
              <a:off x="2238" y="2706"/>
              <a:ext cx="7" cy="116"/>
            </a:xfrm>
            <a:custGeom>
              <a:avLst/>
              <a:gdLst>
                <a:gd name="T0" fmla="*/ 3 w 3"/>
                <a:gd name="T1" fmla="*/ 0 h 49"/>
                <a:gd name="T2" fmla="*/ 3 w 3"/>
                <a:gd name="T3" fmla="*/ 49 h 49"/>
                <a:gd name="T4" fmla="*/ 1 w 3"/>
                <a:gd name="T5" fmla="*/ 48 h 49"/>
                <a:gd name="T6" fmla="*/ 0 w 3"/>
                <a:gd name="T7" fmla="*/ 48 h 49"/>
                <a:gd name="T8" fmla="*/ 0 w 3"/>
                <a:gd name="T9" fmla="*/ 0 h 49"/>
                <a:gd name="T10" fmla="*/ 3 w 3"/>
                <a:gd name="T11" fmla="*/ 0 h 49"/>
              </a:gdLst>
              <a:ahLst/>
              <a:cxnLst>
                <a:cxn ang="0">
                  <a:pos x="T0" y="T1"/>
                </a:cxn>
                <a:cxn ang="0">
                  <a:pos x="T2" y="T3"/>
                </a:cxn>
                <a:cxn ang="0">
                  <a:pos x="T4" y="T5"/>
                </a:cxn>
                <a:cxn ang="0">
                  <a:pos x="T6" y="T7"/>
                </a:cxn>
                <a:cxn ang="0">
                  <a:pos x="T8" y="T9"/>
                </a:cxn>
                <a:cxn ang="0">
                  <a:pos x="T10" y="T11"/>
                </a:cxn>
              </a:cxnLst>
              <a:rect l="0" t="0" r="r" b="b"/>
              <a:pathLst>
                <a:path w="3" h="49">
                  <a:moveTo>
                    <a:pt x="3" y="0"/>
                  </a:moveTo>
                  <a:cubicBezTo>
                    <a:pt x="3" y="49"/>
                    <a:pt x="3" y="49"/>
                    <a:pt x="3" y="49"/>
                  </a:cubicBezTo>
                  <a:cubicBezTo>
                    <a:pt x="3" y="49"/>
                    <a:pt x="2" y="48"/>
                    <a:pt x="1" y="48"/>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1" name="Freeform 327"/>
            <p:cNvSpPr/>
            <p:nvPr/>
          </p:nvSpPr>
          <p:spPr bwMode="auto">
            <a:xfrm>
              <a:off x="2274" y="2706"/>
              <a:ext cx="7" cy="123"/>
            </a:xfrm>
            <a:custGeom>
              <a:avLst/>
              <a:gdLst>
                <a:gd name="T0" fmla="*/ 3 w 3"/>
                <a:gd name="T1" fmla="*/ 0 h 52"/>
                <a:gd name="T2" fmla="*/ 3 w 3"/>
                <a:gd name="T3" fmla="*/ 52 h 52"/>
                <a:gd name="T4" fmla="*/ 0 w 3"/>
                <a:gd name="T5" fmla="*/ 51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2"/>
                    <a:pt x="3" y="52"/>
                    <a:pt x="3" y="52"/>
                  </a:cubicBezTo>
                  <a:cubicBezTo>
                    <a:pt x="2" y="52"/>
                    <a:pt x="1" y="52"/>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2" name="Freeform 328"/>
            <p:cNvSpPr/>
            <p:nvPr/>
          </p:nvSpPr>
          <p:spPr bwMode="auto">
            <a:xfrm>
              <a:off x="2307" y="2706"/>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3" name="Freeform 329"/>
            <p:cNvSpPr/>
            <p:nvPr/>
          </p:nvSpPr>
          <p:spPr bwMode="auto">
            <a:xfrm>
              <a:off x="2340" y="2706"/>
              <a:ext cx="7" cy="132"/>
            </a:xfrm>
            <a:custGeom>
              <a:avLst/>
              <a:gdLst>
                <a:gd name="T0" fmla="*/ 3 w 3"/>
                <a:gd name="T1" fmla="*/ 0 h 56"/>
                <a:gd name="T2" fmla="*/ 3 w 3"/>
                <a:gd name="T3" fmla="*/ 56 h 56"/>
                <a:gd name="T4" fmla="*/ 0 w 3"/>
                <a:gd name="T5" fmla="*/ 55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5"/>
                    <a:pt x="0" y="55"/>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4" name="Freeform 330"/>
            <p:cNvSpPr/>
            <p:nvPr/>
          </p:nvSpPr>
          <p:spPr bwMode="auto">
            <a:xfrm>
              <a:off x="2373" y="2706"/>
              <a:ext cx="7"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5" name="Freeform 331"/>
            <p:cNvSpPr/>
            <p:nvPr/>
          </p:nvSpPr>
          <p:spPr bwMode="auto">
            <a:xfrm>
              <a:off x="2406" y="2706"/>
              <a:ext cx="7" cy="135"/>
            </a:xfrm>
            <a:custGeom>
              <a:avLst/>
              <a:gdLst>
                <a:gd name="T0" fmla="*/ 3 w 3"/>
                <a:gd name="T1" fmla="*/ 0 h 57"/>
                <a:gd name="T2" fmla="*/ 3 w 3"/>
                <a:gd name="T3" fmla="*/ 57 h 57"/>
                <a:gd name="T4" fmla="*/ 1 w 3"/>
                <a:gd name="T5" fmla="*/ 57 h 57"/>
                <a:gd name="T6" fmla="*/ 0 w 3"/>
                <a:gd name="T7" fmla="*/ 57 h 57"/>
                <a:gd name="T8" fmla="*/ 0 w 3"/>
                <a:gd name="T9" fmla="*/ 0 h 57"/>
                <a:gd name="T10" fmla="*/ 3 w 3"/>
                <a:gd name="T11" fmla="*/ 0 h 57"/>
              </a:gdLst>
              <a:ahLst/>
              <a:cxnLst>
                <a:cxn ang="0">
                  <a:pos x="T0" y="T1"/>
                </a:cxn>
                <a:cxn ang="0">
                  <a:pos x="T2" y="T3"/>
                </a:cxn>
                <a:cxn ang="0">
                  <a:pos x="T4" y="T5"/>
                </a:cxn>
                <a:cxn ang="0">
                  <a:pos x="T6" y="T7"/>
                </a:cxn>
                <a:cxn ang="0">
                  <a:pos x="T8" y="T9"/>
                </a:cxn>
                <a:cxn ang="0">
                  <a:pos x="T10" y="T11"/>
                </a:cxn>
              </a:cxnLst>
              <a:rect l="0" t="0" r="r" b="b"/>
              <a:pathLst>
                <a:path w="3" h="57">
                  <a:moveTo>
                    <a:pt x="3" y="0"/>
                  </a:moveTo>
                  <a:cubicBezTo>
                    <a:pt x="3" y="57"/>
                    <a:pt x="3" y="57"/>
                    <a:pt x="3" y="57"/>
                  </a:cubicBezTo>
                  <a:cubicBezTo>
                    <a:pt x="2" y="57"/>
                    <a:pt x="2" y="57"/>
                    <a:pt x="1" y="57"/>
                  </a:cubicBezTo>
                  <a:cubicBezTo>
                    <a:pt x="0" y="57"/>
                    <a:pt x="0" y="57"/>
                    <a:pt x="0" y="5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6" name="Freeform 332"/>
            <p:cNvSpPr/>
            <p:nvPr/>
          </p:nvSpPr>
          <p:spPr bwMode="auto">
            <a:xfrm>
              <a:off x="2439" y="2706"/>
              <a:ext cx="7" cy="132"/>
            </a:xfrm>
            <a:custGeom>
              <a:avLst/>
              <a:gdLst>
                <a:gd name="T0" fmla="*/ 3 w 3"/>
                <a:gd name="T1" fmla="*/ 0 h 56"/>
                <a:gd name="T2" fmla="*/ 3 w 3"/>
                <a:gd name="T3" fmla="*/ 56 h 56"/>
                <a:gd name="T4" fmla="*/ 0 w 3"/>
                <a:gd name="T5" fmla="*/ 56 h 56"/>
                <a:gd name="T6" fmla="*/ 0 w 3"/>
                <a:gd name="T7" fmla="*/ 0 h 56"/>
                <a:gd name="T8" fmla="*/ 3 w 3"/>
                <a:gd name="T9" fmla="*/ 0 h 56"/>
              </a:gdLst>
              <a:ahLst/>
              <a:cxnLst>
                <a:cxn ang="0">
                  <a:pos x="T0" y="T1"/>
                </a:cxn>
                <a:cxn ang="0">
                  <a:pos x="T2" y="T3"/>
                </a:cxn>
                <a:cxn ang="0">
                  <a:pos x="T4" y="T5"/>
                </a:cxn>
                <a:cxn ang="0">
                  <a:pos x="T6" y="T7"/>
                </a:cxn>
                <a:cxn ang="0">
                  <a:pos x="T8" y="T9"/>
                </a:cxn>
              </a:cxnLst>
              <a:rect l="0" t="0" r="r" b="b"/>
              <a:pathLst>
                <a:path w="3" h="56">
                  <a:moveTo>
                    <a:pt x="3" y="0"/>
                  </a:moveTo>
                  <a:cubicBezTo>
                    <a:pt x="3" y="56"/>
                    <a:pt x="3" y="56"/>
                    <a:pt x="3" y="56"/>
                  </a:cubicBezTo>
                  <a:cubicBezTo>
                    <a:pt x="2" y="56"/>
                    <a:pt x="1" y="56"/>
                    <a:pt x="0" y="5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7" name="Freeform 333"/>
            <p:cNvSpPr/>
            <p:nvPr/>
          </p:nvSpPr>
          <p:spPr bwMode="auto">
            <a:xfrm>
              <a:off x="2475" y="2706"/>
              <a:ext cx="4" cy="132"/>
            </a:xfrm>
            <a:custGeom>
              <a:avLst/>
              <a:gdLst>
                <a:gd name="T0" fmla="*/ 2 w 2"/>
                <a:gd name="T1" fmla="*/ 0 h 56"/>
                <a:gd name="T2" fmla="*/ 2 w 2"/>
                <a:gd name="T3" fmla="*/ 55 h 56"/>
                <a:gd name="T4" fmla="*/ 0 w 2"/>
                <a:gd name="T5" fmla="*/ 56 h 56"/>
                <a:gd name="T6" fmla="*/ 0 w 2"/>
                <a:gd name="T7" fmla="*/ 0 h 56"/>
                <a:gd name="T8" fmla="*/ 2 w 2"/>
                <a:gd name="T9" fmla="*/ 0 h 56"/>
              </a:gdLst>
              <a:ahLst/>
              <a:cxnLst>
                <a:cxn ang="0">
                  <a:pos x="T0" y="T1"/>
                </a:cxn>
                <a:cxn ang="0">
                  <a:pos x="T2" y="T3"/>
                </a:cxn>
                <a:cxn ang="0">
                  <a:pos x="T4" y="T5"/>
                </a:cxn>
                <a:cxn ang="0">
                  <a:pos x="T6" y="T7"/>
                </a:cxn>
                <a:cxn ang="0">
                  <a:pos x="T8" y="T9"/>
                </a:cxn>
              </a:cxnLst>
              <a:rect l="0" t="0" r="r" b="b"/>
              <a:pathLst>
                <a:path w="2" h="56">
                  <a:moveTo>
                    <a:pt x="2" y="0"/>
                  </a:moveTo>
                  <a:cubicBezTo>
                    <a:pt x="2" y="55"/>
                    <a:pt x="2" y="55"/>
                    <a:pt x="2" y="55"/>
                  </a:cubicBezTo>
                  <a:cubicBezTo>
                    <a:pt x="1" y="55"/>
                    <a:pt x="0" y="55"/>
                    <a:pt x="0" y="56"/>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8" name="Freeform 334"/>
            <p:cNvSpPr/>
            <p:nvPr/>
          </p:nvSpPr>
          <p:spPr bwMode="auto">
            <a:xfrm>
              <a:off x="2508" y="2706"/>
              <a:ext cx="7" cy="128"/>
            </a:xfrm>
            <a:custGeom>
              <a:avLst/>
              <a:gdLst>
                <a:gd name="T0" fmla="*/ 3 w 3"/>
                <a:gd name="T1" fmla="*/ 0 h 54"/>
                <a:gd name="T2" fmla="*/ 3 w 3"/>
                <a:gd name="T3" fmla="*/ 54 h 54"/>
                <a:gd name="T4" fmla="*/ 0 w 3"/>
                <a:gd name="T5" fmla="*/ 54 h 54"/>
                <a:gd name="T6" fmla="*/ 0 w 3"/>
                <a:gd name="T7" fmla="*/ 0 h 54"/>
                <a:gd name="T8" fmla="*/ 3 w 3"/>
                <a:gd name="T9" fmla="*/ 0 h 54"/>
              </a:gdLst>
              <a:ahLst/>
              <a:cxnLst>
                <a:cxn ang="0">
                  <a:pos x="T0" y="T1"/>
                </a:cxn>
                <a:cxn ang="0">
                  <a:pos x="T2" y="T3"/>
                </a:cxn>
                <a:cxn ang="0">
                  <a:pos x="T4" y="T5"/>
                </a:cxn>
                <a:cxn ang="0">
                  <a:pos x="T6" y="T7"/>
                </a:cxn>
                <a:cxn ang="0">
                  <a:pos x="T8" y="T9"/>
                </a:cxn>
              </a:cxnLst>
              <a:rect l="0" t="0" r="r" b="b"/>
              <a:pathLst>
                <a:path w="3" h="54">
                  <a:moveTo>
                    <a:pt x="3" y="0"/>
                  </a:moveTo>
                  <a:cubicBezTo>
                    <a:pt x="3" y="54"/>
                    <a:pt x="3" y="54"/>
                    <a:pt x="3" y="54"/>
                  </a:cubicBezTo>
                  <a:cubicBezTo>
                    <a:pt x="2" y="54"/>
                    <a:pt x="1" y="54"/>
                    <a:pt x="0" y="5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9" name="Freeform 335"/>
            <p:cNvSpPr/>
            <p:nvPr/>
          </p:nvSpPr>
          <p:spPr bwMode="auto">
            <a:xfrm>
              <a:off x="2541" y="2706"/>
              <a:ext cx="7" cy="123"/>
            </a:xfrm>
            <a:custGeom>
              <a:avLst/>
              <a:gdLst>
                <a:gd name="T0" fmla="*/ 3 w 3"/>
                <a:gd name="T1" fmla="*/ 0 h 52"/>
                <a:gd name="T2" fmla="*/ 3 w 3"/>
                <a:gd name="T3" fmla="*/ 51 h 52"/>
                <a:gd name="T4" fmla="*/ 0 w 3"/>
                <a:gd name="T5" fmla="*/ 52 h 52"/>
                <a:gd name="T6" fmla="*/ 0 w 3"/>
                <a:gd name="T7" fmla="*/ 0 h 52"/>
                <a:gd name="T8" fmla="*/ 3 w 3"/>
                <a:gd name="T9" fmla="*/ 0 h 52"/>
              </a:gdLst>
              <a:ahLst/>
              <a:cxnLst>
                <a:cxn ang="0">
                  <a:pos x="T0" y="T1"/>
                </a:cxn>
                <a:cxn ang="0">
                  <a:pos x="T2" y="T3"/>
                </a:cxn>
                <a:cxn ang="0">
                  <a:pos x="T4" y="T5"/>
                </a:cxn>
                <a:cxn ang="0">
                  <a:pos x="T6" y="T7"/>
                </a:cxn>
                <a:cxn ang="0">
                  <a:pos x="T8" y="T9"/>
                </a:cxn>
              </a:cxnLst>
              <a:rect l="0" t="0" r="r" b="b"/>
              <a:pathLst>
                <a:path w="3" h="52">
                  <a:moveTo>
                    <a:pt x="3" y="0"/>
                  </a:moveTo>
                  <a:cubicBezTo>
                    <a:pt x="3" y="51"/>
                    <a:pt x="3" y="51"/>
                    <a:pt x="3" y="51"/>
                  </a:cubicBezTo>
                  <a:cubicBezTo>
                    <a:pt x="2" y="51"/>
                    <a:pt x="1" y="52"/>
                    <a:pt x="0" y="5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0" name="Freeform 336"/>
            <p:cNvSpPr/>
            <p:nvPr/>
          </p:nvSpPr>
          <p:spPr bwMode="auto">
            <a:xfrm>
              <a:off x="2574" y="2706"/>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8"/>
                    <a:pt x="1" y="48"/>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1" name="Freeform 337"/>
            <p:cNvSpPr/>
            <p:nvPr/>
          </p:nvSpPr>
          <p:spPr bwMode="auto">
            <a:xfrm>
              <a:off x="2607" y="2706"/>
              <a:ext cx="7"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2" name="Freeform 338"/>
            <p:cNvSpPr/>
            <p:nvPr/>
          </p:nvSpPr>
          <p:spPr bwMode="auto">
            <a:xfrm>
              <a:off x="2640" y="2706"/>
              <a:ext cx="8" cy="87"/>
            </a:xfrm>
            <a:custGeom>
              <a:avLst/>
              <a:gdLst>
                <a:gd name="T0" fmla="*/ 3 w 3"/>
                <a:gd name="T1" fmla="*/ 0 h 37"/>
                <a:gd name="T2" fmla="*/ 3 w 3"/>
                <a:gd name="T3" fmla="*/ 34 h 37"/>
                <a:gd name="T4" fmla="*/ 0 w 3"/>
                <a:gd name="T5" fmla="*/ 37 h 37"/>
                <a:gd name="T6" fmla="*/ 0 w 3"/>
                <a:gd name="T7" fmla="*/ 0 h 37"/>
                <a:gd name="T8" fmla="*/ 3 w 3"/>
                <a:gd name="T9" fmla="*/ 0 h 37"/>
              </a:gdLst>
              <a:ahLst/>
              <a:cxnLst>
                <a:cxn ang="0">
                  <a:pos x="T0" y="T1"/>
                </a:cxn>
                <a:cxn ang="0">
                  <a:pos x="T2" y="T3"/>
                </a:cxn>
                <a:cxn ang="0">
                  <a:pos x="T4" y="T5"/>
                </a:cxn>
                <a:cxn ang="0">
                  <a:pos x="T6" y="T7"/>
                </a:cxn>
                <a:cxn ang="0">
                  <a:pos x="T8" y="T9"/>
                </a:cxn>
              </a:cxnLst>
              <a:rect l="0" t="0" r="r" b="b"/>
              <a:pathLst>
                <a:path w="3" h="37">
                  <a:moveTo>
                    <a:pt x="3" y="0"/>
                  </a:moveTo>
                  <a:cubicBezTo>
                    <a:pt x="3" y="34"/>
                    <a:pt x="3" y="34"/>
                    <a:pt x="3" y="34"/>
                  </a:cubicBezTo>
                  <a:cubicBezTo>
                    <a:pt x="2" y="35"/>
                    <a:pt x="1" y="36"/>
                    <a:pt x="0" y="37"/>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3" name="Freeform 339"/>
            <p:cNvSpPr/>
            <p:nvPr/>
          </p:nvSpPr>
          <p:spPr bwMode="auto">
            <a:xfrm>
              <a:off x="2158" y="2635"/>
              <a:ext cx="504" cy="142"/>
            </a:xfrm>
            <a:custGeom>
              <a:avLst/>
              <a:gdLst>
                <a:gd name="T0" fmla="*/ 213 w 213"/>
                <a:gd name="T1" fmla="*/ 30 h 60"/>
                <a:gd name="T2" fmla="*/ 106 w 213"/>
                <a:gd name="T3" fmla="*/ 60 h 60"/>
                <a:gd name="T4" fmla="*/ 83 w 213"/>
                <a:gd name="T5" fmla="*/ 60 h 60"/>
                <a:gd name="T6" fmla="*/ 56 w 213"/>
                <a:gd name="T7" fmla="*/ 57 h 60"/>
                <a:gd name="T8" fmla="*/ 35 w 213"/>
                <a:gd name="T9" fmla="*/ 53 h 60"/>
                <a:gd name="T10" fmla="*/ 30 w 213"/>
                <a:gd name="T11" fmla="*/ 51 h 60"/>
                <a:gd name="T12" fmla="*/ 10 w 213"/>
                <a:gd name="T13" fmla="*/ 43 h 60"/>
                <a:gd name="T14" fmla="*/ 8 w 213"/>
                <a:gd name="T15" fmla="*/ 42 h 60"/>
                <a:gd name="T16" fmla="*/ 0 w 213"/>
                <a:gd name="T17" fmla="*/ 30 h 60"/>
                <a:gd name="T18" fmla="*/ 0 w 213"/>
                <a:gd name="T19" fmla="*/ 29 h 60"/>
                <a:gd name="T20" fmla="*/ 106 w 213"/>
                <a:gd name="T21" fmla="*/ 0 h 60"/>
                <a:gd name="T22" fmla="*/ 146 w 213"/>
                <a:gd name="T23" fmla="*/ 2 h 60"/>
                <a:gd name="T24" fmla="*/ 153 w 213"/>
                <a:gd name="T25" fmla="*/ 3 h 60"/>
                <a:gd name="T26" fmla="*/ 180 w 213"/>
                <a:gd name="T27" fmla="*/ 8 h 60"/>
                <a:gd name="T28" fmla="*/ 185 w 213"/>
                <a:gd name="T29" fmla="*/ 10 h 60"/>
                <a:gd name="T30" fmla="*/ 200 w 213"/>
                <a:gd name="T31" fmla="*/ 16 h 60"/>
                <a:gd name="T32" fmla="*/ 210 w 213"/>
                <a:gd name="T33" fmla="*/ 23 h 60"/>
                <a:gd name="T34" fmla="*/ 213 w 213"/>
                <a:gd name="T35" fmla="*/ 29 h 60"/>
                <a:gd name="T36" fmla="*/ 213 w 213"/>
                <a:gd name="T3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3" h="60">
                  <a:moveTo>
                    <a:pt x="213" y="30"/>
                  </a:moveTo>
                  <a:cubicBezTo>
                    <a:pt x="213" y="47"/>
                    <a:pt x="165" y="60"/>
                    <a:pt x="106" y="60"/>
                  </a:cubicBezTo>
                  <a:cubicBezTo>
                    <a:pt x="98" y="60"/>
                    <a:pt x="90" y="60"/>
                    <a:pt x="83" y="60"/>
                  </a:cubicBezTo>
                  <a:cubicBezTo>
                    <a:pt x="73" y="59"/>
                    <a:pt x="64" y="58"/>
                    <a:pt x="56" y="57"/>
                  </a:cubicBezTo>
                  <a:cubicBezTo>
                    <a:pt x="48" y="56"/>
                    <a:pt x="42" y="54"/>
                    <a:pt x="35" y="53"/>
                  </a:cubicBezTo>
                  <a:cubicBezTo>
                    <a:pt x="33" y="52"/>
                    <a:pt x="32" y="52"/>
                    <a:pt x="30" y="51"/>
                  </a:cubicBezTo>
                  <a:cubicBezTo>
                    <a:pt x="22" y="49"/>
                    <a:pt x="15" y="46"/>
                    <a:pt x="10" y="43"/>
                  </a:cubicBezTo>
                  <a:cubicBezTo>
                    <a:pt x="9" y="43"/>
                    <a:pt x="8" y="42"/>
                    <a:pt x="8" y="42"/>
                  </a:cubicBezTo>
                  <a:cubicBezTo>
                    <a:pt x="2" y="38"/>
                    <a:pt x="0" y="34"/>
                    <a:pt x="0" y="30"/>
                  </a:cubicBezTo>
                  <a:cubicBezTo>
                    <a:pt x="0" y="30"/>
                    <a:pt x="0" y="29"/>
                    <a:pt x="0" y="29"/>
                  </a:cubicBezTo>
                  <a:cubicBezTo>
                    <a:pt x="2" y="13"/>
                    <a:pt x="49" y="0"/>
                    <a:pt x="106" y="0"/>
                  </a:cubicBezTo>
                  <a:cubicBezTo>
                    <a:pt x="120" y="0"/>
                    <a:pt x="134" y="0"/>
                    <a:pt x="146" y="2"/>
                  </a:cubicBezTo>
                  <a:cubicBezTo>
                    <a:pt x="149" y="2"/>
                    <a:pt x="151" y="2"/>
                    <a:pt x="153" y="3"/>
                  </a:cubicBezTo>
                  <a:cubicBezTo>
                    <a:pt x="163" y="4"/>
                    <a:pt x="172" y="6"/>
                    <a:pt x="180" y="8"/>
                  </a:cubicBezTo>
                  <a:cubicBezTo>
                    <a:pt x="182" y="9"/>
                    <a:pt x="184" y="9"/>
                    <a:pt x="185" y="10"/>
                  </a:cubicBezTo>
                  <a:cubicBezTo>
                    <a:pt x="191" y="12"/>
                    <a:pt x="196" y="14"/>
                    <a:pt x="200" y="16"/>
                  </a:cubicBezTo>
                  <a:cubicBezTo>
                    <a:pt x="205" y="18"/>
                    <a:pt x="208" y="21"/>
                    <a:pt x="210" y="23"/>
                  </a:cubicBezTo>
                  <a:cubicBezTo>
                    <a:pt x="212" y="25"/>
                    <a:pt x="212" y="27"/>
                    <a:pt x="213" y="29"/>
                  </a:cubicBezTo>
                  <a:cubicBezTo>
                    <a:pt x="213" y="29"/>
                    <a:pt x="213" y="30"/>
                    <a:pt x="213" y="3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4" name="Rectangle 340"/>
            <p:cNvSpPr>
              <a:spLocks noChangeArrowheads="1"/>
            </p:cNvSpPr>
            <p:nvPr/>
          </p:nvSpPr>
          <p:spPr bwMode="auto">
            <a:xfrm>
              <a:off x="2290" y="2673"/>
              <a:ext cx="365" cy="104"/>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5" name="Freeform 341"/>
            <p:cNvSpPr>
              <a:spLocks noEditPoints="1"/>
            </p:cNvSpPr>
            <p:nvPr/>
          </p:nvSpPr>
          <p:spPr bwMode="auto">
            <a:xfrm>
              <a:off x="2176" y="2639"/>
              <a:ext cx="344" cy="98"/>
            </a:xfrm>
            <a:custGeom>
              <a:avLst/>
              <a:gdLst>
                <a:gd name="T0" fmla="*/ 16 w 145"/>
                <a:gd name="T1" fmla="*/ 35 h 41"/>
                <a:gd name="T2" fmla="*/ 0 w 145"/>
                <a:gd name="T3" fmla="*/ 40 h 41"/>
                <a:gd name="T4" fmla="*/ 2 w 145"/>
                <a:gd name="T5" fmla="*/ 41 h 41"/>
                <a:gd name="T6" fmla="*/ 19 w 145"/>
                <a:gd name="T7" fmla="*/ 37 h 41"/>
                <a:gd name="T8" fmla="*/ 16 w 145"/>
                <a:gd name="T9" fmla="*/ 35 h 41"/>
                <a:gd name="T10" fmla="*/ 138 w 145"/>
                <a:gd name="T11" fmla="*/ 0 h 41"/>
                <a:gd name="T12" fmla="*/ 121 w 145"/>
                <a:gd name="T13" fmla="*/ 5 h 41"/>
                <a:gd name="T14" fmla="*/ 129 w 145"/>
                <a:gd name="T15" fmla="*/ 5 h 41"/>
                <a:gd name="T16" fmla="*/ 145 w 145"/>
                <a:gd name="T17" fmla="*/ 1 h 41"/>
                <a:gd name="T18" fmla="*/ 138 w 145"/>
                <a:gd name="T19" fmla="*/ 0 h 41"/>
                <a:gd name="T20" fmla="*/ 138 w 145"/>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1">
                  <a:moveTo>
                    <a:pt x="16" y="35"/>
                  </a:moveTo>
                  <a:cubicBezTo>
                    <a:pt x="0" y="40"/>
                    <a:pt x="0" y="40"/>
                    <a:pt x="0" y="40"/>
                  </a:cubicBezTo>
                  <a:cubicBezTo>
                    <a:pt x="0" y="40"/>
                    <a:pt x="1" y="41"/>
                    <a:pt x="2" y="41"/>
                  </a:cubicBezTo>
                  <a:cubicBezTo>
                    <a:pt x="19" y="37"/>
                    <a:pt x="19" y="37"/>
                    <a:pt x="19" y="37"/>
                  </a:cubicBezTo>
                  <a:cubicBezTo>
                    <a:pt x="18" y="36"/>
                    <a:pt x="17" y="35"/>
                    <a:pt x="16" y="35"/>
                  </a:cubicBezTo>
                  <a:moveTo>
                    <a:pt x="138" y="0"/>
                  </a:moveTo>
                  <a:cubicBezTo>
                    <a:pt x="121" y="5"/>
                    <a:pt x="121" y="5"/>
                    <a:pt x="121" y="5"/>
                  </a:cubicBezTo>
                  <a:cubicBezTo>
                    <a:pt x="124" y="5"/>
                    <a:pt x="127" y="5"/>
                    <a:pt x="129" y="5"/>
                  </a:cubicBezTo>
                  <a:cubicBezTo>
                    <a:pt x="145" y="1"/>
                    <a:pt x="145" y="1"/>
                    <a:pt x="145" y="1"/>
                  </a:cubicBezTo>
                  <a:cubicBezTo>
                    <a:pt x="143" y="0"/>
                    <a:pt x="141" y="0"/>
                    <a:pt x="138" y="0"/>
                  </a:cubicBezTo>
                  <a:cubicBezTo>
                    <a:pt x="138" y="0"/>
                    <a:pt x="138" y="0"/>
                    <a:pt x="138"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6" name="Freeform 342"/>
            <p:cNvSpPr>
              <a:spLocks noEditPoints="1"/>
            </p:cNvSpPr>
            <p:nvPr/>
          </p:nvSpPr>
          <p:spPr bwMode="auto">
            <a:xfrm>
              <a:off x="2229" y="2654"/>
              <a:ext cx="366" cy="106"/>
            </a:xfrm>
            <a:custGeom>
              <a:avLst/>
              <a:gdLst>
                <a:gd name="T0" fmla="*/ 15 w 155"/>
                <a:gd name="T1" fmla="*/ 39 h 45"/>
                <a:gd name="T2" fmla="*/ 0 w 155"/>
                <a:gd name="T3" fmla="*/ 43 h 45"/>
                <a:gd name="T4" fmla="*/ 5 w 155"/>
                <a:gd name="T5" fmla="*/ 45 h 45"/>
                <a:gd name="T6" fmla="*/ 20 w 155"/>
                <a:gd name="T7" fmla="*/ 40 h 45"/>
                <a:gd name="T8" fmla="*/ 17 w 155"/>
                <a:gd name="T9" fmla="*/ 39 h 45"/>
                <a:gd name="T10" fmla="*/ 15 w 155"/>
                <a:gd name="T11" fmla="*/ 39 h 45"/>
                <a:gd name="T12" fmla="*/ 150 w 155"/>
                <a:gd name="T13" fmla="*/ 0 h 45"/>
                <a:gd name="T14" fmla="*/ 135 w 155"/>
                <a:gd name="T15" fmla="*/ 5 h 45"/>
                <a:gd name="T16" fmla="*/ 140 w 155"/>
                <a:gd name="T17" fmla="*/ 6 h 45"/>
                <a:gd name="T18" fmla="*/ 155 w 155"/>
                <a:gd name="T19" fmla="*/ 2 h 45"/>
                <a:gd name="T20" fmla="*/ 150 w 155"/>
                <a:gd name="T21" fmla="*/ 0 h 45"/>
                <a:gd name="T22" fmla="*/ 150 w 155"/>
                <a:gd name="T2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45">
                  <a:moveTo>
                    <a:pt x="15" y="39"/>
                  </a:moveTo>
                  <a:cubicBezTo>
                    <a:pt x="0" y="43"/>
                    <a:pt x="0" y="43"/>
                    <a:pt x="0" y="43"/>
                  </a:cubicBezTo>
                  <a:cubicBezTo>
                    <a:pt x="2" y="44"/>
                    <a:pt x="3" y="44"/>
                    <a:pt x="5" y="45"/>
                  </a:cubicBezTo>
                  <a:cubicBezTo>
                    <a:pt x="20" y="40"/>
                    <a:pt x="20" y="40"/>
                    <a:pt x="20" y="40"/>
                  </a:cubicBezTo>
                  <a:cubicBezTo>
                    <a:pt x="19" y="40"/>
                    <a:pt x="18" y="40"/>
                    <a:pt x="17" y="39"/>
                  </a:cubicBezTo>
                  <a:cubicBezTo>
                    <a:pt x="16" y="39"/>
                    <a:pt x="16" y="39"/>
                    <a:pt x="15" y="39"/>
                  </a:cubicBezTo>
                  <a:moveTo>
                    <a:pt x="150" y="0"/>
                  </a:moveTo>
                  <a:cubicBezTo>
                    <a:pt x="135" y="5"/>
                    <a:pt x="135" y="5"/>
                    <a:pt x="135" y="5"/>
                  </a:cubicBezTo>
                  <a:cubicBezTo>
                    <a:pt x="137" y="5"/>
                    <a:pt x="139" y="6"/>
                    <a:pt x="140" y="6"/>
                  </a:cubicBezTo>
                  <a:cubicBezTo>
                    <a:pt x="155" y="2"/>
                    <a:pt x="155" y="2"/>
                    <a:pt x="155" y="2"/>
                  </a:cubicBezTo>
                  <a:cubicBezTo>
                    <a:pt x="154" y="1"/>
                    <a:pt x="152" y="1"/>
                    <a:pt x="150" y="0"/>
                  </a:cubicBezTo>
                  <a:cubicBezTo>
                    <a:pt x="150" y="0"/>
                    <a:pt x="150" y="0"/>
                    <a:pt x="15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7" name="Freeform 343"/>
            <p:cNvSpPr/>
            <p:nvPr/>
          </p:nvSpPr>
          <p:spPr bwMode="auto">
            <a:xfrm>
              <a:off x="2207" y="2649"/>
              <a:ext cx="403" cy="114"/>
            </a:xfrm>
            <a:custGeom>
              <a:avLst/>
              <a:gdLst>
                <a:gd name="T0" fmla="*/ 170 w 170"/>
                <a:gd name="T1" fmla="*/ 24 h 48"/>
                <a:gd name="T2" fmla="*/ 170 w 170"/>
                <a:gd name="T3" fmla="*/ 25 h 48"/>
                <a:gd name="T4" fmla="*/ 85 w 170"/>
                <a:gd name="T5" fmla="*/ 48 h 48"/>
                <a:gd name="T6" fmla="*/ 0 w 170"/>
                <a:gd name="T7" fmla="*/ 25 h 48"/>
                <a:gd name="T8" fmla="*/ 0 w 170"/>
                <a:gd name="T9" fmla="*/ 24 h 48"/>
                <a:gd name="T10" fmla="*/ 85 w 170"/>
                <a:gd name="T11" fmla="*/ 0 h 48"/>
                <a:gd name="T12" fmla="*/ 170 w 170"/>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170" h="48">
                  <a:moveTo>
                    <a:pt x="170" y="24"/>
                  </a:moveTo>
                  <a:cubicBezTo>
                    <a:pt x="170" y="24"/>
                    <a:pt x="170" y="25"/>
                    <a:pt x="170" y="25"/>
                  </a:cubicBezTo>
                  <a:cubicBezTo>
                    <a:pt x="168" y="38"/>
                    <a:pt x="131" y="48"/>
                    <a:pt x="85" y="48"/>
                  </a:cubicBezTo>
                  <a:cubicBezTo>
                    <a:pt x="39" y="48"/>
                    <a:pt x="2" y="38"/>
                    <a:pt x="0" y="25"/>
                  </a:cubicBezTo>
                  <a:cubicBezTo>
                    <a:pt x="0" y="25"/>
                    <a:pt x="0" y="24"/>
                    <a:pt x="0" y="24"/>
                  </a:cubicBezTo>
                  <a:cubicBezTo>
                    <a:pt x="0" y="11"/>
                    <a:pt x="38" y="0"/>
                    <a:pt x="85" y="0"/>
                  </a:cubicBezTo>
                  <a:cubicBezTo>
                    <a:pt x="132" y="0"/>
                    <a:pt x="170" y="11"/>
                    <a:pt x="170" y="2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8" name="Freeform 344"/>
            <p:cNvSpPr/>
            <p:nvPr/>
          </p:nvSpPr>
          <p:spPr bwMode="auto">
            <a:xfrm>
              <a:off x="2207" y="2654"/>
              <a:ext cx="403" cy="109"/>
            </a:xfrm>
            <a:custGeom>
              <a:avLst/>
              <a:gdLst>
                <a:gd name="T0" fmla="*/ 170 w 170"/>
                <a:gd name="T1" fmla="*/ 23 h 46"/>
                <a:gd name="T2" fmla="*/ 85 w 170"/>
                <a:gd name="T3" fmla="*/ 46 h 46"/>
                <a:gd name="T4" fmla="*/ 82 w 170"/>
                <a:gd name="T5" fmla="*/ 46 h 46"/>
                <a:gd name="T6" fmla="*/ 53 w 170"/>
                <a:gd name="T7" fmla="*/ 44 h 46"/>
                <a:gd name="T8" fmla="*/ 29 w 170"/>
                <a:gd name="T9" fmla="*/ 40 h 46"/>
                <a:gd name="T10" fmla="*/ 24 w 170"/>
                <a:gd name="T11" fmla="*/ 39 h 46"/>
                <a:gd name="T12" fmla="*/ 6 w 170"/>
                <a:gd name="T13" fmla="*/ 31 h 46"/>
                <a:gd name="T14" fmla="*/ 3 w 170"/>
                <a:gd name="T15" fmla="*/ 29 h 46"/>
                <a:gd name="T16" fmla="*/ 0 w 170"/>
                <a:gd name="T17" fmla="*/ 23 h 46"/>
                <a:gd name="T18" fmla="*/ 85 w 170"/>
                <a:gd name="T19" fmla="*/ 0 h 46"/>
                <a:gd name="T20" fmla="*/ 102 w 170"/>
                <a:gd name="T21" fmla="*/ 0 h 46"/>
                <a:gd name="T22" fmla="*/ 110 w 170"/>
                <a:gd name="T23" fmla="*/ 1 h 46"/>
                <a:gd name="T24" fmla="*/ 140 w 170"/>
                <a:gd name="T25" fmla="*/ 6 h 46"/>
                <a:gd name="T26" fmla="*/ 145 w 170"/>
                <a:gd name="T27" fmla="*/ 7 h 46"/>
                <a:gd name="T28" fmla="*/ 162 w 170"/>
                <a:gd name="T29" fmla="*/ 14 h 46"/>
                <a:gd name="T30" fmla="*/ 170 w 170"/>
                <a:gd name="T31" fmla="*/ 21 h 46"/>
                <a:gd name="T32" fmla="*/ 170 w 170"/>
                <a:gd name="T3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46">
                  <a:moveTo>
                    <a:pt x="170" y="23"/>
                  </a:moveTo>
                  <a:cubicBezTo>
                    <a:pt x="168" y="36"/>
                    <a:pt x="131" y="46"/>
                    <a:pt x="85" y="46"/>
                  </a:cubicBezTo>
                  <a:cubicBezTo>
                    <a:pt x="84" y="46"/>
                    <a:pt x="83" y="46"/>
                    <a:pt x="82" y="46"/>
                  </a:cubicBezTo>
                  <a:cubicBezTo>
                    <a:pt x="72" y="46"/>
                    <a:pt x="62" y="45"/>
                    <a:pt x="53" y="44"/>
                  </a:cubicBezTo>
                  <a:cubicBezTo>
                    <a:pt x="44" y="43"/>
                    <a:pt x="36" y="42"/>
                    <a:pt x="29" y="40"/>
                  </a:cubicBezTo>
                  <a:cubicBezTo>
                    <a:pt x="27" y="40"/>
                    <a:pt x="25" y="39"/>
                    <a:pt x="24" y="39"/>
                  </a:cubicBezTo>
                  <a:cubicBezTo>
                    <a:pt x="16" y="36"/>
                    <a:pt x="10" y="34"/>
                    <a:pt x="6" y="31"/>
                  </a:cubicBezTo>
                  <a:cubicBezTo>
                    <a:pt x="5" y="30"/>
                    <a:pt x="4" y="29"/>
                    <a:pt x="3" y="29"/>
                  </a:cubicBezTo>
                  <a:cubicBezTo>
                    <a:pt x="1" y="27"/>
                    <a:pt x="0" y="25"/>
                    <a:pt x="0" y="23"/>
                  </a:cubicBezTo>
                  <a:cubicBezTo>
                    <a:pt x="2" y="10"/>
                    <a:pt x="39" y="0"/>
                    <a:pt x="85" y="0"/>
                  </a:cubicBezTo>
                  <a:cubicBezTo>
                    <a:pt x="91" y="0"/>
                    <a:pt x="97" y="0"/>
                    <a:pt x="102" y="0"/>
                  </a:cubicBezTo>
                  <a:cubicBezTo>
                    <a:pt x="105" y="1"/>
                    <a:pt x="108" y="1"/>
                    <a:pt x="110" y="1"/>
                  </a:cubicBezTo>
                  <a:cubicBezTo>
                    <a:pt x="121" y="2"/>
                    <a:pt x="131" y="4"/>
                    <a:pt x="140" y="6"/>
                  </a:cubicBezTo>
                  <a:cubicBezTo>
                    <a:pt x="142" y="6"/>
                    <a:pt x="144" y="7"/>
                    <a:pt x="145" y="7"/>
                  </a:cubicBezTo>
                  <a:cubicBezTo>
                    <a:pt x="152" y="9"/>
                    <a:pt x="158" y="11"/>
                    <a:pt x="162" y="14"/>
                  </a:cubicBezTo>
                  <a:cubicBezTo>
                    <a:pt x="166" y="16"/>
                    <a:pt x="169" y="19"/>
                    <a:pt x="170" y="21"/>
                  </a:cubicBezTo>
                  <a:cubicBezTo>
                    <a:pt x="170" y="22"/>
                    <a:pt x="170" y="22"/>
                    <a:pt x="170" y="2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9" name="Freeform 345"/>
            <p:cNvSpPr/>
            <p:nvPr/>
          </p:nvSpPr>
          <p:spPr bwMode="auto">
            <a:xfrm>
              <a:off x="2333" y="2687"/>
              <a:ext cx="277" cy="76"/>
            </a:xfrm>
            <a:custGeom>
              <a:avLst/>
              <a:gdLst>
                <a:gd name="T0" fmla="*/ 109 w 117"/>
                <a:gd name="T1" fmla="*/ 0 h 32"/>
                <a:gd name="T2" fmla="*/ 0 w 117"/>
                <a:gd name="T3" fmla="*/ 30 h 32"/>
                <a:gd name="T4" fmla="*/ 29 w 117"/>
                <a:gd name="T5" fmla="*/ 32 h 32"/>
                <a:gd name="T6" fmla="*/ 117 w 117"/>
                <a:gd name="T7" fmla="*/ 7 h 32"/>
                <a:gd name="T8" fmla="*/ 109 w 117"/>
                <a:gd name="T9" fmla="*/ 0 h 32"/>
                <a:gd name="T10" fmla="*/ 109 w 117"/>
                <a:gd name="T11" fmla="*/ 0 h 32"/>
              </a:gdLst>
              <a:ahLst/>
              <a:cxnLst>
                <a:cxn ang="0">
                  <a:pos x="T0" y="T1"/>
                </a:cxn>
                <a:cxn ang="0">
                  <a:pos x="T2" y="T3"/>
                </a:cxn>
                <a:cxn ang="0">
                  <a:pos x="T4" y="T5"/>
                </a:cxn>
                <a:cxn ang="0">
                  <a:pos x="T6" y="T7"/>
                </a:cxn>
                <a:cxn ang="0">
                  <a:pos x="T8" y="T9"/>
                </a:cxn>
                <a:cxn ang="0">
                  <a:pos x="T10" y="T11"/>
                </a:cxn>
              </a:cxnLst>
              <a:rect l="0" t="0" r="r" b="b"/>
              <a:pathLst>
                <a:path w="117" h="32">
                  <a:moveTo>
                    <a:pt x="109" y="0"/>
                  </a:moveTo>
                  <a:cubicBezTo>
                    <a:pt x="0" y="30"/>
                    <a:pt x="0" y="30"/>
                    <a:pt x="0" y="30"/>
                  </a:cubicBezTo>
                  <a:cubicBezTo>
                    <a:pt x="9" y="31"/>
                    <a:pt x="19" y="32"/>
                    <a:pt x="29" y="32"/>
                  </a:cubicBezTo>
                  <a:cubicBezTo>
                    <a:pt x="117" y="7"/>
                    <a:pt x="117" y="7"/>
                    <a:pt x="117" y="7"/>
                  </a:cubicBezTo>
                  <a:cubicBezTo>
                    <a:pt x="116" y="5"/>
                    <a:pt x="113" y="2"/>
                    <a:pt x="109" y="0"/>
                  </a:cubicBezTo>
                  <a:cubicBezTo>
                    <a:pt x="109" y="0"/>
                    <a:pt x="109" y="0"/>
                    <a:pt x="10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0" name="Freeform 346"/>
            <p:cNvSpPr/>
            <p:nvPr/>
          </p:nvSpPr>
          <p:spPr bwMode="auto">
            <a:xfrm>
              <a:off x="2214" y="2654"/>
              <a:ext cx="254" cy="73"/>
            </a:xfrm>
            <a:custGeom>
              <a:avLst/>
              <a:gdLst>
                <a:gd name="T0" fmla="*/ 99 w 107"/>
                <a:gd name="T1" fmla="*/ 0 h 31"/>
                <a:gd name="T2" fmla="*/ 0 w 107"/>
                <a:gd name="T3" fmla="*/ 29 h 31"/>
                <a:gd name="T4" fmla="*/ 3 w 107"/>
                <a:gd name="T5" fmla="*/ 31 h 31"/>
                <a:gd name="T6" fmla="*/ 107 w 107"/>
                <a:gd name="T7" fmla="*/ 1 h 31"/>
                <a:gd name="T8" fmla="*/ 99 w 107"/>
                <a:gd name="T9" fmla="*/ 0 h 31"/>
                <a:gd name="T10" fmla="*/ 99 w 107"/>
                <a:gd name="T11" fmla="*/ 0 h 31"/>
              </a:gdLst>
              <a:ahLst/>
              <a:cxnLst>
                <a:cxn ang="0">
                  <a:pos x="T0" y="T1"/>
                </a:cxn>
                <a:cxn ang="0">
                  <a:pos x="T2" y="T3"/>
                </a:cxn>
                <a:cxn ang="0">
                  <a:pos x="T4" y="T5"/>
                </a:cxn>
                <a:cxn ang="0">
                  <a:pos x="T6" y="T7"/>
                </a:cxn>
                <a:cxn ang="0">
                  <a:pos x="T8" y="T9"/>
                </a:cxn>
                <a:cxn ang="0">
                  <a:pos x="T10" y="T11"/>
                </a:cxn>
              </a:cxnLst>
              <a:rect l="0" t="0" r="r" b="b"/>
              <a:pathLst>
                <a:path w="107" h="31">
                  <a:moveTo>
                    <a:pt x="99" y="0"/>
                  </a:moveTo>
                  <a:cubicBezTo>
                    <a:pt x="0" y="29"/>
                    <a:pt x="0" y="29"/>
                    <a:pt x="0" y="29"/>
                  </a:cubicBezTo>
                  <a:cubicBezTo>
                    <a:pt x="1" y="29"/>
                    <a:pt x="2" y="30"/>
                    <a:pt x="3" y="31"/>
                  </a:cubicBezTo>
                  <a:cubicBezTo>
                    <a:pt x="107" y="1"/>
                    <a:pt x="107" y="1"/>
                    <a:pt x="107" y="1"/>
                  </a:cubicBezTo>
                  <a:cubicBezTo>
                    <a:pt x="105" y="1"/>
                    <a:pt x="102" y="1"/>
                    <a:pt x="99" y="0"/>
                  </a:cubicBezTo>
                  <a:cubicBezTo>
                    <a:pt x="99" y="0"/>
                    <a:pt x="99" y="0"/>
                    <a:pt x="9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1" name="Freeform 347"/>
            <p:cNvSpPr/>
            <p:nvPr/>
          </p:nvSpPr>
          <p:spPr bwMode="auto">
            <a:xfrm>
              <a:off x="2264" y="2668"/>
              <a:ext cx="287" cy="80"/>
            </a:xfrm>
            <a:custGeom>
              <a:avLst/>
              <a:gdLst>
                <a:gd name="T0" fmla="*/ 116 w 121"/>
                <a:gd name="T1" fmla="*/ 0 h 34"/>
                <a:gd name="T2" fmla="*/ 0 w 121"/>
                <a:gd name="T3" fmla="*/ 33 h 34"/>
                <a:gd name="T4" fmla="*/ 5 w 121"/>
                <a:gd name="T5" fmla="*/ 34 h 34"/>
                <a:gd name="T6" fmla="*/ 121 w 121"/>
                <a:gd name="T7" fmla="*/ 1 h 34"/>
                <a:gd name="T8" fmla="*/ 116 w 121"/>
                <a:gd name="T9" fmla="*/ 0 h 34"/>
                <a:gd name="T10" fmla="*/ 116 w 121"/>
                <a:gd name="T11" fmla="*/ 0 h 34"/>
              </a:gdLst>
              <a:ahLst/>
              <a:cxnLst>
                <a:cxn ang="0">
                  <a:pos x="T0" y="T1"/>
                </a:cxn>
                <a:cxn ang="0">
                  <a:pos x="T2" y="T3"/>
                </a:cxn>
                <a:cxn ang="0">
                  <a:pos x="T4" y="T5"/>
                </a:cxn>
                <a:cxn ang="0">
                  <a:pos x="T6" y="T7"/>
                </a:cxn>
                <a:cxn ang="0">
                  <a:pos x="T8" y="T9"/>
                </a:cxn>
                <a:cxn ang="0">
                  <a:pos x="T10" y="T11"/>
                </a:cxn>
              </a:cxnLst>
              <a:rect l="0" t="0" r="r" b="b"/>
              <a:pathLst>
                <a:path w="121" h="34">
                  <a:moveTo>
                    <a:pt x="116" y="0"/>
                  </a:moveTo>
                  <a:cubicBezTo>
                    <a:pt x="0" y="33"/>
                    <a:pt x="0" y="33"/>
                    <a:pt x="0" y="33"/>
                  </a:cubicBezTo>
                  <a:cubicBezTo>
                    <a:pt x="1" y="33"/>
                    <a:pt x="3" y="34"/>
                    <a:pt x="5" y="34"/>
                  </a:cubicBezTo>
                  <a:cubicBezTo>
                    <a:pt x="121" y="1"/>
                    <a:pt x="121" y="1"/>
                    <a:pt x="121" y="1"/>
                  </a:cubicBezTo>
                  <a:cubicBezTo>
                    <a:pt x="120" y="1"/>
                    <a:pt x="118" y="0"/>
                    <a:pt x="116" y="0"/>
                  </a:cubicBezTo>
                  <a:cubicBezTo>
                    <a:pt x="116" y="0"/>
                    <a:pt x="116" y="0"/>
                    <a:pt x="11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2" name="Freeform 348"/>
            <p:cNvSpPr/>
            <p:nvPr/>
          </p:nvSpPr>
          <p:spPr bwMode="auto">
            <a:xfrm>
              <a:off x="2316" y="2668"/>
              <a:ext cx="192" cy="80"/>
            </a:xfrm>
            <a:custGeom>
              <a:avLst/>
              <a:gdLst>
                <a:gd name="T0" fmla="*/ 51 w 81"/>
                <a:gd name="T1" fmla="*/ 30 h 34"/>
                <a:gd name="T2" fmla="*/ 51 w 81"/>
                <a:gd name="T3" fmla="*/ 34 h 34"/>
                <a:gd name="T4" fmla="*/ 33 w 81"/>
                <a:gd name="T5" fmla="*/ 34 h 34"/>
                <a:gd name="T6" fmla="*/ 33 w 81"/>
                <a:gd name="T7" fmla="*/ 30 h 34"/>
                <a:gd name="T8" fmla="*/ 0 w 81"/>
                <a:gd name="T9" fmla="*/ 27 h 34"/>
                <a:gd name="T10" fmla="*/ 10 w 81"/>
                <a:gd name="T11" fmla="*/ 21 h 34"/>
                <a:gd name="T12" fmla="*/ 39 w 81"/>
                <a:gd name="T13" fmla="*/ 23 h 34"/>
                <a:gd name="T14" fmla="*/ 51 w 81"/>
                <a:gd name="T15" fmla="*/ 22 h 34"/>
                <a:gd name="T16" fmla="*/ 2 w 81"/>
                <a:gd name="T17" fmla="*/ 12 h 34"/>
                <a:gd name="T18" fmla="*/ 33 w 81"/>
                <a:gd name="T19" fmla="*/ 4 h 34"/>
                <a:gd name="T20" fmla="*/ 33 w 81"/>
                <a:gd name="T21" fmla="*/ 0 h 34"/>
                <a:gd name="T22" fmla="*/ 51 w 81"/>
                <a:gd name="T23" fmla="*/ 0 h 34"/>
                <a:gd name="T24" fmla="*/ 51 w 81"/>
                <a:gd name="T25" fmla="*/ 4 h 34"/>
                <a:gd name="T26" fmla="*/ 77 w 81"/>
                <a:gd name="T27" fmla="*/ 6 h 34"/>
                <a:gd name="T28" fmla="*/ 68 w 81"/>
                <a:gd name="T29" fmla="*/ 12 h 34"/>
                <a:gd name="T30" fmla="*/ 43 w 81"/>
                <a:gd name="T31" fmla="*/ 10 h 34"/>
                <a:gd name="T32" fmla="*/ 31 w 81"/>
                <a:gd name="T33" fmla="*/ 12 h 34"/>
                <a:gd name="T34" fmla="*/ 81 w 81"/>
                <a:gd name="T35" fmla="*/ 21 h 34"/>
                <a:gd name="T36" fmla="*/ 51 w 81"/>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34">
                  <a:moveTo>
                    <a:pt x="51" y="30"/>
                  </a:moveTo>
                  <a:cubicBezTo>
                    <a:pt x="51" y="34"/>
                    <a:pt x="51" y="34"/>
                    <a:pt x="51" y="34"/>
                  </a:cubicBezTo>
                  <a:cubicBezTo>
                    <a:pt x="33" y="34"/>
                    <a:pt x="33" y="34"/>
                    <a:pt x="33" y="34"/>
                  </a:cubicBezTo>
                  <a:cubicBezTo>
                    <a:pt x="33" y="30"/>
                    <a:pt x="33" y="30"/>
                    <a:pt x="33" y="30"/>
                  </a:cubicBezTo>
                  <a:cubicBezTo>
                    <a:pt x="20" y="30"/>
                    <a:pt x="8" y="29"/>
                    <a:pt x="0" y="27"/>
                  </a:cubicBezTo>
                  <a:cubicBezTo>
                    <a:pt x="10" y="21"/>
                    <a:pt x="10" y="21"/>
                    <a:pt x="10" y="21"/>
                  </a:cubicBezTo>
                  <a:cubicBezTo>
                    <a:pt x="18" y="23"/>
                    <a:pt x="30" y="23"/>
                    <a:pt x="39" y="23"/>
                  </a:cubicBezTo>
                  <a:cubicBezTo>
                    <a:pt x="48" y="23"/>
                    <a:pt x="51" y="23"/>
                    <a:pt x="51" y="22"/>
                  </a:cubicBezTo>
                  <a:cubicBezTo>
                    <a:pt x="51" y="19"/>
                    <a:pt x="2" y="21"/>
                    <a:pt x="2" y="12"/>
                  </a:cubicBezTo>
                  <a:cubicBezTo>
                    <a:pt x="2" y="8"/>
                    <a:pt x="12" y="4"/>
                    <a:pt x="33" y="4"/>
                  </a:cubicBezTo>
                  <a:cubicBezTo>
                    <a:pt x="33" y="0"/>
                    <a:pt x="33" y="0"/>
                    <a:pt x="33" y="0"/>
                  </a:cubicBezTo>
                  <a:cubicBezTo>
                    <a:pt x="51" y="0"/>
                    <a:pt x="51" y="0"/>
                    <a:pt x="51" y="0"/>
                  </a:cubicBezTo>
                  <a:cubicBezTo>
                    <a:pt x="51" y="4"/>
                    <a:pt x="51" y="4"/>
                    <a:pt x="51" y="4"/>
                  </a:cubicBezTo>
                  <a:cubicBezTo>
                    <a:pt x="60" y="4"/>
                    <a:pt x="70" y="5"/>
                    <a:pt x="77" y="6"/>
                  </a:cubicBezTo>
                  <a:cubicBezTo>
                    <a:pt x="68" y="12"/>
                    <a:pt x="68" y="12"/>
                    <a:pt x="68" y="12"/>
                  </a:cubicBezTo>
                  <a:cubicBezTo>
                    <a:pt x="59" y="11"/>
                    <a:pt x="51" y="10"/>
                    <a:pt x="43" y="10"/>
                  </a:cubicBezTo>
                  <a:cubicBezTo>
                    <a:pt x="34" y="10"/>
                    <a:pt x="31" y="11"/>
                    <a:pt x="31" y="12"/>
                  </a:cubicBezTo>
                  <a:cubicBezTo>
                    <a:pt x="31" y="15"/>
                    <a:pt x="81" y="12"/>
                    <a:pt x="81" y="21"/>
                  </a:cubicBezTo>
                  <a:cubicBezTo>
                    <a:pt x="81" y="25"/>
                    <a:pt x="71" y="29"/>
                    <a:pt x="51" y="30"/>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3" name="Freeform 349"/>
            <p:cNvSpPr/>
            <p:nvPr/>
          </p:nvSpPr>
          <p:spPr bwMode="auto">
            <a:xfrm>
              <a:off x="2316" y="2663"/>
              <a:ext cx="190" cy="81"/>
            </a:xfrm>
            <a:custGeom>
              <a:avLst/>
              <a:gdLst>
                <a:gd name="T0" fmla="*/ 51 w 80"/>
                <a:gd name="T1" fmla="*/ 30 h 34"/>
                <a:gd name="T2" fmla="*/ 51 w 80"/>
                <a:gd name="T3" fmla="*/ 34 h 34"/>
                <a:gd name="T4" fmla="*/ 33 w 80"/>
                <a:gd name="T5" fmla="*/ 34 h 34"/>
                <a:gd name="T6" fmla="*/ 33 w 80"/>
                <a:gd name="T7" fmla="*/ 31 h 34"/>
                <a:gd name="T8" fmla="*/ 0 w 80"/>
                <a:gd name="T9" fmla="*/ 28 h 34"/>
                <a:gd name="T10" fmla="*/ 9 w 80"/>
                <a:gd name="T11" fmla="*/ 22 h 34"/>
                <a:gd name="T12" fmla="*/ 39 w 80"/>
                <a:gd name="T13" fmla="*/ 24 h 34"/>
                <a:gd name="T14" fmla="*/ 51 w 80"/>
                <a:gd name="T15" fmla="*/ 23 h 34"/>
                <a:gd name="T16" fmla="*/ 1 w 80"/>
                <a:gd name="T17" fmla="*/ 13 h 34"/>
                <a:gd name="T18" fmla="*/ 33 w 80"/>
                <a:gd name="T19" fmla="*/ 4 h 34"/>
                <a:gd name="T20" fmla="*/ 33 w 80"/>
                <a:gd name="T21" fmla="*/ 0 h 34"/>
                <a:gd name="T22" fmla="*/ 51 w 80"/>
                <a:gd name="T23" fmla="*/ 0 h 34"/>
                <a:gd name="T24" fmla="*/ 51 w 80"/>
                <a:gd name="T25" fmla="*/ 4 h 34"/>
                <a:gd name="T26" fmla="*/ 76 w 80"/>
                <a:gd name="T27" fmla="*/ 6 h 34"/>
                <a:gd name="T28" fmla="*/ 67 w 80"/>
                <a:gd name="T29" fmla="*/ 13 h 34"/>
                <a:gd name="T30" fmla="*/ 42 w 80"/>
                <a:gd name="T31" fmla="*/ 11 h 34"/>
                <a:gd name="T32" fmla="*/ 31 w 80"/>
                <a:gd name="T33" fmla="*/ 12 h 34"/>
                <a:gd name="T34" fmla="*/ 80 w 80"/>
                <a:gd name="T35" fmla="*/ 22 h 34"/>
                <a:gd name="T36" fmla="*/ 51 w 80"/>
                <a:gd name="T3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34">
                  <a:moveTo>
                    <a:pt x="51" y="30"/>
                  </a:moveTo>
                  <a:cubicBezTo>
                    <a:pt x="51" y="34"/>
                    <a:pt x="51" y="34"/>
                    <a:pt x="51" y="34"/>
                  </a:cubicBezTo>
                  <a:cubicBezTo>
                    <a:pt x="33" y="34"/>
                    <a:pt x="33" y="34"/>
                    <a:pt x="33" y="34"/>
                  </a:cubicBezTo>
                  <a:cubicBezTo>
                    <a:pt x="33" y="31"/>
                    <a:pt x="33" y="31"/>
                    <a:pt x="33" y="31"/>
                  </a:cubicBezTo>
                  <a:cubicBezTo>
                    <a:pt x="20" y="30"/>
                    <a:pt x="7" y="29"/>
                    <a:pt x="0" y="28"/>
                  </a:cubicBezTo>
                  <a:cubicBezTo>
                    <a:pt x="9" y="22"/>
                    <a:pt x="9" y="22"/>
                    <a:pt x="9" y="22"/>
                  </a:cubicBezTo>
                  <a:cubicBezTo>
                    <a:pt x="18" y="23"/>
                    <a:pt x="29" y="24"/>
                    <a:pt x="39" y="24"/>
                  </a:cubicBezTo>
                  <a:cubicBezTo>
                    <a:pt x="47" y="24"/>
                    <a:pt x="51" y="24"/>
                    <a:pt x="51" y="23"/>
                  </a:cubicBezTo>
                  <a:cubicBezTo>
                    <a:pt x="51" y="20"/>
                    <a:pt x="1" y="22"/>
                    <a:pt x="1" y="13"/>
                  </a:cubicBezTo>
                  <a:cubicBezTo>
                    <a:pt x="1" y="9"/>
                    <a:pt x="12" y="5"/>
                    <a:pt x="33" y="4"/>
                  </a:cubicBezTo>
                  <a:cubicBezTo>
                    <a:pt x="33" y="0"/>
                    <a:pt x="33" y="0"/>
                    <a:pt x="33" y="0"/>
                  </a:cubicBezTo>
                  <a:cubicBezTo>
                    <a:pt x="51" y="0"/>
                    <a:pt x="51" y="0"/>
                    <a:pt x="51" y="0"/>
                  </a:cubicBezTo>
                  <a:cubicBezTo>
                    <a:pt x="51" y="4"/>
                    <a:pt x="51" y="4"/>
                    <a:pt x="51" y="4"/>
                  </a:cubicBezTo>
                  <a:cubicBezTo>
                    <a:pt x="60" y="4"/>
                    <a:pt x="69" y="5"/>
                    <a:pt x="76" y="6"/>
                  </a:cubicBezTo>
                  <a:cubicBezTo>
                    <a:pt x="67" y="13"/>
                    <a:pt x="67" y="13"/>
                    <a:pt x="67" y="13"/>
                  </a:cubicBezTo>
                  <a:cubicBezTo>
                    <a:pt x="59" y="11"/>
                    <a:pt x="50" y="11"/>
                    <a:pt x="42" y="11"/>
                  </a:cubicBezTo>
                  <a:cubicBezTo>
                    <a:pt x="34" y="11"/>
                    <a:pt x="31" y="11"/>
                    <a:pt x="31" y="12"/>
                  </a:cubicBezTo>
                  <a:cubicBezTo>
                    <a:pt x="31" y="15"/>
                    <a:pt x="80" y="13"/>
                    <a:pt x="80" y="22"/>
                  </a:cubicBezTo>
                  <a:cubicBezTo>
                    <a:pt x="80" y="26"/>
                    <a:pt x="70" y="29"/>
                    <a:pt x="51" y="30"/>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4" name="Freeform 350"/>
            <p:cNvSpPr>
              <a:spLocks noEditPoints="1"/>
            </p:cNvSpPr>
            <p:nvPr/>
          </p:nvSpPr>
          <p:spPr bwMode="auto">
            <a:xfrm>
              <a:off x="2491" y="1192"/>
              <a:ext cx="74" cy="73"/>
            </a:xfrm>
            <a:custGeom>
              <a:avLst/>
              <a:gdLst>
                <a:gd name="T0" fmla="*/ 16 w 31"/>
                <a:gd name="T1" fmla="*/ 31 h 31"/>
                <a:gd name="T2" fmla="*/ 0 w 31"/>
                <a:gd name="T3" fmla="*/ 15 h 31"/>
                <a:gd name="T4" fmla="*/ 16 w 31"/>
                <a:gd name="T5" fmla="*/ 0 h 31"/>
                <a:gd name="T6" fmla="*/ 31 w 31"/>
                <a:gd name="T7" fmla="*/ 15 h 31"/>
                <a:gd name="T8" fmla="*/ 16 w 31"/>
                <a:gd name="T9" fmla="*/ 31 h 31"/>
                <a:gd name="T10" fmla="*/ 16 w 31"/>
                <a:gd name="T11" fmla="*/ 5 h 31"/>
                <a:gd name="T12" fmla="*/ 5 w 31"/>
                <a:gd name="T13" fmla="*/ 15 h 31"/>
                <a:gd name="T14" fmla="*/ 16 w 31"/>
                <a:gd name="T15" fmla="*/ 26 h 31"/>
                <a:gd name="T16" fmla="*/ 26 w 31"/>
                <a:gd name="T17" fmla="*/ 15 h 31"/>
                <a:gd name="T18" fmla="*/ 16 w 31"/>
                <a:gd name="T19"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5"/>
                  </a:cubicBezTo>
                  <a:cubicBezTo>
                    <a:pt x="0" y="7"/>
                    <a:pt x="7" y="0"/>
                    <a:pt x="16" y="0"/>
                  </a:cubicBezTo>
                  <a:cubicBezTo>
                    <a:pt x="24" y="0"/>
                    <a:pt x="31" y="7"/>
                    <a:pt x="31" y="15"/>
                  </a:cubicBezTo>
                  <a:cubicBezTo>
                    <a:pt x="31" y="24"/>
                    <a:pt x="24" y="31"/>
                    <a:pt x="16" y="31"/>
                  </a:cubicBezTo>
                  <a:close/>
                  <a:moveTo>
                    <a:pt x="16" y="5"/>
                  </a:moveTo>
                  <a:cubicBezTo>
                    <a:pt x="10" y="5"/>
                    <a:pt x="5" y="9"/>
                    <a:pt x="5" y="15"/>
                  </a:cubicBezTo>
                  <a:cubicBezTo>
                    <a:pt x="5" y="21"/>
                    <a:pt x="10" y="26"/>
                    <a:pt x="16" y="26"/>
                  </a:cubicBezTo>
                  <a:cubicBezTo>
                    <a:pt x="22" y="26"/>
                    <a:pt x="26" y="21"/>
                    <a:pt x="26" y="15"/>
                  </a:cubicBezTo>
                  <a:cubicBezTo>
                    <a:pt x="26" y="9"/>
                    <a:pt x="22" y="5"/>
                    <a:pt x="16" y="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5" name="Freeform 351"/>
            <p:cNvSpPr>
              <a:spLocks noEditPoints="1"/>
            </p:cNvSpPr>
            <p:nvPr/>
          </p:nvSpPr>
          <p:spPr bwMode="auto">
            <a:xfrm>
              <a:off x="2655" y="1298"/>
              <a:ext cx="73" cy="74"/>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5 h 31"/>
                <a:gd name="T12" fmla="*/ 5 w 31"/>
                <a:gd name="T13" fmla="*/ 16 h 31"/>
                <a:gd name="T14" fmla="*/ 15 w 31"/>
                <a:gd name="T15" fmla="*/ 26 h 31"/>
                <a:gd name="T16" fmla="*/ 26 w 31"/>
                <a:gd name="T17" fmla="*/ 16 h 31"/>
                <a:gd name="T18" fmla="*/ 15 w 31"/>
                <a:gd name="T19"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5"/>
                  </a:moveTo>
                  <a:cubicBezTo>
                    <a:pt x="9" y="5"/>
                    <a:pt x="5" y="10"/>
                    <a:pt x="5" y="16"/>
                  </a:cubicBezTo>
                  <a:cubicBezTo>
                    <a:pt x="5" y="22"/>
                    <a:pt x="9" y="26"/>
                    <a:pt x="15" y="26"/>
                  </a:cubicBezTo>
                  <a:cubicBezTo>
                    <a:pt x="21" y="26"/>
                    <a:pt x="26" y="22"/>
                    <a:pt x="26" y="16"/>
                  </a:cubicBezTo>
                  <a:cubicBezTo>
                    <a:pt x="26" y="10"/>
                    <a:pt x="21" y="5"/>
                    <a:pt x="15"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6" name="Freeform 352"/>
            <p:cNvSpPr/>
            <p:nvPr/>
          </p:nvSpPr>
          <p:spPr bwMode="auto">
            <a:xfrm>
              <a:off x="2702" y="1438"/>
              <a:ext cx="12" cy="36"/>
            </a:xfrm>
            <a:custGeom>
              <a:avLst/>
              <a:gdLst>
                <a:gd name="T0" fmla="*/ 2 w 5"/>
                <a:gd name="T1" fmla="*/ 15 h 15"/>
                <a:gd name="T2" fmla="*/ 0 w 5"/>
                <a:gd name="T3" fmla="*/ 13 h 15"/>
                <a:gd name="T4" fmla="*/ 0 w 5"/>
                <a:gd name="T5" fmla="*/ 2 h 15"/>
                <a:gd name="T6" fmla="*/ 2 w 5"/>
                <a:gd name="T7" fmla="*/ 0 h 15"/>
                <a:gd name="T8" fmla="*/ 5 w 5"/>
                <a:gd name="T9" fmla="*/ 2 h 15"/>
                <a:gd name="T10" fmla="*/ 5 w 5"/>
                <a:gd name="T11" fmla="*/ 13 h 15"/>
                <a:gd name="T12" fmla="*/ 2 w 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2" y="15"/>
                  </a:moveTo>
                  <a:cubicBezTo>
                    <a:pt x="1" y="15"/>
                    <a:pt x="0" y="14"/>
                    <a:pt x="0" y="13"/>
                  </a:cubicBezTo>
                  <a:cubicBezTo>
                    <a:pt x="0" y="2"/>
                    <a:pt x="0" y="2"/>
                    <a:pt x="0" y="2"/>
                  </a:cubicBezTo>
                  <a:cubicBezTo>
                    <a:pt x="0" y="1"/>
                    <a:pt x="1" y="0"/>
                    <a:pt x="2" y="0"/>
                  </a:cubicBezTo>
                  <a:cubicBezTo>
                    <a:pt x="3" y="0"/>
                    <a:pt x="5" y="1"/>
                    <a:pt x="5" y="2"/>
                  </a:cubicBezTo>
                  <a:cubicBezTo>
                    <a:pt x="5" y="13"/>
                    <a:pt x="5" y="13"/>
                    <a:pt x="5" y="13"/>
                  </a:cubicBezTo>
                  <a:cubicBezTo>
                    <a:pt x="5" y="14"/>
                    <a:pt x="3" y="15"/>
                    <a:pt x="2" y="1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7" name="Freeform 353"/>
            <p:cNvSpPr/>
            <p:nvPr/>
          </p:nvSpPr>
          <p:spPr bwMode="auto">
            <a:xfrm>
              <a:off x="2702" y="1483"/>
              <a:ext cx="12" cy="36"/>
            </a:xfrm>
            <a:custGeom>
              <a:avLst/>
              <a:gdLst>
                <a:gd name="T0" fmla="*/ 2 w 5"/>
                <a:gd name="T1" fmla="*/ 15 h 15"/>
                <a:gd name="T2" fmla="*/ 0 w 5"/>
                <a:gd name="T3" fmla="*/ 13 h 15"/>
                <a:gd name="T4" fmla="*/ 0 w 5"/>
                <a:gd name="T5" fmla="*/ 2 h 15"/>
                <a:gd name="T6" fmla="*/ 2 w 5"/>
                <a:gd name="T7" fmla="*/ 0 h 15"/>
                <a:gd name="T8" fmla="*/ 5 w 5"/>
                <a:gd name="T9" fmla="*/ 2 h 15"/>
                <a:gd name="T10" fmla="*/ 5 w 5"/>
                <a:gd name="T11" fmla="*/ 13 h 15"/>
                <a:gd name="T12" fmla="*/ 2 w 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2" y="15"/>
                  </a:moveTo>
                  <a:cubicBezTo>
                    <a:pt x="1" y="15"/>
                    <a:pt x="0" y="14"/>
                    <a:pt x="0" y="13"/>
                  </a:cubicBezTo>
                  <a:cubicBezTo>
                    <a:pt x="0" y="2"/>
                    <a:pt x="0" y="2"/>
                    <a:pt x="0" y="2"/>
                  </a:cubicBezTo>
                  <a:cubicBezTo>
                    <a:pt x="0" y="1"/>
                    <a:pt x="1" y="0"/>
                    <a:pt x="2" y="0"/>
                  </a:cubicBezTo>
                  <a:cubicBezTo>
                    <a:pt x="3" y="0"/>
                    <a:pt x="5" y="1"/>
                    <a:pt x="5" y="2"/>
                  </a:cubicBezTo>
                  <a:cubicBezTo>
                    <a:pt x="5" y="13"/>
                    <a:pt x="5" y="13"/>
                    <a:pt x="5" y="13"/>
                  </a:cubicBezTo>
                  <a:cubicBezTo>
                    <a:pt x="5" y="14"/>
                    <a:pt x="3" y="15"/>
                    <a:pt x="2" y="1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8" name="Freeform 354"/>
            <p:cNvSpPr/>
            <p:nvPr/>
          </p:nvSpPr>
          <p:spPr bwMode="auto">
            <a:xfrm>
              <a:off x="2714" y="1474"/>
              <a:ext cx="35" cy="9"/>
            </a:xfrm>
            <a:custGeom>
              <a:avLst/>
              <a:gdLst>
                <a:gd name="T0" fmla="*/ 12 w 15"/>
                <a:gd name="T1" fmla="*/ 4 h 4"/>
                <a:gd name="T2" fmla="*/ 3 w 15"/>
                <a:gd name="T3" fmla="*/ 4 h 4"/>
                <a:gd name="T4" fmla="*/ 0 w 15"/>
                <a:gd name="T5" fmla="*/ 2 h 4"/>
                <a:gd name="T6" fmla="*/ 3 w 15"/>
                <a:gd name="T7" fmla="*/ 0 h 4"/>
                <a:gd name="T8" fmla="*/ 12 w 15"/>
                <a:gd name="T9" fmla="*/ 0 h 4"/>
                <a:gd name="T10" fmla="*/ 15 w 15"/>
                <a:gd name="T11" fmla="*/ 2 h 4"/>
                <a:gd name="T12" fmla="*/ 12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12" y="4"/>
                  </a:moveTo>
                  <a:cubicBezTo>
                    <a:pt x="3" y="4"/>
                    <a:pt x="3" y="4"/>
                    <a:pt x="3" y="4"/>
                  </a:cubicBezTo>
                  <a:cubicBezTo>
                    <a:pt x="1" y="4"/>
                    <a:pt x="0" y="3"/>
                    <a:pt x="0" y="2"/>
                  </a:cubicBezTo>
                  <a:cubicBezTo>
                    <a:pt x="0" y="1"/>
                    <a:pt x="1" y="0"/>
                    <a:pt x="3" y="0"/>
                  </a:cubicBezTo>
                  <a:cubicBezTo>
                    <a:pt x="12" y="0"/>
                    <a:pt x="12" y="0"/>
                    <a:pt x="12" y="0"/>
                  </a:cubicBezTo>
                  <a:cubicBezTo>
                    <a:pt x="14" y="0"/>
                    <a:pt x="15" y="1"/>
                    <a:pt x="15" y="2"/>
                  </a:cubicBezTo>
                  <a:cubicBezTo>
                    <a:pt x="15" y="3"/>
                    <a:pt x="14" y="4"/>
                    <a:pt x="12" y="4"/>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9" name="Freeform 355"/>
            <p:cNvSpPr/>
            <p:nvPr/>
          </p:nvSpPr>
          <p:spPr bwMode="auto">
            <a:xfrm>
              <a:off x="2667" y="1474"/>
              <a:ext cx="33" cy="9"/>
            </a:xfrm>
            <a:custGeom>
              <a:avLst/>
              <a:gdLst>
                <a:gd name="T0" fmla="*/ 12 w 14"/>
                <a:gd name="T1" fmla="*/ 4 h 4"/>
                <a:gd name="T2" fmla="*/ 2 w 14"/>
                <a:gd name="T3" fmla="*/ 4 h 4"/>
                <a:gd name="T4" fmla="*/ 0 w 14"/>
                <a:gd name="T5" fmla="*/ 2 h 4"/>
                <a:gd name="T6" fmla="*/ 2 w 14"/>
                <a:gd name="T7" fmla="*/ 0 h 4"/>
                <a:gd name="T8" fmla="*/ 12 w 14"/>
                <a:gd name="T9" fmla="*/ 0 h 4"/>
                <a:gd name="T10" fmla="*/ 14 w 14"/>
                <a:gd name="T11" fmla="*/ 2 h 4"/>
                <a:gd name="T12" fmla="*/ 12 w 1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12" y="4"/>
                  </a:moveTo>
                  <a:cubicBezTo>
                    <a:pt x="2" y="4"/>
                    <a:pt x="2" y="4"/>
                    <a:pt x="2" y="4"/>
                  </a:cubicBezTo>
                  <a:cubicBezTo>
                    <a:pt x="1" y="4"/>
                    <a:pt x="0" y="3"/>
                    <a:pt x="0" y="2"/>
                  </a:cubicBezTo>
                  <a:cubicBezTo>
                    <a:pt x="0" y="1"/>
                    <a:pt x="1" y="0"/>
                    <a:pt x="2" y="0"/>
                  </a:cubicBezTo>
                  <a:cubicBezTo>
                    <a:pt x="12" y="0"/>
                    <a:pt x="12" y="0"/>
                    <a:pt x="12" y="0"/>
                  </a:cubicBezTo>
                  <a:cubicBezTo>
                    <a:pt x="13" y="0"/>
                    <a:pt x="14" y="1"/>
                    <a:pt x="14" y="2"/>
                  </a:cubicBezTo>
                  <a:cubicBezTo>
                    <a:pt x="14" y="3"/>
                    <a:pt x="13" y="4"/>
                    <a:pt x="12" y="4"/>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0" name="Freeform 356"/>
            <p:cNvSpPr/>
            <p:nvPr/>
          </p:nvSpPr>
          <p:spPr bwMode="auto">
            <a:xfrm>
              <a:off x="2501" y="1341"/>
              <a:ext cx="12" cy="38"/>
            </a:xfrm>
            <a:custGeom>
              <a:avLst/>
              <a:gdLst>
                <a:gd name="T0" fmla="*/ 3 w 5"/>
                <a:gd name="T1" fmla="*/ 16 h 16"/>
                <a:gd name="T2" fmla="*/ 0 w 5"/>
                <a:gd name="T3" fmla="*/ 13 h 16"/>
                <a:gd name="T4" fmla="*/ 0 w 5"/>
                <a:gd name="T5" fmla="*/ 3 h 16"/>
                <a:gd name="T6" fmla="*/ 3 w 5"/>
                <a:gd name="T7" fmla="*/ 0 h 16"/>
                <a:gd name="T8" fmla="*/ 5 w 5"/>
                <a:gd name="T9" fmla="*/ 3 h 16"/>
                <a:gd name="T10" fmla="*/ 5 w 5"/>
                <a:gd name="T11" fmla="*/ 13 h 16"/>
                <a:gd name="T12" fmla="*/ 3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3" y="16"/>
                  </a:moveTo>
                  <a:cubicBezTo>
                    <a:pt x="2" y="16"/>
                    <a:pt x="0" y="15"/>
                    <a:pt x="0" y="13"/>
                  </a:cubicBezTo>
                  <a:cubicBezTo>
                    <a:pt x="0" y="3"/>
                    <a:pt x="0" y="3"/>
                    <a:pt x="0" y="3"/>
                  </a:cubicBezTo>
                  <a:cubicBezTo>
                    <a:pt x="0" y="1"/>
                    <a:pt x="2" y="0"/>
                    <a:pt x="3" y="0"/>
                  </a:cubicBezTo>
                  <a:cubicBezTo>
                    <a:pt x="4" y="0"/>
                    <a:pt x="5" y="1"/>
                    <a:pt x="5" y="3"/>
                  </a:cubicBezTo>
                  <a:cubicBezTo>
                    <a:pt x="5" y="13"/>
                    <a:pt x="5" y="13"/>
                    <a:pt x="5" y="13"/>
                  </a:cubicBezTo>
                  <a:cubicBezTo>
                    <a:pt x="5" y="15"/>
                    <a:pt x="4" y="16"/>
                    <a:pt x="3" y="1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1" name="Freeform 357"/>
            <p:cNvSpPr/>
            <p:nvPr/>
          </p:nvSpPr>
          <p:spPr bwMode="auto">
            <a:xfrm>
              <a:off x="2501" y="1386"/>
              <a:ext cx="12" cy="38"/>
            </a:xfrm>
            <a:custGeom>
              <a:avLst/>
              <a:gdLst>
                <a:gd name="T0" fmla="*/ 3 w 5"/>
                <a:gd name="T1" fmla="*/ 16 h 16"/>
                <a:gd name="T2" fmla="*/ 0 w 5"/>
                <a:gd name="T3" fmla="*/ 13 h 16"/>
                <a:gd name="T4" fmla="*/ 0 w 5"/>
                <a:gd name="T5" fmla="*/ 2 h 16"/>
                <a:gd name="T6" fmla="*/ 3 w 5"/>
                <a:gd name="T7" fmla="*/ 0 h 16"/>
                <a:gd name="T8" fmla="*/ 5 w 5"/>
                <a:gd name="T9" fmla="*/ 2 h 16"/>
                <a:gd name="T10" fmla="*/ 5 w 5"/>
                <a:gd name="T11" fmla="*/ 13 h 16"/>
                <a:gd name="T12" fmla="*/ 3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3" y="16"/>
                  </a:moveTo>
                  <a:cubicBezTo>
                    <a:pt x="2" y="16"/>
                    <a:pt x="0" y="14"/>
                    <a:pt x="0" y="13"/>
                  </a:cubicBezTo>
                  <a:cubicBezTo>
                    <a:pt x="0" y="2"/>
                    <a:pt x="0" y="2"/>
                    <a:pt x="0" y="2"/>
                  </a:cubicBezTo>
                  <a:cubicBezTo>
                    <a:pt x="0" y="1"/>
                    <a:pt x="2" y="0"/>
                    <a:pt x="3" y="0"/>
                  </a:cubicBezTo>
                  <a:cubicBezTo>
                    <a:pt x="4" y="0"/>
                    <a:pt x="5" y="1"/>
                    <a:pt x="5" y="2"/>
                  </a:cubicBezTo>
                  <a:cubicBezTo>
                    <a:pt x="5" y="13"/>
                    <a:pt x="5" y="13"/>
                    <a:pt x="5" y="13"/>
                  </a:cubicBezTo>
                  <a:cubicBezTo>
                    <a:pt x="5" y="14"/>
                    <a:pt x="4" y="16"/>
                    <a:pt x="3" y="1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2" name="Freeform 358"/>
            <p:cNvSpPr/>
            <p:nvPr/>
          </p:nvSpPr>
          <p:spPr bwMode="auto">
            <a:xfrm>
              <a:off x="2515" y="1376"/>
              <a:ext cx="33" cy="12"/>
            </a:xfrm>
            <a:custGeom>
              <a:avLst/>
              <a:gdLst>
                <a:gd name="T0" fmla="*/ 12 w 14"/>
                <a:gd name="T1" fmla="*/ 5 h 5"/>
                <a:gd name="T2" fmla="*/ 2 w 14"/>
                <a:gd name="T3" fmla="*/ 5 h 5"/>
                <a:gd name="T4" fmla="*/ 0 w 14"/>
                <a:gd name="T5" fmla="*/ 2 h 5"/>
                <a:gd name="T6" fmla="*/ 2 w 14"/>
                <a:gd name="T7" fmla="*/ 0 h 5"/>
                <a:gd name="T8" fmla="*/ 12 w 14"/>
                <a:gd name="T9" fmla="*/ 0 h 5"/>
                <a:gd name="T10" fmla="*/ 14 w 14"/>
                <a:gd name="T11" fmla="*/ 2 h 5"/>
                <a:gd name="T12" fmla="*/ 12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2" y="5"/>
                  </a:moveTo>
                  <a:cubicBezTo>
                    <a:pt x="2" y="5"/>
                    <a:pt x="2" y="5"/>
                    <a:pt x="2" y="5"/>
                  </a:cubicBezTo>
                  <a:cubicBezTo>
                    <a:pt x="1" y="5"/>
                    <a:pt x="0" y="4"/>
                    <a:pt x="0" y="2"/>
                  </a:cubicBezTo>
                  <a:cubicBezTo>
                    <a:pt x="0" y="1"/>
                    <a:pt x="1" y="0"/>
                    <a:pt x="2" y="0"/>
                  </a:cubicBezTo>
                  <a:cubicBezTo>
                    <a:pt x="12" y="0"/>
                    <a:pt x="12" y="0"/>
                    <a:pt x="12" y="0"/>
                  </a:cubicBezTo>
                  <a:cubicBezTo>
                    <a:pt x="13" y="0"/>
                    <a:pt x="14" y="1"/>
                    <a:pt x="14" y="2"/>
                  </a:cubicBezTo>
                  <a:cubicBezTo>
                    <a:pt x="14" y="4"/>
                    <a:pt x="13"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3" name="Freeform 359"/>
            <p:cNvSpPr/>
            <p:nvPr/>
          </p:nvSpPr>
          <p:spPr bwMode="auto">
            <a:xfrm>
              <a:off x="2465" y="1376"/>
              <a:ext cx="36" cy="12"/>
            </a:xfrm>
            <a:custGeom>
              <a:avLst/>
              <a:gdLst>
                <a:gd name="T0" fmla="*/ 12 w 15"/>
                <a:gd name="T1" fmla="*/ 5 h 5"/>
                <a:gd name="T2" fmla="*/ 3 w 15"/>
                <a:gd name="T3" fmla="*/ 5 h 5"/>
                <a:gd name="T4" fmla="*/ 0 w 15"/>
                <a:gd name="T5" fmla="*/ 2 h 5"/>
                <a:gd name="T6" fmla="*/ 3 w 15"/>
                <a:gd name="T7" fmla="*/ 0 h 5"/>
                <a:gd name="T8" fmla="*/ 12 w 15"/>
                <a:gd name="T9" fmla="*/ 0 h 5"/>
                <a:gd name="T10" fmla="*/ 15 w 15"/>
                <a:gd name="T11" fmla="*/ 2 h 5"/>
                <a:gd name="T12" fmla="*/ 12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2" y="5"/>
                  </a:moveTo>
                  <a:cubicBezTo>
                    <a:pt x="3" y="5"/>
                    <a:pt x="3" y="5"/>
                    <a:pt x="3" y="5"/>
                  </a:cubicBezTo>
                  <a:cubicBezTo>
                    <a:pt x="1" y="5"/>
                    <a:pt x="0" y="4"/>
                    <a:pt x="0" y="2"/>
                  </a:cubicBezTo>
                  <a:cubicBezTo>
                    <a:pt x="0" y="1"/>
                    <a:pt x="1" y="0"/>
                    <a:pt x="3" y="0"/>
                  </a:cubicBezTo>
                  <a:cubicBezTo>
                    <a:pt x="12" y="0"/>
                    <a:pt x="12" y="0"/>
                    <a:pt x="12" y="0"/>
                  </a:cubicBezTo>
                  <a:cubicBezTo>
                    <a:pt x="14" y="0"/>
                    <a:pt x="15" y="1"/>
                    <a:pt x="15" y="2"/>
                  </a:cubicBezTo>
                  <a:cubicBezTo>
                    <a:pt x="15" y="4"/>
                    <a:pt x="14"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4" name="Freeform 360"/>
            <p:cNvSpPr>
              <a:spLocks noEditPoints="1"/>
            </p:cNvSpPr>
            <p:nvPr/>
          </p:nvSpPr>
          <p:spPr bwMode="auto">
            <a:xfrm>
              <a:off x="1149" y="1095"/>
              <a:ext cx="73" cy="73"/>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26 h 31"/>
                <a:gd name="T12" fmla="*/ 26 w 31"/>
                <a:gd name="T13" fmla="*/ 16 h 31"/>
                <a:gd name="T14" fmla="*/ 16 w 31"/>
                <a:gd name="T15" fmla="*/ 5 h 31"/>
                <a:gd name="T16" fmla="*/ 5 w 31"/>
                <a:gd name="T17" fmla="*/ 16 h 31"/>
                <a:gd name="T18" fmla="*/ 16 w 31"/>
                <a:gd name="T1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26"/>
                  </a:moveTo>
                  <a:cubicBezTo>
                    <a:pt x="22" y="26"/>
                    <a:pt x="26" y="21"/>
                    <a:pt x="26" y="16"/>
                  </a:cubicBezTo>
                  <a:cubicBezTo>
                    <a:pt x="26" y="10"/>
                    <a:pt x="22" y="5"/>
                    <a:pt x="16" y="5"/>
                  </a:cubicBezTo>
                  <a:cubicBezTo>
                    <a:pt x="10" y="5"/>
                    <a:pt x="5" y="10"/>
                    <a:pt x="5" y="16"/>
                  </a:cubicBezTo>
                  <a:cubicBezTo>
                    <a:pt x="5" y="21"/>
                    <a:pt x="10" y="26"/>
                    <a:pt x="16" y="26"/>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5" name="Freeform 361"/>
            <p:cNvSpPr>
              <a:spLocks noEditPoints="1"/>
            </p:cNvSpPr>
            <p:nvPr/>
          </p:nvSpPr>
          <p:spPr bwMode="auto">
            <a:xfrm>
              <a:off x="1256" y="1215"/>
              <a:ext cx="73" cy="76"/>
            </a:xfrm>
            <a:custGeom>
              <a:avLst/>
              <a:gdLst>
                <a:gd name="T0" fmla="*/ 15 w 31"/>
                <a:gd name="T1" fmla="*/ 32 h 32"/>
                <a:gd name="T2" fmla="*/ 0 w 31"/>
                <a:gd name="T3" fmla="*/ 16 h 32"/>
                <a:gd name="T4" fmla="*/ 15 w 31"/>
                <a:gd name="T5" fmla="*/ 0 h 32"/>
                <a:gd name="T6" fmla="*/ 31 w 31"/>
                <a:gd name="T7" fmla="*/ 16 h 32"/>
                <a:gd name="T8" fmla="*/ 15 w 31"/>
                <a:gd name="T9" fmla="*/ 32 h 32"/>
                <a:gd name="T10" fmla="*/ 15 w 31"/>
                <a:gd name="T11" fmla="*/ 27 h 32"/>
                <a:gd name="T12" fmla="*/ 26 w 31"/>
                <a:gd name="T13" fmla="*/ 16 h 32"/>
                <a:gd name="T14" fmla="*/ 15 w 31"/>
                <a:gd name="T15" fmla="*/ 5 h 32"/>
                <a:gd name="T16" fmla="*/ 5 w 31"/>
                <a:gd name="T17" fmla="*/ 16 h 32"/>
                <a:gd name="T18" fmla="*/ 15 w 31"/>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32"/>
                  </a:moveTo>
                  <a:cubicBezTo>
                    <a:pt x="7" y="32"/>
                    <a:pt x="0" y="25"/>
                    <a:pt x="0" y="16"/>
                  </a:cubicBezTo>
                  <a:cubicBezTo>
                    <a:pt x="0" y="7"/>
                    <a:pt x="7" y="0"/>
                    <a:pt x="15" y="0"/>
                  </a:cubicBezTo>
                  <a:cubicBezTo>
                    <a:pt x="24" y="0"/>
                    <a:pt x="31" y="7"/>
                    <a:pt x="31" y="16"/>
                  </a:cubicBezTo>
                  <a:cubicBezTo>
                    <a:pt x="31" y="25"/>
                    <a:pt x="24" y="32"/>
                    <a:pt x="15" y="32"/>
                  </a:cubicBezTo>
                  <a:close/>
                  <a:moveTo>
                    <a:pt x="15" y="27"/>
                  </a:moveTo>
                  <a:cubicBezTo>
                    <a:pt x="21" y="27"/>
                    <a:pt x="26" y="22"/>
                    <a:pt x="26" y="16"/>
                  </a:cubicBezTo>
                  <a:cubicBezTo>
                    <a:pt x="26" y="10"/>
                    <a:pt x="21" y="5"/>
                    <a:pt x="15" y="5"/>
                  </a:cubicBezTo>
                  <a:cubicBezTo>
                    <a:pt x="9" y="5"/>
                    <a:pt x="5" y="10"/>
                    <a:pt x="5" y="16"/>
                  </a:cubicBezTo>
                  <a:cubicBezTo>
                    <a:pt x="5" y="22"/>
                    <a:pt x="9" y="27"/>
                    <a:pt x="15" y="27"/>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6" name="Freeform 362"/>
            <p:cNvSpPr/>
            <p:nvPr/>
          </p:nvSpPr>
          <p:spPr bwMode="auto">
            <a:xfrm>
              <a:off x="1348" y="1099"/>
              <a:ext cx="38" cy="12"/>
            </a:xfrm>
            <a:custGeom>
              <a:avLst/>
              <a:gdLst>
                <a:gd name="T0" fmla="*/ 16 w 16"/>
                <a:gd name="T1" fmla="*/ 2 h 5"/>
                <a:gd name="T2" fmla="*/ 13 w 16"/>
                <a:gd name="T3" fmla="*/ 0 h 5"/>
                <a:gd name="T4" fmla="*/ 3 w 16"/>
                <a:gd name="T5" fmla="*/ 0 h 5"/>
                <a:gd name="T6" fmla="*/ 0 w 16"/>
                <a:gd name="T7" fmla="*/ 2 h 5"/>
                <a:gd name="T8" fmla="*/ 3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3" y="0"/>
                  </a:cubicBezTo>
                  <a:cubicBezTo>
                    <a:pt x="3" y="0"/>
                    <a:pt x="3" y="0"/>
                    <a:pt x="3" y="0"/>
                  </a:cubicBezTo>
                  <a:cubicBezTo>
                    <a:pt x="1" y="0"/>
                    <a:pt x="0" y="1"/>
                    <a:pt x="0" y="2"/>
                  </a:cubicBezTo>
                  <a:cubicBezTo>
                    <a:pt x="0" y="4"/>
                    <a:pt x="1" y="5"/>
                    <a:pt x="3" y="5"/>
                  </a:cubicBezTo>
                  <a:cubicBezTo>
                    <a:pt x="13" y="5"/>
                    <a:pt x="13" y="5"/>
                    <a:pt x="13" y="5"/>
                  </a:cubicBezTo>
                  <a:cubicBezTo>
                    <a:pt x="15" y="5"/>
                    <a:pt x="16" y="4"/>
                    <a:pt x="16" y="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7" name="Freeform 363"/>
            <p:cNvSpPr/>
            <p:nvPr/>
          </p:nvSpPr>
          <p:spPr bwMode="auto">
            <a:xfrm>
              <a:off x="1393" y="1099"/>
              <a:ext cx="38" cy="12"/>
            </a:xfrm>
            <a:custGeom>
              <a:avLst/>
              <a:gdLst>
                <a:gd name="T0" fmla="*/ 16 w 16"/>
                <a:gd name="T1" fmla="*/ 2 h 5"/>
                <a:gd name="T2" fmla="*/ 13 w 16"/>
                <a:gd name="T3" fmla="*/ 0 h 5"/>
                <a:gd name="T4" fmla="*/ 2 w 16"/>
                <a:gd name="T5" fmla="*/ 0 h 5"/>
                <a:gd name="T6" fmla="*/ 0 w 16"/>
                <a:gd name="T7" fmla="*/ 2 h 5"/>
                <a:gd name="T8" fmla="*/ 2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3" y="0"/>
                  </a:cubicBezTo>
                  <a:cubicBezTo>
                    <a:pt x="2" y="0"/>
                    <a:pt x="2" y="0"/>
                    <a:pt x="2" y="0"/>
                  </a:cubicBezTo>
                  <a:cubicBezTo>
                    <a:pt x="1" y="0"/>
                    <a:pt x="0" y="1"/>
                    <a:pt x="0" y="2"/>
                  </a:cubicBezTo>
                  <a:cubicBezTo>
                    <a:pt x="0" y="4"/>
                    <a:pt x="1" y="5"/>
                    <a:pt x="2" y="5"/>
                  </a:cubicBezTo>
                  <a:cubicBezTo>
                    <a:pt x="13" y="5"/>
                    <a:pt x="13" y="5"/>
                    <a:pt x="13" y="5"/>
                  </a:cubicBezTo>
                  <a:cubicBezTo>
                    <a:pt x="15" y="5"/>
                    <a:pt x="16" y="4"/>
                    <a:pt x="16" y="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8" name="Freeform 364"/>
            <p:cNvSpPr/>
            <p:nvPr/>
          </p:nvSpPr>
          <p:spPr bwMode="auto">
            <a:xfrm>
              <a:off x="1383" y="1111"/>
              <a:ext cx="12" cy="36"/>
            </a:xfrm>
            <a:custGeom>
              <a:avLst/>
              <a:gdLst>
                <a:gd name="T0" fmla="*/ 5 w 5"/>
                <a:gd name="T1" fmla="*/ 12 h 15"/>
                <a:gd name="T2" fmla="*/ 5 w 5"/>
                <a:gd name="T3" fmla="*/ 3 h 15"/>
                <a:gd name="T4" fmla="*/ 2 w 5"/>
                <a:gd name="T5" fmla="*/ 0 h 15"/>
                <a:gd name="T6" fmla="*/ 0 w 5"/>
                <a:gd name="T7" fmla="*/ 3 h 15"/>
                <a:gd name="T8" fmla="*/ 0 w 5"/>
                <a:gd name="T9" fmla="*/ 12 h 15"/>
                <a:gd name="T10" fmla="*/ 2 w 5"/>
                <a:gd name="T11" fmla="*/ 15 h 15"/>
                <a:gd name="T12" fmla="*/ 5 w 5"/>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2"/>
                  </a:moveTo>
                  <a:cubicBezTo>
                    <a:pt x="5" y="3"/>
                    <a:pt x="5" y="3"/>
                    <a:pt x="5" y="3"/>
                  </a:cubicBezTo>
                  <a:cubicBezTo>
                    <a:pt x="5" y="1"/>
                    <a:pt x="4" y="0"/>
                    <a:pt x="2" y="0"/>
                  </a:cubicBezTo>
                  <a:cubicBezTo>
                    <a:pt x="1" y="0"/>
                    <a:pt x="0" y="1"/>
                    <a:pt x="0" y="3"/>
                  </a:cubicBezTo>
                  <a:cubicBezTo>
                    <a:pt x="0" y="12"/>
                    <a:pt x="0" y="12"/>
                    <a:pt x="0" y="12"/>
                  </a:cubicBezTo>
                  <a:cubicBezTo>
                    <a:pt x="0" y="14"/>
                    <a:pt x="1" y="15"/>
                    <a:pt x="2" y="15"/>
                  </a:cubicBezTo>
                  <a:cubicBezTo>
                    <a:pt x="4" y="15"/>
                    <a:pt x="5" y="14"/>
                    <a:pt x="5" y="1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9" name="Freeform 365"/>
            <p:cNvSpPr/>
            <p:nvPr/>
          </p:nvSpPr>
          <p:spPr bwMode="auto">
            <a:xfrm>
              <a:off x="1383" y="1064"/>
              <a:ext cx="12" cy="33"/>
            </a:xfrm>
            <a:custGeom>
              <a:avLst/>
              <a:gdLst>
                <a:gd name="T0" fmla="*/ 5 w 5"/>
                <a:gd name="T1" fmla="*/ 12 h 14"/>
                <a:gd name="T2" fmla="*/ 5 w 5"/>
                <a:gd name="T3" fmla="*/ 2 h 14"/>
                <a:gd name="T4" fmla="*/ 2 w 5"/>
                <a:gd name="T5" fmla="*/ 0 h 14"/>
                <a:gd name="T6" fmla="*/ 0 w 5"/>
                <a:gd name="T7" fmla="*/ 2 h 14"/>
                <a:gd name="T8" fmla="*/ 0 w 5"/>
                <a:gd name="T9" fmla="*/ 12 h 14"/>
                <a:gd name="T10" fmla="*/ 2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2" y="0"/>
                  </a:cubicBezTo>
                  <a:cubicBezTo>
                    <a:pt x="1" y="0"/>
                    <a:pt x="0" y="1"/>
                    <a:pt x="0" y="2"/>
                  </a:cubicBezTo>
                  <a:cubicBezTo>
                    <a:pt x="0" y="12"/>
                    <a:pt x="0" y="12"/>
                    <a:pt x="0" y="12"/>
                  </a:cubicBezTo>
                  <a:cubicBezTo>
                    <a:pt x="0" y="13"/>
                    <a:pt x="1" y="14"/>
                    <a:pt x="2" y="14"/>
                  </a:cubicBezTo>
                  <a:cubicBezTo>
                    <a:pt x="4" y="14"/>
                    <a:pt x="5" y="13"/>
                    <a:pt x="5" y="1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0" name="Freeform 366"/>
            <p:cNvSpPr/>
            <p:nvPr/>
          </p:nvSpPr>
          <p:spPr bwMode="auto">
            <a:xfrm>
              <a:off x="1059" y="1315"/>
              <a:ext cx="38" cy="12"/>
            </a:xfrm>
            <a:custGeom>
              <a:avLst/>
              <a:gdLst>
                <a:gd name="T0" fmla="*/ 16 w 16"/>
                <a:gd name="T1" fmla="*/ 2 h 5"/>
                <a:gd name="T2" fmla="*/ 13 w 16"/>
                <a:gd name="T3" fmla="*/ 0 h 5"/>
                <a:gd name="T4" fmla="*/ 3 w 16"/>
                <a:gd name="T5" fmla="*/ 0 h 5"/>
                <a:gd name="T6" fmla="*/ 0 w 16"/>
                <a:gd name="T7" fmla="*/ 2 h 5"/>
                <a:gd name="T8" fmla="*/ 3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3" y="0"/>
                  </a:cubicBezTo>
                  <a:cubicBezTo>
                    <a:pt x="3" y="0"/>
                    <a:pt x="3" y="0"/>
                    <a:pt x="3" y="0"/>
                  </a:cubicBezTo>
                  <a:cubicBezTo>
                    <a:pt x="1" y="0"/>
                    <a:pt x="0" y="1"/>
                    <a:pt x="0" y="2"/>
                  </a:cubicBezTo>
                  <a:cubicBezTo>
                    <a:pt x="0" y="4"/>
                    <a:pt x="1" y="5"/>
                    <a:pt x="3" y="5"/>
                  </a:cubicBezTo>
                  <a:cubicBezTo>
                    <a:pt x="13" y="5"/>
                    <a:pt x="13" y="5"/>
                    <a:pt x="13" y="5"/>
                  </a:cubicBezTo>
                  <a:cubicBezTo>
                    <a:pt x="15" y="5"/>
                    <a:pt x="16" y="4"/>
                    <a:pt x="16"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1" name="Freeform 367"/>
            <p:cNvSpPr/>
            <p:nvPr/>
          </p:nvSpPr>
          <p:spPr bwMode="auto">
            <a:xfrm>
              <a:off x="1104" y="1315"/>
              <a:ext cx="38" cy="12"/>
            </a:xfrm>
            <a:custGeom>
              <a:avLst/>
              <a:gdLst>
                <a:gd name="T0" fmla="*/ 16 w 16"/>
                <a:gd name="T1" fmla="*/ 2 h 5"/>
                <a:gd name="T2" fmla="*/ 13 w 16"/>
                <a:gd name="T3" fmla="*/ 0 h 5"/>
                <a:gd name="T4" fmla="*/ 2 w 16"/>
                <a:gd name="T5" fmla="*/ 0 h 5"/>
                <a:gd name="T6" fmla="*/ 0 w 16"/>
                <a:gd name="T7" fmla="*/ 2 h 5"/>
                <a:gd name="T8" fmla="*/ 2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4" y="0"/>
                    <a:pt x="13" y="0"/>
                  </a:cubicBezTo>
                  <a:cubicBezTo>
                    <a:pt x="2" y="0"/>
                    <a:pt x="2" y="0"/>
                    <a:pt x="2" y="0"/>
                  </a:cubicBezTo>
                  <a:cubicBezTo>
                    <a:pt x="1" y="0"/>
                    <a:pt x="0" y="1"/>
                    <a:pt x="0" y="2"/>
                  </a:cubicBezTo>
                  <a:cubicBezTo>
                    <a:pt x="0" y="4"/>
                    <a:pt x="1" y="5"/>
                    <a:pt x="2" y="5"/>
                  </a:cubicBezTo>
                  <a:cubicBezTo>
                    <a:pt x="13" y="5"/>
                    <a:pt x="13" y="5"/>
                    <a:pt x="13" y="5"/>
                  </a:cubicBezTo>
                  <a:cubicBezTo>
                    <a:pt x="14" y="5"/>
                    <a:pt x="16" y="4"/>
                    <a:pt x="16"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2" name="Freeform 368"/>
            <p:cNvSpPr/>
            <p:nvPr/>
          </p:nvSpPr>
          <p:spPr bwMode="auto">
            <a:xfrm>
              <a:off x="1095" y="1327"/>
              <a:ext cx="11" cy="35"/>
            </a:xfrm>
            <a:custGeom>
              <a:avLst/>
              <a:gdLst>
                <a:gd name="T0" fmla="*/ 5 w 5"/>
                <a:gd name="T1" fmla="*/ 12 h 15"/>
                <a:gd name="T2" fmla="*/ 5 w 5"/>
                <a:gd name="T3" fmla="*/ 3 h 15"/>
                <a:gd name="T4" fmla="*/ 2 w 5"/>
                <a:gd name="T5" fmla="*/ 0 h 15"/>
                <a:gd name="T6" fmla="*/ 0 w 5"/>
                <a:gd name="T7" fmla="*/ 3 h 15"/>
                <a:gd name="T8" fmla="*/ 0 w 5"/>
                <a:gd name="T9" fmla="*/ 12 h 15"/>
                <a:gd name="T10" fmla="*/ 2 w 5"/>
                <a:gd name="T11" fmla="*/ 15 h 15"/>
                <a:gd name="T12" fmla="*/ 5 w 5"/>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2"/>
                  </a:moveTo>
                  <a:cubicBezTo>
                    <a:pt x="5" y="3"/>
                    <a:pt x="5" y="3"/>
                    <a:pt x="5" y="3"/>
                  </a:cubicBezTo>
                  <a:cubicBezTo>
                    <a:pt x="5" y="1"/>
                    <a:pt x="4" y="0"/>
                    <a:pt x="2" y="0"/>
                  </a:cubicBezTo>
                  <a:cubicBezTo>
                    <a:pt x="1" y="0"/>
                    <a:pt x="0" y="1"/>
                    <a:pt x="0" y="3"/>
                  </a:cubicBezTo>
                  <a:cubicBezTo>
                    <a:pt x="0" y="12"/>
                    <a:pt x="0" y="12"/>
                    <a:pt x="0" y="12"/>
                  </a:cubicBezTo>
                  <a:cubicBezTo>
                    <a:pt x="0" y="14"/>
                    <a:pt x="1" y="15"/>
                    <a:pt x="2" y="15"/>
                  </a:cubicBezTo>
                  <a:cubicBezTo>
                    <a:pt x="4" y="15"/>
                    <a:pt x="5" y="14"/>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3" name="Freeform 369"/>
            <p:cNvSpPr/>
            <p:nvPr/>
          </p:nvSpPr>
          <p:spPr bwMode="auto">
            <a:xfrm>
              <a:off x="1095" y="1279"/>
              <a:ext cx="11" cy="34"/>
            </a:xfrm>
            <a:custGeom>
              <a:avLst/>
              <a:gdLst>
                <a:gd name="T0" fmla="*/ 5 w 5"/>
                <a:gd name="T1" fmla="*/ 12 h 14"/>
                <a:gd name="T2" fmla="*/ 5 w 5"/>
                <a:gd name="T3" fmla="*/ 2 h 14"/>
                <a:gd name="T4" fmla="*/ 2 w 5"/>
                <a:gd name="T5" fmla="*/ 0 h 14"/>
                <a:gd name="T6" fmla="*/ 0 w 5"/>
                <a:gd name="T7" fmla="*/ 2 h 14"/>
                <a:gd name="T8" fmla="*/ 0 w 5"/>
                <a:gd name="T9" fmla="*/ 12 h 14"/>
                <a:gd name="T10" fmla="*/ 2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2" y="0"/>
                  </a:cubicBezTo>
                  <a:cubicBezTo>
                    <a:pt x="1" y="0"/>
                    <a:pt x="0" y="1"/>
                    <a:pt x="0" y="2"/>
                  </a:cubicBezTo>
                  <a:cubicBezTo>
                    <a:pt x="0" y="12"/>
                    <a:pt x="0" y="12"/>
                    <a:pt x="0" y="12"/>
                  </a:cubicBezTo>
                  <a:cubicBezTo>
                    <a:pt x="0" y="13"/>
                    <a:pt x="1" y="14"/>
                    <a:pt x="2" y="14"/>
                  </a:cubicBezTo>
                  <a:cubicBezTo>
                    <a:pt x="4" y="14"/>
                    <a:pt x="5" y="13"/>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sp>
        <p:nvSpPr>
          <p:cNvPr id="864" name="TextBox 1"/>
          <p:cNvSpPr txBox="1"/>
          <p:nvPr>
            <p:custDataLst>
              <p:tags r:id="rId1"/>
            </p:custDataLst>
          </p:nvPr>
        </p:nvSpPr>
        <p:spPr>
          <a:xfrm>
            <a:off x="1432177" y="796886"/>
            <a:ext cx="1835146" cy="830997"/>
          </a:xfrm>
          <a:prstGeom prst="rect">
            <a:avLst/>
          </a:prstGeom>
          <a:noFill/>
        </p:spPr>
        <p:txBody>
          <a:bodyPr wrap="square" rtlCol="0">
            <a:spAutoFit/>
          </a:bodyPr>
          <a:lstStyle/>
          <a:p>
            <a:pPr lvl="0" algn="ctr">
              <a:buClrTx/>
              <a:buSzTx/>
              <a:buFontTx/>
            </a:pPr>
            <a:r>
              <a:rPr lang="zh-CN" altLang="en-US" sz="48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rPr>
              <a:t>目 录</a:t>
            </a:r>
            <a:endParaRPr lang="zh-CN" altLang="en-US" sz="48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endParaRPr>
          </a:p>
        </p:txBody>
      </p:sp>
      <p:sp>
        <p:nvSpPr>
          <p:cNvPr id="865" name="TextBox 2"/>
          <p:cNvSpPr txBox="1">
            <a:spLocks noChangeArrowheads="1"/>
          </p:cNvSpPr>
          <p:nvPr>
            <p:custDataLst>
              <p:tags r:id="rId2"/>
            </p:custDataLst>
          </p:nvPr>
        </p:nvSpPr>
        <p:spPr bwMode="auto">
          <a:xfrm>
            <a:off x="3249613" y="1065144"/>
            <a:ext cx="1988045" cy="461665"/>
          </a:xfrm>
          <a:prstGeom prst="rect">
            <a:avLst/>
          </a:prstGeom>
        </p:spPr>
        <p:txBody>
          <a:bodyPr wrap="none">
            <a:spAutoFit/>
          </a:bodyPr>
          <a:lstStyle>
            <a:defPPr>
              <a:defRPr lang="zh-CN"/>
            </a:defPPr>
            <a:lvl1pPr>
              <a:defRPr sz="3600" b="1">
                <a:gradFill>
                  <a:gsLst>
                    <a:gs pos="0">
                      <a:srgbClr val="760000"/>
                    </a:gs>
                    <a:gs pos="100000">
                      <a:srgbClr val="FF0000"/>
                    </a:gs>
                  </a:gsLst>
                  <a:lin ang="5400000" scaled="0"/>
                </a:gradFill>
                <a:ea typeface="微软雅黑" panose="020B0503020204020204" charset="-122"/>
              </a:defRPr>
            </a:lvl1pPr>
          </a:lstStyle>
          <a:p>
            <a:pPr>
              <a:defRPr/>
            </a:pPr>
            <a:r>
              <a:rPr lang="en-US" altLang="zh-CN" sz="2400" b="0" dirty="0">
                <a:solidFill>
                  <a:schemeClr val="tx1"/>
                </a:solidFill>
                <a:latin typeface="思源宋体 CN Heavy" panose="02020900000000000000" pitchFamily="18" charset="-122"/>
                <a:ea typeface="思源宋体 CN Heavy" panose="02020900000000000000" pitchFamily="18" charset="-122"/>
                <a:cs typeface="+mn-ea"/>
                <a:sym typeface="+mn-lt"/>
              </a:rPr>
              <a:t>CONTENTS</a:t>
            </a:r>
            <a:endParaRPr lang="en-US" altLang="zh-CN" sz="2400" b="0" dirty="0">
              <a:solidFill>
                <a:schemeClr val="tx1"/>
              </a:solidFill>
              <a:latin typeface="思源宋体 CN Heavy" panose="02020900000000000000" pitchFamily="18" charset="-122"/>
              <a:ea typeface="思源宋体 CN Heavy" panose="02020900000000000000" pitchFamily="18" charset="-122"/>
              <a:cs typeface="+mn-ea"/>
              <a:sym typeface="+mn-lt"/>
            </a:endParaRPr>
          </a:p>
        </p:txBody>
      </p:sp>
      <p:sp>
        <p:nvSpPr>
          <p:cNvPr id="866" name="文本框 865"/>
          <p:cNvSpPr txBox="1"/>
          <p:nvPr>
            <p:custDataLst>
              <p:tags r:id="rId3"/>
            </p:custDataLst>
          </p:nvPr>
        </p:nvSpPr>
        <p:spPr>
          <a:xfrm>
            <a:off x="7554665" y="1492932"/>
            <a:ext cx="3378200" cy="584775"/>
          </a:xfrm>
          <a:prstGeom prst="rect">
            <a:avLst/>
          </a:prstGeom>
          <a:noFill/>
        </p:spPr>
        <p:txBody>
          <a:bodyPr wrap="square" rtlCol="0">
            <a:spAutoFit/>
          </a:bodyPr>
          <a:lstStyle/>
          <a:p>
            <a:pPr lvl="0" algn="dist">
              <a:buClrTx/>
              <a:buSzTx/>
              <a:buFontTx/>
            </a:pPr>
            <a:r>
              <a:rPr lang="zh-CN" altLang="en-US" sz="32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工作进展情况</a:t>
            </a:r>
            <a:endParaRPr lang="zh-CN" altLang="en-US" sz="32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867" name="TextBox 1"/>
          <p:cNvSpPr txBox="1"/>
          <p:nvPr>
            <p:custDataLst>
              <p:tags r:id="rId4"/>
            </p:custDataLst>
          </p:nvPr>
        </p:nvSpPr>
        <p:spPr>
          <a:xfrm>
            <a:off x="6348165" y="1495108"/>
            <a:ext cx="1206500" cy="829945"/>
          </a:xfrm>
          <a:prstGeom prst="rect">
            <a:avLst/>
          </a:prstGeom>
          <a:noFill/>
        </p:spPr>
        <p:txBody>
          <a:bodyPr wrap="square" rtlCol="0">
            <a:spAutoFit/>
          </a:bodyPr>
          <a:lstStyle/>
          <a:p>
            <a:pPr lvl="0" algn="ctr">
              <a:buClrTx/>
              <a:buSzTx/>
              <a:buFontTx/>
            </a:pPr>
            <a:r>
              <a:rPr lang="zh-CN" altLang="en-US" sz="48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rPr>
              <a:t>壹</a:t>
            </a:r>
            <a:endParaRPr lang="zh-CN" altLang="en-US" sz="48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endParaRPr>
          </a:p>
        </p:txBody>
      </p:sp>
      <p:sp>
        <p:nvSpPr>
          <p:cNvPr id="868" name="文本框 867"/>
          <p:cNvSpPr txBox="1"/>
          <p:nvPr>
            <p:custDataLst>
              <p:tags r:id="rId5"/>
            </p:custDataLst>
          </p:nvPr>
        </p:nvSpPr>
        <p:spPr>
          <a:xfrm>
            <a:off x="7580065" y="1956753"/>
            <a:ext cx="4203065" cy="319896"/>
          </a:xfrm>
          <a:prstGeom prst="rect">
            <a:avLst/>
          </a:prstGeom>
          <a:noFill/>
        </p:spPr>
        <p:txBody>
          <a:bodyPr wrap="square" rtlCol="0" anchor="t">
            <a:spAutoFit/>
          </a:bodyPr>
          <a:lstStyle/>
          <a:p>
            <a:pPr algn="l">
              <a:lnSpc>
                <a:spcPct val="150000"/>
              </a:lnSpc>
            </a:pPr>
            <a:r>
              <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单击此处输入你的正文，请尽量言简意赅的阐述观点；</a:t>
            </a:r>
            <a:endPar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869" name="TextBox 1"/>
          <p:cNvSpPr txBox="1"/>
          <p:nvPr>
            <p:custDataLst>
              <p:tags r:id="rId6"/>
            </p:custDataLst>
          </p:nvPr>
        </p:nvSpPr>
        <p:spPr>
          <a:xfrm>
            <a:off x="6348165" y="2607628"/>
            <a:ext cx="1206500" cy="829945"/>
          </a:xfrm>
          <a:prstGeom prst="rect">
            <a:avLst/>
          </a:prstGeom>
          <a:noFill/>
        </p:spPr>
        <p:txBody>
          <a:bodyPr wrap="square" rtlCol="0">
            <a:spAutoFit/>
          </a:bodyPr>
          <a:lstStyle/>
          <a:p>
            <a:pPr lvl="0" algn="ctr">
              <a:buClrTx/>
              <a:buSzTx/>
              <a:buFontTx/>
            </a:pPr>
            <a:r>
              <a:rPr lang="zh-CN" altLang="en-US" sz="48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rPr>
              <a:t>贰</a:t>
            </a:r>
            <a:endParaRPr lang="zh-CN" altLang="en-US" sz="48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endParaRPr>
          </a:p>
        </p:txBody>
      </p:sp>
      <p:sp>
        <p:nvSpPr>
          <p:cNvPr id="870" name="TextBox 1"/>
          <p:cNvSpPr txBox="1"/>
          <p:nvPr>
            <p:custDataLst>
              <p:tags r:id="rId7"/>
            </p:custDataLst>
          </p:nvPr>
        </p:nvSpPr>
        <p:spPr>
          <a:xfrm>
            <a:off x="6348165" y="3720148"/>
            <a:ext cx="1206500" cy="829945"/>
          </a:xfrm>
          <a:prstGeom prst="rect">
            <a:avLst/>
          </a:prstGeom>
          <a:noFill/>
        </p:spPr>
        <p:txBody>
          <a:bodyPr wrap="square" rtlCol="0">
            <a:spAutoFit/>
          </a:bodyPr>
          <a:lstStyle/>
          <a:p>
            <a:pPr lvl="0" algn="ctr">
              <a:buClrTx/>
              <a:buSzTx/>
              <a:buFontTx/>
            </a:pPr>
            <a:r>
              <a:rPr lang="zh-CN" altLang="en-US" sz="48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rPr>
              <a:t>叁</a:t>
            </a:r>
            <a:endParaRPr lang="zh-CN" altLang="en-US" sz="48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endParaRPr>
          </a:p>
        </p:txBody>
      </p:sp>
      <p:sp>
        <p:nvSpPr>
          <p:cNvPr id="871" name="TextBox 1"/>
          <p:cNvSpPr txBox="1"/>
          <p:nvPr>
            <p:custDataLst>
              <p:tags r:id="rId8"/>
            </p:custDataLst>
          </p:nvPr>
        </p:nvSpPr>
        <p:spPr>
          <a:xfrm>
            <a:off x="6348165" y="4794568"/>
            <a:ext cx="1206500" cy="829945"/>
          </a:xfrm>
          <a:prstGeom prst="rect">
            <a:avLst/>
          </a:prstGeom>
          <a:noFill/>
        </p:spPr>
        <p:txBody>
          <a:bodyPr wrap="square" rtlCol="0">
            <a:spAutoFit/>
          </a:bodyPr>
          <a:lstStyle/>
          <a:p>
            <a:pPr lvl="0" algn="ctr">
              <a:buClrTx/>
              <a:buSzTx/>
              <a:buFontTx/>
            </a:pPr>
            <a:r>
              <a:rPr lang="zh-CN" altLang="en-US" sz="48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rPr>
              <a:t>肆</a:t>
            </a:r>
            <a:endParaRPr lang="zh-CN" altLang="en-US" sz="48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endParaRPr>
          </a:p>
        </p:txBody>
      </p:sp>
      <p:cxnSp>
        <p:nvCxnSpPr>
          <p:cNvPr id="872" name="直接连接符 871"/>
          <p:cNvCxnSpPr/>
          <p:nvPr>
            <p:custDataLst>
              <p:tags r:id="rId9"/>
            </p:custDataLst>
          </p:nvPr>
        </p:nvCxnSpPr>
        <p:spPr>
          <a:xfrm>
            <a:off x="7434650" y="1738948"/>
            <a:ext cx="0" cy="3492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3" name="直接连接符 872"/>
          <p:cNvCxnSpPr/>
          <p:nvPr>
            <p:custDataLst>
              <p:tags r:id="rId10"/>
            </p:custDataLst>
          </p:nvPr>
        </p:nvCxnSpPr>
        <p:spPr>
          <a:xfrm>
            <a:off x="7434650" y="2856548"/>
            <a:ext cx="0" cy="3492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4" name="直接连接符 873"/>
          <p:cNvCxnSpPr/>
          <p:nvPr>
            <p:custDataLst>
              <p:tags r:id="rId11"/>
            </p:custDataLst>
          </p:nvPr>
        </p:nvCxnSpPr>
        <p:spPr>
          <a:xfrm>
            <a:off x="7434650" y="3948748"/>
            <a:ext cx="0" cy="3492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5" name="直接连接符 874"/>
          <p:cNvCxnSpPr/>
          <p:nvPr>
            <p:custDataLst>
              <p:tags r:id="rId12"/>
            </p:custDataLst>
          </p:nvPr>
        </p:nvCxnSpPr>
        <p:spPr>
          <a:xfrm>
            <a:off x="7434650" y="5015548"/>
            <a:ext cx="0" cy="34925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76" name="文本框 875"/>
          <p:cNvSpPr txBox="1"/>
          <p:nvPr>
            <p:custDataLst>
              <p:tags r:id="rId13"/>
            </p:custDataLst>
          </p:nvPr>
        </p:nvSpPr>
        <p:spPr>
          <a:xfrm>
            <a:off x="7554665" y="2610532"/>
            <a:ext cx="3378200" cy="584775"/>
          </a:xfrm>
          <a:prstGeom prst="rect">
            <a:avLst/>
          </a:prstGeom>
          <a:noFill/>
        </p:spPr>
        <p:txBody>
          <a:bodyPr wrap="square" rtlCol="0">
            <a:spAutoFit/>
          </a:bodyPr>
          <a:lstStyle/>
          <a:p>
            <a:pPr lvl="0" algn="dist">
              <a:buClrTx/>
              <a:buSzTx/>
              <a:buFontTx/>
            </a:pPr>
            <a:r>
              <a:rPr lang="zh-CN" altLang="en-US" sz="32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工作指标完成</a:t>
            </a:r>
            <a:endParaRPr lang="zh-CN" altLang="en-US" sz="32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877" name="文本框 876"/>
          <p:cNvSpPr txBox="1"/>
          <p:nvPr>
            <p:custDataLst>
              <p:tags r:id="rId14"/>
            </p:custDataLst>
          </p:nvPr>
        </p:nvSpPr>
        <p:spPr>
          <a:xfrm>
            <a:off x="7580065" y="3074353"/>
            <a:ext cx="4203065" cy="319896"/>
          </a:xfrm>
          <a:prstGeom prst="rect">
            <a:avLst/>
          </a:prstGeom>
          <a:noFill/>
        </p:spPr>
        <p:txBody>
          <a:bodyPr wrap="square" rtlCol="0" anchor="t">
            <a:spAutoFit/>
          </a:bodyPr>
          <a:lstStyle/>
          <a:p>
            <a:pPr algn="l">
              <a:lnSpc>
                <a:spcPct val="150000"/>
              </a:lnSpc>
            </a:pPr>
            <a:r>
              <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单击此处输入你的正文，请尽量言简意赅的阐述观点；</a:t>
            </a:r>
            <a:endPar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878" name="文本框 877"/>
          <p:cNvSpPr txBox="1"/>
          <p:nvPr>
            <p:custDataLst>
              <p:tags r:id="rId15"/>
            </p:custDataLst>
          </p:nvPr>
        </p:nvSpPr>
        <p:spPr>
          <a:xfrm>
            <a:off x="7554665" y="3702732"/>
            <a:ext cx="3378200" cy="584775"/>
          </a:xfrm>
          <a:prstGeom prst="rect">
            <a:avLst/>
          </a:prstGeom>
          <a:noFill/>
        </p:spPr>
        <p:txBody>
          <a:bodyPr wrap="square" rtlCol="0">
            <a:spAutoFit/>
          </a:bodyPr>
          <a:lstStyle/>
          <a:p>
            <a:pPr lvl="0" algn="dist">
              <a:buClrTx/>
              <a:buSzTx/>
              <a:buFontTx/>
            </a:pPr>
            <a:r>
              <a:rPr lang="zh-CN" altLang="en-US" sz="32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项目推进难点</a:t>
            </a:r>
            <a:endParaRPr lang="zh-CN" altLang="en-US" sz="32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879" name="文本框 878"/>
          <p:cNvSpPr txBox="1"/>
          <p:nvPr>
            <p:custDataLst>
              <p:tags r:id="rId16"/>
            </p:custDataLst>
          </p:nvPr>
        </p:nvSpPr>
        <p:spPr>
          <a:xfrm>
            <a:off x="7580065" y="4166553"/>
            <a:ext cx="4203065" cy="319896"/>
          </a:xfrm>
          <a:prstGeom prst="rect">
            <a:avLst/>
          </a:prstGeom>
          <a:noFill/>
        </p:spPr>
        <p:txBody>
          <a:bodyPr wrap="square" rtlCol="0" anchor="t">
            <a:spAutoFit/>
          </a:bodyPr>
          <a:lstStyle/>
          <a:p>
            <a:pPr algn="l">
              <a:lnSpc>
                <a:spcPct val="150000"/>
              </a:lnSpc>
            </a:pPr>
            <a:r>
              <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单击此处输入你的正文，请尽量言简意赅的阐述观点；</a:t>
            </a:r>
            <a:endPar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880" name="文本框 879"/>
          <p:cNvSpPr txBox="1"/>
          <p:nvPr>
            <p:custDataLst>
              <p:tags r:id="rId17"/>
            </p:custDataLst>
          </p:nvPr>
        </p:nvSpPr>
        <p:spPr>
          <a:xfrm>
            <a:off x="7554665" y="4744132"/>
            <a:ext cx="3378200" cy="584775"/>
          </a:xfrm>
          <a:prstGeom prst="rect">
            <a:avLst/>
          </a:prstGeom>
          <a:noFill/>
        </p:spPr>
        <p:txBody>
          <a:bodyPr wrap="square" rtlCol="0">
            <a:spAutoFit/>
          </a:bodyPr>
          <a:lstStyle/>
          <a:p>
            <a:pPr lvl="0" algn="dist">
              <a:buClrTx/>
              <a:buSzTx/>
              <a:buFontTx/>
            </a:pPr>
            <a:r>
              <a:rPr lang="zh-CN" altLang="en-US" sz="32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项目推进计划</a:t>
            </a:r>
            <a:endParaRPr lang="zh-CN" altLang="en-US" sz="32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881" name="文本框 880"/>
          <p:cNvSpPr txBox="1"/>
          <p:nvPr>
            <p:custDataLst>
              <p:tags r:id="rId18"/>
            </p:custDataLst>
          </p:nvPr>
        </p:nvSpPr>
        <p:spPr>
          <a:xfrm>
            <a:off x="7580065" y="5207953"/>
            <a:ext cx="4203065" cy="319896"/>
          </a:xfrm>
          <a:prstGeom prst="rect">
            <a:avLst/>
          </a:prstGeom>
          <a:noFill/>
        </p:spPr>
        <p:txBody>
          <a:bodyPr wrap="square" rtlCol="0" anchor="t">
            <a:spAutoFit/>
          </a:bodyPr>
          <a:lstStyle/>
          <a:p>
            <a:pPr algn="l">
              <a:lnSpc>
                <a:spcPct val="150000"/>
              </a:lnSpc>
            </a:pPr>
            <a:r>
              <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单击此处输入你的正文，请尽量言简意赅的阐述观点；</a:t>
            </a:r>
            <a:endPar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椭圆 506"/>
          <p:cNvSpPr/>
          <p:nvPr/>
        </p:nvSpPr>
        <p:spPr>
          <a:xfrm flipV="1">
            <a:off x="8756355" y="1646061"/>
            <a:ext cx="1154278" cy="115427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nvGrpSpPr>
          <p:cNvPr id="5" name="Group 4"/>
          <p:cNvGrpSpPr>
            <a:grpSpLocks noChangeAspect="1"/>
          </p:cNvGrpSpPr>
          <p:nvPr/>
        </p:nvGrpSpPr>
        <p:grpSpPr bwMode="auto">
          <a:xfrm>
            <a:off x="469900" y="1492011"/>
            <a:ext cx="5168900" cy="4102497"/>
            <a:chOff x="2163" y="828"/>
            <a:chExt cx="3359" cy="2666"/>
          </a:xfrm>
        </p:grpSpPr>
        <p:grpSp>
          <p:nvGrpSpPr>
            <p:cNvPr id="7" name="Group 205"/>
            <p:cNvGrpSpPr/>
            <p:nvPr/>
          </p:nvGrpSpPr>
          <p:grpSpPr bwMode="auto">
            <a:xfrm>
              <a:off x="2163" y="828"/>
              <a:ext cx="3359" cy="2666"/>
              <a:chOff x="2163" y="828"/>
              <a:chExt cx="3359" cy="2666"/>
            </a:xfrm>
          </p:grpSpPr>
          <p:sp>
            <p:nvSpPr>
              <p:cNvPr id="296" name="Freeform 5"/>
              <p:cNvSpPr>
                <a:spLocks noEditPoints="1"/>
              </p:cNvSpPr>
              <p:nvPr/>
            </p:nvSpPr>
            <p:spPr bwMode="auto">
              <a:xfrm>
                <a:off x="3062" y="1498"/>
                <a:ext cx="2245" cy="1686"/>
              </a:xfrm>
              <a:custGeom>
                <a:avLst/>
                <a:gdLst>
                  <a:gd name="T0" fmla="*/ 811 w 948"/>
                  <a:gd name="T1" fmla="*/ 636 h 712"/>
                  <a:gd name="T2" fmla="*/ 29 w 948"/>
                  <a:gd name="T3" fmla="*/ 605 h 712"/>
                  <a:gd name="T4" fmla="*/ 44 w 948"/>
                  <a:gd name="T5" fmla="*/ 616 h 712"/>
                  <a:gd name="T6" fmla="*/ 74 w 948"/>
                  <a:gd name="T7" fmla="*/ 583 h 712"/>
                  <a:gd name="T8" fmla="*/ 143 w 948"/>
                  <a:gd name="T9" fmla="*/ 606 h 712"/>
                  <a:gd name="T10" fmla="*/ 663 w 948"/>
                  <a:gd name="T11" fmla="*/ 566 h 712"/>
                  <a:gd name="T12" fmla="*/ 594 w 948"/>
                  <a:gd name="T13" fmla="*/ 619 h 712"/>
                  <a:gd name="T14" fmla="*/ 588 w 948"/>
                  <a:gd name="T15" fmla="*/ 628 h 712"/>
                  <a:gd name="T16" fmla="*/ 597 w 948"/>
                  <a:gd name="T17" fmla="*/ 629 h 712"/>
                  <a:gd name="T18" fmla="*/ 639 w 948"/>
                  <a:gd name="T19" fmla="*/ 638 h 712"/>
                  <a:gd name="T20" fmla="*/ 659 w 948"/>
                  <a:gd name="T21" fmla="*/ 646 h 712"/>
                  <a:gd name="T22" fmla="*/ 672 w 948"/>
                  <a:gd name="T23" fmla="*/ 656 h 712"/>
                  <a:gd name="T24" fmla="*/ 675 w 948"/>
                  <a:gd name="T25" fmla="*/ 665 h 712"/>
                  <a:gd name="T26" fmla="*/ 675 w 948"/>
                  <a:gd name="T27" fmla="*/ 695 h 712"/>
                  <a:gd name="T28" fmla="*/ 673 w 948"/>
                  <a:gd name="T29" fmla="*/ 705 h 712"/>
                  <a:gd name="T30" fmla="*/ 676 w 948"/>
                  <a:gd name="T31" fmla="*/ 712 h 712"/>
                  <a:gd name="T32" fmla="*/ 756 w 948"/>
                  <a:gd name="T33" fmla="*/ 579 h 712"/>
                  <a:gd name="T34" fmla="*/ 664 w 948"/>
                  <a:gd name="T35" fmla="*/ 553 h 712"/>
                  <a:gd name="T36" fmla="*/ 890 w 948"/>
                  <a:gd name="T37" fmla="*/ 382 h 712"/>
                  <a:gd name="T38" fmla="*/ 934 w 948"/>
                  <a:gd name="T39" fmla="*/ 419 h 712"/>
                  <a:gd name="T40" fmla="*/ 882 w 948"/>
                  <a:gd name="T41" fmla="*/ 552 h 712"/>
                  <a:gd name="T42" fmla="*/ 882 w 948"/>
                  <a:gd name="T43" fmla="*/ 552 h 712"/>
                  <a:gd name="T44" fmla="*/ 923 w 948"/>
                  <a:gd name="T45" fmla="*/ 245 h 712"/>
                  <a:gd name="T46" fmla="*/ 372 w 948"/>
                  <a:gd name="T47" fmla="*/ 265 h 712"/>
                  <a:gd name="T48" fmla="*/ 437 w 948"/>
                  <a:gd name="T49" fmla="*/ 269 h 712"/>
                  <a:gd name="T50" fmla="*/ 474 w 948"/>
                  <a:gd name="T51" fmla="*/ 276 h 712"/>
                  <a:gd name="T52" fmla="*/ 481 w 948"/>
                  <a:gd name="T53" fmla="*/ 278 h 712"/>
                  <a:gd name="T54" fmla="*/ 502 w 948"/>
                  <a:gd name="T55" fmla="*/ 287 h 712"/>
                  <a:gd name="T56" fmla="*/ 515 w 948"/>
                  <a:gd name="T57" fmla="*/ 297 h 712"/>
                  <a:gd name="T58" fmla="*/ 519 w 948"/>
                  <a:gd name="T59" fmla="*/ 307 h 712"/>
                  <a:gd name="T60" fmla="*/ 519 w 948"/>
                  <a:gd name="T61" fmla="*/ 339 h 712"/>
                  <a:gd name="T62" fmla="*/ 513 w 948"/>
                  <a:gd name="T63" fmla="*/ 354 h 712"/>
                  <a:gd name="T64" fmla="*/ 513 w 948"/>
                  <a:gd name="T65" fmla="*/ 386 h 712"/>
                  <a:gd name="T66" fmla="*/ 515 w 948"/>
                  <a:gd name="T67" fmla="*/ 393 h 712"/>
                  <a:gd name="T68" fmla="*/ 517 w 948"/>
                  <a:gd name="T69" fmla="*/ 397 h 712"/>
                  <a:gd name="T70" fmla="*/ 628 w 948"/>
                  <a:gd name="T71" fmla="*/ 346 h 712"/>
                  <a:gd name="T72" fmla="*/ 741 w 948"/>
                  <a:gd name="T73" fmla="*/ 458 h 712"/>
                  <a:gd name="T74" fmla="*/ 720 w 948"/>
                  <a:gd name="T75" fmla="*/ 377 h 712"/>
                  <a:gd name="T76" fmla="*/ 645 w 948"/>
                  <a:gd name="T77" fmla="*/ 298 h 712"/>
                  <a:gd name="T78" fmla="*/ 567 w 948"/>
                  <a:gd name="T79" fmla="*/ 265 h 712"/>
                  <a:gd name="T80" fmla="*/ 293 w 948"/>
                  <a:gd name="T81" fmla="*/ 238 h 712"/>
                  <a:gd name="T82" fmla="*/ 293 w 948"/>
                  <a:gd name="T83" fmla="*/ 238 h 712"/>
                  <a:gd name="T84" fmla="*/ 158 w 948"/>
                  <a:gd name="T85" fmla="*/ 271 h 712"/>
                  <a:gd name="T86" fmla="*/ 35 w 948"/>
                  <a:gd name="T87" fmla="*/ 380 h 712"/>
                  <a:gd name="T88" fmla="*/ 219 w 948"/>
                  <a:gd name="T89" fmla="*/ 385 h 712"/>
                  <a:gd name="T90" fmla="*/ 219 w 948"/>
                  <a:gd name="T91" fmla="*/ 352 h 712"/>
                  <a:gd name="T92" fmla="*/ 225 w 948"/>
                  <a:gd name="T93" fmla="*/ 338 h 712"/>
                  <a:gd name="T94" fmla="*/ 225 w 948"/>
                  <a:gd name="T95" fmla="*/ 305 h 712"/>
                  <a:gd name="T96" fmla="*/ 153 w 948"/>
                  <a:gd name="T97" fmla="*/ 230 h 712"/>
                  <a:gd name="T98" fmla="*/ 30 w 948"/>
                  <a:gd name="T99" fmla="*/ 84 h 712"/>
                  <a:gd name="T100" fmla="*/ 293 w 948"/>
                  <a:gd name="T101" fmla="*/ 54 h 712"/>
                  <a:gd name="T102" fmla="*/ 299 w 948"/>
                  <a:gd name="T103" fmla="*/ 136 h 712"/>
                  <a:gd name="T104" fmla="*/ 324 w 948"/>
                  <a:gd name="T105" fmla="*/ 137 h 712"/>
                  <a:gd name="T106" fmla="*/ 644 w 948"/>
                  <a:gd name="T107" fmla="*/ 174 h 712"/>
                  <a:gd name="T108" fmla="*/ 169 w 948"/>
                  <a:gd name="T109" fmla="*/ 0 h 712"/>
                  <a:gd name="T110" fmla="*/ 18 w 948"/>
                  <a:gd name="T111" fmla="*/ 59 h 712"/>
                  <a:gd name="T112" fmla="*/ 45 w 948"/>
                  <a:gd name="T113" fmla="*/ 84 h 712"/>
                  <a:gd name="T114" fmla="*/ 241 w 948"/>
                  <a:gd name="T115" fmla="*/ 117 h 712"/>
                  <a:gd name="T116" fmla="*/ 278 w 948"/>
                  <a:gd name="T117" fmla="*/ 132 h 712"/>
                  <a:gd name="T118" fmla="*/ 260 w 948"/>
                  <a:gd name="T119" fmla="*/ 6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48" h="712">
                    <a:moveTo>
                      <a:pt x="806" y="630"/>
                    </a:moveTo>
                    <a:cubicBezTo>
                      <a:pt x="805" y="635"/>
                      <a:pt x="803" y="639"/>
                      <a:pt x="802" y="643"/>
                    </a:cubicBezTo>
                    <a:cubicBezTo>
                      <a:pt x="805" y="640"/>
                      <a:pt x="808" y="638"/>
                      <a:pt x="811" y="636"/>
                    </a:cubicBezTo>
                    <a:cubicBezTo>
                      <a:pt x="806" y="630"/>
                      <a:pt x="806" y="630"/>
                      <a:pt x="806" y="630"/>
                    </a:cubicBezTo>
                    <a:moveTo>
                      <a:pt x="43" y="597"/>
                    </a:moveTo>
                    <a:cubicBezTo>
                      <a:pt x="38" y="600"/>
                      <a:pt x="34" y="602"/>
                      <a:pt x="29" y="605"/>
                    </a:cubicBezTo>
                    <a:cubicBezTo>
                      <a:pt x="35" y="629"/>
                      <a:pt x="35" y="629"/>
                      <a:pt x="35" y="629"/>
                    </a:cubicBezTo>
                    <a:cubicBezTo>
                      <a:pt x="52" y="646"/>
                      <a:pt x="72" y="660"/>
                      <a:pt x="92" y="673"/>
                    </a:cubicBezTo>
                    <a:cubicBezTo>
                      <a:pt x="82" y="654"/>
                      <a:pt x="54" y="649"/>
                      <a:pt x="44" y="616"/>
                    </a:cubicBezTo>
                    <a:cubicBezTo>
                      <a:pt x="42" y="609"/>
                      <a:pt x="42" y="602"/>
                      <a:pt x="43" y="597"/>
                    </a:cubicBezTo>
                    <a:moveTo>
                      <a:pt x="123" y="564"/>
                    </a:moveTo>
                    <a:cubicBezTo>
                      <a:pt x="106" y="569"/>
                      <a:pt x="90" y="576"/>
                      <a:pt x="74" y="583"/>
                    </a:cubicBezTo>
                    <a:cubicBezTo>
                      <a:pt x="86" y="584"/>
                      <a:pt x="100" y="590"/>
                      <a:pt x="111" y="599"/>
                    </a:cubicBezTo>
                    <a:cubicBezTo>
                      <a:pt x="118" y="605"/>
                      <a:pt x="125" y="606"/>
                      <a:pt x="133" y="606"/>
                    </a:cubicBezTo>
                    <a:cubicBezTo>
                      <a:pt x="136" y="606"/>
                      <a:pt x="140" y="606"/>
                      <a:pt x="143" y="606"/>
                    </a:cubicBezTo>
                    <a:cubicBezTo>
                      <a:pt x="127" y="599"/>
                      <a:pt x="120" y="582"/>
                      <a:pt x="123" y="564"/>
                    </a:cubicBezTo>
                    <a:moveTo>
                      <a:pt x="664" y="553"/>
                    </a:moveTo>
                    <a:cubicBezTo>
                      <a:pt x="663" y="557"/>
                      <a:pt x="662" y="561"/>
                      <a:pt x="663" y="566"/>
                    </a:cubicBezTo>
                    <a:cubicBezTo>
                      <a:pt x="666" y="597"/>
                      <a:pt x="650" y="622"/>
                      <a:pt x="625" y="622"/>
                    </a:cubicBezTo>
                    <a:cubicBezTo>
                      <a:pt x="623" y="622"/>
                      <a:pt x="621" y="622"/>
                      <a:pt x="620" y="622"/>
                    </a:cubicBezTo>
                    <a:cubicBezTo>
                      <a:pt x="610" y="620"/>
                      <a:pt x="602" y="619"/>
                      <a:pt x="594" y="619"/>
                    </a:cubicBezTo>
                    <a:cubicBezTo>
                      <a:pt x="586" y="619"/>
                      <a:pt x="578" y="621"/>
                      <a:pt x="572" y="626"/>
                    </a:cubicBezTo>
                    <a:cubicBezTo>
                      <a:pt x="577" y="627"/>
                      <a:pt x="583" y="627"/>
                      <a:pt x="588" y="628"/>
                    </a:cubicBezTo>
                    <a:cubicBezTo>
                      <a:pt x="588" y="628"/>
                      <a:pt x="588" y="628"/>
                      <a:pt x="588" y="628"/>
                    </a:cubicBezTo>
                    <a:cubicBezTo>
                      <a:pt x="591" y="628"/>
                      <a:pt x="594" y="629"/>
                      <a:pt x="597" y="629"/>
                    </a:cubicBezTo>
                    <a:cubicBezTo>
                      <a:pt x="597" y="629"/>
                      <a:pt x="597" y="629"/>
                      <a:pt x="597" y="629"/>
                    </a:cubicBezTo>
                    <a:cubicBezTo>
                      <a:pt x="597" y="629"/>
                      <a:pt x="597" y="629"/>
                      <a:pt x="597" y="629"/>
                    </a:cubicBezTo>
                    <a:cubicBezTo>
                      <a:pt x="610" y="631"/>
                      <a:pt x="622" y="633"/>
                      <a:pt x="633" y="636"/>
                    </a:cubicBezTo>
                    <a:cubicBezTo>
                      <a:pt x="633" y="636"/>
                      <a:pt x="633" y="636"/>
                      <a:pt x="633" y="636"/>
                    </a:cubicBezTo>
                    <a:cubicBezTo>
                      <a:pt x="635" y="637"/>
                      <a:pt x="637" y="637"/>
                      <a:pt x="639" y="638"/>
                    </a:cubicBezTo>
                    <a:cubicBezTo>
                      <a:pt x="639" y="638"/>
                      <a:pt x="639" y="638"/>
                      <a:pt x="639" y="638"/>
                    </a:cubicBezTo>
                    <a:cubicBezTo>
                      <a:pt x="639" y="638"/>
                      <a:pt x="639" y="638"/>
                      <a:pt x="639" y="638"/>
                    </a:cubicBezTo>
                    <a:cubicBezTo>
                      <a:pt x="647" y="641"/>
                      <a:pt x="654" y="643"/>
                      <a:pt x="659" y="646"/>
                    </a:cubicBezTo>
                    <a:cubicBezTo>
                      <a:pt x="659" y="646"/>
                      <a:pt x="659" y="646"/>
                      <a:pt x="659" y="646"/>
                    </a:cubicBezTo>
                    <a:cubicBezTo>
                      <a:pt x="665" y="649"/>
                      <a:pt x="669" y="652"/>
                      <a:pt x="672" y="656"/>
                    </a:cubicBezTo>
                    <a:cubicBezTo>
                      <a:pt x="672" y="656"/>
                      <a:pt x="672" y="656"/>
                      <a:pt x="672" y="656"/>
                    </a:cubicBezTo>
                    <a:cubicBezTo>
                      <a:pt x="672" y="656"/>
                      <a:pt x="672" y="656"/>
                      <a:pt x="672" y="656"/>
                    </a:cubicBezTo>
                    <a:cubicBezTo>
                      <a:pt x="674" y="658"/>
                      <a:pt x="675" y="661"/>
                      <a:pt x="675" y="663"/>
                    </a:cubicBezTo>
                    <a:cubicBezTo>
                      <a:pt x="675" y="664"/>
                      <a:pt x="675" y="664"/>
                      <a:pt x="675" y="665"/>
                    </a:cubicBezTo>
                    <a:cubicBezTo>
                      <a:pt x="675" y="665"/>
                      <a:pt x="675" y="665"/>
                      <a:pt x="675" y="665"/>
                    </a:cubicBezTo>
                    <a:cubicBezTo>
                      <a:pt x="675" y="695"/>
                      <a:pt x="675" y="695"/>
                      <a:pt x="675" y="695"/>
                    </a:cubicBezTo>
                    <a:cubicBezTo>
                      <a:pt x="675" y="695"/>
                      <a:pt x="675" y="695"/>
                      <a:pt x="675" y="695"/>
                    </a:cubicBezTo>
                    <a:cubicBezTo>
                      <a:pt x="675" y="696"/>
                      <a:pt x="675" y="696"/>
                      <a:pt x="675" y="696"/>
                    </a:cubicBezTo>
                    <a:cubicBezTo>
                      <a:pt x="675" y="699"/>
                      <a:pt x="674" y="701"/>
                      <a:pt x="673" y="704"/>
                    </a:cubicBezTo>
                    <a:cubicBezTo>
                      <a:pt x="673" y="704"/>
                      <a:pt x="673" y="704"/>
                      <a:pt x="673" y="705"/>
                    </a:cubicBezTo>
                    <a:cubicBezTo>
                      <a:pt x="673" y="705"/>
                      <a:pt x="673" y="705"/>
                      <a:pt x="673" y="705"/>
                    </a:cubicBezTo>
                    <a:cubicBezTo>
                      <a:pt x="673" y="705"/>
                      <a:pt x="673" y="705"/>
                      <a:pt x="673" y="705"/>
                    </a:cubicBezTo>
                    <a:cubicBezTo>
                      <a:pt x="675" y="707"/>
                      <a:pt x="676" y="710"/>
                      <a:pt x="676" y="712"/>
                    </a:cubicBezTo>
                    <a:cubicBezTo>
                      <a:pt x="703" y="703"/>
                      <a:pt x="729" y="692"/>
                      <a:pt x="753" y="677"/>
                    </a:cubicBezTo>
                    <a:cubicBezTo>
                      <a:pt x="759" y="582"/>
                      <a:pt x="759" y="582"/>
                      <a:pt x="759" y="582"/>
                    </a:cubicBezTo>
                    <a:cubicBezTo>
                      <a:pt x="756" y="579"/>
                      <a:pt x="756" y="579"/>
                      <a:pt x="756" y="579"/>
                    </a:cubicBezTo>
                    <a:cubicBezTo>
                      <a:pt x="754" y="566"/>
                      <a:pt x="754" y="566"/>
                      <a:pt x="754" y="566"/>
                    </a:cubicBezTo>
                    <a:cubicBezTo>
                      <a:pt x="728" y="564"/>
                      <a:pt x="699" y="560"/>
                      <a:pt x="667" y="554"/>
                    </a:cubicBezTo>
                    <a:cubicBezTo>
                      <a:pt x="666" y="553"/>
                      <a:pt x="665" y="553"/>
                      <a:pt x="664" y="553"/>
                    </a:cubicBezTo>
                    <a:moveTo>
                      <a:pt x="923" y="245"/>
                    </a:moveTo>
                    <a:cubicBezTo>
                      <a:pt x="923" y="279"/>
                      <a:pt x="911" y="311"/>
                      <a:pt x="891" y="337"/>
                    </a:cubicBezTo>
                    <a:cubicBezTo>
                      <a:pt x="890" y="382"/>
                      <a:pt x="890" y="382"/>
                      <a:pt x="890" y="382"/>
                    </a:cubicBezTo>
                    <a:cubicBezTo>
                      <a:pt x="882" y="381"/>
                      <a:pt x="882" y="381"/>
                      <a:pt x="882" y="381"/>
                    </a:cubicBezTo>
                    <a:cubicBezTo>
                      <a:pt x="879" y="395"/>
                      <a:pt x="874" y="418"/>
                      <a:pt x="865" y="446"/>
                    </a:cubicBezTo>
                    <a:cubicBezTo>
                      <a:pt x="891" y="440"/>
                      <a:pt x="914" y="431"/>
                      <a:pt x="934" y="419"/>
                    </a:cubicBezTo>
                    <a:cubicBezTo>
                      <a:pt x="934" y="419"/>
                      <a:pt x="934" y="419"/>
                      <a:pt x="934" y="419"/>
                    </a:cubicBezTo>
                    <a:cubicBezTo>
                      <a:pt x="934" y="419"/>
                      <a:pt x="934" y="419"/>
                      <a:pt x="934" y="419"/>
                    </a:cubicBezTo>
                    <a:cubicBezTo>
                      <a:pt x="925" y="468"/>
                      <a:pt x="907" y="512"/>
                      <a:pt x="882" y="552"/>
                    </a:cubicBezTo>
                    <a:cubicBezTo>
                      <a:pt x="868" y="556"/>
                      <a:pt x="852" y="560"/>
                      <a:pt x="835" y="562"/>
                    </a:cubicBezTo>
                    <a:cubicBezTo>
                      <a:pt x="840" y="571"/>
                      <a:pt x="846" y="581"/>
                      <a:pt x="853" y="592"/>
                    </a:cubicBezTo>
                    <a:cubicBezTo>
                      <a:pt x="864" y="579"/>
                      <a:pt x="873" y="566"/>
                      <a:pt x="882" y="552"/>
                    </a:cubicBezTo>
                    <a:cubicBezTo>
                      <a:pt x="907" y="512"/>
                      <a:pt x="925" y="468"/>
                      <a:pt x="934" y="419"/>
                    </a:cubicBezTo>
                    <a:cubicBezTo>
                      <a:pt x="934" y="419"/>
                      <a:pt x="934" y="419"/>
                      <a:pt x="934" y="419"/>
                    </a:cubicBezTo>
                    <a:cubicBezTo>
                      <a:pt x="947" y="351"/>
                      <a:pt x="948" y="287"/>
                      <a:pt x="923" y="245"/>
                    </a:cubicBezTo>
                    <a:moveTo>
                      <a:pt x="311" y="240"/>
                    </a:moveTo>
                    <a:cubicBezTo>
                      <a:pt x="316" y="268"/>
                      <a:pt x="316" y="268"/>
                      <a:pt x="316" y="268"/>
                    </a:cubicBezTo>
                    <a:cubicBezTo>
                      <a:pt x="333" y="266"/>
                      <a:pt x="352" y="265"/>
                      <a:pt x="372" y="265"/>
                    </a:cubicBezTo>
                    <a:cubicBezTo>
                      <a:pt x="391" y="265"/>
                      <a:pt x="410" y="266"/>
                      <a:pt x="427" y="268"/>
                    </a:cubicBezTo>
                    <a:cubicBezTo>
                      <a:pt x="427" y="268"/>
                      <a:pt x="427" y="268"/>
                      <a:pt x="427" y="268"/>
                    </a:cubicBezTo>
                    <a:cubicBezTo>
                      <a:pt x="430" y="268"/>
                      <a:pt x="434" y="268"/>
                      <a:pt x="437" y="269"/>
                    </a:cubicBezTo>
                    <a:cubicBezTo>
                      <a:pt x="437" y="269"/>
                      <a:pt x="437" y="269"/>
                      <a:pt x="437" y="269"/>
                    </a:cubicBezTo>
                    <a:cubicBezTo>
                      <a:pt x="437" y="269"/>
                      <a:pt x="437" y="269"/>
                      <a:pt x="437" y="269"/>
                    </a:cubicBezTo>
                    <a:cubicBezTo>
                      <a:pt x="451" y="271"/>
                      <a:pt x="463" y="273"/>
                      <a:pt x="474" y="276"/>
                    </a:cubicBezTo>
                    <a:cubicBezTo>
                      <a:pt x="474" y="276"/>
                      <a:pt x="474" y="276"/>
                      <a:pt x="474" y="276"/>
                    </a:cubicBezTo>
                    <a:cubicBezTo>
                      <a:pt x="477" y="277"/>
                      <a:pt x="479" y="278"/>
                      <a:pt x="481" y="278"/>
                    </a:cubicBezTo>
                    <a:cubicBezTo>
                      <a:pt x="481" y="278"/>
                      <a:pt x="481" y="278"/>
                      <a:pt x="481" y="278"/>
                    </a:cubicBezTo>
                    <a:cubicBezTo>
                      <a:pt x="481" y="278"/>
                      <a:pt x="481" y="278"/>
                      <a:pt x="481" y="278"/>
                    </a:cubicBezTo>
                    <a:cubicBezTo>
                      <a:pt x="489" y="281"/>
                      <a:pt x="496" y="284"/>
                      <a:pt x="502" y="287"/>
                    </a:cubicBezTo>
                    <a:cubicBezTo>
                      <a:pt x="502" y="287"/>
                      <a:pt x="502" y="287"/>
                      <a:pt x="502" y="287"/>
                    </a:cubicBezTo>
                    <a:cubicBezTo>
                      <a:pt x="508" y="290"/>
                      <a:pt x="512" y="293"/>
                      <a:pt x="515" y="297"/>
                    </a:cubicBezTo>
                    <a:cubicBezTo>
                      <a:pt x="515" y="297"/>
                      <a:pt x="515" y="297"/>
                      <a:pt x="515" y="297"/>
                    </a:cubicBezTo>
                    <a:cubicBezTo>
                      <a:pt x="515" y="297"/>
                      <a:pt x="515" y="297"/>
                      <a:pt x="515" y="297"/>
                    </a:cubicBezTo>
                    <a:cubicBezTo>
                      <a:pt x="517" y="299"/>
                      <a:pt x="519" y="302"/>
                      <a:pt x="519" y="305"/>
                    </a:cubicBezTo>
                    <a:cubicBezTo>
                      <a:pt x="519" y="305"/>
                      <a:pt x="519" y="306"/>
                      <a:pt x="519" y="306"/>
                    </a:cubicBezTo>
                    <a:cubicBezTo>
                      <a:pt x="519" y="307"/>
                      <a:pt x="519" y="307"/>
                      <a:pt x="519" y="307"/>
                    </a:cubicBezTo>
                    <a:cubicBezTo>
                      <a:pt x="519" y="339"/>
                      <a:pt x="519" y="339"/>
                      <a:pt x="519" y="339"/>
                    </a:cubicBezTo>
                    <a:cubicBezTo>
                      <a:pt x="519" y="339"/>
                      <a:pt x="519" y="339"/>
                      <a:pt x="519" y="339"/>
                    </a:cubicBezTo>
                    <a:cubicBezTo>
                      <a:pt x="519" y="339"/>
                      <a:pt x="519" y="339"/>
                      <a:pt x="519" y="339"/>
                    </a:cubicBezTo>
                    <a:cubicBezTo>
                      <a:pt x="519" y="343"/>
                      <a:pt x="517" y="348"/>
                      <a:pt x="513" y="352"/>
                    </a:cubicBezTo>
                    <a:cubicBezTo>
                      <a:pt x="513" y="352"/>
                      <a:pt x="513" y="352"/>
                      <a:pt x="513" y="352"/>
                    </a:cubicBezTo>
                    <a:cubicBezTo>
                      <a:pt x="513" y="353"/>
                      <a:pt x="513" y="353"/>
                      <a:pt x="513" y="354"/>
                    </a:cubicBezTo>
                    <a:cubicBezTo>
                      <a:pt x="513" y="354"/>
                      <a:pt x="513" y="354"/>
                      <a:pt x="513" y="354"/>
                    </a:cubicBezTo>
                    <a:cubicBezTo>
                      <a:pt x="513" y="386"/>
                      <a:pt x="513" y="386"/>
                      <a:pt x="513" y="386"/>
                    </a:cubicBezTo>
                    <a:cubicBezTo>
                      <a:pt x="513" y="386"/>
                      <a:pt x="513" y="386"/>
                      <a:pt x="513" y="386"/>
                    </a:cubicBezTo>
                    <a:cubicBezTo>
                      <a:pt x="513" y="386"/>
                      <a:pt x="513" y="386"/>
                      <a:pt x="513" y="386"/>
                    </a:cubicBezTo>
                    <a:cubicBezTo>
                      <a:pt x="513" y="388"/>
                      <a:pt x="513" y="389"/>
                      <a:pt x="512" y="391"/>
                    </a:cubicBezTo>
                    <a:cubicBezTo>
                      <a:pt x="513" y="392"/>
                      <a:pt x="514" y="392"/>
                      <a:pt x="515" y="393"/>
                    </a:cubicBezTo>
                    <a:cubicBezTo>
                      <a:pt x="515" y="393"/>
                      <a:pt x="515" y="393"/>
                      <a:pt x="515" y="393"/>
                    </a:cubicBezTo>
                    <a:cubicBezTo>
                      <a:pt x="515" y="393"/>
                      <a:pt x="515" y="393"/>
                      <a:pt x="515" y="393"/>
                    </a:cubicBezTo>
                    <a:cubicBezTo>
                      <a:pt x="516" y="394"/>
                      <a:pt x="517" y="396"/>
                      <a:pt x="517" y="397"/>
                    </a:cubicBezTo>
                    <a:cubicBezTo>
                      <a:pt x="534" y="379"/>
                      <a:pt x="558" y="383"/>
                      <a:pt x="565" y="362"/>
                    </a:cubicBezTo>
                    <a:cubicBezTo>
                      <a:pt x="573" y="342"/>
                      <a:pt x="592" y="326"/>
                      <a:pt x="608" y="326"/>
                    </a:cubicBezTo>
                    <a:cubicBezTo>
                      <a:pt x="617" y="326"/>
                      <a:pt x="625" y="332"/>
                      <a:pt x="628" y="346"/>
                    </a:cubicBezTo>
                    <a:cubicBezTo>
                      <a:pt x="636" y="385"/>
                      <a:pt x="603" y="401"/>
                      <a:pt x="618" y="428"/>
                    </a:cubicBezTo>
                    <a:cubicBezTo>
                      <a:pt x="623" y="436"/>
                      <a:pt x="625" y="444"/>
                      <a:pt x="626" y="451"/>
                    </a:cubicBezTo>
                    <a:cubicBezTo>
                      <a:pt x="666" y="456"/>
                      <a:pt x="705" y="458"/>
                      <a:pt x="741" y="458"/>
                    </a:cubicBezTo>
                    <a:cubicBezTo>
                      <a:pt x="732" y="382"/>
                      <a:pt x="732" y="382"/>
                      <a:pt x="732" y="382"/>
                    </a:cubicBezTo>
                    <a:cubicBezTo>
                      <a:pt x="731" y="381"/>
                      <a:pt x="730" y="381"/>
                      <a:pt x="730" y="381"/>
                    </a:cubicBezTo>
                    <a:cubicBezTo>
                      <a:pt x="726" y="380"/>
                      <a:pt x="723" y="378"/>
                      <a:pt x="720" y="377"/>
                    </a:cubicBezTo>
                    <a:cubicBezTo>
                      <a:pt x="706" y="371"/>
                      <a:pt x="693" y="362"/>
                      <a:pt x="682" y="352"/>
                    </a:cubicBezTo>
                    <a:cubicBezTo>
                      <a:pt x="680" y="350"/>
                      <a:pt x="678" y="348"/>
                      <a:pt x="676" y="346"/>
                    </a:cubicBezTo>
                    <a:cubicBezTo>
                      <a:pt x="663" y="332"/>
                      <a:pt x="652" y="317"/>
                      <a:pt x="645" y="298"/>
                    </a:cubicBezTo>
                    <a:cubicBezTo>
                      <a:pt x="645" y="297"/>
                      <a:pt x="644" y="295"/>
                      <a:pt x="644" y="293"/>
                    </a:cubicBezTo>
                    <a:cubicBezTo>
                      <a:pt x="640" y="283"/>
                      <a:pt x="637" y="272"/>
                      <a:pt x="636" y="261"/>
                    </a:cubicBezTo>
                    <a:cubicBezTo>
                      <a:pt x="614" y="264"/>
                      <a:pt x="591" y="265"/>
                      <a:pt x="567" y="265"/>
                    </a:cubicBezTo>
                    <a:cubicBezTo>
                      <a:pt x="548" y="265"/>
                      <a:pt x="529" y="264"/>
                      <a:pt x="509" y="262"/>
                    </a:cubicBezTo>
                    <a:cubicBezTo>
                      <a:pt x="446" y="255"/>
                      <a:pt x="379" y="247"/>
                      <a:pt x="311" y="240"/>
                    </a:cubicBezTo>
                    <a:moveTo>
                      <a:pt x="293" y="238"/>
                    </a:moveTo>
                    <a:cubicBezTo>
                      <a:pt x="297" y="245"/>
                      <a:pt x="300" y="252"/>
                      <a:pt x="303" y="260"/>
                    </a:cubicBezTo>
                    <a:cubicBezTo>
                      <a:pt x="300" y="239"/>
                      <a:pt x="300" y="239"/>
                      <a:pt x="300" y="239"/>
                    </a:cubicBezTo>
                    <a:cubicBezTo>
                      <a:pt x="298" y="239"/>
                      <a:pt x="295" y="238"/>
                      <a:pt x="293" y="238"/>
                    </a:cubicBezTo>
                    <a:moveTo>
                      <a:pt x="153" y="230"/>
                    </a:moveTo>
                    <a:cubicBezTo>
                      <a:pt x="153" y="241"/>
                      <a:pt x="153" y="252"/>
                      <a:pt x="151" y="262"/>
                    </a:cubicBezTo>
                    <a:cubicBezTo>
                      <a:pt x="153" y="265"/>
                      <a:pt x="156" y="268"/>
                      <a:pt x="158" y="271"/>
                    </a:cubicBezTo>
                    <a:cubicBezTo>
                      <a:pt x="146" y="281"/>
                      <a:pt x="146" y="281"/>
                      <a:pt x="146" y="281"/>
                    </a:cubicBezTo>
                    <a:cubicBezTo>
                      <a:pt x="134" y="321"/>
                      <a:pt x="104" y="355"/>
                      <a:pt x="62" y="372"/>
                    </a:cubicBezTo>
                    <a:cubicBezTo>
                      <a:pt x="53" y="375"/>
                      <a:pt x="44" y="378"/>
                      <a:pt x="35" y="380"/>
                    </a:cubicBezTo>
                    <a:cubicBezTo>
                      <a:pt x="35" y="388"/>
                      <a:pt x="35" y="396"/>
                      <a:pt x="35" y="404"/>
                    </a:cubicBezTo>
                    <a:cubicBezTo>
                      <a:pt x="80" y="393"/>
                      <a:pt x="134" y="385"/>
                      <a:pt x="195" y="385"/>
                    </a:cubicBezTo>
                    <a:cubicBezTo>
                      <a:pt x="203" y="385"/>
                      <a:pt x="211" y="385"/>
                      <a:pt x="219" y="385"/>
                    </a:cubicBezTo>
                    <a:cubicBezTo>
                      <a:pt x="219" y="354"/>
                      <a:pt x="219" y="354"/>
                      <a:pt x="219" y="354"/>
                    </a:cubicBezTo>
                    <a:cubicBezTo>
                      <a:pt x="219" y="354"/>
                      <a:pt x="219" y="354"/>
                      <a:pt x="219" y="354"/>
                    </a:cubicBezTo>
                    <a:cubicBezTo>
                      <a:pt x="219" y="353"/>
                      <a:pt x="219" y="353"/>
                      <a:pt x="219" y="352"/>
                    </a:cubicBezTo>
                    <a:cubicBezTo>
                      <a:pt x="219" y="349"/>
                      <a:pt x="222" y="345"/>
                      <a:pt x="225" y="342"/>
                    </a:cubicBezTo>
                    <a:cubicBezTo>
                      <a:pt x="225" y="341"/>
                      <a:pt x="225" y="340"/>
                      <a:pt x="225" y="339"/>
                    </a:cubicBezTo>
                    <a:cubicBezTo>
                      <a:pt x="225" y="339"/>
                      <a:pt x="225" y="338"/>
                      <a:pt x="225" y="338"/>
                    </a:cubicBezTo>
                    <a:cubicBezTo>
                      <a:pt x="225" y="307"/>
                      <a:pt x="225" y="307"/>
                      <a:pt x="225" y="307"/>
                    </a:cubicBezTo>
                    <a:cubicBezTo>
                      <a:pt x="225" y="307"/>
                      <a:pt x="225" y="307"/>
                      <a:pt x="225" y="306"/>
                    </a:cubicBezTo>
                    <a:cubicBezTo>
                      <a:pt x="225" y="306"/>
                      <a:pt x="225" y="305"/>
                      <a:pt x="225" y="305"/>
                    </a:cubicBezTo>
                    <a:cubicBezTo>
                      <a:pt x="227" y="290"/>
                      <a:pt x="256" y="277"/>
                      <a:pt x="298" y="270"/>
                    </a:cubicBezTo>
                    <a:cubicBezTo>
                      <a:pt x="289" y="260"/>
                      <a:pt x="275" y="248"/>
                      <a:pt x="256" y="235"/>
                    </a:cubicBezTo>
                    <a:cubicBezTo>
                      <a:pt x="221" y="232"/>
                      <a:pt x="186" y="230"/>
                      <a:pt x="153" y="230"/>
                    </a:cubicBezTo>
                    <a:moveTo>
                      <a:pt x="29" y="60"/>
                    </a:moveTo>
                    <a:cubicBezTo>
                      <a:pt x="30" y="84"/>
                      <a:pt x="30" y="84"/>
                      <a:pt x="30" y="84"/>
                    </a:cubicBezTo>
                    <a:cubicBezTo>
                      <a:pt x="30" y="84"/>
                      <a:pt x="30" y="84"/>
                      <a:pt x="30" y="84"/>
                    </a:cubicBezTo>
                    <a:cubicBezTo>
                      <a:pt x="29" y="60"/>
                      <a:pt x="29" y="60"/>
                      <a:pt x="29" y="60"/>
                    </a:cubicBezTo>
                    <a:moveTo>
                      <a:pt x="301" y="13"/>
                    </a:moveTo>
                    <a:cubicBezTo>
                      <a:pt x="299" y="26"/>
                      <a:pt x="296" y="40"/>
                      <a:pt x="293" y="54"/>
                    </a:cubicBezTo>
                    <a:cubicBezTo>
                      <a:pt x="287" y="75"/>
                      <a:pt x="288" y="95"/>
                      <a:pt x="288" y="109"/>
                    </a:cubicBezTo>
                    <a:cubicBezTo>
                      <a:pt x="292" y="135"/>
                      <a:pt x="292" y="135"/>
                      <a:pt x="292" y="135"/>
                    </a:cubicBezTo>
                    <a:cubicBezTo>
                      <a:pt x="295" y="135"/>
                      <a:pt x="297" y="136"/>
                      <a:pt x="299" y="136"/>
                    </a:cubicBezTo>
                    <a:cubicBezTo>
                      <a:pt x="308" y="102"/>
                      <a:pt x="327" y="73"/>
                      <a:pt x="344" y="73"/>
                    </a:cubicBezTo>
                    <a:cubicBezTo>
                      <a:pt x="345" y="73"/>
                      <a:pt x="345" y="73"/>
                      <a:pt x="345" y="73"/>
                    </a:cubicBezTo>
                    <a:cubicBezTo>
                      <a:pt x="369" y="75"/>
                      <a:pt x="348" y="109"/>
                      <a:pt x="324" y="137"/>
                    </a:cubicBezTo>
                    <a:cubicBezTo>
                      <a:pt x="323" y="138"/>
                      <a:pt x="322" y="140"/>
                      <a:pt x="321" y="141"/>
                    </a:cubicBezTo>
                    <a:cubicBezTo>
                      <a:pt x="419" y="161"/>
                      <a:pt x="520" y="175"/>
                      <a:pt x="608" y="175"/>
                    </a:cubicBezTo>
                    <a:cubicBezTo>
                      <a:pt x="621" y="175"/>
                      <a:pt x="633" y="175"/>
                      <a:pt x="644" y="174"/>
                    </a:cubicBezTo>
                    <a:cubicBezTo>
                      <a:pt x="471" y="132"/>
                      <a:pt x="445" y="46"/>
                      <a:pt x="301" y="13"/>
                    </a:cubicBezTo>
                    <a:moveTo>
                      <a:pt x="175" y="0"/>
                    </a:moveTo>
                    <a:cubicBezTo>
                      <a:pt x="173" y="0"/>
                      <a:pt x="171" y="0"/>
                      <a:pt x="169" y="0"/>
                    </a:cubicBezTo>
                    <a:cubicBezTo>
                      <a:pt x="97" y="1"/>
                      <a:pt x="41" y="21"/>
                      <a:pt x="0" y="56"/>
                    </a:cubicBezTo>
                    <a:cubicBezTo>
                      <a:pt x="6" y="57"/>
                      <a:pt x="6" y="57"/>
                      <a:pt x="6" y="57"/>
                    </a:cubicBezTo>
                    <a:cubicBezTo>
                      <a:pt x="18" y="59"/>
                      <a:pt x="18" y="59"/>
                      <a:pt x="18" y="59"/>
                    </a:cubicBezTo>
                    <a:cubicBezTo>
                      <a:pt x="23" y="59"/>
                      <a:pt x="23" y="59"/>
                      <a:pt x="23" y="59"/>
                    </a:cubicBezTo>
                    <a:cubicBezTo>
                      <a:pt x="29" y="60"/>
                      <a:pt x="29" y="60"/>
                      <a:pt x="29" y="60"/>
                    </a:cubicBezTo>
                    <a:cubicBezTo>
                      <a:pt x="29" y="60"/>
                      <a:pt x="36" y="70"/>
                      <a:pt x="45" y="84"/>
                    </a:cubicBezTo>
                    <a:cubicBezTo>
                      <a:pt x="73" y="85"/>
                      <a:pt x="105" y="90"/>
                      <a:pt x="139" y="99"/>
                    </a:cubicBezTo>
                    <a:cubicBezTo>
                      <a:pt x="177" y="108"/>
                      <a:pt x="216" y="118"/>
                      <a:pt x="257" y="127"/>
                    </a:cubicBezTo>
                    <a:cubicBezTo>
                      <a:pt x="252" y="124"/>
                      <a:pt x="247" y="120"/>
                      <a:pt x="241" y="117"/>
                    </a:cubicBezTo>
                    <a:cubicBezTo>
                      <a:pt x="208" y="99"/>
                      <a:pt x="177" y="74"/>
                      <a:pt x="198" y="64"/>
                    </a:cubicBezTo>
                    <a:cubicBezTo>
                      <a:pt x="200" y="63"/>
                      <a:pt x="203" y="62"/>
                      <a:pt x="206" y="62"/>
                    </a:cubicBezTo>
                    <a:cubicBezTo>
                      <a:pt x="227" y="62"/>
                      <a:pt x="261" y="95"/>
                      <a:pt x="278" y="132"/>
                    </a:cubicBezTo>
                    <a:cubicBezTo>
                      <a:pt x="279" y="132"/>
                      <a:pt x="280" y="132"/>
                      <a:pt x="280" y="132"/>
                    </a:cubicBezTo>
                    <a:cubicBezTo>
                      <a:pt x="278" y="117"/>
                      <a:pt x="278" y="117"/>
                      <a:pt x="278" y="117"/>
                    </a:cubicBezTo>
                    <a:cubicBezTo>
                      <a:pt x="262" y="81"/>
                      <a:pt x="257" y="38"/>
                      <a:pt x="260" y="6"/>
                    </a:cubicBezTo>
                    <a:cubicBezTo>
                      <a:pt x="237" y="3"/>
                      <a:pt x="211" y="1"/>
                      <a:pt x="181" y="0"/>
                    </a:cubicBezTo>
                    <a:cubicBezTo>
                      <a:pt x="179" y="0"/>
                      <a:pt x="177" y="0"/>
                      <a:pt x="175"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7" name="Freeform 6"/>
              <p:cNvSpPr>
                <a:spLocks noEditPoints="1"/>
              </p:cNvSpPr>
              <p:nvPr/>
            </p:nvSpPr>
            <p:spPr bwMode="auto">
              <a:xfrm>
                <a:off x="3133" y="1697"/>
                <a:ext cx="1475" cy="429"/>
              </a:xfrm>
              <a:custGeom>
                <a:avLst/>
                <a:gdLst>
                  <a:gd name="T0" fmla="*/ 291 w 623"/>
                  <a:gd name="T1" fmla="*/ 57 h 181"/>
                  <a:gd name="T2" fmla="*/ 270 w 623"/>
                  <a:gd name="T3" fmla="*/ 92 h 181"/>
                  <a:gd name="T4" fmla="*/ 281 w 623"/>
                  <a:gd name="T5" fmla="*/ 156 h 181"/>
                  <a:gd name="T6" fmla="*/ 479 w 623"/>
                  <a:gd name="T7" fmla="*/ 178 h 181"/>
                  <a:gd name="T8" fmla="*/ 537 w 623"/>
                  <a:gd name="T9" fmla="*/ 181 h 181"/>
                  <a:gd name="T10" fmla="*/ 606 w 623"/>
                  <a:gd name="T11" fmla="*/ 177 h 181"/>
                  <a:gd name="T12" fmla="*/ 606 w 623"/>
                  <a:gd name="T13" fmla="*/ 151 h 181"/>
                  <a:gd name="T14" fmla="*/ 602 w 623"/>
                  <a:gd name="T15" fmla="*/ 151 h 181"/>
                  <a:gd name="T16" fmla="*/ 604 w 623"/>
                  <a:gd name="T17" fmla="*/ 124 h 181"/>
                  <a:gd name="T18" fmla="*/ 612 w 623"/>
                  <a:gd name="T19" fmla="*/ 120 h 181"/>
                  <a:gd name="T20" fmla="*/ 623 w 623"/>
                  <a:gd name="T21" fmla="*/ 92 h 181"/>
                  <a:gd name="T22" fmla="*/ 614 w 623"/>
                  <a:gd name="T23" fmla="*/ 90 h 181"/>
                  <a:gd name="T24" fmla="*/ 614 w 623"/>
                  <a:gd name="T25" fmla="*/ 90 h 181"/>
                  <a:gd name="T26" fmla="*/ 578 w 623"/>
                  <a:gd name="T27" fmla="*/ 91 h 181"/>
                  <a:gd name="T28" fmla="*/ 291 w 623"/>
                  <a:gd name="T29" fmla="*/ 57 h 181"/>
                  <a:gd name="T30" fmla="*/ 262 w 623"/>
                  <a:gd name="T31" fmla="*/ 51 h 181"/>
                  <a:gd name="T32" fmla="*/ 266 w 623"/>
                  <a:gd name="T33" fmla="*/ 69 h 181"/>
                  <a:gd name="T34" fmla="*/ 269 w 623"/>
                  <a:gd name="T35" fmla="*/ 52 h 181"/>
                  <a:gd name="T36" fmla="*/ 262 w 623"/>
                  <a:gd name="T37" fmla="*/ 51 h 181"/>
                  <a:gd name="T38" fmla="*/ 248 w 623"/>
                  <a:gd name="T39" fmla="*/ 48 h 181"/>
                  <a:gd name="T40" fmla="*/ 252 w 623"/>
                  <a:gd name="T41" fmla="*/ 55 h 181"/>
                  <a:gd name="T42" fmla="*/ 250 w 623"/>
                  <a:gd name="T43" fmla="*/ 48 h 181"/>
                  <a:gd name="T44" fmla="*/ 248 w 623"/>
                  <a:gd name="T45" fmla="*/ 48 h 181"/>
                  <a:gd name="T46" fmla="*/ 15 w 623"/>
                  <a:gd name="T47" fmla="*/ 0 h 181"/>
                  <a:gd name="T48" fmla="*/ 27 w 623"/>
                  <a:gd name="T49" fmla="*/ 19 h 181"/>
                  <a:gd name="T50" fmla="*/ 35 w 623"/>
                  <a:gd name="T51" fmla="*/ 21 h 181"/>
                  <a:gd name="T52" fmla="*/ 35 w 623"/>
                  <a:gd name="T53" fmla="*/ 21 h 181"/>
                  <a:gd name="T54" fmla="*/ 44 w 623"/>
                  <a:gd name="T55" fmla="*/ 26 h 181"/>
                  <a:gd name="T56" fmla="*/ 44 w 623"/>
                  <a:gd name="T57" fmla="*/ 26 h 181"/>
                  <a:gd name="T58" fmla="*/ 44 w 623"/>
                  <a:gd name="T59" fmla="*/ 26 h 181"/>
                  <a:gd name="T60" fmla="*/ 73 w 623"/>
                  <a:gd name="T61" fmla="*/ 45 h 181"/>
                  <a:gd name="T62" fmla="*/ 73 w 623"/>
                  <a:gd name="T63" fmla="*/ 45 h 181"/>
                  <a:gd name="T64" fmla="*/ 98 w 623"/>
                  <a:gd name="T65" fmla="*/ 72 h 181"/>
                  <a:gd name="T66" fmla="*/ 98 w 623"/>
                  <a:gd name="T67" fmla="*/ 72 h 181"/>
                  <a:gd name="T68" fmla="*/ 98 w 623"/>
                  <a:gd name="T69" fmla="*/ 72 h 181"/>
                  <a:gd name="T70" fmla="*/ 111 w 623"/>
                  <a:gd name="T71" fmla="*/ 97 h 181"/>
                  <a:gd name="T72" fmla="*/ 113 w 623"/>
                  <a:gd name="T73" fmla="*/ 101 h 181"/>
                  <a:gd name="T74" fmla="*/ 123 w 623"/>
                  <a:gd name="T75" fmla="*/ 146 h 181"/>
                  <a:gd name="T76" fmla="*/ 226 w 623"/>
                  <a:gd name="T77" fmla="*/ 151 h 181"/>
                  <a:gd name="T78" fmla="*/ 208 w 623"/>
                  <a:gd name="T79" fmla="*/ 140 h 181"/>
                  <a:gd name="T80" fmla="*/ 141 w 623"/>
                  <a:gd name="T81" fmla="*/ 57 h 181"/>
                  <a:gd name="T82" fmla="*/ 153 w 623"/>
                  <a:gd name="T83" fmla="*/ 54 h 181"/>
                  <a:gd name="T84" fmla="*/ 263 w 623"/>
                  <a:gd name="T85" fmla="*/ 154 h 181"/>
                  <a:gd name="T86" fmla="*/ 270 w 623"/>
                  <a:gd name="T87" fmla="*/ 155 h 181"/>
                  <a:gd name="T88" fmla="*/ 254 w 623"/>
                  <a:gd name="T89" fmla="*/ 69 h 181"/>
                  <a:gd name="T90" fmla="*/ 227 w 623"/>
                  <a:gd name="T91" fmla="*/ 43 h 181"/>
                  <a:gd name="T92" fmla="*/ 109 w 623"/>
                  <a:gd name="T93" fmla="*/ 15 h 181"/>
                  <a:gd name="T94" fmla="*/ 15 w 623"/>
                  <a:gd name="T95" fmla="*/ 0 h 181"/>
                  <a:gd name="T96" fmla="*/ 0 w 623"/>
                  <a:gd name="T97" fmla="*/ 0 h 181"/>
                  <a:gd name="T98" fmla="*/ 0 w 623"/>
                  <a:gd name="T99" fmla="*/ 0 h 181"/>
                  <a:gd name="T100" fmla="*/ 0 w 623"/>
                  <a:gd name="T101" fmla="*/ 12 h 181"/>
                  <a:gd name="T102" fmla="*/ 0 w 623"/>
                  <a:gd name="T103" fmla="*/ 12 h 181"/>
                  <a:gd name="T104" fmla="*/ 0 w 623"/>
                  <a:gd name="T10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 h="181">
                    <a:moveTo>
                      <a:pt x="291" y="57"/>
                    </a:moveTo>
                    <a:cubicBezTo>
                      <a:pt x="280" y="70"/>
                      <a:pt x="274" y="83"/>
                      <a:pt x="270" y="92"/>
                    </a:cubicBezTo>
                    <a:cubicBezTo>
                      <a:pt x="281" y="156"/>
                      <a:pt x="281" y="156"/>
                      <a:pt x="281" y="156"/>
                    </a:cubicBezTo>
                    <a:cubicBezTo>
                      <a:pt x="349" y="163"/>
                      <a:pt x="416" y="171"/>
                      <a:pt x="479" y="178"/>
                    </a:cubicBezTo>
                    <a:cubicBezTo>
                      <a:pt x="499" y="180"/>
                      <a:pt x="518" y="181"/>
                      <a:pt x="537" y="181"/>
                    </a:cubicBezTo>
                    <a:cubicBezTo>
                      <a:pt x="561" y="181"/>
                      <a:pt x="584" y="180"/>
                      <a:pt x="606" y="177"/>
                    </a:cubicBezTo>
                    <a:cubicBezTo>
                      <a:pt x="605" y="168"/>
                      <a:pt x="605" y="159"/>
                      <a:pt x="606" y="151"/>
                    </a:cubicBezTo>
                    <a:cubicBezTo>
                      <a:pt x="604" y="151"/>
                      <a:pt x="602" y="151"/>
                      <a:pt x="602" y="151"/>
                    </a:cubicBezTo>
                    <a:cubicBezTo>
                      <a:pt x="604" y="124"/>
                      <a:pt x="604" y="124"/>
                      <a:pt x="604" y="124"/>
                    </a:cubicBezTo>
                    <a:cubicBezTo>
                      <a:pt x="604" y="124"/>
                      <a:pt x="606" y="123"/>
                      <a:pt x="612" y="120"/>
                    </a:cubicBezTo>
                    <a:cubicBezTo>
                      <a:pt x="615" y="110"/>
                      <a:pt x="619" y="101"/>
                      <a:pt x="623" y="92"/>
                    </a:cubicBezTo>
                    <a:cubicBezTo>
                      <a:pt x="620" y="92"/>
                      <a:pt x="617" y="91"/>
                      <a:pt x="614" y="90"/>
                    </a:cubicBezTo>
                    <a:cubicBezTo>
                      <a:pt x="614" y="90"/>
                      <a:pt x="614" y="90"/>
                      <a:pt x="614" y="90"/>
                    </a:cubicBezTo>
                    <a:cubicBezTo>
                      <a:pt x="603" y="91"/>
                      <a:pt x="591" y="91"/>
                      <a:pt x="578" y="91"/>
                    </a:cubicBezTo>
                    <a:cubicBezTo>
                      <a:pt x="490" y="91"/>
                      <a:pt x="389" y="77"/>
                      <a:pt x="291" y="57"/>
                    </a:cubicBezTo>
                    <a:moveTo>
                      <a:pt x="262" y="51"/>
                    </a:moveTo>
                    <a:cubicBezTo>
                      <a:pt x="266" y="69"/>
                      <a:pt x="266" y="69"/>
                      <a:pt x="266" y="69"/>
                    </a:cubicBezTo>
                    <a:cubicBezTo>
                      <a:pt x="267" y="63"/>
                      <a:pt x="268" y="58"/>
                      <a:pt x="269" y="52"/>
                    </a:cubicBezTo>
                    <a:cubicBezTo>
                      <a:pt x="267" y="52"/>
                      <a:pt x="265" y="51"/>
                      <a:pt x="262" y="51"/>
                    </a:cubicBezTo>
                    <a:moveTo>
                      <a:pt x="248" y="48"/>
                    </a:moveTo>
                    <a:cubicBezTo>
                      <a:pt x="250" y="50"/>
                      <a:pt x="251" y="53"/>
                      <a:pt x="252" y="55"/>
                    </a:cubicBezTo>
                    <a:cubicBezTo>
                      <a:pt x="250" y="48"/>
                      <a:pt x="250" y="48"/>
                      <a:pt x="250" y="48"/>
                    </a:cubicBezTo>
                    <a:cubicBezTo>
                      <a:pt x="250" y="48"/>
                      <a:pt x="249" y="48"/>
                      <a:pt x="248" y="48"/>
                    </a:cubicBezTo>
                    <a:moveTo>
                      <a:pt x="15" y="0"/>
                    </a:moveTo>
                    <a:cubicBezTo>
                      <a:pt x="19" y="6"/>
                      <a:pt x="23" y="12"/>
                      <a:pt x="27" y="19"/>
                    </a:cubicBezTo>
                    <a:cubicBezTo>
                      <a:pt x="30" y="19"/>
                      <a:pt x="32" y="20"/>
                      <a:pt x="35" y="21"/>
                    </a:cubicBezTo>
                    <a:cubicBezTo>
                      <a:pt x="35" y="21"/>
                      <a:pt x="35" y="21"/>
                      <a:pt x="35" y="21"/>
                    </a:cubicBezTo>
                    <a:cubicBezTo>
                      <a:pt x="38" y="23"/>
                      <a:pt x="41" y="24"/>
                      <a:pt x="44" y="26"/>
                    </a:cubicBezTo>
                    <a:cubicBezTo>
                      <a:pt x="44" y="26"/>
                      <a:pt x="44" y="26"/>
                      <a:pt x="44" y="26"/>
                    </a:cubicBezTo>
                    <a:cubicBezTo>
                      <a:pt x="44" y="26"/>
                      <a:pt x="44" y="26"/>
                      <a:pt x="44" y="26"/>
                    </a:cubicBezTo>
                    <a:cubicBezTo>
                      <a:pt x="54" y="31"/>
                      <a:pt x="64" y="37"/>
                      <a:pt x="73" y="45"/>
                    </a:cubicBezTo>
                    <a:cubicBezTo>
                      <a:pt x="73" y="45"/>
                      <a:pt x="73" y="45"/>
                      <a:pt x="73" y="45"/>
                    </a:cubicBezTo>
                    <a:cubicBezTo>
                      <a:pt x="82" y="53"/>
                      <a:pt x="90" y="62"/>
                      <a:pt x="98" y="72"/>
                    </a:cubicBezTo>
                    <a:cubicBezTo>
                      <a:pt x="98" y="72"/>
                      <a:pt x="98" y="72"/>
                      <a:pt x="98" y="72"/>
                    </a:cubicBezTo>
                    <a:cubicBezTo>
                      <a:pt x="98" y="72"/>
                      <a:pt x="98" y="72"/>
                      <a:pt x="98" y="72"/>
                    </a:cubicBezTo>
                    <a:cubicBezTo>
                      <a:pt x="103" y="80"/>
                      <a:pt x="107" y="88"/>
                      <a:pt x="111" y="97"/>
                    </a:cubicBezTo>
                    <a:cubicBezTo>
                      <a:pt x="112" y="98"/>
                      <a:pt x="112" y="100"/>
                      <a:pt x="113" y="101"/>
                    </a:cubicBezTo>
                    <a:cubicBezTo>
                      <a:pt x="119" y="116"/>
                      <a:pt x="122" y="131"/>
                      <a:pt x="123" y="146"/>
                    </a:cubicBezTo>
                    <a:cubicBezTo>
                      <a:pt x="156" y="146"/>
                      <a:pt x="191" y="148"/>
                      <a:pt x="226" y="151"/>
                    </a:cubicBezTo>
                    <a:cubicBezTo>
                      <a:pt x="220" y="147"/>
                      <a:pt x="215" y="144"/>
                      <a:pt x="208" y="140"/>
                    </a:cubicBezTo>
                    <a:cubicBezTo>
                      <a:pt x="157" y="112"/>
                      <a:pt x="107" y="73"/>
                      <a:pt x="141" y="57"/>
                    </a:cubicBezTo>
                    <a:cubicBezTo>
                      <a:pt x="145" y="55"/>
                      <a:pt x="149" y="54"/>
                      <a:pt x="153" y="54"/>
                    </a:cubicBezTo>
                    <a:cubicBezTo>
                      <a:pt x="185" y="54"/>
                      <a:pt x="234" y="100"/>
                      <a:pt x="263" y="154"/>
                    </a:cubicBezTo>
                    <a:cubicBezTo>
                      <a:pt x="265" y="154"/>
                      <a:pt x="268" y="155"/>
                      <a:pt x="270" y="155"/>
                    </a:cubicBezTo>
                    <a:cubicBezTo>
                      <a:pt x="254" y="69"/>
                      <a:pt x="254" y="69"/>
                      <a:pt x="254" y="69"/>
                    </a:cubicBezTo>
                    <a:cubicBezTo>
                      <a:pt x="250" y="63"/>
                      <a:pt x="242" y="53"/>
                      <a:pt x="227" y="43"/>
                    </a:cubicBezTo>
                    <a:cubicBezTo>
                      <a:pt x="186" y="34"/>
                      <a:pt x="147" y="24"/>
                      <a:pt x="109" y="15"/>
                    </a:cubicBezTo>
                    <a:cubicBezTo>
                      <a:pt x="75" y="6"/>
                      <a:pt x="43" y="1"/>
                      <a:pt x="15" y="0"/>
                    </a:cubicBezTo>
                    <a:moveTo>
                      <a:pt x="0" y="0"/>
                    </a:moveTo>
                    <a:cubicBezTo>
                      <a:pt x="0" y="0"/>
                      <a:pt x="0" y="0"/>
                      <a:pt x="0" y="0"/>
                    </a:cubicBezTo>
                    <a:cubicBezTo>
                      <a:pt x="0" y="12"/>
                      <a:pt x="0" y="12"/>
                      <a:pt x="0" y="12"/>
                    </a:cubicBezTo>
                    <a:cubicBezTo>
                      <a:pt x="0" y="12"/>
                      <a:pt x="0" y="12"/>
                      <a:pt x="0" y="12"/>
                    </a:cubicBezTo>
                    <a:cubicBezTo>
                      <a:pt x="0" y="0"/>
                      <a:pt x="0" y="0"/>
                      <a:pt x="0" y="0"/>
                    </a:cubicBezTo>
                  </a:path>
                </a:pathLst>
              </a:custGeom>
              <a:solidFill>
                <a:srgbClr val="ECF3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8" name="Freeform 7"/>
              <p:cNvSpPr>
                <a:spLocks noEditPoints="1"/>
              </p:cNvSpPr>
              <p:nvPr/>
            </p:nvSpPr>
            <p:spPr bwMode="auto">
              <a:xfrm>
                <a:off x="3081" y="2410"/>
                <a:ext cx="2193" cy="521"/>
              </a:xfrm>
              <a:custGeom>
                <a:avLst/>
                <a:gdLst>
                  <a:gd name="T0" fmla="*/ 618 w 926"/>
                  <a:gd name="T1" fmla="*/ 66 h 220"/>
                  <a:gd name="T2" fmla="*/ 600 w 926"/>
                  <a:gd name="T3" fmla="*/ 104 h 220"/>
                  <a:gd name="T4" fmla="*/ 602 w 926"/>
                  <a:gd name="T5" fmla="*/ 104 h 220"/>
                  <a:gd name="T6" fmla="*/ 631 w 926"/>
                  <a:gd name="T7" fmla="*/ 94 h 220"/>
                  <a:gd name="T8" fmla="*/ 676 w 926"/>
                  <a:gd name="T9" fmla="*/ 74 h 220"/>
                  <a:gd name="T10" fmla="*/ 700 w 926"/>
                  <a:gd name="T11" fmla="*/ 106 h 220"/>
                  <a:gd name="T12" fmla="*/ 656 w 926"/>
                  <a:gd name="T13" fmla="*/ 168 h 220"/>
                  <a:gd name="T14" fmla="*/ 659 w 926"/>
                  <a:gd name="T15" fmla="*/ 169 h 220"/>
                  <a:gd name="T16" fmla="*/ 746 w 926"/>
                  <a:gd name="T17" fmla="*/ 181 h 220"/>
                  <a:gd name="T18" fmla="*/ 733 w 926"/>
                  <a:gd name="T19" fmla="*/ 73 h 220"/>
                  <a:gd name="T20" fmla="*/ 618 w 926"/>
                  <a:gd name="T21" fmla="*/ 66 h 220"/>
                  <a:gd name="T22" fmla="*/ 926 w 926"/>
                  <a:gd name="T23" fmla="*/ 34 h 220"/>
                  <a:gd name="T24" fmla="*/ 857 w 926"/>
                  <a:gd name="T25" fmla="*/ 61 h 220"/>
                  <a:gd name="T26" fmla="*/ 813 w 926"/>
                  <a:gd name="T27" fmla="*/ 154 h 220"/>
                  <a:gd name="T28" fmla="*/ 813 w 926"/>
                  <a:gd name="T29" fmla="*/ 157 h 220"/>
                  <a:gd name="T30" fmla="*/ 813 w 926"/>
                  <a:gd name="T31" fmla="*/ 157 h 220"/>
                  <a:gd name="T32" fmla="*/ 827 w 926"/>
                  <a:gd name="T33" fmla="*/ 177 h 220"/>
                  <a:gd name="T34" fmla="*/ 874 w 926"/>
                  <a:gd name="T35" fmla="*/ 167 h 220"/>
                  <a:gd name="T36" fmla="*/ 926 w 926"/>
                  <a:gd name="T37" fmla="*/ 34 h 220"/>
                  <a:gd name="T38" fmla="*/ 187 w 926"/>
                  <a:gd name="T39" fmla="*/ 0 h 220"/>
                  <a:gd name="T40" fmla="*/ 27 w 926"/>
                  <a:gd name="T41" fmla="*/ 19 h 220"/>
                  <a:gd name="T42" fmla="*/ 21 w 926"/>
                  <a:gd name="T43" fmla="*/ 115 h 220"/>
                  <a:gd name="T44" fmla="*/ 0 w 926"/>
                  <a:gd name="T45" fmla="*/ 125 h 220"/>
                  <a:gd name="T46" fmla="*/ 2 w 926"/>
                  <a:gd name="T47" fmla="*/ 135 h 220"/>
                  <a:gd name="T48" fmla="*/ 21 w 926"/>
                  <a:gd name="T49" fmla="*/ 220 h 220"/>
                  <a:gd name="T50" fmla="*/ 35 w 926"/>
                  <a:gd name="T51" fmla="*/ 212 h 220"/>
                  <a:gd name="T52" fmla="*/ 61 w 926"/>
                  <a:gd name="T53" fmla="*/ 198 h 220"/>
                  <a:gd name="T54" fmla="*/ 66 w 926"/>
                  <a:gd name="T55" fmla="*/ 198 h 220"/>
                  <a:gd name="T56" fmla="*/ 115 w 926"/>
                  <a:gd name="T57" fmla="*/ 179 h 220"/>
                  <a:gd name="T58" fmla="*/ 120 w 926"/>
                  <a:gd name="T59" fmla="*/ 161 h 220"/>
                  <a:gd name="T60" fmla="*/ 103 w 926"/>
                  <a:gd name="T61" fmla="*/ 81 h 220"/>
                  <a:gd name="T62" fmla="*/ 124 w 926"/>
                  <a:gd name="T63" fmla="*/ 58 h 220"/>
                  <a:gd name="T64" fmla="*/ 167 w 926"/>
                  <a:gd name="T65" fmla="*/ 91 h 220"/>
                  <a:gd name="T66" fmla="*/ 223 w 926"/>
                  <a:gd name="T67" fmla="*/ 127 h 220"/>
                  <a:gd name="T68" fmla="*/ 223 w 926"/>
                  <a:gd name="T69" fmla="*/ 117 h 220"/>
                  <a:gd name="T70" fmla="*/ 222 w 926"/>
                  <a:gd name="T71" fmla="*/ 116 h 220"/>
                  <a:gd name="T72" fmla="*/ 213 w 926"/>
                  <a:gd name="T73" fmla="*/ 101 h 220"/>
                  <a:gd name="T74" fmla="*/ 213 w 926"/>
                  <a:gd name="T75" fmla="*/ 100 h 220"/>
                  <a:gd name="T76" fmla="*/ 213 w 926"/>
                  <a:gd name="T77" fmla="*/ 69 h 220"/>
                  <a:gd name="T78" fmla="*/ 213 w 926"/>
                  <a:gd name="T79" fmla="*/ 68 h 220"/>
                  <a:gd name="T80" fmla="*/ 213 w 926"/>
                  <a:gd name="T81" fmla="*/ 67 h 220"/>
                  <a:gd name="T82" fmla="*/ 218 w 926"/>
                  <a:gd name="T83" fmla="*/ 58 h 220"/>
                  <a:gd name="T84" fmla="*/ 216 w 926"/>
                  <a:gd name="T85" fmla="*/ 50 h 220"/>
                  <a:gd name="T86" fmla="*/ 216 w 926"/>
                  <a:gd name="T87" fmla="*/ 49 h 220"/>
                  <a:gd name="T88" fmla="*/ 216 w 926"/>
                  <a:gd name="T89" fmla="*/ 18 h 220"/>
                  <a:gd name="T90" fmla="*/ 216 w 926"/>
                  <a:gd name="T91" fmla="*/ 18 h 220"/>
                  <a:gd name="T92" fmla="*/ 216 w 926"/>
                  <a:gd name="T93" fmla="*/ 16 h 220"/>
                  <a:gd name="T94" fmla="*/ 217 w 926"/>
                  <a:gd name="T95" fmla="*/ 14 h 220"/>
                  <a:gd name="T96" fmla="*/ 211 w 926"/>
                  <a:gd name="T97" fmla="*/ 1 h 220"/>
                  <a:gd name="T98" fmla="*/ 211 w 926"/>
                  <a:gd name="T99" fmla="*/ 0 h 220"/>
                  <a:gd name="T100" fmla="*/ 211 w 926"/>
                  <a:gd name="T101" fmla="*/ 0 h 220"/>
                  <a:gd name="T102" fmla="*/ 187 w 926"/>
                  <a:gd name="T10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26" h="220">
                    <a:moveTo>
                      <a:pt x="618" y="66"/>
                    </a:moveTo>
                    <a:cubicBezTo>
                      <a:pt x="620" y="82"/>
                      <a:pt x="614" y="97"/>
                      <a:pt x="600" y="104"/>
                    </a:cubicBezTo>
                    <a:cubicBezTo>
                      <a:pt x="600" y="104"/>
                      <a:pt x="601" y="104"/>
                      <a:pt x="602" y="104"/>
                    </a:cubicBezTo>
                    <a:cubicBezTo>
                      <a:pt x="613" y="104"/>
                      <a:pt x="623" y="103"/>
                      <a:pt x="631" y="94"/>
                    </a:cubicBezTo>
                    <a:cubicBezTo>
                      <a:pt x="644" y="82"/>
                      <a:pt x="661" y="74"/>
                      <a:pt x="676" y="74"/>
                    </a:cubicBezTo>
                    <a:cubicBezTo>
                      <a:pt x="692" y="74"/>
                      <a:pt x="704" y="84"/>
                      <a:pt x="700" y="106"/>
                    </a:cubicBezTo>
                    <a:cubicBezTo>
                      <a:pt x="693" y="140"/>
                      <a:pt x="663" y="147"/>
                      <a:pt x="656" y="168"/>
                    </a:cubicBezTo>
                    <a:cubicBezTo>
                      <a:pt x="657" y="168"/>
                      <a:pt x="658" y="168"/>
                      <a:pt x="659" y="169"/>
                    </a:cubicBezTo>
                    <a:cubicBezTo>
                      <a:pt x="691" y="175"/>
                      <a:pt x="720" y="179"/>
                      <a:pt x="746" y="181"/>
                    </a:cubicBezTo>
                    <a:cubicBezTo>
                      <a:pt x="733" y="73"/>
                      <a:pt x="733" y="73"/>
                      <a:pt x="733" y="73"/>
                    </a:cubicBezTo>
                    <a:cubicBezTo>
                      <a:pt x="697" y="73"/>
                      <a:pt x="658" y="71"/>
                      <a:pt x="618" y="66"/>
                    </a:cubicBezTo>
                    <a:moveTo>
                      <a:pt x="926" y="34"/>
                    </a:moveTo>
                    <a:cubicBezTo>
                      <a:pt x="906" y="46"/>
                      <a:pt x="883" y="55"/>
                      <a:pt x="857" y="61"/>
                    </a:cubicBezTo>
                    <a:cubicBezTo>
                      <a:pt x="847" y="91"/>
                      <a:pt x="833" y="125"/>
                      <a:pt x="813" y="154"/>
                    </a:cubicBezTo>
                    <a:cubicBezTo>
                      <a:pt x="813" y="154"/>
                      <a:pt x="813" y="155"/>
                      <a:pt x="813" y="157"/>
                    </a:cubicBezTo>
                    <a:cubicBezTo>
                      <a:pt x="813" y="157"/>
                      <a:pt x="813" y="157"/>
                      <a:pt x="813" y="157"/>
                    </a:cubicBezTo>
                    <a:cubicBezTo>
                      <a:pt x="813" y="157"/>
                      <a:pt x="818" y="165"/>
                      <a:pt x="827" y="177"/>
                    </a:cubicBezTo>
                    <a:cubicBezTo>
                      <a:pt x="844" y="175"/>
                      <a:pt x="860" y="171"/>
                      <a:pt x="874" y="167"/>
                    </a:cubicBezTo>
                    <a:cubicBezTo>
                      <a:pt x="899" y="127"/>
                      <a:pt x="917" y="83"/>
                      <a:pt x="926" y="34"/>
                    </a:cubicBezTo>
                    <a:moveTo>
                      <a:pt x="187" y="0"/>
                    </a:moveTo>
                    <a:cubicBezTo>
                      <a:pt x="126" y="0"/>
                      <a:pt x="72" y="8"/>
                      <a:pt x="27" y="19"/>
                    </a:cubicBezTo>
                    <a:cubicBezTo>
                      <a:pt x="26" y="57"/>
                      <a:pt x="25" y="93"/>
                      <a:pt x="21" y="115"/>
                    </a:cubicBezTo>
                    <a:cubicBezTo>
                      <a:pt x="15" y="119"/>
                      <a:pt x="8" y="122"/>
                      <a:pt x="0" y="125"/>
                    </a:cubicBezTo>
                    <a:cubicBezTo>
                      <a:pt x="2" y="135"/>
                      <a:pt x="2" y="135"/>
                      <a:pt x="2" y="135"/>
                    </a:cubicBezTo>
                    <a:cubicBezTo>
                      <a:pt x="21" y="220"/>
                      <a:pt x="21" y="220"/>
                      <a:pt x="21" y="220"/>
                    </a:cubicBezTo>
                    <a:cubicBezTo>
                      <a:pt x="26" y="217"/>
                      <a:pt x="30" y="215"/>
                      <a:pt x="35" y="212"/>
                    </a:cubicBezTo>
                    <a:cubicBezTo>
                      <a:pt x="39" y="202"/>
                      <a:pt x="49" y="198"/>
                      <a:pt x="61" y="198"/>
                    </a:cubicBezTo>
                    <a:cubicBezTo>
                      <a:pt x="63" y="198"/>
                      <a:pt x="64" y="198"/>
                      <a:pt x="66" y="198"/>
                    </a:cubicBezTo>
                    <a:cubicBezTo>
                      <a:pt x="82" y="191"/>
                      <a:pt x="98" y="184"/>
                      <a:pt x="115" y="179"/>
                    </a:cubicBezTo>
                    <a:cubicBezTo>
                      <a:pt x="116" y="173"/>
                      <a:pt x="117" y="167"/>
                      <a:pt x="120" y="161"/>
                    </a:cubicBezTo>
                    <a:cubicBezTo>
                      <a:pt x="133" y="133"/>
                      <a:pt x="98" y="119"/>
                      <a:pt x="103" y="81"/>
                    </a:cubicBezTo>
                    <a:cubicBezTo>
                      <a:pt x="105" y="65"/>
                      <a:pt x="113" y="58"/>
                      <a:pt x="124" y="58"/>
                    </a:cubicBezTo>
                    <a:cubicBezTo>
                      <a:pt x="139" y="58"/>
                      <a:pt x="158" y="72"/>
                      <a:pt x="167" y="91"/>
                    </a:cubicBezTo>
                    <a:cubicBezTo>
                      <a:pt x="177" y="113"/>
                      <a:pt x="205" y="104"/>
                      <a:pt x="223" y="127"/>
                    </a:cubicBezTo>
                    <a:cubicBezTo>
                      <a:pt x="223" y="117"/>
                      <a:pt x="223" y="117"/>
                      <a:pt x="223" y="117"/>
                    </a:cubicBezTo>
                    <a:cubicBezTo>
                      <a:pt x="222" y="117"/>
                      <a:pt x="222" y="117"/>
                      <a:pt x="222" y="116"/>
                    </a:cubicBezTo>
                    <a:cubicBezTo>
                      <a:pt x="217" y="112"/>
                      <a:pt x="213" y="106"/>
                      <a:pt x="213" y="101"/>
                    </a:cubicBezTo>
                    <a:cubicBezTo>
                      <a:pt x="213" y="100"/>
                      <a:pt x="213" y="100"/>
                      <a:pt x="213" y="100"/>
                    </a:cubicBezTo>
                    <a:cubicBezTo>
                      <a:pt x="213" y="69"/>
                      <a:pt x="213" y="69"/>
                      <a:pt x="213" y="69"/>
                    </a:cubicBezTo>
                    <a:cubicBezTo>
                      <a:pt x="213" y="69"/>
                      <a:pt x="213" y="68"/>
                      <a:pt x="213" y="68"/>
                    </a:cubicBezTo>
                    <a:cubicBezTo>
                      <a:pt x="213" y="68"/>
                      <a:pt x="213" y="67"/>
                      <a:pt x="213" y="67"/>
                    </a:cubicBezTo>
                    <a:cubicBezTo>
                      <a:pt x="214" y="63"/>
                      <a:pt x="215" y="60"/>
                      <a:pt x="218" y="58"/>
                    </a:cubicBezTo>
                    <a:cubicBezTo>
                      <a:pt x="217" y="55"/>
                      <a:pt x="216" y="53"/>
                      <a:pt x="216" y="50"/>
                    </a:cubicBezTo>
                    <a:cubicBezTo>
                      <a:pt x="216" y="50"/>
                      <a:pt x="216" y="49"/>
                      <a:pt x="216" y="49"/>
                    </a:cubicBezTo>
                    <a:cubicBezTo>
                      <a:pt x="216" y="18"/>
                      <a:pt x="216" y="18"/>
                      <a:pt x="216" y="18"/>
                    </a:cubicBezTo>
                    <a:cubicBezTo>
                      <a:pt x="216" y="18"/>
                      <a:pt x="216" y="18"/>
                      <a:pt x="216" y="18"/>
                    </a:cubicBezTo>
                    <a:cubicBezTo>
                      <a:pt x="216" y="17"/>
                      <a:pt x="216" y="17"/>
                      <a:pt x="216" y="16"/>
                    </a:cubicBezTo>
                    <a:cubicBezTo>
                      <a:pt x="216" y="15"/>
                      <a:pt x="217" y="15"/>
                      <a:pt x="217" y="14"/>
                    </a:cubicBezTo>
                    <a:cubicBezTo>
                      <a:pt x="213" y="10"/>
                      <a:pt x="211" y="6"/>
                      <a:pt x="211" y="1"/>
                    </a:cubicBezTo>
                    <a:cubicBezTo>
                      <a:pt x="211" y="1"/>
                      <a:pt x="211" y="1"/>
                      <a:pt x="211" y="0"/>
                    </a:cubicBezTo>
                    <a:cubicBezTo>
                      <a:pt x="211" y="0"/>
                      <a:pt x="211" y="0"/>
                      <a:pt x="211" y="0"/>
                    </a:cubicBezTo>
                    <a:cubicBezTo>
                      <a:pt x="203" y="0"/>
                      <a:pt x="195" y="0"/>
                      <a:pt x="187" y="0"/>
                    </a:cubicBezTo>
                  </a:path>
                </a:pathLst>
              </a:custGeom>
              <a:solidFill>
                <a:srgbClr val="ECF3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9" name="Freeform 8"/>
              <p:cNvSpPr/>
              <p:nvPr/>
            </p:nvSpPr>
            <p:spPr bwMode="auto">
              <a:xfrm>
                <a:off x="2163" y="828"/>
                <a:ext cx="1044" cy="298"/>
              </a:xfrm>
              <a:custGeom>
                <a:avLst/>
                <a:gdLst>
                  <a:gd name="T0" fmla="*/ 176 w 441"/>
                  <a:gd name="T1" fmla="*/ 0 h 126"/>
                  <a:gd name="T2" fmla="*/ 101 w 441"/>
                  <a:gd name="T3" fmla="*/ 58 h 126"/>
                  <a:gd name="T4" fmla="*/ 79 w 441"/>
                  <a:gd name="T5" fmla="*/ 52 h 126"/>
                  <a:gd name="T6" fmla="*/ 31 w 441"/>
                  <a:gd name="T7" fmla="*/ 88 h 126"/>
                  <a:gd name="T8" fmla="*/ 19 w 441"/>
                  <a:gd name="T9" fmla="*/ 88 h 126"/>
                  <a:gd name="T10" fmla="*/ 0 w 441"/>
                  <a:gd name="T11" fmla="*/ 107 h 126"/>
                  <a:gd name="T12" fmla="*/ 6 w 441"/>
                  <a:gd name="T13" fmla="*/ 120 h 126"/>
                  <a:gd name="T14" fmla="*/ 19 w 441"/>
                  <a:gd name="T15" fmla="*/ 126 h 126"/>
                  <a:gd name="T16" fmla="*/ 423 w 441"/>
                  <a:gd name="T17" fmla="*/ 126 h 126"/>
                  <a:gd name="T18" fmla="*/ 441 w 441"/>
                  <a:gd name="T19" fmla="*/ 107 h 126"/>
                  <a:gd name="T20" fmla="*/ 436 w 441"/>
                  <a:gd name="T21" fmla="*/ 93 h 126"/>
                  <a:gd name="T22" fmla="*/ 423 w 441"/>
                  <a:gd name="T23" fmla="*/ 88 h 126"/>
                  <a:gd name="T24" fmla="*/ 404 w 441"/>
                  <a:gd name="T25" fmla="*/ 88 h 126"/>
                  <a:gd name="T26" fmla="*/ 358 w 441"/>
                  <a:gd name="T27" fmla="*/ 58 h 126"/>
                  <a:gd name="T28" fmla="*/ 324 w 441"/>
                  <a:gd name="T29" fmla="*/ 73 h 126"/>
                  <a:gd name="T30" fmla="*/ 265 w 441"/>
                  <a:gd name="T31" fmla="*/ 39 h 126"/>
                  <a:gd name="T32" fmla="*/ 245 w 441"/>
                  <a:gd name="T33" fmla="*/ 42 h 126"/>
                  <a:gd name="T34" fmla="*/ 176 w 44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1" h="126">
                    <a:moveTo>
                      <a:pt x="176" y="0"/>
                    </a:moveTo>
                    <a:cubicBezTo>
                      <a:pt x="140" y="0"/>
                      <a:pt x="110" y="25"/>
                      <a:pt x="101" y="58"/>
                    </a:cubicBezTo>
                    <a:cubicBezTo>
                      <a:pt x="94" y="54"/>
                      <a:pt x="87" y="52"/>
                      <a:pt x="79" y="52"/>
                    </a:cubicBezTo>
                    <a:cubicBezTo>
                      <a:pt x="56" y="52"/>
                      <a:pt x="37" y="67"/>
                      <a:pt x="31" y="88"/>
                    </a:cubicBezTo>
                    <a:cubicBezTo>
                      <a:pt x="19" y="88"/>
                      <a:pt x="19" y="88"/>
                      <a:pt x="19" y="88"/>
                    </a:cubicBezTo>
                    <a:cubicBezTo>
                      <a:pt x="9" y="88"/>
                      <a:pt x="0" y="96"/>
                      <a:pt x="0" y="107"/>
                    </a:cubicBezTo>
                    <a:cubicBezTo>
                      <a:pt x="0" y="112"/>
                      <a:pt x="3" y="117"/>
                      <a:pt x="6" y="120"/>
                    </a:cubicBezTo>
                    <a:cubicBezTo>
                      <a:pt x="9" y="123"/>
                      <a:pt x="14" y="126"/>
                      <a:pt x="19" y="126"/>
                    </a:cubicBezTo>
                    <a:cubicBezTo>
                      <a:pt x="423" y="126"/>
                      <a:pt x="423" y="126"/>
                      <a:pt x="423" y="126"/>
                    </a:cubicBezTo>
                    <a:cubicBezTo>
                      <a:pt x="433" y="126"/>
                      <a:pt x="441" y="117"/>
                      <a:pt x="441" y="107"/>
                    </a:cubicBezTo>
                    <a:cubicBezTo>
                      <a:pt x="441" y="101"/>
                      <a:pt x="439" y="97"/>
                      <a:pt x="436" y="93"/>
                    </a:cubicBezTo>
                    <a:cubicBezTo>
                      <a:pt x="433" y="90"/>
                      <a:pt x="428" y="88"/>
                      <a:pt x="423" y="88"/>
                    </a:cubicBezTo>
                    <a:cubicBezTo>
                      <a:pt x="404" y="88"/>
                      <a:pt x="404" y="88"/>
                      <a:pt x="404" y="88"/>
                    </a:cubicBezTo>
                    <a:cubicBezTo>
                      <a:pt x="396" y="70"/>
                      <a:pt x="379" y="58"/>
                      <a:pt x="358" y="58"/>
                    </a:cubicBezTo>
                    <a:cubicBezTo>
                      <a:pt x="345" y="58"/>
                      <a:pt x="332" y="64"/>
                      <a:pt x="324" y="73"/>
                    </a:cubicBezTo>
                    <a:cubicBezTo>
                      <a:pt x="312" y="52"/>
                      <a:pt x="290" y="39"/>
                      <a:pt x="265" y="39"/>
                    </a:cubicBezTo>
                    <a:cubicBezTo>
                      <a:pt x="258" y="39"/>
                      <a:pt x="251" y="40"/>
                      <a:pt x="245" y="42"/>
                    </a:cubicBezTo>
                    <a:cubicBezTo>
                      <a:pt x="232" y="17"/>
                      <a:pt x="206" y="0"/>
                      <a:pt x="176"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0" name="Freeform 9"/>
              <p:cNvSpPr/>
              <p:nvPr/>
            </p:nvSpPr>
            <p:spPr bwMode="auto">
              <a:xfrm>
                <a:off x="3782" y="918"/>
                <a:ext cx="661" cy="187"/>
              </a:xfrm>
              <a:custGeom>
                <a:avLst/>
                <a:gdLst>
                  <a:gd name="T0" fmla="*/ 168 w 279"/>
                  <a:gd name="T1" fmla="*/ 0 h 79"/>
                  <a:gd name="T2" fmla="*/ 124 w 279"/>
                  <a:gd name="T3" fmla="*/ 26 h 79"/>
                  <a:gd name="T4" fmla="*/ 112 w 279"/>
                  <a:gd name="T5" fmla="*/ 25 h 79"/>
                  <a:gd name="T6" fmla="*/ 74 w 279"/>
                  <a:gd name="T7" fmla="*/ 46 h 79"/>
                  <a:gd name="T8" fmla="*/ 52 w 279"/>
                  <a:gd name="T9" fmla="*/ 37 h 79"/>
                  <a:gd name="T10" fmla="*/ 24 w 279"/>
                  <a:gd name="T11" fmla="*/ 55 h 79"/>
                  <a:gd name="T12" fmla="*/ 12 w 279"/>
                  <a:gd name="T13" fmla="*/ 55 h 79"/>
                  <a:gd name="T14" fmla="*/ 3 w 279"/>
                  <a:gd name="T15" fmla="*/ 59 h 79"/>
                  <a:gd name="T16" fmla="*/ 0 w 279"/>
                  <a:gd name="T17" fmla="*/ 67 h 79"/>
                  <a:gd name="T18" fmla="*/ 12 w 279"/>
                  <a:gd name="T19" fmla="*/ 79 h 79"/>
                  <a:gd name="T20" fmla="*/ 267 w 279"/>
                  <a:gd name="T21" fmla="*/ 79 h 79"/>
                  <a:gd name="T22" fmla="*/ 275 w 279"/>
                  <a:gd name="T23" fmla="*/ 76 h 79"/>
                  <a:gd name="T24" fmla="*/ 279 w 279"/>
                  <a:gd name="T25" fmla="*/ 67 h 79"/>
                  <a:gd name="T26" fmla="*/ 267 w 279"/>
                  <a:gd name="T27" fmla="*/ 55 h 79"/>
                  <a:gd name="T28" fmla="*/ 259 w 279"/>
                  <a:gd name="T29" fmla="*/ 55 h 79"/>
                  <a:gd name="T30" fmla="*/ 229 w 279"/>
                  <a:gd name="T31" fmla="*/ 33 h 79"/>
                  <a:gd name="T32" fmla="*/ 215 w 279"/>
                  <a:gd name="T33" fmla="*/ 36 h 79"/>
                  <a:gd name="T34" fmla="*/ 168 w 279"/>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9" h="79">
                    <a:moveTo>
                      <a:pt x="168" y="0"/>
                    </a:moveTo>
                    <a:cubicBezTo>
                      <a:pt x="149" y="0"/>
                      <a:pt x="132" y="11"/>
                      <a:pt x="124" y="26"/>
                    </a:cubicBezTo>
                    <a:cubicBezTo>
                      <a:pt x="120" y="25"/>
                      <a:pt x="116" y="25"/>
                      <a:pt x="112" y="25"/>
                    </a:cubicBezTo>
                    <a:cubicBezTo>
                      <a:pt x="96" y="25"/>
                      <a:pt x="82" y="33"/>
                      <a:pt x="74" y="46"/>
                    </a:cubicBezTo>
                    <a:cubicBezTo>
                      <a:pt x="69" y="40"/>
                      <a:pt x="61" y="37"/>
                      <a:pt x="52" y="37"/>
                    </a:cubicBezTo>
                    <a:cubicBezTo>
                      <a:pt x="40" y="37"/>
                      <a:pt x="29" y="44"/>
                      <a:pt x="24" y="55"/>
                    </a:cubicBezTo>
                    <a:cubicBezTo>
                      <a:pt x="12" y="55"/>
                      <a:pt x="12" y="55"/>
                      <a:pt x="12" y="55"/>
                    </a:cubicBezTo>
                    <a:cubicBezTo>
                      <a:pt x="9" y="55"/>
                      <a:pt x="6" y="57"/>
                      <a:pt x="3" y="59"/>
                    </a:cubicBezTo>
                    <a:cubicBezTo>
                      <a:pt x="1" y="61"/>
                      <a:pt x="0" y="64"/>
                      <a:pt x="0" y="67"/>
                    </a:cubicBezTo>
                    <a:cubicBezTo>
                      <a:pt x="0" y="74"/>
                      <a:pt x="5" y="79"/>
                      <a:pt x="12" y="79"/>
                    </a:cubicBezTo>
                    <a:cubicBezTo>
                      <a:pt x="267" y="79"/>
                      <a:pt x="267" y="79"/>
                      <a:pt x="267" y="79"/>
                    </a:cubicBezTo>
                    <a:cubicBezTo>
                      <a:pt x="270" y="79"/>
                      <a:pt x="273" y="78"/>
                      <a:pt x="275" y="76"/>
                    </a:cubicBezTo>
                    <a:cubicBezTo>
                      <a:pt x="277" y="74"/>
                      <a:pt x="279" y="71"/>
                      <a:pt x="279" y="67"/>
                    </a:cubicBezTo>
                    <a:cubicBezTo>
                      <a:pt x="279" y="61"/>
                      <a:pt x="273" y="55"/>
                      <a:pt x="267" y="55"/>
                    </a:cubicBezTo>
                    <a:cubicBezTo>
                      <a:pt x="259" y="55"/>
                      <a:pt x="259" y="55"/>
                      <a:pt x="259" y="55"/>
                    </a:cubicBezTo>
                    <a:cubicBezTo>
                      <a:pt x="255" y="42"/>
                      <a:pt x="243" y="33"/>
                      <a:pt x="229" y="33"/>
                    </a:cubicBezTo>
                    <a:cubicBezTo>
                      <a:pt x="224" y="33"/>
                      <a:pt x="219" y="34"/>
                      <a:pt x="215" y="36"/>
                    </a:cubicBezTo>
                    <a:cubicBezTo>
                      <a:pt x="209" y="15"/>
                      <a:pt x="190" y="0"/>
                      <a:pt x="168"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1" name="Freeform 10"/>
              <p:cNvSpPr>
                <a:spLocks noEditPoints="1"/>
              </p:cNvSpPr>
              <p:nvPr/>
            </p:nvSpPr>
            <p:spPr bwMode="auto">
              <a:xfrm>
                <a:off x="4042" y="1337"/>
                <a:ext cx="249" cy="256"/>
              </a:xfrm>
              <a:custGeom>
                <a:avLst/>
                <a:gdLst>
                  <a:gd name="T0" fmla="*/ 102 w 105"/>
                  <a:gd name="T1" fmla="*/ 73 h 108"/>
                  <a:gd name="T2" fmla="*/ 105 w 105"/>
                  <a:gd name="T3" fmla="*/ 56 h 108"/>
                  <a:gd name="T4" fmla="*/ 90 w 105"/>
                  <a:gd name="T5" fmla="*/ 53 h 108"/>
                  <a:gd name="T6" fmla="*/ 88 w 105"/>
                  <a:gd name="T7" fmla="*/ 41 h 108"/>
                  <a:gd name="T8" fmla="*/ 101 w 105"/>
                  <a:gd name="T9" fmla="*/ 33 h 108"/>
                  <a:gd name="T10" fmla="*/ 91 w 105"/>
                  <a:gd name="T11" fmla="*/ 19 h 108"/>
                  <a:gd name="T12" fmla="*/ 79 w 105"/>
                  <a:gd name="T13" fmla="*/ 27 h 108"/>
                  <a:gd name="T14" fmla="*/ 67 w 105"/>
                  <a:gd name="T15" fmla="*/ 18 h 108"/>
                  <a:gd name="T16" fmla="*/ 70 w 105"/>
                  <a:gd name="T17" fmla="*/ 3 h 108"/>
                  <a:gd name="T18" fmla="*/ 53 w 105"/>
                  <a:gd name="T19" fmla="*/ 0 h 108"/>
                  <a:gd name="T20" fmla="*/ 50 w 105"/>
                  <a:gd name="T21" fmla="*/ 16 h 108"/>
                  <a:gd name="T22" fmla="*/ 40 w 105"/>
                  <a:gd name="T23" fmla="*/ 18 h 108"/>
                  <a:gd name="T24" fmla="*/ 31 w 105"/>
                  <a:gd name="T25" fmla="*/ 5 h 108"/>
                  <a:gd name="T26" fmla="*/ 17 w 105"/>
                  <a:gd name="T27" fmla="*/ 14 h 108"/>
                  <a:gd name="T28" fmla="*/ 26 w 105"/>
                  <a:gd name="T29" fmla="*/ 26 h 108"/>
                  <a:gd name="T30" fmla="*/ 17 w 105"/>
                  <a:gd name="T31" fmla="*/ 39 h 108"/>
                  <a:gd name="T32" fmla="*/ 4 w 105"/>
                  <a:gd name="T33" fmla="*/ 36 h 108"/>
                  <a:gd name="T34" fmla="*/ 0 w 105"/>
                  <a:gd name="T35" fmla="*/ 53 h 108"/>
                  <a:gd name="T36" fmla="*/ 14 w 105"/>
                  <a:gd name="T37" fmla="*/ 56 h 108"/>
                  <a:gd name="T38" fmla="*/ 17 w 105"/>
                  <a:gd name="T39" fmla="*/ 68 h 108"/>
                  <a:gd name="T40" fmla="*/ 5 w 105"/>
                  <a:gd name="T41" fmla="*/ 77 h 108"/>
                  <a:gd name="T42" fmla="*/ 14 w 105"/>
                  <a:gd name="T43" fmla="*/ 91 h 108"/>
                  <a:gd name="T44" fmla="*/ 27 w 105"/>
                  <a:gd name="T45" fmla="*/ 82 h 108"/>
                  <a:gd name="T46" fmla="*/ 40 w 105"/>
                  <a:gd name="T47" fmla="*/ 89 h 108"/>
                  <a:gd name="T48" fmla="*/ 36 w 105"/>
                  <a:gd name="T49" fmla="*/ 105 h 108"/>
                  <a:gd name="T50" fmla="*/ 53 w 105"/>
                  <a:gd name="T51" fmla="*/ 108 h 108"/>
                  <a:gd name="T52" fmla="*/ 56 w 105"/>
                  <a:gd name="T53" fmla="*/ 91 h 108"/>
                  <a:gd name="T54" fmla="*/ 67 w 105"/>
                  <a:gd name="T55" fmla="*/ 88 h 108"/>
                  <a:gd name="T56" fmla="*/ 75 w 105"/>
                  <a:gd name="T57" fmla="*/ 100 h 108"/>
                  <a:gd name="T58" fmla="*/ 89 w 105"/>
                  <a:gd name="T59" fmla="*/ 91 h 108"/>
                  <a:gd name="T60" fmla="*/ 81 w 105"/>
                  <a:gd name="T61" fmla="*/ 78 h 108"/>
                  <a:gd name="T62" fmla="*/ 86 w 105"/>
                  <a:gd name="T63" fmla="*/ 70 h 108"/>
                  <a:gd name="T64" fmla="*/ 102 w 105"/>
                  <a:gd name="T65" fmla="*/ 73 h 108"/>
                  <a:gd name="T66" fmla="*/ 61 w 105"/>
                  <a:gd name="T67" fmla="*/ 66 h 108"/>
                  <a:gd name="T68" fmla="*/ 39 w 105"/>
                  <a:gd name="T69" fmla="*/ 62 h 108"/>
                  <a:gd name="T70" fmla="*/ 43 w 105"/>
                  <a:gd name="T71" fmla="*/ 41 h 108"/>
                  <a:gd name="T72" fmla="*/ 65 w 105"/>
                  <a:gd name="T73" fmla="*/ 45 h 108"/>
                  <a:gd name="T74" fmla="*/ 61 w 105"/>
                  <a:gd name="T75"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8">
                    <a:moveTo>
                      <a:pt x="102" y="73"/>
                    </a:moveTo>
                    <a:cubicBezTo>
                      <a:pt x="105" y="56"/>
                      <a:pt x="105" y="56"/>
                      <a:pt x="105" y="56"/>
                    </a:cubicBezTo>
                    <a:cubicBezTo>
                      <a:pt x="90" y="53"/>
                      <a:pt x="90" y="53"/>
                      <a:pt x="90" y="53"/>
                    </a:cubicBezTo>
                    <a:cubicBezTo>
                      <a:pt x="90" y="49"/>
                      <a:pt x="89" y="45"/>
                      <a:pt x="88" y="41"/>
                    </a:cubicBezTo>
                    <a:cubicBezTo>
                      <a:pt x="101" y="33"/>
                      <a:pt x="101" y="33"/>
                      <a:pt x="101" y="33"/>
                    </a:cubicBezTo>
                    <a:cubicBezTo>
                      <a:pt x="91" y="19"/>
                      <a:pt x="91" y="19"/>
                      <a:pt x="91" y="19"/>
                    </a:cubicBezTo>
                    <a:cubicBezTo>
                      <a:pt x="79" y="27"/>
                      <a:pt x="79" y="27"/>
                      <a:pt x="79" y="27"/>
                    </a:cubicBezTo>
                    <a:cubicBezTo>
                      <a:pt x="75" y="23"/>
                      <a:pt x="71" y="20"/>
                      <a:pt x="67" y="18"/>
                    </a:cubicBezTo>
                    <a:cubicBezTo>
                      <a:pt x="70" y="3"/>
                      <a:pt x="70" y="3"/>
                      <a:pt x="70" y="3"/>
                    </a:cubicBezTo>
                    <a:cubicBezTo>
                      <a:pt x="53" y="0"/>
                      <a:pt x="53" y="0"/>
                      <a:pt x="53" y="0"/>
                    </a:cubicBezTo>
                    <a:cubicBezTo>
                      <a:pt x="50" y="16"/>
                      <a:pt x="50" y="16"/>
                      <a:pt x="50" y="16"/>
                    </a:cubicBezTo>
                    <a:cubicBezTo>
                      <a:pt x="47" y="16"/>
                      <a:pt x="43" y="16"/>
                      <a:pt x="40" y="18"/>
                    </a:cubicBezTo>
                    <a:cubicBezTo>
                      <a:pt x="31" y="5"/>
                      <a:pt x="31" y="5"/>
                      <a:pt x="31" y="5"/>
                    </a:cubicBezTo>
                    <a:cubicBezTo>
                      <a:pt x="17" y="14"/>
                      <a:pt x="17" y="14"/>
                      <a:pt x="17" y="14"/>
                    </a:cubicBezTo>
                    <a:cubicBezTo>
                      <a:pt x="26" y="26"/>
                      <a:pt x="26" y="26"/>
                      <a:pt x="26" y="26"/>
                    </a:cubicBezTo>
                    <a:cubicBezTo>
                      <a:pt x="22" y="30"/>
                      <a:pt x="19" y="34"/>
                      <a:pt x="17" y="39"/>
                    </a:cubicBezTo>
                    <a:cubicBezTo>
                      <a:pt x="4" y="36"/>
                      <a:pt x="4" y="36"/>
                      <a:pt x="4" y="36"/>
                    </a:cubicBezTo>
                    <a:cubicBezTo>
                      <a:pt x="0" y="53"/>
                      <a:pt x="0" y="53"/>
                      <a:pt x="0" y="53"/>
                    </a:cubicBezTo>
                    <a:cubicBezTo>
                      <a:pt x="14" y="56"/>
                      <a:pt x="14" y="56"/>
                      <a:pt x="14" y="56"/>
                    </a:cubicBezTo>
                    <a:cubicBezTo>
                      <a:pt x="15" y="60"/>
                      <a:pt x="16" y="64"/>
                      <a:pt x="17" y="68"/>
                    </a:cubicBezTo>
                    <a:cubicBezTo>
                      <a:pt x="5" y="77"/>
                      <a:pt x="5" y="77"/>
                      <a:pt x="5" y="77"/>
                    </a:cubicBezTo>
                    <a:cubicBezTo>
                      <a:pt x="14" y="91"/>
                      <a:pt x="14" y="91"/>
                      <a:pt x="14" y="91"/>
                    </a:cubicBezTo>
                    <a:cubicBezTo>
                      <a:pt x="27" y="82"/>
                      <a:pt x="27" y="82"/>
                      <a:pt x="27" y="82"/>
                    </a:cubicBezTo>
                    <a:cubicBezTo>
                      <a:pt x="31" y="85"/>
                      <a:pt x="35" y="88"/>
                      <a:pt x="40" y="89"/>
                    </a:cubicBezTo>
                    <a:cubicBezTo>
                      <a:pt x="36" y="105"/>
                      <a:pt x="36" y="105"/>
                      <a:pt x="36" y="105"/>
                    </a:cubicBezTo>
                    <a:cubicBezTo>
                      <a:pt x="53" y="108"/>
                      <a:pt x="53" y="108"/>
                      <a:pt x="53" y="108"/>
                    </a:cubicBezTo>
                    <a:cubicBezTo>
                      <a:pt x="56" y="91"/>
                      <a:pt x="56" y="91"/>
                      <a:pt x="56" y="91"/>
                    </a:cubicBezTo>
                    <a:cubicBezTo>
                      <a:pt x="60" y="91"/>
                      <a:pt x="64" y="90"/>
                      <a:pt x="67" y="88"/>
                    </a:cubicBezTo>
                    <a:cubicBezTo>
                      <a:pt x="75" y="100"/>
                      <a:pt x="75" y="100"/>
                      <a:pt x="75" y="100"/>
                    </a:cubicBezTo>
                    <a:cubicBezTo>
                      <a:pt x="89" y="91"/>
                      <a:pt x="89" y="91"/>
                      <a:pt x="89" y="91"/>
                    </a:cubicBezTo>
                    <a:cubicBezTo>
                      <a:pt x="81" y="78"/>
                      <a:pt x="81" y="78"/>
                      <a:pt x="81" y="78"/>
                    </a:cubicBezTo>
                    <a:cubicBezTo>
                      <a:pt x="83" y="76"/>
                      <a:pt x="85" y="73"/>
                      <a:pt x="86" y="70"/>
                    </a:cubicBezTo>
                    <a:lnTo>
                      <a:pt x="102" y="73"/>
                    </a:lnTo>
                    <a:close/>
                    <a:moveTo>
                      <a:pt x="61" y="66"/>
                    </a:moveTo>
                    <a:cubicBezTo>
                      <a:pt x="54" y="71"/>
                      <a:pt x="44" y="69"/>
                      <a:pt x="39" y="62"/>
                    </a:cubicBezTo>
                    <a:cubicBezTo>
                      <a:pt x="35" y="55"/>
                      <a:pt x="36" y="45"/>
                      <a:pt x="43" y="41"/>
                    </a:cubicBezTo>
                    <a:cubicBezTo>
                      <a:pt x="51" y="36"/>
                      <a:pt x="60" y="38"/>
                      <a:pt x="65" y="45"/>
                    </a:cubicBezTo>
                    <a:cubicBezTo>
                      <a:pt x="70" y="52"/>
                      <a:pt x="68" y="61"/>
                      <a:pt x="61" y="66"/>
                    </a:cubicBezTo>
                    <a:close/>
                  </a:path>
                </a:pathLst>
              </a:custGeom>
              <a:solidFill>
                <a:srgbClr val="D1E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2" name="Freeform 11"/>
              <p:cNvSpPr>
                <a:spLocks noEditPoints="1"/>
              </p:cNvSpPr>
              <p:nvPr/>
            </p:nvSpPr>
            <p:spPr bwMode="auto">
              <a:xfrm>
                <a:off x="2563" y="2620"/>
                <a:ext cx="248" cy="256"/>
              </a:xfrm>
              <a:custGeom>
                <a:avLst/>
                <a:gdLst>
                  <a:gd name="T0" fmla="*/ 102 w 105"/>
                  <a:gd name="T1" fmla="*/ 73 h 108"/>
                  <a:gd name="T2" fmla="*/ 105 w 105"/>
                  <a:gd name="T3" fmla="*/ 56 h 108"/>
                  <a:gd name="T4" fmla="*/ 90 w 105"/>
                  <a:gd name="T5" fmla="*/ 53 h 108"/>
                  <a:gd name="T6" fmla="*/ 88 w 105"/>
                  <a:gd name="T7" fmla="*/ 41 h 108"/>
                  <a:gd name="T8" fmla="*/ 101 w 105"/>
                  <a:gd name="T9" fmla="*/ 33 h 108"/>
                  <a:gd name="T10" fmla="*/ 91 w 105"/>
                  <a:gd name="T11" fmla="*/ 19 h 108"/>
                  <a:gd name="T12" fmla="*/ 79 w 105"/>
                  <a:gd name="T13" fmla="*/ 27 h 108"/>
                  <a:gd name="T14" fmla="*/ 67 w 105"/>
                  <a:gd name="T15" fmla="*/ 18 h 108"/>
                  <a:gd name="T16" fmla="*/ 70 w 105"/>
                  <a:gd name="T17" fmla="*/ 3 h 108"/>
                  <a:gd name="T18" fmla="*/ 53 w 105"/>
                  <a:gd name="T19" fmla="*/ 0 h 108"/>
                  <a:gd name="T20" fmla="*/ 50 w 105"/>
                  <a:gd name="T21" fmla="*/ 16 h 108"/>
                  <a:gd name="T22" fmla="*/ 40 w 105"/>
                  <a:gd name="T23" fmla="*/ 18 h 108"/>
                  <a:gd name="T24" fmla="*/ 31 w 105"/>
                  <a:gd name="T25" fmla="*/ 5 h 108"/>
                  <a:gd name="T26" fmla="*/ 17 w 105"/>
                  <a:gd name="T27" fmla="*/ 14 h 108"/>
                  <a:gd name="T28" fmla="*/ 25 w 105"/>
                  <a:gd name="T29" fmla="*/ 26 h 108"/>
                  <a:gd name="T30" fmla="*/ 17 w 105"/>
                  <a:gd name="T31" fmla="*/ 39 h 108"/>
                  <a:gd name="T32" fmla="*/ 4 w 105"/>
                  <a:gd name="T33" fmla="*/ 36 h 108"/>
                  <a:gd name="T34" fmla="*/ 0 w 105"/>
                  <a:gd name="T35" fmla="*/ 53 h 108"/>
                  <a:gd name="T36" fmla="*/ 14 w 105"/>
                  <a:gd name="T37" fmla="*/ 56 h 108"/>
                  <a:gd name="T38" fmla="*/ 17 w 105"/>
                  <a:gd name="T39" fmla="*/ 68 h 108"/>
                  <a:gd name="T40" fmla="*/ 5 w 105"/>
                  <a:gd name="T41" fmla="*/ 77 h 108"/>
                  <a:gd name="T42" fmla="*/ 14 w 105"/>
                  <a:gd name="T43" fmla="*/ 90 h 108"/>
                  <a:gd name="T44" fmla="*/ 27 w 105"/>
                  <a:gd name="T45" fmla="*/ 82 h 108"/>
                  <a:gd name="T46" fmla="*/ 40 w 105"/>
                  <a:gd name="T47" fmla="*/ 89 h 108"/>
                  <a:gd name="T48" fmla="*/ 36 w 105"/>
                  <a:gd name="T49" fmla="*/ 105 h 108"/>
                  <a:gd name="T50" fmla="*/ 53 w 105"/>
                  <a:gd name="T51" fmla="*/ 108 h 108"/>
                  <a:gd name="T52" fmla="*/ 56 w 105"/>
                  <a:gd name="T53" fmla="*/ 91 h 108"/>
                  <a:gd name="T54" fmla="*/ 67 w 105"/>
                  <a:gd name="T55" fmla="*/ 88 h 108"/>
                  <a:gd name="T56" fmla="*/ 75 w 105"/>
                  <a:gd name="T57" fmla="*/ 100 h 108"/>
                  <a:gd name="T58" fmla="*/ 89 w 105"/>
                  <a:gd name="T59" fmla="*/ 91 h 108"/>
                  <a:gd name="T60" fmla="*/ 81 w 105"/>
                  <a:gd name="T61" fmla="*/ 78 h 108"/>
                  <a:gd name="T62" fmla="*/ 86 w 105"/>
                  <a:gd name="T63" fmla="*/ 70 h 108"/>
                  <a:gd name="T64" fmla="*/ 102 w 105"/>
                  <a:gd name="T65" fmla="*/ 73 h 108"/>
                  <a:gd name="T66" fmla="*/ 61 w 105"/>
                  <a:gd name="T67" fmla="*/ 66 h 108"/>
                  <a:gd name="T68" fmla="*/ 39 w 105"/>
                  <a:gd name="T69" fmla="*/ 62 h 108"/>
                  <a:gd name="T70" fmla="*/ 43 w 105"/>
                  <a:gd name="T71" fmla="*/ 41 h 108"/>
                  <a:gd name="T72" fmla="*/ 65 w 105"/>
                  <a:gd name="T73" fmla="*/ 45 h 108"/>
                  <a:gd name="T74" fmla="*/ 61 w 105"/>
                  <a:gd name="T75"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8">
                    <a:moveTo>
                      <a:pt x="102" y="73"/>
                    </a:moveTo>
                    <a:cubicBezTo>
                      <a:pt x="105" y="56"/>
                      <a:pt x="105" y="56"/>
                      <a:pt x="105" y="56"/>
                    </a:cubicBezTo>
                    <a:cubicBezTo>
                      <a:pt x="90" y="53"/>
                      <a:pt x="90" y="53"/>
                      <a:pt x="90" y="53"/>
                    </a:cubicBezTo>
                    <a:cubicBezTo>
                      <a:pt x="90" y="49"/>
                      <a:pt x="89" y="45"/>
                      <a:pt x="88" y="41"/>
                    </a:cubicBezTo>
                    <a:cubicBezTo>
                      <a:pt x="101" y="33"/>
                      <a:pt x="101" y="33"/>
                      <a:pt x="101" y="33"/>
                    </a:cubicBezTo>
                    <a:cubicBezTo>
                      <a:pt x="91" y="19"/>
                      <a:pt x="91" y="19"/>
                      <a:pt x="91" y="19"/>
                    </a:cubicBezTo>
                    <a:cubicBezTo>
                      <a:pt x="79" y="27"/>
                      <a:pt x="79" y="27"/>
                      <a:pt x="79" y="27"/>
                    </a:cubicBezTo>
                    <a:cubicBezTo>
                      <a:pt x="75" y="23"/>
                      <a:pt x="71" y="20"/>
                      <a:pt x="67" y="18"/>
                    </a:cubicBezTo>
                    <a:cubicBezTo>
                      <a:pt x="70" y="3"/>
                      <a:pt x="70" y="3"/>
                      <a:pt x="70" y="3"/>
                    </a:cubicBezTo>
                    <a:cubicBezTo>
                      <a:pt x="53" y="0"/>
                      <a:pt x="53" y="0"/>
                      <a:pt x="53" y="0"/>
                    </a:cubicBezTo>
                    <a:cubicBezTo>
                      <a:pt x="50" y="16"/>
                      <a:pt x="50" y="16"/>
                      <a:pt x="50" y="16"/>
                    </a:cubicBezTo>
                    <a:cubicBezTo>
                      <a:pt x="47" y="16"/>
                      <a:pt x="43" y="16"/>
                      <a:pt x="40" y="18"/>
                    </a:cubicBezTo>
                    <a:cubicBezTo>
                      <a:pt x="31" y="5"/>
                      <a:pt x="31" y="5"/>
                      <a:pt x="31" y="5"/>
                    </a:cubicBezTo>
                    <a:cubicBezTo>
                      <a:pt x="17" y="14"/>
                      <a:pt x="17" y="14"/>
                      <a:pt x="17" y="14"/>
                    </a:cubicBezTo>
                    <a:cubicBezTo>
                      <a:pt x="25" y="26"/>
                      <a:pt x="25" y="26"/>
                      <a:pt x="25" y="26"/>
                    </a:cubicBezTo>
                    <a:cubicBezTo>
                      <a:pt x="22" y="30"/>
                      <a:pt x="19" y="34"/>
                      <a:pt x="17" y="39"/>
                    </a:cubicBezTo>
                    <a:cubicBezTo>
                      <a:pt x="4" y="36"/>
                      <a:pt x="4" y="36"/>
                      <a:pt x="4" y="36"/>
                    </a:cubicBezTo>
                    <a:cubicBezTo>
                      <a:pt x="0" y="53"/>
                      <a:pt x="0" y="53"/>
                      <a:pt x="0" y="53"/>
                    </a:cubicBezTo>
                    <a:cubicBezTo>
                      <a:pt x="14" y="56"/>
                      <a:pt x="14" y="56"/>
                      <a:pt x="14" y="56"/>
                    </a:cubicBezTo>
                    <a:cubicBezTo>
                      <a:pt x="15" y="60"/>
                      <a:pt x="15" y="64"/>
                      <a:pt x="17" y="68"/>
                    </a:cubicBezTo>
                    <a:cubicBezTo>
                      <a:pt x="5" y="77"/>
                      <a:pt x="5" y="77"/>
                      <a:pt x="5" y="77"/>
                    </a:cubicBezTo>
                    <a:cubicBezTo>
                      <a:pt x="14" y="90"/>
                      <a:pt x="14" y="90"/>
                      <a:pt x="14" y="90"/>
                    </a:cubicBezTo>
                    <a:cubicBezTo>
                      <a:pt x="27" y="82"/>
                      <a:pt x="27" y="82"/>
                      <a:pt x="27" y="82"/>
                    </a:cubicBezTo>
                    <a:cubicBezTo>
                      <a:pt x="31" y="85"/>
                      <a:pt x="35" y="88"/>
                      <a:pt x="40" y="89"/>
                    </a:cubicBezTo>
                    <a:cubicBezTo>
                      <a:pt x="36" y="105"/>
                      <a:pt x="36" y="105"/>
                      <a:pt x="36" y="105"/>
                    </a:cubicBezTo>
                    <a:cubicBezTo>
                      <a:pt x="53" y="108"/>
                      <a:pt x="53" y="108"/>
                      <a:pt x="53" y="108"/>
                    </a:cubicBezTo>
                    <a:cubicBezTo>
                      <a:pt x="56" y="91"/>
                      <a:pt x="56" y="91"/>
                      <a:pt x="56" y="91"/>
                    </a:cubicBezTo>
                    <a:cubicBezTo>
                      <a:pt x="60" y="91"/>
                      <a:pt x="64" y="90"/>
                      <a:pt x="67" y="88"/>
                    </a:cubicBezTo>
                    <a:cubicBezTo>
                      <a:pt x="75" y="100"/>
                      <a:pt x="75" y="100"/>
                      <a:pt x="75" y="100"/>
                    </a:cubicBezTo>
                    <a:cubicBezTo>
                      <a:pt x="89" y="91"/>
                      <a:pt x="89" y="91"/>
                      <a:pt x="89" y="91"/>
                    </a:cubicBezTo>
                    <a:cubicBezTo>
                      <a:pt x="81" y="78"/>
                      <a:pt x="81" y="78"/>
                      <a:pt x="81" y="78"/>
                    </a:cubicBezTo>
                    <a:cubicBezTo>
                      <a:pt x="83" y="76"/>
                      <a:pt x="85" y="73"/>
                      <a:pt x="86" y="70"/>
                    </a:cubicBezTo>
                    <a:lnTo>
                      <a:pt x="102" y="73"/>
                    </a:lnTo>
                    <a:close/>
                    <a:moveTo>
                      <a:pt x="61" y="66"/>
                    </a:moveTo>
                    <a:cubicBezTo>
                      <a:pt x="54" y="71"/>
                      <a:pt x="44" y="69"/>
                      <a:pt x="39" y="62"/>
                    </a:cubicBezTo>
                    <a:cubicBezTo>
                      <a:pt x="35" y="55"/>
                      <a:pt x="36" y="45"/>
                      <a:pt x="43" y="41"/>
                    </a:cubicBezTo>
                    <a:cubicBezTo>
                      <a:pt x="51" y="36"/>
                      <a:pt x="60" y="38"/>
                      <a:pt x="65" y="45"/>
                    </a:cubicBezTo>
                    <a:cubicBezTo>
                      <a:pt x="70" y="52"/>
                      <a:pt x="68" y="61"/>
                      <a:pt x="61" y="66"/>
                    </a:cubicBezTo>
                    <a:close/>
                  </a:path>
                </a:pathLst>
              </a:custGeom>
              <a:solidFill>
                <a:srgbClr val="D1E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3" name="Freeform 12"/>
              <p:cNvSpPr>
                <a:spLocks noEditPoints="1"/>
              </p:cNvSpPr>
              <p:nvPr/>
            </p:nvSpPr>
            <p:spPr bwMode="auto">
              <a:xfrm>
                <a:off x="3827" y="1275"/>
                <a:ext cx="137" cy="143"/>
              </a:xfrm>
              <a:custGeom>
                <a:avLst/>
                <a:gdLst>
                  <a:gd name="T0" fmla="*/ 56 w 58"/>
                  <a:gd name="T1" fmla="*/ 40 h 60"/>
                  <a:gd name="T2" fmla="*/ 58 w 58"/>
                  <a:gd name="T3" fmla="*/ 31 h 60"/>
                  <a:gd name="T4" fmla="*/ 49 w 58"/>
                  <a:gd name="T5" fmla="*/ 30 h 60"/>
                  <a:gd name="T6" fmla="*/ 48 w 58"/>
                  <a:gd name="T7" fmla="*/ 23 h 60"/>
                  <a:gd name="T8" fmla="*/ 55 w 58"/>
                  <a:gd name="T9" fmla="*/ 18 h 60"/>
                  <a:gd name="T10" fmla="*/ 50 w 58"/>
                  <a:gd name="T11" fmla="*/ 11 h 60"/>
                  <a:gd name="T12" fmla="*/ 43 w 58"/>
                  <a:gd name="T13" fmla="*/ 15 h 60"/>
                  <a:gd name="T14" fmla="*/ 36 w 58"/>
                  <a:gd name="T15" fmla="*/ 11 h 60"/>
                  <a:gd name="T16" fmla="*/ 38 w 58"/>
                  <a:gd name="T17" fmla="*/ 2 h 60"/>
                  <a:gd name="T18" fmla="*/ 29 w 58"/>
                  <a:gd name="T19" fmla="*/ 0 h 60"/>
                  <a:gd name="T20" fmla="*/ 27 w 58"/>
                  <a:gd name="T21" fmla="*/ 9 h 60"/>
                  <a:gd name="T22" fmla="*/ 22 w 58"/>
                  <a:gd name="T23" fmla="*/ 10 h 60"/>
                  <a:gd name="T24" fmla="*/ 17 w 58"/>
                  <a:gd name="T25" fmla="*/ 3 h 60"/>
                  <a:gd name="T26" fmla="*/ 10 w 58"/>
                  <a:gd name="T27" fmla="*/ 8 h 60"/>
                  <a:gd name="T28" fmla="*/ 14 w 58"/>
                  <a:gd name="T29" fmla="*/ 15 h 60"/>
                  <a:gd name="T30" fmla="*/ 9 w 58"/>
                  <a:gd name="T31" fmla="*/ 22 h 60"/>
                  <a:gd name="T32" fmla="*/ 2 w 58"/>
                  <a:gd name="T33" fmla="*/ 20 h 60"/>
                  <a:gd name="T34" fmla="*/ 0 w 58"/>
                  <a:gd name="T35" fmla="*/ 29 h 60"/>
                  <a:gd name="T36" fmla="*/ 8 w 58"/>
                  <a:gd name="T37" fmla="*/ 31 h 60"/>
                  <a:gd name="T38" fmla="*/ 10 w 58"/>
                  <a:gd name="T39" fmla="*/ 38 h 60"/>
                  <a:gd name="T40" fmla="*/ 3 w 58"/>
                  <a:gd name="T41" fmla="*/ 42 h 60"/>
                  <a:gd name="T42" fmla="*/ 8 w 58"/>
                  <a:gd name="T43" fmla="*/ 50 h 60"/>
                  <a:gd name="T44" fmla="*/ 15 w 58"/>
                  <a:gd name="T45" fmla="*/ 45 h 60"/>
                  <a:gd name="T46" fmla="*/ 22 w 58"/>
                  <a:gd name="T47" fmla="*/ 49 h 60"/>
                  <a:gd name="T48" fmla="*/ 20 w 58"/>
                  <a:gd name="T49" fmla="*/ 58 h 60"/>
                  <a:gd name="T50" fmla="*/ 29 w 58"/>
                  <a:gd name="T51" fmla="*/ 60 h 60"/>
                  <a:gd name="T52" fmla="*/ 31 w 58"/>
                  <a:gd name="T53" fmla="*/ 50 h 60"/>
                  <a:gd name="T54" fmla="*/ 37 w 58"/>
                  <a:gd name="T55" fmla="*/ 49 h 60"/>
                  <a:gd name="T56" fmla="*/ 41 w 58"/>
                  <a:gd name="T57" fmla="*/ 55 h 60"/>
                  <a:gd name="T58" fmla="*/ 49 w 58"/>
                  <a:gd name="T59" fmla="*/ 50 h 60"/>
                  <a:gd name="T60" fmla="*/ 44 w 58"/>
                  <a:gd name="T61" fmla="*/ 43 h 60"/>
                  <a:gd name="T62" fmla="*/ 47 w 58"/>
                  <a:gd name="T63" fmla="*/ 39 h 60"/>
                  <a:gd name="T64" fmla="*/ 56 w 58"/>
                  <a:gd name="T65" fmla="*/ 40 h 60"/>
                  <a:gd name="T66" fmla="*/ 33 w 58"/>
                  <a:gd name="T67" fmla="*/ 37 h 60"/>
                  <a:gd name="T68" fmla="*/ 22 w 58"/>
                  <a:gd name="T69" fmla="*/ 35 h 60"/>
                  <a:gd name="T70" fmla="*/ 24 w 58"/>
                  <a:gd name="T71" fmla="*/ 23 h 60"/>
                  <a:gd name="T72" fmla="*/ 36 w 58"/>
                  <a:gd name="T73" fmla="*/ 25 h 60"/>
                  <a:gd name="T74" fmla="*/ 33 w 58"/>
                  <a:gd name="T75"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56" y="40"/>
                    </a:moveTo>
                    <a:cubicBezTo>
                      <a:pt x="58" y="31"/>
                      <a:pt x="58" y="31"/>
                      <a:pt x="58" y="31"/>
                    </a:cubicBezTo>
                    <a:cubicBezTo>
                      <a:pt x="49" y="30"/>
                      <a:pt x="49" y="30"/>
                      <a:pt x="49" y="30"/>
                    </a:cubicBezTo>
                    <a:cubicBezTo>
                      <a:pt x="49" y="28"/>
                      <a:pt x="49" y="25"/>
                      <a:pt x="48" y="23"/>
                    </a:cubicBezTo>
                    <a:cubicBezTo>
                      <a:pt x="55" y="18"/>
                      <a:pt x="55" y="18"/>
                      <a:pt x="55" y="18"/>
                    </a:cubicBezTo>
                    <a:cubicBezTo>
                      <a:pt x="50" y="11"/>
                      <a:pt x="50" y="11"/>
                      <a:pt x="50" y="11"/>
                    </a:cubicBezTo>
                    <a:cubicBezTo>
                      <a:pt x="43" y="15"/>
                      <a:pt x="43" y="15"/>
                      <a:pt x="43" y="15"/>
                    </a:cubicBezTo>
                    <a:cubicBezTo>
                      <a:pt x="41" y="13"/>
                      <a:pt x="39" y="12"/>
                      <a:pt x="36" y="11"/>
                    </a:cubicBezTo>
                    <a:cubicBezTo>
                      <a:pt x="38" y="2"/>
                      <a:pt x="38" y="2"/>
                      <a:pt x="38" y="2"/>
                    </a:cubicBezTo>
                    <a:cubicBezTo>
                      <a:pt x="29" y="0"/>
                      <a:pt x="29" y="0"/>
                      <a:pt x="29" y="0"/>
                    </a:cubicBezTo>
                    <a:cubicBezTo>
                      <a:pt x="27" y="9"/>
                      <a:pt x="27" y="9"/>
                      <a:pt x="27" y="9"/>
                    </a:cubicBezTo>
                    <a:cubicBezTo>
                      <a:pt x="26" y="9"/>
                      <a:pt x="24" y="10"/>
                      <a:pt x="22" y="10"/>
                    </a:cubicBezTo>
                    <a:cubicBezTo>
                      <a:pt x="17" y="3"/>
                      <a:pt x="17" y="3"/>
                      <a:pt x="17" y="3"/>
                    </a:cubicBezTo>
                    <a:cubicBezTo>
                      <a:pt x="10" y="8"/>
                      <a:pt x="10" y="8"/>
                      <a:pt x="10" y="8"/>
                    </a:cubicBezTo>
                    <a:cubicBezTo>
                      <a:pt x="14" y="15"/>
                      <a:pt x="14" y="15"/>
                      <a:pt x="14" y="15"/>
                    </a:cubicBezTo>
                    <a:cubicBezTo>
                      <a:pt x="12" y="17"/>
                      <a:pt x="10" y="19"/>
                      <a:pt x="9" y="22"/>
                    </a:cubicBezTo>
                    <a:cubicBezTo>
                      <a:pt x="2" y="20"/>
                      <a:pt x="2" y="20"/>
                      <a:pt x="2" y="20"/>
                    </a:cubicBezTo>
                    <a:cubicBezTo>
                      <a:pt x="0" y="29"/>
                      <a:pt x="0" y="29"/>
                      <a:pt x="0" y="29"/>
                    </a:cubicBezTo>
                    <a:cubicBezTo>
                      <a:pt x="8" y="31"/>
                      <a:pt x="8" y="31"/>
                      <a:pt x="8" y="31"/>
                    </a:cubicBezTo>
                    <a:cubicBezTo>
                      <a:pt x="8" y="33"/>
                      <a:pt x="9" y="36"/>
                      <a:pt x="10" y="38"/>
                    </a:cubicBezTo>
                    <a:cubicBezTo>
                      <a:pt x="3" y="42"/>
                      <a:pt x="3" y="42"/>
                      <a:pt x="3" y="42"/>
                    </a:cubicBezTo>
                    <a:cubicBezTo>
                      <a:pt x="8" y="50"/>
                      <a:pt x="8" y="50"/>
                      <a:pt x="8" y="50"/>
                    </a:cubicBezTo>
                    <a:cubicBezTo>
                      <a:pt x="15" y="45"/>
                      <a:pt x="15" y="45"/>
                      <a:pt x="15" y="45"/>
                    </a:cubicBezTo>
                    <a:cubicBezTo>
                      <a:pt x="17" y="47"/>
                      <a:pt x="19" y="48"/>
                      <a:pt x="22" y="49"/>
                    </a:cubicBezTo>
                    <a:cubicBezTo>
                      <a:pt x="20" y="58"/>
                      <a:pt x="20" y="58"/>
                      <a:pt x="20" y="58"/>
                    </a:cubicBezTo>
                    <a:cubicBezTo>
                      <a:pt x="29" y="60"/>
                      <a:pt x="29" y="60"/>
                      <a:pt x="29" y="60"/>
                    </a:cubicBezTo>
                    <a:cubicBezTo>
                      <a:pt x="31" y="50"/>
                      <a:pt x="31" y="50"/>
                      <a:pt x="31" y="50"/>
                    </a:cubicBezTo>
                    <a:cubicBezTo>
                      <a:pt x="33" y="50"/>
                      <a:pt x="35" y="50"/>
                      <a:pt x="37" y="49"/>
                    </a:cubicBezTo>
                    <a:cubicBezTo>
                      <a:pt x="41" y="55"/>
                      <a:pt x="41" y="55"/>
                      <a:pt x="41" y="55"/>
                    </a:cubicBezTo>
                    <a:cubicBezTo>
                      <a:pt x="49" y="50"/>
                      <a:pt x="49" y="50"/>
                      <a:pt x="49" y="50"/>
                    </a:cubicBezTo>
                    <a:cubicBezTo>
                      <a:pt x="44" y="43"/>
                      <a:pt x="44" y="43"/>
                      <a:pt x="44" y="43"/>
                    </a:cubicBezTo>
                    <a:cubicBezTo>
                      <a:pt x="45" y="42"/>
                      <a:pt x="46" y="40"/>
                      <a:pt x="47" y="39"/>
                    </a:cubicBezTo>
                    <a:lnTo>
                      <a:pt x="56" y="40"/>
                    </a:lnTo>
                    <a:close/>
                    <a:moveTo>
                      <a:pt x="33" y="37"/>
                    </a:moveTo>
                    <a:cubicBezTo>
                      <a:pt x="29" y="39"/>
                      <a:pt x="24" y="38"/>
                      <a:pt x="22" y="35"/>
                    </a:cubicBezTo>
                    <a:cubicBezTo>
                      <a:pt x="19" y="31"/>
                      <a:pt x="20" y="25"/>
                      <a:pt x="24" y="23"/>
                    </a:cubicBezTo>
                    <a:cubicBezTo>
                      <a:pt x="28" y="20"/>
                      <a:pt x="33" y="21"/>
                      <a:pt x="36" y="25"/>
                    </a:cubicBezTo>
                    <a:cubicBezTo>
                      <a:pt x="38" y="29"/>
                      <a:pt x="37" y="34"/>
                      <a:pt x="33" y="37"/>
                    </a:cubicBezTo>
                    <a:close/>
                  </a:path>
                </a:pathLst>
              </a:custGeom>
              <a:solidFill>
                <a:srgbClr val="D1E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4" name="Freeform 13"/>
              <p:cNvSpPr>
                <a:spLocks noEditPoints="1"/>
              </p:cNvSpPr>
              <p:nvPr/>
            </p:nvSpPr>
            <p:spPr bwMode="auto">
              <a:xfrm>
                <a:off x="5243" y="1517"/>
                <a:ext cx="137" cy="140"/>
              </a:xfrm>
              <a:custGeom>
                <a:avLst/>
                <a:gdLst>
                  <a:gd name="T0" fmla="*/ 56 w 58"/>
                  <a:gd name="T1" fmla="*/ 40 h 59"/>
                  <a:gd name="T2" fmla="*/ 58 w 58"/>
                  <a:gd name="T3" fmla="*/ 31 h 59"/>
                  <a:gd name="T4" fmla="*/ 49 w 58"/>
                  <a:gd name="T5" fmla="*/ 29 h 59"/>
                  <a:gd name="T6" fmla="*/ 48 w 58"/>
                  <a:gd name="T7" fmla="*/ 23 h 59"/>
                  <a:gd name="T8" fmla="*/ 55 w 58"/>
                  <a:gd name="T9" fmla="*/ 18 h 59"/>
                  <a:gd name="T10" fmla="*/ 50 w 58"/>
                  <a:gd name="T11" fmla="*/ 10 h 59"/>
                  <a:gd name="T12" fmla="*/ 43 w 58"/>
                  <a:gd name="T13" fmla="*/ 15 h 59"/>
                  <a:gd name="T14" fmla="*/ 36 w 58"/>
                  <a:gd name="T15" fmla="*/ 10 h 59"/>
                  <a:gd name="T16" fmla="*/ 38 w 58"/>
                  <a:gd name="T17" fmla="*/ 2 h 59"/>
                  <a:gd name="T18" fmla="*/ 29 w 58"/>
                  <a:gd name="T19" fmla="*/ 0 h 59"/>
                  <a:gd name="T20" fmla="*/ 27 w 58"/>
                  <a:gd name="T21" fmla="*/ 9 h 59"/>
                  <a:gd name="T22" fmla="*/ 22 w 58"/>
                  <a:gd name="T23" fmla="*/ 10 h 59"/>
                  <a:gd name="T24" fmla="*/ 17 w 58"/>
                  <a:gd name="T25" fmla="*/ 3 h 59"/>
                  <a:gd name="T26" fmla="*/ 9 w 58"/>
                  <a:gd name="T27" fmla="*/ 8 h 59"/>
                  <a:gd name="T28" fmla="*/ 14 w 58"/>
                  <a:gd name="T29" fmla="*/ 14 h 59"/>
                  <a:gd name="T30" fmla="*/ 9 w 58"/>
                  <a:gd name="T31" fmla="*/ 21 h 59"/>
                  <a:gd name="T32" fmla="*/ 2 w 58"/>
                  <a:gd name="T33" fmla="*/ 20 h 59"/>
                  <a:gd name="T34" fmla="*/ 0 w 58"/>
                  <a:gd name="T35" fmla="*/ 29 h 59"/>
                  <a:gd name="T36" fmla="*/ 8 w 58"/>
                  <a:gd name="T37" fmla="*/ 30 h 59"/>
                  <a:gd name="T38" fmla="*/ 9 w 58"/>
                  <a:gd name="T39" fmla="*/ 37 h 59"/>
                  <a:gd name="T40" fmla="*/ 3 w 58"/>
                  <a:gd name="T41" fmla="*/ 42 h 59"/>
                  <a:gd name="T42" fmla="*/ 8 w 58"/>
                  <a:gd name="T43" fmla="*/ 49 h 59"/>
                  <a:gd name="T44" fmla="*/ 15 w 58"/>
                  <a:gd name="T45" fmla="*/ 45 h 59"/>
                  <a:gd name="T46" fmla="*/ 22 w 58"/>
                  <a:gd name="T47" fmla="*/ 49 h 59"/>
                  <a:gd name="T48" fmla="*/ 20 w 58"/>
                  <a:gd name="T49" fmla="*/ 57 h 59"/>
                  <a:gd name="T50" fmla="*/ 29 w 58"/>
                  <a:gd name="T51" fmla="*/ 59 h 59"/>
                  <a:gd name="T52" fmla="*/ 31 w 58"/>
                  <a:gd name="T53" fmla="*/ 50 h 59"/>
                  <a:gd name="T54" fmla="*/ 37 w 58"/>
                  <a:gd name="T55" fmla="*/ 48 h 59"/>
                  <a:gd name="T56" fmla="*/ 41 w 58"/>
                  <a:gd name="T57" fmla="*/ 55 h 59"/>
                  <a:gd name="T58" fmla="*/ 49 w 58"/>
                  <a:gd name="T59" fmla="*/ 50 h 59"/>
                  <a:gd name="T60" fmla="*/ 44 w 58"/>
                  <a:gd name="T61" fmla="*/ 43 h 59"/>
                  <a:gd name="T62" fmla="*/ 47 w 58"/>
                  <a:gd name="T63" fmla="*/ 38 h 59"/>
                  <a:gd name="T64" fmla="*/ 56 w 58"/>
                  <a:gd name="T65" fmla="*/ 40 h 59"/>
                  <a:gd name="T66" fmla="*/ 33 w 58"/>
                  <a:gd name="T67" fmla="*/ 36 h 59"/>
                  <a:gd name="T68" fmla="*/ 21 w 58"/>
                  <a:gd name="T69" fmla="*/ 34 h 59"/>
                  <a:gd name="T70" fmla="*/ 24 w 58"/>
                  <a:gd name="T71" fmla="*/ 22 h 59"/>
                  <a:gd name="T72" fmla="*/ 35 w 58"/>
                  <a:gd name="T73" fmla="*/ 25 h 59"/>
                  <a:gd name="T74" fmla="*/ 33 w 58"/>
                  <a:gd name="T75"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59">
                    <a:moveTo>
                      <a:pt x="56" y="40"/>
                    </a:moveTo>
                    <a:cubicBezTo>
                      <a:pt x="58" y="31"/>
                      <a:pt x="58" y="31"/>
                      <a:pt x="58" y="31"/>
                    </a:cubicBezTo>
                    <a:cubicBezTo>
                      <a:pt x="49" y="29"/>
                      <a:pt x="49" y="29"/>
                      <a:pt x="49" y="29"/>
                    </a:cubicBezTo>
                    <a:cubicBezTo>
                      <a:pt x="49" y="27"/>
                      <a:pt x="49" y="25"/>
                      <a:pt x="48" y="23"/>
                    </a:cubicBezTo>
                    <a:cubicBezTo>
                      <a:pt x="55" y="18"/>
                      <a:pt x="55" y="18"/>
                      <a:pt x="55" y="18"/>
                    </a:cubicBezTo>
                    <a:cubicBezTo>
                      <a:pt x="50" y="10"/>
                      <a:pt x="50" y="10"/>
                      <a:pt x="50" y="10"/>
                    </a:cubicBezTo>
                    <a:cubicBezTo>
                      <a:pt x="43" y="15"/>
                      <a:pt x="43" y="15"/>
                      <a:pt x="43" y="15"/>
                    </a:cubicBezTo>
                    <a:cubicBezTo>
                      <a:pt x="41" y="13"/>
                      <a:pt x="39" y="11"/>
                      <a:pt x="36" y="10"/>
                    </a:cubicBezTo>
                    <a:cubicBezTo>
                      <a:pt x="38" y="2"/>
                      <a:pt x="38" y="2"/>
                      <a:pt x="38" y="2"/>
                    </a:cubicBezTo>
                    <a:cubicBezTo>
                      <a:pt x="29" y="0"/>
                      <a:pt x="29" y="0"/>
                      <a:pt x="29" y="0"/>
                    </a:cubicBezTo>
                    <a:cubicBezTo>
                      <a:pt x="27" y="9"/>
                      <a:pt x="27" y="9"/>
                      <a:pt x="27" y="9"/>
                    </a:cubicBezTo>
                    <a:cubicBezTo>
                      <a:pt x="25" y="9"/>
                      <a:pt x="23" y="9"/>
                      <a:pt x="22" y="10"/>
                    </a:cubicBezTo>
                    <a:cubicBezTo>
                      <a:pt x="17" y="3"/>
                      <a:pt x="17" y="3"/>
                      <a:pt x="17" y="3"/>
                    </a:cubicBezTo>
                    <a:cubicBezTo>
                      <a:pt x="9" y="8"/>
                      <a:pt x="9" y="8"/>
                      <a:pt x="9" y="8"/>
                    </a:cubicBezTo>
                    <a:cubicBezTo>
                      <a:pt x="14" y="14"/>
                      <a:pt x="14" y="14"/>
                      <a:pt x="14" y="14"/>
                    </a:cubicBezTo>
                    <a:cubicBezTo>
                      <a:pt x="12" y="16"/>
                      <a:pt x="10" y="19"/>
                      <a:pt x="9" y="21"/>
                    </a:cubicBezTo>
                    <a:cubicBezTo>
                      <a:pt x="2" y="20"/>
                      <a:pt x="2" y="20"/>
                      <a:pt x="2" y="20"/>
                    </a:cubicBezTo>
                    <a:cubicBezTo>
                      <a:pt x="0" y="29"/>
                      <a:pt x="0" y="29"/>
                      <a:pt x="0" y="29"/>
                    </a:cubicBezTo>
                    <a:cubicBezTo>
                      <a:pt x="8" y="30"/>
                      <a:pt x="8" y="30"/>
                      <a:pt x="8" y="30"/>
                    </a:cubicBezTo>
                    <a:cubicBezTo>
                      <a:pt x="8" y="33"/>
                      <a:pt x="8" y="35"/>
                      <a:pt x="9" y="37"/>
                    </a:cubicBezTo>
                    <a:cubicBezTo>
                      <a:pt x="3" y="42"/>
                      <a:pt x="3" y="42"/>
                      <a:pt x="3" y="42"/>
                    </a:cubicBezTo>
                    <a:cubicBezTo>
                      <a:pt x="8" y="49"/>
                      <a:pt x="8" y="49"/>
                      <a:pt x="8" y="49"/>
                    </a:cubicBezTo>
                    <a:cubicBezTo>
                      <a:pt x="15" y="45"/>
                      <a:pt x="15" y="45"/>
                      <a:pt x="15" y="45"/>
                    </a:cubicBezTo>
                    <a:cubicBezTo>
                      <a:pt x="17" y="47"/>
                      <a:pt x="19" y="48"/>
                      <a:pt x="22" y="49"/>
                    </a:cubicBezTo>
                    <a:cubicBezTo>
                      <a:pt x="20" y="57"/>
                      <a:pt x="20" y="57"/>
                      <a:pt x="20" y="57"/>
                    </a:cubicBezTo>
                    <a:cubicBezTo>
                      <a:pt x="29" y="59"/>
                      <a:pt x="29" y="59"/>
                      <a:pt x="29" y="59"/>
                    </a:cubicBezTo>
                    <a:cubicBezTo>
                      <a:pt x="31" y="50"/>
                      <a:pt x="31" y="50"/>
                      <a:pt x="31" y="50"/>
                    </a:cubicBezTo>
                    <a:cubicBezTo>
                      <a:pt x="33" y="50"/>
                      <a:pt x="35" y="49"/>
                      <a:pt x="37" y="48"/>
                    </a:cubicBezTo>
                    <a:cubicBezTo>
                      <a:pt x="41" y="55"/>
                      <a:pt x="41" y="55"/>
                      <a:pt x="41" y="55"/>
                    </a:cubicBezTo>
                    <a:cubicBezTo>
                      <a:pt x="49" y="50"/>
                      <a:pt x="49" y="50"/>
                      <a:pt x="49" y="50"/>
                    </a:cubicBezTo>
                    <a:cubicBezTo>
                      <a:pt x="44" y="43"/>
                      <a:pt x="44" y="43"/>
                      <a:pt x="44" y="43"/>
                    </a:cubicBezTo>
                    <a:cubicBezTo>
                      <a:pt x="45" y="41"/>
                      <a:pt x="46" y="40"/>
                      <a:pt x="47" y="38"/>
                    </a:cubicBezTo>
                    <a:lnTo>
                      <a:pt x="56" y="40"/>
                    </a:lnTo>
                    <a:close/>
                    <a:moveTo>
                      <a:pt x="33" y="36"/>
                    </a:moveTo>
                    <a:cubicBezTo>
                      <a:pt x="29" y="39"/>
                      <a:pt x="24" y="38"/>
                      <a:pt x="21" y="34"/>
                    </a:cubicBezTo>
                    <a:cubicBezTo>
                      <a:pt x="19" y="30"/>
                      <a:pt x="20" y="25"/>
                      <a:pt x="24" y="22"/>
                    </a:cubicBezTo>
                    <a:cubicBezTo>
                      <a:pt x="28" y="20"/>
                      <a:pt x="33" y="21"/>
                      <a:pt x="35" y="25"/>
                    </a:cubicBezTo>
                    <a:cubicBezTo>
                      <a:pt x="38" y="28"/>
                      <a:pt x="37" y="34"/>
                      <a:pt x="33" y="36"/>
                    </a:cubicBezTo>
                    <a:close/>
                  </a:path>
                </a:pathLst>
              </a:custGeom>
              <a:solidFill>
                <a:srgbClr val="D1E3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5" name="Freeform 14"/>
              <p:cNvSpPr/>
              <p:nvPr/>
            </p:nvSpPr>
            <p:spPr bwMode="auto">
              <a:xfrm>
                <a:off x="4552" y="1065"/>
                <a:ext cx="970" cy="277"/>
              </a:xfrm>
              <a:custGeom>
                <a:avLst/>
                <a:gdLst>
                  <a:gd name="T0" fmla="*/ 163 w 410"/>
                  <a:gd name="T1" fmla="*/ 0 h 117"/>
                  <a:gd name="T2" fmla="*/ 93 w 410"/>
                  <a:gd name="T3" fmla="*/ 54 h 117"/>
                  <a:gd name="T4" fmla="*/ 72 w 410"/>
                  <a:gd name="T5" fmla="*/ 49 h 117"/>
                  <a:gd name="T6" fmla="*/ 29 w 410"/>
                  <a:gd name="T7" fmla="*/ 82 h 117"/>
                  <a:gd name="T8" fmla="*/ 17 w 410"/>
                  <a:gd name="T9" fmla="*/ 82 h 117"/>
                  <a:gd name="T10" fmla="*/ 0 w 410"/>
                  <a:gd name="T11" fmla="*/ 99 h 117"/>
                  <a:gd name="T12" fmla="*/ 5 w 410"/>
                  <a:gd name="T13" fmla="*/ 112 h 117"/>
                  <a:gd name="T14" fmla="*/ 17 w 410"/>
                  <a:gd name="T15" fmla="*/ 117 h 117"/>
                  <a:gd name="T16" fmla="*/ 392 w 410"/>
                  <a:gd name="T17" fmla="*/ 117 h 117"/>
                  <a:gd name="T18" fmla="*/ 410 w 410"/>
                  <a:gd name="T19" fmla="*/ 99 h 117"/>
                  <a:gd name="T20" fmla="*/ 405 w 410"/>
                  <a:gd name="T21" fmla="*/ 87 h 117"/>
                  <a:gd name="T22" fmla="*/ 392 w 410"/>
                  <a:gd name="T23" fmla="*/ 82 h 117"/>
                  <a:gd name="T24" fmla="*/ 375 w 410"/>
                  <a:gd name="T25" fmla="*/ 82 h 117"/>
                  <a:gd name="T26" fmla="*/ 333 w 410"/>
                  <a:gd name="T27" fmla="*/ 54 h 117"/>
                  <a:gd name="T28" fmla="*/ 300 w 410"/>
                  <a:gd name="T29" fmla="*/ 67 h 117"/>
                  <a:gd name="T30" fmla="*/ 245 w 410"/>
                  <a:gd name="T31" fmla="*/ 36 h 117"/>
                  <a:gd name="T32" fmla="*/ 227 w 410"/>
                  <a:gd name="T33" fmla="*/ 39 h 117"/>
                  <a:gd name="T34" fmla="*/ 163 w 410"/>
                  <a:gd name="T3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0" h="117">
                    <a:moveTo>
                      <a:pt x="163" y="0"/>
                    </a:moveTo>
                    <a:cubicBezTo>
                      <a:pt x="130" y="0"/>
                      <a:pt x="101" y="23"/>
                      <a:pt x="93" y="54"/>
                    </a:cubicBezTo>
                    <a:cubicBezTo>
                      <a:pt x="87" y="50"/>
                      <a:pt x="80" y="49"/>
                      <a:pt x="72" y="49"/>
                    </a:cubicBezTo>
                    <a:cubicBezTo>
                      <a:pt x="52" y="49"/>
                      <a:pt x="34" y="63"/>
                      <a:pt x="29" y="82"/>
                    </a:cubicBezTo>
                    <a:cubicBezTo>
                      <a:pt x="17" y="82"/>
                      <a:pt x="17" y="82"/>
                      <a:pt x="17" y="82"/>
                    </a:cubicBezTo>
                    <a:cubicBezTo>
                      <a:pt x="8" y="82"/>
                      <a:pt x="0" y="90"/>
                      <a:pt x="0" y="99"/>
                    </a:cubicBezTo>
                    <a:cubicBezTo>
                      <a:pt x="0" y="104"/>
                      <a:pt x="2" y="108"/>
                      <a:pt x="5" y="112"/>
                    </a:cubicBezTo>
                    <a:cubicBezTo>
                      <a:pt x="8" y="115"/>
                      <a:pt x="12" y="117"/>
                      <a:pt x="17" y="117"/>
                    </a:cubicBezTo>
                    <a:cubicBezTo>
                      <a:pt x="392" y="117"/>
                      <a:pt x="392" y="117"/>
                      <a:pt x="392" y="117"/>
                    </a:cubicBezTo>
                    <a:cubicBezTo>
                      <a:pt x="402" y="117"/>
                      <a:pt x="410" y="109"/>
                      <a:pt x="410" y="99"/>
                    </a:cubicBezTo>
                    <a:cubicBezTo>
                      <a:pt x="410" y="94"/>
                      <a:pt x="408" y="90"/>
                      <a:pt x="405" y="87"/>
                    </a:cubicBezTo>
                    <a:cubicBezTo>
                      <a:pt x="402" y="84"/>
                      <a:pt x="397" y="82"/>
                      <a:pt x="392" y="82"/>
                    </a:cubicBezTo>
                    <a:cubicBezTo>
                      <a:pt x="375" y="82"/>
                      <a:pt x="375" y="82"/>
                      <a:pt x="375" y="82"/>
                    </a:cubicBezTo>
                    <a:cubicBezTo>
                      <a:pt x="368" y="65"/>
                      <a:pt x="351" y="54"/>
                      <a:pt x="333" y="54"/>
                    </a:cubicBezTo>
                    <a:cubicBezTo>
                      <a:pt x="320" y="54"/>
                      <a:pt x="309" y="59"/>
                      <a:pt x="300" y="67"/>
                    </a:cubicBezTo>
                    <a:cubicBezTo>
                      <a:pt x="289" y="49"/>
                      <a:pt x="269" y="36"/>
                      <a:pt x="245" y="36"/>
                    </a:cubicBezTo>
                    <a:cubicBezTo>
                      <a:pt x="239" y="36"/>
                      <a:pt x="233" y="37"/>
                      <a:pt x="227" y="39"/>
                    </a:cubicBezTo>
                    <a:cubicBezTo>
                      <a:pt x="215" y="16"/>
                      <a:pt x="191" y="0"/>
                      <a:pt x="163"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6" name="Freeform 15"/>
              <p:cNvSpPr/>
              <p:nvPr/>
            </p:nvSpPr>
            <p:spPr bwMode="auto">
              <a:xfrm>
                <a:off x="2676" y="3319"/>
                <a:ext cx="2621" cy="175"/>
              </a:xfrm>
              <a:custGeom>
                <a:avLst/>
                <a:gdLst>
                  <a:gd name="T0" fmla="*/ 232 w 1107"/>
                  <a:gd name="T1" fmla="*/ 5 h 74"/>
                  <a:gd name="T2" fmla="*/ 204 w 1107"/>
                  <a:gd name="T3" fmla="*/ 19 h 74"/>
                  <a:gd name="T4" fmla="*/ 0 w 1107"/>
                  <a:gd name="T5" fmla="*/ 36 h 74"/>
                  <a:gd name="T6" fmla="*/ 1107 w 1107"/>
                  <a:gd name="T7" fmla="*/ 36 h 74"/>
                  <a:gd name="T8" fmla="*/ 831 w 1107"/>
                  <a:gd name="T9" fmla="*/ 24 h 74"/>
                  <a:gd name="T10" fmla="*/ 831 w 1107"/>
                  <a:gd name="T11" fmla="*/ 25 h 74"/>
                  <a:gd name="T12" fmla="*/ 820 w 1107"/>
                  <a:gd name="T13" fmla="*/ 42 h 74"/>
                  <a:gd name="T14" fmla="*/ 801 w 1107"/>
                  <a:gd name="T15" fmla="*/ 51 h 74"/>
                  <a:gd name="T16" fmla="*/ 782 w 1107"/>
                  <a:gd name="T17" fmla="*/ 57 h 74"/>
                  <a:gd name="T18" fmla="*/ 764 w 1107"/>
                  <a:gd name="T19" fmla="*/ 62 h 74"/>
                  <a:gd name="T20" fmla="*/ 745 w 1107"/>
                  <a:gd name="T21" fmla="*/ 65 h 74"/>
                  <a:gd name="T22" fmla="*/ 727 w 1107"/>
                  <a:gd name="T23" fmla="*/ 66 h 74"/>
                  <a:gd name="T24" fmla="*/ 708 w 1107"/>
                  <a:gd name="T25" fmla="*/ 68 h 74"/>
                  <a:gd name="T26" fmla="*/ 691 w 1107"/>
                  <a:gd name="T27" fmla="*/ 68 h 74"/>
                  <a:gd name="T28" fmla="*/ 675 w 1107"/>
                  <a:gd name="T29" fmla="*/ 68 h 74"/>
                  <a:gd name="T30" fmla="*/ 660 w 1107"/>
                  <a:gd name="T31" fmla="*/ 67 h 74"/>
                  <a:gd name="T32" fmla="*/ 653 w 1107"/>
                  <a:gd name="T33" fmla="*/ 66 h 74"/>
                  <a:gd name="T34" fmla="*/ 634 w 1107"/>
                  <a:gd name="T35" fmla="*/ 64 h 74"/>
                  <a:gd name="T36" fmla="*/ 619 w 1107"/>
                  <a:gd name="T37" fmla="*/ 62 h 74"/>
                  <a:gd name="T38" fmla="*/ 601 w 1107"/>
                  <a:gd name="T39" fmla="*/ 58 h 74"/>
                  <a:gd name="T40" fmla="*/ 597 w 1107"/>
                  <a:gd name="T41" fmla="*/ 57 h 74"/>
                  <a:gd name="T42" fmla="*/ 594 w 1107"/>
                  <a:gd name="T43" fmla="*/ 56 h 74"/>
                  <a:gd name="T44" fmla="*/ 574 w 1107"/>
                  <a:gd name="T45" fmla="*/ 58 h 74"/>
                  <a:gd name="T46" fmla="*/ 555 w 1107"/>
                  <a:gd name="T47" fmla="*/ 60 h 74"/>
                  <a:gd name="T48" fmla="*/ 535 w 1107"/>
                  <a:gd name="T49" fmla="*/ 60 h 74"/>
                  <a:gd name="T50" fmla="*/ 531 w 1107"/>
                  <a:gd name="T51" fmla="*/ 60 h 74"/>
                  <a:gd name="T52" fmla="*/ 511 w 1107"/>
                  <a:gd name="T53" fmla="*/ 60 h 74"/>
                  <a:gd name="T54" fmla="*/ 496 w 1107"/>
                  <a:gd name="T55" fmla="*/ 59 h 74"/>
                  <a:gd name="T56" fmla="*/ 476 w 1107"/>
                  <a:gd name="T57" fmla="*/ 57 h 74"/>
                  <a:gd name="T58" fmla="*/ 463 w 1107"/>
                  <a:gd name="T59" fmla="*/ 55 h 74"/>
                  <a:gd name="T60" fmla="*/ 453 w 1107"/>
                  <a:gd name="T61" fmla="*/ 53 h 74"/>
                  <a:gd name="T62" fmla="*/ 435 w 1107"/>
                  <a:gd name="T63" fmla="*/ 49 h 74"/>
                  <a:gd name="T64" fmla="*/ 427 w 1107"/>
                  <a:gd name="T65" fmla="*/ 46 h 74"/>
                  <a:gd name="T66" fmla="*/ 414 w 1107"/>
                  <a:gd name="T67" fmla="*/ 42 h 74"/>
                  <a:gd name="T68" fmla="*/ 398 w 1107"/>
                  <a:gd name="T69" fmla="*/ 34 h 74"/>
                  <a:gd name="T70" fmla="*/ 394 w 1107"/>
                  <a:gd name="T71" fmla="*/ 30 h 74"/>
                  <a:gd name="T72" fmla="*/ 372 w 1107"/>
                  <a:gd name="T7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7" h="74">
                    <a:moveTo>
                      <a:pt x="372" y="0"/>
                    </a:moveTo>
                    <a:cubicBezTo>
                      <a:pt x="322" y="1"/>
                      <a:pt x="275" y="3"/>
                      <a:pt x="232" y="5"/>
                    </a:cubicBezTo>
                    <a:cubicBezTo>
                      <a:pt x="234" y="11"/>
                      <a:pt x="234" y="11"/>
                      <a:pt x="234" y="11"/>
                    </a:cubicBezTo>
                    <a:cubicBezTo>
                      <a:pt x="225" y="17"/>
                      <a:pt x="204" y="19"/>
                      <a:pt x="204" y="19"/>
                    </a:cubicBezTo>
                    <a:cubicBezTo>
                      <a:pt x="201" y="7"/>
                      <a:pt x="201" y="7"/>
                      <a:pt x="201" y="7"/>
                    </a:cubicBezTo>
                    <a:cubicBezTo>
                      <a:pt x="78" y="14"/>
                      <a:pt x="0" y="24"/>
                      <a:pt x="0" y="36"/>
                    </a:cubicBezTo>
                    <a:cubicBezTo>
                      <a:pt x="0" y="57"/>
                      <a:pt x="248" y="74"/>
                      <a:pt x="553" y="74"/>
                    </a:cubicBezTo>
                    <a:cubicBezTo>
                      <a:pt x="859" y="74"/>
                      <a:pt x="1107" y="57"/>
                      <a:pt x="1107" y="36"/>
                    </a:cubicBezTo>
                    <a:cubicBezTo>
                      <a:pt x="1107" y="22"/>
                      <a:pt x="996" y="10"/>
                      <a:pt x="831" y="3"/>
                    </a:cubicBezTo>
                    <a:cubicBezTo>
                      <a:pt x="831" y="24"/>
                      <a:pt x="831" y="24"/>
                      <a:pt x="831" y="24"/>
                    </a:cubicBezTo>
                    <a:cubicBezTo>
                      <a:pt x="831" y="24"/>
                      <a:pt x="831" y="24"/>
                      <a:pt x="831" y="24"/>
                    </a:cubicBezTo>
                    <a:cubicBezTo>
                      <a:pt x="831" y="25"/>
                      <a:pt x="831" y="25"/>
                      <a:pt x="831" y="25"/>
                    </a:cubicBezTo>
                    <a:cubicBezTo>
                      <a:pt x="831" y="30"/>
                      <a:pt x="828" y="34"/>
                      <a:pt x="824" y="39"/>
                    </a:cubicBezTo>
                    <a:cubicBezTo>
                      <a:pt x="822" y="40"/>
                      <a:pt x="821" y="41"/>
                      <a:pt x="820" y="42"/>
                    </a:cubicBezTo>
                    <a:cubicBezTo>
                      <a:pt x="816" y="45"/>
                      <a:pt x="811" y="47"/>
                      <a:pt x="805" y="50"/>
                    </a:cubicBezTo>
                    <a:cubicBezTo>
                      <a:pt x="804" y="50"/>
                      <a:pt x="802" y="51"/>
                      <a:pt x="801" y="51"/>
                    </a:cubicBezTo>
                    <a:cubicBezTo>
                      <a:pt x="797" y="53"/>
                      <a:pt x="792" y="55"/>
                      <a:pt x="786" y="56"/>
                    </a:cubicBezTo>
                    <a:cubicBezTo>
                      <a:pt x="785" y="57"/>
                      <a:pt x="784" y="57"/>
                      <a:pt x="782" y="57"/>
                    </a:cubicBezTo>
                    <a:cubicBezTo>
                      <a:pt x="778" y="59"/>
                      <a:pt x="773" y="60"/>
                      <a:pt x="768" y="61"/>
                    </a:cubicBezTo>
                    <a:cubicBezTo>
                      <a:pt x="767" y="61"/>
                      <a:pt x="765" y="61"/>
                      <a:pt x="764" y="62"/>
                    </a:cubicBezTo>
                    <a:cubicBezTo>
                      <a:pt x="759" y="62"/>
                      <a:pt x="754" y="63"/>
                      <a:pt x="749" y="64"/>
                    </a:cubicBezTo>
                    <a:cubicBezTo>
                      <a:pt x="748" y="64"/>
                      <a:pt x="747" y="64"/>
                      <a:pt x="745" y="65"/>
                    </a:cubicBezTo>
                    <a:cubicBezTo>
                      <a:pt x="741" y="65"/>
                      <a:pt x="736" y="66"/>
                      <a:pt x="731" y="66"/>
                    </a:cubicBezTo>
                    <a:cubicBezTo>
                      <a:pt x="729" y="66"/>
                      <a:pt x="728" y="66"/>
                      <a:pt x="727" y="66"/>
                    </a:cubicBezTo>
                    <a:cubicBezTo>
                      <a:pt x="722" y="67"/>
                      <a:pt x="717" y="67"/>
                      <a:pt x="712" y="67"/>
                    </a:cubicBezTo>
                    <a:cubicBezTo>
                      <a:pt x="711" y="68"/>
                      <a:pt x="710" y="68"/>
                      <a:pt x="708" y="68"/>
                    </a:cubicBezTo>
                    <a:cubicBezTo>
                      <a:pt x="703" y="68"/>
                      <a:pt x="699" y="68"/>
                      <a:pt x="694" y="68"/>
                    </a:cubicBezTo>
                    <a:cubicBezTo>
                      <a:pt x="693" y="68"/>
                      <a:pt x="692" y="68"/>
                      <a:pt x="691" y="68"/>
                    </a:cubicBezTo>
                    <a:cubicBezTo>
                      <a:pt x="691" y="68"/>
                      <a:pt x="690" y="68"/>
                      <a:pt x="690" y="68"/>
                    </a:cubicBezTo>
                    <a:cubicBezTo>
                      <a:pt x="685" y="68"/>
                      <a:pt x="680" y="68"/>
                      <a:pt x="675" y="68"/>
                    </a:cubicBezTo>
                    <a:cubicBezTo>
                      <a:pt x="674" y="68"/>
                      <a:pt x="672" y="68"/>
                      <a:pt x="671" y="68"/>
                    </a:cubicBezTo>
                    <a:cubicBezTo>
                      <a:pt x="667" y="67"/>
                      <a:pt x="664" y="67"/>
                      <a:pt x="660" y="67"/>
                    </a:cubicBezTo>
                    <a:cubicBezTo>
                      <a:pt x="659" y="67"/>
                      <a:pt x="658" y="67"/>
                      <a:pt x="656" y="67"/>
                    </a:cubicBezTo>
                    <a:cubicBezTo>
                      <a:pt x="655" y="67"/>
                      <a:pt x="654" y="66"/>
                      <a:pt x="653" y="66"/>
                    </a:cubicBezTo>
                    <a:cubicBezTo>
                      <a:pt x="648" y="66"/>
                      <a:pt x="643" y="65"/>
                      <a:pt x="638" y="65"/>
                    </a:cubicBezTo>
                    <a:cubicBezTo>
                      <a:pt x="637" y="65"/>
                      <a:pt x="635" y="64"/>
                      <a:pt x="634" y="64"/>
                    </a:cubicBezTo>
                    <a:cubicBezTo>
                      <a:pt x="631" y="64"/>
                      <a:pt x="628" y="63"/>
                      <a:pt x="625" y="63"/>
                    </a:cubicBezTo>
                    <a:cubicBezTo>
                      <a:pt x="623" y="63"/>
                      <a:pt x="621" y="62"/>
                      <a:pt x="619" y="62"/>
                    </a:cubicBezTo>
                    <a:cubicBezTo>
                      <a:pt x="618" y="62"/>
                      <a:pt x="617" y="61"/>
                      <a:pt x="615" y="61"/>
                    </a:cubicBezTo>
                    <a:cubicBezTo>
                      <a:pt x="610" y="60"/>
                      <a:pt x="605" y="59"/>
                      <a:pt x="601" y="58"/>
                    </a:cubicBezTo>
                    <a:cubicBezTo>
                      <a:pt x="600" y="58"/>
                      <a:pt x="599" y="57"/>
                      <a:pt x="598" y="57"/>
                    </a:cubicBezTo>
                    <a:cubicBezTo>
                      <a:pt x="598" y="57"/>
                      <a:pt x="597" y="57"/>
                      <a:pt x="597" y="57"/>
                    </a:cubicBezTo>
                    <a:cubicBezTo>
                      <a:pt x="596" y="56"/>
                      <a:pt x="595" y="56"/>
                      <a:pt x="594" y="56"/>
                    </a:cubicBezTo>
                    <a:cubicBezTo>
                      <a:pt x="594" y="56"/>
                      <a:pt x="594" y="56"/>
                      <a:pt x="594" y="56"/>
                    </a:cubicBezTo>
                    <a:cubicBezTo>
                      <a:pt x="592" y="56"/>
                      <a:pt x="591" y="56"/>
                      <a:pt x="589" y="57"/>
                    </a:cubicBezTo>
                    <a:cubicBezTo>
                      <a:pt x="584" y="57"/>
                      <a:pt x="579" y="58"/>
                      <a:pt x="574" y="58"/>
                    </a:cubicBezTo>
                    <a:cubicBezTo>
                      <a:pt x="573" y="58"/>
                      <a:pt x="571" y="59"/>
                      <a:pt x="570" y="59"/>
                    </a:cubicBezTo>
                    <a:cubicBezTo>
                      <a:pt x="565" y="59"/>
                      <a:pt x="560" y="59"/>
                      <a:pt x="555" y="60"/>
                    </a:cubicBezTo>
                    <a:cubicBezTo>
                      <a:pt x="553" y="60"/>
                      <a:pt x="552" y="60"/>
                      <a:pt x="550" y="60"/>
                    </a:cubicBezTo>
                    <a:cubicBezTo>
                      <a:pt x="545" y="60"/>
                      <a:pt x="540" y="60"/>
                      <a:pt x="535" y="60"/>
                    </a:cubicBezTo>
                    <a:cubicBezTo>
                      <a:pt x="534" y="60"/>
                      <a:pt x="533" y="60"/>
                      <a:pt x="532" y="60"/>
                    </a:cubicBezTo>
                    <a:cubicBezTo>
                      <a:pt x="532" y="60"/>
                      <a:pt x="531" y="60"/>
                      <a:pt x="531" y="60"/>
                    </a:cubicBezTo>
                    <a:cubicBezTo>
                      <a:pt x="526" y="60"/>
                      <a:pt x="521" y="60"/>
                      <a:pt x="515" y="60"/>
                    </a:cubicBezTo>
                    <a:cubicBezTo>
                      <a:pt x="514" y="60"/>
                      <a:pt x="513" y="60"/>
                      <a:pt x="511" y="60"/>
                    </a:cubicBezTo>
                    <a:cubicBezTo>
                      <a:pt x="508" y="60"/>
                      <a:pt x="504" y="59"/>
                      <a:pt x="500" y="59"/>
                    </a:cubicBezTo>
                    <a:cubicBezTo>
                      <a:pt x="499" y="59"/>
                      <a:pt x="497" y="59"/>
                      <a:pt x="496" y="59"/>
                    </a:cubicBezTo>
                    <a:cubicBezTo>
                      <a:pt x="495" y="59"/>
                      <a:pt x="493" y="59"/>
                      <a:pt x="492" y="58"/>
                    </a:cubicBezTo>
                    <a:cubicBezTo>
                      <a:pt x="487" y="58"/>
                      <a:pt x="481" y="57"/>
                      <a:pt x="476" y="57"/>
                    </a:cubicBezTo>
                    <a:cubicBezTo>
                      <a:pt x="475" y="57"/>
                      <a:pt x="474" y="56"/>
                      <a:pt x="472" y="56"/>
                    </a:cubicBezTo>
                    <a:cubicBezTo>
                      <a:pt x="469" y="56"/>
                      <a:pt x="466" y="55"/>
                      <a:pt x="463" y="55"/>
                    </a:cubicBezTo>
                    <a:cubicBezTo>
                      <a:pt x="461" y="54"/>
                      <a:pt x="459" y="54"/>
                      <a:pt x="457" y="54"/>
                    </a:cubicBezTo>
                    <a:cubicBezTo>
                      <a:pt x="456" y="53"/>
                      <a:pt x="454" y="53"/>
                      <a:pt x="453" y="53"/>
                    </a:cubicBezTo>
                    <a:cubicBezTo>
                      <a:pt x="447" y="52"/>
                      <a:pt x="442" y="51"/>
                      <a:pt x="437" y="49"/>
                    </a:cubicBezTo>
                    <a:cubicBezTo>
                      <a:pt x="436" y="49"/>
                      <a:pt x="435" y="49"/>
                      <a:pt x="435" y="49"/>
                    </a:cubicBezTo>
                    <a:cubicBezTo>
                      <a:pt x="434" y="49"/>
                      <a:pt x="434" y="48"/>
                      <a:pt x="433" y="48"/>
                    </a:cubicBezTo>
                    <a:cubicBezTo>
                      <a:pt x="431" y="48"/>
                      <a:pt x="429" y="47"/>
                      <a:pt x="427" y="46"/>
                    </a:cubicBezTo>
                    <a:cubicBezTo>
                      <a:pt x="424" y="45"/>
                      <a:pt x="421" y="44"/>
                      <a:pt x="418" y="43"/>
                    </a:cubicBezTo>
                    <a:cubicBezTo>
                      <a:pt x="416" y="43"/>
                      <a:pt x="415" y="42"/>
                      <a:pt x="414" y="42"/>
                    </a:cubicBezTo>
                    <a:cubicBezTo>
                      <a:pt x="409" y="39"/>
                      <a:pt x="404" y="37"/>
                      <a:pt x="400" y="35"/>
                    </a:cubicBezTo>
                    <a:cubicBezTo>
                      <a:pt x="399" y="34"/>
                      <a:pt x="399" y="34"/>
                      <a:pt x="398" y="34"/>
                    </a:cubicBezTo>
                    <a:cubicBezTo>
                      <a:pt x="398" y="33"/>
                      <a:pt x="397" y="33"/>
                      <a:pt x="396" y="32"/>
                    </a:cubicBezTo>
                    <a:cubicBezTo>
                      <a:pt x="396" y="32"/>
                      <a:pt x="395" y="31"/>
                      <a:pt x="394" y="30"/>
                    </a:cubicBezTo>
                    <a:cubicBezTo>
                      <a:pt x="388" y="26"/>
                      <a:pt x="385" y="20"/>
                      <a:pt x="385" y="15"/>
                    </a:cubicBezTo>
                    <a:cubicBezTo>
                      <a:pt x="380" y="11"/>
                      <a:pt x="376" y="6"/>
                      <a:pt x="372" y="0"/>
                    </a:cubicBezTo>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7" name="Freeform 16"/>
              <p:cNvSpPr/>
              <p:nvPr/>
            </p:nvSpPr>
            <p:spPr bwMode="auto">
              <a:xfrm>
                <a:off x="4125" y="2227"/>
                <a:ext cx="443" cy="689"/>
              </a:xfrm>
              <a:custGeom>
                <a:avLst/>
                <a:gdLst>
                  <a:gd name="T0" fmla="*/ 179 w 187"/>
                  <a:gd name="T1" fmla="*/ 38 h 291"/>
                  <a:gd name="T2" fmla="*/ 169 w 187"/>
                  <a:gd name="T3" fmla="*/ 120 h 291"/>
                  <a:gd name="T4" fmla="*/ 152 w 187"/>
                  <a:gd name="T5" fmla="*/ 183 h 291"/>
                  <a:gd name="T6" fmla="*/ 111 w 187"/>
                  <a:gd name="T7" fmla="*/ 227 h 291"/>
                  <a:gd name="T8" fmla="*/ 64 w 187"/>
                  <a:gd name="T9" fmla="*/ 277 h 291"/>
                  <a:gd name="T10" fmla="*/ 44 w 187"/>
                  <a:gd name="T11" fmla="*/ 266 h 291"/>
                  <a:gd name="T12" fmla="*/ 39 w 187"/>
                  <a:gd name="T13" fmla="*/ 263 h 291"/>
                  <a:gd name="T14" fmla="*/ 38 w 187"/>
                  <a:gd name="T15" fmla="*/ 263 h 291"/>
                  <a:gd name="T16" fmla="*/ 12 w 187"/>
                  <a:gd name="T17" fmla="*/ 188 h 291"/>
                  <a:gd name="T18" fmla="*/ 39 w 187"/>
                  <a:gd name="T19" fmla="*/ 165 h 291"/>
                  <a:gd name="T20" fmla="*/ 61 w 187"/>
                  <a:gd name="T21" fmla="*/ 100 h 291"/>
                  <a:gd name="T22" fmla="*/ 116 w 187"/>
                  <a:gd name="T23" fmla="*/ 54 h 291"/>
                  <a:gd name="T24" fmla="*/ 179 w 187"/>
                  <a:gd name="T25" fmla="*/ 3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91">
                    <a:moveTo>
                      <a:pt x="179" y="38"/>
                    </a:moveTo>
                    <a:cubicBezTo>
                      <a:pt x="187" y="77"/>
                      <a:pt x="154" y="93"/>
                      <a:pt x="169" y="120"/>
                    </a:cubicBezTo>
                    <a:cubicBezTo>
                      <a:pt x="184" y="146"/>
                      <a:pt x="178" y="176"/>
                      <a:pt x="152" y="183"/>
                    </a:cubicBezTo>
                    <a:cubicBezTo>
                      <a:pt x="127" y="191"/>
                      <a:pt x="107" y="195"/>
                      <a:pt x="111" y="227"/>
                    </a:cubicBezTo>
                    <a:cubicBezTo>
                      <a:pt x="115" y="260"/>
                      <a:pt x="88" y="291"/>
                      <a:pt x="64" y="277"/>
                    </a:cubicBezTo>
                    <a:cubicBezTo>
                      <a:pt x="58" y="274"/>
                      <a:pt x="51" y="270"/>
                      <a:pt x="44" y="266"/>
                    </a:cubicBezTo>
                    <a:cubicBezTo>
                      <a:pt x="43" y="265"/>
                      <a:pt x="41" y="264"/>
                      <a:pt x="39" y="263"/>
                    </a:cubicBezTo>
                    <a:cubicBezTo>
                      <a:pt x="39" y="263"/>
                      <a:pt x="38" y="263"/>
                      <a:pt x="38" y="263"/>
                    </a:cubicBezTo>
                    <a:cubicBezTo>
                      <a:pt x="12" y="248"/>
                      <a:pt x="0" y="216"/>
                      <a:pt x="12" y="188"/>
                    </a:cubicBezTo>
                    <a:cubicBezTo>
                      <a:pt x="17" y="177"/>
                      <a:pt x="25" y="168"/>
                      <a:pt x="39" y="165"/>
                    </a:cubicBezTo>
                    <a:cubicBezTo>
                      <a:pt x="80" y="156"/>
                      <a:pt x="48" y="127"/>
                      <a:pt x="61" y="100"/>
                    </a:cubicBezTo>
                    <a:cubicBezTo>
                      <a:pt x="76" y="70"/>
                      <a:pt x="108" y="78"/>
                      <a:pt x="116" y="54"/>
                    </a:cubicBezTo>
                    <a:cubicBezTo>
                      <a:pt x="129" y="21"/>
                      <a:pt x="171" y="0"/>
                      <a:pt x="179" y="38"/>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8" name="Freeform 17"/>
              <p:cNvSpPr/>
              <p:nvPr/>
            </p:nvSpPr>
            <p:spPr bwMode="auto">
              <a:xfrm>
                <a:off x="4218" y="2396"/>
                <a:ext cx="251" cy="461"/>
              </a:xfrm>
              <a:custGeom>
                <a:avLst/>
                <a:gdLst>
                  <a:gd name="T0" fmla="*/ 105 w 106"/>
                  <a:gd name="T1" fmla="*/ 5 h 195"/>
                  <a:gd name="T2" fmla="*/ 5 w 106"/>
                  <a:gd name="T3" fmla="*/ 195 h 195"/>
                  <a:gd name="T4" fmla="*/ 0 w 106"/>
                  <a:gd name="T5" fmla="*/ 192 h 195"/>
                  <a:gd name="T6" fmla="*/ 100 w 106"/>
                  <a:gd name="T7" fmla="*/ 2 h 195"/>
                  <a:gd name="T8" fmla="*/ 104 w 106"/>
                  <a:gd name="T9" fmla="*/ 1 h 195"/>
                  <a:gd name="T10" fmla="*/ 105 w 106"/>
                  <a:gd name="T11" fmla="*/ 5 h 195"/>
                </a:gdLst>
                <a:ahLst/>
                <a:cxnLst>
                  <a:cxn ang="0">
                    <a:pos x="T0" y="T1"/>
                  </a:cxn>
                  <a:cxn ang="0">
                    <a:pos x="T2" y="T3"/>
                  </a:cxn>
                  <a:cxn ang="0">
                    <a:pos x="T4" y="T5"/>
                  </a:cxn>
                  <a:cxn ang="0">
                    <a:pos x="T6" y="T7"/>
                  </a:cxn>
                  <a:cxn ang="0">
                    <a:pos x="T8" y="T9"/>
                  </a:cxn>
                  <a:cxn ang="0">
                    <a:pos x="T10" y="T11"/>
                  </a:cxn>
                </a:cxnLst>
                <a:rect l="0" t="0" r="r" b="b"/>
                <a:pathLst>
                  <a:path w="106" h="195">
                    <a:moveTo>
                      <a:pt x="105" y="5"/>
                    </a:moveTo>
                    <a:cubicBezTo>
                      <a:pt x="5" y="195"/>
                      <a:pt x="5" y="195"/>
                      <a:pt x="5" y="195"/>
                    </a:cubicBezTo>
                    <a:cubicBezTo>
                      <a:pt x="4" y="194"/>
                      <a:pt x="2" y="193"/>
                      <a:pt x="0" y="192"/>
                    </a:cubicBezTo>
                    <a:cubicBezTo>
                      <a:pt x="100" y="2"/>
                      <a:pt x="100" y="2"/>
                      <a:pt x="100" y="2"/>
                    </a:cubicBezTo>
                    <a:cubicBezTo>
                      <a:pt x="101" y="0"/>
                      <a:pt x="103" y="0"/>
                      <a:pt x="104" y="1"/>
                    </a:cubicBezTo>
                    <a:cubicBezTo>
                      <a:pt x="106" y="1"/>
                      <a:pt x="106" y="3"/>
                      <a:pt x="105" y="5"/>
                    </a:cubicBezTo>
                  </a:path>
                </a:pathLst>
              </a:custGeom>
              <a:solidFill>
                <a:srgbClr val="0036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9" name="Freeform 18"/>
              <p:cNvSpPr/>
              <p:nvPr/>
            </p:nvSpPr>
            <p:spPr bwMode="auto">
              <a:xfrm>
                <a:off x="4137" y="2564"/>
                <a:ext cx="621" cy="592"/>
              </a:xfrm>
              <a:custGeom>
                <a:avLst/>
                <a:gdLst>
                  <a:gd name="T0" fmla="*/ 254 w 262"/>
                  <a:gd name="T1" fmla="*/ 41 h 250"/>
                  <a:gd name="T2" fmla="*/ 209 w 262"/>
                  <a:gd name="T3" fmla="*/ 116 h 250"/>
                  <a:gd name="T4" fmla="*/ 166 w 262"/>
                  <a:gd name="T5" fmla="*/ 172 h 250"/>
                  <a:gd name="T6" fmla="*/ 106 w 262"/>
                  <a:gd name="T7" fmla="*/ 197 h 250"/>
                  <a:gd name="T8" fmla="*/ 38 w 262"/>
                  <a:gd name="T9" fmla="*/ 226 h 250"/>
                  <a:gd name="T10" fmla="*/ 24 w 262"/>
                  <a:gd name="T11" fmla="*/ 207 h 250"/>
                  <a:gd name="T12" fmla="*/ 20 w 262"/>
                  <a:gd name="T13" fmla="*/ 202 h 250"/>
                  <a:gd name="T14" fmla="*/ 19 w 262"/>
                  <a:gd name="T15" fmla="*/ 201 h 250"/>
                  <a:gd name="T16" fmla="*/ 26 w 262"/>
                  <a:gd name="T17" fmla="*/ 117 h 250"/>
                  <a:gd name="T18" fmla="*/ 62 w 262"/>
                  <a:gd name="T19" fmla="*/ 105 h 250"/>
                  <a:gd name="T20" fmla="*/ 111 w 262"/>
                  <a:gd name="T21" fmla="*/ 51 h 250"/>
                  <a:gd name="T22" fmla="*/ 153 w 262"/>
                  <a:gd name="T23" fmla="*/ 39 h 250"/>
                  <a:gd name="T24" fmla="*/ 185 w 262"/>
                  <a:gd name="T25" fmla="*/ 29 h 250"/>
                  <a:gd name="T26" fmla="*/ 254 w 262"/>
                  <a:gd name="T27" fmla="*/ 4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250">
                    <a:moveTo>
                      <a:pt x="254" y="41"/>
                    </a:moveTo>
                    <a:cubicBezTo>
                      <a:pt x="245" y="82"/>
                      <a:pt x="205" y="84"/>
                      <a:pt x="209" y="116"/>
                    </a:cubicBezTo>
                    <a:cubicBezTo>
                      <a:pt x="213" y="149"/>
                      <a:pt x="194" y="175"/>
                      <a:pt x="166" y="172"/>
                    </a:cubicBezTo>
                    <a:cubicBezTo>
                      <a:pt x="137" y="168"/>
                      <a:pt x="116" y="164"/>
                      <a:pt x="106" y="197"/>
                    </a:cubicBezTo>
                    <a:cubicBezTo>
                      <a:pt x="96" y="231"/>
                      <a:pt x="57" y="250"/>
                      <a:pt x="38" y="226"/>
                    </a:cubicBezTo>
                    <a:cubicBezTo>
                      <a:pt x="34" y="220"/>
                      <a:pt x="29" y="213"/>
                      <a:pt x="24" y="207"/>
                    </a:cubicBezTo>
                    <a:cubicBezTo>
                      <a:pt x="23" y="205"/>
                      <a:pt x="21" y="204"/>
                      <a:pt x="20" y="202"/>
                    </a:cubicBezTo>
                    <a:cubicBezTo>
                      <a:pt x="20" y="201"/>
                      <a:pt x="20" y="201"/>
                      <a:pt x="19" y="201"/>
                    </a:cubicBezTo>
                    <a:cubicBezTo>
                      <a:pt x="0" y="175"/>
                      <a:pt x="2" y="139"/>
                      <a:pt x="26" y="117"/>
                    </a:cubicBezTo>
                    <a:cubicBezTo>
                      <a:pt x="35" y="108"/>
                      <a:pt x="47" y="102"/>
                      <a:pt x="62" y="105"/>
                    </a:cubicBezTo>
                    <a:cubicBezTo>
                      <a:pt x="106" y="114"/>
                      <a:pt x="87" y="72"/>
                      <a:pt x="111" y="51"/>
                    </a:cubicBezTo>
                    <a:cubicBezTo>
                      <a:pt x="126" y="39"/>
                      <a:pt x="140" y="39"/>
                      <a:pt x="153" y="39"/>
                    </a:cubicBezTo>
                    <a:cubicBezTo>
                      <a:pt x="165" y="39"/>
                      <a:pt x="176" y="39"/>
                      <a:pt x="185" y="29"/>
                    </a:cubicBezTo>
                    <a:cubicBezTo>
                      <a:pt x="212" y="2"/>
                      <a:pt x="262" y="0"/>
                      <a:pt x="254" y="41"/>
                    </a:cubicBezTo>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0" name="Freeform 19"/>
              <p:cNvSpPr/>
              <p:nvPr/>
            </p:nvSpPr>
            <p:spPr bwMode="auto">
              <a:xfrm>
                <a:off x="4185" y="2696"/>
                <a:ext cx="438" cy="358"/>
              </a:xfrm>
              <a:custGeom>
                <a:avLst/>
                <a:gdLst>
                  <a:gd name="T0" fmla="*/ 184 w 185"/>
                  <a:gd name="T1" fmla="*/ 6 h 151"/>
                  <a:gd name="T2" fmla="*/ 4 w 185"/>
                  <a:gd name="T3" fmla="*/ 151 h 151"/>
                  <a:gd name="T4" fmla="*/ 0 w 185"/>
                  <a:gd name="T5" fmla="*/ 146 h 151"/>
                  <a:gd name="T6" fmla="*/ 180 w 185"/>
                  <a:gd name="T7" fmla="*/ 1 h 151"/>
                  <a:gd name="T8" fmla="*/ 184 w 185"/>
                  <a:gd name="T9" fmla="*/ 2 h 151"/>
                  <a:gd name="T10" fmla="*/ 184 w 185"/>
                  <a:gd name="T11" fmla="*/ 6 h 151"/>
                </a:gdLst>
                <a:ahLst/>
                <a:cxnLst>
                  <a:cxn ang="0">
                    <a:pos x="T0" y="T1"/>
                  </a:cxn>
                  <a:cxn ang="0">
                    <a:pos x="T2" y="T3"/>
                  </a:cxn>
                  <a:cxn ang="0">
                    <a:pos x="T4" y="T5"/>
                  </a:cxn>
                  <a:cxn ang="0">
                    <a:pos x="T6" y="T7"/>
                  </a:cxn>
                  <a:cxn ang="0">
                    <a:pos x="T8" y="T9"/>
                  </a:cxn>
                  <a:cxn ang="0">
                    <a:pos x="T10" y="T11"/>
                  </a:cxn>
                </a:cxnLst>
                <a:rect l="0" t="0" r="r" b="b"/>
                <a:pathLst>
                  <a:path w="185" h="151">
                    <a:moveTo>
                      <a:pt x="184" y="6"/>
                    </a:moveTo>
                    <a:cubicBezTo>
                      <a:pt x="4" y="151"/>
                      <a:pt x="4" y="151"/>
                      <a:pt x="4" y="151"/>
                    </a:cubicBezTo>
                    <a:cubicBezTo>
                      <a:pt x="3" y="149"/>
                      <a:pt x="1" y="148"/>
                      <a:pt x="0" y="146"/>
                    </a:cubicBezTo>
                    <a:cubicBezTo>
                      <a:pt x="180" y="1"/>
                      <a:pt x="180" y="1"/>
                      <a:pt x="180" y="1"/>
                    </a:cubicBezTo>
                    <a:cubicBezTo>
                      <a:pt x="181" y="0"/>
                      <a:pt x="183" y="0"/>
                      <a:pt x="184" y="2"/>
                    </a:cubicBezTo>
                    <a:cubicBezTo>
                      <a:pt x="185" y="3"/>
                      <a:pt x="185" y="5"/>
                      <a:pt x="184" y="6"/>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1" name="Freeform 20"/>
              <p:cNvSpPr/>
              <p:nvPr/>
            </p:nvSpPr>
            <p:spPr bwMode="auto">
              <a:xfrm>
                <a:off x="3313" y="2509"/>
                <a:ext cx="469" cy="670"/>
              </a:xfrm>
              <a:custGeom>
                <a:avLst/>
                <a:gdLst>
                  <a:gd name="T0" fmla="*/ 5 w 198"/>
                  <a:gd name="T1" fmla="*/ 39 h 283"/>
                  <a:gd name="T2" fmla="*/ 22 w 198"/>
                  <a:gd name="T3" fmla="*/ 119 h 283"/>
                  <a:gd name="T4" fmla="*/ 44 w 198"/>
                  <a:gd name="T5" fmla="*/ 181 h 283"/>
                  <a:gd name="T6" fmla="*/ 89 w 198"/>
                  <a:gd name="T7" fmla="*/ 221 h 283"/>
                  <a:gd name="T8" fmla="*/ 140 w 198"/>
                  <a:gd name="T9" fmla="*/ 267 h 283"/>
                  <a:gd name="T10" fmla="*/ 159 w 198"/>
                  <a:gd name="T11" fmla="*/ 254 h 283"/>
                  <a:gd name="T12" fmla="*/ 164 w 198"/>
                  <a:gd name="T13" fmla="*/ 251 h 283"/>
                  <a:gd name="T14" fmla="*/ 165 w 198"/>
                  <a:gd name="T15" fmla="*/ 250 h 283"/>
                  <a:gd name="T16" fmla="*/ 184 w 198"/>
                  <a:gd name="T17" fmla="*/ 174 h 283"/>
                  <a:gd name="T18" fmla="*/ 156 w 198"/>
                  <a:gd name="T19" fmla="*/ 153 h 283"/>
                  <a:gd name="T20" fmla="*/ 128 w 198"/>
                  <a:gd name="T21" fmla="*/ 90 h 283"/>
                  <a:gd name="T22" fmla="*/ 69 w 198"/>
                  <a:gd name="T23" fmla="*/ 49 h 283"/>
                  <a:gd name="T24" fmla="*/ 5 w 198"/>
                  <a:gd name="T25" fmla="*/ 3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283">
                    <a:moveTo>
                      <a:pt x="5" y="39"/>
                    </a:moveTo>
                    <a:cubicBezTo>
                      <a:pt x="0" y="77"/>
                      <a:pt x="35" y="91"/>
                      <a:pt x="22" y="119"/>
                    </a:cubicBezTo>
                    <a:cubicBezTo>
                      <a:pt x="9" y="147"/>
                      <a:pt x="18" y="175"/>
                      <a:pt x="44" y="181"/>
                    </a:cubicBezTo>
                    <a:cubicBezTo>
                      <a:pt x="70" y="186"/>
                      <a:pt x="90" y="189"/>
                      <a:pt x="89" y="221"/>
                    </a:cubicBezTo>
                    <a:cubicBezTo>
                      <a:pt x="88" y="254"/>
                      <a:pt x="117" y="283"/>
                      <a:pt x="140" y="267"/>
                    </a:cubicBezTo>
                    <a:cubicBezTo>
                      <a:pt x="146" y="263"/>
                      <a:pt x="152" y="259"/>
                      <a:pt x="159" y="254"/>
                    </a:cubicBezTo>
                    <a:cubicBezTo>
                      <a:pt x="160" y="253"/>
                      <a:pt x="162" y="252"/>
                      <a:pt x="164" y="251"/>
                    </a:cubicBezTo>
                    <a:cubicBezTo>
                      <a:pt x="164" y="251"/>
                      <a:pt x="164" y="250"/>
                      <a:pt x="165" y="250"/>
                    </a:cubicBezTo>
                    <a:cubicBezTo>
                      <a:pt x="190" y="233"/>
                      <a:pt x="198" y="200"/>
                      <a:pt x="184" y="174"/>
                    </a:cubicBezTo>
                    <a:cubicBezTo>
                      <a:pt x="178" y="163"/>
                      <a:pt x="169" y="155"/>
                      <a:pt x="156" y="153"/>
                    </a:cubicBezTo>
                    <a:cubicBezTo>
                      <a:pt x="114" y="148"/>
                      <a:pt x="144" y="116"/>
                      <a:pt x="128" y="90"/>
                    </a:cubicBezTo>
                    <a:cubicBezTo>
                      <a:pt x="111" y="61"/>
                      <a:pt x="80" y="72"/>
                      <a:pt x="69" y="49"/>
                    </a:cubicBezTo>
                    <a:cubicBezTo>
                      <a:pt x="54" y="17"/>
                      <a:pt x="10" y="0"/>
                      <a:pt x="5" y="39"/>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2" name="Freeform 21"/>
              <p:cNvSpPr/>
              <p:nvPr/>
            </p:nvSpPr>
            <p:spPr bwMode="auto">
              <a:xfrm>
                <a:off x="3413" y="2670"/>
                <a:ext cx="288" cy="441"/>
              </a:xfrm>
              <a:custGeom>
                <a:avLst/>
                <a:gdLst>
                  <a:gd name="T0" fmla="*/ 1 w 122"/>
                  <a:gd name="T1" fmla="*/ 5 h 186"/>
                  <a:gd name="T2" fmla="*/ 117 w 122"/>
                  <a:gd name="T3" fmla="*/ 186 h 186"/>
                  <a:gd name="T4" fmla="*/ 122 w 122"/>
                  <a:gd name="T5" fmla="*/ 183 h 186"/>
                  <a:gd name="T6" fmla="*/ 6 w 122"/>
                  <a:gd name="T7" fmla="*/ 2 h 186"/>
                  <a:gd name="T8" fmla="*/ 2 w 122"/>
                  <a:gd name="T9" fmla="*/ 1 h 186"/>
                  <a:gd name="T10" fmla="*/ 1 w 122"/>
                  <a:gd name="T11" fmla="*/ 5 h 186"/>
                </a:gdLst>
                <a:ahLst/>
                <a:cxnLst>
                  <a:cxn ang="0">
                    <a:pos x="T0" y="T1"/>
                  </a:cxn>
                  <a:cxn ang="0">
                    <a:pos x="T2" y="T3"/>
                  </a:cxn>
                  <a:cxn ang="0">
                    <a:pos x="T4" y="T5"/>
                  </a:cxn>
                  <a:cxn ang="0">
                    <a:pos x="T6" y="T7"/>
                  </a:cxn>
                  <a:cxn ang="0">
                    <a:pos x="T8" y="T9"/>
                  </a:cxn>
                  <a:cxn ang="0">
                    <a:pos x="T10" y="T11"/>
                  </a:cxn>
                </a:cxnLst>
                <a:rect l="0" t="0" r="r" b="b"/>
                <a:pathLst>
                  <a:path w="122" h="186">
                    <a:moveTo>
                      <a:pt x="1" y="5"/>
                    </a:moveTo>
                    <a:cubicBezTo>
                      <a:pt x="117" y="186"/>
                      <a:pt x="117" y="186"/>
                      <a:pt x="117" y="186"/>
                    </a:cubicBezTo>
                    <a:cubicBezTo>
                      <a:pt x="118" y="185"/>
                      <a:pt x="120" y="184"/>
                      <a:pt x="122" y="183"/>
                    </a:cubicBezTo>
                    <a:cubicBezTo>
                      <a:pt x="6" y="2"/>
                      <a:pt x="6" y="2"/>
                      <a:pt x="6" y="2"/>
                    </a:cubicBezTo>
                    <a:cubicBezTo>
                      <a:pt x="5" y="0"/>
                      <a:pt x="3" y="0"/>
                      <a:pt x="2" y="1"/>
                    </a:cubicBezTo>
                    <a:cubicBezTo>
                      <a:pt x="0" y="2"/>
                      <a:pt x="0" y="3"/>
                      <a:pt x="1" y="5"/>
                    </a:cubicBezTo>
                  </a:path>
                </a:pathLst>
              </a:custGeom>
              <a:solidFill>
                <a:srgbClr val="0036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3" name="Freeform 22"/>
              <p:cNvSpPr/>
              <p:nvPr/>
            </p:nvSpPr>
            <p:spPr bwMode="auto">
              <a:xfrm>
                <a:off x="3138" y="2857"/>
                <a:ext cx="653" cy="554"/>
              </a:xfrm>
              <a:custGeom>
                <a:avLst/>
                <a:gdLst>
                  <a:gd name="T0" fmla="*/ 12 w 276"/>
                  <a:gd name="T1" fmla="*/ 42 h 234"/>
                  <a:gd name="T2" fmla="*/ 63 w 276"/>
                  <a:gd name="T3" fmla="*/ 114 h 234"/>
                  <a:gd name="T4" fmla="*/ 111 w 276"/>
                  <a:gd name="T5" fmla="*/ 165 h 234"/>
                  <a:gd name="T6" fmla="*/ 172 w 276"/>
                  <a:gd name="T7" fmla="*/ 186 h 234"/>
                  <a:gd name="T8" fmla="*/ 242 w 276"/>
                  <a:gd name="T9" fmla="*/ 209 h 234"/>
                  <a:gd name="T10" fmla="*/ 255 w 276"/>
                  <a:gd name="T11" fmla="*/ 189 h 234"/>
                  <a:gd name="T12" fmla="*/ 258 w 276"/>
                  <a:gd name="T13" fmla="*/ 183 h 234"/>
                  <a:gd name="T14" fmla="*/ 259 w 276"/>
                  <a:gd name="T15" fmla="*/ 182 h 234"/>
                  <a:gd name="T16" fmla="*/ 245 w 276"/>
                  <a:gd name="T17" fmla="*/ 98 h 234"/>
                  <a:gd name="T18" fmla="*/ 209 w 276"/>
                  <a:gd name="T19" fmla="*/ 90 h 234"/>
                  <a:gd name="T20" fmla="*/ 155 w 276"/>
                  <a:gd name="T21" fmla="*/ 40 h 234"/>
                  <a:gd name="T22" fmla="*/ 112 w 276"/>
                  <a:gd name="T23" fmla="*/ 32 h 234"/>
                  <a:gd name="T24" fmla="*/ 79 w 276"/>
                  <a:gd name="T25" fmla="*/ 25 h 234"/>
                  <a:gd name="T26" fmla="*/ 12 w 276"/>
                  <a:gd name="T27" fmla="*/ 4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234">
                    <a:moveTo>
                      <a:pt x="12" y="42"/>
                    </a:moveTo>
                    <a:cubicBezTo>
                      <a:pt x="24" y="82"/>
                      <a:pt x="64" y="81"/>
                      <a:pt x="63" y="114"/>
                    </a:cubicBezTo>
                    <a:cubicBezTo>
                      <a:pt x="62" y="146"/>
                      <a:pt x="83" y="171"/>
                      <a:pt x="111" y="165"/>
                    </a:cubicBezTo>
                    <a:cubicBezTo>
                      <a:pt x="139" y="159"/>
                      <a:pt x="159" y="153"/>
                      <a:pt x="172" y="186"/>
                    </a:cubicBezTo>
                    <a:cubicBezTo>
                      <a:pt x="185" y="218"/>
                      <a:pt x="226" y="234"/>
                      <a:pt x="242" y="209"/>
                    </a:cubicBezTo>
                    <a:cubicBezTo>
                      <a:pt x="246" y="202"/>
                      <a:pt x="251" y="195"/>
                      <a:pt x="255" y="189"/>
                    </a:cubicBezTo>
                    <a:cubicBezTo>
                      <a:pt x="256" y="187"/>
                      <a:pt x="257" y="185"/>
                      <a:pt x="258" y="183"/>
                    </a:cubicBezTo>
                    <a:cubicBezTo>
                      <a:pt x="259" y="183"/>
                      <a:pt x="259" y="182"/>
                      <a:pt x="259" y="182"/>
                    </a:cubicBezTo>
                    <a:cubicBezTo>
                      <a:pt x="276" y="155"/>
                      <a:pt x="271" y="118"/>
                      <a:pt x="245" y="98"/>
                    </a:cubicBezTo>
                    <a:cubicBezTo>
                      <a:pt x="235" y="90"/>
                      <a:pt x="223" y="86"/>
                      <a:pt x="209" y="90"/>
                    </a:cubicBezTo>
                    <a:cubicBezTo>
                      <a:pt x="165" y="103"/>
                      <a:pt x="181" y="59"/>
                      <a:pt x="155" y="40"/>
                    </a:cubicBezTo>
                    <a:cubicBezTo>
                      <a:pt x="140" y="29"/>
                      <a:pt x="125" y="31"/>
                      <a:pt x="112" y="32"/>
                    </a:cubicBezTo>
                    <a:cubicBezTo>
                      <a:pt x="100" y="33"/>
                      <a:pt x="89" y="34"/>
                      <a:pt x="79" y="25"/>
                    </a:cubicBezTo>
                    <a:cubicBezTo>
                      <a:pt x="51" y="0"/>
                      <a:pt x="0" y="2"/>
                      <a:pt x="12" y="42"/>
                    </a:cubicBezTo>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4" name="Freeform 23"/>
              <p:cNvSpPr/>
              <p:nvPr/>
            </p:nvSpPr>
            <p:spPr bwMode="auto">
              <a:xfrm>
                <a:off x="3285" y="2983"/>
                <a:ext cx="464" cy="322"/>
              </a:xfrm>
              <a:custGeom>
                <a:avLst/>
                <a:gdLst>
                  <a:gd name="T0" fmla="*/ 2 w 196"/>
                  <a:gd name="T1" fmla="*/ 7 h 136"/>
                  <a:gd name="T2" fmla="*/ 193 w 196"/>
                  <a:gd name="T3" fmla="*/ 136 h 136"/>
                  <a:gd name="T4" fmla="*/ 196 w 196"/>
                  <a:gd name="T5" fmla="*/ 130 h 136"/>
                  <a:gd name="T6" fmla="*/ 5 w 196"/>
                  <a:gd name="T7" fmla="*/ 1 h 136"/>
                  <a:gd name="T8" fmla="*/ 1 w 196"/>
                  <a:gd name="T9" fmla="*/ 2 h 136"/>
                  <a:gd name="T10" fmla="*/ 2 w 196"/>
                  <a:gd name="T11" fmla="*/ 7 h 136"/>
                </a:gdLst>
                <a:ahLst/>
                <a:cxnLst>
                  <a:cxn ang="0">
                    <a:pos x="T0" y="T1"/>
                  </a:cxn>
                  <a:cxn ang="0">
                    <a:pos x="T2" y="T3"/>
                  </a:cxn>
                  <a:cxn ang="0">
                    <a:pos x="T4" y="T5"/>
                  </a:cxn>
                  <a:cxn ang="0">
                    <a:pos x="T6" y="T7"/>
                  </a:cxn>
                  <a:cxn ang="0">
                    <a:pos x="T8" y="T9"/>
                  </a:cxn>
                  <a:cxn ang="0">
                    <a:pos x="T10" y="T11"/>
                  </a:cxn>
                </a:cxnLst>
                <a:rect l="0" t="0" r="r" b="b"/>
                <a:pathLst>
                  <a:path w="196" h="136">
                    <a:moveTo>
                      <a:pt x="2" y="7"/>
                    </a:moveTo>
                    <a:cubicBezTo>
                      <a:pt x="193" y="136"/>
                      <a:pt x="193" y="136"/>
                      <a:pt x="193" y="136"/>
                    </a:cubicBezTo>
                    <a:cubicBezTo>
                      <a:pt x="194" y="134"/>
                      <a:pt x="195" y="132"/>
                      <a:pt x="196" y="130"/>
                    </a:cubicBezTo>
                    <a:cubicBezTo>
                      <a:pt x="5" y="1"/>
                      <a:pt x="5" y="1"/>
                      <a:pt x="5" y="1"/>
                    </a:cubicBezTo>
                    <a:cubicBezTo>
                      <a:pt x="4" y="0"/>
                      <a:pt x="2" y="1"/>
                      <a:pt x="1" y="2"/>
                    </a:cubicBezTo>
                    <a:cubicBezTo>
                      <a:pt x="0" y="4"/>
                      <a:pt x="0" y="6"/>
                      <a:pt x="2" y="7"/>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5" name="Freeform 24"/>
              <p:cNvSpPr/>
              <p:nvPr/>
            </p:nvSpPr>
            <p:spPr bwMode="auto">
              <a:xfrm>
                <a:off x="3387" y="1389"/>
                <a:ext cx="549" cy="827"/>
              </a:xfrm>
              <a:custGeom>
                <a:avLst/>
                <a:gdLst>
                  <a:gd name="T0" fmla="*/ 156 w 232"/>
                  <a:gd name="T1" fmla="*/ 100 h 349"/>
                  <a:gd name="T2" fmla="*/ 144 w 232"/>
                  <a:gd name="T3" fmla="*/ 9 h 349"/>
                  <a:gd name="T4" fmla="*/ 141 w 232"/>
                  <a:gd name="T5" fmla="*/ 163 h 349"/>
                  <a:gd name="T6" fmla="*/ 145 w 232"/>
                  <a:gd name="T7" fmla="*/ 185 h 349"/>
                  <a:gd name="T8" fmla="*/ 61 w 232"/>
                  <a:gd name="T9" fmla="*/ 110 h 349"/>
                  <a:gd name="T10" fmla="*/ 104 w 232"/>
                  <a:gd name="T11" fmla="*/ 163 h 349"/>
                  <a:gd name="T12" fmla="*/ 147 w 232"/>
                  <a:gd name="T13" fmla="*/ 199 h 349"/>
                  <a:gd name="T14" fmla="*/ 166 w 232"/>
                  <a:gd name="T15" fmla="*/ 306 h 349"/>
                  <a:gd name="T16" fmla="*/ 34 w 232"/>
                  <a:gd name="T17" fmla="*/ 187 h 349"/>
                  <a:gd name="T18" fmla="*/ 101 w 232"/>
                  <a:gd name="T19" fmla="*/ 270 h 349"/>
                  <a:gd name="T20" fmla="*/ 170 w 232"/>
                  <a:gd name="T21" fmla="*/ 328 h 349"/>
                  <a:gd name="T22" fmla="*/ 174 w 232"/>
                  <a:gd name="T23" fmla="*/ 349 h 349"/>
                  <a:gd name="T24" fmla="*/ 186 w 232"/>
                  <a:gd name="T25" fmla="*/ 349 h 349"/>
                  <a:gd name="T26" fmla="*/ 163 w 232"/>
                  <a:gd name="T27" fmla="*/ 222 h 349"/>
                  <a:gd name="T28" fmla="*/ 187 w 232"/>
                  <a:gd name="T29" fmla="*/ 183 h 349"/>
                  <a:gd name="T30" fmla="*/ 208 w 232"/>
                  <a:gd name="T31" fmla="*/ 119 h 349"/>
                  <a:gd name="T32" fmla="*/ 159 w 232"/>
                  <a:gd name="T33" fmla="*/ 199 h 349"/>
                  <a:gd name="T34" fmla="*/ 151 w 232"/>
                  <a:gd name="T35" fmla="*/ 155 h 349"/>
                  <a:gd name="T36" fmla="*/ 156 w 232"/>
                  <a:gd name="T3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49">
                    <a:moveTo>
                      <a:pt x="156" y="100"/>
                    </a:moveTo>
                    <a:cubicBezTo>
                      <a:pt x="168" y="50"/>
                      <a:pt x="171" y="0"/>
                      <a:pt x="144" y="9"/>
                    </a:cubicBezTo>
                    <a:cubicBezTo>
                      <a:pt x="117" y="17"/>
                      <a:pt x="114" y="102"/>
                      <a:pt x="141" y="163"/>
                    </a:cubicBezTo>
                    <a:cubicBezTo>
                      <a:pt x="145" y="185"/>
                      <a:pt x="145" y="185"/>
                      <a:pt x="145" y="185"/>
                    </a:cubicBezTo>
                    <a:cubicBezTo>
                      <a:pt x="126" y="141"/>
                      <a:pt x="83" y="100"/>
                      <a:pt x="61" y="110"/>
                    </a:cubicBezTo>
                    <a:cubicBezTo>
                      <a:pt x="40" y="120"/>
                      <a:pt x="71" y="145"/>
                      <a:pt x="104" y="163"/>
                    </a:cubicBezTo>
                    <a:cubicBezTo>
                      <a:pt x="128" y="176"/>
                      <a:pt x="141" y="191"/>
                      <a:pt x="147" y="199"/>
                    </a:cubicBezTo>
                    <a:cubicBezTo>
                      <a:pt x="166" y="306"/>
                      <a:pt x="166" y="306"/>
                      <a:pt x="166" y="306"/>
                    </a:cubicBezTo>
                    <a:cubicBezTo>
                      <a:pt x="137" y="236"/>
                      <a:pt x="68" y="171"/>
                      <a:pt x="34" y="187"/>
                    </a:cubicBezTo>
                    <a:cubicBezTo>
                      <a:pt x="0" y="203"/>
                      <a:pt x="50" y="242"/>
                      <a:pt x="101" y="270"/>
                    </a:cubicBezTo>
                    <a:cubicBezTo>
                      <a:pt x="140" y="292"/>
                      <a:pt x="161" y="315"/>
                      <a:pt x="170" y="328"/>
                    </a:cubicBezTo>
                    <a:cubicBezTo>
                      <a:pt x="174" y="349"/>
                      <a:pt x="174" y="349"/>
                      <a:pt x="174" y="349"/>
                    </a:cubicBezTo>
                    <a:cubicBezTo>
                      <a:pt x="178" y="349"/>
                      <a:pt x="182" y="349"/>
                      <a:pt x="186" y="349"/>
                    </a:cubicBezTo>
                    <a:cubicBezTo>
                      <a:pt x="163" y="222"/>
                      <a:pt x="163" y="222"/>
                      <a:pt x="163" y="222"/>
                    </a:cubicBezTo>
                    <a:cubicBezTo>
                      <a:pt x="167" y="212"/>
                      <a:pt x="174" y="198"/>
                      <a:pt x="187" y="183"/>
                    </a:cubicBezTo>
                    <a:cubicBezTo>
                      <a:pt x="211" y="155"/>
                      <a:pt x="232" y="121"/>
                      <a:pt x="208" y="119"/>
                    </a:cubicBezTo>
                    <a:cubicBezTo>
                      <a:pt x="188" y="117"/>
                      <a:pt x="166" y="157"/>
                      <a:pt x="159" y="199"/>
                    </a:cubicBezTo>
                    <a:cubicBezTo>
                      <a:pt x="151" y="155"/>
                      <a:pt x="151" y="155"/>
                      <a:pt x="151" y="155"/>
                    </a:cubicBezTo>
                    <a:cubicBezTo>
                      <a:pt x="151" y="141"/>
                      <a:pt x="150" y="121"/>
                      <a:pt x="156" y="100"/>
                    </a:cubicBezTo>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6" name="Freeform 25"/>
              <p:cNvSpPr/>
              <p:nvPr/>
            </p:nvSpPr>
            <p:spPr bwMode="auto">
              <a:xfrm>
                <a:off x="5155" y="3141"/>
                <a:ext cx="102" cy="116"/>
              </a:xfrm>
              <a:custGeom>
                <a:avLst/>
                <a:gdLst>
                  <a:gd name="T0" fmla="*/ 23 w 43"/>
                  <a:gd name="T1" fmla="*/ 0 h 49"/>
                  <a:gd name="T2" fmla="*/ 43 w 43"/>
                  <a:gd name="T3" fmla="*/ 27 h 49"/>
                  <a:gd name="T4" fmla="*/ 24 w 43"/>
                  <a:gd name="T5" fmla="*/ 49 h 49"/>
                  <a:gd name="T6" fmla="*/ 0 w 43"/>
                  <a:gd name="T7" fmla="*/ 17 h 49"/>
                  <a:gd name="T8" fmla="*/ 23 w 43"/>
                  <a:gd name="T9" fmla="*/ 0 h 49"/>
                </a:gdLst>
                <a:ahLst/>
                <a:cxnLst>
                  <a:cxn ang="0">
                    <a:pos x="T0" y="T1"/>
                  </a:cxn>
                  <a:cxn ang="0">
                    <a:pos x="T2" y="T3"/>
                  </a:cxn>
                  <a:cxn ang="0">
                    <a:pos x="T4" y="T5"/>
                  </a:cxn>
                  <a:cxn ang="0">
                    <a:pos x="T6" y="T7"/>
                  </a:cxn>
                  <a:cxn ang="0">
                    <a:pos x="T8" y="T9"/>
                  </a:cxn>
                </a:cxnLst>
                <a:rect l="0" t="0" r="r" b="b"/>
                <a:pathLst>
                  <a:path w="43" h="49">
                    <a:moveTo>
                      <a:pt x="23" y="0"/>
                    </a:moveTo>
                    <a:cubicBezTo>
                      <a:pt x="43" y="27"/>
                      <a:pt x="43" y="27"/>
                      <a:pt x="43" y="27"/>
                    </a:cubicBezTo>
                    <a:cubicBezTo>
                      <a:pt x="43" y="27"/>
                      <a:pt x="39" y="39"/>
                      <a:pt x="24" y="49"/>
                    </a:cubicBezTo>
                    <a:cubicBezTo>
                      <a:pt x="0" y="17"/>
                      <a:pt x="0" y="17"/>
                      <a:pt x="0" y="17"/>
                    </a:cubicBezTo>
                    <a:lnTo>
                      <a:pt x="23"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7" name="Freeform 26"/>
              <p:cNvSpPr/>
              <p:nvPr/>
            </p:nvSpPr>
            <p:spPr bwMode="auto">
              <a:xfrm>
                <a:off x="5127" y="3186"/>
                <a:ext cx="201" cy="237"/>
              </a:xfrm>
              <a:custGeom>
                <a:avLst/>
                <a:gdLst>
                  <a:gd name="T0" fmla="*/ 40 w 85"/>
                  <a:gd name="T1" fmla="*/ 21 h 100"/>
                  <a:gd name="T2" fmla="*/ 27 w 85"/>
                  <a:gd name="T3" fmla="*/ 23 h 100"/>
                  <a:gd name="T4" fmla="*/ 8 w 85"/>
                  <a:gd name="T5" fmla="*/ 81 h 100"/>
                  <a:gd name="T6" fmla="*/ 12 w 85"/>
                  <a:gd name="T7" fmla="*/ 98 h 100"/>
                  <a:gd name="T8" fmla="*/ 85 w 85"/>
                  <a:gd name="T9" fmla="*/ 32 h 100"/>
                  <a:gd name="T10" fmla="*/ 60 w 85"/>
                  <a:gd name="T11" fmla="*/ 4 h 100"/>
                  <a:gd name="T12" fmla="*/ 40 w 85"/>
                  <a:gd name="T13" fmla="*/ 21 h 100"/>
                </a:gdLst>
                <a:ahLst/>
                <a:cxnLst>
                  <a:cxn ang="0">
                    <a:pos x="T0" y="T1"/>
                  </a:cxn>
                  <a:cxn ang="0">
                    <a:pos x="T2" y="T3"/>
                  </a:cxn>
                  <a:cxn ang="0">
                    <a:pos x="T4" y="T5"/>
                  </a:cxn>
                  <a:cxn ang="0">
                    <a:pos x="T6" y="T7"/>
                  </a:cxn>
                  <a:cxn ang="0">
                    <a:pos x="T8" y="T9"/>
                  </a:cxn>
                  <a:cxn ang="0">
                    <a:pos x="T10" y="T11"/>
                  </a:cxn>
                  <a:cxn ang="0">
                    <a:pos x="T12" y="T13"/>
                  </a:cxn>
                </a:cxnLst>
                <a:rect l="0" t="0" r="r" b="b"/>
                <a:pathLst>
                  <a:path w="85" h="100">
                    <a:moveTo>
                      <a:pt x="40" y="21"/>
                    </a:moveTo>
                    <a:cubicBezTo>
                      <a:pt x="40" y="21"/>
                      <a:pt x="30" y="19"/>
                      <a:pt x="27" y="23"/>
                    </a:cubicBezTo>
                    <a:cubicBezTo>
                      <a:pt x="23" y="26"/>
                      <a:pt x="15" y="71"/>
                      <a:pt x="8" y="81"/>
                    </a:cubicBezTo>
                    <a:cubicBezTo>
                      <a:pt x="0" y="91"/>
                      <a:pt x="8" y="96"/>
                      <a:pt x="12" y="98"/>
                    </a:cubicBezTo>
                    <a:cubicBezTo>
                      <a:pt x="17" y="100"/>
                      <a:pt x="85" y="32"/>
                      <a:pt x="85" y="32"/>
                    </a:cubicBezTo>
                    <a:cubicBezTo>
                      <a:pt x="85" y="32"/>
                      <a:pt x="68" y="9"/>
                      <a:pt x="60" y="4"/>
                    </a:cubicBezTo>
                    <a:cubicBezTo>
                      <a:pt x="52" y="0"/>
                      <a:pt x="48" y="17"/>
                      <a:pt x="40" y="21"/>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8" name="Freeform 27"/>
              <p:cNvSpPr/>
              <p:nvPr/>
            </p:nvSpPr>
            <p:spPr bwMode="auto">
              <a:xfrm>
                <a:off x="4836" y="3248"/>
                <a:ext cx="75" cy="102"/>
              </a:xfrm>
              <a:custGeom>
                <a:avLst/>
                <a:gdLst>
                  <a:gd name="T0" fmla="*/ 32 w 32"/>
                  <a:gd name="T1" fmla="*/ 2 h 43"/>
                  <a:gd name="T2" fmla="*/ 29 w 32"/>
                  <a:gd name="T3" fmla="*/ 36 h 43"/>
                  <a:gd name="T4" fmla="*/ 0 w 32"/>
                  <a:gd name="T5" fmla="*/ 40 h 43"/>
                  <a:gd name="T6" fmla="*/ 3 w 32"/>
                  <a:gd name="T7" fmla="*/ 0 h 43"/>
                  <a:gd name="T8" fmla="*/ 32 w 32"/>
                  <a:gd name="T9" fmla="*/ 2 h 43"/>
                </a:gdLst>
                <a:ahLst/>
                <a:cxnLst>
                  <a:cxn ang="0">
                    <a:pos x="T0" y="T1"/>
                  </a:cxn>
                  <a:cxn ang="0">
                    <a:pos x="T2" y="T3"/>
                  </a:cxn>
                  <a:cxn ang="0">
                    <a:pos x="T4" y="T5"/>
                  </a:cxn>
                  <a:cxn ang="0">
                    <a:pos x="T6" y="T7"/>
                  </a:cxn>
                  <a:cxn ang="0">
                    <a:pos x="T8" y="T9"/>
                  </a:cxn>
                </a:cxnLst>
                <a:rect l="0" t="0" r="r" b="b"/>
                <a:pathLst>
                  <a:path w="32" h="43">
                    <a:moveTo>
                      <a:pt x="32" y="2"/>
                    </a:moveTo>
                    <a:cubicBezTo>
                      <a:pt x="29" y="36"/>
                      <a:pt x="29" y="36"/>
                      <a:pt x="29" y="36"/>
                    </a:cubicBezTo>
                    <a:cubicBezTo>
                      <a:pt x="29" y="36"/>
                      <a:pt x="18" y="43"/>
                      <a:pt x="0" y="40"/>
                    </a:cubicBezTo>
                    <a:cubicBezTo>
                      <a:pt x="3" y="0"/>
                      <a:pt x="3" y="0"/>
                      <a:pt x="3" y="0"/>
                    </a:cubicBezTo>
                    <a:lnTo>
                      <a:pt x="32" y="2"/>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9" name="Freeform 28"/>
              <p:cNvSpPr/>
              <p:nvPr/>
            </p:nvSpPr>
            <p:spPr bwMode="auto">
              <a:xfrm>
                <a:off x="4663" y="3310"/>
                <a:ext cx="260" cy="127"/>
              </a:xfrm>
              <a:custGeom>
                <a:avLst/>
                <a:gdLst>
                  <a:gd name="T0" fmla="*/ 79 w 110"/>
                  <a:gd name="T1" fmla="*/ 9 h 54"/>
                  <a:gd name="T2" fmla="*/ 68 w 110"/>
                  <a:gd name="T3" fmla="*/ 1 h 54"/>
                  <a:gd name="T4" fmla="*/ 13 w 110"/>
                  <a:gd name="T5" fmla="*/ 33 h 54"/>
                  <a:gd name="T6" fmla="*/ 4 w 110"/>
                  <a:gd name="T7" fmla="*/ 49 h 54"/>
                  <a:gd name="T8" fmla="*/ 106 w 110"/>
                  <a:gd name="T9" fmla="*/ 51 h 54"/>
                  <a:gd name="T10" fmla="*/ 107 w 110"/>
                  <a:gd name="T11" fmla="*/ 10 h 54"/>
                  <a:gd name="T12" fmla="*/ 79 w 110"/>
                  <a:gd name="T13" fmla="*/ 9 h 54"/>
                </a:gdLst>
                <a:ahLst/>
                <a:cxnLst>
                  <a:cxn ang="0">
                    <a:pos x="T0" y="T1"/>
                  </a:cxn>
                  <a:cxn ang="0">
                    <a:pos x="T2" y="T3"/>
                  </a:cxn>
                  <a:cxn ang="0">
                    <a:pos x="T4" y="T5"/>
                  </a:cxn>
                  <a:cxn ang="0">
                    <a:pos x="T6" y="T7"/>
                  </a:cxn>
                  <a:cxn ang="0">
                    <a:pos x="T8" y="T9"/>
                  </a:cxn>
                  <a:cxn ang="0">
                    <a:pos x="T10" y="T11"/>
                  </a:cxn>
                  <a:cxn ang="0">
                    <a:pos x="T12" y="T13"/>
                  </a:cxn>
                </a:cxnLst>
                <a:rect l="0" t="0" r="r" b="b"/>
                <a:pathLst>
                  <a:path w="110" h="54">
                    <a:moveTo>
                      <a:pt x="79" y="9"/>
                    </a:moveTo>
                    <a:cubicBezTo>
                      <a:pt x="79" y="9"/>
                      <a:pt x="73" y="0"/>
                      <a:pt x="68" y="1"/>
                    </a:cubicBezTo>
                    <a:cubicBezTo>
                      <a:pt x="63" y="1"/>
                      <a:pt x="25" y="30"/>
                      <a:pt x="13" y="33"/>
                    </a:cubicBezTo>
                    <a:cubicBezTo>
                      <a:pt x="0" y="35"/>
                      <a:pt x="2" y="44"/>
                      <a:pt x="4" y="49"/>
                    </a:cubicBezTo>
                    <a:cubicBezTo>
                      <a:pt x="7" y="54"/>
                      <a:pt x="106" y="51"/>
                      <a:pt x="106" y="51"/>
                    </a:cubicBezTo>
                    <a:cubicBezTo>
                      <a:pt x="106" y="51"/>
                      <a:pt x="110" y="19"/>
                      <a:pt x="107" y="10"/>
                    </a:cubicBezTo>
                    <a:cubicBezTo>
                      <a:pt x="104" y="1"/>
                      <a:pt x="89" y="11"/>
                      <a:pt x="79" y="9"/>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20" name="Freeform 29"/>
              <p:cNvSpPr/>
              <p:nvPr/>
            </p:nvSpPr>
            <p:spPr bwMode="auto">
              <a:xfrm>
                <a:off x="4788" y="2343"/>
                <a:ext cx="434" cy="848"/>
              </a:xfrm>
              <a:custGeom>
                <a:avLst/>
                <a:gdLst>
                  <a:gd name="T0" fmla="*/ 71 w 183"/>
                  <a:gd name="T1" fmla="*/ 13 h 358"/>
                  <a:gd name="T2" fmla="*/ 92 w 183"/>
                  <a:gd name="T3" fmla="*/ 185 h 358"/>
                  <a:gd name="T4" fmla="*/ 128 w 183"/>
                  <a:gd name="T5" fmla="*/ 242 h 358"/>
                  <a:gd name="T6" fmla="*/ 183 w 183"/>
                  <a:gd name="T7" fmla="*/ 340 h 358"/>
                  <a:gd name="T8" fmla="*/ 159 w 183"/>
                  <a:gd name="T9" fmla="*/ 358 h 358"/>
                  <a:gd name="T10" fmla="*/ 27 w 183"/>
                  <a:gd name="T11" fmla="*/ 222 h 358"/>
                  <a:gd name="T12" fmla="*/ 0 w 183"/>
                  <a:gd name="T13" fmla="*/ 0 h 358"/>
                  <a:gd name="T14" fmla="*/ 71 w 183"/>
                  <a:gd name="T15" fmla="*/ 13 h 3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358">
                    <a:moveTo>
                      <a:pt x="71" y="13"/>
                    </a:moveTo>
                    <a:cubicBezTo>
                      <a:pt x="92" y="185"/>
                      <a:pt x="92" y="185"/>
                      <a:pt x="92" y="185"/>
                    </a:cubicBezTo>
                    <a:cubicBezTo>
                      <a:pt x="92" y="185"/>
                      <a:pt x="110" y="210"/>
                      <a:pt x="128" y="242"/>
                    </a:cubicBezTo>
                    <a:cubicBezTo>
                      <a:pt x="143" y="269"/>
                      <a:pt x="183" y="340"/>
                      <a:pt x="183" y="340"/>
                    </a:cubicBezTo>
                    <a:cubicBezTo>
                      <a:pt x="159" y="358"/>
                      <a:pt x="159" y="358"/>
                      <a:pt x="159" y="358"/>
                    </a:cubicBezTo>
                    <a:cubicBezTo>
                      <a:pt x="27" y="222"/>
                      <a:pt x="27" y="222"/>
                      <a:pt x="27" y="222"/>
                    </a:cubicBezTo>
                    <a:cubicBezTo>
                      <a:pt x="0" y="0"/>
                      <a:pt x="0" y="0"/>
                      <a:pt x="0" y="0"/>
                    </a:cubicBezTo>
                    <a:cubicBezTo>
                      <a:pt x="71" y="13"/>
                      <a:pt x="71" y="13"/>
                      <a:pt x="71" y="13"/>
                    </a:cubicBezTo>
                  </a:path>
                </a:pathLst>
              </a:custGeom>
              <a:solidFill>
                <a:srgbClr val="001F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21" name="Freeform 30"/>
              <p:cNvSpPr/>
              <p:nvPr/>
            </p:nvSpPr>
            <p:spPr bwMode="auto">
              <a:xfrm>
                <a:off x="5151" y="3132"/>
                <a:ext cx="90" cy="88"/>
              </a:xfrm>
              <a:custGeom>
                <a:avLst/>
                <a:gdLst>
                  <a:gd name="T0" fmla="*/ 0 w 38"/>
                  <a:gd name="T1" fmla="*/ 25 h 37"/>
                  <a:gd name="T2" fmla="*/ 10 w 38"/>
                  <a:gd name="T3" fmla="*/ 37 h 37"/>
                  <a:gd name="T4" fmla="*/ 38 w 38"/>
                  <a:gd name="T5" fmla="*/ 13 h 37"/>
                  <a:gd name="T6" fmla="*/ 29 w 38"/>
                  <a:gd name="T7" fmla="*/ 0 h 37"/>
                  <a:gd name="T8" fmla="*/ 0 w 38"/>
                  <a:gd name="T9" fmla="*/ 25 h 37"/>
                </a:gdLst>
                <a:ahLst/>
                <a:cxnLst>
                  <a:cxn ang="0">
                    <a:pos x="T0" y="T1"/>
                  </a:cxn>
                  <a:cxn ang="0">
                    <a:pos x="T2" y="T3"/>
                  </a:cxn>
                  <a:cxn ang="0">
                    <a:pos x="T4" y="T5"/>
                  </a:cxn>
                  <a:cxn ang="0">
                    <a:pos x="T6" y="T7"/>
                  </a:cxn>
                  <a:cxn ang="0">
                    <a:pos x="T8" y="T9"/>
                  </a:cxn>
                </a:cxnLst>
                <a:rect l="0" t="0" r="r" b="b"/>
                <a:pathLst>
                  <a:path w="38" h="37">
                    <a:moveTo>
                      <a:pt x="0" y="25"/>
                    </a:moveTo>
                    <a:cubicBezTo>
                      <a:pt x="2" y="30"/>
                      <a:pt x="6" y="34"/>
                      <a:pt x="10" y="37"/>
                    </a:cubicBezTo>
                    <a:cubicBezTo>
                      <a:pt x="38" y="13"/>
                      <a:pt x="38" y="13"/>
                      <a:pt x="38" y="13"/>
                    </a:cubicBezTo>
                    <a:cubicBezTo>
                      <a:pt x="36" y="8"/>
                      <a:pt x="33" y="4"/>
                      <a:pt x="29" y="0"/>
                    </a:cubicBezTo>
                    <a:lnTo>
                      <a:pt x="0" y="25"/>
                    </a:ln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22" name="Freeform 31"/>
              <p:cNvSpPr/>
              <p:nvPr/>
            </p:nvSpPr>
            <p:spPr bwMode="auto">
              <a:xfrm>
                <a:off x="4836" y="2374"/>
                <a:ext cx="319" cy="869"/>
              </a:xfrm>
              <a:custGeom>
                <a:avLst/>
                <a:gdLst>
                  <a:gd name="T0" fmla="*/ 135 w 135"/>
                  <a:gd name="T1" fmla="*/ 0 h 367"/>
                  <a:gd name="T2" fmla="*/ 72 w 135"/>
                  <a:gd name="T3" fmla="*/ 169 h 367"/>
                  <a:gd name="T4" fmla="*/ 52 w 135"/>
                  <a:gd name="T5" fmla="*/ 275 h 367"/>
                  <a:gd name="T6" fmla="*/ 37 w 135"/>
                  <a:gd name="T7" fmla="*/ 367 h 367"/>
                  <a:gd name="T8" fmla="*/ 0 w 135"/>
                  <a:gd name="T9" fmla="*/ 366 h 367"/>
                  <a:gd name="T10" fmla="*/ 13 w 135"/>
                  <a:gd name="T11" fmla="*/ 161 h 367"/>
                  <a:gd name="T12" fmla="*/ 48 w 135"/>
                  <a:gd name="T13" fmla="*/ 0 h 367"/>
                  <a:gd name="T14" fmla="*/ 135 w 135"/>
                  <a:gd name="T15" fmla="*/ 0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367">
                    <a:moveTo>
                      <a:pt x="135" y="0"/>
                    </a:moveTo>
                    <a:cubicBezTo>
                      <a:pt x="135" y="0"/>
                      <a:pt x="120" y="98"/>
                      <a:pt x="72" y="169"/>
                    </a:cubicBezTo>
                    <a:cubicBezTo>
                      <a:pt x="72" y="169"/>
                      <a:pt x="65" y="238"/>
                      <a:pt x="52" y="275"/>
                    </a:cubicBezTo>
                    <a:cubicBezTo>
                      <a:pt x="47" y="291"/>
                      <a:pt x="37" y="367"/>
                      <a:pt x="37" y="367"/>
                    </a:cubicBezTo>
                    <a:cubicBezTo>
                      <a:pt x="0" y="366"/>
                      <a:pt x="0" y="366"/>
                      <a:pt x="0" y="366"/>
                    </a:cubicBezTo>
                    <a:cubicBezTo>
                      <a:pt x="13" y="161"/>
                      <a:pt x="13" y="161"/>
                      <a:pt x="13" y="161"/>
                    </a:cubicBezTo>
                    <a:cubicBezTo>
                      <a:pt x="48" y="0"/>
                      <a:pt x="48" y="0"/>
                      <a:pt x="48" y="0"/>
                    </a:cubicBezTo>
                    <a:cubicBezTo>
                      <a:pt x="135" y="0"/>
                      <a:pt x="135" y="0"/>
                      <a:pt x="135" y="0"/>
                    </a:cubicBezTo>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23" name="Freeform 32"/>
              <p:cNvSpPr/>
              <p:nvPr/>
            </p:nvSpPr>
            <p:spPr bwMode="auto">
              <a:xfrm>
                <a:off x="4821" y="3236"/>
                <a:ext cx="112" cy="50"/>
              </a:xfrm>
              <a:custGeom>
                <a:avLst/>
                <a:gdLst>
                  <a:gd name="T0" fmla="*/ 3 w 47"/>
                  <a:gd name="T1" fmla="*/ 0 h 21"/>
                  <a:gd name="T2" fmla="*/ 3 w 47"/>
                  <a:gd name="T3" fmla="*/ 19 h 21"/>
                  <a:gd name="T4" fmla="*/ 45 w 47"/>
                  <a:gd name="T5" fmla="*/ 21 h 21"/>
                  <a:gd name="T6" fmla="*/ 47 w 47"/>
                  <a:gd name="T7" fmla="*/ 2 h 21"/>
                  <a:gd name="T8" fmla="*/ 3 w 47"/>
                  <a:gd name="T9" fmla="*/ 0 h 21"/>
                </a:gdLst>
                <a:ahLst/>
                <a:cxnLst>
                  <a:cxn ang="0">
                    <a:pos x="T0" y="T1"/>
                  </a:cxn>
                  <a:cxn ang="0">
                    <a:pos x="T2" y="T3"/>
                  </a:cxn>
                  <a:cxn ang="0">
                    <a:pos x="T4" y="T5"/>
                  </a:cxn>
                  <a:cxn ang="0">
                    <a:pos x="T6" y="T7"/>
                  </a:cxn>
                  <a:cxn ang="0">
                    <a:pos x="T8" y="T9"/>
                  </a:cxn>
                </a:cxnLst>
                <a:rect l="0" t="0" r="r" b="b"/>
                <a:pathLst>
                  <a:path w="47" h="21">
                    <a:moveTo>
                      <a:pt x="3" y="0"/>
                    </a:moveTo>
                    <a:cubicBezTo>
                      <a:pt x="0" y="7"/>
                      <a:pt x="1" y="13"/>
                      <a:pt x="3" y="19"/>
                    </a:cubicBezTo>
                    <a:cubicBezTo>
                      <a:pt x="45" y="21"/>
                      <a:pt x="45" y="21"/>
                      <a:pt x="45" y="21"/>
                    </a:cubicBezTo>
                    <a:cubicBezTo>
                      <a:pt x="47" y="14"/>
                      <a:pt x="47" y="8"/>
                      <a:pt x="47" y="2"/>
                    </a:cubicBezTo>
                    <a:lnTo>
                      <a:pt x="3" y="0"/>
                    </a:lnTo>
                    <a:close/>
                  </a:path>
                </a:pathLst>
              </a:custGeom>
              <a:solidFill>
                <a:srgbClr val="0059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24" name="Freeform 33"/>
              <p:cNvSpPr/>
              <p:nvPr/>
            </p:nvSpPr>
            <p:spPr bwMode="auto">
              <a:xfrm>
                <a:off x="4559" y="1652"/>
                <a:ext cx="336" cy="403"/>
              </a:xfrm>
              <a:custGeom>
                <a:avLst/>
                <a:gdLst>
                  <a:gd name="T0" fmla="*/ 129 w 142"/>
                  <a:gd name="T1" fmla="*/ 0 h 170"/>
                  <a:gd name="T2" fmla="*/ 80 w 142"/>
                  <a:gd name="T3" fmla="*/ 100 h 170"/>
                  <a:gd name="T4" fmla="*/ 24 w 142"/>
                  <a:gd name="T5" fmla="*/ 131 h 170"/>
                  <a:gd name="T6" fmla="*/ 2 w 142"/>
                  <a:gd name="T7" fmla="*/ 143 h 170"/>
                  <a:gd name="T8" fmla="*/ 0 w 142"/>
                  <a:gd name="T9" fmla="*/ 170 h 170"/>
                  <a:gd name="T10" fmla="*/ 120 w 142"/>
                  <a:gd name="T11" fmla="*/ 135 h 170"/>
                  <a:gd name="T12" fmla="*/ 142 w 142"/>
                  <a:gd name="T13" fmla="*/ 47 h 170"/>
                  <a:gd name="T14" fmla="*/ 129 w 142"/>
                  <a:gd name="T15" fmla="*/ 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70">
                    <a:moveTo>
                      <a:pt x="129" y="0"/>
                    </a:moveTo>
                    <a:cubicBezTo>
                      <a:pt x="129" y="0"/>
                      <a:pt x="97" y="74"/>
                      <a:pt x="80" y="100"/>
                    </a:cubicBezTo>
                    <a:cubicBezTo>
                      <a:pt x="80" y="100"/>
                      <a:pt x="70" y="106"/>
                      <a:pt x="24" y="131"/>
                    </a:cubicBezTo>
                    <a:cubicBezTo>
                      <a:pt x="8" y="139"/>
                      <a:pt x="2" y="143"/>
                      <a:pt x="2" y="143"/>
                    </a:cubicBezTo>
                    <a:cubicBezTo>
                      <a:pt x="0" y="170"/>
                      <a:pt x="0" y="170"/>
                      <a:pt x="0" y="170"/>
                    </a:cubicBezTo>
                    <a:cubicBezTo>
                      <a:pt x="0" y="170"/>
                      <a:pt x="96" y="153"/>
                      <a:pt x="120" y="135"/>
                    </a:cubicBezTo>
                    <a:cubicBezTo>
                      <a:pt x="120" y="135"/>
                      <a:pt x="137" y="91"/>
                      <a:pt x="142" y="47"/>
                    </a:cubicBezTo>
                    <a:cubicBezTo>
                      <a:pt x="129" y="0"/>
                      <a:pt x="129" y="0"/>
                      <a:pt x="129" y="0"/>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25" name="Freeform 34"/>
              <p:cNvSpPr/>
              <p:nvPr/>
            </p:nvSpPr>
            <p:spPr bwMode="auto">
              <a:xfrm>
                <a:off x="4774" y="1631"/>
                <a:ext cx="443" cy="772"/>
              </a:xfrm>
              <a:custGeom>
                <a:avLst/>
                <a:gdLst>
                  <a:gd name="T0" fmla="*/ 395 w 443"/>
                  <a:gd name="T1" fmla="*/ 772 h 772"/>
                  <a:gd name="T2" fmla="*/ 400 w 443"/>
                  <a:gd name="T3" fmla="*/ 480 h 772"/>
                  <a:gd name="T4" fmla="*/ 443 w 443"/>
                  <a:gd name="T5" fmla="*/ 42 h 772"/>
                  <a:gd name="T6" fmla="*/ 341 w 443"/>
                  <a:gd name="T7" fmla="*/ 9 h 772"/>
                  <a:gd name="T8" fmla="*/ 336 w 443"/>
                  <a:gd name="T9" fmla="*/ 7 h 772"/>
                  <a:gd name="T10" fmla="*/ 313 w 443"/>
                  <a:gd name="T11" fmla="*/ 0 h 772"/>
                  <a:gd name="T12" fmla="*/ 230 w 443"/>
                  <a:gd name="T13" fmla="*/ 12 h 772"/>
                  <a:gd name="T14" fmla="*/ 189 w 443"/>
                  <a:gd name="T15" fmla="*/ 7 h 772"/>
                  <a:gd name="T16" fmla="*/ 173 w 443"/>
                  <a:gd name="T17" fmla="*/ 9 h 772"/>
                  <a:gd name="T18" fmla="*/ 166 w 443"/>
                  <a:gd name="T19" fmla="*/ 9 h 772"/>
                  <a:gd name="T20" fmla="*/ 90 w 443"/>
                  <a:gd name="T21" fmla="*/ 21 h 772"/>
                  <a:gd name="T22" fmla="*/ 0 w 443"/>
                  <a:gd name="T23" fmla="*/ 746 h 772"/>
                  <a:gd name="T24" fmla="*/ 395 w 443"/>
                  <a:gd name="T25"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3" h="772">
                    <a:moveTo>
                      <a:pt x="395" y="772"/>
                    </a:moveTo>
                    <a:lnTo>
                      <a:pt x="400" y="480"/>
                    </a:lnTo>
                    <a:lnTo>
                      <a:pt x="443" y="42"/>
                    </a:lnTo>
                    <a:lnTo>
                      <a:pt x="341" y="9"/>
                    </a:lnTo>
                    <a:lnTo>
                      <a:pt x="336" y="7"/>
                    </a:lnTo>
                    <a:lnTo>
                      <a:pt x="313" y="0"/>
                    </a:lnTo>
                    <a:lnTo>
                      <a:pt x="230" y="12"/>
                    </a:lnTo>
                    <a:lnTo>
                      <a:pt x="189" y="7"/>
                    </a:lnTo>
                    <a:lnTo>
                      <a:pt x="173" y="9"/>
                    </a:lnTo>
                    <a:lnTo>
                      <a:pt x="166" y="9"/>
                    </a:lnTo>
                    <a:lnTo>
                      <a:pt x="90" y="21"/>
                    </a:lnTo>
                    <a:lnTo>
                      <a:pt x="0" y="746"/>
                    </a:lnTo>
                    <a:lnTo>
                      <a:pt x="395" y="772"/>
                    </a:ln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26" name="Freeform 35"/>
              <p:cNvSpPr/>
              <p:nvPr/>
            </p:nvSpPr>
            <p:spPr bwMode="auto">
              <a:xfrm>
                <a:off x="4774" y="1631"/>
                <a:ext cx="443" cy="772"/>
              </a:xfrm>
              <a:custGeom>
                <a:avLst/>
                <a:gdLst>
                  <a:gd name="T0" fmla="*/ 395 w 443"/>
                  <a:gd name="T1" fmla="*/ 772 h 772"/>
                  <a:gd name="T2" fmla="*/ 400 w 443"/>
                  <a:gd name="T3" fmla="*/ 480 h 772"/>
                  <a:gd name="T4" fmla="*/ 443 w 443"/>
                  <a:gd name="T5" fmla="*/ 42 h 772"/>
                  <a:gd name="T6" fmla="*/ 341 w 443"/>
                  <a:gd name="T7" fmla="*/ 9 h 772"/>
                  <a:gd name="T8" fmla="*/ 336 w 443"/>
                  <a:gd name="T9" fmla="*/ 7 h 772"/>
                  <a:gd name="T10" fmla="*/ 313 w 443"/>
                  <a:gd name="T11" fmla="*/ 0 h 772"/>
                  <a:gd name="T12" fmla="*/ 230 w 443"/>
                  <a:gd name="T13" fmla="*/ 12 h 772"/>
                  <a:gd name="T14" fmla="*/ 189 w 443"/>
                  <a:gd name="T15" fmla="*/ 7 h 772"/>
                  <a:gd name="T16" fmla="*/ 173 w 443"/>
                  <a:gd name="T17" fmla="*/ 9 h 772"/>
                  <a:gd name="T18" fmla="*/ 166 w 443"/>
                  <a:gd name="T19" fmla="*/ 9 h 772"/>
                  <a:gd name="T20" fmla="*/ 90 w 443"/>
                  <a:gd name="T21" fmla="*/ 21 h 772"/>
                  <a:gd name="T22" fmla="*/ 0 w 443"/>
                  <a:gd name="T23" fmla="*/ 746 h 772"/>
                  <a:gd name="T24" fmla="*/ 395 w 443"/>
                  <a:gd name="T25"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3" h="772">
                    <a:moveTo>
                      <a:pt x="395" y="772"/>
                    </a:moveTo>
                    <a:lnTo>
                      <a:pt x="400" y="480"/>
                    </a:lnTo>
                    <a:lnTo>
                      <a:pt x="443" y="42"/>
                    </a:lnTo>
                    <a:lnTo>
                      <a:pt x="341" y="9"/>
                    </a:lnTo>
                    <a:lnTo>
                      <a:pt x="336" y="7"/>
                    </a:lnTo>
                    <a:lnTo>
                      <a:pt x="313" y="0"/>
                    </a:lnTo>
                    <a:lnTo>
                      <a:pt x="230" y="12"/>
                    </a:lnTo>
                    <a:lnTo>
                      <a:pt x="189" y="7"/>
                    </a:lnTo>
                    <a:lnTo>
                      <a:pt x="173" y="9"/>
                    </a:lnTo>
                    <a:lnTo>
                      <a:pt x="166" y="9"/>
                    </a:lnTo>
                    <a:lnTo>
                      <a:pt x="90" y="21"/>
                    </a:lnTo>
                    <a:lnTo>
                      <a:pt x="0" y="746"/>
                    </a:lnTo>
                    <a:lnTo>
                      <a:pt x="395" y="7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27" name="Freeform 36"/>
              <p:cNvSpPr/>
              <p:nvPr/>
            </p:nvSpPr>
            <p:spPr bwMode="auto">
              <a:xfrm>
                <a:off x="4911" y="1718"/>
                <a:ext cx="105" cy="545"/>
              </a:xfrm>
              <a:custGeom>
                <a:avLst/>
                <a:gdLst>
                  <a:gd name="T0" fmla="*/ 105 w 105"/>
                  <a:gd name="T1" fmla="*/ 0 h 545"/>
                  <a:gd name="T2" fmla="*/ 100 w 105"/>
                  <a:gd name="T3" fmla="*/ 438 h 545"/>
                  <a:gd name="T4" fmla="*/ 38 w 105"/>
                  <a:gd name="T5" fmla="*/ 545 h 545"/>
                  <a:gd name="T6" fmla="*/ 0 w 105"/>
                  <a:gd name="T7" fmla="*/ 427 h 545"/>
                  <a:gd name="T8" fmla="*/ 86 w 105"/>
                  <a:gd name="T9" fmla="*/ 0 h 545"/>
                  <a:gd name="T10" fmla="*/ 105 w 105"/>
                  <a:gd name="T11" fmla="*/ 0 h 545"/>
                </a:gdLst>
                <a:ahLst/>
                <a:cxnLst>
                  <a:cxn ang="0">
                    <a:pos x="T0" y="T1"/>
                  </a:cxn>
                  <a:cxn ang="0">
                    <a:pos x="T2" y="T3"/>
                  </a:cxn>
                  <a:cxn ang="0">
                    <a:pos x="T4" y="T5"/>
                  </a:cxn>
                  <a:cxn ang="0">
                    <a:pos x="T6" y="T7"/>
                  </a:cxn>
                  <a:cxn ang="0">
                    <a:pos x="T8" y="T9"/>
                  </a:cxn>
                  <a:cxn ang="0">
                    <a:pos x="T10" y="T11"/>
                  </a:cxn>
                </a:cxnLst>
                <a:rect l="0" t="0" r="r" b="b"/>
                <a:pathLst>
                  <a:path w="105" h="545">
                    <a:moveTo>
                      <a:pt x="105" y="0"/>
                    </a:moveTo>
                    <a:lnTo>
                      <a:pt x="100" y="438"/>
                    </a:lnTo>
                    <a:lnTo>
                      <a:pt x="38" y="545"/>
                    </a:lnTo>
                    <a:lnTo>
                      <a:pt x="0" y="427"/>
                    </a:lnTo>
                    <a:lnTo>
                      <a:pt x="86" y="0"/>
                    </a:lnTo>
                    <a:lnTo>
                      <a:pt x="105"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28" name="Freeform 37"/>
              <p:cNvSpPr/>
              <p:nvPr/>
            </p:nvSpPr>
            <p:spPr bwMode="auto">
              <a:xfrm>
                <a:off x="4911" y="1718"/>
                <a:ext cx="105" cy="545"/>
              </a:xfrm>
              <a:custGeom>
                <a:avLst/>
                <a:gdLst>
                  <a:gd name="T0" fmla="*/ 105 w 105"/>
                  <a:gd name="T1" fmla="*/ 0 h 545"/>
                  <a:gd name="T2" fmla="*/ 100 w 105"/>
                  <a:gd name="T3" fmla="*/ 438 h 545"/>
                  <a:gd name="T4" fmla="*/ 38 w 105"/>
                  <a:gd name="T5" fmla="*/ 545 h 545"/>
                  <a:gd name="T6" fmla="*/ 0 w 105"/>
                  <a:gd name="T7" fmla="*/ 427 h 545"/>
                  <a:gd name="T8" fmla="*/ 86 w 105"/>
                  <a:gd name="T9" fmla="*/ 0 h 545"/>
                  <a:gd name="T10" fmla="*/ 105 w 105"/>
                  <a:gd name="T11" fmla="*/ 0 h 545"/>
                </a:gdLst>
                <a:ahLst/>
                <a:cxnLst>
                  <a:cxn ang="0">
                    <a:pos x="T0" y="T1"/>
                  </a:cxn>
                  <a:cxn ang="0">
                    <a:pos x="T2" y="T3"/>
                  </a:cxn>
                  <a:cxn ang="0">
                    <a:pos x="T4" y="T5"/>
                  </a:cxn>
                  <a:cxn ang="0">
                    <a:pos x="T6" y="T7"/>
                  </a:cxn>
                  <a:cxn ang="0">
                    <a:pos x="T8" y="T9"/>
                  </a:cxn>
                  <a:cxn ang="0">
                    <a:pos x="T10" y="T11"/>
                  </a:cxn>
                </a:cxnLst>
                <a:rect l="0" t="0" r="r" b="b"/>
                <a:pathLst>
                  <a:path w="105" h="545">
                    <a:moveTo>
                      <a:pt x="105" y="0"/>
                    </a:moveTo>
                    <a:lnTo>
                      <a:pt x="100" y="438"/>
                    </a:lnTo>
                    <a:lnTo>
                      <a:pt x="38" y="545"/>
                    </a:lnTo>
                    <a:lnTo>
                      <a:pt x="0" y="427"/>
                    </a:lnTo>
                    <a:lnTo>
                      <a:pt x="86" y="0"/>
                    </a:lnTo>
                    <a:lnTo>
                      <a:pt x="1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29" name="Freeform 38"/>
              <p:cNvSpPr/>
              <p:nvPr/>
            </p:nvSpPr>
            <p:spPr bwMode="auto">
              <a:xfrm>
                <a:off x="4975" y="1643"/>
                <a:ext cx="60" cy="92"/>
              </a:xfrm>
              <a:custGeom>
                <a:avLst/>
                <a:gdLst>
                  <a:gd name="T0" fmla="*/ 60 w 60"/>
                  <a:gd name="T1" fmla="*/ 52 h 92"/>
                  <a:gd name="T2" fmla="*/ 29 w 60"/>
                  <a:gd name="T3" fmla="*/ 92 h 92"/>
                  <a:gd name="T4" fmla="*/ 0 w 60"/>
                  <a:gd name="T5" fmla="*/ 35 h 92"/>
                  <a:gd name="T6" fmla="*/ 29 w 60"/>
                  <a:gd name="T7" fmla="*/ 0 h 92"/>
                  <a:gd name="T8" fmla="*/ 60 w 60"/>
                  <a:gd name="T9" fmla="*/ 52 h 92"/>
                </a:gdLst>
                <a:ahLst/>
                <a:cxnLst>
                  <a:cxn ang="0">
                    <a:pos x="T0" y="T1"/>
                  </a:cxn>
                  <a:cxn ang="0">
                    <a:pos x="T2" y="T3"/>
                  </a:cxn>
                  <a:cxn ang="0">
                    <a:pos x="T4" y="T5"/>
                  </a:cxn>
                  <a:cxn ang="0">
                    <a:pos x="T6" y="T7"/>
                  </a:cxn>
                  <a:cxn ang="0">
                    <a:pos x="T8" y="T9"/>
                  </a:cxn>
                </a:cxnLst>
                <a:rect l="0" t="0" r="r" b="b"/>
                <a:pathLst>
                  <a:path w="60" h="92">
                    <a:moveTo>
                      <a:pt x="60" y="52"/>
                    </a:moveTo>
                    <a:lnTo>
                      <a:pt x="29" y="92"/>
                    </a:lnTo>
                    <a:lnTo>
                      <a:pt x="0" y="35"/>
                    </a:lnTo>
                    <a:lnTo>
                      <a:pt x="29" y="0"/>
                    </a:lnTo>
                    <a:lnTo>
                      <a:pt x="60" y="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30" name="Freeform 39"/>
              <p:cNvSpPr/>
              <p:nvPr/>
            </p:nvSpPr>
            <p:spPr bwMode="auto">
              <a:xfrm>
                <a:off x="4909" y="1275"/>
                <a:ext cx="230" cy="244"/>
              </a:xfrm>
              <a:custGeom>
                <a:avLst/>
                <a:gdLst>
                  <a:gd name="T0" fmla="*/ 97 w 97"/>
                  <a:gd name="T1" fmla="*/ 53 h 103"/>
                  <a:gd name="T2" fmla="*/ 50 w 97"/>
                  <a:gd name="T3" fmla="*/ 103 h 103"/>
                  <a:gd name="T4" fmla="*/ 0 w 97"/>
                  <a:gd name="T5" fmla="*/ 52 h 103"/>
                  <a:gd name="T6" fmla="*/ 47 w 97"/>
                  <a:gd name="T7" fmla="*/ 0 h 103"/>
                  <a:gd name="T8" fmla="*/ 97 w 97"/>
                  <a:gd name="T9" fmla="*/ 53 h 103"/>
                </a:gdLst>
                <a:ahLst/>
                <a:cxnLst>
                  <a:cxn ang="0">
                    <a:pos x="T0" y="T1"/>
                  </a:cxn>
                  <a:cxn ang="0">
                    <a:pos x="T2" y="T3"/>
                  </a:cxn>
                  <a:cxn ang="0">
                    <a:pos x="T4" y="T5"/>
                  </a:cxn>
                  <a:cxn ang="0">
                    <a:pos x="T6" y="T7"/>
                  </a:cxn>
                  <a:cxn ang="0">
                    <a:pos x="T8" y="T9"/>
                  </a:cxn>
                </a:cxnLst>
                <a:rect l="0" t="0" r="r" b="b"/>
                <a:pathLst>
                  <a:path w="97" h="103">
                    <a:moveTo>
                      <a:pt x="97" y="53"/>
                    </a:moveTo>
                    <a:cubicBezTo>
                      <a:pt x="97" y="83"/>
                      <a:pt x="79" y="103"/>
                      <a:pt x="50" y="103"/>
                    </a:cubicBezTo>
                    <a:cubicBezTo>
                      <a:pt x="20" y="103"/>
                      <a:pt x="0" y="81"/>
                      <a:pt x="0" y="52"/>
                    </a:cubicBezTo>
                    <a:cubicBezTo>
                      <a:pt x="0" y="23"/>
                      <a:pt x="17" y="0"/>
                      <a:pt x="47" y="0"/>
                    </a:cubicBezTo>
                    <a:cubicBezTo>
                      <a:pt x="82" y="0"/>
                      <a:pt x="97" y="24"/>
                      <a:pt x="97" y="53"/>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31" name="Freeform 40"/>
              <p:cNvSpPr/>
              <p:nvPr/>
            </p:nvSpPr>
            <p:spPr bwMode="auto">
              <a:xfrm>
                <a:off x="5117" y="1406"/>
                <a:ext cx="55" cy="106"/>
              </a:xfrm>
              <a:custGeom>
                <a:avLst/>
                <a:gdLst>
                  <a:gd name="T0" fmla="*/ 3 w 23"/>
                  <a:gd name="T1" fmla="*/ 11 h 45"/>
                  <a:gd name="T2" fmla="*/ 17 w 23"/>
                  <a:gd name="T3" fmla="*/ 9 h 45"/>
                  <a:gd name="T4" fmla="*/ 0 w 23"/>
                  <a:gd name="T5" fmla="*/ 38 h 45"/>
                  <a:gd name="T6" fmla="*/ 3 w 23"/>
                  <a:gd name="T7" fmla="*/ 11 h 45"/>
                </a:gdLst>
                <a:ahLst/>
                <a:cxnLst>
                  <a:cxn ang="0">
                    <a:pos x="T0" y="T1"/>
                  </a:cxn>
                  <a:cxn ang="0">
                    <a:pos x="T2" y="T3"/>
                  </a:cxn>
                  <a:cxn ang="0">
                    <a:pos x="T4" y="T5"/>
                  </a:cxn>
                  <a:cxn ang="0">
                    <a:pos x="T6" y="T7"/>
                  </a:cxn>
                </a:cxnLst>
                <a:rect l="0" t="0" r="r" b="b"/>
                <a:pathLst>
                  <a:path w="23" h="45">
                    <a:moveTo>
                      <a:pt x="3" y="11"/>
                    </a:moveTo>
                    <a:cubicBezTo>
                      <a:pt x="3" y="11"/>
                      <a:pt x="11" y="0"/>
                      <a:pt x="17" y="9"/>
                    </a:cubicBezTo>
                    <a:cubicBezTo>
                      <a:pt x="23" y="18"/>
                      <a:pt x="14" y="45"/>
                      <a:pt x="0" y="38"/>
                    </a:cubicBezTo>
                    <a:lnTo>
                      <a:pt x="3" y="11"/>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32" name="Freeform 41"/>
              <p:cNvSpPr/>
              <p:nvPr/>
            </p:nvSpPr>
            <p:spPr bwMode="auto">
              <a:xfrm>
                <a:off x="5120" y="1441"/>
                <a:ext cx="35" cy="36"/>
              </a:xfrm>
              <a:custGeom>
                <a:avLst/>
                <a:gdLst>
                  <a:gd name="T0" fmla="*/ 2 w 15"/>
                  <a:gd name="T1" fmla="*/ 15 h 15"/>
                  <a:gd name="T2" fmla="*/ 3 w 15"/>
                  <a:gd name="T3" fmla="*/ 14 h 15"/>
                  <a:gd name="T4" fmla="*/ 14 w 15"/>
                  <a:gd name="T5" fmla="*/ 3 h 15"/>
                  <a:gd name="T6" fmla="*/ 15 w 15"/>
                  <a:gd name="T7" fmla="*/ 1 h 15"/>
                  <a:gd name="T8" fmla="*/ 13 w 15"/>
                  <a:gd name="T9" fmla="*/ 0 h 15"/>
                  <a:gd name="T10" fmla="*/ 1 w 15"/>
                  <a:gd name="T11" fmla="*/ 13 h 15"/>
                  <a:gd name="T12" fmla="*/ 1 w 15"/>
                  <a:gd name="T13" fmla="*/ 15 h 15"/>
                  <a:gd name="T14" fmla="*/ 2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2" y="15"/>
                    </a:moveTo>
                    <a:cubicBezTo>
                      <a:pt x="2" y="15"/>
                      <a:pt x="3" y="15"/>
                      <a:pt x="3" y="14"/>
                    </a:cubicBezTo>
                    <a:cubicBezTo>
                      <a:pt x="5" y="6"/>
                      <a:pt x="14" y="3"/>
                      <a:pt x="14" y="3"/>
                    </a:cubicBezTo>
                    <a:cubicBezTo>
                      <a:pt x="15" y="2"/>
                      <a:pt x="15" y="2"/>
                      <a:pt x="15" y="1"/>
                    </a:cubicBezTo>
                    <a:cubicBezTo>
                      <a:pt x="14" y="0"/>
                      <a:pt x="14" y="0"/>
                      <a:pt x="13" y="0"/>
                    </a:cubicBezTo>
                    <a:cubicBezTo>
                      <a:pt x="13" y="0"/>
                      <a:pt x="3" y="4"/>
                      <a:pt x="1" y="13"/>
                    </a:cubicBezTo>
                    <a:cubicBezTo>
                      <a:pt x="0" y="14"/>
                      <a:pt x="1" y="15"/>
                      <a:pt x="1" y="15"/>
                    </a:cubicBezTo>
                    <a:lnTo>
                      <a:pt x="2" y="15"/>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33" name="Freeform 42"/>
              <p:cNvSpPr/>
              <p:nvPr/>
            </p:nvSpPr>
            <p:spPr bwMode="auto">
              <a:xfrm>
                <a:off x="5132" y="1453"/>
                <a:ext cx="16" cy="14"/>
              </a:xfrm>
              <a:custGeom>
                <a:avLst/>
                <a:gdLst>
                  <a:gd name="T0" fmla="*/ 5 w 7"/>
                  <a:gd name="T1" fmla="*/ 6 h 6"/>
                  <a:gd name="T2" fmla="*/ 6 w 7"/>
                  <a:gd name="T3" fmla="*/ 6 h 6"/>
                  <a:gd name="T4" fmla="*/ 6 w 7"/>
                  <a:gd name="T5" fmla="*/ 4 h 6"/>
                  <a:gd name="T6" fmla="*/ 2 w 7"/>
                  <a:gd name="T7" fmla="*/ 0 h 6"/>
                  <a:gd name="T8" fmla="*/ 0 w 7"/>
                  <a:gd name="T9" fmla="*/ 1 h 6"/>
                  <a:gd name="T10" fmla="*/ 1 w 7"/>
                  <a:gd name="T11" fmla="*/ 2 h 6"/>
                  <a:gd name="T12" fmla="*/ 4 w 7"/>
                  <a:gd name="T13" fmla="*/ 5 h 6"/>
                  <a:gd name="T14" fmla="*/ 5 w 7"/>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5" y="6"/>
                    </a:moveTo>
                    <a:cubicBezTo>
                      <a:pt x="6" y="6"/>
                      <a:pt x="6" y="6"/>
                      <a:pt x="6" y="6"/>
                    </a:cubicBezTo>
                    <a:cubicBezTo>
                      <a:pt x="7" y="5"/>
                      <a:pt x="7" y="5"/>
                      <a:pt x="6" y="4"/>
                    </a:cubicBezTo>
                    <a:cubicBezTo>
                      <a:pt x="6" y="4"/>
                      <a:pt x="5" y="2"/>
                      <a:pt x="2" y="0"/>
                    </a:cubicBezTo>
                    <a:cubicBezTo>
                      <a:pt x="1" y="0"/>
                      <a:pt x="0" y="0"/>
                      <a:pt x="0" y="1"/>
                    </a:cubicBezTo>
                    <a:cubicBezTo>
                      <a:pt x="0" y="1"/>
                      <a:pt x="0" y="2"/>
                      <a:pt x="1" y="2"/>
                    </a:cubicBezTo>
                    <a:cubicBezTo>
                      <a:pt x="3" y="4"/>
                      <a:pt x="4" y="5"/>
                      <a:pt x="4" y="5"/>
                    </a:cubicBezTo>
                    <a:cubicBezTo>
                      <a:pt x="5" y="6"/>
                      <a:pt x="5" y="6"/>
                      <a:pt x="5" y="6"/>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34" name="Freeform 43"/>
              <p:cNvSpPr/>
              <p:nvPr/>
            </p:nvSpPr>
            <p:spPr bwMode="auto">
              <a:xfrm>
                <a:off x="4876" y="1406"/>
                <a:ext cx="57" cy="106"/>
              </a:xfrm>
              <a:custGeom>
                <a:avLst/>
                <a:gdLst>
                  <a:gd name="T0" fmla="*/ 21 w 24"/>
                  <a:gd name="T1" fmla="*/ 11 h 45"/>
                  <a:gd name="T2" fmla="*/ 6 w 24"/>
                  <a:gd name="T3" fmla="*/ 9 h 45"/>
                  <a:gd name="T4" fmla="*/ 24 w 24"/>
                  <a:gd name="T5" fmla="*/ 38 h 45"/>
                  <a:gd name="T6" fmla="*/ 21 w 24"/>
                  <a:gd name="T7" fmla="*/ 11 h 45"/>
                </a:gdLst>
                <a:ahLst/>
                <a:cxnLst>
                  <a:cxn ang="0">
                    <a:pos x="T0" y="T1"/>
                  </a:cxn>
                  <a:cxn ang="0">
                    <a:pos x="T2" y="T3"/>
                  </a:cxn>
                  <a:cxn ang="0">
                    <a:pos x="T4" y="T5"/>
                  </a:cxn>
                  <a:cxn ang="0">
                    <a:pos x="T6" y="T7"/>
                  </a:cxn>
                </a:cxnLst>
                <a:rect l="0" t="0" r="r" b="b"/>
                <a:pathLst>
                  <a:path w="24" h="45">
                    <a:moveTo>
                      <a:pt x="21" y="11"/>
                    </a:moveTo>
                    <a:cubicBezTo>
                      <a:pt x="21" y="11"/>
                      <a:pt x="12" y="0"/>
                      <a:pt x="6" y="9"/>
                    </a:cubicBezTo>
                    <a:cubicBezTo>
                      <a:pt x="0" y="18"/>
                      <a:pt x="9" y="45"/>
                      <a:pt x="24" y="38"/>
                    </a:cubicBezTo>
                    <a:lnTo>
                      <a:pt x="21" y="11"/>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35" name="Freeform 44"/>
              <p:cNvSpPr/>
              <p:nvPr/>
            </p:nvSpPr>
            <p:spPr bwMode="auto">
              <a:xfrm>
                <a:off x="4892" y="1441"/>
                <a:ext cx="36" cy="36"/>
              </a:xfrm>
              <a:custGeom>
                <a:avLst/>
                <a:gdLst>
                  <a:gd name="T0" fmla="*/ 13 w 15"/>
                  <a:gd name="T1" fmla="*/ 15 h 15"/>
                  <a:gd name="T2" fmla="*/ 12 w 15"/>
                  <a:gd name="T3" fmla="*/ 14 h 15"/>
                  <a:gd name="T4" fmla="*/ 1 w 15"/>
                  <a:gd name="T5" fmla="*/ 3 h 15"/>
                  <a:gd name="T6" fmla="*/ 1 w 15"/>
                  <a:gd name="T7" fmla="*/ 1 h 15"/>
                  <a:gd name="T8" fmla="*/ 2 w 15"/>
                  <a:gd name="T9" fmla="*/ 0 h 15"/>
                  <a:gd name="T10" fmla="*/ 15 w 15"/>
                  <a:gd name="T11" fmla="*/ 13 h 15"/>
                  <a:gd name="T12" fmla="*/ 14 w 15"/>
                  <a:gd name="T13" fmla="*/ 15 h 15"/>
                  <a:gd name="T14" fmla="*/ 13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3" y="15"/>
                    </a:moveTo>
                    <a:cubicBezTo>
                      <a:pt x="13" y="15"/>
                      <a:pt x="12" y="15"/>
                      <a:pt x="12" y="14"/>
                    </a:cubicBezTo>
                    <a:cubicBezTo>
                      <a:pt x="10" y="6"/>
                      <a:pt x="1" y="3"/>
                      <a:pt x="1" y="3"/>
                    </a:cubicBezTo>
                    <a:cubicBezTo>
                      <a:pt x="1" y="2"/>
                      <a:pt x="0" y="2"/>
                      <a:pt x="1" y="1"/>
                    </a:cubicBezTo>
                    <a:cubicBezTo>
                      <a:pt x="1" y="0"/>
                      <a:pt x="2" y="0"/>
                      <a:pt x="2" y="0"/>
                    </a:cubicBezTo>
                    <a:cubicBezTo>
                      <a:pt x="3" y="0"/>
                      <a:pt x="12" y="4"/>
                      <a:pt x="15" y="13"/>
                    </a:cubicBezTo>
                    <a:cubicBezTo>
                      <a:pt x="15" y="14"/>
                      <a:pt x="14" y="15"/>
                      <a:pt x="14" y="15"/>
                    </a:cubicBezTo>
                    <a:lnTo>
                      <a:pt x="13" y="15"/>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36" name="Freeform 45"/>
              <p:cNvSpPr/>
              <p:nvPr/>
            </p:nvSpPr>
            <p:spPr bwMode="auto">
              <a:xfrm>
                <a:off x="4900" y="1453"/>
                <a:ext cx="16" cy="14"/>
              </a:xfrm>
              <a:custGeom>
                <a:avLst/>
                <a:gdLst>
                  <a:gd name="T0" fmla="*/ 2 w 7"/>
                  <a:gd name="T1" fmla="*/ 6 h 6"/>
                  <a:gd name="T2" fmla="*/ 1 w 7"/>
                  <a:gd name="T3" fmla="*/ 6 h 6"/>
                  <a:gd name="T4" fmla="*/ 1 w 7"/>
                  <a:gd name="T5" fmla="*/ 4 h 6"/>
                  <a:gd name="T6" fmla="*/ 6 w 7"/>
                  <a:gd name="T7" fmla="*/ 0 h 6"/>
                  <a:gd name="T8" fmla="*/ 7 w 7"/>
                  <a:gd name="T9" fmla="*/ 1 h 6"/>
                  <a:gd name="T10" fmla="*/ 7 w 7"/>
                  <a:gd name="T11" fmla="*/ 2 h 6"/>
                  <a:gd name="T12" fmla="*/ 3 w 7"/>
                  <a:gd name="T13" fmla="*/ 5 h 6"/>
                  <a:gd name="T14" fmla="*/ 2 w 7"/>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2" y="6"/>
                    </a:moveTo>
                    <a:cubicBezTo>
                      <a:pt x="1" y="6"/>
                      <a:pt x="1" y="6"/>
                      <a:pt x="1" y="6"/>
                    </a:cubicBezTo>
                    <a:cubicBezTo>
                      <a:pt x="1" y="5"/>
                      <a:pt x="0" y="5"/>
                      <a:pt x="1" y="4"/>
                    </a:cubicBezTo>
                    <a:cubicBezTo>
                      <a:pt x="1" y="4"/>
                      <a:pt x="2" y="2"/>
                      <a:pt x="6" y="0"/>
                    </a:cubicBezTo>
                    <a:cubicBezTo>
                      <a:pt x="6" y="0"/>
                      <a:pt x="7" y="0"/>
                      <a:pt x="7" y="1"/>
                    </a:cubicBezTo>
                    <a:cubicBezTo>
                      <a:pt x="7" y="1"/>
                      <a:pt x="7" y="2"/>
                      <a:pt x="7" y="2"/>
                    </a:cubicBezTo>
                    <a:cubicBezTo>
                      <a:pt x="4" y="4"/>
                      <a:pt x="3" y="5"/>
                      <a:pt x="3" y="5"/>
                    </a:cubicBezTo>
                    <a:cubicBezTo>
                      <a:pt x="3" y="6"/>
                      <a:pt x="2" y="6"/>
                      <a:pt x="2" y="6"/>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37" name="Freeform 46"/>
              <p:cNvSpPr/>
              <p:nvPr/>
            </p:nvSpPr>
            <p:spPr bwMode="auto">
              <a:xfrm>
                <a:off x="4978" y="1550"/>
                <a:ext cx="90" cy="97"/>
              </a:xfrm>
              <a:custGeom>
                <a:avLst/>
                <a:gdLst>
                  <a:gd name="T0" fmla="*/ 0 w 38"/>
                  <a:gd name="T1" fmla="*/ 0 h 41"/>
                  <a:gd name="T2" fmla="*/ 0 w 38"/>
                  <a:gd name="T3" fmla="*/ 28 h 41"/>
                  <a:gd name="T4" fmla="*/ 16 w 38"/>
                  <a:gd name="T5" fmla="*/ 40 h 41"/>
                  <a:gd name="T6" fmla="*/ 38 w 38"/>
                  <a:gd name="T7" fmla="*/ 29 h 41"/>
                  <a:gd name="T8" fmla="*/ 38 w 38"/>
                  <a:gd name="T9" fmla="*/ 2 h 41"/>
                  <a:gd name="T10" fmla="*/ 0 w 38"/>
                  <a:gd name="T11" fmla="*/ 0 h 41"/>
                </a:gdLst>
                <a:ahLst/>
                <a:cxnLst>
                  <a:cxn ang="0">
                    <a:pos x="T0" y="T1"/>
                  </a:cxn>
                  <a:cxn ang="0">
                    <a:pos x="T2" y="T3"/>
                  </a:cxn>
                  <a:cxn ang="0">
                    <a:pos x="T4" y="T5"/>
                  </a:cxn>
                  <a:cxn ang="0">
                    <a:pos x="T6" y="T7"/>
                  </a:cxn>
                  <a:cxn ang="0">
                    <a:pos x="T8" y="T9"/>
                  </a:cxn>
                  <a:cxn ang="0">
                    <a:pos x="T10" y="T11"/>
                  </a:cxn>
                </a:cxnLst>
                <a:rect l="0" t="0" r="r" b="b"/>
                <a:pathLst>
                  <a:path w="38" h="41">
                    <a:moveTo>
                      <a:pt x="0" y="0"/>
                    </a:moveTo>
                    <a:cubicBezTo>
                      <a:pt x="0" y="28"/>
                      <a:pt x="0" y="28"/>
                      <a:pt x="0" y="28"/>
                    </a:cubicBezTo>
                    <a:cubicBezTo>
                      <a:pt x="0" y="28"/>
                      <a:pt x="5" y="39"/>
                      <a:pt x="16" y="40"/>
                    </a:cubicBezTo>
                    <a:cubicBezTo>
                      <a:pt x="26" y="41"/>
                      <a:pt x="38" y="29"/>
                      <a:pt x="38" y="29"/>
                    </a:cubicBezTo>
                    <a:cubicBezTo>
                      <a:pt x="38" y="2"/>
                      <a:pt x="38" y="2"/>
                      <a:pt x="38" y="2"/>
                    </a:cubicBezTo>
                    <a:lnTo>
                      <a:pt x="0"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38" name="Freeform 47"/>
              <p:cNvSpPr/>
              <p:nvPr/>
            </p:nvSpPr>
            <p:spPr bwMode="auto">
              <a:xfrm>
                <a:off x="4978" y="1550"/>
                <a:ext cx="90" cy="50"/>
              </a:xfrm>
              <a:custGeom>
                <a:avLst/>
                <a:gdLst>
                  <a:gd name="T0" fmla="*/ 0 w 38"/>
                  <a:gd name="T1" fmla="*/ 0 h 21"/>
                  <a:gd name="T2" fmla="*/ 0 w 38"/>
                  <a:gd name="T3" fmla="*/ 12 h 21"/>
                  <a:gd name="T4" fmla="*/ 38 w 38"/>
                  <a:gd name="T5" fmla="*/ 19 h 21"/>
                  <a:gd name="T6" fmla="*/ 38 w 38"/>
                  <a:gd name="T7" fmla="*/ 2 h 21"/>
                  <a:gd name="T8" fmla="*/ 0 w 38"/>
                  <a:gd name="T9" fmla="*/ 0 h 21"/>
                </a:gdLst>
                <a:ahLst/>
                <a:cxnLst>
                  <a:cxn ang="0">
                    <a:pos x="T0" y="T1"/>
                  </a:cxn>
                  <a:cxn ang="0">
                    <a:pos x="T2" y="T3"/>
                  </a:cxn>
                  <a:cxn ang="0">
                    <a:pos x="T4" y="T5"/>
                  </a:cxn>
                  <a:cxn ang="0">
                    <a:pos x="T6" y="T7"/>
                  </a:cxn>
                  <a:cxn ang="0">
                    <a:pos x="T8" y="T9"/>
                  </a:cxn>
                </a:cxnLst>
                <a:rect l="0" t="0" r="r" b="b"/>
                <a:pathLst>
                  <a:path w="38" h="21">
                    <a:moveTo>
                      <a:pt x="0" y="0"/>
                    </a:moveTo>
                    <a:cubicBezTo>
                      <a:pt x="0" y="12"/>
                      <a:pt x="0" y="12"/>
                      <a:pt x="0" y="12"/>
                    </a:cubicBezTo>
                    <a:cubicBezTo>
                      <a:pt x="7" y="19"/>
                      <a:pt x="19" y="21"/>
                      <a:pt x="38" y="19"/>
                    </a:cubicBezTo>
                    <a:cubicBezTo>
                      <a:pt x="38" y="2"/>
                      <a:pt x="38" y="2"/>
                      <a:pt x="38" y="2"/>
                    </a:cubicBezTo>
                    <a:lnTo>
                      <a:pt x="0"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39" name="Freeform 48"/>
              <p:cNvSpPr/>
              <p:nvPr/>
            </p:nvSpPr>
            <p:spPr bwMode="auto">
              <a:xfrm>
                <a:off x="4909" y="1299"/>
                <a:ext cx="227" cy="310"/>
              </a:xfrm>
              <a:custGeom>
                <a:avLst/>
                <a:gdLst>
                  <a:gd name="T0" fmla="*/ 95 w 96"/>
                  <a:gd name="T1" fmla="*/ 56 h 131"/>
                  <a:gd name="T2" fmla="*/ 95 w 96"/>
                  <a:gd name="T3" fmla="*/ 60 h 131"/>
                  <a:gd name="T4" fmla="*/ 93 w 96"/>
                  <a:gd name="T5" fmla="*/ 72 h 131"/>
                  <a:gd name="T6" fmla="*/ 93 w 96"/>
                  <a:gd name="T7" fmla="*/ 73 h 131"/>
                  <a:gd name="T8" fmla="*/ 64 w 96"/>
                  <a:gd name="T9" fmla="*/ 117 h 131"/>
                  <a:gd name="T10" fmla="*/ 6 w 96"/>
                  <a:gd name="T11" fmla="*/ 78 h 131"/>
                  <a:gd name="T12" fmla="*/ 4 w 96"/>
                  <a:gd name="T13" fmla="*/ 71 h 131"/>
                  <a:gd name="T14" fmla="*/ 4 w 96"/>
                  <a:gd name="T15" fmla="*/ 71 h 131"/>
                  <a:gd name="T16" fmla="*/ 3 w 96"/>
                  <a:gd name="T17" fmla="*/ 62 h 131"/>
                  <a:gd name="T18" fmla="*/ 2 w 96"/>
                  <a:gd name="T19" fmla="*/ 55 h 131"/>
                  <a:gd name="T20" fmla="*/ 1 w 96"/>
                  <a:gd name="T21" fmla="*/ 38 h 131"/>
                  <a:gd name="T22" fmla="*/ 18 w 96"/>
                  <a:gd name="T23" fmla="*/ 11 h 131"/>
                  <a:gd name="T24" fmla="*/ 82 w 96"/>
                  <a:gd name="T25" fmla="*/ 13 h 131"/>
                  <a:gd name="T26" fmla="*/ 96 w 96"/>
                  <a:gd name="T27" fmla="*/ 36 h 131"/>
                  <a:gd name="T28" fmla="*/ 95 w 96"/>
                  <a:gd name="T29" fmla="*/ 5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31">
                    <a:moveTo>
                      <a:pt x="95" y="56"/>
                    </a:moveTo>
                    <a:cubicBezTo>
                      <a:pt x="95" y="57"/>
                      <a:pt x="95" y="59"/>
                      <a:pt x="95" y="60"/>
                    </a:cubicBezTo>
                    <a:cubicBezTo>
                      <a:pt x="94" y="64"/>
                      <a:pt x="94" y="68"/>
                      <a:pt x="93" y="72"/>
                    </a:cubicBezTo>
                    <a:cubicBezTo>
                      <a:pt x="93" y="73"/>
                      <a:pt x="93" y="73"/>
                      <a:pt x="93" y="73"/>
                    </a:cubicBezTo>
                    <a:cubicBezTo>
                      <a:pt x="89" y="92"/>
                      <a:pt x="81" y="111"/>
                      <a:pt x="64" y="117"/>
                    </a:cubicBezTo>
                    <a:cubicBezTo>
                      <a:pt x="25" y="131"/>
                      <a:pt x="11" y="98"/>
                      <a:pt x="6" y="78"/>
                    </a:cubicBezTo>
                    <a:cubicBezTo>
                      <a:pt x="5" y="76"/>
                      <a:pt x="5" y="74"/>
                      <a:pt x="4" y="71"/>
                    </a:cubicBezTo>
                    <a:cubicBezTo>
                      <a:pt x="4" y="71"/>
                      <a:pt x="4" y="71"/>
                      <a:pt x="4" y="71"/>
                    </a:cubicBezTo>
                    <a:cubicBezTo>
                      <a:pt x="3" y="68"/>
                      <a:pt x="3" y="65"/>
                      <a:pt x="3" y="62"/>
                    </a:cubicBezTo>
                    <a:cubicBezTo>
                      <a:pt x="2" y="60"/>
                      <a:pt x="2" y="57"/>
                      <a:pt x="2" y="55"/>
                    </a:cubicBezTo>
                    <a:cubicBezTo>
                      <a:pt x="1" y="49"/>
                      <a:pt x="1" y="43"/>
                      <a:pt x="1" y="38"/>
                    </a:cubicBezTo>
                    <a:cubicBezTo>
                      <a:pt x="0" y="26"/>
                      <a:pt x="7" y="15"/>
                      <a:pt x="18" y="11"/>
                    </a:cubicBezTo>
                    <a:cubicBezTo>
                      <a:pt x="34" y="5"/>
                      <a:pt x="59" y="0"/>
                      <a:pt x="82" y="13"/>
                    </a:cubicBezTo>
                    <a:cubicBezTo>
                      <a:pt x="90" y="18"/>
                      <a:pt x="95" y="27"/>
                      <a:pt x="96" y="36"/>
                    </a:cubicBezTo>
                    <a:cubicBezTo>
                      <a:pt x="96" y="42"/>
                      <a:pt x="96" y="48"/>
                      <a:pt x="95" y="56"/>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40" name="Freeform 49"/>
              <p:cNvSpPr>
                <a:spLocks noEditPoints="1"/>
              </p:cNvSpPr>
              <p:nvPr/>
            </p:nvSpPr>
            <p:spPr bwMode="auto">
              <a:xfrm>
                <a:off x="4914" y="1429"/>
                <a:ext cx="220" cy="180"/>
              </a:xfrm>
              <a:custGeom>
                <a:avLst/>
                <a:gdLst>
                  <a:gd name="T0" fmla="*/ 88 w 93"/>
                  <a:gd name="T1" fmla="*/ 1 h 76"/>
                  <a:gd name="T2" fmla="*/ 81 w 93"/>
                  <a:gd name="T3" fmla="*/ 27 h 76"/>
                  <a:gd name="T4" fmla="*/ 47 w 93"/>
                  <a:gd name="T5" fmla="*/ 27 h 76"/>
                  <a:gd name="T6" fmla="*/ 13 w 93"/>
                  <a:gd name="T7" fmla="*/ 29 h 76"/>
                  <a:gd name="T8" fmla="*/ 6 w 93"/>
                  <a:gd name="T9" fmla="*/ 1 h 76"/>
                  <a:gd name="T10" fmla="*/ 0 w 93"/>
                  <a:gd name="T11" fmla="*/ 0 h 76"/>
                  <a:gd name="T12" fmla="*/ 1 w 93"/>
                  <a:gd name="T13" fmla="*/ 7 h 76"/>
                  <a:gd name="T14" fmla="*/ 2 w 93"/>
                  <a:gd name="T15" fmla="*/ 16 h 76"/>
                  <a:gd name="T16" fmla="*/ 2 w 93"/>
                  <a:gd name="T17" fmla="*/ 16 h 76"/>
                  <a:gd name="T18" fmla="*/ 4 w 93"/>
                  <a:gd name="T19" fmla="*/ 23 h 76"/>
                  <a:gd name="T20" fmla="*/ 62 w 93"/>
                  <a:gd name="T21" fmla="*/ 62 h 76"/>
                  <a:gd name="T22" fmla="*/ 91 w 93"/>
                  <a:gd name="T23" fmla="*/ 18 h 76"/>
                  <a:gd name="T24" fmla="*/ 91 w 93"/>
                  <a:gd name="T25" fmla="*/ 17 h 76"/>
                  <a:gd name="T26" fmla="*/ 93 w 93"/>
                  <a:gd name="T27" fmla="*/ 5 h 76"/>
                  <a:gd name="T28" fmla="*/ 93 w 93"/>
                  <a:gd name="T29" fmla="*/ 1 h 76"/>
                  <a:gd name="T30" fmla="*/ 88 w 93"/>
                  <a:gd name="T31" fmla="*/ 1 h 76"/>
                  <a:gd name="T32" fmla="*/ 70 w 93"/>
                  <a:gd name="T33" fmla="*/ 44 h 76"/>
                  <a:gd name="T34" fmla="*/ 38 w 93"/>
                  <a:gd name="T35" fmla="*/ 50 h 76"/>
                  <a:gd name="T36" fmla="*/ 21 w 93"/>
                  <a:gd name="T37" fmla="*/ 40 h 76"/>
                  <a:gd name="T38" fmla="*/ 47 w 93"/>
                  <a:gd name="T39" fmla="*/ 31 h 76"/>
                  <a:gd name="T40" fmla="*/ 70 w 93"/>
                  <a:gd name="T41"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76">
                    <a:moveTo>
                      <a:pt x="88" y="1"/>
                    </a:moveTo>
                    <a:cubicBezTo>
                      <a:pt x="88" y="1"/>
                      <a:pt x="85" y="16"/>
                      <a:pt x="81" y="27"/>
                    </a:cubicBezTo>
                    <a:cubicBezTo>
                      <a:pt x="72" y="18"/>
                      <a:pt x="47" y="27"/>
                      <a:pt x="47" y="27"/>
                    </a:cubicBezTo>
                    <a:cubicBezTo>
                      <a:pt x="47" y="27"/>
                      <a:pt x="18" y="16"/>
                      <a:pt x="13" y="29"/>
                    </a:cubicBezTo>
                    <a:cubicBezTo>
                      <a:pt x="10" y="23"/>
                      <a:pt x="7" y="10"/>
                      <a:pt x="6" y="1"/>
                    </a:cubicBezTo>
                    <a:cubicBezTo>
                      <a:pt x="0" y="0"/>
                      <a:pt x="0" y="0"/>
                      <a:pt x="0" y="0"/>
                    </a:cubicBezTo>
                    <a:cubicBezTo>
                      <a:pt x="0" y="2"/>
                      <a:pt x="0" y="5"/>
                      <a:pt x="1" y="7"/>
                    </a:cubicBezTo>
                    <a:cubicBezTo>
                      <a:pt x="1" y="10"/>
                      <a:pt x="1" y="13"/>
                      <a:pt x="2" y="16"/>
                    </a:cubicBezTo>
                    <a:cubicBezTo>
                      <a:pt x="2" y="16"/>
                      <a:pt x="2" y="16"/>
                      <a:pt x="2" y="16"/>
                    </a:cubicBezTo>
                    <a:cubicBezTo>
                      <a:pt x="3" y="19"/>
                      <a:pt x="3" y="21"/>
                      <a:pt x="4" y="23"/>
                    </a:cubicBezTo>
                    <a:cubicBezTo>
                      <a:pt x="9" y="43"/>
                      <a:pt x="23" y="76"/>
                      <a:pt x="62" y="62"/>
                    </a:cubicBezTo>
                    <a:cubicBezTo>
                      <a:pt x="79" y="56"/>
                      <a:pt x="87" y="37"/>
                      <a:pt x="91" y="18"/>
                    </a:cubicBezTo>
                    <a:cubicBezTo>
                      <a:pt x="91" y="17"/>
                      <a:pt x="91" y="17"/>
                      <a:pt x="91" y="17"/>
                    </a:cubicBezTo>
                    <a:cubicBezTo>
                      <a:pt x="92" y="13"/>
                      <a:pt x="92" y="9"/>
                      <a:pt x="93" y="5"/>
                    </a:cubicBezTo>
                    <a:cubicBezTo>
                      <a:pt x="93" y="4"/>
                      <a:pt x="93" y="2"/>
                      <a:pt x="93" y="1"/>
                    </a:cubicBezTo>
                    <a:lnTo>
                      <a:pt x="88" y="1"/>
                    </a:lnTo>
                    <a:close/>
                    <a:moveTo>
                      <a:pt x="70" y="44"/>
                    </a:moveTo>
                    <a:cubicBezTo>
                      <a:pt x="60" y="52"/>
                      <a:pt x="45" y="52"/>
                      <a:pt x="38" y="50"/>
                    </a:cubicBezTo>
                    <a:cubicBezTo>
                      <a:pt x="33" y="49"/>
                      <a:pt x="27" y="46"/>
                      <a:pt x="21" y="40"/>
                    </a:cubicBezTo>
                    <a:cubicBezTo>
                      <a:pt x="22" y="34"/>
                      <a:pt x="27" y="29"/>
                      <a:pt x="47" y="31"/>
                    </a:cubicBezTo>
                    <a:cubicBezTo>
                      <a:pt x="72" y="25"/>
                      <a:pt x="71" y="39"/>
                      <a:pt x="70" y="44"/>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41" name="Oval 50"/>
              <p:cNvSpPr>
                <a:spLocks noChangeArrowheads="1"/>
              </p:cNvSpPr>
              <p:nvPr/>
            </p:nvSpPr>
            <p:spPr bwMode="auto">
              <a:xfrm>
                <a:off x="5056" y="1425"/>
                <a:ext cx="14" cy="23"/>
              </a:xfrm>
              <a:prstGeom prst="ellipse">
                <a:avLst/>
              </a:pr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42" name="Oval 51"/>
              <p:cNvSpPr>
                <a:spLocks noChangeArrowheads="1"/>
              </p:cNvSpPr>
              <p:nvPr/>
            </p:nvSpPr>
            <p:spPr bwMode="auto">
              <a:xfrm>
                <a:off x="4966" y="1425"/>
                <a:ext cx="16" cy="23"/>
              </a:xfrm>
              <a:prstGeom prst="ellipse">
                <a:avLst/>
              </a:pr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43" name="Freeform 52"/>
              <p:cNvSpPr/>
              <p:nvPr/>
            </p:nvSpPr>
            <p:spPr bwMode="auto">
              <a:xfrm>
                <a:off x="4952" y="1384"/>
                <a:ext cx="42" cy="22"/>
              </a:xfrm>
              <a:custGeom>
                <a:avLst/>
                <a:gdLst>
                  <a:gd name="T0" fmla="*/ 0 w 18"/>
                  <a:gd name="T1" fmla="*/ 4 h 9"/>
                  <a:gd name="T2" fmla="*/ 18 w 18"/>
                  <a:gd name="T3" fmla="*/ 3 h 9"/>
                  <a:gd name="T4" fmla="*/ 18 w 18"/>
                  <a:gd name="T5" fmla="*/ 8 h 9"/>
                  <a:gd name="T6" fmla="*/ 0 w 18"/>
                  <a:gd name="T7" fmla="*/ 9 h 9"/>
                  <a:gd name="T8" fmla="*/ 0 w 18"/>
                  <a:gd name="T9" fmla="*/ 4 h 9"/>
                </a:gdLst>
                <a:ahLst/>
                <a:cxnLst>
                  <a:cxn ang="0">
                    <a:pos x="T0" y="T1"/>
                  </a:cxn>
                  <a:cxn ang="0">
                    <a:pos x="T2" y="T3"/>
                  </a:cxn>
                  <a:cxn ang="0">
                    <a:pos x="T4" y="T5"/>
                  </a:cxn>
                  <a:cxn ang="0">
                    <a:pos x="T6" y="T7"/>
                  </a:cxn>
                  <a:cxn ang="0">
                    <a:pos x="T8" y="T9"/>
                  </a:cxn>
                </a:cxnLst>
                <a:rect l="0" t="0" r="r" b="b"/>
                <a:pathLst>
                  <a:path w="18" h="9">
                    <a:moveTo>
                      <a:pt x="0" y="4"/>
                    </a:moveTo>
                    <a:cubicBezTo>
                      <a:pt x="0" y="4"/>
                      <a:pt x="10" y="0"/>
                      <a:pt x="18" y="3"/>
                    </a:cubicBezTo>
                    <a:cubicBezTo>
                      <a:pt x="18" y="8"/>
                      <a:pt x="18" y="8"/>
                      <a:pt x="18" y="8"/>
                    </a:cubicBezTo>
                    <a:cubicBezTo>
                      <a:pt x="18" y="8"/>
                      <a:pt x="6" y="7"/>
                      <a:pt x="0" y="9"/>
                    </a:cubicBezTo>
                    <a:cubicBezTo>
                      <a:pt x="0" y="8"/>
                      <a:pt x="0" y="6"/>
                      <a:pt x="0" y="4"/>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44" name="Freeform 53"/>
              <p:cNvSpPr/>
              <p:nvPr/>
            </p:nvSpPr>
            <p:spPr bwMode="auto">
              <a:xfrm>
                <a:off x="5051" y="1384"/>
                <a:ext cx="45" cy="22"/>
              </a:xfrm>
              <a:custGeom>
                <a:avLst/>
                <a:gdLst>
                  <a:gd name="T0" fmla="*/ 18 w 19"/>
                  <a:gd name="T1" fmla="*/ 4 h 9"/>
                  <a:gd name="T2" fmla="*/ 0 w 19"/>
                  <a:gd name="T3" fmla="*/ 3 h 9"/>
                  <a:gd name="T4" fmla="*/ 1 w 19"/>
                  <a:gd name="T5" fmla="*/ 8 h 9"/>
                  <a:gd name="T6" fmla="*/ 18 w 19"/>
                  <a:gd name="T7" fmla="*/ 9 h 9"/>
                  <a:gd name="T8" fmla="*/ 18 w 19"/>
                  <a:gd name="T9" fmla="*/ 4 h 9"/>
                </a:gdLst>
                <a:ahLst/>
                <a:cxnLst>
                  <a:cxn ang="0">
                    <a:pos x="T0" y="T1"/>
                  </a:cxn>
                  <a:cxn ang="0">
                    <a:pos x="T2" y="T3"/>
                  </a:cxn>
                  <a:cxn ang="0">
                    <a:pos x="T4" y="T5"/>
                  </a:cxn>
                  <a:cxn ang="0">
                    <a:pos x="T6" y="T7"/>
                  </a:cxn>
                  <a:cxn ang="0">
                    <a:pos x="T8" y="T9"/>
                  </a:cxn>
                </a:cxnLst>
                <a:rect l="0" t="0" r="r" b="b"/>
                <a:pathLst>
                  <a:path w="19" h="9">
                    <a:moveTo>
                      <a:pt x="18" y="4"/>
                    </a:moveTo>
                    <a:cubicBezTo>
                      <a:pt x="18" y="4"/>
                      <a:pt x="8" y="0"/>
                      <a:pt x="0" y="3"/>
                    </a:cubicBezTo>
                    <a:cubicBezTo>
                      <a:pt x="1" y="8"/>
                      <a:pt x="1" y="8"/>
                      <a:pt x="1" y="8"/>
                    </a:cubicBezTo>
                    <a:cubicBezTo>
                      <a:pt x="1" y="8"/>
                      <a:pt x="12" y="7"/>
                      <a:pt x="18" y="9"/>
                    </a:cubicBezTo>
                    <a:cubicBezTo>
                      <a:pt x="19" y="8"/>
                      <a:pt x="19" y="6"/>
                      <a:pt x="18" y="4"/>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45" name="Freeform 54"/>
              <p:cNvSpPr/>
              <p:nvPr/>
            </p:nvSpPr>
            <p:spPr bwMode="auto">
              <a:xfrm>
                <a:off x="5011" y="1429"/>
                <a:ext cx="24" cy="60"/>
              </a:xfrm>
              <a:custGeom>
                <a:avLst/>
                <a:gdLst>
                  <a:gd name="T0" fmla="*/ 4 w 10"/>
                  <a:gd name="T1" fmla="*/ 25 h 25"/>
                  <a:gd name="T2" fmla="*/ 9 w 10"/>
                  <a:gd name="T3" fmla="*/ 24 h 25"/>
                  <a:gd name="T4" fmla="*/ 10 w 10"/>
                  <a:gd name="T5" fmla="*/ 23 h 25"/>
                  <a:gd name="T6" fmla="*/ 8 w 10"/>
                  <a:gd name="T7" fmla="*/ 22 h 25"/>
                  <a:gd name="T8" fmla="*/ 3 w 10"/>
                  <a:gd name="T9" fmla="*/ 22 h 25"/>
                  <a:gd name="T10" fmla="*/ 3 w 10"/>
                  <a:gd name="T11" fmla="*/ 21 h 25"/>
                  <a:gd name="T12" fmla="*/ 6 w 10"/>
                  <a:gd name="T13" fmla="*/ 2 h 25"/>
                  <a:gd name="T14" fmla="*/ 5 w 10"/>
                  <a:gd name="T15" fmla="*/ 0 h 25"/>
                  <a:gd name="T16" fmla="*/ 3 w 10"/>
                  <a:gd name="T17" fmla="*/ 1 h 25"/>
                  <a:gd name="T18" fmla="*/ 0 w 10"/>
                  <a:gd name="T19" fmla="*/ 21 h 25"/>
                  <a:gd name="T20" fmla="*/ 2 w 10"/>
                  <a:gd name="T21" fmla="*/ 24 h 25"/>
                  <a:gd name="T22" fmla="*/ 4 w 10"/>
                  <a:gd name="T2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5">
                    <a:moveTo>
                      <a:pt x="4" y="25"/>
                    </a:moveTo>
                    <a:cubicBezTo>
                      <a:pt x="6" y="25"/>
                      <a:pt x="9" y="24"/>
                      <a:pt x="9" y="24"/>
                    </a:cubicBezTo>
                    <a:cubicBezTo>
                      <a:pt x="10" y="24"/>
                      <a:pt x="10" y="24"/>
                      <a:pt x="10" y="23"/>
                    </a:cubicBezTo>
                    <a:cubicBezTo>
                      <a:pt x="10" y="22"/>
                      <a:pt x="9" y="22"/>
                      <a:pt x="8" y="22"/>
                    </a:cubicBezTo>
                    <a:cubicBezTo>
                      <a:pt x="7" y="22"/>
                      <a:pt x="4" y="23"/>
                      <a:pt x="3" y="22"/>
                    </a:cubicBezTo>
                    <a:cubicBezTo>
                      <a:pt x="3" y="22"/>
                      <a:pt x="3" y="21"/>
                      <a:pt x="3" y="21"/>
                    </a:cubicBezTo>
                    <a:cubicBezTo>
                      <a:pt x="3" y="16"/>
                      <a:pt x="6" y="2"/>
                      <a:pt x="6" y="2"/>
                    </a:cubicBezTo>
                    <a:cubicBezTo>
                      <a:pt x="6" y="1"/>
                      <a:pt x="6" y="0"/>
                      <a:pt x="5" y="0"/>
                    </a:cubicBezTo>
                    <a:cubicBezTo>
                      <a:pt x="4" y="0"/>
                      <a:pt x="4" y="0"/>
                      <a:pt x="3" y="1"/>
                    </a:cubicBezTo>
                    <a:cubicBezTo>
                      <a:pt x="3" y="2"/>
                      <a:pt x="0" y="16"/>
                      <a:pt x="0" y="21"/>
                    </a:cubicBezTo>
                    <a:cubicBezTo>
                      <a:pt x="0" y="22"/>
                      <a:pt x="1" y="23"/>
                      <a:pt x="2" y="24"/>
                    </a:cubicBezTo>
                    <a:cubicBezTo>
                      <a:pt x="2" y="24"/>
                      <a:pt x="3" y="25"/>
                      <a:pt x="4" y="25"/>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46" name="Freeform 55"/>
              <p:cNvSpPr/>
              <p:nvPr/>
            </p:nvSpPr>
            <p:spPr bwMode="auto">
              <a:xfrm>
                <a:off x="4987" y="1505"/>
                <a:ext cx="76" cy="36"/>
              </a:xfrm>
              <a:custGeom>
                <a:avLst/>
                <a:gdLst>
                  <a:gd name="T0" fmla="*/ 32 w 32"/>
                  <a:gd name="T1" fmla="*/ 0 h 15"/>
                  <a:gd name="T2" fmla="*/ 16 w 32"/>
                  <a:gd name="T3" fmla="*/ 15 h 15"/>
                  <a:gd name="T4" fmla="*/ 0 w 32"/>
                  <a:gd name="T5" fmla="*/ 0 h 15"/>
                  <a:gd name="T6" fmla="*/ 32 w 32"/>
                  <a:gd name="T7" fmla="*/ 0 h 15"/>
                </a:gdLst>
                <a:ahLst/>
                <a:cxnLst>
                  <a:cxn ang="0">
                    <a:pos x="T0" y="T1"/>
                  </a:cxn>
                  <a:cxn ang="0">
                    <a:pos x="T2" y="T3"/>
                  </a:cxn>
                  <a:cxn ang="0">
                    <a:pos x="T4" y="T5"/>
                  </a:cxn>
                  <a:cxn ang="0">
                    <a:pos x="T6" y="T7"/>
                  </a:cxn>
                </a:cxnLst>
                <a:rect l="0" t="0" r="r" b="b"/>
                <a:pathLst>
                  <a:path w="32" h="15">
                    <a:moveTo>
                      <a:pt x="32" y="0"/>
                    </a:moveTo>
                    <a:cubicBezTo>
                      <a:pt x="30" y="5"/>
                      <a:pt x="27" y="15"/>
                      <a:pt x="16" y="15"/>
                    </a:cubicBezTo>
                    <a:cubicBezTo>
                      <a:pt x="4" y="15"/>
                      <a:pt x="1" y="6"/>
                      <a:pt x="0" y="0"/>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47" name="Freeform 56"/>
              <p:cNvSpPr/>
              <p:nvPr/>
            </p:nvSpPr>
            <p:spPr bwMode="auto">
              <a:xfrm>
                <a:off x="4909" y="1299"/>
                <a:ext cx="227" cy="133"/>
              </a:xfrm>
              <a:custGeom>
                <a:avLst/>
                <a:gdLst>
                  <a:gd name="T0" fmla="*/ 2 w 96"/>
                  <a:gd name="T1" fmla="*/ 56 h 56"/>
                  <a:gd name="T2" fmla="*/ 8 w 96"/>
                  <a:gd name="T3" fmla="*/ 56 h 56"/>
                  <a:gd name="T4" fmla="*/ 11 w 96"/>
                  <a:gd name="T5" fmla="*/ 39 h 56"/>
                  <a:gd name="T6" fmla="*/ 13 w 96"/>
                  <a:gd name="T7" fmla="*/ 19 h 56"/>
                  <a:gd name="T8" fmla="*/ 48 w 96"/>
                  <a:gd name="T9" fmla="*/ 15 h 56"/>
                  <a:gd name="T10" fmla="*/ 83 w 96"/>
                  <a:gd name="T11" fmla="*/ 16 h 56"/>
                  <a:gd name="T12" fmla="*/ 83 w 96"/>
                  <a:gd name="T13" fmla="*/ 31 h 56"/>
                  <a:gd name="T14" fmla="*/ 90 w 96"/>
                  <a:gd name="T15" fmla="*/ 49 h 56"/>
                  <a:gd name="T16" fmla="*/ 90 w 96"/>
                  <a:gd name="T17" fmla="*/ 56 h 56"/>
                  <a:gd name="T18" fmla="*/ 95 w 96"/>
                  <a:gd name="T19" fmla="*/ 56 h 56"/>
                  <a:gd name="T20" fmla="*/ 96 w 96"/>
                  <a:gd name="T21" fmla="*/ 36 h 56"/>
                  <a:gd name="T22" fmla="*/ 82 w 96"/>
                  <a:gd name="T23" fmla="*/ 13 h 56"/>
                  <a:gd name="T24" fmla="*/ 18 w 96"/>
                  <a:gd name="T25" fmla="*/ 11 h 56"/>
                  <a:gd name="T26" fmla="*/ 1 w 96"/>
                  <a:gd name="T27" fmla="*/ 38 h 56"/>
                  <a:gd name="T28" fmla="*/ 2 w 96"/>
                  <a:gd name="T2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56">
                    <a:moveTo>
                      <a:pt x="2" y="56"/>
                    </a:moveTo>
                    <a:cubicBezTo>
                      <a:pt x="8" y="56"/>
                      <a:pt x="8" y="56"/>
                      <a:pt x="8" y="56"/>
                    </a:cubicBezTo>
                    <a:cubicBezTo>
                      <a:pt x="7" y="51"/>
                      <a:pt x="9" y="44"/>
                      <a:pt x="11" y="39"/>
                    </a:cubicBezTo>
                    <a:cubicBezTo>
                      <a:pt x="15" y="29"/>
                      <a:pt x="6" y="24"/>
                      <a:pt x="13" y="19"/>
                    </a:cubicBezTo>
                    <a:cubicBezTo>
                      <a:pt x="20" y="14"/>
                      <a:pt x="37" y="16"/>
                      <a:pt x="48" y="15"/>
                    </a:cubicBezTo>
                    <a:cubicBezTo>
                      <a:pt x="60" y="15"/>
                      <a:pt x="78" y="15"/>
                      <a:pt x="83" y="16"/>
                    </a:cubicBezTo>
                    <a:cubicBezTo>
                      <a:pt x="88" y="17"/>
                      <a:pt x="85" y="25"/>
                      <a:pt x="83" y="31"/>
                    </a:cubicBezTo>
                    <a:cubicBezTo>
                      <a:pt x="82" y="37"/>
                      <a:pt x="89" y="43"/>
                      <a:pt x="90" y="49"/>
                    </a:cubicBezTo>
                    <a:cubicBezTo>
                      <a:pt x="91" y="51"/>
                      <a:pt x="91" y="53"/>
                      <a:pt x="90" y="56"/>
                    </a:cubicBezTo>
                    <a:cubicBezTo>
                      <a:pt x="95" y="56"/>
                      <a:pt x="95" y="56"/>
                      <a:pt x="95" y="56"/>
                    </a:cubicBezTo>
                    <a:cubicBezTo>
                      <a:pt x="96" y="49"/>
                      <a:pt x="96" y="42"/>
                      <a:pt x="96" y="36"/>
                    </a:cubicBezTo>
                    <a:cubicBezTo>
                      <a:pt x="95" y="27"/>
                      <a:pt x="90" y="18"/>
                      <a:pt x="82" y="13"/>
                    </a:cubicBezTo>
                    <a:cubicBezTo>
                      <a:pt x="59" y="0"/>
                      <a:pt x="34" y="5"/>
                      <a:pt x="18" y="11"/>
                    </a:cubicBezTo>
                    <a:cubicBezTo>
                      <a:pt x="7" y="15"/>
                      <a:pt x="0" y="26"/>
                      <a:pt x="1" y="38"/>
                    </a:cubicBezTo>
                    <a:cubicBezTo>
                      <a:pt x="1" y="44"/>
                      <a:pt x="1" y="50"/>
                      <a:pt x="2" y="56"/>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48" name="Freeform 57"/>
              <p:cNvSpPr>
                <a:spLocks noEditPoints="1"/>
              </p:cNvSpPr>
              <p:nvPr/>
            </p:nvSpPr>
            <p:spPr bwMode="auto">
              <a:xfrm>
                <a:off x="4940" y="1406"/>
                <a:ext cx="68" cy="71"/>
              </a:xfrm>
              <a:custGeom>
                <a:avLst/>
                <a:gdLst>
                  <a:gd name="T0" fmla="*/ 14 w 29"/>
                  <a:gd name="T1" fmla="*/ 30 h 30"/>
                  <a:gd name="T2" fmla="*/ 0 w 29"/>
                  <a:gd name="T3" fmla="*/ 15 h 30"/>
                  <a:gd name="T4" fmla="*/ 14 w 29"/>
                  <a:gd name="T5" fmla="*/ 0 h 30"/>
                  <a:gd name="T6" fmla="*/ 29 w 29"/>
                  <a:gd name="T7" fmla="*/ 15 h 30"/>
                  <a:gd name="T8" fmla="*/ 14 w 29"/>
                  <a:gd name="T9" fmla="*/ 30 h 30"/>
                  <a:gd name="T10" fmla="*/ 14 w 29"/>
                  <a:gd name="T11" fmla="*/ 3 h 30"/>
                  <a:gd name="T12" fmla="*/ 2 w 29"/>
                  <a:gd name="T13" fmla="*/ 15 h 30"/>
                  <a:gd name="T14" fmla="*/ 14 w 29"/>
                  <a:gd name="T15" fmla="*/ 28 h 30"/>
                  <a:gd name="T16" fmla="*/ 27 w 29"/>
                  <a:gd name="T17" fmla="*/ 15 h 30"/>
                  <a:gd name="T18" fmla="*/ 14 w 29"/>
                  <a:gd name="T19"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0">
                    <a:moveTo>
                      <a:pt x="14" y="30"/>
                    </a:moveTo>
                    <a:cubicBezTo>
                      <a:pt x="6" y="30"/>
                      <a:pt x="0" y="23"/>
                      <a:pt x="0" y="15"/>
                    </a:cubicBezTo>
                    <a:cubicBezTo>
                      <a:pt x="0" y="7"/>
                      <a:pt x="6" y="0"/>
                      <a:pt x="14" y="0"/>
                    </a:cubicBezTo>
                    <a:cubicBezTo>
                      <a:pt x="23" y="0"/>
                      <a:pt x="29" y="7"/>
                      <a:pt x="29" y="15"/>
                    </a:cubicBezTo>
                    <a:cubicBezTo>
                      <a:pt x="29" y="23"/>
                      <a:pt x="23" y="30"/>
                      <a:pt x="14" y="30"/>
                    </a:cubicBezTo>
                    <a:close/>
                    <a:moveTo>
                      <a:pt x="14" y="3"/>
                    </a:moveTo>
                    <a:cubicBezTo>
                      <a:pt x="8" y="3"/>
                      <a:pt x="2" y="8"/>
                      <a:pt x="2" y="15"/>
                    </a:cubicBezTo>
                    <a:cubicBezTo>
                      <a:pt x="2" y="22"/>
                      <a:pt x="8" y="28"/>
                      <a:pt x="14" y="28"/>
                    </a:cubicBezTo>
                    <a:cubicBezTo>
                      <a:pt x="21" y="28"/>
                      <a:pt x="27" y="22"/>
                      <a:pt x="27" y="15"/>
                    </a:cubicBezTo>
                    <a:cubicBezTo>
                      <a:pt x="27" y="8"/>
                      <a:pt x="21" y="3"/>
                      <a:pt x="1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49" name="Freeform 58"/>
              <p:cNvSpPr>
                <a:spLocks noEditPoints="1"/>
              </p:cNvSpPr>
              <p:nvPr/>
            </p:nvSpPr>
            <p:spPr bwMode="auto">
              <a:xfrm>
                <a:off x="5035" y="1406"/>
                <a:ext cx="71" cy="71"/>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3 h 30"/>
                  <a:gd name="T12" fmla="*/ 3 w 30"/>
                  <a:gd name="T13" fmla="*/ 15 h 30"/>
                  <a:gd name="T14" fmla="*/ 15 w 30"/>
                  <a:gd name="T15" fmla="*/ 28 h 30"/>
                  <a:gd name="T16" fmla="*/ 28 w 30"/>
                  <a:gd name="T17" fmla="*/ 15 h 30"/>
                  <a:gd name="T18" fmla="*/ 15 w 30"/>
                  <a:gd name="T19"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30"/>
                    </a:moveTo>
                    <a:cubicBezTo>
                      <a:pt x="7" y="30"/>
                      <a:pt x="0" y="23"/>
                      <a:pt x="0" y="15"/>
                    </a:cubicBezTo>
                    <a:cubicBezTo>
                      <a:pt x="0" y="7"/>
                      <a:pt x="7" y="0"/>
                      <a:pt x="15" y="0"/>
                    </a:cubicBezTo>
                    <a:cubicBezTo>
                      <a:pt x="24" y="0"/>
                      <a:pt x="30" y="7"/>
                      <a:pt x="30" y="15"/>
                    </a:cubicBezTo>
                    <a:cubicBezTo>
                      <a:pt x="30" y="23"/>
                      <a:pt x="24" y="30"/>
                      <a:pt x="15" y="30"/>
                    </a:cubicBezTo>
                    <a:close/>
                    <a:moveTo>
                      <a:pt x="15" y="3"/>
                    </a:moveTo>
                    <a:cubicBezTo>
                      <a:pt x="8" y="3"/>
                      <a:pt x="3" y="8"/>
                      <a:pt x="3" y="15"/>
                    </a:cubicBezTo>
                    <a:cubicBezTo>
                      <a:pt x="3" y="22"/>
                      <a:pt x="8" y="28"/>
                      <a:pt x="15" y="28"/>
                    </a:cubicBezTo>
                    <a:cubicBezTo>
                      <a:pt x="22" y="28"/>
                      <a:pt x="28" y="22"/>
                      <a:pt x="28" y="15"/>
                    </a:cubicBezTo>
                    <a:cubicBezTo>
                      <a:pt x="28" y="8"/>
                      <a:pt x="22" y="3"/>
                      <a:pt x="15"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0" name="Freeform 59"/>
              <p:cNvSpPr/>
              <p:nvPr/>
            </p:nvSpPr>
            <p:spPr bwMode="auto">
              <a:xfrm>
                <a:off x="4902" y="1408"/>
                <a:ext cx="45" cy="21"/>
              </a:xfrm>
              <a:custGeom>
                <a:avLst/>
                <a:gdLst>
                  <a:gd name="T0" fmla="*/ 18 w 19"/>
                  <a:gd name="T1" fmla="*/ 9 h 9"/>
                  <a:gd name="T2" fmla="*/ 17 w 19"/>
                  <a:gd name="T3" fmla="*/ 9 h 9"/>
                  <a:gd name="T4" fmla="*/ 1 w 19"/>
                  <a:gd name="T5" fmla="*/ 4 h 9"/>
                  <a:gd name="T6" fmla="*/ 0 w 19"/>
                  <a:gd name="T7" fmla="*/ 4 h 9"/>
                  <a:gd name="T8" fmla="*/ 1 w 19"/>
                  <a:gd name="T9" fmla="*/ 2 h 9"/>
                  <a:gd name="T10" fmla="*/ 19 w 19"/>
                  <a:gd name="T11" fmla="*/ 7 h 9"/>
                  <a:gd name="T12" fmla="*/ 19 w 19"/>
                  <a:gd name="T13" fmla="*/ 9 h 9"/>
                  <a:gd name="T14" fmla="*/ 18 w 1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9">
                    <a:moveTo>
                      <a:pt x="18" y="9"/>
                    </a:moveTo>
                    <a:cubicBezTo>
                      <a:pt x="17" y="9"/>
                      <a:pt x="17" y="9"/>
                      <a:pt x="17" y="9"/>
                    </a:cubicBezTo>
                    <a:cubicBezTo>
                      <a:pt x="17" y="9"/>
                      <a:pt x="10" y="2"/>
                      <a:pt x="1" y="4"/>
                    </a:cubicBezTo>
                    <a:cubicBezTo>
                      <a:pt x="1" y="5"/>
                      <a:pt x="0" y="4"/>
                      <a:pt x="0" y="4"/>
                    </a:cubicBezTo>
                    <a:cubicBezTo>
                      <a:pt x="0" y="3"/>
                      <a:pt x="0" y="2"/>
                      <a:pt x="1" y="2"/>
                    </a:cubicBezTo>
                    <a:cubicBezTo>
                      <a:pt x="11" y="0"/>
                      <a:pt x="19" y="7"/>
                      <a:pt x="19" y="7"/>
                    </a:cubicBezTo>
                    <a:cubicBezTo>
                      <a:pt x="19" y="8"/>
                      <a:pt x="19" y="9"/>
                      <a:pt x="19" y="9"/>
                    </a:cubicBezTo>
                    <a:lnTo>
                      <a:pt x="18"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1" name="Freeform 60"/>
              <p:cNvSpPr/>
              <p:nvPr/>
            </p:nvSpPr>
            <p:spPr bwMode="auto">
              <a:xfrm>
                <a:off x="5098" y="1408"/>
                <a:ext cx="53" cy="21"/>
              </a:xfrm>
              <a:custGeom>
                <a:avLst/>
                <a:gdLst>
                  <a:gd name="T0" fmla="*/ 1 w 22"/>
                  <a:gd name="T1" fmla="*/ 9 h 9"/>
                  <a:gd name="T2" fmla="*/ 0 w 22"/>
                  <a:gd name="T3" fmla="*/ 9 h 9"/>
                  <a:gd name="T4" fmla="*/ 0 w 22"/>
                  <a:gd name="T5" fmla="*/ 7 h 9"/>
                  <a:gd name="T6" fmla="*/ 20 w 22"/>
                  <a:gd name="T7" fmla="*/ 2 h 9"/>
                  <a:gd name="T8" fmla="*/ 21 w 22"/>
                  <a:gd name="T9" fmla="*/ 3 h 9"/>
                  <a:gd name="T10" fmla="*/ 20 w 22"/>
                  <a:gd name="T11" fmla="*/ 4 h 9"/>
                  <a:gd name="T12" fmla="*/ 2 w 22"/>
                  <a:gd name="T13" fmla="*/ 9 h 9"/>
                  <a:gd name="T14" fmla="*/ 1 w 2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9">
                    <a:moveTo>
                      <a:pt x="1" y="9"/>
                    </a:moveTo>
                    <a:cubicBezTo>
                      <a:pt x="1" y="9"/>
                      <a:pt x="0" y="9"/>
                      <a:pt x="0" y="9"/>
                    </a:cubicBezTo>
                    <a:cubicBezTo>
                      <a:pt x="0" y="8"/>
                      <a:pt x="0" y="8"/>
                      <a:pt x="0" y="7"/>
                    </a:cubicBezTo>
                    <a:cubicBezTo>
                      <a:pt x="1" y="7"/>
                      <a:pt x="11" y="0"/>
                      <a:pt x="20" y="2"/>
                    </a:cubicBezTo>
                    <a:cubicBezTo>
                      <a:pt x="21" y="2"/>
                      <a:pt x="22" y="2"/>
                      <a:pt x="21" y="3"/>
                    </a:cubicBezTo>
                    <a:cubicBezTo>
                      <a:pt x="21" y="4"/>
                      <a:pt x="21" y="4"/>
                      <a:pt x="20" y="4"/>
                    </a:cubicBezTo>
                    <a:cubicBezTo>
                      <a:pt x="12" y="3"/>
                      <a:pt x="2" y="9"/>
                      <a:pt x="2" y="9"/>
                    </a:cubicBezTo>
                    <a:lnTo>
                      <a:pt x="1"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2" name="Freeform 61"/>
              <p:cNvSpPr/>
              <p:nvPr/>
            </p:nvSpPr>
            <p:spPr bwMode="auto">
              <a:xfrm>
                <a:off x="5004" y="1420"/>
                <a:ext cx="38" cy="14"/>
              </a:xfrm>
              <a:custGeom>
                <a:avLst/>
                <a:gdLst>
                  <a:gd name="T0" fmla="*/ 14 w 16"/>
                  <a:gd name="T1" fmla="*/ 6 h 6"/>
                  <a:gd name="T2" fmla="*/ 8 w 16"/>
                  <a:gd name="T3" fmla="*/ 2 h 6"/>
                  <a:gd name="T4" fmla="*/ 2 w 16"/>
                  <a:gd name="T5" fmla="*/ 6 h 6"/>
                  <a:gd name="T6" fmla="*/ 0 w 16"/>
                  <a:gd name="T7" fmla="*/ 5 h 6"/>
                  <a:gd name="T8" fmla="*/ 8 w 16"/>
                  <a:gd name="T9" fmla="*/ 0 h 6"/>
                  <a:gd name="T10" fmla="*/ 16 w 16"/>
                  <a:gd name="T11" fmla="*/ 4 h 6"/>
                  <a:gd name="T12" fmla="*/ 14 w 1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4" y="6"/>
                    </a:moveTo>
                    <a:cubicBezTo>
                      <a:pt x="14" y="6"/>
                      <a:pt x="11" y="2"/>
                      <a:pt x="8" y="2"/>
                    </a:cubicBezTo>
                    <a:cubicBezTo>
                      <a:pt x="4" y="2"/>
                      <a:pt x="2" y="6"/>
                      <a:pt x="2" y="6"/>
                    </a:cubicBezTo>
                    <a:cubicBezTo>
                      <a:pt x="0" y="5"/>
                      <a:pt x="0" y="5"/>
                      <a:pt x="0" y="5"/>
                    </a:cubicBezTo>
                    <a:cubicBezTo>
                      <a:pt x="0" y="4"/>
                      <a:pt x="3" y="0"/>
                      <a:pt x="8" y="0"/>
                    </a:cubicBezTo>
                    <a:cubicBezTo>
                      <a:pt x="13" y="0"/>
                      <a:pt x="16" y="4"/>
                      <a:pt x="16" y="4"/>
                    </a:cubicBezTo>
                    <a:lnTo>
                      <a:pt x="14"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3" name="Freeform 62"/>
              <p:cNvSpPr/>
              <p:nvPr/>
            </p:nvSpPr>
            <p:spPr bwMode="auto">
              <a:xfrm>
                <a:off x="5004" y="1583"/>
                <a:ext cx="87" cy="147"/>
              </a:xfrm>
              <a:custGeom>
                <a:avLst/>
                <a:gdLst>
                  <a:gd name="T0" fmla="*/ 27 w 37"/>
                  <a:gd name="T1" fmla="*/ 0 h 62"/>
                  <a:gd name="T2" fmla="*/ 32 w 37"/>
                  <a:gd name="T3" fmla="*/ 4 h 62"/>
                  <a:gd name="T4" fmla="*/ 36 w 37"/>
                  <a:gd name="T5" fmla="*/ 21 h 62"/>
                  <a:gd name="T6" fmla="*/ 35 w 37"/>
                  <a:gd name="T7" fmla="*/ 23 h 62"/>
                  <a:gd name="T8" fmla="*/ 21 w 37"/>
                  <a:gd name="T9" fmla="*/ 62 h 62"/>
                  <a:gd name="T10" fmla="*/ 0 w 37"/>
                  <a:gd name="T11" fmla="*/ 25 h 62"/>
                  <a:gd name="T12" fmla="*/ 27 w 3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37" h="62">
                    <a:moveTo>
                      <a:pt x="27" y="0"/>
                    </a:moveTo>
                    <a:cubicBezTo>
                      <a:pt x="32" y="4"/>
                      <a:pt x="32" y="4"/>
                      <a:pt x="32" y="4"/>
                    </a:cubicBezTo>
                    <a:cubicBezTo>
                      <a:pt x="36" y="8"/>
                      <a:pt x="37" y="15"/>
                      <a:pt x="36" y="21"/>
                    </a:cubicBezTo>
                    <a:cubicBezTo>
                      <a:pt x="35" y="22"/>
                      <a:pt x="35" y="22"/>
                      <a:pt x="35" y="23"/>
                    </a:cubicBezTo>
                    <a:cubicBezTo>
                      <a:pt x="21" y="62"/>
                      <a:pt x="21" y="62"/>
                      <a:pt x="21" y="62"/>
                    </a:cubicBezTo>
                    <a:cubicBezTo>
                      <a:pt x="0" y="25"/>
                      <a:pt x="0" y="25"/>
                      <a:pt x="0" y="25"/>
                    </a:cubicBezTo>
                    <a:cubicBezTo>
                      <a:pt x="0" y="25"/>
                      <a:pt x="21" y="17"/>
                      <a:pt x="27" y="0"/>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4" name="Freeform 63"/>
              <p:cNvSpPr/>
              <p:nvPr/>
            </p:nvSpPr>
            <p:spPr bwMode="auto">
              <a:xfrm>
                <a:off x="4956" y="1586"/>
                <a:ext cx="48" cy="106"/>
              </a:xfrm>
              <a:custGeom>
                <a:avLst/>
                <a:gdLst>
                  <a:gd name="T0" fmla="*/ 9 w 20"/>
                  <a:gd name="T1" fmla="*/ 0 h 45"/>
                  <a:gd name="T2" fmla="*/ 1 w 20"/>
                  <a:gd name="T3" fmla="*/ 22 h 45"/>
                  <a:gd name="T4" fmla="*/ 4 w 20"/>
                  <a:gd name="T5" fmla="*/ 45 h 45"/>
                  <a:gd name="T6" fmla="*/ 20 w 20"/>
                  <a:gd name="T7" fmla="*/ 24 h 45"/>
                  <a:gd name="T8" fmla="*/ 9 w 20"/>
                  <a:gd name="T9" fmla="*/ 0 h 45"/>
                </a:gdLst>
                <a:ahLst/>
                <a:cxnLst>
                  <a:cxn ang="0">
                    <a:pos x="T0" y="T1"/>
                  </a:cxn>
                  <a:cxn ang="0">
                    <a:pos x="T2" y="T3"/>
                  </a:cxn>
                  <a:cxn ang="0">
                    <a:pos x="T4" y="T5"/>
                  </a:cxn>
                  <a:cxn ang="0">
                    <a:pos x="T6" y="T7"/>
                  </a:cxn>
                  <a:cxn ang="0">
                    <a:pos x="T8" y="T9"/>
                  </a:cxn>
                </a:cxnLst>
                <a:rect l="0" t="0" r="r" b="b"/>
                <a:pathLst>
                  <a:path w="20" h="45">
                    <a:moveTo>
                      <a:pt x="9" y="0"/>
                    </a:moveTo>
                    <a:cubicBezTo>
                      <a:pt x="9" y="0"/>
                      <a:pt x="0" y="9"/>
                      <a:pt x="1" y="22"/>
                    </a:cubicBezTo>
                    <a:cubicBezTo>
                      <a:pt x="4" y="45"/>
                      <a:pt x="4" y="45"/>
                      <a:pt x="4" y="45"/>
                    </a:cubicBezTo>
                    <a:cubicBezTo>
                      <a:pt x="20" y="24"/>
                      <a:pt x="20" y="24"/>
                      <a:pt x="20" y="24"/>
                    </a:cubicBezTo>
                    <a:cubicBezTo>
                      <a:pt x="20" y="24"/>
                      <a:pt x="10" y="19"/>
                      <a:pt x="9" y="0"/>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5" name="Freeform 64"/>
              <p:cNvSpPr/>
              <p:nvPr/>
            </p:nvSpPr>
            <p:spPr bwMode="auto">
              <a:xfrm>
                <a:off x="4525" y="1740"/>
                <a:ext cx="768" cy="682"/>
              </a:xfrm>
              <a:custGeom>
                <a:avLst/>
                <a:gdLst>
                  <a:gd name="T0" fmla="*/ 295 w 324"/>
                  <a:gd name="T1" fmla="*/ 91 h 288"/>
                  <a:gd name="T2" fmla="*/ 214 w 324"/>
                  <a:gd name="T3" fmla="*/ 278 h 288"/>
                  <a:gd name="T4" fmla="*/ 183 w 324"/>
                  <a:gd name="T5" fmla="*/ 286 h 288"/>
                  <a:gd name="T6" fmla="*/ 144 w 324"/>
                  <a:gd name="T7" fmla="*/ 287 h 288"/>
                  <a:gd name="T8" fmla="*/ 112 w 324"/>
                  <a:gd name="T9" fmla="*/ 279 h 288"/>
                  <a:gd name="T10" fmla="*/ 102 w 324"/>
                  <a:gd name="T11" fmla="*/ 275 h 288"/>
                  <a:gd name="T12" fmla="*/ 64 w 324"/>
                  <a:gd name="T13" fmla="*/ 250 h 288"/>
                  <a:gd name="T14" fmla="*/ 58 w 324"/>
                  <a:gd name="T15" fmla="*/ 244 h 288"/>
                  <a:gd name="T16" fmla="*/ 27 w 324"/>
                  <a:gd name="T17" fmla="*/ 196 h 288"/>
                  <a:gd name="T18" fmla="*/ 26 w 324"/>
                  <a:gd name="T19" fmla="*/ 191 h 288"/>
                  <a:gd name="T20" fmla="*/ 109 w 324"/>
                  <a:gd name="T21" fmla="*/ 10 h 288"/>
                  <a:gd name="T22" fmla="*/ 163 w 324"/>
                  <a:gd name="T23" fmla="*/ 0 h 288"/>
                  <a:gd name="T24" fmla="*/ 173 w 324"/>
                  <a:gd name="T25" fmla="*/ 1 h 288"/>
                  <a:gd name="T26" fmla="*/ 217 w 324"/>
                  <a:gd name="T27" fmla="*/ 11 h 288"/>
                  <a:gd name="T28" fmla="*/ 225 w 324"/>
                  <a:gd name="T29" fmla="*/ 15 h 288"/>
                  <a:gd name="T30" fmla="*/ 255 w 324"/>
                  <a:gd name="T31" fmla="*/ 35 h 288"/>
                  <a:gd name="T32" fmla="*/ 279 w 324"/>
                  <a:gd name="T33" fmla="*/ 62 h 288"/>
                  <a:gd name="T34" fmla="*/ 293 w 324"/>
                  <a:gd name="T35" fmla="*/ 86 h 288"/>
                  <a:gd name="T36" fmla="*/ 295 w 324"/>
                  <a:gd name="T37" fmla="*/ 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288">
                    <a:moveTo>
                      <a:pt x="295" y="91"/>
                    </a:moveTo>
                    <a:cubicBezTo>
                      <a:pt x="324" y="165"/>
                      <a:pt x="288" y="249"/>
                      <a:pt x="214" y="278"/>
                    </a:cubicBezTo>
                    <a:cubicBezTo>
                      <a:pt x="204" y="282"/>
                      <a:pt x="193" y="284"/>
                      <a:pt x="183" y="286"/>
                    </a:cubicBezTo>
                    <a:cubicBezTo>
                      <a:pt x="170" y="288"/>
                      <a:pt x="157" y="288"/>
                      <a:pt x="144" y="287"/>
                    </a:cubicBezTo>
                    <a:cubicBezTo>
                      <a:pt x="133" y="285"/>
                      <a:pt x="122" y="283"/>
                      <a:pt x="112" y="279"/>
                    </a:cubicBezTo>
                    <a:cubicBezTo>
                      <a:pt x="108" y="278"/>
                      <a:pt x="105" y="276"/>
                      <a:pt x="102" y="275"/>
                    </a:cubicBezTo>
                    <a:cubicBezTo>
                      <a:pt x="88" y="269"/>
                      <a:pt x="75" y="260"/>
                      <a:pt x="64" y="250"/>
                    </a:cubicBezTo>
                    <a:cubicBezTo>
                      <a:pt x="62" y="248"/>
                      <a:pt x="60" y="246"/>
                      <a:pt x="58" y="244"/>
                    </a:cubicBezTo>
                    <a:cubicBezTo>
                      <a:pt x="45" y="230"/>
                      <a:pt x="34" y="215"/>
                      <a:pt x="27" y="196"/>
                    </a:cubicBezTo>
                    <a:cubicBezTo>
                      <a:pt x="27" y="195"/>
                      <a:pt x="26" y="193"/>
                      <a:pt x="26" y="191"/>
                    </a:cubicBezTo>
                    <a:cubicBezTo>
                      <a:pt x="0" y="119"/>
                      <a:pt x="36" y="39"/>
                      <a:pt x="109" y="10"/>
                    </a:cubicBezTo>
                    <a:cubicBezTo>
                      <a:pt x="126" y="3"/>
                      <a:pt x="145" y="0"/>
                      <a:pt x="163" y="0"/>
                    </a:cubicBezTo>
                    <a:cubicBezTo>
                      <a:pt x="166" y="0"/>
                      <a:pt x="170" y="0"/>
                      <a:pt x="173" y="1"/>
                    </a:cubicBezTo>
                    <a:cubicBezTo>
                      <a:pt x="188" y="2"/>
                      <a:pt x="203" y="6"/>
                      <a:pt x="217" y="11"/>
                    </a:cubicBezTo>
                    <a:cubicBezTo>
                      <a:pt x="220" y="13"/>
                      <a:pt x="223" y="14"/>
                      <a:pt x="225" y="15"/>
                    </a:cubicBezTo>
                    <a:cubicBezTo>
                      <a:pt x="236" y="21"/>
                      <a:pt x="246" y="27"/>
                      <a:pt x="255" y="35"/>
                    </a:cubicBezTo>
                    <a:cubicBezTo>
                      <a:pt x="264" y="43"/>
                      <a:pt x="272" y="52"/>
                      <a:pt x="279" y="62"/>
                    </a:cubicBezTo>
                    <a:cubicBezTo>
                      <a:pt x="285" y="70"/>
                      <a:pt x="289" y="78"/>
                      <a:pt x="293" y="86"/>
                    </a:cubicBezTo>
                    <a:cubicBezTo>
                      <a:pt x="294" y="88"/>
                      <a:pt x="294" y="90"/>
                      <a:pt x="295" y="91"/>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6" name="Freeform 65"/>
              <p:cNvSpPr>
                <a:spLocks noEditPoints="1"/>
              </p:cNvSpPr>
              <p:nvPr/>
            </p:nvSpPr>
            <p:spPr bwMode="auto">
              <a:xfrm>
                <a:off x="4866" y="1822"/>
                <a:ext cx="320" cy="600"/>
              </a:xfrm>
              <a:custGeom>
                <a:avLst/>
                <a:gdLst>
                  <a:gd name="T0" fmla="*/ 53 w 135"/>
                  <a:gd name="T1" fmla="*/ 218 h 253"/>
                  <a:gd name="T2" fmla="*/ 17 w 135"/>
                  <a:gd name="T3" fmla="*/ 224 h 253"/>
                  <a:gd name="T4" fmla="*/ 13 w 135"/>
                  <a:gd name="T5" fmla="*/ 224 h 253"/>
                  <a:gd name="T6" fmla="*/ 0 w 135"/>
                  <a:gd name="T7" fmla="*/ 252 h 253"/>
                  <a:gd name="T8" fmla="*/ 17 w 135"/>
                  <a:gd name="T9" fmla="*/ 253 h 253"/>
                  <a:gd name="T10" fmla="*/ 39 w 135"/>
                  <a:gd name="T11" fmla="*/ 251 h 253"/>
                  <a:gd name="T12" fmla="*/ 53 w 135"/>
                  <a:gd name="T13" fmla="*/ 218 h 253"/>
                  <a:gd name="T14" fmla="*/ 111 w 135"/>
                  <a:gd name="T15" fmla="*/ 0 h 253"/>
                  <a:gd name="T16" fmla="*/ 98 w 135"/>
                  <a:gd name="T17" fmla="*/ 28 h 253"/>
                  <a:gd name="T18" fmla="*/ 121 w 135"/>
                  <a:gd name="T19" fmla="*/ 60 h 253"/>
                  <a:gd name="T20" fmla="*/ 135 w 135"/>
                  <a:gd name="T21" fmla="*/ 27 h 253"/>
                  <a:gd name="T22" fmla="*/ 111 w 135"/>
                  <a:gd name="T23" fmla="*/ 0 h 253"/>
                  <a:gd name="T24" fmla="*/ 111 w 135"/>
                  <a:gd name="T25"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253">
                    <a:moveTo>
                      <a:pt x="53" y="218"/>
                    </a:moveTo>
                    <a:cubicBezTo>
                      <a:pt x="41" y="222"/>
                      <a:pt x="29" y="224"/>
                      <a:pt x="17" y="224"/>
                    </a:cubicBezTo>
                    <a:cubicBezTo>
                      <a:pt x="16" y="224"/>
                      <a:pt x="14" y="224"/>
                      <a:pt x="13" y="224"/>
                    </a:cubicBezTo>
                    <a:cubicBezTo>
                      <a:pt x="0" y="252"/>
                      <a:pt x="0" y="252"/>
                      <a:pt x="0" y="252"/>
                    </a:cubicBezTo>
                    <a:cubicBezTo>
                      <a:pt x="6" y="252"/>
                      <a:pt x="12" y="253"/>
                      <a:pt x="17" y="253"/>
                    </a:cubicBezTo>
                    <a:cubicBezTo>
                      <a:pt x="24" y="253"/>
                      <a:pt x="32" y="252"/>
                      <a:pt x="39" y="251"/>
                    </a:cubicBezTo>
                    <a:cubicBezTo>
                      <a:pt x="53" y="218"/>
                      <a:pt x="53" y="218"/>
                      <a:pt x="53" y="218"/>
                    </a:cubicBezTo>
                    <a:moveTo>
                      <a:pt x="111" y="0"/>
                    </a:moveTo>
                    <a:cubicBezTo>
                      <a:pt x="98" y="28"/>
                      <a:pt x="98" y="28"/>
                      <a:pt x="98" y="28"/>
                    </a:cubicBezTo>
                    <a:cubicBezTo>
                      <a:pt x="108" y="37"/>
                      <a:pt x="115" y="48"/>
                      <a:pt x="121" y="60"/>
                    </a:cubicBezTo>
                    <a:cubicBezTo>
                      <a:pt x="135" y="27"/>
                      <a:pt x="135" y="27"/>
                      <a:pt x="135" y="27"/>
                    </a:cubicBezTo>
                    <a:cubicBezTo>
                      <a:pt x="128" y="17"/>
                      <a:pt x="120" y="8"/>
                      <a:pt x="111" y="0"/>
                    </a:cubicBezTo>
                    <a:cubicBezTo>
                      <a:pt x="111" y="0"/>
                      <a:pt x="111" y="0"/>
                      <a:pt x="111" y="0"/>
                    </a:cubicBezTo>
                  </a:path>
                </a:pathLst>
              </a:custGeom>
              <a:solidFill>
                <a:srgbClr val="FFD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7" name="Freeform 66"/>
              <p:cNvSpPr>
                <a:spLocks noEditPoints="1"/>
              </p:cNvSpPr>
              <p:nvPr/>
            </p:nvSpPr>
            <p:spPr bwMode="auto">
              <a:xfrm>
                <a:off x="4663" y="1740"/>
                <a:ext cx="272" cy="592"/>
              </a:xfrm>
              <a:custGeom>
                <a:avLst/>
                <a:gdLst>
                  <a:gd name="T0" fmla="*/ 12 w 115"/>
                  <a:gd name="T1" fmla="*/ 214 h 250"/>
                  <a:gd name="T2" fmla="*/ 0 w 115"/>
                  <a:gd name="T3" fmla="*/ 244 h 250"/>
                  <a:gd name="T4" fmla="*/ 6 w 115"/>
                  <a:gd name="T5" fmla="*/ 250 h 250"/>
                  <a:gd name="T6" fmla="*/ 18 w 115"/>
                  <a:gd name="T7" fmla="*/ 222 h 250"/>
                  <a:gd name="T8" fmla="*/ 12 w 115"/>
                  <a:gd name="T9" fmla="*/ 214 h 250"/>
                  <a:gd name="T10" fmla="*/ 105 w 115"/>
                  <a:gd name="T11" fmla="*/ 0 h 250"/>
                  <a:gd name="T12" fmla="*/ 92 w 115"/>
                  <a:gd name="T13" fmla="*/ 30 h 250"/>
                  <a:gd name="T14" fmla="*/ 103 w 115"/>
                  <a:gd name="T15" fmla="*/ 29 h 250"/>
                  <a:gd name="T16" fmla="*/ 115 w 115"/>
                  <a:gd name="T17" fmla="*/ 1 h 250"/>
                  <a:gd name="T18" fmla="*/ 105 w 115"/>
                  <a:gd name="T19" fmla="*/ 0 h 250"/>
                  <a:gd name="T20" fmla="*/ 105 w 115"/>
                  <a:gd name="T21"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250">
                    <a:moveTo>
                      <a:pt x="12" y="214"/>
                    </a:moveTo>
                    <a:cubicBezTo>
                      <a:pt x="0" y="244"/>
                      <a:pt x="0" y="244"/>
                      <a:pt x="0" y="244"/>
                    </a:cubicBezTo>
                    <a:cubicBezTo>
                      <a:pt x="2" y="246"/>
                      <a:pt x="4" y="248"/>
                      <a:pt x="6" y="250"/>
                    </a:cubicBezTo>
                    <a:cubicBezTo>
                      <a:pt x="18" y="222"/>
                      <a:pt x="18" y="222"/>
                      <a:pt x="18" y="222"/>
                    </a:cubicBezTo>
                    <a:cubicBezTo>
                      <a:pt x="16" y="219"/>
                      <a:pt x="14" y="217"/>
                      <a:pt x="12" y="214"/>
                    </a:cubicBezTo>
                    <a:moveTo>
                      <a:pt x="105" y="0"/>
                    </a:moveTo>
                    <a:cubicBezTo>
                      <a:pt x="92" y="30"/>
                      <a:pt x="92" y="30"/>
                      <a:pt x="92" y="30"/>
                    </a:cubicBezTo>
                    <a:cubicBezTo>
                      <a:pt x="96" y="29"/>
                      <a:pt x="99" y="29"/>
                      <a:pt x="103" y="29"/>
                    </a:cubicBezTo>
                    <a:cubicBezTo>
                      <a:pt x="115" y="1"/>
                      <a:pt x="115" y="1"/>
                      <a:pt x="115" y="1"/>
                    </a:cubicBezTo>
                    <a:cubicBezTo>
                      <a:pt x="112" y="0"/>
                      <a:pt x="108" y="0"/>
                      <a:pt x="105" y="0"/>
                    </a:cubicBezTo>
                    <a:cubicBezTo>
                      <a:pt x="105" y="0"/>
                      <a:pt x="105" y="0"/>
                      <a:pt x="105" y="0"/>
                    </a:cubicBezTo>
                  </a:path>
                </a:pathLst>
              </a:custGeom>
              <a:solidFill>
                <a:srgbClr val="FFD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8" name="Freeform 67"/>
              <p:cNvSpPr>
                <a:spLocks noEditPoints="1"/>
              </p:cNvSpPr>
              <p:nvPr/>
            </p:nvSpPr>
            <p:spPr bwMode="auto">
              <a:xfrm>
                <a:off x="4767" y="1766"/>
                <a:ext cx="291" cy="634"/>
              </a:xfrm>
              <a:custGeom>
                <a:avLst/>
                <a:gdLst>
                  <a:gd name="T0" fmla="*/ 11 w 123"/>
                  <a:gd name="T1" fmla="*/ 237 h 268"/>
                  <a:gd name="T2" fmla="*/ 0 w 123"/>
                  <a:gd name="T3" fmla="*/ 264 h 268"/>
                  <a:gd name="T4" fmla="*/ 10 w 123"/>
                  <a:gd name="T5" fmla="*/ 268 h 268"/>
                  <a:gd name="T6" fmla="*/ 21 w 123"/>
                  <a:gd name="T7" fmla="*/ 241 h 268"/>
                  <a:gd name="T8" fmla="*/ 13 w 123"/>
                  <a:gd name="T9" fmla="*/ 238 h 268"/>
                  <a:gd name="T10" fmla="*/ 11 w 123"/>
                  <a:gd name="T11" fmla="*/ 237 h 268"/>
                  <a:gd name="T12" fmla="*/ 115 w 123"/>
                  <a:gd name="T13" fmla="*/ 0 h 268"/>
                  <a:gd name="T14" fmla="*/ 103 w 123"/>
                  <a:gd name="T15" fmla="*/ 27 h 268"/>
                  <a:gd name="T16" fmla="*/ 112 w 123"/>
                  <a:gd name="T17" fmla="*/ 31 h 268"/>
                  <a:gd name="T18" fmla="*/ 123 w 123"/>
                  <a:gd name="T19" fmla="*/ 4 h 268"/>
                  <a:gd name="T20" fmla="*/ 115 w 123"/>
                  <a:gd name="T21" fmla="*/ 0 h 268"/>
                  <a:gd name="T22" fmla="*/ 115 w 123"/>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268">
                    <a:moveTo>
                      <a:pt x="11" y="237"/>
                    </a:moveTo>
                    <a:cubicBezTo>
                      <a:pt x="0" y="264"/>
                      <a:pt x="0" y="264"/>
                      <a:pt x="0" y="264"/>
                    </a:cubicBezTo>
                    <a:cubicBezTo>
                      <a:pt x="3" y="265"/>
                      <a:pt x="6" y="267"/>
                      <a:pt x="10" y="268"/>
                    </a:cubicBezTo>
                    <a:cubicBezTo>
                      <a:pt x="21" y="241"/>
                      <a:pt x="21" y="241"/>
                      <a:pt x="21" y="241"/>
                    </a:cubicBezTo>
                    <a:cubicBezTo>
                      <a:pt x="18" y="240"/>
                      <a:pt x="15" y="239"/>
                      <a:pt x="13" y="238"/>
                    </a:cubicBezTo>
                    <a:cubicBezTo>
                      <a:pt x="12" y="238"/>
                      <a:pt x="12" y="238"/>
                      <a:pt x="11" y="237"/>
                    </a:cubicBezTo>
                    <a:moveTo>
                      <a:pt x="115" y="0"/>
                    </a:moveTo>
                    <a:cubicBezTo>
                      <a:pt x="103" y="27"/>
                      <a:pt x="103" y="27"/>
                      <a:pt x="103" y="27"/>
                    </a:cubicBezTo>
                    <a:cubicBezTo>
                      <a:pt x="106" y="28"/>
                      <a:pt x="109" y="29"/>
                      <a:pt x="112" y="31"/>
                    </a:cubicBezTo>
                    <a:cubicBezTo>
                      <a:pt x="123" y="4"/>
                      <a:pt x="123" y="4"/>
                      <a:pt x="123" y="4"/>
                    </a:cubicBezTo>
                    <a:cubicBezTo>
                      <a:pt x="121" y="3"/>
                      <a:pt x="118" y="2"/>
                      <a:pt x="115" y="0"/>
                    </a:cubicBezTo>
                    <a:cubicBezTo>
                      <a:pt x="115" y="0"/>
                      <a:pt x="115" y="0"/>
                      <a:pt x="115" y="0"/>
                    </a:cubicBezTo>
                  </a:path>
                </a:pathLst>
              </a:custGeom>
              <a:solidFill>
                <a:srgbClr val="FFD8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9" name="Freeform 68"/>
              <p:cNvSpPr/>
              <p:nvPr/>
            </p:nvSpPr>
            <p:spPr bwMode="auto">
              <a:xfrm>
                <a:off x="4599" y="1773"/>
                <a:ext cx="613" cy="613"/>
              </a:xfrm>
              <a:custGeom>
                <a:avLst/>
                <a:gdLst>
                  <a:gd name="T0" fmla="*/ 237 w 259"/>
                  <a:gd name="T1" fmla="*/ 88 h 259"/>
                  <a:gd name="T2" fmla="*/ 239 w 259"/>
                  <a:gd name="T3" fmla="*/ 93 h 259"/>
                  <a:gd name="T4" fmla="*/ 172 w 259"/>
                  <a:gd name="T5" fmla="*/ 237 h 259"/>
                  <a:gd name="T6" fmla="*/ 25 w 259"/>
                  <a:gd name="T7" fmla="*/ 177 h 259"/>
                  <a:gd name="T8" fmla="*/ 23 w 259"/>
                  <a:gd name="T9" fmla="*/ 172 h 259"/>
                  <a:gd name="T10" fmla="*/ 88 w 259"/>
                  <a:gd name="T11" fmla="*/ 23 h 259"/>
                  <a:gd name="T12" fmla="*/ 237 w 259"/>
                  <a:gd name="T13" fmla="*/ 88 h 259"/>
                </a:gdLst>
                <a:ahLst/>
                <a:cxnLst>
                  <a:cxn ang="0">
                    <a:pos x="T0" y="T1"/>
                  </a:cxn>
                  <a:cxn ang="0">
                    <a:pos x="T2" y="T3"/>
                  </a:cxn>
                  <a:cxn ang="0">
                    <a:pos x="T4" y="T5"/>
                  </a:cxn>
                  <a:cxn ang="0">
                    <a:pos x="T6" y="T7"/>
                  </a:cxn>
                  <a:cxn ang="0">
                    <a:pos x="T8" y="T9"/>
                  </a:cxn>
                  <a:cxn ang="0">
                    <a:pos x="T10" y="T11"/>
                  </a:cxn>
                  <a:cxn ang="0">
                    <a:pos x="T12" y="T13"/>
                  </a:cxn>
                </a:cxnLst>
                <a:rect l="0" t="0" r="r" b="b"/>
                <a:pathLst>
                  <a:path w="259" h="259">
                    <a:moveTo>
                      <a:pt x="237" y="88"/>
                    </a:moveTo>
                    <a:cubicBezTo>
                      <a:pt x="238" y="90"/>
                      <a:pt x="238" y="91"/>
                      <a:pt x="239" y="93"/>
                    </a:cubicBezTo>
                    <a:cubicBezTo>
                      <a:pt x="259" y="151"/>
                      <a:pt x="229" y="214"/>
                      <a:pt x="172" y="237"/>
                    </a:cubicBezTo>
                    <a:cubicBezTo>
                      <a:pt x="115" y="259"/>
                      <a:pt x="50" y="232"/>
                      <a:pt x="25" y="177"/>
                    </a:cubicBezTo>
                    <a:cubicBezTo>
                      <a:pt x="25" y="175"/>
                      <a:pt x="24" y="174"/>
                      <a:pt x="23" y="172"/>
                    </a:cubicBezTo>
                    <a:cubicBezTo>
                      <a:pt x="0" y="113"/>
                      <a:pt x="29" y="46"/>
                      <a:pt x="88" y="23"/>
                    </a:cubicBezTo>
                    <a:cubicBezTo>
                      <a:pt x="147" y="0"/>
                      <a:pt x="214" y="29"/>
                      <a:pt x="237" y="88"/>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60" name="Freeform 69"/>
              <p:cNvSpPr/>
              <p:nvPr/>
            </p:nvSpPr>
            <p:spPr bwMode="auto">
              <a:xfrm>
                <a:off x="4613" y="1830"/>
                <a:ext cx="599" cy="523"/>
              </a:xfrm>
              <a:custGeom>
                <a:avLst/>
                <a:gdLst>
                  <a:gd name="T0" fmla="*/ 233 w 253"/>
                  <a:gd name="T1" fmla="*/ 69 h 221"/>
                  <a:gd name="T2" fmla="*/ 166 w 253"/>
                  <a:gd name="T3" fmla="*/ 213 h 221"/>
                  <a:gd name="T4" fmla="*/ 162 w 253"/>
                  <a:gd name="T5" fmla="*/ 214 h 221"/>
                  <a:gd name="T6" fmla="*/ 123 w 253"/>
                  <a:gd name="T7" fmla="*/ 221 h 221"/>
                  <a:gd name="T8" fmla="*/ 85 w 253"/>
                  <a:gd name="T9" fmla="*/ 214 h 221"/>
                  <a:gd name="T10" fmla="*/ 76 w 253"/>
                  <a:gd name="T11" fmla="*/ 210 h 221"/>
                  <a:gd name="T12" fmla="*/ 40 w 253"/>
                  <a:gd name="T13" fmla="*/ 184 h 221"/>
                  <a:gd name="T14" fmla="*/ 33 w 253"/>
                  <a:gd name="T15" fmla="*/ 175 h 221"/>
                  <a:gd name="T16" fmla="*/ 19 w 253"/>
                  <a:gd name="T17" fmla="*/ 153 h 221"/>
                  <a:gd name="T18" fmla="*/ 86 w 253"/>
                  <a:gd name="T19" fmla="*/ 9 h 221"/>
                  <a:gd name="T20" fmla="*/ 108 w 253"/>
                  <a:gd name="T21" fmla="*/ 3 h 221"/>
                  <a:gd name="T22" fmla="*/ 119 w 253"/>
                  <a:gd name="T23" fmla="*/ 1 h 221"/>
                  <a:gd name="T24" fmla="*/ 164 w 253"/>
                  <a:gd name="T25" fmla="*/ 7 h 221"/>
                  <a:gd name="T26" fmla="*/ 174 w 253"/>
                  <a:gd name="T27" fmla="*/ 10 h 221"/>
                  <a:gd name="T28" fmla="*/ 206 w 253"/>
                  <a:gd name="T29" fmla="*/ 31 h 221"/>
                  <a:gd name="T30" fmla="*/ 229 w 253"/>
                  <a:gd name="T31" fmla="*/ 61 h 221"/>
                  <a:gd name="T32" fmla="*/ 233 w 253"/>
                  <a:gd name="T33" fmla="*/ 6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221">
                    <a:moveTo>
                      <a:pt x="233" y="69"/>
                    </a:moveTo>
                    <a:cubicBezTo>
                      <a:pt x="253" y="127"/>
                      <a:pt x="223" y="190"/>
                      <a:pt x="166" y="213"/>
                    </a:cubicBezTo>
                    <a:cubicBezTo>
                      <a:pt x="165" y="213"/>
                      <a:pt x="164" y="214"/>
                      <a:pt x="162" y="214"/>
                    </a:cubicBezTo>
                    <a:cubicBezTo>
                      <a:pt x="149" y="219"/>
                      <a:pt x="136" y="221"/>
                      <a:pt x="123" y="221"/>
                    </a:cubicBezTo>
                    <a:cubicBezTo>
                      <a:pt x="110" y="221"/>
                      <a:pt x="97" y="218"/>
                      <a:pt x="85" y="214"/>
                    </a:cubicBezTo>
                    <a:cubicBezTo>
                      <a:pt x="82" y="213"/>
                      <a:pt x="79" y="211"/>
                      <a:pt x="76" y="210"/>
                    </a:cubicBezTo>
                    <a:cubicBezTo>
                      <a:pt x="62" y="204"/>
                      <a:pt x="50" y="195"/>
                      <a:pt x="40" y="184"/>
                    </a:cubicBezTo>
                    <a:cubicBezTo>
                      <a:pt x="37" y="181"/>
                      <a:pt x="35" y="178"/>
                      <a:pt x="33" y="175"/>
                    </a:cubicBezTo>
                    <a:cubicBezTo>
                      <a:pt x="27" y="169"/>
                      <a:pt x="23" y="161"/>
                      <a:pt x="19" y="153"/>
                    </a:cubicBezTo>
                    <a:cubicBezTo>
                      <a:pt x="0" y="95"/>
                      <a:pt x="29" y="31"/>
                      <a:pt x="86" y="9"/>
                    </a:cubicBezTo>
                    <a:cubicBezTo>
                      <a:pt x="93" y="6"/>
                      <a:pt x="101" y="4"/>
                      <a:pt x="108" y="3"/>
                    </a:cubicBezTo>
                    <a:cubicBezTo>
                      <a:pt x="112" y="2"/>
                      <a:pt x="116" y="1"/>
                      <a:pt x="119" y="1"/>
                    </a:cubicBezTo>
                    <a:cubicBezTo>
                      <a:pt x="135" y="0"/>
                      <a:pt x="150" y="2"/>
                      <a:pt x="164" y="7"/>
                    </a:cubicBezTo>
                    <a:cubicBezTo>
                      <a:pt x="168" y="8"/>
                      <a:pt x="171" y="9"/>
                      <a:pt x="174" y="10"/>
                    </a:cubicBezTo>
                    <a:cubicBezTo>
                      <a:pt x="185" y="15"/>
                      <a:pt x="196" y="22"/>
                      <a:pt x="206" y="31"/>
                    </a:cubicBezTo>
                    <a:cubicBezTo>
                      <a:pt x="215" y="40"/>
                      <a:pt x="223" y="50"/>
                      <a:pt x="229" y="61"/>
                    </a:cubicBezTo>
                    <a:cubicBezTo>
                      <a:pt x="230" y="64"/>
                      <a:pt x="232" y="66"/>
                      <a:pt x="233" y="69"/>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61" name="Freeform 70"/>
              <p:cNvSpPr/>
              <p:nvPr/>
            </p:nvSpPr>
            <p:spPr bwMode="auto">
              <a:xfrm>
                <a:off x="4904" y="1903"/>
                <a:ext cx="251" cy="450"/>
              </a:xfrm>
              <a:custGeom>
                <a:avLst/>
                <a:gdLst>
                  <a:gd name="T0" fmla="*/ 83 w 106"/>
                  <a:gd name="T1" fmla="*/ 0 h 190"/>
                  <a:gd name="T2" fmla="*/ 0 w 106"/>
                  <a:gd name="T3" fmla="*/ 190 h 190"/>
                  <a:gd name="T4" fmla="*/ 1 w 106"/>
                  <a:gd name="T5" fmla="*/ 190 h 190"/>
                  <a:gd name="T6" fmla="*/ 39 w 106"/>
                  <a:gd name="T7" fmla="*/ 183 h 190"/>
                  <a:gd name="T8" fmla="*/ 106 w 106"/>
                  <a:gd name="T9" fmla="*/ 30 h 190"/>
                  <a:gd name="T10" fmla="*/ 83 w 106"/>
                  <a:gd name="T11" fmla="*/ 0 h 190"/>
                  <a:gd name="T12" fmla="*/ 83 w 106"/>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106" h="190">
                    <a:moveTo>
                      <a:pt x="83" y="0"/>
                    </a:moveTo>
                    <a:cubicBezTo>
                      <a:pt x="0" y="190"/>
                      <a:pt x="0" y="190"/>
                      <a:pt x="0" y="190"/>
                    </a:cubicBezTo>
                    <a:cubicBezTo>
                      <a:pt x="0" y="190"/>
                      <a:pt x="1" y="190"/>
                      <a:pt x="1" y="190"/>
                    </a:cubicBezTo>
                    <a:cubicBezTo>
                      <a:pt x="14" y="190"/>
                      <a:pt x="27" y="188"/>
                      <a:pt x="39" y="183"/>
                    </a:cubicBezTo>
                    <a:cubicBezTo>
                      <a:pt x="106" y="30"/>
                      <a:pt x="106" y="30"/>
                      <a:pt x="106" y="30"/>
                    </a:cubicBezTo>
                    <a:cubicBezTo>
                      <a:pt x="100" y="19"/>
                      <a:pt x="92" y="9"/>
                      <a:pt x="83" y="0"/>
                    </a:cubicBezTo>
                    <a:cubicBezTo>
                      <a:pt x="83" y="0"/>
                      <a:pt x="83" y="0"/>
                      <a:pt x="8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62" name="Freeform 71"/>
              <p:cNvSpPr/>
              <p:nvPr/>
            </p:nvSpPr>
            <p:spPr bwMode="auto">
              <a:xfrm>
                <a:off x="4691" y="1832"/>
                <a:ext cx="204" cy="433"/>
              </a:xfrm>
              <a:custGeom>
                <a:avLst/>
                <a:gdLst>
                  <a:gd name="T0" fmla="*/ 86 w 86"/>
                  <a:gd name="T1" fmla="*/ 0 h 183"/>
                  <a:gd name="T2" fmla="*/ 75 w 86"/>
                  <a:gd name="T3" fmla="*/ 2 h 183"/>
                  <a:gd name="T4" fmla="*/ 75 w 86"/>
                  <a:gd name="T5" fmla="*/ 2 h 183"/>
                  <a:gd name="T6" fmla="*/ 0 w 86"/>
                  <a:gd name="T7" fmla="*/ 174 h 183"/>
                  <a:gd name="T8" fmla="*/ 7 w 86"/>
                  <a:gd name="T9" fmla="*/ 183 h 183"/>
                  <a:gd name="T10" fmla="*/ 86 w 86"/>
                  <a:gd name="T11" fmla="*/ 0 h 183"/>
                </a:gdLst>
                <a:ahLst/>
                <a:cxnLst>
                  <a:cxn ang="0">
                    <a:pos x="T0" y="T1"/>
                  </a:cxn>
                  <a:cxn ang="0">
                    <a:pos x="T2" y="T3"/>
                  </a:cxn>
                  <a:cxn ang="0">
                    <a:pos x="T4" y="T5"/>
                  </a:cxn>
                  <a:cxn ang="0">
                    <a:pos x="T6" y="T7"/>
                  </a:cxn>
                  <a:cxn ang="0">
                    <a:pos x="T8" y="T9"/>
                  </a:cxn>
                  <a:cxn ang="0">
                    <a:pos x="T10" y="T11"/>
                  </a:cxn>
                </a:cxnLst>
                <a:rect l="0" t="0" r="r" b="b"/>
                <a:pathLst>
                  <a:path w="86" h="183">
                    <a:moveTo>
                      <a:pt x="86" y="0"/>
                    </a:moveTo>
                    <a:cubicBezTo>
                      <a:pt x="83" y="0"/>
                      <a:pt x="79" y="1"/>
                      <a:pt x="75" y="2"/>
                    </a:cubicBezTo>
                    <a:cubicBezTo>
                      <a:pt x="75" y="2"/>
                      <a:pt x="75" y="2"/>
                      <a:pt x="75" y="2"/>
                    </a:cubicBezTo>
                    <a:cubicBezTo>
                      <a:pt x="0" y="174"/>
                      <a:pt x="0" y="174"/>
                      <a:pt x="0" y="174"/>
                    </a:cubicBezTo>
                    <a:cubicBezTo>
                      <a:pt x="2" y="177"/>
                      <a:pt x="4" y="180"/>
                      <a:pt x="7" y="183"/>
                    </a:cubicBezTo>
                    <a:cubicBezTo>
                      <a:pt x="86" y="0"/>
                      <a:pt x="86" y="0"/>
                      <a:pt x="8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63" name="Freeform 72"/>
              <p:cNvSpPr/>
              <p:nvPr/>
            </p:nvSpPr>
            <p:spPr bwMode="auto">
              <a:xfrm>
                <a:off x="4793" y="1846"/>
                <a:ext cx="232" cy="490"/>
              </a:xfrm>
              <a:custGeom>
                <a:avLst/>
                <a:gdLst>
                  <a:gd name="T0" fmla="*/ 88 w 98"/>
                  <a:gd name="T1" fmla="*/ 0 h 207"/>
                  <a:gd name="T2" fmla="*/ 0 w 98"/>
                  <a:gd name="T3" fmla="*/ 203 h 207"/>
                  <a:gd name="T4" fmla="*/ 9 w 98"/>
                  <a:gd name="T5" fmla="*/ 207 h 207"/>
                  <a:gd name="T6" fmla="*/ 98 w 98"/>
                  <a:gd name="T7" fmla="*/ 3 h 207"/>
                  <a:gd name="T8" fmla="*/ 88 w 98"/>
                  <a:gd name="T9" fmla="*/ 0 h 207"/>
                  <a:gd name="T10" fmla="*/ 88 w 98"/>
                  <a:gd name="T11" fmla="*/ 0 h 207"/>
                </a:gdLst>
                <a:ahLst/>
                <a:cxnLst>
                  <a:cxn ang="0">
                    <a:pos x="T0" y="T1"/>
                  </a:cxn>
                  <a:cxn ang="0">
                    <a:pos x="T2" y="T3"/>
                  </a:cxn>
                  <a:cxn ang="0">
                    <a:pos x="T4" y="T5"/>
                  </a:cxn>
                  <a:cxn ang="0">
                    <a:pos x="T6" y="T7"/>
                  </a:cxn>
                  <a:cxn ang="0">
                    <a:pos x="T8" y="T9"/>
                  </a:cxn>
                  <a:cxn ang="0">
                    <a:pos x="T10" y="T11"/>
                  </a:cxn>
                </a:cxnLst>
                <a:rect l="0" t="0" r="r" b="b"/>
                <a:pathLst>
                  <a:path w="98" h="207">
                    <a:moveTo>
                      <a:pt x="88" y="0"/>
                    </a:moveTo>
                    <a:cubicBezTo>
                      <a:pt x="0" y="203"/>
                      <a:pt x="0" y="203"/>
                      <a:pt x="0" y="203"/>
                    </a:cubicBezTo>
                    <a:cubicBezTo>
                      <a:pt x="3" y="204"/>
                      <a:pt x="6" y="206"/>
                      <a:pt x="9" y="207"/>
                    </a:cubicBezTo>
                    <a:cubicBezTo>
                      <a:pt x="98" y="3"/>
                      <a:pt x="98" y="3"/>
                      <a:pt x="98" y="3"/>
                    </a:cubicBezTo>
                    <a:cubicBezTo>
                      <a:pt x="95" y="2"/>
                      <a:pt x="92" y="1"/>
                      <a:pt x="88" y="0"/>
                    </a:cubicBezTo>
                    <a:cubicBezTo>
                      <a:pt x="88" y="0"/>
                      <a:pt x="88" y="0"/>
                      <a:pt x="8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64" name="Freeform 73"/>
              <p:cNvSpPr/>
              <p:nvPr/>
            </p:nvSpPr>
            <p:spPr bwMode="auto">
              <a:xfrm>
                <a:off x="4762" y="1896"/>
                <a:ext cx="308" cy="376"/>
              </a:xfrm>
              <a:custGeom>
                <a:avLst/>
                <a:gdLst>
                  <a:gd name="T0" fmla="*/ 100 w 130"/>
                  <a:gd name="T1" fmla="*/ 133 h 159"/>
                  <a:gd name="T2" fmla="*/ 107 w 130"/>
                  <a:gd name="T3" fmla="*/ 151 h 159"/>
                  <a:gd name="T4" fmla="*/ 84 w 130"/>
                  <a:gd name="T5" fmla="*/ 159 h 159"/>
                  <a:gd name="T6" fmla="*/ 78 w 130"/>
                  <a:gd name="T7" fmla="*/ 142 h 159"/>
                  <a:gd name="T8" fmla="*/ 32 w 130"/>
                  <a:gd name="T9" fmla="*/ 147 h 159"/>
                  <a:gd name="T10" fmla="*/ 33 w 130"/>
                  <a:gd name="T11" fmla="*/ 115 h 159"/>
                  <a:gd name="T12" fmla="*/ 74 w 130"/>
                  <a:gd name="T13" fmla="*/ 111 h 159"/>
                  <a:gd name="T14" fmla="*/ 87 w 130"/>
                  <a:gd name="T15" fmla="*/ 99 h 159"/>
                  <a:gd name="T16" fmla="*/ 7 w 130"/>
                  <a:gd name="T17" fmla="*/ 79 h 159"/>
                  <a:gd name="T18" fmla="*/ 32 w 130"/>
                  <a:gd name="T19" fmla="*/ 26 h 159"/>
                  <a:gd name="T20" fmla="*/ 25 w 130"/>
                  <a:gd name="T21" fmla="*/ 9 h 159"/>
                  <a:gd name="T22" fmla="*/ 48 w 130"/>
                  <a:gd name="T23" fmla="*/ 0 h 159"/>
                  <a:gd name="T24" fmla="*/ 54 w 130"/>
                  <a:gd name="T25" fmla="*/ 17 h 159"/>
                  <a:gd name="T26" fmla="*/ 91 w 130"/>
                  <a:gd name="T27" fmla="*/ 14 h 159"/>
                  <a:gd name="T28" fmla="*/ 90 w 130"/>
                  <a:gd name="T29" fmla="*/ 46 h 159"/>
                  <a:gd name="T30" fmla="*/ 55 w 130"/>
                  <a:gd name="T31" fmla="*/ 49 h 159"/>
                  <a:gd name="T32" fmla="*/ 44 w 130"/>
                  <a:gd name="T33" fmla="*/ 62 h 159"/>
                  <a:gd name="T34" fmla="*/ 123 w 130"/>
                  <a:gd name="T35" fmla="*/ 81 h 159"/>
                  <a:gd name="T36" fmla="*/ 100 w 130"/>
                  <a:gd name="T37" fmla="*/ 13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59">
                    <a:moveTo>
                      <a:pt x="100" y="133"/>
                    </a:moveTo>
                    <a:cubicBezTo>
                      <a:pt x="107" y="151"/>
                      <a:pt x="107" y="151"/>
                      <a:pt x="107" y="151"/>
                    </a:cubicBezTo>
                    <a:cubicBezTo>
                      <a:pt x="84" y="159"/>
                      <a:pt x="84" y="159"/>
                      <a:pt x="84" y="159"/>
                    </a:cubicBezTo>
                    <a:cubicBezTo>
                      <a:pt x="78" y="142"/>
                      <a:pt x="78" y="142"/>
                      <a:pt x="78" y="142"/>
                    </a:cubicBezTo>
                    <a:cubicBezTo>
                      <a:pt x="61" y="148"/>
                      <a:pt x="44" y="150"/>
                      <a:pt x="32" y="147"/>
                    </a:cubicBezTo>
                    <a:cubicBezTo>
                      <a:pt x="33" y="115"/>
                      <a:pt x="33" y="115"/>
                      <a:pt x="33" y="115"/>
                    </a:cubicBezTo>
                    <a:cubicBezTo>
                      <a:pt x="46" y="117"/>
                      <a:pt x="62" y="116"/>
                      <a:pt x="74" y="111"/>
                    </a:cubicBezTo>
                    <a:cubicBezTo>
                      <a:pt x="85" y="107"/>
                      <a:pt x="88" y="103"/>
                      <a:pt x="87" y="99"/>
                    </a:cubicBezTo>
                    <a:cubicBezTo>
                      <a:pt x="81" y="85"/>
                      <a:pt x="24" y="121"/>
                      <a:pt x="7" y="79"/>
                    </a:cubicBezTo>
                    <a:cubicBezTo>
                      <a:pt x="0" y="61"/>
                      <a:pt x="7" y="40"/>
                      <a:pt x="32" y="26"/>
                    </a:cubicBezTo>
                    <a:cubicBezTo>
                      <a:pt x="25" y="9"/>
                      <a:pt x="25" y="9"/>
                      <a:pt x="25" y="9"/>
                    </a:cubicBezTo>
                    <a:cubicBezTo>
                      <a:pt x="48" y="0"/>
                      <a:pt x="48" y="0"/>
                      <a:pt x="48" y="0"/>
                    </a:cubicBezTo>
                    <a:cubicBezTo>
                      <a:pt x="54" y="17"/>
                      <a:pt x="54" y="17"/>
                      <a:pt x="54" y="17"/>
                    </a:cubicBezTo>
                    <a:cubicBezTo>
                      <a:pt x="67" y="14"/>
                      <a:pt x="79" y="12"/>
                      <a:pt x="91" y="14"/>
                    </a:cubicBezTo>
                    <a:cubicBezTo>
                      <a:pt x="90" y="46"/>
                      <a:pt x="90" y="46"/>
                      <a:pt x="90" y="46"/>
                    </a:cubicBezTo>
                    <a:cubicBezTo>
                      <a:pt x="77" y="44"/>
                      <a:pt x="65" y="46"/>
                      <a:pt x="55" y="49"/>
                    </a:cubicBezTo>
                    <a:cubicBezTo>
                      <a:pt x="44" y="54"/>
                      <a:pt x="42" y="58"/>
                      <a:pt x="44" y="62"/>
                    </a:cubicBezTo>
                    <a:cubicBezTo>
                      <a:pt x="49" y="76"/>
                      <a:pt x="106" y="40"/>
                      <a:pt x="123" y="81"/>
                    </a:cubicBezTo>
                    <a:cubicBezTo>
                      <a:pt x="130" y="99"/>
                      <a:pt x="123" y="119"/>
                      <a:pt x="100" y="133"/>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65" name="Freeform 74"/>
              <p:cNvSpPr/>
              <p:nvPr/>
            </p:nvSpPr>
            <p:spPr bwMode="auto">
              <a:xfrm>
                <a:off x="4755" y="1882"/>
                <a:ext cx="308" cy="379"/>
              </a:xfrm>
              <a:custGeom>
                <a:avLst/>
                <a:gdLst>
                  <a:gd name="T0" fmla="*/ 100 w 130"/>
                  <a:gd name="T1" fmla="*/ 133 h 160"/>
                  <a:gd name="T2" fmla="*/ 107 w 130"/>
                  <a:gd name="T3" fmla="*/ 151 h 160"/>
                  <a:gd name="T4" fmla="*/ 84 w 130"/>
                  <a:gd name="T5" fmla="*/ 160 h 160"/>
                  <a:gd name="T6" fmla="*/ 78 w 130"/>
                  <a:gd name="T7" fmla="*/ 143 h 160"/>
                  <a:gd name="T8" fmla="*/ 32 w 130"/>
                  <a:gd name="T9" fmla="*/ 148 h 160"/>
                  <a:gd name="T10" fmla="*/ 33 w 130"/>
                  <a:gd name="T11" fmla="*/ 115 h 160"/>
                  <a:gd name="T12" fmla="*/ 74 w 130"/>
                  <a:gd name="T13" fmla="*/ 111 h 160"/>
                  <a:gd name="T14" fmla="*/ 87 w 130"/>
                  <a:gd name="T15" fmla="*/ 99 h 160"/>
                  <a:gd name="T16" fmla="*/ 7 w 130"/>
                  <a:gd name="T17" fmla="*/ 79 h 160"/>
                  <a:gd name="T18" fmla="*/ 32 w 130"/>
                  <a:gd name="T19" fmla="*/ 27 h 160"/>
                  <a:gd name="T20" fmla="*/ 25 w 130"/>
                  <a:gd name="T21" fmla="*/ 9 h 160"/>
                  <a:gd name="T22" fmla="*/ 48 w 130"/>
                  <a:gd name="T23" fmla="*/ 0 h 160"/>
                  <a:gd name="T24" fmla="*/ 54 w 130"/>
                  <a:gd name="T25" fmla="*/ 18 h 160"/>
                  <a:gd name="T26" fmla="*/ 91 w 130"/>
                  <a:gd name="T27" fmla="*/ 14 h 160"/>
                  <a:gd name="T28" fmla="*/ 90 w 130"/>
                  <a:gd name="T29" fmla="*/ 46 h 160"/>
                  <a:gd name="T30" fmla="*/ 56 w 130"/>
                  <a:gd name="T31" fmla="*/ 50 h 160"/>
                  <a:gd name="T32" fmla="*/ 44 w 130"/>
                  <a:gd name="T33" fmla="*/ 63 h 160"/>
                  <a:gd name="T34" fmla="*/ 123 w 130"/>
                  <a:gd name="T35" fmla="*/ 82 h 160"/>
                  <a:gd name="T36" fmla="*/ 100 w 130"/>
                  <a:gd name="T3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60">
                    <a:moveTo>
                      <a:pt x="100" y="133"/>
                    </a:moveTo>
                    <a:cubicBezTo>
                      <a:pt x="107" y="151"/>
                      <a:pt x="107" y="151"/>
                      <a:pt x="107" y="151"/>
                    </a:cubicBezTo>
                    <a:cubicBezTo>
                      <a:pt x="84" y="160"/>
                      <a:pt x="84" y="160"/>
                      <a:pt x="84" y="160"/>
                    </a:cubicBezTo>
                    <a:cubicBezTo>
                      <a:pt x="78" y="143"/>
                      <a:pt x="78" y="143"/>
                      <a:pt x="78" y="143"/>
                    </a:cubicBezTo>
                    <a:cubicBezTo>
                      <a:pt x="61" y="148"/>
                      <a:pt x="44" y="150"/>
                      <a:pt x="32" y="148"/>
                    </a:cubicBezTo>
                    <a:cubicBezTo>
                      <a:pt x="33" y="115"/>
                      <a:pt x="33" y="115"/>
                      <a:pt x="33" y="115"/>
                    </a:cubicBezTo>
                    <a:cubicBezTo>
                      <a:pt x="46" y="118"/>
                      <a:pt x="62" y="116"/>
                      <a:pt x="74" y="111"/>
                    </a:cubicBezTo>
                    <a:cubicBezTo>
                      <a:pt x="85" y="107"/>
                      <a:pt x="88" y="103"/>
                      <a:pt x="87" y="99"/>
                    </a:cubicBezTo>
                    <a:cubicBezTo>
                      <a:pt x="81" y="85"/>
                      <a:pt x="24" y="121"/>
                      <a:pt x="7" y="79"/>
                    </a:cubicBezTo>
                    <a:cubicBezTo>
                      <a:pt x="0" y="61"/>
                      <a:pt x="7" y="41"/>
                      <a:pt x="32" y="27"/>
                    </a:cubicBezTo>
                    <a:cubicBezTo>
                      <a:pt x="25" y="9"/>
                      <a:pt x="25" y="9"/>
                      <a:pt x="25" y="9"/>
                    </a:cubicBezTo>
                    <a:cubicBezTo>
                      <a:pt x="48" y="0"/>
                      <a:pt x="48" y="0"/>
                      <a:pt x="48" y="0"/>
                    </a:cubicBezTo>
                    <a:cubicBezTo>
                      <a:pt x="54" y="18"/>
                      <a:pt x="54" y="18"/>
                      <a:pt x="54" y="18"/>
                    </a:cubicBezTo>
                    <a:cubicBezTo>
                      <a:pt x="67" y="14"/>
                      <a:pt x="79" y="13"/>
                      <a:pt x="91" y="14"/>
                    </a:cubicBezTo>
                    <a:cubicBezTo>
                      <a:pt x="90" y="46"/>
                      <a:pt x="90" y="46"/>
                      <a:pt x="90" y="46"/>
                    </a:cubicBezTo>
                    <a:cubicBezTo>
                      <a:pt x="77" y="45"/>
                      <a:pt x="65" y="46"/>
                      <a:pt x="56" y="50"/>
                    </a:cubicBezTo>
                    <a:cubicBezTo>
                      <a:pt x="44" y="54"/>
                      <a:pt x="42" y="59"/>
                      <a:pt x="44" y="63"/>
                    </a:cubicBezTo>
                    <a:cubicBezTo>
                      <a:pt x="49" y="76"/>
                      <a:pt x="107" y="41"/>
                      <a:pt x="123" y="82"/>
                    </a:cubicBezTo>
                    <a:cubicBezTo>
                      <a:pt x="130" y="99"/>
                      <a:pt x="123" y="119"/>
                      <a:pt x="100" y="133"/>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66" name="Freeform 75"/>
              <p:cNvSpPr/>
              <p:nvPr/>
            </p:nvSpPr>
            <p:spPr bwMode="auto">
              <a:xfrm>
                <a:off x="4978" y="2213"/>
                <a:ext cx="161" cy="156"/>
              </a:xfrm>
              <a:custGeom>
                <a:avLst/>
                <a:gdLst>
                  <a:gd name="T0" fmla="*/ 25 w 68"/>
                  <a:gd name="T1" fmla="*/ 62 h 66"/>
                  <a:gd name="T2" fmla="*/ 34 w 68"/>
                  <a:gd name="T3" fmla="*/ 48 h 66"/>
                  <a:gd name="T4" fmla="*/ 33 w 68"/>
                  <a:gd name="T5" fmla="*/ 48 h 66"/>
                  <a:gd name="T6" fmla="*/ 13 w 68"/>
                  <a:gd name="T7" fmla="*/ 61 h 66"/>
                  <a:gd name="T8" fmla="*/ 28 w 68"/>
                  <a:gd name="T9" fmla="*/ 43 h 66"/>
                  <a:gd name="T10" fmla="*/ 27 w 68"/>
                  <a:gd name="T11" fmla="*/ 41 h 66"/>
                  <a:gd name="T12" fmla="*/ 3 w 68"/>
                  <a:gd name="T13" fmla="*/ 56 h 66"/>
                  <a:gd name="T14" fmla="*/ 23 w 68"/>
                  <a:gd name="T15" fmla="*/ 35 h 66"/>
                  <a:gd name="T16" fmla="*/ 22 w 68"/>
                  <a:gd name="T17" fmla="*/ 34 h 66"/>
                  <a:gd name="T18" fmla="*/ 1 w 68"/>
                  <a:gd name="T19" fmla="*/ 45 h 66"/>
                  <a:gd name="T20" fmla="*/ 21 w 68"/>
                  <a:gd name="T21" fmla="*/ 26 h 66"/>
                  <a:gd name="T22" fmla="*/ 28 w 68"/>
                  <a:gd name="T23" fmla="*/ 19 h 66"/>
                  <a:gd name="T24" fmla="*/ 20 w 68"/>
                  <a:gd name="T25" fmla="*/ 19 h 66"/>
                  <a:gd name="T26" fmla="*/ 15 w 68"/>
                  <a:gd name="T27" fmla="*/ 14 h 66"/>
                  <a:gd name="T28" fmla="*/ 38 w 68"/>
                  <a:gd name="T29" fmla="*/ 4 h 66"/>
                  <a:gd name="T30" fmla="*/ 53 w 68"/>
                  <a:gd name="T31" fmla="*/ 3 h 66"/>
                  <a:gd name="T32" fmla="*/ 68 w 68"/>
                  <a:gd name="T33" fmla="*/ 14 h 66"/>
                  <a:gd name="T34" fmla="*/ 40 w 68"/>
                  <a:gd name="T35" fmla="*/ 51 h 66"/>
                  <a:gd name="T36" fmla="*/ 25 w 68"/>
                  <a:gd name="T3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66">
                    <a:moveTo>
                      <a:pt x="25" y="62"/>
                    </a:moveTo>
                    <a:cubicBezTo>
                      <a:pt x="25" y="60"/>
                      <a:pt x="29" y="54"/>
                      <a:pt x="34" y="48"/>
                    </a:cubicBezTo>
                    <a:cubicBezTo>
                      <a:pt x="33" y="48"/>
                      <a:pt x="33" y="48"/>
                      <a:pt x="33" y="48"/>
                    </a:cubicBezTo>
                    <a:cubicBezTo>
                      <a:pt x="26" y="54"/>
                      <a:pt x="14" y="66"/>
                      <a:pt x="13" y="61"/>
                    </a:cubicBezTo>
                    <a:cubicBezTo>
                      <a:pt x="12" y="58"/>
                      <a:pt x="22" y="48"/>
                      <a:pt x="28" y="43"/>
                    </a:cubicBezTo>
                    <a:cubicBezTo>
                      <a:pt x="27" y="41"/>
                      <a:pt x="27" y="41"/>
                      <a:pt x="27" y="41"/>
                    </a:cubicBezTo>
                    <a:cubicBezTo>
                      <a:pt x="20" y="48"/>
                      <a:pt x="5" y="61"/>
                      <a:pt x="3" y="56"/>
                    </a:cubicBezTo>
                    <a:cubicBezTo>
                      <a:pt x="3" y="52"/>
                      <a:pt x="16" y="41"/>
                      <a:pt x="23" y="35"/>
                    </a:cubicBezTo>
                    <a:cubicBezTo>
                      <a:pt x="22" y="34"/>
                      <a:pt x="22" y="34"/>
                      <a:pt x="22" y="34"/>
                    </a:cubicBezTo>
                    <a:cubicBezTo>
                      <a:pt x="15" y="40"/>
                      <a:pt x="2" y="50"/>
                      <a:pt x="1" y="45"/>
                    </a:cubicBezTo>
                    <a:cubicBezTo>
                      <a:pt x="0" y="40"/>
                      <a:pt x="21" y="26"/>
                      <a:pt x="21" y="26"/>
                    </a:cubicBezTo>
                    <a:cubicBezTo>
                      <a:pt x="28" y="19"/>
                      <a:pt x="28" y="19"/>
                      <a:pt x="28" y="19"/>
                    </a:cubicBezTo>
                    <a:cubicBezTo>
                      <a:pt x="28" y="19"/>
                      <a:pt x="26" y="17"/>
                      <a:pt x="20" y="19"/>
                    </a:cubicBezTo>
                    <a:cubicBezTo>
                      <a:pt x="13" y="21"/>
                      <a:pt x="7" y="18"/>
                      <a:pt x="15" y="14"/>
                    </a:cubicBezTo>
                    <a:cubicBezTo>
                      <a:pt x="23" y="9"/>
                      <a:pt x="32" y="7"/>
                      <a:pt x="38" y="4"/>
                    </a:cubicBezTo>
                    <a:cubicBezTo>
                      <a:pt x="44" y="0"/>
                      <a:pt x="53" y="3"/>
                      <a:pt x="53" y="3"/>
                    </a:cubicBezTo>
                    <a:cubicBezTo>
                      <a:pt x="68" y="14"/>
                      <a:pt x="68" y="14"/>
                      <a:pt x="68" y="14"/>
                    </a:cubicBezTo>
                    <a:cubicBezTo>
                      <a:pt x="68" y="14"/>
                      <a:pt x="54" y="42"/>
                      <a:pt x="40" y="51"/>
                    </a:cubicBezTo>
                    <a:cubicBezTo>
                      <a:pt x="34" y="57"/>
                      <a:pt x="27" y="65"/>
                      <a:pt x="25" y="62"/>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67" name="Freeform 76"/>
              <p:cNvSpPr/>
              <p:nvPr/>
            </p:nvSpPr>
            <p:spPr bwMode="auto">
              <a:xfrm>
                <a:off x="5089" y="1673"/>
                <a:ext cx="268" cy="583"/>
              </a:xfrm>
              <a:custGeom>
                <a:avLst/>
                <a:gdLst>
                  <a:gd name="T0" fmla="*/ 54 w 113"/>
                  <a:gd name="T1" fmla="*/ 0 h 246"/>
                  <a:gd name="T2" fmla="*/ 113 w 113"/>
                  <a:gd name="T3" fmla="*/ 134 h 246"/>
                  <a:gd name="T4" fmla="*/ 19 w 113"/>
                  <a:gd name="T5" fmla="*/ 246 h 246"/>
                  <a:gd name="T6" fmla="*/ 0 w 113"/>
                  <a:gd name="T7" fmla="*/ 230 h 246"/>
                  <a:gd name="T8" fmla="*/ 73 w 113"/>
                  <a:gd name="T9" fmla="*/ 129 h 246"/>
                  <a:gd name="T10" fmla="*/ 31 w 113"/>
                  <a:gd name="T11" fmla="*/ 50 h 246"/>
                  <a:gd name="T12" fmla="*/ 54 w 113"/>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113" h="246">
                    <a:moveTo>
                      <a:pt x="54" y="0"/>
                    </a:moveTo>
                    <a:cubicBezTo>
                      <a:pt x="54" y="0"/>
                      <a:pt x="103" y="70"/>
                      <a:pt x="113" y="134"/>
                    </a:cubicBezTo>
                    <a:cubicBezTo>
                      <a:pt x="113" y="134"/>
                      <a:pt x="109" y="176"/>
                      <a:pt x="19" y="246"/>
                    </a:cubicBezTo>
                    <a:cubicBezTo>
                      <a:pt x="11" y="244"/>
                      <a:pt x="5" y="238"/>
                      <a:pt x="0" y="230"/>
                    </a:cubicBezTo>
                    <a:cubicBezTo>
                      <a:pt x="0" y="230"/>
                      <a:pt x="55" y="167"/>
                      <a:pt x="73" y="129"/>
                    </a:cubicBezTo>
                    <a:cubicBezTo>
                      <a:pt x="73" y="129"/>
                      <a:pt x="51" y="89"/>
                      <a:pt x="31" y="50"/>
                    </a:cubicBezTo>
                    <a:cubicBezTo>
                      <a:pt x="31" y="50"/>
                      <a:pt x="32" y="17"/>
                      <a:pt x="54" y="0"/>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68" name="Freeform 77"/>
              <p:cNvSpPr/>
              <p:nvPr/>
            </p:nvSpPr>
            <p:spPr bwMode="auto">
              <a:xfrm>
                <a:off x="4566" y="1950"/>
                <a:ext cx="23" cy="48"/>
              </a:xfrm>
              <a:custGeom>
                <a:avLst/>
                <a:gdLst>
                  <a:gd name="T0" fmla="*/ 4 w 10"/>
                  <a:gd name="T1" fmla="*/ 20 h 20"/>
                  <a:gd name="T2" fmla="*/ 0 w 10"/>
                  <a:gd name="T3" fmla="*/ 17 h 20"/>
                  <a:gd name="T4" fmla="*/ 5 w 10"/>
                  <a:gd name="T5" fmla="*/ 1 h 20"/>
                  <a:gd name="T6" fmla="*/ 10 w 10"/>
                  <a:gd name="T7" fmla="*/ 2 h 20"/>
                  <a:gd name="T8" fmla="*/ 4 w 10"/>
                  <a:gd name="T9" fmla="*/ 20 h 20"/>
                </a:gdLst>
                <a:ahLst/>
                <a:cxnLst>
                  <a:cxn ang="0">
                    <a:pos x="T0" y="T1"/>
                  </a:cxn>
                  <a:cxn ang="0">
                    <a:pos x="T2" y="T3"/>
                  </a:cxn>
                  <a:cxn ang="0">
                    <a:pos x="T4" y="T5"/>
                  </a:cxn>
                  <a:cxn ang="0">
                    <a:pos x="T6" y="T7"/>
                  </a:cxn>
                  <a:cxn ang="0">
                    <a:pos x="T8" y="T9"/>
                  </a:cxn>
                </a:cxnLst>
                <a:rect l="0" t="0" r="r" b="b"/>
                <a:pathLst>
                  <a:path w="10" h="20">
                    <a:moveTo>
                      <a:pt x="4" y="20"/>
                    </a:moveTo>
                    <a:cubicBezTo>
                      <a:pt x="0" y="17"/>
                      <a:pt x="0" y="17"/>
                      <a:pt x="0" y="17"/>
                    </a:cubicBezTo>
                    <a:cubicBezTo>
                      <a:pt x="0" y="17"/>
                      <a:pt x="0" y="3"/>
                      <a:pt x="5" y="1"/>
                    </a:cubicBezTo>
                    <a:cubicBezTo>
                      <a:pt x="7" y="0"/>
                      <a:pt x="9" y="1"/>
                      <a:pt x="10" y="2"/>
                    </a:cubicBezTo>
                    <a:lnTo>
                      <a:pt x="4" y="2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69" name="Freeform 78"/>
              <p:cNvSpPr/>
              <p:nvPr/>
            </p:nvSpPr>
            <p:spPr bwMode="auto">
              <a:xfrm>
                <a:off x="4511" y="1974"/>
                <a:ext cx="119" cy="121"/>
              </a:xfrm>
              <a:custGeom>
                <a:avLst/>
                <a:gdLst>
                  <a:gd name="T0" fmla="*/ 2 w 50"/>
                  <a:gd name="T1" fmla="*/ 21 h 51"/>
                  <a:gd name="T2" fmla="*/ 6 w 50"/>
                  <a:gd name="T3" fmla="*/ 4 h 51"/>
                  <a:gd name="T4" fmla="*/ 18 w 50"/>
                  <a:gd name="T5" fmla="*/ 1 h 51"/>
                  <a:gd name="T6" fmla="*/ 43 w 50"/>
                  <a:gd name="T7" fmla="*/ 14 h 51"/>
                  <a:gd name="T8" fmla="*/ 27 w 50"/>
                  <a:gd name="T9" fmla="*/ 16 h 51"/>
                  <a:gd name="T10" fmla="*/ 42 w 50"/>
                  <a:gd name="T11" fmla="*/ 19 h 51"/>
                  <a:gd name="T12" fmla="*/ 39 w 50"/>
                  <a:gd name="T13" fmla="*/ 29 h 51"/>
                  <a:gd name="T14" fmla="*/ 27 w 50"/>
                  <a:gd name="T15" fmla="*/ 28 h 51"/>
                  <a:gd name="T16" fmla="*/ 40 w 50"/>
                  <a:gd name="T17" fmla="*/ 30 h 51"/>
                  <a:gd name="T18" fmla="*/ 36 w 50"/>
                  <a:gd name="T19" fmla="*/ 38 h 51"/>
                  <a:gd name="T20" fmla="*/ 26 w 50"/>
                  <a:gd name="T21" fmla="*/ 38 h 51"/>
                  <a:gd name="T22" fmla="*/ 36 w 50"/>
                  <a:gd name="T23" fmla="*/ 39 h 51"/>
                  <a:gd name="T24" fmla="*/ 35 w 50"/>
                  <a:gd name="T25" fmla="*/ 46 h 51"/>
                  <a:gd name="T26" fmla="*/ 11 w 50"/>
                  <a:gd name="T27" fmla="*/ 44 h 51"/>
                  <a:gd name="T28" fmla="*/ 2 w 50"/>
                  <a:gd name="T29"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1">
                    <a:moveTo>
                      <a:pt x="2" y="21"/>
                    </a:moveTo>
                    <a:cubicBezTo>
                      <a:pt x="0" y="15"/>
                      <a:pt x="1" y="8"/>
                      <a:pt x="6" y="4"/>
                    </a:cubicBezTo>
                    <a:cubicBezTo>
                      <a:pt x="9" y="2"/>
                      <a:pt x="13" y="0"/>
                      <a:pt x="18" y="1"/>
                    </a:cubicBezTo>
                    <a:cubicBezTo>
                      <a:pt x="33" y="2"/>
                      <a:pt x="44" y="7"/>
                      <a:pt x="43" y="14"/>
                    </a:cubicBezTo>
                    <a:cubicBezTo>
                      <a:pt x="42" y="16"/>
                      <a:pt x="33" y="17"/>
                      <a:pt x="27" y="16"/>
                    </a:cubicBezTo>
                    <a:cubicBezTo>
                      <a:pt x="27" y="16"/>
                      <a:pt x="34" y="18"/>
                      <a:pt x="42" y="19"/>
                    </a:cubicBezTo>
                    <a:cubicBezTo>
                      <a:pt x="50" y="19"/>
                      <a:pt x="49" y="29"/>
                      <a:pt x="39" y="29"/>
                    </a:cubicBezTo>
                    <a:cubicBezTo>
                      <a:pt x="29" y="29"/>
                      <a:pt x="27" y="28"/>
                      <a:pt x="27" y="28"/>
                    </a:cubicBezTo>
                    <a:cubicBezTo>
                      <a:pt x="27" y="28"/>
                      <a:pt x="35" y="31"/>
                      <a:pt x="40" y="30"/>
                    </a:cubicBezTo>
                    <a:cubicBezTo>
                      <a:pt x="45" y="30"/>
                      <a:pt x="45" y="37"/>
                      <a:pt x="36" y="38"/>
                    </a:cubicBezTo>
                    <a:cubicBezTo>
                      <a:pt x="31" y="38"/>
                      <a:pt x="26" y="38"/>
                      <a:pt x="26" y="38"/>
                    </a:cubicBezTo>
                    <a:cubicBezTo>
                      <a:pt x="26" y="38"/>
                      <a:pt x="33" y="39"/>
                      <a:pt x="36" y="39"/>
                    </a:cubicBezTo>
                    <a:cubicBezTo>
                      <a:pt x="39" y="40"/>
                      <a:pt x="42" y="44"/>
                      <a:pt x="35" y="46"/>
                    </a:cubicBezTo>
                    <a:cubicBezTo>
                      <a:pt x="30" y="48"/>
                      <a:pt x="16" y="51"/>
                      <a:pt x="11" y="44"/>
                    </a:cubicBezTo>
                    <a:cubicBezTo>
                      <a:pt x="9" y="40"/>
                      <a:pt x="4" y="28"/>
                      <a:pt x="2" y="21"/>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70" name="Freeform 79"/>
              <p:cNvSpPr/>
              <p:nvPr/>
            </p:nvSpPr>
            <p:spPr bwMode="auto">
              <a:xfrm>
                <a:off x="3131" y="1640"/>
                <a:ext cx="305" cy="535"/>
              </a:xfrm>
              <a:custGeom>
                <a:avLst/>
                <a:gdLst>
                  <a:gd name="T0" fmla="*/ 0 w 129"/>
                  <a:gd name="T1" fmla="*/ 0 h 226"/>
                  <a:gd name="T2" fmla="*/ 63 w 129"/>
                  <a:gd name="T3" fmla="*/ 104 h 226"/>
                  <a:gd name="T4" fmla="*/ 129 w 129"/>
                  <a:gd name="T5" fmla="*/ 211 h 226"/>
                  <a:gd name="T6" fmla="*/ 112 w 129"/>
                  <a:gd name="T7" fmla="*/ 226 h 226"/>
                  <a:gd name="T8" fmla="*/ 50 w 129"/>
                  <a:gd name="T9" fmla="*/ 141 h 226"/>
                  <a:gd name="T10" fmla="*/ 37 w 129"/>
                  <a:gd name="T11" fmla="*/ 122 h 226"/>
                  <a:gd name="T12" fmla="*/ 2 w 129"/>
                  <a:gd name="T13" fmla="*/ 60 h 226"/>
                  <a:gd name="T14" fmla="*/ 0 w 129"/>
                  <a:gd name="T15" fmla="*/ 0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26">
                    <a:moveTo>
                      <a:pt x="0" y="0"/>
                    </a:moveTo>
                    <a:cubicBezTo>
                      <a:pt x="0" y="0"/>
                      <a:pt x="42" y="60"/>
                      <a:pt x="63" y="104"/>
                    </a:cubicBezTo>
                    <a:cubicBezTo>
                      <a:pt x="99" y="150"/>
                      <a:pt x="98" y="177"/>
                      <a:pt x="129" y="211"/>
                    </a:cubicBezTo>
                    <a:cubicBezTo>
                      <a:pt x="112" y="226"/>
                      <a:pt x="112" y="226"/>
                      <a:pt x="112" y="226"/>
                    </a:cubicBezTo>
                    <a:cubicBezTo>
                      <a:pt x="50" y="141"/>
                      <a:pt x="50" y="141"/>
                      <a:pt x="50" y="141"/>
                    </a:cubicBezTo>
                    <a:cubicBezTo>
                      <a:pt x="46" y="135"/>
                      <a:pt x="40" y="128"/>
                      <a:pt x="37" y="122"/>
                    </a:cubicBezTo>
                    <a:cubicBezTo>
                      <a:pt x="2" y="60"/>
                      <a:pt x="2" y="60"/>
                      <a:pt x="2" y="60"/>
                    </a:cubicBezTo>
                    <a:cubicBezTo>
                      <a:pt x="0" y="0"/>
                      <a:pt x="0" y="0"/>
                      <a:pt x="0" y="0"/>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71" name="Freeform 80"/>
              <p:cNvSpPr/>
              <p:nvPr/>
            </p:nvSpPr>
            <p:spPr bwMode="auto">
              <a:xfrm>
                <a:off x="2804" y="1325"/>
                <a:ext cx="351" cy="329"/>
              </a:xfrm>
              <a:custGeom>
                <a:avLst/>
                <a:gdLst>
                  <a:gd name="T0" fmla="*/ 30 w 148"/>
                  <a:gd name="T1" fmla="*/ 0 h 139"/>
                  <a:gd name="T2" fmla="*/ 5 w 148"/>
                  <a:gd name="T3" fmla="*/ 69 h 139"/>
                  <a:gd name="T4" fmla="*/ 37 w 148"/>
                  <a:gd name="T5" fmla="*/ 128 h 139"/>
                  <a:gd name="T6" fmla="*/ 132 w 148"/>
                  <a:gd name="T7" fmla="*/ 115 h 139"/>
                  <a:gd name="T8" fmla="*/ 30 w 148"/>
                  <a:gd name="T9" fmla="*/ 0 h 139"/>
                </a:gdLst>
                <a:ahLst/>
                <a:cxnLst>
                  <a:cxn ang="0">
                    <a:pos x="T0" y="T1"/>
                  </a:cxn>
                  <a:cxn ang="0">
                    <a:pos x="T2" y="T3"/>
                  </a:cxn>
                  <a:cxn ang="0">
                    <a:pos x="T4" y="T5"/>
                  </a:cxn>
                  <a:cxn ang="0">
                    <a:pos x="T6" y="T7"/>
                  </a:cxn>
                  <a:cxn ang="0">
                    <a:pos x="T8" y="T9"/>
                  </a:cxn>
                </a:cxnLst>
                <a:rect l="0" t="0" r="r" b="b"/>
                <a:pathLst>
                  <a:path w="148" h="139">
                    <a:moveTo>
                      <a:pt x="30" y="0"/>
                    </a:moveTo>
                    <a:cubicBezTo>
                      <a:pt x="30" y="0"/>
                      <a:pt x="11" y="33"/>
                      <a:pt x="5" y="69"/>
                    </a:cubicBezTo>
                    <a:cubicBezTo>
                      <a:pt x="0" y="106"/>
                      <a:pt x="1" y="127"/>
                      <a:pt x="37" y="128"/>
                    </a:cubicBezTo>
                    <a:cubicBezTo>
                      <a:pt x="66" y="129"/>
                      <a:pt x="116" y="139"/>
                      <a:pt x="132" y="115"/>
                    </a:cubicBezTo>
                    <a:cubicBezTo>
                      <a:pt x="148" y="90"/>
                      <a:pt x="30" y="0"/>
                      <a:pt x="30" y="0"/>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72" name="Freeform 81"/>
              <p:cNvSpPr/>
              <p:nvPr/>
            </p:nvSpPr>
            <p:spPr bwMode="auto">
              <a:xfrm>
                <a:off x="2792" y="2287"/>
                <a:ext cx="351" cy="1023"/>
              </a:xfrm>
              <a:custGeom>
                <a:avLst/>
                <a:gdLst>
                  <a:gd name="T0" fmla="*/ 69 w 148"/>
                  <a:gd name="T1" fmla="*/ 0 h 432"/>
                  <a:gd name="T2" fmla="*/ 50 w 148"/>
                  <a:gd name="T3" fmla="*/ 214 h 432"/>
                  <a:gd name="T4" fmla="*/ 14 w 148"/>
                  <a:gd name="T5" fmla="*/ 328 h 432"/>
                  <a:gd name="T6" fmla="*/ 0 w 148"/>
                  <a:gd name="T7" fmla="*/ 419 h 432"/>
                  <a:gd name="T8" fmla="*/ 23 w 148"/>
                  <a:gd name="T9" fmla="*/ 432 h 432"/>
                  <a:gd name="T10" fmla="*/ 92 w 148"/>
                  <a:gd name="T11" fmla="*/ 263 h 432"/>
                  <a:gd name="T12" fmla="*/ 148 w 148"/>
                  <a:gd name="T13" fmla="*/ 0 h 432"/>
                  <a:gd name="T14" fmla="*/ 69 w 148"/>
                  <a:gd name="T15" fmla="*/ 0 h 4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432">
                    <a:moveTo>
                      <a:pt x="69" y="0"/>
                    </a:moveTo>
                    <a:cubicBezTo>
                      <a:pt x="50" y="214"/>
                      <a:pt x="50" y="214"/>
                      <a:pt x="50" y="214"/>
                    </a:cubicBezTo>
                    <a:cubicBezTo>
                      <a:pt x="34" y="232"/>
                      <a:pt x="18" y="278"/>
                      <a:pt x="14" y="328"/>
                    </a:cubicBezTo>
                    <a:cubicBezTo>
                      <a:pt x="11" y="355"/>
                      <a:pt x="3" y="400"/>
                      <a:pt x="0" y="419"/>
                    </a:cubicBezTo>
                    <a:cubicBezTo>
                      <a:pt x="8" y="423"/>
                      <a:pt x="15" y="428"/>
                      <a:pt x="23" y="432"/>
                    </a:cubicBezTo>
                    <a:cubicBezTo>
                      <a:pt x="92" y="263"/>
                      <a:pt x="92" y="263"/>
                      <a:pt x="92" y="263"/>
                    </a:cubicBezTo>
                    <a:cubicBezTo>
                      <a:pt x="148" y="0"/>
                      <a:pt x="148" y="0"/>
                      <a:pt x="148" y="0"/>
                    </a:cubicBezTo>
                    <a:cubicBezTo>
                      <a:pt x="69" y="0"/>
                      <a:pt x="69" y="0"/>
                      <a:pt x="69" y="0"/>
                    </a:cubicBezTo>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73" name="Freeform 82"/>
              <p:cNvSpPr/>
              <p:nvPr/>
            </p:nvSpPr>
            <p:spPr bwMode="auto">
              <a:xfrm>
                <a:off x="2762" y="3269"/>
                <a:ext cx="210" cy="168"/>
              </a:xfrm>
              <a:custGeom>
                <a:avLst/>
                <a:gdLst>
                  <a:gd name="T0" fmla="*/ 53 w 89"/>
                  <a:gd name="T1" fmla="*/ 24 h 71"/>
                  <a:gd name="T2" fmla="*/ 36 w 89"/>
                  <a:gd name="T3" fmla="*/ 6 h 71"/>
                  <a:gd name="T4" fmla="*/ 13 w 89"/>
                  <a:gd name="T5" fmla="*/ 0 h 71"/>
                  <a:gd name="T6" fmla="*/ 13 w 89"/>
                  <a:gd name="T7" fmla="*/ 0 h 71"/>
                  <a:gd name="T8" fmla="*/ 2 w 89"/>
                  <a:gd name="T9" fmla="*/ 11 h 71"/>
                  <a:gd name="T10" fmla="*/ 0 w 89"/>
                  <a:gd name="T11" fmla="*/ 29 h 71"/>
                  <a:gd name="T12" fmla="*/ 4 w 89"/>
                  <a:gd name="T13" fmla="*/ 69 h 71"/>
                  <a:gd name="T14" fmla="*/ 14 w 89"/>
                  <a:gd name="T15" fmla="*/ 69 h 71"/>
                  <a:gd name="T16" fmla="*/ 15 w 89"/>
                  <a:gd name="T17" fmla="*/ 40 h 71"/>
                  <a:gd name="T18" fmla="*/ 74 w 89"/>
                  <a:gd name="T19" fmla="*/ 69 h 71"/>
                  <a:gd name="T20" fmla="*/ 53 w 89"/>
                  <a:gd name="T21"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1">
                    <a:moveTo>
                      <a:pt x="53" y="24"/>
                    </a:moveTo>
                    <a:cubicBezTo>
                      <a:pt x="45" y="16"/>
                      <a:pt x="38" y="9"/>
                      <a:pt x="36" y="6"/>
                    </a:cubicBezTo>
                    <a:cubicBezTo>
                      <a:pt x="32" y="2"/>
                      <a:pt x="21" y="1"/>
                      <a:pt x="13" y="0"/>
                    </a:cubicBezTo>
                    <a:cubicBezTo>
                      <a:pt x="13" y="0"/>
                      <a:pt x="13" y="0"/>
                      <a:pt x="13" y="0"/>
                    </a:cubicBezTo>
                    <a:cubicBezTo>
                      <a:pt x="8" y="0"/>
                      <a:pt x="3" y="6"/>
                      <a:pt x="2" y="11"/>
                    </a:cubicBezTo>
                    <a:cubicBezTo>
                      <a:pt x="0" y="16"/>
                      <a:pt x="0" y="22"/>
                      <a:pt x="0" y="29"/>
                    </a:cubicBezTo>
                    <a:cubicBezTo>
                      <a:pt x="2" y="40"/>
                      <a:pt x="4" y="57"/>
                      <a:pt x="4" y="69"/>
                    </a:cubicBezTo>
                    <a:cubicBezTo>
                      <a:pt x="14" y="69"/>
                      <a:pt x="14" y="69"/>
                      <a:pt x="14" y="69"/>
                    </a:cubicBezTo>
                    <a:cubicBezTo>
                      <a:pt x="15" y="40"/>
                      <a:pt x="15" y="40"/>
                      <a:pt x="15" y="40"/>
                    </a:cubicBezTo>
                    <a:cubicBezTo>
                      <a:pt x="15" y="40"/>
                      <a:pt x="53" y="71"/>
                      <a:pt x="74" y="69"/>
                    </a:cubicBezTo>
                    <a:cubicBezTo>
                      <a:pt x="89" y="67"/>
                      <a:pt x="69" y="42"/>
                      <a:pt x="53" y="24"/>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74" name="Freeform 83"/>
              <p:cNvSpPr/>
              <p:nvPr/>
            </p:nvSpPr>
            <p:spPr bwMode="auto">
              <a:xfrm>
                <a:off x="2792" y="3269"/>
                <a:ext cx="95" cy="74"/>
              </a:xfrm>
              <a:custGeom>
                <a:avLst/>
                <a:gdLst>
                  <a:gd name="T0" fmla="*/ 31 w 40"/>
                  <a:gd name="T1" fmla="*/ 29 h 31"/>
                  <a:gd name="T2" fmla="*/ 0 w 40"/>
                  <a:gd name="T3" fmla="*/ 0 h 31"/>
                  <a:gd name="T4" fmla="*/ 23 w 40"/>
                  <a:gd name="T5" fmla="*/ 6 h 31"/>
                  <a:gd name="T6" fmla="*/ 40 w 40"/>
                  <a:gd name="T7" fmla="*/ 24 h 31"/>
                  <a:gd name="T8" fmla="*/ 31 w 40"/>
                  <a:gd name="T9" fmla="*/ 29 h 31"/>
                </a:gdLst>
                <a:ahLst/>
                <a:cxnLst>
                  <a:cxn ang="0">
                    <a:pos x="T0" y="T1"/>
                  </a:cxn>
                  <a:cxn ang="0">
                    <a:pos x="T2" y="T3"/>
                  </a:cxn>
                  <a:cxn ang="0">
                    <a:pos x="T4" y="T5"/>
                  </a:cxn>
                  <a:cxn ang="0">
                    <a:pos x="T6" y="T7"/>
                  </a:cxn>
                  <a:cxn ang="0">
                    <a:pos x="T8" y="T9"/>
                  </a:cxn>
                </a:cxnLst>
                <a:rect l="0" t="0" r="r" b="b"/>
                <a:pathLst>
                  <a:path w="40" h="31">
                    <a:moveTo>
                      <a:pt x="31" y="29"/>
                    </a:moveTo>
                    <a:cubicBezTo>
                      <a:pt x="16" y="23"/>
                      <a:pt x="5" y="8"/>
                      <a:pt x="0" y="0"/>
                    </a:cubicBezTo>
                    <a:cubicBezTo>
                      <a:pt x="8" y="1"/>
                      <a:pt x="19" y="2"/>
                      <a:pt x="23" y="6"/>
                    </a:cubicBezTo>
                    <a:cubicBezTo>
                      <a:pt x="25" y="9"/>
                      <a:pt x="32" y="16"/>
                      <a:pt x="40" y="24"/>
                    </a:cubicBezTo>
                    <a:cubicBezTo>
                      <a:pt x="40" y="29"/>
                      <a:pt x="37" y="31"/>
                      <a:pt x="31" y="29"/>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75" name="Freeform 84"/>
              <p:cNvSpPr/>
              <p:nvPr/>
            </p:nvSpPr>
            <p:spPr bwMode="auto">
              <a:xfrm>
                <a:off x="2830" y="2227"/>
                <a:ext cx="400" cy="1137"/>
              </a:xfrm>
              <a:custGeom>
                <a:avLst/>
                <a:gdLst>
                  <a:gd name="T0" fmla="*/ 169 w 169"/>
                  <a:gd name="T1" fmla="*/ 472 h 480"/>
                  <a:gd name="T2" fmla="*/ 139 w 169"/>
                  <a:gd name="T3" fmla="*/ 480 h 480"/>
                  <a:gd name="T4" fmla="*/ 135 w 169"/>
                  <a:gd name="T5" fmla="*/ 466 h 480"/>
                  <a:gd name="T6" fmla="*/ 135 w 169"/>
                  <a:gd name="T7" fmla="*/ 466 h 480"/>
                  <a:gd name="T8" fmla="*/ 77 w 169"/>
                  <a:gd name="T9" fmla="*/ 321 h 480"/>
                  <a:gd name="T10" fmla="*/ 60 w 169"/>
                  <a:gd name="T11" fmla="*/ 229 h 480"/>
                  <a:gd name="T12" fmla="*/ 2 w 169"/>
                  <a:gd name="T13" fmla="*/ 24 h 480"/>
                  <a:gd name="T14" fmla="*/ 69 w 169"/>
                  <a:gd name="T15" fmla="*/ 0 h 480"/>
                  <a:gd name="T16" fmla="*/ 108 w 169"/>
                  <a:gd name="T17" fmla="*/ 212 h 480"/>
                  <a:gd name="T18" fmla="*/ 165 w 169"/>
                  <a:gd name="T19" fmla="*/ 461 h 480"/>
                  <a:gd name="T20" fmla="*/ 165 w 169"/>
                  <a:gd name="T21" fmla="*/ 461 h 480"/>
                  <a:gd name="T22" fmla="*/ 169 w 169"/>
                  <a:gd name="T23" fmla="*/ 47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480">
                    <a:moveTo>
                      <a:pt x="169" y="472"/>
                    </a:moveTo>
                    <a:cubicBezTo>
                      <a:pt x="160" y="478"/>
                      <a:pt x="139" y="480"/>
                      <a:pt x="139" y="480"/>
                    </a:cubicBezTo>
                    <a:cubicBezTo>
                      <a:pt x="135" y="466"/>
                      <a:pt x="135" y="466"/>
                      <a:pt x="135" y="466"/>
                    </a:cubicBezTo>
                    <a:cubicBezTo>
                      <a:pt x="135" y="466"/>
                      <a:pt x="135" y="466"/>
                      <a:pt x="135" y="466"/>
                    </a:cubicBezTo>
                    <a:cubicBezTo>
                      <a:pt x="134" y="463"/>
                      <a:pt x="95" y="366"/>
                      <a:pt x="77" y="321"/>
                    </a:cubicBezTo>
                    <a:cubicBezTo>
                      <a:pt x="59" y="275"/>
                      <a:pt x="60" y="229"/>
                      <a:pt x="60" y="229"/>
                    </a:cubicBezTo>
                    <a:cubicBezTo>
                      <a:pt x="31" y="152"/>
                      <a:pt x="0" y="73"/>
                      <a:pt x="2" y="24"/>
                    </a:cubicBezTo>
                    <a:cubicBezTo>
                      <a:pt x="69" y="0"/>
                      <a:pt x="69" y="0"/>
                      <a:pt x="69" y="0"/>
                    </a:cubicBezTo>
                    <a:cubicBezTo>
                      <a:pt x="108" y="212"/>
                      <a:pt x="108" y="212"/>
                      <a:pt x="108" y="212"/>
                    </a:cubicBezTo>
                    <a:cubicBezTo>
                      <a:pt x="165" y="461"/>
                      <a:pt x="165" y="461"/>
                      <a:pt x="165" y="461"/>
                    </a:cubicBezTo>
                    <a:cubicBezTo>
                      <a:pt x="165" y="461"/>
                      <a:pt x="165" y="461"/>
                      <a:pt x="165" y="461"/>
                    </a:cubicBezTo>
                    <a:cubicBezTo>
                      <a:pt x="169" y="472"/>
                      <a:pt x="169" y="472"/>
                      <a:pt x="169" y="472"/>
                    </a:cubicBezTo>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76" name="Freeform 85"/>
              <p:cNvSpPr/>
              <p:nvPr/>
            </p:nvSpPr>
            <p:spPr bwMode="auto">
              <a:xfrm>
                <a:off x="3131" y="3281"/>
                <a:ext cx="237" cy="152"/>
              </a:xfrm>
              <a:custGeom>
                <a:avLst/>
                <a:gdLst>
                  <a:gd name="T0" fmla="*/ 86 w 100"/>
                  <a:gd name="T1" fmla="*/ 55 h 64"/>
                  <a:gd name="T2" fmla="*/ 22 w 100"/>
                  <a:gd name="T3" fmla="*/ 40 h 64"/>
                  <a:gd name="T4" fmla="*/ 26 w 100"/>
                  <a:gd name="T5" fmla="*/ 64 h 64"/>
                  <a:gd name="T6" fmla="*/ 16 w 100"/>
                  <a:gd name="T7" fmla="*/ 64 h 64"/>
                  <a:gd name="T8" fmla="*/ 5 w 100"/>
                  <a:gd name="T9" fmla="*/ 32 h 64"/>
                  <a:gd name="T10" fmla="*/ 1 w 100"/>
                  <a:gd name="T11" fmla="*/ 3 h 64"/>
                  <a:gd name="T12" fmla="*/ 4 w 100"/>
                  <a:gd name="T13" fmla="*/ 2 h 64"/>
                  <a:gd name="T14" fmla="*/ 11 w 100"/>
                  <a:gd name="T15" fmla="*/ 1 h 64"/>
                  <a:gd name="T16" fmla="*/ 28 w 100"/>
                  <a:gd name="T17" fmla="*/ 0 h 64"/>
                  <a:gd name="T18" fmla="*/ 34 w 100"/>
                  <a:gd name="T19" fmla="*/ 1 h 64"/>
                  <a:gd name="T20" fmla="*/ 34 w 100"/>
                  <a:gd name="T21" fmla="*/ 2 h 64"/>
                  <a:gd name="T22" fmla="*/ 34 w 100"/>
                  <a:gd name="T23" fmla="*/ 2 h 64"/>
                  <a:gd name="T24" fmla="*/ 55 w 100"/>
                  <a:gd name="T25" fmla="*/ 16 h 64"/>
                  <a:gd name="T26" fmla="*/ 86 w 100"/>
                  <a:gd name="T27"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86" y="55"/>
                    </a:moveTo>
                    <a:cubicBezTo>
                      <a:pt x="65" y="62"/>
                      <a:pt x="22" y="40"/>
                      <a:pt x="22" y="40"/>
                    </a:cubicBezTo>
                    <a:cubicBezTo>
                      <a:pt x="26" y="64"/>
                      <a:pt x="26" y="64"/>
                      <a:pt x="26" y="64"/>
                    </a:cubicBezTo>
                    <a:cubicBezTo>
                      <a:pt x="16" y="64"/>
                      <a:pt x="16" y="64"/>
                      <a:pt x="16" y="64"/>
                    </a:cubicBezTo>
                    <a:cubicBezTo>
                      <a:pt x="16" y="64"/>
                      <a:pt x="9" y="45"/>
                      <a:pt x="5" y="32"/>
                    </a:cubicBezTo>
                    <a:cubicBezTo>
                      <a:pt x="0" y="19"/>
                      <a:pt x="1" y="3"/>
                      <a:pt x="1" y="3"/>
                    </a:cubicBezTo>
                    <a:cubicBezTo>
                      <a:pt x="1" y="3"/>
                      <a:pt x="2" y="3"/>
                      <a:pt x="4" y="2"/>
                    </a:cubicBezTo>
                    <a:cubicBezTo>
                      <a:pt x="5" y="2"/>
                      <a:pt x="8" y="1"/>
                      <a:pt x="11" y="1"/>
                    </a:cubicBezTo>
                    <a:cubicBezTo>
                      <a:pt x="16" y="0"/>
                      <a:pt x="23" y="0"/>
                      <a:pt x="28" y="0"/>
                    </a:cubicBezTo>
                    <a:cubicBezTo>
                      <a:pt x="30" y="0"/>
                      <a:pt x="32" y="1"/>
                      <a:pt x="34" y="1"/>
                    </a:cubicBezTo>
                    <a:cubicBezTo>
                      <a:pt x="34" y="2"/>
                      <a:pt x="34" y="2"/>
                      <a:pt x="34" y="2"/>
                    </a:cubicBezTo>
                    <a:cubicBezTo>
                      <a:pt x="34" y="2"/>
                      <a:pt x="34" y="2"/>
                      <a:pt x="34" y="2"/>
                    </a:cubicBezTo>
                    <a:cubicBezTo>
                      <a:pt x="38" y="4"/>
                      <a:pt x="46" y="9"/>
                      <a:pt x="55" y="16"/>
                    </a:cubicBezTo>
                    <a:cubicBezTo>
                      <a:pt x="75" y="30"/>
                      <a:pt x="100" y="50"/>
                      <a:pt x="86" y="55"/>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77" name="Freeform 86"/>
              <p:cNvSpPr/>
              <p:nvPr/>
            </p:nvSpPr>
            <p:spPr bwMode="auto">
              <a:xfrm>
                <a:off x="3140" y="3279"/>
                <a:ext cx="123" cy="57"/>
              </a:xfrm>
              <a:custGeom>
                <a:avLst/>
                <a:gdLst>
                  <a:gd name="T0" fmla="*/ 43 w 52"/>
                  <a:gd name="T1" fmla="*/ 23 h 24"/>
                  <a:gd name="T2" fmla="*/ 0 w 52"/>
                  <a:gd name="T3" fmla="*/ 3 h 24"/>
                  <a:gd name="T4" fmla="*/ 7 w 52"/>
                  <a:gd name="T5" fmla="*/ 2 h 24"/>
                  <a:gd name="T6" fmla="*/ 24 w 52"/>
                  <a:gd name="T7" fmla="*/ 1 h 24"/>
                  <a:gd name="T8" fmla="*/ 30 w 52"/>
                  <a:gd name="T9" fmla="*/ 3 h 24"/>
                  <a:gd name="T10" fmla="*/ 30 w 52"/>
                  <a:gd name="T11" fmla="*/ 3 h 24"/>
                  <a:gd name="T12" fmla="*/ 51 w 52"/>
                  <a:gd name="T13" fmla="*/ 17 h 24"/>
                  <a:gd name="T14" fmla="*/ 43 w 52"/>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24">
                    <a:moveTo>
                      <a:pt x="43" y="23"/>
                    </a:moveTo>
                    <a:cubicBezTo>
                      <a:pt x="29" y="21"/>
                      <a:pt x="9" y="10"/>
                      <a:pt x="0" y="3"/>
                    </a:cubicBezTo>
                    <a:cubicBezTo>
                      <a:pt x="1" y="3"/>
                      <a:pt x="4" y="2"/>
                      <a:pt x="7" y="2"/>
                    </a:cubicBezTo>
                    <a:cubicBezTo>
                      <a:pt x="12" y="1"/>
                      <a:pt x="19" y="0"/>
                      <a:pt x="24" y="1"/>
                    </a:cubicBezTo>
                    <a:cubicBezTo>
                      <a:pt x="28" y="1"/>
                      <a:pt x="29" y="2"/>
                      <a:pt x="30" y="3"/>
                    </a:cubicBezTo>
                    <a:cubicBezTo>
                      <a:pt x="30" y="3"/>
                      <a:pt x="30" y="3"/>
                      <a:pt x="30" y="3"/>
                    </a:cubicBezTo>
                    <a:cubicBezTo>
                      <a:pt x="34" y="5"/>
                      <a:pt x="42" y="10"/>
                      <a:pt x="51" y="17"/>
                    </a:cubicBezTo>
                    <a:cubicBezTo>
                      <a:pt x="52" y="21"/>
                      <a:pt x="50" y="24"/>
                      <a:pt x="43" y="23"/>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78" name="Freeform 87"/>
              <p:cNvSpPr/>
              <p:nvPr/>
            </p:nvSpPr>
            <p:spPr bwMode="auto">
              <a:xfrm>
                <a:off x="2788" y="2114"/>
                <a:ext cx="362" cy="623"/>
              </a:xfrm>
              <a:custGeom>
                <a:avLst/>
                <a:gdLst>
                  <a:gd name="T0" fmla="*/ 19 w 153"/>
                  <a:gd name="T1" fmla="*/ 18 h 263"/>
                  <a:gd name="T2" fmla="*/ 37 w 153"/>
                  <a:gd name="T3" fmla="*/ 252 h 263"/>
                  <a:gd name="T4" fmla="*/ 145 w 153"/>
                  <a:gd name="T5" fmla="*/ 240 h 263"/>
                  <a:gd name="T6" fmla="*/ 149 w 153"/>
                  <a:gd name="T7" fmla="*/ 7 h 263"/>
                  <a:gd name="T8" fmla="*/ 19 w 153"/>
                  <a:gd name="T9" fmla="*/ 18 h 263"/>
                </a:gdLst>
                <a:ahLst/>
                <a:cxnLst>
                  <a:cxn ang="0">
                    <a:pos x="T0" y="T1"/>
                  </a:cxn>
                  <a:cxn ang="0">
                    <a:pos x="T2" y="T3"/>
                  </a:cxn>
                  <a:cxn ang="0">
                    <a:pos x="T4" y="T5"/>
                  </a:cxn>
                  <a:cxn ang="0">
                    <a:pos x="T6" y="T7"/>
                  </a:cxn>
                  <a:cxn ang="0">
                    <a:pos x="T8" y="T9"/>
                  </a:cxn>
                </a:cxnLst>
                <a:rect l="0" t="0" r="r" b="b"/>
                <a:pathLst>
                  <a:path w="153" h="263">
                    <a:moveTo>
                      <a:pt x="19" y="18"/>
                    </a:moveTo>
                    <a:cubicBezTo>
                      <a:pt x="19" y="18"/>
                      <a:pt x="0" y="107"/>
                      <a:pt x="37" y="252"/>
                    </a:cubicBezTo>
                    <a:cubicBezTo>
                      <a:pt x="37" y="252"/>
                      <a:pt x="110" y="263"/>
                      <a:pt x="145" y="240"/>
                    </a:cubicBezTo>
                    <a:cubicBezTo>
                      <a:pt x="153" y="188"/>
                      <a:pt x="151" y="60"/>
                      <a:pt x="149" y="7"/>
                    </a:cubicBezTo>
                    <a:cubicBezTo>
                      <a:pt x="149" y="7"/>
                      <a:pt x="72" y="0"/>
                      <a:pt x="19" y="18"/>
                    </a:cubicBezTo>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79" name="Freeform 88"/>
              <p:cNvSpPr/>
              <p:nvPr/>
            </p:nvSpPr>
            <p:spPr bwMode="auto">
              <a:xfrm>
                <a:off x="2799" y="1616"/>
                <a:ext cx="356" cy="585"/>
              </a:xfrm>
              <a:custGeom>
                <a:avLst/>
                <a:gdLst>
                  <a:gd name="T0" fmla="*/ 143 w 150"/>
                  <a:gd name="T1" fmla="*/ 128 h 247"/>
                  <a:gd name="T2" fmla="*/ 144 w 150"/>
                  <a:gd name="T3" fmla="*/ 217 h 247"/>
                  <a:gd name="T4" fmla="*/ 14 w 150"/>
                  <a:gd name="T5" fmla="*/ 228 h 247"/>
                  <a:gd name="T6" fmla="*/ 31 w 150"/>
                  <a:gd name="T7" fmla="*/ 148 h 247"/>
                  <a:gd name="T8" fmla="*/ 0 w 150"/>
                  <a:gd name="T9" fmla="*/ 32 h 247"/>
                  <a:gd name="T10" fmla="*/ 21 w 150"/>
                  <a:gd name="T11" fmla="*/ 22 h 247"/>
                  <a:gd name="T12" fmla="*/ 25 w 150"/>
                  <a:gd name="T13" fmla="*/ 19 h 247"/>
                  <a:gd name="T14" fmla="*/ 25 w 150"/>
                  <a:gd name="T15" fmla="*/ 19 h 247"/>
                  <a:gd name="T16" fmla="*/ 34 w 150"/>
                  <a:gd name="T17" fmla="*/ 15 h 247"/>
                  <a:gd name="T18" fmla="*/ 41 w 150"/>
                  <a:gd name="T19" fmla="*/ 11 h 247"/>
                  <a:gd name="T20" fmla="*/ 63 w 150"/>
                  <a:gd name="T21" fmla="*/ 0 h 247"/>
                  <a:gd name="T22" fmla="*/ 103 w 150"/>
                  <a:gd name="T23" fmla="*/ 5 h 247"/>
                  <a:gd name="T24" fmla="*/ 117 w 150"/>
                  <a:gd name="T25" fmla="*/ 7 h 247"/>
                  <a:gd name="T26" fmla="*/ 129 w 150"/>
                  <a:gd name="T27" fmla="*/ 9 h 247"/>
                  <a:gd name="T28" fmla="*/ 134 w 150"/>
                  <a:gd name="T29" fmla="*/ 9 h 247"/>
                  <a:gd name="T30" fmla="*/ 140 w 150"/>
                  <a:gd name="T31" fmla="*/ 10 h 247"/>
                  <a:gd name="T32" fmla="*/ 142 w 150"/>
                  <a:gd name="T33" fmla="*/ 76 h 247"/>
                  <a:gd name="T34" fmla="*/ 150 w 150"/>
                  <a:gd name="T35" fmla="*/ 105 h 247"/>
                  <a:gd name="T36" fmla="*/ 144 w 150"/>
                  <a:gd name="T37" fmla="*/ 124 h 247"/>
                  <a:gd name="T38" fmla="*/ 144 w 150"/>
                  <a:gd name="T39" fmla="*/ 124 h 247"/>
                  <a:gd name="T40" fmla="*/ 144 w 150"/>
                  <a:gd name="T41" fmla="*/ 124 h 247"/>
                  <a:gd name="T42" fmla="*/ 143 w 150"/>
                  <a:gd name="T43" fmla="*/ 125 h 247"/>
                  <a:gd name="T44" fmla="*/ 143 w 150"/>
                  <a:gd name="T45" fmla="*/ 128 h 247"/>
                  <a:gd name="T46" fmla="*/ 143 w 150"/>
                  <a:gd name="T47" fmla="*/ 12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247">
                    <a:moveTo>
                      <a:pt x="143" y="128"/>
                    </a:moveTo>
                    <a:cubicBezTo>
                      <a:pt x="144" y="217"/>
                      <a:pt x="144" y="217"/>
                      <a:pt x="144" y="217"/>
                    </a:cubicBezTo>
                    <a:cubicBezTo>
                      <a:pt x="108" y="247"/>
                      <a:pt x="14" y="228"/>
                      <a:pt x="14" y="228"/>
                    </a:cubicBezTo>
                    <a:cubicBezTo>
                      <a:pt x="31" y="148"/>
                      <a:pt x="31" y="148"/>
                      <a:pt x="31" y="148"/>
                    </a:cubicBezTo>
                    <a:cubicBezTo>
                      <a:pt x="0" y="32"/>
                      <a:pt x="0" y="32"/>
                      <a:pt x="0" y="32"/>
                    </a:cubicBezTo>
                    <a:cubicBezTo>
                      <a:pt x="21" y="22"/>
                      <a:pt x="21" y="22"/>
                      <a:pt x="21" y="22"/>
                    </a:cubicBezTo>
                    <a:cubicBezTo>
                      <a:pt x="25" y="19"/>
                      <a:pt x="25" y="19"/>
                      <a:pt x="25" y="19"/>
                    </a:cubicBezTo>
                    <a:cubicBezTo>
                      <a:pt x="25" y="19"/>
                      <a:pt x="25" y="19"/>
                      <a:pt x="25" y="19"/>
                    </a:cubicBezTo>
                    <a:cubicBezTo>
                      <a:pt x="34" y="15"/>
                      <a:pt x="34" y="15"/>
                      <a:pt x="34" y="15"/>
                    </a:cubicBezTo>
                    <a:cubicBezTo>
                      <a:pt x="41" y="11"/>
                      <a:pt x="41" y="11"/>
                      <a:pt x="41" y="11"/>
                    </a:cubicBezTo>
                    <a:cubicBezTo>
                      <a:pt x="63" y="0"/>
                      <a:pt x="63" y="0"/>
                      <a:pt x="63" y="0"/>
                    </a:cubicBezTo>
                    <a:cubicBezTo>
                      <a:pt x="103" y="5"/>
                      <a:pt x="103" y="5"/>
                      <a:pt x="103" y="5"/>
                    </a:cubicBezTo>
                    <a:cubicBezTo>
                      <a:pt x="117" y="7"/>
                      <a:pt x="117" y="7"/>
                      <a:pt x="117" y="7"/>
                    </a:cubicBezTo>
                    <a:cubicBezTo>
                      <a:pt x="129" y="9"/>
                      <a:pt x="129" y="9"/>
                      <a:pt x="129" y="9"/>
                    </a:cubicBezTo>
                    <a:cubicBezTo>
                      <a:pt x="134" y="9"/>
                      <a:pt x="134" y="9"/>
                      <a:pt x="134" y="9"/>
                    </a:cubicBezTo>
                    <a:cubicBezTo>
                      <a:pt x="140" y="10"/>
                      <a:pt x="140" y="10"/>
                      <a:pt x="140" y="10"/>
                    </a:cubicBezTo>
                    <a:cubicBezTo>
                      <a:pt x="142" y="76"/>
                      <a:pt x="142" y="76"/>
                      <a:pt x="142" y="76"/>
                    </a:cubicBezTo>
                    <a:cubicBezTo>
                      <a:pt x="146" y="85"/>
                      <a:pt x="150" y="95"/>
                      <a:pt x="150" y="105"/>
                    </a:cubicBezTo>
                    <a:cubicBezTo>
                      <a:pt x="150" y="113"/>
                      <a:pt x="147" y="119"/>
                      <a:pt x="144" y="124"/>
                    </a:cubicBezTo>
                    <a:cubicBezTo>
                      <a:pt x="144" y="124"/>
                      <a:pt x="144" y="124"/>
                      <a:pt x="144" y="124"/>
                    </a:cubicBezTo>
                    <a:cubicBezTo>
                      <a:pt x="144" y="124"/>
                      <a:pt x="144" y="124"/>
                      <a:pt x="144" y="124"/>
                    </a:cubicBezTo>
                    <a:cubicBezTo>
                      <a:pt x="143" y="125"/>
                      <a:pt x="143" y="125"/>
                      <a:pt x="143" y="125"/>
                    </a:cubicBezTo>
                    <a:cubicBezTo>
                      <a:pt x="143" y="128"/>
                      <a:pt x="143" y="128"/>
                      <a:pt x="143" y="128"/>
                    </a:cubicBezTo>
                    <a:cubicBezTo>
                      <a:pt x="143" y="128"/>
                      <a:pt x="143" y="128"/>
                      <a:pt x="143" y="128"/>
                    </a:cubicBezTo>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80" name="Freeform 89"/>
              <p:cNvSpPr/>
              <p:nvPr/>
            </p:nvSpPr>
            <p:spPr bwMode="auto">
              <a:xfrm>
                <a:off x="2897" y="1616"/>
                <a:ext cx="146" cy="67"/>
              </a:xfrm>
              <a:custGeom>
                <a:avLst/>
                <a:gdLst>
                  <a:gd name="T0" fmla="*/ 62 w 62"/>
                  <a:gd name="T1" fmla="*/ 5 h 28"/>
                  <a:gd name="T2" fmla="*/ 36 w 62"/>
                  <a:gd name="T3" fmla="*/ 27 h 28"/>
                  <a:gd name="T4" fmla="*/ 0 w 62"/>
                  <a:gd name="T5" fmla="*/ 11 h 28"/>
                  <a:gd name="T6" fmla="*/ 22 w 62"/>
                  <a:gd name="T7" fmla="*/ 0 h 28"/>
                  <a:gd name="T8" fmla="*/ 62 w 62"/>
                  <a:gd name="T9" fmla="*/ 5 h 28"/>
                </a:gdLst>
                <a:ahLst/>
                <a:cxnLst>
                  <a:cxn ang="0">
                    <a:pos x="T0" y="T1"/>
                  </a:cxn>
                  <a:cxn ang="0">
                    <a:pos x="T2" y="T3"/>
                  </a:cxn>
                  <a:cxn ang="0">
                    <a:pos x="T4" y="T5"/>
                  </a:cxn>
                  <a:cxn ang="0">
                    <a:pos x="T6" y="T7"/>
                  </a:cxn>
                  <a:cxn ang="0">
                    <a:pos x="T8" y="T9"/>
                  </a:cxn>
                </a:cxnLst>
                <a:rect l="0" t="0" r="r" b="b"/>
                <a:pathLst>
                  <a:path w="62" h="28">
                    <a:moveTo>
                      <a:pt x="62" y="5"/>
                    </a:moveTo>
                    <a:cubicBezTo>
                      <a:pt x="58" y="16"/>
                      <a:pt x="51" y="25"/>
                      <a:pt x="36" y="27"/>
                    </a:cubicBezTo>
                    <a:cubicBezTo>
                      <a:pt x="20" y="28"/>
                      <a:pt x="7" y="22"/>
                      <a:pt x="0" y="11"/>
                    </a:cubicBezTo>
                    <a:cubicBezTo>
                      <a:pt x="22" y="0"/>
                      <a:pt x="22" y="0"/>
                      <a:pt x="22" y="0"/>
                    </a:cubicBezTo>
                    <a:lnTo>
                      <a:pt x="62" y="5"/>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81" name="Freeform 90"/>
              <p:cNvSpPr/>
              <p:nvPr/>
            </p:nvSpPr>
            <p:spPr bwMode="auto">
              <a:xfrm>
                <a:off x="2951" y="1910"/>
                <a:ext cx="189" cy="38"/>
              </a:xfrm>
              <a:custGeom>
                <a:avLst/>
                <a:gdLst>
                  <a:gd name="T0" fmla="*/ 79 w 80"/>
                  <a:gd name="T1" fmla="*/ 1 h 16"/>
                  <a:gd name="T2" fmla="*/ 79 w 80"/>
                  <a:gd name="T3" fmla="*/ 4 h 16"/>
                  <a:gd name="T4" fmla="*/ 79 w 80"/>
                  <a:gd name="T5" fmla="*/ 4 h 16"/>
                  <a:gd name="T6" fmla="*/ 36 w 80"/>
                  <a:gd name="T7" fmla="*/ 14 h 16"/>
                  <a:gd name="T8" fmla="*/ 2 w 80"/>
                  <a:gd name="T9" fmla="*/ 14 h 16"/>
                  <a:gd name="T10" fmla="*/ 0 w 80"/>
                  <a:gd name="T11" fmla="*/ 13 h 16"/>
                  <a:gd name="T12" fmla="*/ 2 w 80"/>
                  <a:gd name="T13" fmla="*/ 11 h 16"/>
                  <a:gd name="T14" fmla="*/ 80 w 80"/>
                  <a:gd name="T15" fmla="*/ 0 h 16"/>
                  <a:gd name="T16" fmla="*/ 79 w 80"/>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6">
                    <a:moveTo>
                      <a:pt x="79" y="1"/>
                    </a:moveTo>
                    <a:cubicBezTo>
                      <a:pt x="79" y="4"/>
                      <a:pt x="79" y="4"/>
                      <a:pt x="79" y="4"/>
                    </a:cubicBezTo>
                    <a:cubicBezTo>
                      <a:pt x="79" y="4"/>
                      <a:pt x="79" y="4"/>
                      <a:pt x="79" y="4"/>
                    </a:cubicBezTo>
                    <a:cubicBezTo>
                      <a:pt x="71" y="7"/>
                      <a:pt x="55" y="12"/>
                      <a:pt x="36" y="14"/>
                    </a:cubicBezTo>
                    <a:cubicBezTo>
                      <a:pt x="26" y="15"/>
                      <a:pt x="14" y="16"/>
                      <a:pt x="2" y="14"/>
                    </a:cubicBezTo>
                    <a:cubicBezTo>
                      <a:pt x="1" y="14"/>
                      <a:pt x="0" y="14"/>
                      <a:pt x="0" y="13"/>
                    </a:cubicBezTo>
                    <a:cubicBezTo>
                      <a:pt x="0" y="12"/>
                      <a:pt x="1" y="11"/>
                      <a:pt x="2" y="11"/>
                    </a:cubicBezTo>
                    <a:cubicBezTo>
                      <a:pt x="38" y="14"/>
                      <a:pt x="68" y="5"/>
                      <a:pt x="80" y="0"/>
                    </a:cubicBezTo>
                    <a:cubicBezTo>
                      <a:pt x="79" y="1"/>
                      <a:pt x="79" y="1"/>
                      <a:pt x="79" y="1"/>
                    </a:cubicBezTo>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82" name="Freeform 91"/>
              <p:cNvSpPr/>
              <p:nvPr/>
            </p:nvSpPr>
            <p:spPr bwMode="auto">
              <a:xfrm>
                <a:off x="3062" y="1432"/>
                <a:ext cx="55" cy="99"/>
              </a:xfrm>
              <a:custGeom>
                <a:avLst/>
                <a:gdLst>
                  <a:gd name="T0" fmla="*/ 3 w 23"/>
                  <a:gd name="T1" fmla="*/ 10 h 42"/>
                  <a:gd name="T2" fmla="*/ 17 w 23"/>
                  <a:gd name="T3" fmla="*/ 9 h 42"/>
                  <a:gd name="T4" fmla="*/ 0 w 23"/>
                  <a:gd name="T5" fmla="*/ 36 h 42"/>
                  <a:gd name="T6" fmla="*/ 3 w 23"/>
                  <a:gd name="T7" fmla="*/ 10 h 42"/>
                </a:gdLst>
                <a:ahLst/>
                <a:cxnLst>
                  <a:cxn ang="0">
                    <a:pos x="T0" y="T1"/>
                  </a:cxn>
                  <a:cxn ang="0">
                    <a:pos x="T2" y="T3"/>
                  </a:cxn>
                  <a:cxn ang="0">
                    <a:pos x="T4" y="T5"/>
                  </a:cxn>
                  <a:cxn ang="0">
                    <a:pos x="T6" y="T7"/>
                  </a:cxn>
                </a:cxnLst>
                <a:rect l="0" t="0" r="r" b="b"/>
                <a:pathLst>
                  <a:path w="23" h="42">
                    <a:moveTo>
                      <a:pt x="3" y="10"/>
                    </a:moveTo>
                    <a:cubicBezTo>
                      <a:pt x="3" y="10"/>
                      <a:pt x="11" y="0"/>
                      <a:pt x="17" y="9"/>
                    </a:cubicBezTo>
                    <a:cubicBezTo>
                      <a:pt x="23" y="17"/>
                      <a:pt x="14" y="42"/>
                      <a:pt x="0" y="36"/>
                    </a:cubicBezTo>
                    <a:lnTo>
                      <a:pt x="3" y="1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83" name="Freeform 92"/>
              <p:cNvSpPr/>
              <p:nvPr/>
            </p:nvSpPr>
            <p:spPr bwMode="auto">
              <a:xfrm>
                <a:off x="3067" y="1465"/>
                <a:ext cx="33" cy="33"/>
              </a:xfrm>
              <a:custGeom>
                <a:avLst/>
                <a:gdLst>
                  <a:gd name="T0" fmla="*/ 1 w 14"/>
                  <a:gd name="T1" fmla="*/ 14 h 14"/>
                  <a:gd name="T2" fmla="*/ 2 w 14"/>
                  <a:gd name="T3" fmla="*/ 14 h 14"/>
                  <a:gd name="T4" fmla="*/ 13 w 14"/>
                  <a:gd name="T5" fmla="*/ 3 h 14"/>
                  <a:gd name="T6" fmla="*/ 14 w 14"/>
                  <a:gd name="T7" fmla="*/ 1 h 14"/>
                  <a:gd name="T8" fmla="*/ 12 w 14"/>
                  <a:gd name="T9" fmla="*/ 0 h 14"/>
                  <a:gd name="T10" fmla="*/ 0 w 14"/>
                  <a:gd name="T11" fmla="*/ 13 h 14"/>
                  <a:gd name="T12" fmla="*/ 1 w 14"/>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 y="14"/>
                    </a:moveTo>
                    <a:cubicBezTo>
                      <a:pt x="2" y="14"/>
                      <a:pt x="2" y="14"/>
                      <a:pt x="2" y="14"/>
                    </a:cubicBezTo>
                    <a:cubicBezTo>
                      <a:pt x="5" y="6"/>
                      <a:pt x="13" y="3"/>
                      <a:pt x="13" y="3"/>
                    </a:cubicBezTo>
                    <a:cubicBezTo>
                      <a:pt x="13" y="2"/>
                      <a:pt x="14" y="2"/>
                      <a:pt x="14" y="1"/>
                    </a:cubicBezTo>
                    <a:cubicBezTo>
                      <a:pt x="13" y="0"/>
                      <a:pt x="13" y="0"/>
                      <a:pt x="12" y="0"/>
                    </a:cubicBezTo>
                    <a:cubicBezTo>
                      <a:pt x="12" y="0"/>
                      <a:pt x="3" y="4"/>
                      <a:pt x="0" y="13"/>
                    </a:cubicBezTo>
                    <a:cubicBezTo>
                      <a:pt x="0" y="14"/>
                      <a:pt x="0" y="14"/>
                      <a:pt x="1" y="14"/>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84" name="Freeform 93"/>
              <p:cNvSpPr/>
              <p:nvPr/>
            </p:nvSpPr>
            <p:spPr bwMode="auto">
              <a:xfrm>
                <a:off x="3076" y="1477"/>
                <a:ext cx="17" cy="12"/>
              </a:xfrm>
              <a:custGeom>
                <a:avLst/>
                <a:gdLst>
                  <a:gd name="T0" fmla="*/ 6 w 7"/>
                  <a:gd name="T1" fmla="*/ 5 h 5"/>
                  <a:gd name="T2" fmla="*/ 6 w 7"/>
                  <a:gd name="T3" fmla="*/ 5 h 5"/>
                  <a:gd name="T4" fmla="*/ 7 w 7"/>
                  <a:gd name="T5" fmla="*/ 4 h 5"/>
                  <a:gd name="T6" fmla="*/ 2 w 7"/>
                  <a:gd name="T7" fmla="*/ 0 h 5"/>
                  <a:gd name="T8" fmla="*/ 0 w 7"/>
                  <a:gd name="T9" fmla="*/ 1 h 5"/>
                  <a:gd name="T10" fmla="*/ 1 w 7"/>
                  <a:gd name="T11" fmla="*/ 2 h 5"/>
                  <a:gd name="T12" fmla="*/ 4 w 7"/>
                  <a:gd name="T13" fmla="*/ 5 h 5"/>
                  <a:gd name="T14" fmla="*/ 6 w 7"/>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5">
                    <a:moveTo>
                      <a:pt x="6" y="5"/>
                    </a:moveTo>
                    <a:cubicBezTo>
                      <a:pt x="6" y="5"/>
                      <a:pt x="6" y="5"/>
                      <a:pt x="6" y="5"/>
                    </a:cubicBezTo>
                    <a:cubicBezTo>
                      <a:pt x="7" y="5"/>
                      <a:pt x="7" y="4"/>
                      <a:pt x="7" y="4"/>
                    </a:cubicBezTo>
                    <a:cubicBezTo>
                      <a:pt x="6" y="4"/>
                      <a:pt x="5" y="1"/>
                      <a:pt x="2" y="0"/>
                    </a:cubicBezTo>
                    <a:cubicBezTo>
                      <a:pt x="1" y="0"/>
                      <a:pt x="1" y="0"/>
                      <a:pt x="0" y="1"/>
                    </a:cubicBezTo>
                    <a:cubicBezTo>
                      <a:pt x="0" y="1"/>
                      <a:pt x="0" y="2"/>
                      <a:pt x="1" y="2"/>
                    </a:cubicBezTo>
                    <a:cubicBezTo>
                      <a:pt x="3" y="3"/>
                      <a:pt x="4" y="5"/>
                      <a:pt x="4" y="5"/>
                    </a:cubicBezTo>
                    <a:cubicBezTo>
                      <a:pt x="5" y="5"/>
                      <a:pt x="5" y="5"/>
                      <a:pt x="6" y="5"/>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85" name="Freeform 94"/>
              <p:cNvSpPr/>
              <p:nvPr/>
            </p:nvSpPr>
            <p:spPr bwMode="auto">
              <a:xfrm>
                <a:off x="2835" y="1432"/>
                <a:ext cx="52" cy="99"/>
              </a:xfrm>
              <a:custGeom>
                <a:avLst/>
                <a:gdLst>
                  <a:gd name="T0" fmla="*/ 19 w 22"/>
                  <a:gd name="T1" fmla="*/ 10 h 42"/>
                  <a:gd name="T2" fmla="*/ 6 w 22"/>
                  <a:gd name="T3" fmla="*/ 9 h 42"/>
                  <a:gd name="T4" fmla="*/ 22 w 22"/>
                  <a:gd name="T5" fmla="*/ 36 h 42"/>
                  <a:gd name="T6" fmla="*/ 19 w 22"/>
                  <a:gd name="T7" fmla="*/ 10 h 42"/>
                </a:gdLst>
                <a:ahLst/>
                <a:cxnLst>
                  <a:cxn ang="0">
                    <a:pos x="T0" y="T1"/>
                  </a:cxn>
                  <a:cxn ang="0">
                    <a:pos x="T2" y="T3"/>
                  </a:cxn>
                  <a:cxn ang="0">
                    <a:pos x="T4" y="T5"/>
                  </a:cxn>
                  <a:cxn ang="0">
                    <a:pos x="T6" y="T7"/>
                  </a:cxn>
                </a:cxnLst>
                <a:rect l="0" t="0" r="r" b="b"/>
                <a:pathLst>
                  <a:path w="22" h="42">
                    <a:moveTo>
                      <a:pt x="19" y="10"/>
                    </a:moveTo>
                    <a:cubicBezTo>
                      <a:pt x="19" y="10"/>
                      <a:pt x="11" y="0"/>
                      <a:pt x="6" y="9"/>
                    </a:cubicBezTo>
                    <a:cubicBezTo>
                      <a:pt x="0" y="17"/>
                      <a:pt x="8" y="42"/>
                      <a:pt x="22" y="36"/>
                    </a:cubicBezTo>
                    <a:lnTo>
                      <a:pt x="19" y="1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86" name="Freeform 95"/>
              <p:cNvSpPr/>
              <p:nvPr/>
            </p:nvSpPr>
            <p:spPr bwMode="auto">
              <a:xfrm>
                <a:off x="2852" y="1465"/>
                <a:ext cx="30" cy="33"/>
              </a:xfrm>
              <a:custGeom>
                <a:avLst/>
                <a:gdLst>
                  <a:gd name="T0" fmla="*/ 12 w 13"/>
                  <a:gd name="T1" fmla="*/ 14 h 14"/>
                  <a:gd name="T2" fmla="*/ 11 w 13"/>
                  <a:gd name="T3" fmla="*/ 14 h 14"/>
                  <a:gd name="T4" fmla="*/ 1 w 13"/>
                  <a:gd name="T5" fmla="*/ 3 h 14"/>
                  <a:gd name="T6" fmla="*/ 0 w 13"/>
                  <a:gd name="T7" fmla="*/ 1 h 14"/>
                  <a:gd name="T8" fmla="*/ 1 w 13"/>
                  <a:gd name="T9" fmla="*/ 0 h 14"/>
                  <a:gd name="T10" fmla="*/ 13 w 13"/>
                  <a:gd name="T11" fmla="*/ 13 h 14"/>
                  <a:gd name="T12" fmla="*/ 12 w 13"/>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2" y="14"/>
                    </a:moveTo>
                    <a:cubicBezTo>
                      <a:pt x="12" y="14"/>
                      <a:pt x="11" y="14"/>
                      <a:pt x="11" y="14"/>
                    </a:cubicBezTo>
                    <a:cubicBezTo>
                      <a:pt x="9" y="6"/>
                      <a:pt x="1" y="3"/>
                      <a:pt x="1" y="3"/>
                    </a:cubicBezTo>
                    <a:cubicBezTo>
                      <a:pt x="0" y="2"/>
                      <a:pt x="0" y="2"/>
                      <a:pt x="0" y="1"/>
                    </a:cubicBezTo>
                    <a:cubicBezTo>
                      <a:pt x="0" y="0"/>
                      <a:pt x="1" y="0"/>
                      <a:pt x="1" y="0"/>
                    </a:cubicBezTo>
                    <a:cubicBezTo>
                      <a:pt x="2" y="0"/>
                      <a:pt x="11" y="4"/>
                      <a:pt x="13" y="13"/>
                    </a:cubicBezTo>
                    <a:cubicBezTo>
                      <a:pt x="13" y="14"/>
                      <a:pt x="13" y="14"/>
                      <a:pt x="12" y="14"/>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87" name="Freeform 96"/>
              <p:cNvSpPr/>
              <p:nvPr/>
            </p:nvSpPr>
            <p:spPr bwMode="auto">
              <a:xfrm>
                <a:off x="2856" y="1477"/>
                <a:ext cx="17" cy="12"/>
              </a:xfrm>
              <a:custGeom>
                <a:avLst/>
                <a:gdLst>
                  <a:gd name="T0" fmla="*/ 2 w 7"/>
                  <a:gd name="T1" fmla="*/ 5 h 5"/>
                  <a:gd name="T2" fmla="*/ 1 w 7"/>
                  <a:gd name="T3" fmla="*/ 5 h 5"/>
                  <a:gd name="T4" fmla="*/ 1 w 7"/>
                  <a:gd name="T5" fmla="*/ 4 h 5"/>
                  <a:gd name="T6" fmla="*/ 5 w 7"/>
                  <a:gd name="T7" fmla="*/ 0 h 5"/>
                  <a:gd name="T8" fmla="*/ 7 w 7"/>
                  <a:gd name="T9" fmla="*/ 1 h 5"/>
                  <a:gd name="T10" fmla="*/ 6 w 7"/>
                  <a:gd name="T11" fmla="*/ 2 h 5"/>
                  <a:gd name="T12" fmla="*/ 3 w 7"/>
                  <a:gd name="T13" fmla="*/ 5 h 5"/>
                  <a:gd name="T14" fmla="*/ 2 w 7"/>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5">
                    <a:moveTo>
                      <a:pt x="2" y="5"/>
                    </a:moveTo>
                    <a:cubicBezTo>
                      <a:pt x="1" y="5"/>
                      <a:pt x="1" y="5"/>
                      <a:pt x="1" y="5"/>
                    </a:cubicBezTo>
                    <a:cubicBezTo>
                      <a:pt x="1" y="5"/>
                      <a:pt x="0" y="4"/>
                      <a:pt x="1" y="4"/>
                    </a:cubicBezTo>
                    <a:cubicBezTo>
                      <a:pt x="1" y="4"/>
                      <a:pt x="2" y="1"/>
                      <a:pt x="5" y="0"/>
                    </a:cubicBezTo>
                    <a:cubicBezTo>
                      <a:pt x="6" y="0"/>
                      <a:pt x="7" y="0"/>
                      <a:pt x="7" y="1"/>
                    </a:cubicBezTo>
                    <a:cubicBezTo>
                      <a:pt x="7" y="1"/>
                      <a:pt x="7" y="2"/>
                      <a:pt x="6" y="2"/>
                    </a:cubicBezTo>
                    <a:cubicBezTo>
                      <a:pt x="4" y="3"/>
                      <a:pt x="3" y="5"/>
                      <a:pt x="3" y="5"/>
                    </a:cubicBezTo>
                    <a:cubicBezTo>
                      <a:pt x="3" y="5"/>
                      <a:pt x="2" y="5"/>
                      <a:pt x="2" y="5"/>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88" name="Freeform 97"/>
              <p:cNvSpPr/>
              <p:nvPr/>
            </p:nvSpPr>
            <p:spPr bwMode="auto">
              <a:xfrm>
                <a:off x="2930" y="1569"/>
                <a:ext cx="87" cy="92"/>
              </a:xfrm>
              <a:custGeom>
                <a:avLst/>
                <a:gdLst>
                  <a:gd name="T0" fmla="*/ 37 w 37"/>
                  <a:gd name="T1" fmla="*/ 1 h 39"/>
                  <a:gd name="T2" fmla="*/ 37 w 37"/>
                  <a:gd name="T3" fmla="*/ 28 h 39"/>
                  <a:gd name="T4" fmla="*/ 18 w 37"/>
                  <a:gd name="T5" fmla="*/ 39 h 39"/>
                  <a:gd name="T6" fmla="*/ 0 w 37"/>
                  <a:gd name="T7" fmla="*/ 25 h 39"/>
                  <a:gd name="T8" fmla="*/ 0 w 37"/>
                  <a:gd name="T9" fmla="*/ 1 h 39"/>
                  <a:gd name="T10" fmla="*/ 11 w 37"/>
                  <a:gd name="T11" fmla="*/ 0 h 39"/>
                  <a:gd name="T12" fmla="*/ 37 w 37"/>
                  <a:gd name="T13" fmla="*/ 1 h 39"/>
                </a:gdLst>
                <a:ahLst/>
                <a:cxnLst>
                  <a:cxn ang="0">
                    <a:pos x="T0" y="T1"/>
                  </a:cxn>
                  <a:cxn ang="0">
                    <a:pos x="T2" y="T3"/>
                  </a:cxn>
                  <a:cxn ang="0">
                    <a:pos x="T4" y="T5"/>
                  </a:cxn>
                  <a:cxn ang="0">
                    <a:pos x="T6" y="T7"/>
                  </a:cxn>
                  <a:cxn ang="0">
                    <a:pos x="T8" y="T9"/>
                  </a:cxn>
                  <a:cxn ang="0">
                    <a:pos x="T10" y="T11"/>
                  </a:cxn>
                  <a:cxn ang="0">
                    <a:pos x="T12" y="T13"/>
                  </a:cxn>
                </a:cxnLst>
                <a:rect l="0" t="0" r="r" b="b"/>
                <a:pathLst>
                  <a:path w="37" h="39">
                    <a:moveTo>
                      <a:pt x="37" y="1"/>
                    </a:moveTo>
                    <a:cubicBezTo>
                      <a:pt x="37" y="28"/>
                      <a:pt x="37" y="28"/>
                      <a:pt x="37" y="28"/>
                    </a:cubicBezTo>
                    <a:cubicBezTo>
                      <a:pt x="37" y="28"/>
                      <a:pt x="28" y="39"/>
                      <a:pt x="18" y="39"/>
                    </a:cubicBezTo>
                    <a:cubicBezTo>
                      <a:pt x="8" y="38"/>
                      <a:pt x="0" y="25"/>
                      <a:pt x="0" y="25"/>
                    </a:cubicBezTo>
                    <a:cubicBezTo>
                      <a:pt x="0" y="1"/>
                      <a:pt x="0" y="1"/>
                      <a:pt x="0" y="1"/>
                    </a:cubicBezTo>
                    <a:cubicBezTo>
                      <a:pt x="11" y="0"/>
                      <a:pt x="11" y="0"/>
                      <a:pt x="11" y="0"/>
                    </a:cubicBezTo>
                    <a:lnTo>
                      <a:pt x="37" y="1"/>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89" name="Freeform 98"/>
              <p:cNvSpPr/>
              <p:nvPr/>
            </p:nvSpPr>
            <p:spPr bwMode="auto">
              <a:xfrm>
                <a:off x="2930" y="1569"/>
                <a:ext cx="87" cy="47"/>
              </a:xfrm>
              <a:custGeom>
                <a:avLst/>
                <a:gdLst>
                  <a:gd name="T0" fmla="*/ 37 w 37"/>
                  <a:gd name="T1" fmla="*/ 1 h 20"/>
                  <a:gd name="T2" fmla="*/ 37 w 37"/>
                  <a:gd name="T3" fmla="*/ 14 h 20"/>
                  <a:gd name="T4" fmla="*/ 0 w 37"/>
                  <a:gd name="T5" fmla="*/ 18 h 20"/>
                  <a:gd name="T6" fmla="*/ 0 w 37"/>
                  <a:gd name="T7" fmla="*/ 1 h 20"/>
                  <a:gd name="T8" fmla="*/ 11 w 37"/>
                  <a:gd name="T9" fmla="*/ 0 h 20"/>
                  <a:gd name="T10" fmla="*/ 37 w 37"/>
                  <a:gd name="T11" fmla="*/ 1 h 20"/>
                </a:gdLst>
                <a:ahLst/>
                <a:cxnLst>
                  <a:cxn ang="0">
                    <a:pos x="T0" y="T1"/>
                  </a:cxn>
                  <a:cxn ang="0">
                    <a:pos x="T2" y="T3"/>
                  </a:cxn>
                  <a:cxn ang="0">
                    <a:pos x="T4" y="T5"/>
                  </a:cxn>
                  <a:cxn ang="0">
                    <a:pos x="T6" y="T7"/>
                  </a:cxn>
                  <a:cxn ang="0">
                    <a:pos x="T8" y="T9"/>
                  </a:cxn>
                  <a:cxn ang="0">
                    <a:pos x="T10" y="T11"/>
                  </a:cxn>
                </a:cxnLst>
                <a:rect l="0" t="0" r="r" b="b"/>
                <a:pathLst>
                  <a:path w="37" h="20">
                    <a:moveTo>
                      <a:pt x="37" y="1"/>
                    </a:moveTo>
                    <a:cubicBezTo>
                      <a:pt x="37" y="14"/>
                      <a:pt x="37" y="14"/>
                      <a:pt x="37" y="14"/>
                    </a:cubicBezTo>
                    <a:cubicBezTo>
                      <a:pt x="28" y="18"/>
                      <a:pt x="16" y="20"/>
                      <a:pt x="0" y="18"/>
                    </a:cubicBezTo>
                    <a:cubicBezTo>
                      <a:pt x="0" y="1"/>
                      <a:pt x="0" y="1"/>
                      <a:pt x="0" y="1"/>
                    </a:cubicBezTo>
                    <a:cubicBezTo>
                      <a:pt x="11" y="0"/>
                      <a:pt x="11" y="0"/>
                      <a:pt x="11" y="0"/>
                    </a:cubicBezTo>
                    <a:lnTo>
                      <a:pt x="37" y="1"/>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90" name="Freeform 99"/>
              <p:cNvSpPr/>
              <p:nvPr/>
            </p:nvSpPr>
            <p:spPr bwMode="auto">
              <a:xfrm>
                <a:off x="2866" y="1330"/>
                <a:ext cx="215" cy="296"/>
              </a:xfrm>
              <a:custGeom>
                <a:avLst/>
                <a:gdLst>
                  <a:gd name="T0" fmla="*/ 1 w 91"/>
                  <a:gd name="T1" fmla="*/ 36 h 125"/>
                  <a:gd name="T2" fmla="*/ 4 w 91"/>
                  <a:gd name="T3" fmla="*/ 68 h 125"/>
                  <a:gd name="T4" fmla="*/ 5 w 91"/>
                  <a:gd name="T5" fmla="*/ 75 h 125"/>
                  <a:gd name="T6" fmla="*/ 61 w 91"/>
                  <a:gd name="T7" fmla="*/ 112 h 125"/>
                  <a:gd name="T8" fmla="*/ 88 w 91"/>
                  <a:gd name="T9" fmla="*/ 69 h 125"/>
                  <a:gd name="T10" fmla="*/ 91 w 91"/>
                  <a:gd name="T11" fmla="*/ 35 h 125"/>
                  <a:gd name="T12" fmla="*/ 77 w 91"/>
                  <a:gd name="T13" fmla="*/ 12 h 125"/>
                  <a:gd name="T14" fmla="*/ 17 w 91"/>
                  <a:gd name="T15" fmla="*/ 10 h 125"/>
                  <a:gd name="T16" fmla="*/ 1 w 91"/>
                  <a:gd name="T17" fmla="*/ 3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25">
                    <a:moveTo>
                      <a:pt x="1" y="36"/>
                    </a:moveTo>
                    <a:cubicBezTo>
                      <a:pt x="1" y="46"/>
                      <a:pt x="2" y="58"/>
                      <a:pt x="4" y="68"/>
                    </a:cubicBezTo>
                    <a:cubicBezTo>
                      <a:pt x="4" y="70"/>
                      <a:pt x="5" y="73"/>
                      <a:pt x="5" y="75"/>
                    </a:cubicBezTo>
                    <a:cubicBezTo>
                      <a:pt x="11" y="93"/>
                      <a:pt x="24" y="125"/>
                      <a:pt x="61" y="112"/>
                    </a:cubicBezTo>
                    <a:cubicBezTo>
                      <a:pt x="77" y="106"/>
                      <a:pt x="85" y="88"/>
                      <a:pt x="88" y="69"/>
                    </a:cubicBezTo>
                    <a:cubicBezTo>
                      <a:pt x="91" y="57"/>
                      <a:pt x="91" y="44"/>
                      <a:pt x="91" y="35"/>
                    </a:cubicBezTo>
                    <a:cubicBezTo>
                      <a:pt x="91" y="25"/>
                      <a:pt x="86" y="17"/>
                      <a:pt x="77" y="12"/>
                    </a:cubicBezTo>
                    <a:cubicBezTo>
                      <a:pt x="56" y="0"/>
                      <a:pt x="32" y="5"/>
                      <a:pt x="17" y="10"/>
                    </a:cubicBezTo>
                    <a:cubicBezTo>
                      <a:pt x="7" y="14"/>
                      <a:pt x="0" y="25"/>
                      <a:pt x="1" y="36"/>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91" name="Oval 100"/>
              <p:cNvSpPr>
                <a:spLocks noChangeArrowheads="1"/>
              </p:cNvSpPr>
              <p:nvPr/>
            </p:nvSpPr>
            <p:spPr bwMode="auto">
              <a:xfrm>
                <a:off x="3015" y="1448"/>
                <a:ext cx="16" cy="24"/>
              </a:xfrm>
              <a:prstGeom prst="ellipse">
                <a:avLst/>
              </a:pr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92" name="Oval 101"/>
              <p:cNvSpPr>
                <a:spLocks noChangeArrowheads="1"/>
              </p:cNvSpPr>
              <p:nvPr/>
            </p:nvSpPr>
            <p:spPr bwMode="auto">
              <a:xfrm>
                <a:off x="2925" y="1448"/>
                <a:ext cx="14" cy="24"/>
              </a:xfrm>
              <a:prstGeom prst="ellipse">
                <a:avLst/>
              </a:pr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93" name="Freeform 102"/>
              <p:cNvSpPr/>
              <p:nvPr/>
            </p:nvSpPr>
            <p:spPr bwMode="auto">
              <a:xfrm>
                <a:off x="2998" y="1420"/>
                <a:ext cx="50" cy="17"/>
              </a:xfrm>
              <a:custGeom>
                <a:avLst/>
                <a:gdLst>
                  <a:gd name="T0" fmla="*/ 16 w 21"/>
                  <a:gd name="T1" fmla="*/ 2 h 7"/>
                  <a:gd name="T2" fmla="*/ 3 w 21"/>
                  <a:gd name="T3" fmla="*/ 0 h 7"/>
                  <a:gd name="T4" fmla="*/ 0 w 21"/>
                  <a:gd name="T5" fmla="*/ 3 h 7"/>
                  <a:gd name="T6" fmla="*/ 0 w 21"/>
                  <a:gd name="T7" fmla="*/ 3 h 7"/>
                  <a:gd name="T8" fmla="*/ 3 w 21"/>
                  <a:gd name="T9" fmla="*/ 5 h 7"/>
                  <a:gd name="T10" fmla="*/ 21 w 21"/>
                  <a:gd name="T11" fmla="*/ 7 h 7"/>
                  <a:gd name="T12" fmla="*/ 20 w 21"/>
                  <a:gd name="T13" fmla="*/ 5 h 7"/>
                  <a:gd name="T14" fmla="*/ 16 w 21"/>
                  <a:gd name="T15" fmla="*/ 2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6" y="2"/>
                    </a:moveTo>
                    <a:cubicBezTo>
                      <a:pt x="13" y="2"/>
                      <a:pt x="8" y="0"/>
                      <a:pt x="3" y="0"/>
                    </a:cubicBezTo>
                    <a:cubicBezTo>
                      <a:pt x="1" y="0"/>
                      <a:pt x="0" y="2"/>
                      <a:pt x="0" y="3"/>
                    </a:cubicBezTo>
                    <a:cubicBezTo>
                      <a:pt x="0" y="3"/>
                      <a:pt x="0" y="3"/>
                      <a:pt x="0" y="3"/>
                    </a:cubicBezTo>
                    <a:cubicBezTo>
                      <a:pt x="0" y="4"/>
                      <a:pt x="1" y="5"/>
                      <a:pt x="3" y="5"/>
                    </a:cubicBezTo>
                    <a:cubicBezTo>
                      <a:pt x="6" y="5"/>
                      <a:pt x="16" y="5"/>
                      <a:pt x="21" y="7"/>
                    </a:cubicBezTo>
                    <a:cubicBezTo>
                      <a:pt x="21" y="6"/>
                      <a:pt x="20" y="6"/>
                      <a:pt x="20" y="5"/>
                    </a:cubicBezTo>
                    <a:cubicBezTo>
                      <a:pt x="19" y="4"/>
                      <a:pt x="17" y="3"/>
                      <a:pt x="16" y="2"/>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94" name="Freeform 103"/>
              <p:cNvSpPr/>
              <p:nvPr/>
            </p:nvSpPr>
            <p:spPr bwMode="auto">
              <a:xfrm>
                <a:off x="2906" y="1420"/>
                <a:ext cx="50" cy="17"/>
              </a:xfrm>
              <a:custGeom>
                <a:avLst/>
                <a:gdLst>
                  <a:gd name="T0" fmla="*/ 5 w 21"/>
                  <a:gd name="T1" fmla="*/ 2 h 7"/>
                  <a:gd name="T2" fmla="*/ 18 w 21"/>
                  <a:gd name="T3" fmla="*/ 0 h 7"/>
                  <a:gd name="T4" fmla="*/ 20 w 21"/>
                  <a:gd name="T5" fmla="*/ 3 h 7"/>
                  <a:gd name="T6" fmla="*/ 20 w 21"/>
                  <a:gd name="T7" fmla="*/ 3 h 7"/>
                  <a:gd name="T8" fmla="*/ 18 w 21"/>
                  <a:gd name="T9" fmla="*/ 5 h 7"/>
                  <a:gd name="T10" fmla="*/ 0 w 21"/>
                  <a:gd name="T11" fmla="*/ 7 h 7"/>
                  <a:gd name="T12" fmla="*/ 1 w 21"/>
                  <a:gd name="T13" fmla="*/ 5 h 7"/>
                  <a:gd name="T14" fmla="*/ 5 w 21"/>
                  <a:gd name="T15" fmla="*/ 2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5" y="2"/>
                    </a:moveTo>
                    <a:cubicBezTo>
                      <a:pt x="7" y="2"/>
                      <a:pt x="13" y="0"/>
                      <a:pt x="18" y="0"/>
                    </a:cubicBezTo>
                    <a:cubicBezTo>
                      <a:pt x="19" y="0"/>
                      <a:pt x="21" y="2"/>
                      <a:pt x="20" y="3"/>
                    </a:cubicBezTo>
                    <a:cubicBezTo>
                      <a:pt x="20" y="3"/>
                      <a:pt x="20" y="3"/>
                      <a:pt x="20" y="3"/>
                    </a:cubicBezTo>
                    <a:cubicBezTo>
                      <a:pt x="20" y="4"/>
                      <a:pt x="19" y="5"/>
                      <a:pt x="18" y="5"/>
                    </a:cubicBezTo>
                    <a:cubicBezTo>
                      <a:pt x="14" y="5"/>
                      <a:pt x="4" y="5"/>
                      <a:pt x="0" y="7"/>
                    </a:cubicBezTo>
                    <a:cubicBezTo>
                      <a:pt x="0" y="6"/>
                      <a:pt x="0" y="6"/>
                      <a:pt x="1" y="5"/>
                    </a:cubicBezTo>
                    <a:cubicBezTo>
                      <a:pt x="2" y="4"/>
                      <a:pt x="3" y="3"/>
                      <a:pt x="5" y="2"/>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95" name="Freeform 104"/>
              <p:cNvSpPr/>
              <p:nvPr/>
            </p:nvSpPr>
            <p:spPr bwMode="auto">
              <a:xfrm>
                <a:off x="2963" y="1458"/>
                <a:ext cx="23" cy="54"/>
              </a:xfrm>
              <a:custGeom>
                <a:avLst/>
                <a:gdLst>
                  <a:gd name="T0" fmla="*/ 5 w 10"/>
                  <a:gd name="T1" fmla="*/ 23 h 23"/>
                  <a:gd name="T2" fmla="*/ 7 w 10"/>
                  <a:gd name="T3" fmla="*/ 22 h 23"/>
                  <a:gd name="T4" fmla="*/ 9 w 10"/>
                  <a:gd name="T5" fmla="*/ 19 h 23"/>
                  <a:gd name="T6" fmla="*/ 8 w 10"/>
                  <a:gd name="T7" fmla="*/ 1 h 23"/>
                  <a:gd name="T8" fmla="*/ 7 w 10"/>
                  <a:gd name="T9" fmla="*/ 0 h 23"/>
                  <a:gd name="T10" fmla="*/ 6 w 10"/>
                  <a:gd name="T11" fmla="*/ 1 h 23"/>
                  <a:gd name="T12" fmla="*/ 7 w 10"/>
                  <a:gd name="T13" fmla="*/ 19 h 23"/>
                  <a:gd name="T14" fmla="*/ 6 w 10"/>
                  <a:gd name="T15" fmla="*/ 20 h 23"/>
                  <a:gd name="T16" fmla="*/ 1 w 10"/>
                  <a:gd name="T17" fmla="*/ 20 h 23"/>
                  <a:gd name="T18" fmla="*/ 0 w 10"/>
                  <a:gd name="T19" fmla="*/ 21 h 23"/>
                  <a:gd name="T20" fmla="*/ 0 w 10"/>
                  <a:gd name="T21" fmla="*/ 22 h 23"/>
                  <a:gd name="T22" fmla="*/ 5 w 10"/>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5" y="23"/>
                    </a:moveTo>
                    <a:cubicBezTo>
                      <a:pt x="6" y="23"/>
                      <a:pt x="7" y="23"/>
                      <a:pt x="7" y="22"/>
                    </a:cubicBezTo>
                    <a:cubicBezTo>
                      <a:pt x="8" y="22"/>
                      <a:pt x="9" y="21"/>
                      <a:pt x="9" y="19"/>
                    </a:cubicBezTo>
                    <a:cubicBezTo>
                      <a:pt x="10" y="15"/>
                      <a:pt x="8" y="1"/>
                      <a:pt x="8" y="1"/>
                    </a:cubicBezTo>
                    <a:cubicBezTo>
                      <a:pt x="8" y="0"/>
                      <a:pt x="8" y="0"/>
                      <a:pt x="7" y="0"/>
                    </a:cubicBezTo>
                    <a:cubicBezTo>
                      <a:pt x="6" y="0"/>
                      <a:pt x="6" y="0"/>
                      <a:pt x="6" y="1"/>
                    </a:cubicBezTo>
                    <a:cubicBezTo>
                      <a:pt x="6" y="1"/>
                      <a:pt x="7" y="15"/>
                      <a:pt x="7" y="19"/>
                    </a:cubicBezTo>
                    <a:cubicBezTo>
                      <a:pt x="7" y="20"/>
                      <a:pt x="6" y="20"/>
                      <a:pt x="6" y="20"/>
                    </a:cubicBezTo>
                    <a:cubicBezTo>
                      <a:pt x="5" y="21"/>
                      <a:pt x="2" y="20"/>
                      <a:pt x="1" y="20"/>
                    </a:cubicBezTo>
                    <a:cubicBezTo>
                      <a:pt x="1" y="20"/>
                      <a:pt x="0" y="20"/>
                      <a:pt x="0" y="21"/>
                    </a:cubicBezTo>
                    <a:cubicBezTo>
                      <a:pt x="0" y="21"/>
                      <a:pt x="0" y="22"/>
                      <a:pt x="0" y="22"/>
                    </a:cubicBezTo>
                    <a:cubicBezTo>
                      <a:pt x="1" y="22"/>
                      <a:pt x="3" y="23"/>
                      <a:pt x="5" y="23"/>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96" name="Freeform 105"/>
              <p:cNvSpPr/>
              <p:nvPr/>
            </p:nvSpPr>
            <p:spPr bwMode="auto">
              <a:xfrm>
                <a:off x="2944" y="1531"/>
                <a:ext cx="66" cy="29"/>
              </a:xfrm>
              <a:custGeom>
                <a:avLst/>
                <a:gdLst>
                  <a:gd name="T0" fmla="*/ 28 w 28"/>
                  <a:gd name="T1" fmla="*/ 0 h 12"/>
                  <a:gd name="T2" fmla="*/ 14 w 28"/>
                  <a:gd name="T3" fmla="*/ 12 h 12"/>
                  <a:gd name="T4" fmla="*/ 0 w 28"/>
                  <a:gd name="T5" fmla="*/ 0 h 12"/>
                  <a:gd name="T6" fmla="*/ 28 w 28"/>
                  <a:gd name="T7" fmla="*/ 0 h 12"/>
                </a:gdLst>
                <a:ahLst/>
                <a:cxnLst>
                  <a:cxn ang="0">
                    <a:pos x="T0" y="T1"/>
                  </a:cxn>
                  <a:cxn ang="0">
                    <a:pos x="T2" y="T3"/>
                  </a:cxn>
                  <a:cxn ang="0">
                    <a:pos x="T4" y="T5"/>
                  </a:cxn>
                  <a:cxn ang="0">
                    <a:pos x="T6" y="T7"/>
                  </a:cxn>
                </a:cxnLst>
                <a:rect l="0" t="0" r="r" b="b"/>
                <a:pathLst>
                  <a:path w="28" h="12">
                    <a:moveTo>
                      <a:pt x="28" y="0"/>
                    </a:moveTo>
                    <a:cubicBezTo>
                      <a:pt x="27" y="4"/>
                      <a:pt x="24" y="12"/>
                      <a:pt x="14" y="12"/>
                    </a:cubicBezTo>
                    <a:cubicBezTo>
                      <a:pt x="4" y="12"/>
                      <a:pt x="1" y="5"/>
                      <a:pt x="0"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97" name="Freeform 106"/>
              <p:cNvSpPr/>
              <p:nvPr/>
            </p:nvSpPr>
            <p:spPr bwMode="auto">
              <a:xfrm>
                <a:off x="2960" y="1567"/>
                <a:ext cx="31" cy="9"/>
              </a:xfrm>
              <a:custGeom>
                <a:avLst/>
                <a:gdLst>
                  <a:gd name="T0" fmla="*/ 7 w 13"/>
                  <a:gd name="T1" fmla="*/ 4 h 4"/>
                  <a:gd name="T2" fmla="*/ 13 w 13"/>
                  <a:gd name="T3" fmla="*/ 3 h 4"/>
                  <a:gd name="T4" fmla="*/ 13 w 13"/>
                  <a:gd name="T5" fmla="*/ 1 h 4"/>
                  <a:gd name="T6" fmla="*/ 11 w 13"/>
                  <a:gd name="T7" fmla="*/ 1 h 4"/>
                  <a:gd name="T8" fmla="*/ 7 w 13"/>
                  <a:gd name="T9" fmla="*/ 2 h 4"/>
                  <a:gd name="T10" fmla="*/ 2 w 13"/>
                  <a:gd name="T11" fmla="*/ 1 h 4"/>
                  <a:gd name="T12" fmla="*/ 1 w 13"/>
                  <a:gd name="T13" fmla="*/ 1 h 4"/>
                  <a:gd name="T14" fmla="*/ 1 w 13"/>
                  <a:gd name="T15" fmla="*/ 3 h 4"/>
                  <a:gd name="T16" fmla="*/ 7 w 1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
                    <a:moveTo>
                      <a:pt x="7" y="4"/>
                    </a:moveTo>
                    <a:cubicBezTo>
                      <a:pt x="10" y="4"/>
                      <a:pt x="13" y="3"/>
                      <a:pt x="13" y="3"/>
                    </a:cubicBezTo>
                    <a:cubicBezTo>
                      <a:pt x="13" y="2"/>
                      <a:pt x="13" y="2"/>
                      <a:pt x="13" y="1"/>
                    </a:cubicBezTo>
                    <a:cubicBezTo>
                      <a:pt x="13" y="1"/>
                      <a:pt x="12" y="0"/>
                      <a:pt x="11" y="1"/>
                    </a:cubicBezTo>
                    <a:cubicBezTo>
                      <a:pt x="11" y="1"/>
                      <a:pt x="9" y="2"/>
                      <a:pt x="7" y="2"/>
                    </a:cubicBezTo>
                    <a:cubicBezTo>
                      <a:pt x="5" y="2"/>
                      <a:pt x="2" y="1"/>
                      <a:pt x="2" y="1"/>
                    </a:cubicBezTo>
                    <a:cubicBezTo>
                      <a:pt x="2" y="0"/>
                      <a:pt x="1" y="1"/>
                      <a:pt x="1" y="1"/>
                    </a:cubicBezTo>
                    <a:cubicBezTo>
                      <a:pt x="0" y="2"/>
                      <a:pt x="1" y="2"/>
                      <a:pt x="1" y="3"/>
                    </a:cubicBezTo>
                    <a:cubicBezTo>
                      <a:pt x="1" y="3"/>
                      <a:pt x="4" y="4"/>
                      <a:pt x="7" y="4"/>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98" name="Freeform 107"/>
              <p:cNvSpPr/>
              <p:nvPr/>
            </p:nvSpPr>
            <p:spPr bwMode="auto">
              <a:xfrm>
                <a:off x="2854" y="1273"/>
                <a:ext cx="234" cy="213"/>
              </a:xfrm>
              <a:custGeom>
                <a:avLst/>
                <a:gdLst>
                  <a:gd name="T0" fmla="*/ 1 w 99"/>
                  <a:gd name="T1" fmla="*/ 58 h 90"/>
                  <a:gd name="T2" fmla="*/ 4 w 99"/>
                  <a:gd name="T3" fmla="*/ 60 h 90"/>
                  <a:gd name="T4" fmla="*/ 4 w 99"/>
                  <a:gd name="T5" fmla="*/ 69 h 90"/>
                  <a:gd name="T6" fmla="*/ 11 w 99"/>
                  <a:gd name="T7" fmla="*/ 85 h 90"/>
                  <a:gd name="T8" fmla="*/ 11 w 99"/>
                  <a:gd name="T9" fmla="*/ 61 h 90"/>
                  <a:gd name="T10" fmla="*/ 17 w 99"/>
                  <a:gd name="T11" fmla="*/ 60 h 90"/>
                  <a:gd name="T12" fmla="*/ 21 w 99"/>
                  <a:gd name="T13" fmla="*/ 43 h 90"/>
                  <a:gd name="T14" fmla="*/ 23 w 99"/>
                  <a:gd name="T15" fmla="*/ 60 h 90"/>
                  <a:gd name="T16" fmla="*/ 43 w 99"/>
                  <a:gd name="T17" fmla="*/ 59 h 90"/>
                  <a:gd name="T18" fmla="*/ 48 w 99"/>
                  <a:gd name="T19" fmla="*/ 42 h 90"/>
                  <a:gd name="T20" fmla="*/ 51 w 99"/>
                  <a:gd name="T21" fmla="*/ 58 h 90"/>
                  <a:gd name="T22" fmla="*/ 71 w 99"/>
                  <a:gd name="T23" fmla="*/ 59 h 90"/>
                  <a:gd name="T24" fmla="*/ 73 w 99"/>
                  <a:gd name="T25" fmla="*/ 42 h 90"/>
                  <a:gd name="T26" fmla="*/ 79 w 99"/>
                  <a:gd name="T27" fmla="*/ 59 h 90"/>
                  <a:gd name="T28" fmla="*/ 99 w 99"/>
                  <a:gd name="T29" fmla="*/ 59 h 90"/>
                  <a:gd name="T30" fmla="*/ 94 w 99"/>
                  <a:gd name="T31" fmla="*/ 35 h 90"/>
                  <a:gd name="T32" fmla="*/ 76 w 99"/>
                  <a:gd name="T33" fmla="*/ 13 h 90"/>
                  <a:gd name="T34" fmla="*/ 18 w 99"/>
                  <a:gd name="T35" fmla="*/ 12 h 90"/>
                  <a:gd name="T36" fmla="*/ 1 w 99"/>
                  <a:gd name="T37"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90">
                    <a:moveTo>
                      <a:pt x="1" y="58"/>
                    </a:moveTo>
                    <a:cubicBezTo>
                      <a:pt x="1" y="59"/>
                      <a:pt x="2" y="60"/>
                      <a:pt x="4" y="60"/>
                    </a:cubicBezTo>
                    <a:cubicBezTo>
                      <a:pt x="3" y="63"/>
                      <a:pt x="4" y="66"/>
                      <a:pt x="4" y="69"/>
                    </a:cubicBezTo>
                    <a:cubicBezTo>
                      <a:pt x="5" y="86"/>
                      <a:pt x="10" y="90"/>
                      <a:pt x="11" y="85"/>
                    </a:cubicBezTo>
                    <a:cubicBezTo>
                      <a:pt x="11" y="82"/>
                      <a:pt x="11" y="66"/>
                      <a:pt x="11" y="61"/>
                    </a:cubicBezTo>
                    <a:cubicBezTo>
                      <a:pt x="15" y="61"/>
                      <a:pt x="17" y="60"/>
                      <a:pt x="17" y="60"/>
                    </a:cubicBezTo>
                    <a:cubicBezTo>
                      <a:pt x="21" y="43"/>
                      <a:pt x="21" y="43"/>
                      <a:pt x="21" y="43"/>
                    </a:cubicBezTo>
                    <a:cubicBezTo>
                      <a:pt x="23" y="60"/>
                      <a:pt x="23" y="60"/>
                      <a:pt x="23" y="60"/>
                    </a:cubicBezTo>
                    <a:cubicBezTo>
                      <a:pt x="29" y="62"/>
                      <a:pt x="43" y="59"/>
                      <a:pt x="43" y="59"/>
                    </a:cubicBezTo>
                    <a:cubicBezTo>
                      <a:pt x="48" y="42"/>
                      <a:pt x="48" y="42"/>
                      <a:pt x="48" y="42"/>
                    </a:cubicBezTo>
                    <a:cubicBezTo>
                      <a:pt x="51" y="58"/>
                      <a:pt x="51" y="58"/>
                      <a:pt x="51" y="58"/>
                    </a:cubicBezTo>
                    <a:cubicBezTo>
                      <a:pt x="60" y="62"/>
                      <a:pt x="71" y="59"/>
                      <a:pt x="71" y="59"/>
                    </a:cubicBezTo>
                    <a:cubicBezTo>
                      <a:pt x="73" y="42"/>
                      <a:pt x="73" y="42"/>
                      <a:pt x="73" y="42"/>
                    </a:cubicBezTo>
                    <a:cubicBezTo>
                      <a:pt x="79" y="59"/>
                      <a:pt x="79" y="59"/>
                      <a:pt x="79" y="59"/>
                    </a:cubicBezTo>
                    <a:cubicBezTo>
                      <a:pt x="79" y="59"/>
                      <a:pt x="99" y="66"/>
                      <a:pt x="99" y="59"/>
                    </a:cubicBezTo>
                    <a:cubicBezTo>
                      <a:pt x="99" y="55"/>
                      <a:pt x="96" y="44"/>
                      <a:pt x="94" y="35"/>
                    </a:cubicBezTo>
                    <a:cubicBezTo>
                      <a:pt x="91" y="26"/>
                      <a:pt x="85" y="18"/>
                      <a:pt x="76" y="13"/>
                    </a:cubicBezTo>
                    <a:cubicBezTo>
                      <a:pt x="52" y="0"/>
                      <a:pt x="27" y="7"/>
                      <a:pt x="18" y="12"/>
                    </a:cubicBezTo>
                    <a:cubicBezTo>
                      <a:pt x="0" y="23"/>
                      <a:pt x="1" y="58"/>
                      <a:pt x="1" y="58"/>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99" name="Freeform 108"/>
              <p:cNvSpPr/>
              <p:nvPr/>
            </p:nvSpPr>
            <p:spPr bwMode="auto">
              <a:xfrm>
                <a:off x="3039" y="1328"/>
                <a:ext cx="104" cy="317"/>
              </a:xfrm>
              <a:custGeom>
                <a:avLst/>
                <a:gdLst>
                  <a:gd name="T0" fmla="*/ 10 w 44"/>
                  <a:gd name="T1" fmla="*/ 0 h 134"/>
                  <a:gd name="T2" fmla="*/ 31 w 44"/>
                  <a:gd name="T3" fmla="*/ 53 h 134"/>
                  <a:gd name="T4" fmla="*/ 23 w 44"/>
                  <a:gd name="T5" fmla="*/ 122 h 134"/>
                  <a:gd name="T6" fmla="*/ 0 w 44"/>
                  <a:gd name="T7" fmla="*/ 107 h 134"/>
                  <a:gd name="T8" fmla="*/ 10 w 44"/>
                  <a:gd name="T9" fmla="*/ 26 h 134"/>
                  <a:gd name="T10" fmla="*/ 10 w 44"/>
                  <a:gd name="T11" fmla="*/ 0 h 134"/>
                </a:gdLst>
                <a:ahLst/>
                <a:cxnLst>
                  <a:cxn ang="0">
                    <a:pos x="T0" y="T1"/>
                  </a:cxn>
                  <a:cxn ang="0">
                    <a:pos x="T2" y="T3"/>
                  </a:cxn>
                  <a:cxn ang="0">
                    <a:pos x="T4" y="T5"/>
                  </a:cxn>
                  <a:cxn ang="0">
                    <a:pos x="T6" y="T7"/>
                  </a:cxn>
                  <a:cxn ang="0">
                    <a:pos x="T8" y="T9"/>
                  </a:cxn>
                  <a:cxn ang="0">
                    <a:pos x="T10" y="T11"/>
                  </a:cxn>
                </a:cxnLst>
                <a:rect l="0" t="0" r="r" b="b"/>
                <a:pathLst>
                  <a:path w="44" h="134">
                    <a:moveTo>
                      <a:pt x="10" y="0"/>
                    </a:moveTo>
                    <a:cubicBezTo>
                      <a:pt x="10" y="0"/>
                      <a:pt x="26" y="19"/>
                      <a:pt x="31" y="53"/>
                    </a:cubicBezTo>
                    <a:cubicBezTo>
                      <a:pt x="37" y="86"/>
                      <a:pt x="44" y="111"/>
                      <a:pt x="23" y="122"/>
                    </a:cubicBezTo>
                    <a:cubicBezTo>
                      <a:pt x="2" y="134"/>
                      <a:pt x="0" y="114"/>
                      <a:pt x="0" y="107"/>
                    </a:cubicBezTo>
                    <a:cubicBezTo>
                      <a:pt x="1" y="101"/>
                      <a:pt x="23" y="78"/>
                      <a:pt x="10" y="26"/>
                    </a:cubicBezTo>
                    <a:cubicBezTo>
                      <a:pt x="6" y="10"/>
                      <a:pt x="10" y="0"/>
                      <a:pt x="10" y="0"/>
                    </a:cubicBezTo>
                    <a:close/>
                  </a:path>
                </a:pathLst>
              </a:custGeom>
              <a:solidFill>
                <a:srgbClr val="0C3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00" name="Oval 109"/>
              <p:cNvSpPr>
                <a:spLocks noChangeArrowheads="1"/>
              </p:cNvSpPr>
              <p:nvPr/>
            </p:nvSpPr>
            <p:spPr bwMode="auto">
              <a:xfrm>
                <a:off x="2866" y="1512"/>
                <a:ext cx="14" cy="14"/>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01" name="Freeform 110"/>
              <p:cNvSpPr/>
              <p:nvPr/>
            </p:nvSpPr>
            <p:spPr bwMode="auto">
              <a:xfrm>
                <a:off x="2702" y="1721"/>
                <a:ext cx="767" cy="682"/>
              </a:xfrm>
              <a:custGeom>
                <a:avLst/>
                <a:gdLst>
                  <a:gd name="T0" fmla="*/ 295 w 324"/>
                  <a:gd name="T1" fmla="*/ 91 h 288"/>
                  <a:gd name="T2" fmla="*/ 214 w 324"/>
                  <a:gd name="T3" fmla="*/ 278 h 288"/>
                  <a:gd name="T4" fmla="*/ 183 w 324"/>
                  <a:gd name="T5" fmla="*/ 286 h 288"/>
                  <a:gd name="T6" fmla="*/ 145 w 324"/>
                  <a:gd name="T7" fmla="*/ 287 h 288"/>
                  <a:gd name="T8" fmla="*/ 112 w 324"/>
                  <a:gd name="T9" fmla="*/ 279 h 288"/>
                  <a:gd name="T10" fmla="*/ 102 w 324"/>
                  <a:gd name="T11" fmla="*/ 275 h 288"/>
                  <a:gd name="T12" fmla="*/ 64 w 324"/>
                  <a:gd name="T13" fmla="*/ 250 h 288"/>
                  <a:gd name="T14" fmla="*/ 58 w 324"/>
                  <a:gd name="T15" fmla="*/ 244 h 288"/>
                  <a:gd name="T16" fmla="*/ 28 w 324"/>
                  <a:gd name="T17" fmla="*/ 197 h 288"/>
                  <a:gd name="T18" fmla="*/ 26 w 324"/>
                  <a:gd name="T19" fmla="*/ 192 h 288"/>
                  <a:gd name="T20" fmla="*/ 109 w 324"/>
                  <a:gd name="T21" fmla="*/ 10 h 288"/>
                  <a:gd name="T22" fmla="*/ 163 w 324"/>
                  <a:gd name="T23" fmla="*/ 0 h 288"/>
                  <a:gd name="T24" fmla="*/ 173 w 324"/>
                  <a:gd name="T25" fmla="*/ 1 h 288"/>
                  <a:gd name="T26" fmla="*/ 217 w 324"/>
                  <a:gd name="T27" fmla="*/ 11 h 288"/>
                  <a:gd name="T28" fmla="*/ 226 w 324"/>
                  <a:gd name="T29" fmla="*/ 16 h 288"/>
                  <a:gd name="T30" fmla="*/ 255 w 324"/>
                  <a:gd name="T31" fmla="*/ 35 h 288"/>
                  <a:gd name="T32" fmla="*/ 280 w 324"/>
                  <a:gd name="T33" fmla="*/ 62 h 288"/>
                  <a:gd name="T34" fmla="*/ 293 w 324"/>
                  <a:gd name="T35" fmla="*/ 87 h 288"/>
                  <a:gd name="T36" fmla="*/ 295 w 324"/>
                  <a:gd name="T37" fmla="*/ 9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288">
                    <a:moveTo>
                      <a:pt x="295" y="91"/>
                    </a:moveTo>
                    <a:cubicBezTo>
                      <a:pt x="324" y="165"/>
                      <a:pt x="288" y="249"/>
                      <a:pt x="214" y="278"/>
                    </a:cubicBezTo>
                    <a:cubicBezTo>
                      <a:pt x="204" y="282"/>
                      <a:pt x="193" y="285"/>
                      <a:pt x="183" y="286"/>
                    </a:cubicBezTo>
                    <a:cubicBezTo>
                      <a:pt x="170" y="288"/>
                      <a:pt x="157" y="288"/>
                      <a:pt x="145" y="287"/>
                    </a:cubicBezTo>
                    <a:cubicBezTo>
                      <a:pt x="133" y="286"/>
                      <a:pt x="122" y="283"/>
                      <a:pt x="112" y="279"/>
                    </a:cubicBezTo>
                    <a:cubicBezTo>
                      <a:pt x="108" y="278"/>
                      <a:pt x="105" y="276"/>
                      <a:pt x="102" y="275"/>
                    </a:cubicBezTo>
                    <a:cubicBezTo>
                      <a:pt x="88" y="269"/>
                      <a:pt x="75" y="260"/>
                      <a:pt x="64" y="250"/>
                    </a:cubicBezTo>
                    <a:cubicBezTo>
                      <a:pt x="62" y="248"/>
                      <a:pt x="60" y="246"/>
                      <a:pt x="58" y="244"/>
                    </a:cubicBezTo>
                    <a:cubicBezTo>
                      <a:pt x="45" y="231"/>
                      <a:pt x="35" y="215"/>
                      <a:pt x="28" y="197"/>
                    </a:cubicBezTo>
                    <a:cubicBezTo>
                      <a:pt x="27" y="195"/>
                      <a:pt x="26" y="193"/>
                      <a:pt x="26" y="192"/>
                    </a:cubicBezTo>
                    <a:cubicBezTo>
                      <a:pt x="0" y="119"/>
                      <a:pt x="37" y="39"/>
                      <a:pt x="109" y="10"/>
                    </a:cubicBezTo>
                    <a:cubicBezTo>
                      <a:pt x="127" y="3"/>
                      <a:pt x="145" y="0"/>
                      <a:pt x="163" y="0"/>
                    </a:cubicBezTo>
                    <a:cubicBezTo>
                      <a:pt x="166" y="0"/>
                      <a:pt x="170" y="1"/>
                      <a:pt x="173" y="1"/>
                    </a:cubicBezTo>
                    <a:cubicBezTo>
                      <a:pt x="188" y="2"/>
                      <a:pt x="203" y="6"/>
                      <a:pt x="217" y="11"/>
                    </a:cubicBezTo>
                    <a:cubicBezTo>
                      <a:pt x="220" y="13"/>
                      <a:pt x="223" y="14"/>
                      <a:pt x="226" y="16"/>
                    </a:cubicBezTo>
                    <a:cubicBezTo>
                      <a:pt x="236" y="21"/>
                      <a:pt x="246" y="27"/>
                      <a:pt x="255" y="35"/>
                    </a:cubicBezTo>
                    <a:cubicBezTo>
                      <a:pt x="264" y="43"/>
                      <a:pt x="272" y="52"/>
                      <a:pt x="280" y="62"/>
                    </a:cubicBezTo>
                    <a:cubicBezTo>
                      <a:pt x="285" y="70"/>
                      <a:pt x="289" y="78"/>
                      <a:pt x="293" y="87"/>
                    </a:cubicBezTo>
                    <a:cubicBezTo>
                      <a:pt x="294" y="88"/>
                      <a:pt x="294" y="90"/>
                      <a:pt x="295" y="91"/>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02" name="Freeform 111"/>
              <p:cNvSpPr>
                <a:spLocks noEditPoints="1"/>
              </p:cNvSpPr>
              <p:nvPr/>
            </p:nvSpPr>
            <p:spPr bwMode="auto">
              <a:xfrm>
                <a:off x="3046" y="1804"/>
                <a:ext cx="319" cy="599"/>
              </a:xfrm>
              <a:custGeom>
                <a:avLst/>
                <a:gdLst>
                  <a:gd name="T0" fmla="*/ 52 w 135"/>
                  <a:gd name="T1" fmla="*/ 218 h 253"/>
                  <a:gd name="T2" fmla="*/ 16 w 135"/>
                  <a:gd name="T3" fmla="*/ 224 h 253"/>
                  <a:gd name="T4" fmla="*/ 12 w 135"/>
                  <a:gd name="T5" fmla="*/ 224 h 253"/>
                  <a:gd name="T6" fmla="*/ 0 w 135"/>
                  <a:gd name="T7" fmla="*/ 252 h 253"/>
                  <a:gd name="T8" fmla="*/ 16 w 135"/>
                  <a:gd name="T9" fmla="*/ 253 h 253"/>
                  <a:gd name="T10" fmla="*/ 38 w 135"/>
                  <a:gd name="T11" fmla="*/ 251 h 253"/>
                  <a:gd name="T12" fmla="*/ 52 w 135"/>
                  <a:gd name="T13" fmla="*/ 218 h 253"/>
                  <a:gd name="T14" fmla="*/ 110 w 135"/>
                  <a:gd name="T15" fmla="*/ 0 h 253"/>
                  <a:gd name="T16" fmla="*/ 98 w 135"/>
                  <a:gd name="T17" fmla="*/ 28 h 253"/>
                  <a:gd name="T18" fmla="*/ 120 w 135"/>
                  <a:gd name="T19" fmla="*/ 60 h 253"/>
                  <a:gd name="T20" fmla="*/ 135 w 135"/>
                  <a:gd name="T21" fmla="*/ 27 h 253"/>
                  <a:gd name="T22" fmla="*/ 110 w 135"/>
                  <a:gd name="T23" fmla="*/ 0 h 253"/>
                  <a:gd name="T24" fmla="*/ 110 w 135"/>
                  <a:gd name="T25"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253">
                    <a:moveTo>
                      <a:pt x="52" y="218"/>
                    </a:moveTo>
                    <a:cubicBezTo>
                      <a:pt x="41" y="222"/>
                      <a:pt x="28" y="224"/>
                      <a:pt x="16" y="224"/>
                    </a:cubicBezTo>
                    <a:cubicBezTo>
                      <a:pt x="15" y="224"/>
                      <a:pt x="13" y="224"/>
                      <a:pt x="12" y="224"/>
                    </a:cubicBezTo>
                    <a:cubicBezTo>
                      <a:pt x="0" y="252"/>
                      <a:pt x="0" y="252"/>
                      <a:pt x="0" y="252"/>
                    </a:cubicBezTo>
                    <a:cubicBezTo>
                      <a:pt x="5" y="252"/>
                      <a:pt x="11" y="253"/>
                      <a:pt x="16" y="253"/>
                    </a:cubicBezTo>
                    <a:cubicBezTo>
                      <a:pt x="24" y="253"/>
                      <a:pt x="31" y="252"/>
                      <a:pt x="38" y="251"/>
                    </a:cubicBezTo>
                    <a:cubicBezTo>
                      <a:pt x="52" y="218"/>
                      <a:pt x="52" y="218"/>
                      <a:pt x="52" y="218"/>
                    </a:cubicBezTo>
                    <a:moveTo>
                      <a:pt x="110" y="0"/>
                    </a:moveTo>
                    <a:cubicBezTo>
                      <a:pt x="98" y="28"/>
                      <a:pt x="98" y="28"/>
                      <a:pt x="98" y="28"/>
                    </a:cubicBezTo>
                    <a:cubicBezTo>
                      <a:pt x="107" y="37"/>
                      <a:pt x="115" y="48"/>
                      <a:pt x="120" y="60"/>
                    </a:cubicBezTo>
                    <a:cubicBezTo>
                      <a:pt x="135" y="27"/>
                      <a:pt x="135" y="27"/>
                      <a:pt x="135" y="27"/>
                    </a:cubicBezTo>
                    <a:cubicBezTo>
                      <a:pt x="127" y="17"/>
                      <a:pt x="119" y="8"/>
                      <a:pt x="110" y="0"/>
                    </a:cubicBezTo>
                    <a:cubicBezTo>
                      <a:pt x="110" y="0"/>
                      <a:pt x="110" y="0"/>
                      <a:pt x="11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03" name="Freeform 112"/>
              <p:cNvSpPr>
                <a:spLocks noEditPoints="1"/>
              </p:cNvSpPr>
              <p:nvPr/>
            </p:nvSpPr>
            <p:spPr bwMode="auto">
              <a:xfrm>
                <a:off x="2840" y="1721"/>
                <a:ext cx="272" cy="592"/>
              </a:xfrm>
              <a:custGeom>
                <a:avLst/>
                <a:gdLst>
                  <a:gd name="T0" fmla="*/ 12 w 115"/>
                  <a:gd name="T1" fmla="*/ 214 h 250"/>
                  <a:gd name="T2" fmla="*/ 0 w 115"/>
                  <a:gd name="T3" fmla="*/ 244 h 250"/>
                  <a:gd name="T4" fmla="*/ 6 w 115"/>
                  <a:gd name="T5" fmla="*/ 250 h 250"/>
                  <a:gd name="T6" fmla="*/ 19 w 115"/>
                  <a:gd name="T7" fmla="*/ 222 h 250"/>
                  <a:gd name="T8" fmla="*/ 12 w 115"/>
                  <a:gd name="T9" fmla="*/ 214 h 250"/>
                  <a:gd name="T10" fmla="*/ 105 w 115"/>
                  <a:gd name="T11" fmla="*/ 0 h 250"/>
                  <a:gd name="T12" fmla="*/ 92 w 115"/>
                  <a:gd name="T13" fmla="*/ 30 h 250"/>
                  <a:gd name="T14" fmla="*/ 103 w 115"/>
                  <a:gd name="T15" fmla="*/ 29 h 250"/>
                  <a:gd name="T16" fmla="*/ 115 w 115"/>
                  <a:gd name="T17" fmla="*/ 1 h 250"/>
                  <a:gd name="T18" fmla="*/ 105 w 115"/>
                  <a:gd name="T19" fmla="*/ 0 h 250"/>
                  <a:gd name="T20" fmla="*/ 105 w 115"/>
                  <a:gd name="T21"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250">
                    <a:moveTo>
                      <a:pt x="12" y="214"/>
                    </a:moveTo>
                    <a:cubicBezTo>
                      <a:pt x="0" y="244"/>
                      <a:pt x="0" y="244"/>
                      <a:pt x="0" y="244"/>
                    </a:cubicBezTo>
                    <a:cubicBezTo>
                      <a:pt x="2" y="246"/>
                      <a:pt x="4" y="248"/>
                      <a:pt x="6" y="250"/>
                    </a:cubicBezTo>
                    <a:cubicBezTo>
                      <a:pt x="19" y="222"/>
                      <a:pt x="19" y="222"/>
                      <a:pt x="19" y="222"/>
                    </a:cubicBezTo>
                    <a:cubicBezTo>
                      <a:pt x="16" y="219"/>
                      <a:pt x="14" y="217"/>
                      <a:pt x="12" y="214"/>
                    </a:cubicBezTo>
                    <a:moveTo>
                      <a:pt x="105" y="0"/>
                    </a:moveTo>
                    <a:cubicBezTo>
                      <a:pt x="92" y="30"/>
                      <a:pt x="92" y="30"/>
                      <a:pt x="92" y="30"/>
                    </a:cubicBezTo>
                    <a:cubicBezTo>
                      <a:pt x="96" y="29"/>
                      <a:pt x="99" y="29"/>
                      <a:pt x="103" y="29"/>
                    </a:cubicBezTo>
                    <a:cubicBezTo>
                      <a:pt x="115" y="1"/>
                      <a:pt x="115" y="1"/>
                      <a:pt x="115" y="1"/>
                    </a:cubicBezTo>
                    <a:cubicBezTo>
                      <a:pt x="112" y="1"/>
                      <a:pt x="108" y="0"/>
                      <a:pt x="105" y="0"/>
                    </a:cubicBezTo>
                    <a:cubicBezTo>
                      <a:pt x="105" y="0"/>
                      <a:pt x="105" y="0"/>
                      <a:pt x="10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04" name="Freeform 113"/>
              <p:cNvSpPr>
                <a:spLocks noEditPoints="1"/>
              </p:cNvSpPr>
              <p:nvPr/>
            </p:nvSpPr>
            <p:spPr bwMode="auto">
              <a:xfrm>
                <a:off x="2944" y="1747"/>
                <a:ext cx="293" cy="634"/>
              </a:xfrm>
              <a:custGeom>
                <a:avLst/>
                <a:gdLst>
                  <a:gd name="T0" fmla="*/ 12 w 124"/>
                  <a:gd name="T1" fmla="*/ 238 h 268"/>
                  <a:gd name="T2" fmla="*/ 0 w 124"/>
                  <a:gd name="T3" fmla="*/ 264 h 268"/>
                  <a:gd name="T4" fmla="*/ 10 w 124"/>
                  <a:gd name="T5" fmla="*/ 268 h 268"/>
                  <a:gd name="T6" fmla="*/ 21 w 124"/>
                  <a:gd name="T7" fmla="*/ 241 h 268"/>
                  <a:gd name="T8" fmla="*/ 14 w 124"/>
                  <a:gd name="T9" fmla="*/ 239 h 268"/>
                  <a:gd name="T10" fmla="*/ 12 w 124"/>
                  <a:gd name="T11" fmla="*/ 238 h 268"/>
                  <a:gd name="T12" fmla="*/ 115 w 124"/>
                  <a:gd name="T13" fmla="*/ 0 h 268"/>
                  <a:gd name="T14" fmla="*/ 103 w 124"/>
                  <a:gd name="T15" fmla="*/ 27 h 268"/>
                  <a:gd name="T16" fmla="*/ 112 w 124"/>
                  <a:gd name="T17" fmla="*/ 31 h 268"/>
                  <a:gd name="T18" fmla="*/ 124 w 124"/>
                  <a:gd name="T19" fmla="*/ 5 h 268"/>
                  <a:gd name="T20" fmla="*/ 115 w 124"/>
                  <a:gd name="T21" fmla="*/ 0 h 268"/>
                  <a:gd name="T22" fmla="*/ 115 w 124"/>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268">
                    <a:moveTo>
                      <a:pt x="12" y="238"/>
                    </a:moveTo>
                    <a:cubicBezTo>
                      <a:pt x="0" y="264"/>
                      <a:pt x="0" y="264"/>
                      <a:pt x="0" y="264"/>
                    </a:cubicBezTo>
                    <a:cubicBezTo>
                      <a:pt x="3" y="265"/>
                      <a:pt x="6" y="267"/>
                      <a:pt x="10" y="268"/>
                    </a:cubicBezTo>
                    <a:cubicBezTo>
                      <a:pt x="21" y="241"/>
                      <a:pt x="21" y="241"/>
                      <a:pt x="21" y="241"/>
                    </a:cubicBezTo>
                    <a:cubicBezTo>
                      <a:pt x="19" y="241"/>
                      <a:pt x="16" y="240"/>
                      <a:pt x="14" y="239"/>
                    </a:cubicBezTo>
                    <a:cubicBezTo>
                      <a:pt x="13" y="238"/>
                      <a:pt x="12" y="238"/>
                      <a:pt x="12" y="238"/>
                    </a:cubicBezTo>
                    <a:moveTo>
                      <a:pt x="115" y="0"/>
                    </a:moveTo>
                    <a:cubicBezTo>
                      <a:pt x="103" y="27"/>
                      <a:pt x="103" y="27"/>
                      <a:pt x="103" y="27"/>
                    </a:cubicBezTo>
                    <a:cubicBezTo>
                      <a:pt x="106" y="28"/>
                      <a:pt x="109" y="30"/>
                      <a:pt x="112" y="31"/>
                    </a:cubicBezTo>
                    <a:cubicBezTo>
                      <a:pt x="124" y="5"/>
                      <a:pt x="124" y="5"/>
                      <a:pt x="124" y="5"/>
                    </a:cubicBezTo>
                    <a:cubicBezTo>
                      <a:pt x="121" y="3"/>
                      <a:pt x="118" y="2"/>
                      <a:pt x="115" y="0"/>
                    </a:cubicBezTo>
                    <a:cubicBezTo>
                      <a:pt x="115" y="0"/>
                      <a:pt x="115" y="0"/>
                      <a:pt x="1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05" name="Freeform 114"/>
              <p:cNvSpPr/>
              <p:nvPr/>
            </p:nvSpPr>
            <p:spPr bwMode="auto">
              <a:xfrm>
                <a:off x="2776" y="1754"/>
                <a:ext cx="613" cy="613"/>
              </a:xfrm>
              <a:custGeom>
                <a:avLst/>
                <a:gdLst>
                  <a:gd name="T0" fmla="*/ 237 w 259"/>
                  <a:gd name="T1" fmla="*/ 88 h 259"/>
                  <a:gd name="T2" fmla="*/ 239 w 259"/>
                  <a:gd name="T3" fmla="*/ 93 h 259"/>
                  <a:gd name="T4" fmla="*/ 172 w 259"/>
                  <a:gd name="T5" fmla="*/ 237 h 259"/>
                  <a:gd name="T6" fmla="*/ 25 w 259"/>
                  <a:gd name="T7" fmla="*/ 177 h 259"/>
                  <a:gd name="T8" fmla="*/ 23 w 259"/>
                  <a:gd name="T9" fmla="*/ 172 h 259"/>
                  <a:gd name="T10" fmla="*/ 88 w 259"/>
                  <a:gd name="T11" fmla="*/ 23 h 259"/>
                  <a:gd name="T12" fmla="*/ 237 w 259"/>
                  <a:gd name="T13" fmla="*/ 88 h 259"/>
                </a:gdLst>
                <a:ahLst/>
                <a:cxnLst>
                  <a:cxn ang="0">
                    <a:pos x="T0" y="T1"/>
                  </a:cxn>
                  <a:cxn ang="0">
                    <a:pos x="T2" y="T3"/>
                  </a:cxn>
                  <a:cxn ang="0">
                    <a:pos x="T4" y="T5"/>
                  </a:cxn>
                  <a:cxn ang="0">
                    <a:pos x="T6" y="T7"/>
                  </a:cxn>
                  <a:cxn ang="0">
                    <a:pos x="T8" y="T9"/>
                  </a:cxn>
                  <a:cxn ang="0">
                    <a:pos x="T10" y="T11"/>
                  </a:cxn>
                  <a:cxn ang="0">
                    <a:pos x="T12" y="T13"/>
                  </a:cxn>
                </a:cxnLst>
                <a:rect l="0" t="0" r="r" b="b"/>
                <a:pathLst>
                  <a:path w="259" h="259">
                    <a:moveTo>
                      <a:pt x="237" y="88"/>
                    </a:moveTo>
                    <a:cubicBezTo>
                      <a:pt x="238" y="90"/>
                      <a:pt x="238" y="91"/>
                      <a:pt x="239" y="93"/>
                    </a:cubicBezTo>
                    <a:cubicBezTo>
                      <a:pt x="259" y="151"/>
                      <a:pt x="230" y="214"/>
                      <a:pt x="172" y="237"/>
                    </a:cubicBezTo>
                    <a:cubicBezTo>
                      <a:pt x="115" y="259"/>
                      <a:pt x="50" y="233"/>
                      <a:pt x="25" y="177"/>
                    </a:cubicBezTo>
                    <a:cubicBezTo>
                      <a:pt x="25" y="175"/>
                      <a:pt x="24" y="174"/>
                      <a:pt x="23" y="172"/>
                    </a:cubicBezTo>
                    <a:cubicBezTo>
                      <a:pt x="0" y="113"/>
                      <a:pt x="29" y="46"/>
                      <a:pt x="88" y="23"/>
                    </a:cubicBezTo>
                    <a:cubicBezTo>
                      <a:pt x="147" y="0"/>
                      <a:pt x="214" y="29"/>
                      <a:pt x="237" y="88"/>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06" name="Freeform 115"/>
              <p:cNvSpPr/>
              <p:nvPr/>
            </p:nvSpPr>
            <p:spPr bwMode="auto">
              <a:xfrm>
                <a:off x="2790" y="1811"/>
                <a:ext cx="599" cy="523"/>
              </a:xfrm>
              <a:custGeom>
                <a:avLst/>
                <a:gdLst>
                  <a:gd name="T0" fmla="*/ 233 w 253"/>
                  <a:gd name="T1" fmla="*/ 69 h 221"/>
                  <a:gd name="T2" fmla="*/ 166 w 253"/>
                  <a:gd name="T3" fmla="*/ 213 h 221"/>
                  <a:gd name="T4" fmla="*/ 162 w 253"/>
                  <a:gd name="T5" fmla="*/ 214 h 221"/>
                  <a:gd name="T6" fmla="*/ 123 w 253"/>
                  <a:gd name="T7" fmla="*/ 221 h 221"/>
                  <a:gd name="T8" fmla="*/ 85 w 253"/>
                  <a:gd name="T9" fmla="*/ 214 h 221"/>
                  <a:gd name="T10" fmla="*/ 76 w 253"/>
                  <a:gd name="T11" fmla="*/ 210 h 221"/>
                  <a:gd name="T12" fmla="*/ 40 w 253"/>
                  <a:gd name="T13" fmla="*/ 184 h 221"/>
                  <a:gd name="T14" fmla="*/ 33 w 253"/>
                  <a:gd name="T15" fmla="*/ 176 h 221"/>
                  <a:gd name="T16" fmla="*/ 19 w 253"/>
                  <a:gd name="T17" fmla="*/ 153 h 221"/>
                  <a:gd name="T18" fmla="*/ 86 w 253"/>
                  <a:gd name="T19" fmla="*/ 9 h 221"/>
                  <a:gd name="T20" fmla="*/ 108 w 253"/>
                  <a:gd name="T21" fmla="*/ 3 h 221"/>
                  <a:gd name="T22" fmla="*/ 120 w 253"/>
                  <a:gd name="T23" fmla="*/ 1 h 221"/>
                  <a:gd name="T24" fmla="*/ 165 w 253"/>
                  <a:gd name="T25" fmla="*/ 7 h 221"/>
                  <a:gd name="T26" fmla="*/ 174 w 253"/>
                  <a:gd name="T27" fmla="*/ 11 h 221"/>
                  <a:gd name="T28" fmla="*/ 206 w 253"/>
                  <a:gd name="T29" fmla="*/ 31 h 221"/>
                  <a:gd name="T30" fmla="*/ 229 w 253"/>
                  <a:gd name="T31" fmla="*/ 61 h 221"/>
                  <a:gd name="T32" fmla="*/ 233 w 253"/>
                  <a:gd name="T33" fmla="*/ 6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221">
                    <a:moveTo>
                      <a:pt x="233" y="69"/>
                    </a:moveTo>
                    <a:cubicBezTo>
                      <a:pt x="253" y="127"/>
                      <a:pt x="224" y="190"/>
                      <a:pt x="166" y="213"/>
                    </a:cubicBezTo>
                    <a:cubicBezTo>
                      <a:pt x="165" y="213"/>
                      <a:pt x="164" y="214"/>
                      <a:pt x="162" y="214"/>
                    </a:cubicBezTo>
                    <a:cubicBezTo>
                      <a:pt x="149" y="219"/>
                      <a:pt x="136" y="221"/>
                      <a:pt x="123" y="221"/>
                    </a:cubicBezTo>
                    <a:cubicBezTo>
                      <a:pt x="110" y="221"/>
                      <a:pt x="97" y="218"/>
                      <a:pt x="85" y="214"/>
                    </a:cubicBezTo>
                    <a:cubicBezTo>
                      <a:pt x="82" y="213"/>
                      <a:pt x="79" y="212"/>
                      <a:pt x="76" y="210"/>
                    </a:cubicBezTo>
                    <a:cubicBezTo>
                      <a:pt x="63" y="204"/>
                      <a:pt x="50" y="195"/>
                      <a:pt x="40" y="184"/>
                    </a:cubicBezTo>
                    <a:cubicBezTo>
                      <a:pt x="37" y="181"/>
                      <a:pt x="35" y="178"/>
                      <a:pt x="33" y="176"/>
                    </a:cubicBezTo>
                    <a:cubicBezTo>
                      <a:pt x="28" y="169"/>
                      <a:pt x="23" y="161"/>
                      <a:pt x="19" y="153"/>
                    </a:cubicBezTo>
                    <a:cubicBezTo>
                      <a:pt x="0" y="95"/>
                      <a:pt x="29" y="31"/>
                      <a:pt x="86" y="9"/>
                    </a:cubicBezTo>
                    <a:cubicBezTo>
                      <a:pt x="93" y="6"/>
                      <a:pt x="101" y="4"/>
                      <a:pt x="108" y="3"/>
                    </a:cubicBezTo>
                    <a:cubicBezTo>
                      <a:pt x="112" y="2"/>
                      <a:pt x="116" y="2"/>
                      <a:pt x="120" y="1"/>
                    </a:cubicBezTo>
                    <a:cubicBezTo>
                      <a:pt x="135" y="0"/>
                      <a:pt x="150" y="2"/>
                      <a:pt x="165" y="7"/>
                    </a:cubicBezTo>
                    <a:cubicBezTo>
                      <a:pt x="168" y="8"/>
                      <a:pt x="171" y="9"/>
                      <a:pt x="174" y="11"/>
                    </a:cubicBezTo>
                    <a:cubicBezTo>
                      <a:pt x="185" y="16"/>
                      <a:pt x="196" y="23"/>
                      <a:pt x="206" y="31"/>
                    </a:cubicBezTo>
                    <a:cubicBezTo>
                      <a:pt x="215" y="40"/>
                      <a:pt x="223" y="50"/>
                      <a:pt x="229" y="61"/>
                    </a:cubicBezTo>
                    <a:cubicBezTo>
                      <a:pt x="231" y="64"/>
                      <a:pt x="232" y="66"/>
                      <a:pt x="233" y="69"/>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07" name="Freeform 116"/>
              <p:cNvSpPr/>
              <p:nvPr/>
            </p:nvSpPr>
            <p:spPr bwMode="auto">
              <a:xfrm>
                <a:off x="3081" y="1884"/>
                <a:ext cx="251" cy="450"/>
              </a:xfrm>
              <a:custGeom>
                <a:avLst/>
                <a:gdLst>
                  <a:gd name="T0" fmla="*/ 83 w 106"/>
                  <a:gd name="T1" fmla="*/ 0 h 190"/>
                  <a:gd name="T2" fmla="*/ 0 w 106"/>
                  <a:gd name="T3" fmla="*/ 190 h 190"/>
                  <a:gd name="T4" fmla="*/ 1 w 106"/>
                  <a:gd name="T5" fmla="*/ 190 h 190"/>
                  <a:gd name="T6" fmla="*/ 39 w 106"/>
                  <a:gd name="T7" fmla="*/ 183 h 190"/>
                  <a:gd name="T8" fmla="*/ 106 w 106"/>
                  <a:gd name="T9" fmla="*/ 30 h 190"/>
                  <a:gd name="T10" fmla="*/ 83 w 106"/>
                  <a:gd name="T11" fmla="*/ 0 h 190"/>
                  <a:gd name="T12" fmla="*/ 83 w 106"/>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106" h="190">
                    <a:moveTo>
                      <a:pt x="83" y="0"/>
                    </a:moveTo>
                    <a:cubicBezTo>
                      <a:pt x="0" y="190"/>
                      <a:pt x="0" y="190"/>
                      <a:pt x="0" y="190"/>
                    </a:cubicBezTo>
                    <a:cubicBezTo>
                      <a:pt x="1" y="190"/>
                      <a:pt x="1" y="190"/>
                      <a:pt x="1" y="190"/>
                    </a:cubicBezTo>
                    <a:cubicBezTo>
                      <a:pt x="14" y="190"/>
                      <a:pt x="27" y="188"/>
                      <a:pt x="39" y="183"/>
                    </a:cubicBezTo>
                    <a:cubicBezTo>
                      <a:pt x="106" y="30"/>
                      <a:pt x="106" y="30"/>
                      <a:pt x="106" y="30"/>
                    </a:cubicBezTo>
                    <a:cubicBezTo>
                      <a:pt x="100" y="19"/>
                      <a:pt x="92" y="9"/>
                      <a:pt x="83" y="0"/>
                    </a:cubicBezTo>
                    <a:cubicBezTo>
                      <a:pt x="83" y="0"/>
                      <a:pt x="83" y="0"/>
                      <a:pt x="8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08" name="Freeform 117"/>
              <p:cNvSpPr/>
              <p:nvPr/>
            </p:nvSpPr>
            <p:spPr bwMode="auto">
              <a:xfrm>
                <a:off x="2868" y="1813"/>
                <a:ext cx="206" cy="433"/>
              </a:xfrm>
              <a:custGeom>
                <a:avLst/>
                <a:gdLst>
                  <a:gd name="T0" fmla="*/ 87 w 87"/>
                  <a:gd name="T1" fmla="*/ 0 h 183"/>
                  <a:gd name="T2" fmla="*/ 75 w 87"/>
                  <a:gd name="T3" fmla="*/ 2 h 183"/>
                  <a:gd name="T4" fmla="*/ 75 w 87"/>
                  <a:gd name="T5" fmla="*/ 2 h 183"/>
                  <a:gd name="T6" fmla="*/ 0 w 87"/>
                  <a:gd name="T7" fmla="*/ 175 h 183"/>
                  <a:gd name="T8" fmla="*/ 7 w 87"/>
                  <a:gd name="T9" fmla="*/ 183 h 183"/>
                  <a:gd name="T10" fmla="*/ 87 w 87"/>
                  <a:gd name="T11" fmla="*/ 0 h 183"/>
                </a:gdLst>
                <a:ahLst/>
                <a:cxnLst>
                  <a:cxn ang="0">
                    <a:pos x="T0" y="T1"/>
                  </a:cxn>
                  <a:cxn ang="0">
                    <a:pos x="T2" y="T3"/>
                  </a:cxn>
                  <a:cxn ang="0">
                    <a:pos x="T4" y="T5"/>
                  </a:cxn>
                  <a:cxn ang="0">
                    <a:pos x="T6" y="T7"/>
                  </a:cxn>
                  <a:cxn ang="0">
                    <a:pos x="T8" y="T9"/>
                  </a:cxn>
                  <a:cxn ang="0">
                    <a:pos x="T10" y="T11"/>
                  </a:cxn>
                </a:cxnLst>
                <a:rect l="0" t="0" r="r" b="b"/>
                <a:pathLst>
                  <a:path w="87" h="183">
                    <a:moveTo>
                      <a:pt x="87" y="0"/>
                    </a:moveTo>
                    <a:cubicBezTo>
                      <a:pt x="83" y="1"/>
                      <a:pt x="79" y="1"/>
                      <a:pt x="75" y="2"/>
                    </a:cubicBezTo>
                    <a:cubicBezTo>
                      <a:pt x="75" y="2"/>
                      <a:pt x="75" y="2"/>
                      <a:pt x="75" y="2"/>
                    </a:cubicBezTo>
                    <a:cubicBezTo>
                      <a:pt x="0" y="175"/>
                      <a:pt x="0" y="175"/>
                      <a:pt x="0" y="175"/>
                    </a:cubicBezTo>
                    <a:cubicBezTo>
                      <a:pt x="2" y="177"/>
                      <a:pt x="4" y="180"/>
                      <a:pt x="7" y="183"/>
                    </a:cubicBezTo>
                    <a:cubicBezTo>
                      <a:pt x="87" y="0"/>
                      <a:pt x="87" y="0"/>
                      <a:pt x="87"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09" name="Freeform 118"/>
              <p:cNvSpPr/>
              <p:nvPr/>
            </p:nvSpPr>
            <p:spPr bwMode="auto">
              <a:xfrm>
                <a:off x="2970" y="1827"/>
                <a:ext cx="232" cy="490"/>
              </a:xfrm>
              <a:custGeom>
                <a:avLst/>
                <a:gdLst>
                  <a:gd name="T0" fmla="*/ 89 w 98"/>
                  <a:gd name="T1" fmla="*/ 0 h 207"/>
                  <a:gd name="T2" fmla="*/ 0 w 98"/>
                  <a:gd name="T3" fmla="*/ 203 h 207"/>
                  <a:gd name="T4" fmla="*/ 9 w 98"/>
                  <a:gd name="T5" fmla="*/ 207 h 207"/>
                  <a:gd name="T6" fmla="*/ 98 w 98"/>
                  <a:gd name="T7" fmla="*/ 4 h 207"/>
                  <a:gd name="T8" fmla="*/ 89 w 98"/>
                  <a:gd name="T9" fmla="*/ 0 h 207"/>
                  <a:gd name="T10" fmla="*/ 89 w 98"/>
                  <a:gd name="T11" fmla="*/ 0 h 207"/>
                </a:gdLst>
                <a:ahLst/>
                <a:cxnLst>
                  <a:cxn ang="0">
                    <a:pos x="T0" y="T1"/>
                  </a:cxn>
                  <a:cxn ang="0">
                    <a:pos x="T2" y="T3"/>
                  </a:cxn>
                  <a:cxn ang="0">
                    <a:pos x="T4" y="T5"/>
                  </a:cxn>
                  <a:cxn ang="0">
                    <a:pos x="T6" y="T7"/>
                  </a:cxn>
                  <a:cxn ang="0">
                    <a:pos x="T8" y="T9"/>
                  </a:cxn>
                  <a:cxn ang="0">
                    <a:pos x="T10" y="T11"/>
                  </a:cxn>
                </a:cxnLst>
                <a:rect l="0" t="0" r="r" b="b"/>
                <a:pathLst>
                  <a:path w="98" h="207">
                    <a:moveTo>
                      <a:pt x="89" y="0"/>
                    </a:moveTo>
                    <a:cubicBezTo>
                      <a:pt x="0" y="203"/>
                      <a:pt x="0" y="203"/>
                      <a:pt x="0" y="203"/>
                    </a:cubicBezTo>
                    <a:cubicBezTo>
                      <a:pt x="3" y="205"/>
                      <a:pt x="6" y="206"/>
                      <a:pt x="9" y="207"/>
                    </a:cubicBezTo>
                    <a:cubicBezTo>
                      <a:pt x="98" y="4"/>
                      <a:pt x="98" y="4"/>
                      <a:pt x="98" y="4"/>
                    </a:cubicBezTo>
                    <a:cubicBezTo>
                      <a:pt x="95" y="2"/>
                      <a:pt x="92" y="1"/>
                      <a:pt x="89" y="0"/>
                    </a:cubicBezTo>
                    <a:cubicBezTo>
                      <a:pt x="89" y="0"/>
                      <a:pt x="89" y="0"/>
                      <a:pt x="8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10" name="Freeform 119"/>
              <p:cNvSpPr/>
              <p:nvPr/>
            </p:nvSpPr>
            <p:spPr bwMode="auto">
              <a:xfrm>
                <a:off x="2939" y="1877"/>
                <a:ext cx="308" cy="379"/>
              </a:xfrm>
              <a:custGeom>
                <a:avLst/>
                <a:gdLst>
                  <a:gd name="T0" fmla="*/ 100 w 130"/>
                  <a:gd name="T1" fmla="*/ 133 h 160"/>
                  <a:gd name="T2" fmla="*/ 107 w 130"/>
                  <a:gd name="T3" fmla="*/ 151 h 160"/>
                  <a:gd name="T4" fmla="*/ 84 w 130"/>
                  <a:gd name="T5" fmla="*/ 160 h 160"/>
                  <a:gd name="T6" fmla="*/ 78 w 130"/>
                  <a:gd name="T7" fmla="*/ 143 h 160"/>
                  <a:gd name="T8" fmla="*/ 32 w 130"/>
                  <a:gd name="T9" fmla="*/ 147 h 160"/>
                  <a:gd name="T10" fmla="*/ 34 w 130"/>
                  <a:gd name="T11" fmla="*/ 115 h 160"/>
                  <a:gd name="T12" fmla="*/ 75 w 130"/>
                  <a:gd name="T13" fmla="*/ 111 h 160"/>
                  <a:gd name="T14" fmla="*/ 87 w 130"/>
                  <a:gd name="T15" fmla="*/ 99 h 160"/>
                  <a:gd name="T16" fmla="*/ 7 w 130"/>
                  <a:gd name="T17" fmla="*/ 79 h 160"/>
                  <a:gd name="T18" fmla="*/ 32 w 130"/>
                  <a:gd name="T19" fmla="*/ 27 h 160"/>
                  <a:gd name="T20" fmla="*/ 25 w 130"/>
                  <a:gd name="T21" fmla="*/ 9 h 160"/>
                  <a:gd name="T22" fmla="*/ 48 w 130"/>
                  <a:gd name="T23" fmla="*/ 0 h 160"/>
                  <a:gd name="T24" fmla="*/ 55 w 130"/>
                  <a:gd name="T25" fmla="*/ 17 h 160"/>
                  <a:gd name="T26" fmla="*/ 91 w 130"/>
                  <a:gd name="T27" fmla="*/ 14 h 160"/>
                  <a:gd name="T28" fmla="*/ 90 w 130"/>
                  <a:gd name="T29" fmla="*/ 46 h 160"/>
                  <a:gd name="T30" fmla="*/ 56 w 130"/>
                  <a:gd name="T31" fmla="*/ 50 h 160"/>
                  <a:gd name="T32" fmla="*/ 44 w 130"/>
                  <a:gd name="T33" fmla="*/ 62 h 160"/>
                  <a:gd name="T34" fmla="*/ 123 w 130"/>
                  <a:gd name="T35" fmla="*/ 82 h 160"/>
                  <a:gd name="T36" fmla="*/ 100 w 130"/>
                  <a:gd name="T37" fmla="*/ 13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60">
                    <a:moveTo>
                      <a:pt x="100" y="133"/>
                    </a:moveTo>
                    <a:cubicBezTo>
                      <a:pt x="107" y="151"/>
                      <a:pt x="107" y="151"/>
                      <a:pt x="107" y="151"/>
                    </a:cubicBezTo>
                    <a:cubicBezTo>
                      <a:pt x="84" y="160"/>
                      <a:pt x="84" y="160"/>
                      <a:pt x="84" y="160"/>
                    </a:cubicBezTo>
                    <a:cubicBezTo>
                      <a:pt x="78" y="143"/>
                      <a:pt x="78" y="143"/>
                      <a:pt x="78" y="143"/>
                    </a:cubicBezTo>
                    <a:cubicBezTo>
                      <a:pt x="61" y="148"/>
                      <a:pt x="44" y="150"/>
                      <a:pt x="32" y="147"/>
                    </a:cubicBezTo>
                    <a:cubicBezTo>
                      <a:pt x="34" y="115"/>
                      <a:pt x="34" y="115"/>
                      <a:pt x="34" y="115"/>
                    </a:cubicBezTo>
                    <a:cubicBezTo>
                      <a:pt x="47" y="117"/>
                      <a:pt x="62" y="116"/>
                      <a:pt x="75" y="111"/>
                    </a:cubicBezTo>
                    <a:cubicBezTo>
                      <a:pt x="85" y="107"/>
                      <a:pt x="88" y="103"/>
                      <a:pt x="87" y="99"/>
                    </a:cubicBezTo>
                    <a:cubicBezTo>
                      <a:pt x="81" y="85"/>
                      <a:pt x="24" y="121"/>
                      <a:pt x="7" y="79"/>
                    </a:cubicBezTo>
                    <a:cubicBezTo>
                      <a:pt x="0" y="61"/>
                      <a:pt x="7" y="41"/>
                      <a:pt x="32" y="27"/>
                    </a:cubicBezTo>
                    <a:cubicBezTo>
                      <a:pt x="25" y="9"/>
                      <a:pt x="25" y="9"/>
                      <a:pt x="25" y="9"/>
                    </a:cubicBezTo>
                    <a:cubicBezTo>
                      <a:pt x="48" y="0"/>
                      <a:pt x="48" y="0"/>
                      <a:pt x="48" y="0"/>
                    </a:cubicBezTo>
                    <a:cubicBezTo>
                      <a:pt x="55" y="17"/>
                      <a:pt x="55" y="17"/>
                      <a:pt x="55" y="17"/>
                    </a:cubicBezTo>
                    <a:cubicBezTo>
                      <a:pt x="67" y="14"/>
                      <a:pt x="80" y="12"/>
                      <a:pt x="91" y="14"/>
                    </a:cubicBezTo>
                    <a:cubicBezTo>
                      <a:pt x="90" y="46"/>
                      <a:pt x="90" y="46"/>
                      <a:pt x="90" y="46"/>
                    </a:cubicBezTo>
                    <a:cubicBezTo>
                      <a:pt x="77" y="44"/>
                      <a:pt x="65" y="46"/>
                      <a:pt x="56" y="50"/>
                    </a:cubicBezTo>
                    <a:cubicBezTo>
                      <a:pt x="45" y="54"/>
                      <a:pt x="42" y="59"/>
                      <a:pt x="44" y="62"/>
                    </a:cubicBezTo>
                    <a:cubicBezTo>
                      <a:pt x="49" y="76"/>
                      <a:pt x="107" y="40"/>
                      <a:pt x="123" y="82"/>
                    </a:cubicBezTo>
                    <a:cubicBezTo>
                      <a:pt x="130" y="99"/>
                      <a:pt x="123" y="119"/>
                      <a:pt x="100" y="133"/>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11" name="Freeform 120"/>
              <p:cNvSpPr/>
              <p:nvPr/>
            </p:nvSpPr>
            <p:spPr bwMode="auto">
              <a:xfrm>
                <a:off x="2932" y="1865"/>
                <a:ext cx="308" cy="377"/>
              </a:xfrm>
              <a:custGeom>
                <a:avLst/>
                <a:gdLst>
                  <a:gd name="T0" fmla="*/ 100 w 130"/>
                  <a:gd name="T1" fmla="*/ 132 h 159"/>
                  <a:gd name="T2" fmla="*/ 107 w 130"/>
                  <a:gd name="T3" fmla="*/ 150 h 159"/>
                  <a:gd name="T4" fmla="*/ 84 w 130"/>
                  <a:gd name="T5" fmla="*/ 159 h 159"/>
                  <a:gd name="T6" fmla="*/ 78 w 130"/>
                  <a:gd name="T7" fmla="*/ 142 h 159"/>
                  <a:gd name="T8" fmla="*/ 32 w 130"/>
                  <a:gd name="T9" fmla="*/ 147 h 159"/>
                  <a:gd name="T10" fmla="*/ 34 w 130"/>
                  <a:gd name="T11" fmla="*/ 115 h 159"/>
                  <a:gd name="T12" fmla="*/ 75 w 130"/>
                  <a:gd name="T13" fmla="*/ 110 h 159"/>
                  <a:gd name="T14" fmla="*/ 87 w 130"/>
                  <a:gd name="T15" fmla="*/ 98 h 159"/>
                  <a:gd name="T16" fmla="*/ 7 w 130"/>
                  <a:gd name="T17" fmla="*/ 78 h 159"/>
                  <a:gd name="T18" fmla="*/ 32 w 130"/>
                  <a:gd name="T19" fmla="*/ 26 h 159"/>
                  <a:gd name="T20" fmla="*/ 25 w 130"/>
                  <a:gd name="T21" fmla="*/ 8 h 159"/>
                  <a:gd name="T22" fmla="*/ 48 w 130"/>
                  <a:gd name="T23" fmla="*/ 0 h 159"/>
                  <a:gd name="T24" fmla="*/ 55 w 130"/>
                  <a:gd name="T25" fmla="*/ 17 h 159"/>
                  <a:gd name="T26" fmla="*/ 91 w 130"/>
                  <a:gd name="T27" fmla="*/ 13 h 159"/>
                  <a:gd name="T28" fmla="*/ 90 w 130"/>
                  <a:gd name="T29" fmla="*/ 45 h 159"/>
                  <a:gd name="T30" fmla="*/ 56 w 130"/>
                  <a:gd name="T31" fmla="*/ 49 h 159"/>
                  <a:gd name="T32" fmla="*/ 44 w 130"/>
                  <a:gd name="T33" fmla="*/ 62 h 159"/>
                  <a:gd name="T34" fmla="*/ 123 w 130"/>
                  <a:gd name="T35" fmla="*/ 81 h 159"/>
                  <a:gd name="T36" fmla="*/ 100 w 130"/>
                  <a:gd name="T37" fmla="*/ 13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59">
                    <a:moveTo>
                      <a:pt x="100" y="132"/>
                    </a:moveTo>
                    <a:cubicBezTo>
                      <a:pt x="107" y="150"/>
                      <a:pt x="107" y="150"/>
                      <a:pt x="107" y="150"/>
                    </a:cubicBezTo>
                    <a:cubicBezTo>
                      <a:pt x="84" y="159"/>
                      <a:pt x="84" y="159"/>
                      <a:pt x="84" y="159"/>
                    </a:cubicBezTo>
                    <a:cubicBezTo>
                      <a:pt x="78" y="142"/>
                      <a:pt x="78" y="142"/>
                      <a:pt x="78" y="142"/>
                    </a:cubicBezTo>
                    <a:cubicBezTo>
                      <a:pt x="61" y="147"/>
                      <a:pt x="44" y="149"/>
                      <a:pt x="32" y="147"/>
                    </a:cubicBezTo>
                    <a:cubicBezTo>
                      <a:pt x="34" y="115"/>
                      <a:pt x="34" y="115"/>
                      <a:pt x="34" y="115"/>
                    </a:cubicBezTo>
                    <a:cubicBezTo>
                      <a:pt x="47" y="117"/>
                      <a:pt x="62" y="115"/>
                      <a:pt x="75" y="110"/>
                    </a:cubicBezTo>
                    <a:cubicBezTo>
                      <a:pt x="85" y="106"/>
                      <a:pt x="88" y="102"/>
                      <a:pt x="87" y="98"/>
                    </a:cubicBezTo>
                    <a:cubicBezTo>
                      <a:pt x="81" y="84"/>
                      <a:pt x="24" y="120"/>
                      <a:pt x="7" y="78"/>
                    </a:cubicBezTo>
                    <a:cubicBezTo>
                      <a:pt x="0" y="60"/>
                      <a:pt x="7" y="40"/>
                      <a:pt x="32" y="26"/>
                    </a:cubicBezTo>
                    <a:cubicBezTo>
                      <a:pt x="25" y="8"/>
                      <a:pt x="25" y="8"/>
                      <a:pt x="25" y="8"/>
                    </a:cubicBezTo>
                    <a:cubicBezTo>
                      <a:pt x="48" y="0"/>
                      <a:pt x="48" y="0"/>
                      <a:pt x="48" y="0"/>
                    </a:cubicBezTo>
                    <a:cubicBezTo>
                      <a:pt x="55" y="17"/>
                      <a:pt x="55" y="17"/>
                      <a:pt x="55" y="17"/>
                    </a:cubicBezTo>
                    <a:cubicBezTo>
                      <a:pt x="67" y="13"/>
                      <a:pt x="80" y="12"/>
                      <a:pt x="91" y="13"/>
                    </a:cubicBezTo>
                    <a:cubicBezTo>
                      <a:pt x="90" y="45"/>
                      <a:pt x="90" y="45"/>
                      <a:pt x="90" y="45"/>
                    </a:cubicBezTo>
                    <a:cubicBezTo>
                      <a:pt x="77" y="44"/>
                      <a:pt x="65" y="45"/>
                      <a:pt x="56" y="49"/>
                    </a:cubicBezTo>
                    <a:cubicBezTo>
                      <a:pt x="45" y="53"/>
                      <a:pt x="42" y="58"/>
                      <a:pt x="44" y="62"/>
                    </a:cubicBezTo>
                    <a:cubicBezTo>
                      <a:pt x="49" y="75"/>
                      <a:pt x="107" y="40"/>
                      <a:pt x="123" y="81"/>
                    </a:cubicBezTo>
                    <a:cubicBezTo>
                      <a:pt x="130" y="98"/>
                      <a:pt x="123" y="118"/>
                      <a:pt x="100" y="132"/>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12" name="Freeform 121"/>
              <p:cNvSpPr/>
              <p:nvPr/>
            </p:nvSpPr>
            <p:spPr bwMode="auto">
              <a:xfrm>
                <a:off x="2866" y="2279"/>
                <a:ext cx="142" cy="140"/>
              </a:xfrm>
              <a:custGeom>
                <a:avLst/>
                <a:gdLst>
                  <a:gd name="T0" fmla="*/ 58 w 60"/>
                  <a:gd name="T1" fmla="*/ 50 h 59"/>
                  <a:gd name="T2" fmla="*/ 48 w 60"/>
                  <a:gd name="T3" fmla="*/ 37 h 59"/>
                  <a:gd name="T4" fmla="*/ 42 w 60"/>
                  <a:gd name="T5" fmla="*/ 17 h 59"/>
                  <a:gd name="T6" fmla="*/ 51 w 60"/>
                  <a:gd name="T7" fmla="*/ 15 h 59"/>
                  <a:gd name="T8" fmla="*/ 56 w 60"/>
                  <a:gd name="T9" fmla="*/ 10 h 59"/>
                  <a:gd name="T10" fmla="*/ 41 w 60"/>
                  <a:gd name="T11" fmla="*/ 9 h 59"/>
                  <a:gd name="T12" fmla="*/ 34 w 60"/>
                  <a:gd name="T13" fmla="*/ 12 h 59"/>
                  <a:gd name="T14" fmla="*/ 25 w 60"/>
                  <a:gd name="T15" fmla="*/ 12 h 59"/>
                  <a:gd name="T16" fmla="*/ 22 w 60"/>
                  <a:gd name="T17" fmla="*/ 2 h 59"/>
                  <a:gd name="T18" fmla="*/ 0 w 60"/>
                  <a:gd name="T19" fmla="*/ 11 h 59"/>
                  <a:gd name="T20" fmla="*/ 3 w 60"/>
                  <a:gd name="T21" fmla="*/ 25 h 59"/>
                  <a:gd name="T22" fmla="*/ 27 w 60"/>
                  <a:gd name="T23" fmla="*/ 57 h 59"/>
                  <a:gd name="T24" fmla="*/ 35 w 60"/>
                  <a:gd name="T25" fmla="*/ 55 h 59"/>
                  <a:gd name="T26" fmla="*/ 41 w 60"/>
                  <a:gd name="T27" fmla="*/ 52 h 59"/>
                  <a:gd name="T28" fmla="*/ 50 w 60"/>
                  <a:gd name="T29" fmla="*/ 50 h 59"/>
                  <a:gd name="T30" fmla="*/ 58 w 60"/>
                  <a:gd name="T31" fmla="*/ 5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59">
                    <a:moveTo>
                      <a:pt x="58" y="50"/>
                    </a:moveTo>
                    <a:cubicBezTo>
                      <a:pt x="60" y="46"/>
                      <a:pt x="51" y="41"/>
                      <a:pt x="48" y="37"/>
                    </a:cubicBezTo>
                    <a:cubicBezTo>
                      <a:pt x="45" y="32"/>
                      <a:pt x="39" y="18"/>
                      <a:pt x="42" y="17"/>
                    </a:cubicBezTo>
                    <a:cubicBezTo>
                      <a:pt x="45" y="16"/>
                      <a:pt x="49" y="16"/>
                      <a:pt x="51" y="15"/>
                    </a:cubicBezTo>
                    <a:cubicBezTo>
                      <a:pt x="54" y="15"/>
                      <a:pt x="58" y="12"/>
                      <a:pt x="56" y="10"/>
                    </a:cubicBezTo>
                    <a:cubicBezTo>
                      <a:pt x="54" y="9"/>
                      <a:pt x="45" y="8"/>
                      <a:pt x="41" y="9"/>
                    </a:cubicBezTo>
                    <a:cubicBezTo>
                      <a:pt x="39" y="9"/>
                      <a:pt x="36" y="11"/>
                      <a:pt x="34" y="12"/>
                    </a:cubicBezTo>
                    <a:cubicBezTo>
                      <a:pt x="31" y="13"/>
                      <a:pt x="28" y="13"/>
                      <a:pt x="25" y="12"/>
                    </a:cubicBezTo>
                    <a:cubicBezTo>
                      <a:pt x="24" y="8"/>
                      <a:pt x="23" y="4"/>
                      <a:pt x="22" y="2"/>
                    </a:cubicBezTo>
                    <a:cubicBezTo>
                      <a:pt x="18" y="0"/>
                      <a:pt x="1" y="2"/>
                      <a:pt x="0" y="11"/>
                    </a:cubicBezTo>
                    <a:cubicBezTo>
                      <a:pt x="1" y="17"/>
                      <a:pt x="3" y="25"/>
                      <a:pt x="3" y="25"/>
                    </a:cubicBezTo>
                    <a:cubicBezTo>
                      <a:pt x="12" y="50"/>
                      <a:pt x="23" y="55"/>
                      <a:pt x="27" y="57"/>
                    </a:cubicBezTo>
                    <a:cubicBezTo>
                      <a:pt x="32" y="59"/>
                      <a:pt x="35" y="55"/>
                      <a:pt x="35" y="55"/>
                    </a:cubicBezTo>
                    <a:cubicBezTo>
                      <a:pt x="39" y="56"/>
                      <a:pt x="41" y="52"/>
                      <a:pt x="41" y="52"/>
                    </a:cubicBezTo>
                    <a:cubicBezTo>
                      <a:pt x="48" y="54"/>
                      <a:pt x="50" y="50"/>
                      <a:pt x="50" y="50"/>
                    </a:cubicBezTo>
                    <a:cubicBezTo>
                      <a:pt x="50" y="50"/>
                      <a:pt x="55" y="54"/>
                      <a:pt x="58" y="50"/>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13" name="Freeform 122"/>
              <p:cNvSpPr/>
              <p:nvPr/>
            </p:nvSpPr>
            <p:spPr bwMode="auto">
              <a:xfrm>
                <a:off x="2750" y="1669"/>
                <a:ext cx="130" cy="374"/>
              </a:xfrm>
              <a:custGeom>
                <a:avLst/>
                <a:gdLst>
                  <a:gd name="T0" fmla="*/ 55 w 55"/>
                  <a:gd name="T1" fmla="*/ 40 h 158"/>
                  <a:gd name="T2" fmla="*/ 42 w 55"/>
                  <a:gd name="T3" fmla="*/ 144 h 158"/>
                  <a:gd name="T4" fmla="*/ 42 w 55"/>
                  <a:gd name="T5" fmla="*/ 146 h 158"/>
                  <a:gd name="T6" fmla="*/ 41 w 55"/>
                  <a:gd name="T7" fmla="*/ 148 h 158"/>
                  <a:gd name="T8" fmla="*/ 33 w 55"/>
                  <a:gd name="T9" fmla="*/ 150 h 158"/>
                  <a:gd name="T10" fmla="*/ 31 w 55"/>
                  <a:gd name="T11" fmla="*/ 151 h 158"/>
                  <a:gd name="T12" fmla="*/ 31 w 55"/>
                  <a:gd name="T13" fmla="*/ 151 h 158"/>
                  <a:gd name="T14" fmla="*/ 11 w 55"/>
                  <a:gd name="T15" fmla="*/ 158 h 158"/>
                  <a:gd name="T16" fmla="*/ 10 w 55"/>
                  <a:gd name="T17" fmla="*/ 155 h 158"/>
                  <a:gd name="T18" fmla="*/ 21 w 55"/>
                  <a:gd name="T19" fmla="*/ 10 h 158"/>
                  <a:gd name="T20" fmla="*/ 55 w 55"/>
                  <a:gd name="T21" fmla="*/ 4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58">
                    <a:moveTo>
                      <a:pt x="55" y="40"/>
                    </a:moveTo>
                    <a:cubicBezTo>
                      <a:pt x="48" y="97"/>
                      <a:pt x="44" y="133"/>
                      <a:pt x="42" y="144"/>
                    </a:cubicBezTo>
                    <a:cubicBezTo>
                      <a:pt x="42" y="145"/>
                      <a:pt x="42" y="146"/>
                      <a:pt x="42" y="146"/>
                    </a:cubicBezTo>
                    <a:cubicBezTo>
                      <a:pt x="41" y="147"/>
                      <a:pt x="41" y="148"/>
                      <a:pt x="41" y="148"/>
                    </a:cubicBezTo>
                    <a:cubicBezTo>
                      <a:pt x="33" y="150"/>
                      <a:pt x="33" y="150"/>
                      <a:pt x="33" y="150"/>
                    </a:cubicBezTo>
                    <a:cubicBezTo>
                      <a:pt x="31" y="151"/>
                      <a:pt x="31" y="151"/>
                      <a:pt x="31" y="151"/>
                    </a:cubicBezTo>
                    <a:cubicBezTo>
                      <a:pt x="31" y="151"/>
                      <a:pt x="31" y="151"/>
                      <a:pt x="31" y="151"/>
                    </a:cubicBezTo>
                    <a:cubicBezTo>
                      <a:pt x="11" y="158"/>
                      <a:pt x="11" y="158"/>
                      <a:pt x="11" y="158"/>
                    </a:cubicBezTo>
                    <a:cubicBezTo>
                      <a:pt x="11" y="157"/>
                      <a:pt x="11" y="156"/>
                      <a:pt x="10" y="155"/>
                    </a:cubicBezTo>
                    <a:cubicBezTo>
                      <a:pt x="0" y="117"/>
                      <a:pt x="21" y="10"/>
                      <a:pt x="21" y="10"/>
                    </a:cubicBezTo>
                    <a:cubicBezTo>
                      <a:pt x="43" y="0"/>
                      <a:pt x="55" y="40"/>
                      <a:pt x="55" y="40"/>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14" name="Freeform 123"/>
              <p:cNvSpPr/>
              <p:nvPr/>
            </p:nvSpPr>
            <p:spPr bwMode="auto">
              <a:xfrm>
                <a:off x="2773" y="2019"/>
                <a:ext cx="150" cy="298"/>
              </a:xfrm>
              <a:custGeom>
                <a:avLst/>
                <a:gdLst>
                  <a:gd name="T0" fmla="*/ 63 w 63"/>
                  <a:gd name="T1" fmla="*/ 116 h 126"/>
                  <a:gd name="T2" fmla="*/ 39 w 63"/>
                  <a:gd name="T3" fmla="*/ 126 h 126"/>
                  <a:gd name="T4" fmla="*/ 0 w 63"/>
                  <a:gd name="T5" fmla="*/ 7 h 126"/>
                  <a:gd name="T6" fmla="*/ 14 w 63"/>
                  <a:gd name="T7" fmla="*/ 4 h 126"/>
                  <a:gd name="T8" fmla="*/ 18 w 63"/>
                  <a:gd name="T9" fmla="*/ 3 h 126"/>
                  <a:gd name="T10" fmla="*/ 18 w 63"/>
                  <a:gd name="T11" fmla="*/ 3 h 126"/>
                  <a:gd name="T12" fmla="*/ 31 w 63"/>
                  <a:gd name="T13" fmla="*/ 0 h 126"/>
                  <a:gd name="T14" fmla="*/ 32 w 63"/>
                  <a:gd name="T15" fmla="*/ 1 h 126"/>
                  <a:gd name="T16" fmla="*/ 32 w 63"/>
                  <a:gd name="T17" fmla="*/ 3 h 126"/>
                  <a:gd name="T18" fmla="*/ 48 w 63"/>
                  <a:gd name="T19" fmla="*/ 59 h 126"/>
                  <a:gd name="T20" fmla="*/ 63 w 63"/>
                  <a:gd name="T21"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126">
                    <a:moveTo>
                      <a:pt x="63" y="116"/>
                    </a:moveTo>
                    <a:cubicBezTo>
                      <a:pt x="54" y="122"/>
                      <a:pt x="46" y="125"/>
                      <a:pt x="39" y="126"/>
                    </a:cubicBezTo>
                    <a:cubicBezTo>
                      <a:pt x="18" y="76"/>
                      <a:pt x="4" y="42"/>
                      <a:pt x="0" y="7"/>
                    </a:cubicBezTo>
                    <a:cubicBezTo>
                      <a:pt x="14" y="4"/>
                      <a:pt x="14" y="4"/>
                      <a:pt x="14" y="4"/>
                    </a:cubicBezTo>
                    <a:cubicBezTo>
                      <a:pt x="18" y="3"/>
                      <a:pt x="18" y="3"/>
                      <a:pt x="18" y="3"/>
                    </a:cubicBezTo>
                    <a:cubicBezTo>
                      <a:pt x="18" y="3"/>
                      <a:pt x="18" y="3"/>
                      <a:pt x="18" y="3"/>
                    </a:cubicBezTo>
                    <a:cubicBezTo>
                      <a:pt x="31" y="0"/>
                      <a:pt x="31" y="0"/>
                      <a:pt x="31" y="0"/>
                    </a:cubicBezTo>
                    <a:cubicBezTo>
                      <a:pt x="31" y="0"/>
                      <a:pt x="32" y="0"/>
                      <a:pt x="32" y="1"/>
                    </a:cubicBezTo>
                    <a:cubicBezTo>
                      <a:pt x="32" y="1"/>
                      <a:pt x="32" y="2"/>
                      <a:pt x="32" y="3"/>
                    </a:cubicBezTo>
                    <a:cubicBezTo>
                      <a:pt x="35" y="11"/>
                      <a:pt x="42" y="34"/>
                      <a:pt x="48" y="59"/>
                    </a:cubicBezTo>
                    <a:cubicBezTo>
                      <a:pt x="56" y="90"/>
                      <a:pt x="63" y="116"/>
                      <a:pt x="63" y="116"/>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15" name="Freeform 124"/>
              <p:cNvSpPr/>
              <p:nvPr/>
            </p:nvSpPr>
            <p:spPr bwMode="auto">
              <a:xfrm>
                <a:off x="2804" y="2010"/>
                <a:ext cx="45" cy="18"/>
              </a:xfrm>
              <a:custGeom>
                <a:avLst/>
                <a:gdLst>
                  <a:gd name="T0" fmla="*/ 18 w 19"/>
                  <a:gd name="T1" fmla="*/ 4 h 8"/>
                  <a:gd name="T2" fmla="*/ 19 w 19"/>
                  <a:gd name="T3" fmla="*/ 5 h 8"/>
                  <a:gd name="T4" fmla="*/ 8 w 19"/>
                  <a:gd name="T5" fmla="*/ 7 h 8"/>
                  <a:gd name="T6" fmla="*/ 8 w 19"/>
                  <a:gd name="T7" fmla="*/ 7 h 8"/>
                  <a:gd name="T8" fmla="*/ 3 w 19"/>
                  <a:gd name="T9" fmla="*/ 8 h 8"/>
                  <a:gd name="T10" fmla="*/ 2 w 19"/>
                  <a:gd name="T11" fmla="*/ 8 h 8"/>
                  <a:gd name="T12" fmla="*/ 1 w 19"/>
                  <a:gd name="T13" fmla="*/ 8 h 8"/>
                  <a:gd name="T14" fmla="*/ 0 w 19"/>
                  <a:gd name="T15" fmla="*/ 7 h 8"/>
                  <a:gd name="T16" fmla="*/ 2 w 19"/>
                  <a:gd name="T17" fmla="*/ 4 h 8"/>
                  <a:gd name="T18" fmla="*/ 19 w 19"/>
                  <a:gd name="T19" fmla="*/ 0 h 8"/>
                  <a:gd name="T20" fmla="*/ 19 w 19"/>
                  <a:gd name="T21" fmla="*/ 2 h 8"/>
                  <a:gd name="T22" fmla="*/ 18 w 19"/>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8">
                    <a:moveTo>
                      <a:pt x="18" y="4"/>
                    </a:moveTo>
                    <a:cubicBezTo>
                      <a:pt x="18" y="4"/>
                      <a:pt x="19" y="4"/>
                      <a:pt x="19" y="5"/>
                    </a:cubicBezTo>
                    <a:cubicBezTo>
                      <a:pt x="15" y="6"/>
                      <a:pt x="11" y="6"/>
                      <a:pt x="8" y="7"/>
                    </a:cubicBezTo>
                    <a:cubicBezTo>
                      <a:pt x="8" y="7"/>
                      <a:pt x="8" y="7"/>
                      <a:pt x="8" y="7"/>
                    </a:cubicBezTo>
                    <a:cubicBezTo>
                      <a:pt x="5" y="8"/>
                      <a:pt x="3" y="8"/>
                      <a:pt x="3" y="8"/>
                    </a:cubicBezTo>
                    <a:cubicBezTo>
                      <a:pt x="2" y="8"/>
                      <a:pt x="2" y="8"/>
                      <a:pt x="2" y="8"/>
                    </a:cubicBezTo>
                    <a:cubicBezTo>
                      <a:pt x="2" y="8"/>
                      <a:pt x="1" y="8"/>
                      <a:pt x="1" y="8"/>
                    </a:cubicBezTo>
                    <a:cubicBezTo>
                      <a:pt x="0" y="7"/>
                      <a:pt x="0" y="7"/>
                      <a:pt x="0" y="7"/>
                    </a:cubicBezTo>
                    <a:cubicBezTo>
                      <a:pt x="0" y="6"/>
                      <a:pt x="1" y="4"/>
                      <a:pt x="2" y="4"/>
                    </a:cubicBezTo>
                    <a:cubicBezTo>
                      <a:pt x="2" y="4"/>
                      <a:pt x="10" y="2"/>
                      <a:pt x="19" y="0"/>
                    </a:cubicBezTo>
                    <a:cubicBezTo>
                      <a:pt x="19" y="1"/>
                      <a:pt x="19" y="2"/>
                      <a:pt x="19" y="2"/>
                    </a:cubicBezTo>
                    <a:cubicBezTo>
                      <a:pt x="18" y="3"/>
                      <a:pt x="18" y="4"/>
                      <a:pt x="18" y="4"/>
                    </a:cubicBezTo>
                    <a:close/>
                  </a:path>
                </a:pathLst>
              </a:custGeom>
              <a:solidFill>
                <a:srgbClr val="1C47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16" name="Freeform 125"/>
              <p:cNvSpPr/>
              <p:nvPr/>
            </p:nvSpPr>
            <p:spPr bwMode="auto">
              <a:xfrm>
                <a:off x="3417" y="2088"/>
                <a:ext cx="26" cy="47"/>
              </a:xfrm>
              <a:custGeom>
                <a:avLst/>
                <a:gdLst>
                  <a:gd name="T0" fmla="*/ 0 w 11"/>
                  <a:gd name="T1" fmla="*/ 20 h 20"/>
                  <a:gd name="T2" fmla="*/ 6 w 11"/>
                  <a:gd name="T3" fmla="*/ 18 h 20"/>
                  <a:gd name="T4" fmla="*/ 8 w 11"/>
                  <a:gd name="T5" fmla="*/ 2 h 20"/>
                  <a:gd name="T6" fmla="*/ 3 w 11"/>
                  <a:gd name="T7" fmla="*/ 1 h 20"/>
                  <a:gd name="T8" fmla="*/ 0 w 11"/>
                  <a:gd name="T9" fmla="*/ 20 h 20"/>
                </a:gdLst>
                <a:ahLst/>
                <a:cxnLst>
                  <a:cxn ang="0">
                    <a:pos x="T0" y="T1"/>
                  </a:cxn>
                  <a:cxn ang="0">
                    <a:pos x="T2" y="T3"/>
                  </a:cxn>
                  <a:cxn ang="0">
                    <a:pos x="T4" y="T5"/>
                  </a:cxn>
                  <a:cxn ang="0">
                    <a:pos x="T6" y="T7"/>
                  </a:cxn>
                  <a:cxn ang="0">
                    <a:pos x="T8" y="T9"/>
                  </a:cxn>
                </a:cxnLst>
                <a:rect l="0" t="0" r="r" b="b"/>
                <a:pathLst>
                  <a:path w="11" h="20">
                    <a:moveTo>
                      <a:pt x="0" y="20"/>
                    </a:moveTo>
                    <a:cubicBezTo>
                      <a:pt x="6" y="18"/>
                      <a:pt x="6" y="18"/>
                      <a:pt x="6" y="18"/>
                    </a:cubicBezTo>
                    <a:cubicBezTo>
                      <a:pt x="6" y="18"/>
                      <a:pt x="11" y="6"/>
                      <a:pt x="8" y="2"/>
                    </a:cubicBezTo>
                    <a:cubicBezTo>
                      <a:pt x="6" y="0"/>
                      <a:pt x="4" y="0"/>
                      <a:pt x="3" y="1"/>
                    </a:cubicBezTo>
                    <a:lnTo>
                      <a:pt x="0" y="2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17" name="Freeform 126"/>
              <p:cNvSpPr/>
              <p:nvPr/>
            </p:nvSpPr>
            <p:spPr bwMode="auto">
              <a:xfrm>
                <a:off x="3353" y="2111"/>
                <a:ext cx="124" cy="124"/>
              </a:xfrm>
              <a:custGeom>
                <a:avLst/>
                <a:gdLst>
                  <a:gd name="T0" fmla="*/ 46 w 52"/>
                  <a:gd name="T1" fmla="*/ 30 h 52"/>
                  <a:gd name="T2" fmla="*/ 49 w 52"/>
                  <a:gd name="T3" fmla="*/ 13 h 52"/>
                  <a:gd name="T4" fmla="*/ 40 w 52"/>
                  <a:gd name="T5" fmla="*/ 5 h 52"/>
                  <a:gd name="T6" fmla="*/ 12 w 52"/>
                  <a:gd name="T7" fmla="*/ 6 h 52"/>
                  <a:gd name="T8" fmla="*/ 26 w 52"/>
                  <a:gd name="T9" fmla="*/ 15 h 52"/>
                  <a:gd name="T10" fmla="*/ 10 w 52"/>
                  <a:gd name="T11" fmla="*/ 11 h 52"/>
                  <a:gd name="T12" fmla="*/ 9 w 52"/>
                  <a:gd name="T13" fmla="*/ 22 h 52"/>
                  <a:gd name="T14" fmla="*/ 20 w 52"/>
                  <a:gd name="T15" fmla="*/ 26 h 52"/>
                  <a:gd name="T16" fmla="*/ 8 w 52"/>
                  <a:gd name="T17" fmla="*/ 22 h 52"/>
                  <a:gd name="T18" fmla="*/ 8 w 52"/>
                  <a:gd name="T19" fmla="*/ 31 h 52"/>
                  <a:gd name="T20" fmla="*/ 17 w 52"/>
                  <a:gd name="T21" fmla="*/ 35 h 52"/>
                  <a:gd name="T22" fmla="*/ 7 w 52"/>
                  <a:gd name="T23" fmla="*/ 32 h 52"/>
                  <a:gd name="T24" fmla="*/ 5 w 52"/>
                  <a:gd name="T25" fmla="*/ 38 h 52"/>
                  <a:gd name="T26" fmla="*/ 27 w 52"/>
                  <a:gd name="T27" fmla="*/ 47 h 52"/>
                  <a:gd name="T28" fmla="*/ 46 w 52"/>
                  <a:gd name="T29"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52">
                    <a:moveTo>
                      <a:pt x="46" y="30"/>
                    </a:moveTo>
                    <a:cubicBezTo>
                      <a:pt x="51" y="25"/>
                      <a:pt x="52" y="18"/>
                      <a:pt x="49" y="13"/>
                    </a:cubicBezTo>
                    <a:cubicBezTo>
                      <a:pt x="48" y="9"/>
                      <a:pt x="45" y="7"/>
                      <a:pt x="40" y="5"/>
                    </a:cubicBezTo>
                    <a:cubicBezTo>
                      <a:pt x="26" y="0"/>
                      <a:pt x="13" y="0"/>
                      <a:pt x="12" y="6"/>
                    </a:cubicBezTo>
                    <a:cubicBezTo>
                      <a:pt x="12" y="8"/>
                      <a:pt x="19" y="13"/>
                      <a:pt x="26" y="15"/>
                    </a:cubicBezTo>
                    <a:cubicBezTo>
                      <a:pt x="26" y="15"/>
                      <a:pt x="18" y="14"/>
                      <a:pt x="10" y="11"/>
                    </a:cubicBezTo>
                    <a:cubicBezTo>
                      <a:pt x="3" y="8"/>
                      <a:pt x="0" y="18"/>
                      <a:pt x="9" y="22"/>
                    </a:cubicBezTo>
                    <a:cubicBezTo>
                      <a:pt x="19" y="26"/>
                      <a:pt x="20" y="26"/>
                      <a:pt x="20" y="26"/>
                    </a:cubicBezTo>
                    <a:cubicBezTo>
                      <a:pt x="20" y="26"/>
                      <a:pt x="12" y="25"/>
                      <a:pt x="8" y="22"/>
                    </a:cubicBezTo>
                    <a:cubicBezTo>
                      <a:pt x="3" y="20"/>
                      <a:pt x="0" y="27"/>
                      <a:pt x="8" y="31"/>
                    </a:cubicBezTo>
                    <a:cubicBezTo>
                      <a:pt x="12" y="33"/>
                      <a:pt x="17" y="35"/>
                      <a:pt x="17" y="35"/>
                    </a:cubicBezTo>
                    <a:cubicBezTo>
                      <a:pt x="17" y="35"/>
                      <a:pt x="11" y="33"/>
                      <a:pt x="7" y="32"/>
                    </a:cubicBezTo>
                    <a:cubicBezTo>
                      <a:pt x="4" y="31"/>
                      <a:pt x="0" y="34"/>
                      <a:pt x="5" y="38"/>
                    </a:cubicBezTo>
                    <a:cubicBezTo>
                      <a:pt x="9" y="42"/>
                      <a:pt x="21" y="52"/>
                      <a:pt x="27" y="47"/>
                    </a:cubicBezTo>
                    <a:cubicBezTo>
                      <a:pt x="32" y="44"/>
                      <a:pt x="41" y="35"/>
                      <a:pt x="46" y="30"/>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18" name="Freeform 127"/>
              <p:cNvSpPr>
                <a:spLocks noEditPoints="1"/>
              </p:cNvSpPr>
              <p:nvPr/>
            </p:nvSpPr>
            <p:spPr bwMode="auto">
              <a:xfrm>
                <a:off x="4447" y="1347"/>
                <a:ext cx="74" cy="73"/>
              </a:xfrm>
              <a:custGeom>
                <a:avLst/>
                <a:gdLst>
                  <a:gd name="T0" fmla="*/ 15 w 31"/>
                  <a:gd name="T1" fmla="*/ 31 h 31"/>
                  <a:gd name="T2" fmla="*/ 0 w 31"/>
                  <a:gd name="T3" fmla="*/ 16 h 31"/>
                  <a:gd name="T4" fmla="*/ 15 w 31"/>
                  <a:gd name="T5" fmla="*/ 0 h 31"/>
                  <a:gd name="T6" fmla="*/ 31 w 31"/>
                  <a:gd name="T7" fmla="*/ 16 h 31"/>
                  <a:gd name="T8" fmla="*/ 15 w 31"/>
                  <a:gd name="T9" fmla="*/ 31 h 31"/>
                  <a:gd name="T10" fmla="*/ 15 w 31"/>
                  <a:gd name="T11" fmla="*/ 5 h 31"/>
                  <a:gd name="T12" fmla="*/ 5 w 31"/>
                  <a:gd name="T13" fmla="*/ 16 h 31"/>
                  <a:gd name="T14" fmla="*/ 15 w 31"/>
                  <a:gd name="T15" fmla="*/ 26 h 31"/>
                  <a:gd name="T16" fmla="*/ 26 w 31"/>
                  <a:gd name="T17" fmla="*/ 16 h 31"/>
                  <a:gd name="T18" fmla="*/ 15 w 31"/>
                  <a:gd name="T19"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6"/>
                    </a:cubicBezTo>
                    <a:cubicBezTo>
                      <a:pt x="0" y="7"/>
                      <a:pt x="7" y="0"/>
                      <a:pt x="15" y="0"/>
                    </a:cubicBezTo>
                    <a:cubicBezTo>
                      <a:pt x="24" y="0"/>
                      <a:pt x="31" y="7"/>
                      <a:pt x="31" y="16"/>
                    </a:cubicBezTo>
                    <a:cubicBezTo>
                      <a:pt x="31" y="24"/>
                      <a:pt x="24" y="31"/>
                      <a:pt x="15" y="31"/>
                    </a:cubicBezTo>
                    <a:close/>
                    <a:moveTo>
                      <a:pt x="15" y="5"/>
                    </a:moveTo>
                    <a:cubicBezTo>
                      <a:pt x="9" y="5"/>
                      <a:pt x="5" y="10"/>
                      <a:pt x="5" y="16"/>
                    </a:cubicBezTo>
                    <a:cubicBezTo>
                      <a:pt x="5" y="21"/>
                      <a:pt x="9" y="26"/>
                      <a:pt x="15" y="26"/>
                    </a:cubicBezTo>
                    <a:cubicBezTo>
                      <a:pt x="21" y="26"/>
                      <a:pt x="26" y="21"/>
                      <a:pt x="26" y="16"/>
                    </a:cubicBezTo>
                    <a:cubicBezTo>
                      <a:pt x="26" y="10"/>
                      <a:pt x="21" y="5"/>
                      <a:pt x="15" y="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19" name="Freeform 128"/>
              <p:cNvSpPr>
                <a:spLocks noEditPoints="1"/>
              </p:cNvSpPr>
              <p:nvPr/>
            </p:nvSpPr>
            <p:spPr bwMode="auto">
              <a:xfrm>
                <a:off x="4580" y="1477"/>
                <a:ext cx="73" cy="73"/>
              </a:xfrm>
              <a:custGeom>
                <a:avLst/>
                <a:gdLst>
                  <a:gd name="T0" fmla="*/ 15 w 31"/>
                  <a:gd name="T1" fmla="*/ 31 h 31"/>
                  <a:gd name="T2" fmla="*/ 0 w 31"/>
                  <a:gd name="T3" fmla="*/ 15 h 31"/>
                  <a:gd name="T4" fmla="*/ 15 w 31"/>
                  <a:gd name="T5" fmla="*/ 0 h 31"/>
                  <a:gd name="T6" fmla="*/ 31 w 31"/>
                  <a:gd name="T7" fmla="*/ 15 h 31"/>
                  <a:gd name="T8" fmla="*/ 15 w 31"/>
                  <a:gd name="T9" fmla="*/ 31 h 31"/>
                  <a:gd name="T10" fmla="*/ 15 w 31"/>
                  <a:gd name="T11" fmla="*/ 4 h 31"/>
                  <a:gd name="T12" fmla="*/ 5 w 31"/>
                  <a:gd name="T13" fmla="*/ 15 h 31"/>
                  <a:gd name="T14" fmla="*/ 15 w 31"/>
                  <a:gd name="T15" fmla="*/ 26 h 31"/>
                  <a:gd name="T16" fmla="*/ 26 w 31"/>
                  <a:gd name="T17" fmla="*/ 15 h 31"/>
                  <a:gd name="T18" fmla="*/ 15 w 31"/>
                  <a:gd name="T1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31"/>
                    </a:moveTo>
                    <a:cubicBezTo>
                      <a:pt x="7" y="31"/>
                      <a:pt x="0" y="24"/>
                      <a:pt x="0" y="15"/>
                    </a:cubicBezTo>
                    <a:cubicBezTo>
                      <a:pt x="0" y="7"/>
                      <a:pt x="7" y="0"/>
                      <a:pt x="15" y="0"/>
                    </a:cubicBezTo>
                    <a:cubicBezTo>
                      <a:pt x="24" y="0"/>
                      <a:pt x="31" y="7"/>
                      <a:pt x="31" y="15"/>
                    </a:cubicBezTo>
                    <a:cubicBezTo>
                      <a:pt x="31" y="24"/>
                      <a:pt x="24" y="31"/>
                      <a:pt x="15" y="31"/>
                    </a:cubicBezTo>
                    <a:close/>
                    <a:moveTo>
                      <a:pt x="15" y="4"/>
                    </a:moveTo>
                    <a:cubicBezTo>
                      <a:pt x="9" y="4"/>
                      <a:pt x="5" y="9"/>
                      <a:pt x="5" y="15"/>
                    </a:cubicBezTo>
                    <a:cubicBezTo>
                      <a:pt x="5" y="21"/>
                      <a:pt x="9" y="26"/>
                      <a:pt x="15" y="26"/>
                    </a:cubicBezTo>
                    <a:cubicBezTo>
                      <a:pt x="21" y="26"/>
                      <a:pt x="26" y="21"/>
                      <a:pt x="26" y="15"/>
                    </a:cubicBezTo>
                    <a:cubicBezTo>
                      <a:pt x="26" y="9"/>
                      <a:pt x="21" y="4"/>
                      <a:pt x="15" y="4"/>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20" name="Freeform 129"/>
              <p:cNvSpPr/>
              <p:nvPr/>
            </p:nvSpPr>
            <p:spPr bwMode="auto">
              <a:xfrm>
                <a:off x="4656" y="1633"/>
                <a:ext cx="12" cy="36"/>
              </a:xfrm>
              <a:custGeom>
                <a:avLst/>
                <a:gdLst>
                  <a:gd name="T0" fmla="*/ 2 w 5"/>
                  <a:gd name="T1" fmla="*/ 15 h 15"/>
                  <a:gd name="T2" fmla="*/ 0 w 5"/>
                  <a:gd name="T3" fmla="*/ 13 h 15"/>
                  <a:gd name="T4" fmla="*/ 0 w 5"/>
                  <a:gd name="T5" fmla="*/ 2 h 15"/>
                  <a:gd name="T6" fmla="*/ 2 w 5"/>
                  <a:gd name="T7" fmla="*/ 0 h 15"/>
                  <a:gd name="T8" fmla="*/ 5 w 5"/>
                  <a:gd name="T9" fmla="*/ 2 h 15"/>
                  <a:gd name="T10" fmla="*/ 5 w 5"/>
                  <a:gd name="T11" fmla="*/ 13 h 15"/>
                  <a:gd name="T12" fmla="*/ 2 w 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21" name="Freeform 130"/>
              <p:cNvSpPr/>
              <p:nvPr/>
            </p:nvSpPr>
            <p:spPr bwMode="auto">
              <a:xfrm>
                <a:off x="4656" y="1676"/>
                <a:ext cx="12" cy="38"/>
              </a:xfrm>
              <a:custGeom>
                <a:avLst/>
                <a:gdLst>
                  <a:gd name="T0" fmla="*/ 2 w 5"/>
                  <a:gd name="T1" fmla="*/ 16 h 16"/>
                  <a:gd name="T2" fmla="*/ 0 w 5"/>
                  <a:gd name="T3" fmla="*/ 14 h 16"/>
                  <a:gd name="T4" fmla="*/ 0 w 5"/>
                  <a:gd name="T5" fmla="*/ 3 h 16"/>
                  <a:gd name="T6" fmla="*/ 2 w 5"/>
                  <a:gd name="T7" fmla="*/ 0 h 16"/>
                  <a:gd name="T8" fmla="*/ 5 w 5"/>
                  <a:gd name="T9" fmla="*/ 3 h 16"/>
                  <a:gd name="T10" fmla="*/ 5 w 5"/>
                  <a:gd name="T11" fmla="*/ 14 h 16"/>
                  <a:gd name="T12" fmla="*/ 2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2" y="16"/>
                    </a:moveTo>
                    <a:cubicBezTo>
                      <a:pt x="1" y="16"/>
                      <a:pt x="0" y="15"/>
                      <a:pt x="0" y="14"/>
                    </a:cubicBezTo>
                    <a:cubicBezTo>
                      <a:pt x="0" y="3"/>
                      <a:pt x="0" y="3"/>
                      <a:pt x="0" y="3"/>
                    </a:cubicBezTo>
                    <a:cubicBezTo>
                      <a:pt x="0" y="2"/>
                      <a:pt x="1" y="0"/>
                      <a:pt x="2" y="0"/>
                    </a:cubicBezTo>
                    <a:cubicBezTo>
                      <a:pt x="4" y="0"/>
                      <a:pt x="5" y="2"/>
                      <a:pt x="5" y="3"/>
                    </a:cubicBezTo>
                    <a:cubicBezTo>
                      <a:pt x="5" y="14"/>
                      <a:pt x="5" y="14"/>
                      <a:pt x="5" y="14"/>
                    </a:cubicBezTo>
                    <a:cubicBezTo>
                      <a:pt x="5" y="15"/>
                      <a:pt x="4" y="16"/>
                      <a:pt x="2" y="16"/>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22" name="Freeform 131"/>
              <p:cNvSpPr/>
              <p:nvPr/>
            </p:nvSpPr>
            <p:spPr bwMode="auto">
              <a:xfrm>
                <a:off x="4668" y="1666"/>
                <a:ext cx="35" cy="12"/>
              </a:xfrm>
              <a:custGeom>
                <a:avLst/>
                <a:gdLst>
                  <a:gd name="T0" fmla="*/ 13 w 15"/>
                  <a:gd name="T1" fmla="*/ 5 h 5"/>
                  <a:gd name="T2" fmla="*/ 3 w 15"/>
                  <a:gd name="T3" fmla="*/ 5 h 5"/>
                  <a:gd name="T4" fmla="*/ 0 w 15"/>
                  <a:gd name="T5" fmla="*/ 3 h 5"/>
                  <a:gd name="T6" fmla="*/ 3 w 15"/>
                  <a:gd name="T7" fmla="*/ 0 h 5"/>
                  <a:gd name="T8" fmla="*/ 13 w 15"/>
                  <a:gd name="T9" fmla="*/ 0 h 5"/>
                  <a:gd name="T10" fmla="*/ 15 w 15"/>
                  <a:gd name="T11" fmla="*/ 3 h 5"/>
                  <a:gd name="T12" fmla="*/ 13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3" y="5"/>
                    </a:moveTo>
                    <a:cubicBezTo>
                      <a:pt x="3" y="5"/>
                      <a:pt x="3" y="5"/>
                      <a:pt x="3" y="5"/>
                    </a:cubicBezTo>
                    <a:cubicBezTo>
                      <a:pt x="2" y="5"/>
                      <a:pt x="0" y="4"/>
                      <a:pt x="0" y="3"/>
                    </a:cubicBezTo>
                    <a:cubicBezTo>
                      <a:pt x="0" y="2"/>
                      <a:pt x="2" y="0"/>
                      <a:pt x="3" y="0"/>
                    </a:cubicBezTo>
                    <a:cubicBezTo>
                      <a:pt x="13" y="0"/>
                      <a:pt x="13" y="0"/>
                      <a:pt x="13" y="0"/>
                    </a:cubicBezTo>
                    <a:cubicBezTo>
                      <a:pt x="14" y="0"/>
                      <a:pt x="15" y="2"/>
                      <a:pt x="15" y="3"/>
                    </a:cubicBezTo>
                    <a:cubicBezTo>
                      <a:pt x="15" y="4"/>
                      <a:pt x="14" y="5"/>
                      <a:pt x="13" y="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23" name="Freeform 132"/>
              <p:cNvSpPr/>
              <p:nvPr/>
            </p:nvSpPr>
            <p:spPr bwMode="auto">
              <a:xfrm>
                <a:off x="4620" y="1666"/>
                <a:ext cx="33" cy="12"/>
              </a:xfrm>
              <a:custGeom>
                <a:avLst/>
                <a:gdLst>
                  <a:gd name="T0" fmla="*/ 12 w 14"/>
                  <a:gd name="T1" fmla="*/ 5 h 5"/>
                  <a:gd name="T2" fmla="*/ 2 w 14"/>
                  <a:gd name="T3" fmla="*/ 5 h 5"/>
                  <a:gd name="T4" fmla="*/ 0 w 14"/>
                  <a:gd name="T5" fmla="*/ 3 h 5"/>
                  <a:gd name="T6" fmla="*/ 2 w 14"/>
                  <a:gd name="T7" fmla="*/ 0 h 5"/>
                  <a:gd name="T8" fmla="*/ 12 w 14"/>
                  <a:gd name="T9" fmla="*/ 0 h 5"/>
                  <a:gd name="T10" fmla="*/ 14 w 14"/>
                  <a:gd name="T11" fmla="*/ 3 h 5"/>
                  <a:gd name="T12" fmla="*/ 12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2" y="5"/>
                    </a:moveTo>
                    <a:cubicBezTo>
                      <a:pt x="2" y="5"/>
                      <a:pt x="2" y="5"/>
                      <a:pt x="2" y="5"/>
                    </a:cubicBezTo>
                    <a:cubicBezTo>
                      <a:pt x="1" y="5"/>
                      <a:pt x="0" y="4"/>
                      <a:pt x="0" y="3"/>
                    </a:cubicBezTo>
                    <a:cubicBezTo>
                      <a:pt x="0" y="2"/>
                      <a:pt x="1" y="0"/>
                      <a:pt x="2" y="0"/>
                    </a:cubicBezTo>
                    <a:cubicBezTo>
                      <a:pt x="12" y="0"/>
                      <a:pt x="12" y="0"/>
                      <a:pt x="12" y="0"/>
                    </a:cubicBezTo>
                    <a:cubicBezTo>
                      <a:pt x="13" y="0"/>
                      <a:pt x="14" y="2"/>
                      <a:pt x="14" y="3"/>
                    </a:cubicBezTo>
                    <a:cubicBezTo>
                      <a:pt x="14" y="4"/>
                      <a:pt x="13" y="5"/>
                      <a:pt x="12" y="5"/>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24" name="Freeform 133"/>
              <p:cNvSpPr/>
              <p:nvPr/>
            </p:nvSpPr>
            <p:spPr bwMode="auto">
              <a:xfrm>
                <a:off x="4452" y="1489"/>
                <a:ext cx="12" cy="37"/>
              </a:xfrm>
              <a:custGeom>
                <a:avLst/>
                <a:gdLst>
                  <a:gd name="T0" fmla="*/ 3 w 5"/>
                  <a:gd name="T1" fmla="*/ 16 h 16"/>
                  <a:gd name="T2" fmla="*/ 0 w 5"/>
                  <a:gd name="T3" fmla="*/ 14 h 16"/>
                  <a:gd name="T4" fmla="*/ 0 w 5"/>
                  <a:gd name="T5" fmla="*/ 3 h 16"/>
                  <a:gd name="T6" fmla="*/ 3 w 5"/>
                  <a:gd name="T7" fmla="*/ 0 h 16"/>
                  <a:gd name="T8" fmla="*/ 5 w 5"/>
                  <a:gd name="T9" fmla="*/ 3 h 16"/>
                  <a:gd name="T10" fmla="*/ 5 w 5"/>
                  <a:gd name="T11" fmla="*/ 14 h 16"/>
                  <a:gd name="T12" fmla="*/ 3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3" y="16"/>
                    </a:moveTo>
                    <a:cubicBezTo>
                      <a:pt x="1" y="16"/>
                      <a:pt x="0" y="15"/>
                      <a:pt x="0" y="14"/>
                    </a:cubicBezTo>
                    <a:cubicBezTo>
                      <a:pt x="0" y="3"/>
                      <a:pt x="0" y="3"/>
                      <a:pt x="0" y="3"/>
                    </a:cubicBezTo>
                    <a:cubicBezTo>
                      <a:pt x="0" y="1"/>
                      <a:pt x="1" y="0"/>
                      <a:pt x="3" y="0"/>
                    </a:cubicBezTo>
                    <a:cubicBezTo>
                      <a:pt x="4" y="0"/>
                      <a:pt x="5" y="1"/>
                      <a:pt x="5" y="3"/>
                    </a:cubicBezTo>
                    <a:cubicBezTo>
                      <a:pt x="5" y="14"/>
                      <a:pt x="5" y="14"/>
                      <a:pt x="5" y="14"/>
                    </a:cubicBezTo>
                    <a:cubicBezTo>
                      <a:pt x="5" y="15"/>
                      <a:pt x="4" y="16"/>
                      <a:pt x="3" y="1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25" name="Freeform 134"/>
              <p:cNvSpPr/>
              <p:nvPr/>
            </p:nvSpPr>
            <p:spPr bwMode="auto">
              <a:xfrm>
                <a:off x="4452" y="1534"/>
                <a:ext cx="12" cy="37"/>
              </a:xfrm>
              <a:custGeom>
                <a:avLst/>
                <a:gdLst>
                  <a:gd name="T0" fmla="*/ 3 w 5"/>
                  <a:gd name="T1" fmla="*/ 16 h 16"/>
                  <a:gd name="T2" fmla="*/ 0 w 5"/>
                  <a:gd name="T3" fmla="*/ 13 h 16"/>
                  <a:gd name="T4" fmla="*/ 0 w 5"/>
                  <a:gd name="T5" fmla="*/ 3 h 16"/>
                  <a:gd name="T6" fmla="*/ 3 w 5"/>
                  <a:gd name="T7" fmla="*/ 0 h 16"/>
                  <a:gd name="T8" fmla="*/ 5 w 5"/>
                  <a:gd name="T9" fmla="*/ 3 h 16"/>
                  <a:gd name="T10" fmla="*/ 5 w 5"/>
                  <a:gd name="T11" fmla="*/ 13 h 16"/>
                  <a:gd name="T12" fmla="*/ 3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3" y="16"/>
                    </a:moveTo>
                    <a:cubicBezTo>
                      <a:pt x="1" y="16"/>
                      <a:pt x="0" y="15"/>
                      <a:pt x="0" y="13"/>
                    </a:cubicBezTo>
                    <a:cubicBezTo>
                      <a:pt x="0" y="3"/>
                      <a:pt x="0" y="3"/>
                      <a:pt x="0" y="3"/>
                    </a:cubicBezTo>
                    <a:cubicBezTo>
                      <a:pt x="0" y="1"/>
                      <a:pt x="1" y="0"/>
                      <a:pt x="3" y="0"/>
                    </a:cubicBezTo>
                    <a:cubicBezTo>
                      <a:pt x="4" y="0"/>
                      <a:pt x="5" y="1"/>
                      <a:pt x="5" y="3"/>
                    </a:cubicBezTo>
                    <a:cubicBezTo>
                      <a:pt x="5" y="13"/>
                      <a:pt x="5" y="13"/>
                      <a:pt x="5" y="13"/>
                    </a:cubicBezTo>
                    <a:cubicBezTo>
                      <a:pt x="5" y="15"/>
                      <a:pt x="4" y="16"/>
                      <a:pt x="3" y="1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26" name="Freeform 135"/>
              <p:cNvSpPr/>
              <p:nvPr/>
            </p:nvSpPr>
            <p:spPr bwMode="auto">
              <a:xfrm>
                <a:off x="4466" y="1524"/>
                <a:ext cx="33" cy="12"/>
              </a:xfrm>
              <a:custGeom>
                <a:avLst/>
                <a:gdLst>
                  <a:gd name="T0" fmla="*/ 12 w 14"/>
                  <a:gd name="T1" fmla="*/ 5 h 5"/>
                  <a:gd name="T2" fmla="*/ 2 w 14"/>
                  <a:gd name="T3" fmla="*/ 5 h 5"/>
                  <a:gd name="T4" fmla="*/ 0 w 14"/>
                  <a:gd name="T5" fmla="*/ 3 h 5"/>
                  <a:gd name="T6" fmla="*/ 2 w 14"/>
                  <a:gd name="T7" fmla="*/ 0 h 5"/>
                  <a:gd name="T8" fmla="*/ 12 w 14"/>
                  <a:gd name="T9" fmla="*/ 0 h 5"/>
                  <a:gd name="T10" fmla="*/ 14 w 14"/>
                  <a:gd name="T11" fmla="*/ 3 h 5"/>
                  <a:gd name="T12" fmla="*/ 12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2" y="5"/>
                    </a:moveTo>
                    <a:cubicBezTo>
                      <a:pt x="2" y="5"/>
                      <a:pt x="2" y="5"/>
                      <a:pt x="2" y="5"/>
                    </a:cubicBezTo>
                    <a:cubicBezTo>
                      <a:pt x="1" y="5"/>
                      <a:pt x="0" y="4"/>
                      <a:pt x="0" y="3"/>
                    </a:cubicBezTo>
                    <a:cubicBezTo>
                      <a:pt x="0" y="1"/>
                      <a:pt x="1" y="0"/>
                      <a:pt x="2" y="0"/>
                    </a:cubicBezTo>
                    <a:cubicBezTo>
                      <a:pt x="12" y="0"/>
                      <a:pt x="12" y="0"/>
                      <a:pt x="12" y="0"/>
                    </a:cubicBezTo>
                    <a:cubicBezTo>
                      <a:pt x="13" y="0"/>
                      <a:pt x="14" y="1"/>
                      <a:pt x="14" y="3"/>
                    </a:cubicBezTo>
                    <a:cubicBezTo>
                      <a:pt x="14" y="4"/>
                      <a:pt x="13"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27" name="Freeform 136"/>
              <p:cNvSpPr/>
              <p:nvPr/>
            </p:nvSpPr>
            <p:spPr bwMode="auto">
              <a:xfrm>
                <a:off x="4417" y="1524"/>
                <a:ext cx="35" cy="12"/>
              </a:xfrm>
              <a:custGeom>
                <a:avLst/>
                <a:gdLst>
                  <a:gd name="T0" fmla="*/ 12 w 15"/>
                  <a:gd name="T1" fmla="*/ 5 h 5"/>
                  <a:gd name="T2" fmla="*/ 2 w 15"/>
                  <a:gd name="T3" fmla="*/ 5 h 5"/>
                  <a:gd name="T4" fmla="*/ 0 w 15"/>
                  <a:gd name="T5" fmla="*/ 3 h 5"/>
                  <a:gd name="T6" fmla="*/ 2 w 15"/>
                  <a:gd name="T7" fmla="*/ 0 h 5"/>
                  <a:gd name="T8" fmla="*/ 12 w 15"/>
                  <a:gd name="T9" fmla="*/ 0 h 5"/>
                  <a:gd name="T10" fmla="*/ 15 w 15"/>
                  <a:gd name="T11" fmla="*/ 3 h 5"/>
                  <a:gd name="T12" fmla="*/ 12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2" y="5"/>
                    </a:moveTo>
                    <a:cubicBezTo>
                      <a:pt x="2" y="5"/>
                      <a:pt x="2" y="5"/>
                      <a:pt x="2" y="5"/>
                    </a:cubicBezTo>
                    <a:cubicBezTo>
                      <a:pt x="1" y="5"/>
                      <a:pt x="0" y="4"/>
                      <a:pt x="0" y="3"/>
                    </a:cubicBezTo>
                    <a:cubicBezTo>
                      <a:pt x="0" y="1"/>
                      <a:pt x="1" y="0"/>
                      <a:pt x="2" y="0"/>
                    </a:cubicBezTo>
                    <a:cubicBezTo>
                      <a:pt x="12" y="0"/>
                      <a:pt x="12" y="0"/>
                      <a:pt x="12" y="0"/>
                    </a:cubicBezTo>
                    <a:cubicBezTo>
                      <a:pt x="13" y="0"/>
                      <a:pt x="15" y="1"/>
                      <a:pt x="15" y="3"/>
                    </a:cubicBezTo>
                    <a:cubicBezTo>
                      <a:pt x="15" y="4"/>
                      <a:pt x="13"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28" name="Freeform 137"/>
              <p:cNvSpPr>
                <a:spLocks noEditPoints="1"/>
              </p:cNvSpPr>
              <p:nvPr/>
            </p:nvSpPr>
            <p:spPr bwMode="auto">
              <a:xfrm>
                <a:off x="3287" y="1167"/>
                <a:ext cx="74" cy="73"/>
              </a:xfrm>
              <a:custGeom>
                <a:avLst/>
                <a:gdLst>
                  <a:gd name="T0" fmla="*/ 16 w 31"/>
                  <a:gd name="T1" fmla="*/ 31 h 31"/>
                  <a:gd name="T2" fmla="*/ 0 w 31"/>
                  <a:gd name="T3" fmla="*/ 15 h 31"/>
                  <a:gd name="T4" fmla="*/ 16 w 31"/>
                  <a:gd name="T5" fmla="*/ 0 h 31"/>
                  <a:gd name="T6" fmla="*/ 31 w 31"/>
                  <a:gd name="T7" fmla="*/ 15 h 31"/>
                  <a:gd name="T8" fmla="*/ 16 w 31"/>
                  <a:gd name="T9" fmla="*/ 31 h 31"/>
                  <a:gd name="T10" fmla="*/ 16 w 31"/>
                  <a:gd name="T11" fmla="*/ 26 h 31"/>
                  <a:gd name="T12" fmla="*/ 26 w 31"/>
                  <a:gd name="T13" fmla="*/ 15 h 31"/>
                  <a:gd name="T14" fmla="*/ 16 w 31"/>
                  <a:gd name="T15" fmla="*/ 5 h 31"/>
                  <a:gd name="T16" fmla="*/ 5 w 31"/>
                  <a:gd name="T17" fmla="*/ 15 h 31"/>
                  <a:gd name="T18" fmla="*/ 16 w 31"/>
                  <a:gd name="T1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5"/>
                    </a:cubicBezTo>
                    <a:cubicBezTo>
                      <a:pt x="0" y="7"/>
                      <a:pt x="7" y="0"/>
                      <a:pt x="16" y="0"/>
                    </a:cubicBezTo>
                    <a:cubicBezTo>
                      <a:pt x="24" y="0"/>
                      <a:pt x="31" y="7"/>
                      <a:pt x="31" y="15"/>
                    </a:cubicBezTo>
                    <a:cubicBezTo>
                      <a:pt x="31" y="24"/>
                      <a:pt x="24" y="31"/>
                      <a:pt x="16" y="31"/>
                    </a:cubicBezTo>
                    <a:close/>
                    <a:moveTo>
                      <a:pt x="16" y="26"/>
                    </a:moveTo>
                    <a:cubicBezTo>
                      <a:pt x="22" y="26"/>
                      <a:pt x="26" y="21"/>
                      <a:pt x="26" y="15"/>
                    </a:cubicBezTo>
                    <a:cubicBezTo>
                      <a:pt x="26" y="10"/>
                      <a:pt x="22" y="5"/>
                      <a:pt x="16" y="5"/>
                    </a:cubicBezTo>
                    <a:cubicBezTo>
                      <a:pt x="10" y="5"/>
                      <a:pt x="5" y="10"/>
                      <a:pt x="5" y="15"/>
                    </a:cubicBezTo>
                    <a:cubicBezTo>
                      <a:pt x="5" y="21"/>
                      <a:pt x="10" y="26"/>
                      <a:pt x="16" y="26"/>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29" name="Freeform 138"/>
              <p:cNvSpPr>
                <a:spLocks noEditPoints="1"/>
              </p:cNvSpPr>
              <p:nvPr/>
            </p:nvSpPr>
            <p:spPr bwMode="auto">
              <a:xfrm>
                <a:off x="3375" y="1318"/>
                <a:ext cx="73" cy="74"/>
              </a:xfrm>
              <a:custGeom>
                <a:avLst/>
                <a:gdLst>
                  <a:gd name="T0" fmla="*/ 16 w 31"/>
                  <a:gd name="T1" fmla="*/ 31 h 31"/>
                  <a:gd name="T2" fmla="*/ 0 w 31"/>
                  <a:gd name="T3" fmla="*/ 15 h 31"/>
                  <a:gd name="T4" fmla="*/ 16 w 31"/>
                  <a:gd name="T5" fmla="*/ 0 h 31"/>
                  <a:gd name="T6" fmla="*/ 31 w 31"/>
                  <a:gd name="T7" fmla="*/ 15 h 31"/>
                  <a:gd name="T8" fmla="*/ 16 w 31"/>
                  <a:gd name="T9" fmla="*/ 31 h 31"/>
                  <a:gd name="T10" fmla="*/ 16 w 31"/>
                  <a:gd name="T11" fmla="*/ 26 h 31"/>
                  <a:gd name="T12" fmla="*/ 26 w 31"/>
                  <a:gd name="T13" fmla="*/ 15 h 31"/>
                  <a:gd name="T14" fmla="*/ 16 w 31"/>
                  <a:gd name="T15" fmla="*/ 5 h 31"/>
                  <a:gd name="T16" fmla="*/ 5 w 31"/>
                  <a:gd name="T17" fmla="*/ 15 h 31"/>
                  <a:gd name="T18" fmla="*/ 16 w 31"/>
                  <a:gd name="T1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5"/>
                    </a:cubicBezTo>
                    <a:cubicBezTo>
                      <a:pt x="0" y="7"/>
                      <a:pt x="7" y="0"/>
                      <a:pt x="16" y="0"/>
                    </a:cubicBezTo>
                    <a:cubicBezTo>
                      <a:pt x="24" y="0"/>
                      <a:pt x="31" y="7"/>
                      <a:pt x="31" y="15"/>
                    </a:cubicBezTo>
                    <a:cubicBezTo>
                      <a:pt x="31" y="24"/>
                      <a:pt x="24" y="31"/>
                      <a:pt x="16" y="31"/>
                    </a:cubicBezTo>
                    <a:close/>
                    <a:moveTo>
                      <a:pt x="16" y="26"/>
                    </a:moveTo>
                    <a:cubicBezTo>
                      <a:pt x="22" y="26"/>
                      <a:pt x="26" y="21"/>
                      <a:pt x="26" y="15"/>
                    </a:cubicBezTo>
                    <a:cubicBezTo>
                      <a:pt x="26" y="9"/>
                      <a:pt x="22" y="5"/>
                      <a:pt x="16" y="5"/>
                    </a:cubicBezTo>
                    <a:cubicBezTo>
                      <a:pt x="10" y="5"/>
                      <a:pt x="5" y="9"/>
                      <a:pt x="5" y="15"/>
                    </a:cubicBezTo>
                    <a:cubicBezTo>
                      <a:pt x="5" y="21"/>
                      <a:pt x="10" y="26"/>
                      <a:pt x="16" y="2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30" name="Freeform 139"/>
              <p:cNvSpPr/>
              <p:nvPr/>
            </p:nvSpPr>
            <p:spPr bwMode="auto">
              <a:xfrm>
                <a:off x="3529" y="1413"/>
                <a:ext cx="38" cy="9"/>
              </a:xfrm>
              <a:custGeom>
                <a:avLst/>
                <a:gdLst>
                  <a:gd name="T0" fmla="*/ 16 w 16"/>
                  <a:gd name="T1" fmla="*/ 2 h 4"/>
                  <a:gd name="T2" fmla="*/ 14 w 16"/>
                  <a:gd name="T3" fmla="*/ 0 h 4"/>
                  <a:gd name="T4" fmla="*/ 3 w 16"/>
                  <a:gd name="T5" fmla="*/ 0 h 4"/>
                  <a:gd name="T6" fmla="*/ 0 w 16"/>
                  <a:gd name="T7" fmla="*/ 2 h 4"/>
                  <a:gd name="T8" fmla="*/ 3 w 16"/>
                  <a:gd name="T9" fmla="*/ 4 h 4"/>
                  <a:gd name="T10" fmla="*/ 14 w 16"/>
                  <a:gd name="T11" fmla="*/ 4 h 4"/>
                  <a:gd name="T12" fmla="*/ 16 w 1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6" y="2"/>
                    </a:moveTo>
                    <a:cubicBezTo>
                      <a:pt x="16" y="1"/>
                      <a:pt x="15" y="0"/>
                      <a:pt x="14" y="0"/>
                    </a:cubicBezTo>
                    <a:cubicBezTo>
                      <a:pt x="3" y="0"/>
                      <a:pt x="3" y="0"/>
                      <a:pt x="3" y="0"/>
                    </a:cubicBezTo>
                    <a:cubicBezTo>
                      <a:pt x="1" y="0"/>
                      <a:pt x="0" y="1"/>
                      <a:pt x="0" y="2"/>
                    </a:cubicBezTo>
                    <a:cubicBezTo>
                      <a:pt x="0" y="3"/>
                      <a:pt x="1" y="4"/>
                      <a:pt x="3" y="4"/>
                    </a:cubicBezTo>
                    <a:cubicBezTo>
                      <a:pt x="14" y="4"/>
                      <a:pt x="14" y="4"/>
                      <a:pt x="14" y="4"/>
                    </a:cubicBezTo>
                    <a:cubicBezTo>
                      <a:pt x="15" y="4"/>
                      <a:pt x="16" y="3"/>
                      <a:pt x="16" y="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31" name="Freeform 140"/>
              <p:cNvSpPr/>
              <p:nvPr/>
            </p:nvSpPr>
            <p:spPr bwMode="auto">
              <a:xfrm>
                <a:off x="3574" y="1413"/>
                <a:ext cx="38" cy="9"/>
              </a:xfrm>
              <a:custGeom>
                <a:avLst/>
                <a:gdLst>
                  <a:gd name="T0" fmla="*/ 16 w 16"/>
                  <a:gd name="T1" fmla="*/ 2 h 4"/>
                  <a:gd name="T2" fmla="*/ 13 w 16"/>
                  <a:gd name="T3" fmla="*/ 0 h 4"/>
                  <a:gd name="T4" fmla="*/ 3 w 16"/>
                  <a:gd name="T5" fmla="*/ 0 h 4"/>
                  <a:gd name="T6" fmla="*/ 0 w 16"/>
                  <a:gd name="T7" fmla="*/ 2 h 4"/>
                  <a:gd name="T8" fmla="*/ 3 w 16"/>
                  <a:gd name="T9" fmla="*/ 4 h 4"/>
                  <a:gd name="T10" fmla="*/ 13 w 16"/>
                  <a:gd name="T11" fmla="*/ 4 h 4"/>
                  <a:gd name="T12" fmla="*/ 16 w 1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6" y="2"/>
                    </a:moveTo>
                    <a:cubicBezTo>
                      <a:pt x="16" y="1"/>
                      <a:pt x="15" y="0"/>
                      <a:pt x="13" y="0"/>
                    </a:cubicBezTo>
                    <a:cubicBezTo>
                      <a:pt x="3" y="0"/>
                      <a:pt x="3" y="0"/>
                      <a:pt x="3" y="0"/>
                    </a:cubicBezTo>
                    <a:cubicBezTo>
                      <a:pt x="1" y="0"/>
                      <a:pt x="0" y="1"/>
                      <a:pt x="0" y="2"/>
                    </a:cubicBezTo>
                    <a:cubicBezTo>
                      <a:pt x="0" y="3"/>
                      <a:pt x="1" y="4"/>
                      <a:pt x="3" y="4"/>
                    </a:cubicBezTo>
                    <a:cubicBezTo>
                      <a:pt x="13" y="4"/>
                      <a:pt x="13" y="4"/>
                      <a:pt x="13" y="4"/>
                    </a:cubicBezTo>
                    <a:cubicBezTo>
                      <a:pt x="15" y="4"/>
                      <a:pt x="16" y="3"/>
                      <a:pt x="16" y="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32" name="Freeform 141"/>
              <p:cNvSpPr/>
              <p:nvPr/>
            </p:nvSpPr>
            <p:spPr bwMode="auto">
              <a:xfrm>
                <a:off x="3564" y="1425"/>
                <a:ext cx="12" cy="35"/>
              </a:xfrm>
              <a:custGeom>
                <a:avLst/>
                <a:gdLst>
                  <a:gd name="T0" fmla="*/ 5 w 5"/>
                  <a:gd name="T1" fmla="*/ 12 h 15"/>
                  <a:gd name="T2" fmla="*/ 5 w 5"/>
                  <a:gd name="T3" fmla="*/ 2 h 15"/>
                  <a:gd name="T4" fmla="*/ 3 w 5"/>
                  <a:gd name="T5" fmla="*/ 0 h 15"/>
                  <a:gd name="T6" fmla="*/ 0 w 5"/>
                  <a:gd name="T7" fmla="*/ 2 h 15"/>
                  <a:gd name="T8" fmla="*/ 0 w 5"/>
                  <a:gd name="T9" fmla="*/ 12 h 15"/>
                  <a:gd name="T10" fmla="*/ 3 w 5"/>
                  <a:gd name="T11" fmla="*/ 15 h 15"/>
                  <a:gd name="T12" fmla="*/ 5 w 5"/>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2"/>
                    </a:moveTo>
                    <a:cubicBezTo>
                      <a:pt x="5" y="2"/>
                      <a:pt x="5" y="2"/>
                      <a:pt x="5" y="2"/>
                    </a:cubicBezTo>
                    <a:cubicBezTo>
                      <a:pt x="5" y="1"/>
                      <a:pt x="4" y="0"/>
                      <a:pt x="3" y="0"/>
                    </a:cubicBezTo>
                    <a:cubicBezTo>
                      <a:pt x="1" y="0"/>
                      <a:pt x="0" y="1"/>
                      <a:pt x="0" y="2"/>
                    </a:cubicBezTo>
                    <a:cubicBezTo>
                      <a:pt x="0" y="12"/>
                      <a:pt x="0" y="12"/>
                      <a:pt x="0" y="12"/>
                    </a:cubicBezTo>
                    <a:cubicBezTo>
                      <a:pt x="0" y="13"/>
                      <a:pt x="1" y="15"/>
                      <a:pt x="3" y="15"/>
                    </a:cubicBezTo>
                    <a:cubicBezTo>
                      <a:pt x="4" y="15"/>
                      <a:pt x="5" y="13"/>
                      <a:pt x="5" y="12"/>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33" name="Freeform 142"/>
              <p:cNvSpPr/>
              <p:nvPr/>
            </p:nvSpPr>
            <p:spPr bwMode="auto">
              <a:xfrm>
                <a:off x="3564" y="1375"/>
                <a:ext cx="12" cy="35"/>
              </a:xfrm>
              <a:custGeom>
                <a:avLst/>
                <a:gdLst>
                  <a:gd name="T0" fmla="*/ 5 w 5"/>
                  <a:gd name="T1" fmla="*/ 13 h 15"/>
                  <a:gd name="T2" fmla="*/ 5 w 5"/>
                  <a:gd name="T3" fmla="*/ 3 h 15"/>
                  <a:gd name="T4" fmla="*/ 3 w 5"/>
                  <a:gd name="T5" fmla="*/ 0 h 15"/>
                  <a:gd name="T6" fmla="*/ 0 w 5"/>
                  <a:gd name="T7" fmla="*/ 3 h 15"/>
                  <a:gd name="T8" fmla="*/ 0 w 5"/>
                  <a:gd name="T9" fmla="*/ 13 h 15"/>
                  <a:gd name="T10" fmla="*/ 3 w 5"/>
                  <a:gd name="T11" fmla="*/ 15 h 15"/>
                  <a:gd name="T12" fmla="*/ 5 w 5"/>
                  <a:gd name="T13" fmla="*/ 13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3"/>
                    </a:moveTo>
                    <a:cubicBezTo>
                      <a:pt x="5" y="3"/>
                      <a:pt x="5" y="3"/>
                      <a:pt x="5" y="3"/>
                    </a:cubicBezTo>
                    <a:cubicBezTo>
                      <a:pt x="5" y="1"/>
                      <a:pt x="4" y="0"/>
                      <a:pt x="3" y="0"/>
                    </a:cubicBezTo>
                    <a:cubicBezTo>
                      <a:pt x="1" y="0"/>
                      <a:pt x="0" y="1"/>
                      <a:pt x="0" y="3"/>
                    </a:cubicBezTo>
                    <a:cubicBezTo>
                      <a:pt x="0" y="13"/>
                      <a:pt x="0" y="13"/>
                      <a:pt x="0" y="13"/>
                    </a:cubicBezTo>
                    <a:cubicBezTo>
                      <a:pt x="0" y="14"/>
                      <a:pt x="1" y="15"/>
                      <a:pt x="3" y="15"/>
                    </a:cubicBezTo>
                    <a:cubicBezTo>
                      <a:pt x="4" y="15"/>
                      <a:pt x="5" y="14"/>
                      <a:pt x="5" y="13"/>
                    </a:cubicBezTo>
                    <a:close/>
                  </a:path>
                </a:pathLst>
              </a:custGeom>
              <a:solidFill>
                <a:srgbClr val="0172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34" name="Freeform 143"/>
              <p:cNvSpPr/>
              <p:nvPr/>
            </p:nvSpPr>
            <p:spPr bwMode="auto">
              <a:xfrm>
                <a:off x="3183" y="1311"/>
                <a:ext cx="38" cy="12"/>
              </a:xfrm>
              <a:custGeom>
                <a:avLst/>
                <a:gdLst>
                  <a:gd name="T0" fmla="*/ 16 w 16"/>
                  <a:gd name="T1" fmla="*/ 3 h 5"/>
                  <a:gd name="T2" fmla="*/ 13 w 16"/>
                  <a:gd name="T3" fmla="*/ 0 h 5"/>
                  <a:gd name="T4" fmla="*/ 3 w 16"/>
                  <a:gd name="T5" fmla="*/ 0 h 5"/>
                  <a:gd name="T6" fmla="*/ 0 w 16"/>
                  <a:gd name="T7" fmla="*/ 3 h 5"/>
                  <a:gd name="T8" fmla="*/ 3 w 16"/>
                  <a:gd name="T9" fmla="*/ 5 h 5"/>
                  <a:gd name="T10" fmla="*/ 13 w 16"/>
                  <a:gd name="T11" fmla="*/ 5 h 5"/>
                  <a:gd name="T12" fmla="*/ 16 w 1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3"/>
                    </a:moveTo>
                    <a:cubicBezTo>
                      <a:pt x="16" y="1"/>
                      <a:pt x="15" y="0"/>
                      <a:pt x="13" y="0"/>
                    </a:cubicBezTo>
                    <a:cubicBezTo>
                      <a:pt x="3" y="0"/>
                      <a:pt x="3" y="0"/>
                      <a:pt x="3" y="0"/>
                    </a:cubicBezTo>
                    <a:cubicBezTo>
                      <a:pt x="1" y="0"/>
                      <a:pt x="0" y="1"/>
                      <a:pt x="0" y="3"/>
                    </a:cubicBezTo>
                    <a:cubicBezTo>
                      <a:pt x="0" y="4"/>
                      <a:pt x="1" y="5"/>
                      <a:pt x="3" y="5"/>
                    </a:cubicBezTo>
                    <a:cubicBezTo>
                      <a:pt x="13" y="5"/>
                      <a:pt x="13" y="5"/>
                      <a:pt x="13" y="5"/>
                    </a:cubicBezTo>
                    <a:cubicBezTo>
                      <a:pt x="15" y="5"/>
                      <a:pt x="16" y="4"/>
                      <a:pt x="16" y="3"/>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35" name="Freeform 144"/>
              <p:cNvSpPr/>
              <p:nvPr/>
            </p:nvSpPr>
            <p:spPr bwMode="auto">
              <a:xfrm>
                <a:off x="3228" y="1311"/>
                <a:ext cx="38" cy="12"/>
              </a:xfrm>
              <a:custGeom>
                <a:avLst/>
                <a:gdLst>
                  <a:gd name="T0" fmla="*/ 16 w 16"/>
                  <a:gd name="T1" fmla="*/ 3 h 5"/>
                  <a:gd name="T2" fmla="*/ 13 w 16"/>
                  <a:gd name="T3" fmla="*/ 0 h 5"/>
                  <a:gd name="T4" fmla="*/ 2 w 16"/>
                  <a:gd name="T5" fmla="*/ 0 h 5"/>
                  <a:gd name="T6" fmla="*/ 0 w 16"/>
                  <a:gd name="T7" fmla="*/ 3 h 5"/>
                  <a:gd name="T8" fmla="*/ 2 w 16"/>
                  <a:gd name="T9" fmla="*/ 5 h 5"/>
                  <a:gd name="T10" fmla="*/ 13 w 16"/>
                  <a:gd name="T11" fmla="*/ 5 h 5"/>
                  <a:gd name="T12" fmla="*/ 16 w 1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3"/>
                    </a:moveTo>
                    <a:cubicBezTo>
                      <a:pt x="16" y="1"/>
                      <a:pt x="14" y="0"/>
                      <a:pt x="13" y="0"/>
                    </a:cubicBezTo>
                    <a:cubicBezTo>
                      <a:pt x="2" y="0"/>
                      <a:pt x="2" y="0"/>
                      <a:pt x="2" y="0"/>
                    </a:cubicBezTo>
                    <a:cubicBezTo>
                      <a:pt x="1" y="0"/>
                      <a:pt x="0" y="1"/>
                      <a:pt x="0" y="3"/>
                    </a:cubicBezTo>
                    <a:cubicBezTo>
                      <a:pt x="0" y="4"/>
                      <a:pt x="1" y="5"/>
                      <a:pt x="2" y="5"/>
                    </a:cubicBezTo>
                    <a:cubicBezTo>
                      <a:pt x="13" y="5"/>
                      <a:pt x="13" y="5"/>
                      <a:pt x="13" y="5"/>
                    </a:cubicBezTo>
                    <a:cubicBezTo>
                      <a:pt x="14" y="5"/>
                      <a:pt x="16" y="4"/>
                      <a:pt x="16" y="3"/>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36" name="Freeform 145"/>
              <p:cNvSpPr/>
              <p:nvPr/>
            </p:nvSpPr>
            <p:spPr bwMode="auto">
              <a:xfrm>
                <a:off x="3218" y="1325"/>
                <a:ext cx="12" cy="33"/>
              </a:xfrm>
              <a:custGeom>
                <a:avLst/>
                <a:gdLst>
                  <a:gd name="T0" fmla="*/ 5 w 5"/>
                  <a:gd name="T1" fmla="*/ 12 h 14"/>
                  <a:gd name="T2" fmla="*/ 5 w 5"/>
                  <a:gd name="T3" fmla="*/ 2 h 14"/>
                  <a:gd name="T4" fmla="*/ 2 w 5"/>
                  <a:gd name="T5" fmla="*/ 0 h 14"/>
                  <a:gd name="T6" fmla="*/ 0 w 5"/>
                  <a:gd name="T7" fmla="*/ 2 h 14"/>
                  <a:gd name="T8" fmla="*/ 0 w 5"/>
                  <a:gd name="T9" fmla="*/ 12 h 14"/>
                  <a:gd name="T10" fmla="*/ 2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2" y="0"/>
                    </a:cubicBezTo>
                    <a:cubicBezTo>
                      <a:pt x="1" y="0"/>
                      <a:pt x="0" y="1"/>
                      <a:pt x="0" y="2"/>
                    </a:cubicBezTo>
                    <a:cubicBezTo>
                      <a:pt x="0" y="12"/>
                      <a:pt x="0" y="12"/>
                      <a:pt x="0" y="12"/>
                    </a:cubicBezTo>
                    <a:cubicBezTo>
                      <a:pt x="0" y="13"/>
                      <a:pt x="1" y="14"/>
                      <a:pt x="2" y="14"/>
                    </a:cubicBezTo>
                    <a:cubicBezTo>
                      <a:pt x="4" y="14"/>
                      <a:pt x="5" y="13"/>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37" name="Freeform 146"/>
              <p:cNvSpPr/>
              <p:nvPr/>
            </p:nvSpPr>
            <p:spPr bwMode="auto">
              <a:xfrm>
                <a:off x="3218" y="1275"/>
                <a:ext cx="12" cy="36"/>
              </a:xfrm>
              <a:custGeom>
                <a:avLst/>
                <a:gdLst>
                  <a:gd name="T0" fmla="*/ 5 w 5"/>
                  <a:gd name="T1" fmla="*/ 12 h 15"/>
                  <a:gd name="T2" fmla="*/ 5 w 5"/>
                  <a:gd name="T3" fmla="*/ 3 h 15"/>
                  <a:gd name="T4" fmla="*/ 2 w 5"/>
                  <a:gd name="T5" fmla="*/ 0 h 15"/>
                  <a:gd name="T6" fmla="*/ 0 w 5"/>
                  <a:gd name="T7" fmla="*/ 3 h 15"/>
                  <a:gd name="T8" fmla="*/ 0 w 5"/>
                  <a:gd name="T9" fmla="*/ 12 h 15"/>
                  <a:gd name="T10" fmla="*/ 2 w 5"/>
                  <a:gd name="T11" fmla="*/ 15 h 15"/>
                  <a:gd name="T12" fmla="*/ 5 w 5"/>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2"/>
                    </a:moveTo>
                    <a:cubicBezTo>
                      <a:pt x="5" y="3"/>
                      <a:pt x="5" y="3"/>
                      <a:pt x="5" y="3"/>
                    </a:cubicBezTo>
                    <a:cubicBezTo>
                      <a:pt x="5" y="1"/>
                      <a:pt x="4" y="0"/>
                      <a:pt x="2" y="0"/>
                    </a:cubicBezTo>
                    <a:cubicBezTo>
                      <a:pt x="1" y="0"/>
                      <a:pt x="0" y="1"/>
                      <a:pt x="0" y="3"/>
                    </a:cubicBezTo>
                    <a:cubicBezTo>
                      <a:pt x="0" y="12"/>
                      <a:pt x="0" y="12"/>
                      <a:pt x="0" y="12"/>
                    </a:cubicBezTo>
                    <a:cubicBezTo>
                      <a:pt x="0" y="14"/>
                      <a:pt x="1" y="15"/>
                      <a:pt x="2" y="15"/>
                    </a:cubicBezTo>
                    <a:cubicBezTo>
                      <a:pt x="4" y="15"/>
                      <a:pt x="5" y="14"/>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38" name="Freeform 147"/>
              <p:cNvSpPr/>
              <p:nvPr/>
            </p:nvSpPr>
            <p:spPr bwMode="auto">
              <a:xfrm>
                <a:off x="3588" y="3276"/>
                <a:ext cx="696" cy="185"/>
              </a:xfrm>
              <a:custGeom>
                <a:avLst/>
                <a:gdLst>
                  <a:gd name="T0" fmla="*/ 294 w 294"/>
                  <a:gd name="T1" fmla="*/ 33 h 78"/>
                  <a:gd name="T2" fmla="*/ 283 w 294"/>
                  <a:gd name="T3" fmla="*/ 51 h 78"/>
                  <a:gd name="T4" fmla="*/ 263 w 294"/>
                  <a:gd name="T5" fmla="*/ 61 h 78"/>
                  <a:gd name="T6" fmla="*/ 244 w 294"/>
                  <a:gd name="T7" fmla="*/ 67 h 78"/>
                  <a:gd name="T8" fmla="*/ 224 w 294"/>
                  <a:gd name="T9" fmla="*/ 71 h 78"/>
                  <a:gd name="T10" fmla="*/ 204 w 294"/>
                  <a:gd name="T11" fmla="*/ 75 h 78"/>
                  <a:gd name="T12" fmla="*/ 185 w 294"/>
                  <a:gd name="T13" fmla="*/ 77 h 78"/>
                  <a:gd name="T14" fmla="*/ 165 w 294"/>
                  <a:gd name="T15" fmla="*/ 78 h 78"/>
                  <a:gd name="T16" fmla="*/ 147 w 294"/>
                  <a:gd name="T17" fmla="*/ 78 h 78"/>
                  <a:gd name="T18" fmla="*/ 130 w 294"/>
                  <a:gd name="T19" fmla="*/ 78 h 78"/>
                  <a:gd name="T20" fmla="*/ 115 w 294"/>
                  <a:gd name="T21" fmla="*/ 77 h 78"/>
                  <a:gd name="T22" fmla="*/ 107 w 294"/>
                  <a:gd name="T23" fmla="*/ 76 h 78"/>
                  <a:gd name="T24" fmla="*/ 87 w 294"/>
                  <a:gd name="T25" fmla="*/ 74 h 78"/>
                  <a:gd name="T26" fmla="*/ 72 w 294"/>
                  <a:gd name="T27" fmla="*/ 72 h 78"/>
                  <a:gd name="T28" fmla="*/ 52 w 294"/>
                  <a:gd name="T29" fmla="*/ 67 h 78"/>
                  <a:gd name="T30" fmla="*/ 48 w 294"/>
                  <a:gd name="T31" fmla="*/ 66 h 78"/>
                  <a:gd name="T32" fmla="*/ 33 w 294"/>
                  <a:gd name="T33" fmla="*/ 61 h 78"/>
                  <a:gd name="T34" fmla="*/ 15 w 294"/>
                  <a:gd name="T35" fmla="*/ 53 h 78"/>
                  <a:gd name="T36" fmla="*/ 11 w 294"/>
                  <a:gd name="T37" fmla="*/ 50 h 78"/>
                  <a:gd name="T38" fmla="*/ 0 w 294"/>
                  <a:gd name="T39" fmla="*/ 33 h 78"/>
                  <a:gd name="T40" fmla="*/ 0 w 294"/>
                  <a:gd name="T41" fmla="*/ 0 h 78"/>
                  <a:gd name="T42" fmla="*/ 13 w 294"/>
                  <a:gd name="T43" fmla="*/ 0 h 78"/>
                  <a:gd name="T44" fmla="*/ 33 w 294"/>
                  <a:gd name="T45" fmla="*/ 0 h 78"/>
                  <a:gd name="T46" fmla="*/ 48 w 294"/>
                  <a:gd name="T47" fmla="*/ 0 h 78"/>
                  <a:gd name="T48" fmla="*/ 68 w 294"/>
                  <a:gd name="T49" fmla="*/ 0 h 78"/>
                  <a:gd name="T50" fmla="*/ 87 w 294"/>
                  <a:gd name="T51" fmla="*/ 0 h 78"/>
                  <a:gd name="T52" fmla="*/ 107 w 294"/>
                  <a:gd name="T53" fmla="*/ 0 h 78"/>
                  <a:gd name="T54" fmla="*/ 126 w 294"/>
                  <a:gd name="T55" fmla="*/ 0 h 78"/>
                  <a:gd name="T56" fmla="*/ 146 w 294"/>
                  <a:gd name="T57" fmla="*/ 0 h 78"/>
                  <a:gd name="T58" fmla="*/ 165 w 294"/>
                  <a:gd name="T59" fmla="*/ 0 h 78"/>
                  <a:gd name="T60" fmla="*/ 185 w 294"/>
                  <a:gd name="T61" fmla="*/ 0 h 78"/>
                  <a:gd name="T62" fmla="*/ 204 w 294"/>
                  <a:gd name="T63" fmla="*/ 0 h 78"/>
                  <a:gd name="T64" fmla="*/ 224 w 294"/>
                  <a:gd name="T65" fmla="*/ 0 h 78"/>
                  <a:gd name="T66" fmla="*/ 244 w 294"/>
                  <a:gd name="T67" fmla="*/ 0 h 78"/>
                  <a:gd name="T68" fmla="*/ 249 w 294"/>
                  <a:gd name="T69" fmla="*/ 0 h 78"/>
                  <a:gd name="T70" fmla="*/ 267 w 294"/>
                  <a:gd name="T71" fmla="*/ 0 h 78"/>
                  <a:gd name="T72" fmla="*/ 287 w 294"/>
                  <a:gd name="T73" fmla="*/ 0 h 78"/>
                  <a:gd name="T74" fmla="*/ 294 w 294"/>
                  <a:gd name="T75"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4" h="78">
                    <a:moveTo>
                      <a:pt x="294" y="32"/>
                    </a:moveTo>
                    <a:cubicBezTo>
                      <a:pt x="294" y="33"/>
                      <a:pt x="294" y="33"/>
                      <a:pt x="294" y="33"/>
                    </a:cubicBezTo>
                    <a:cubicBezTo>
                      <a:pt x="294" y="38"/>
                      <a:pt x="292" y="43"/>
                      <a:pt x="287" y="47"/>
                    </a:cubicBezTo>
                    <a:cubicBezTo>
                      <a:pt x="285" y="48"/>
                      <a:pt x="284" y="49"/>
                      <a:pt x="283" y="51"/>
                    </a:cubicBezTo>
                    <a:cubicBezTo>
                      <a:pt x="278" y="54"/>
                      <a:pt x="273" y="56"/>
                      <a:pt x="267" y="59"/>
                    </a:cubicBezTo>
                    <a:cubicBezTo>
                      <a:pt x="266" y="60"/>
                      <a:pt x="264" y="60"/>
                      <a:pt x="263" y="61"/>
                    </a:cubicBezTo>
                    <a:cubicBezTo>
                      <a:pt x="258" y="63"/>
                      <a:pt x="253" y="64"/>
                      <a:pt x="248" y="66"/>
                    </a:cubicBezTo>
                    <a:cubicBezTo>
                      <a:pt x="246" y="66"/>
                      <a:pt x="245" y="67"/>
                      <a:pt x="244" y="67"/>
                    </a:cubicBezTo>
                    <a:cubicBezTo>
                      <a:pt x="239" y="68"/>
                      <a:pt x="233" y="70"/>
                      <a:pt x="228" y="71"/>
                    </a:cubicBezTo>
                    <a:cubicBezTo>
                      <a:pt x="227" y="71"/>
                      <a:pt x="225" y="71"/>
                      <a:pt x="224" y="71"/>
                    </a:cubicBezTo>
                    <a:cubicBezTo>
                      <a:pt x="219" y="72"/>
                      <a:pt x="214" y="73"/>
                      <a:pt x="209" y="74"/>
                    </a:cubicBezTo>
                    <a:cubicBezTo>
                      <a:pt x="207" y="74"/>
                      <a:pt x="206" y="74"/>
                      <a:pt x="204" y="75"/>
                    </a:cubicBezTo>
                    <a:cubicBezTo>
                      <a:pt x="199" y="75"/>
                      <a:pt x="194" y="76"/>
                      <a:pt x="189" y="76"/>
                    </a:cubicBezTo>
                    <a:cubicBezTo>
                      <a:pt x="188" y="76"/>
                      <a:pt x="186" y="77"/>
                      <a:pt x="185" y="77"/>
                    </a:cubicBezTo>
                    <a:cubicBezTo>
                      <a:pt x="180" y="77"/>
                      <a:pt x="175" y="77"/>
                      <a:pt x="170" y="78"/>
                    </a:cubicBezTo>
                    <a:cubicBezTo>
                      <a:pt x="168" y="78"/>
                      <a:pt x="167" y="78"/>
                      <a:pt x="165" y="78"/>
                    </a:cubicBezTo>
                    <a:cubicBezTo>
                      <a:pt x="160" y="78"/>
                      <a:pt x="155" y="78"/>
                      <a:pt x="150" y="78"/>
                    </a:cubicBezTo>
                    <a:cubicBezTo>
                      <a:pt x="149" y="78"/>
                      <a:pt x="148" y="78"/>
                      <a:pt x="147" y="78"/>
                    </a:cubicBezTo>
                    <a:cubicBezTo>
                      <a:pt x="147" y="78"/>
                      <a:pt x="146" y="78"/>
                      <a:pt x="146" y="78"/>
                    </a:cubicBezTo>
                    <a:cubicBezTo>
                      <a:pt x="141" y="78"/>
                      <a:pt x="136" y="78"/>
                      <a:pt x="130" y="78"/>
                    </a:cubicBezTo>
                    <a:cubicBezTo>
                      <a:pt x="129" y="78"/>
                      <a:pt x="128" y="78"/>
                      <a:pt x="126" y="78"/>
                    </a:cubicBezTo>
                    <a:cubicBezTo>
                      <a:pt x="123" y="78"/>
                      <a:pt x="119" y="77"/>
                      <a:pt x="115" y="77"/>
                    </a:cubicBezTo>
                    <a:cubicBezTo>
                      <a:pt x="114" y="77"/>
                      <a:pt x="112" y="77"/>
                      <a:pt x="111" y="77"/>
                    </a:cubicBezTo>
                    <a:cubicBezTo>
                      <a:pt x="110" y="77"/>
                      <a:pt x="108" y="77"/>
                      <a:pt x="107" y="76"/>
                    </a:cubicBezTo>
                    <a:cubicBezTo>
                      <a:pt x="102" y="76"/>
                      <a:pt x="96" y="75"/>
                      <a:pt x="91" y="75"/>
                    </a:cubicBezTo>
                    <a:cubicBezTo>
                      <a:pt x="90" y="75"/>
                      <a:pt x="89" y="74"/>
                      <a:pt x="87" y="74"/>
                    </a:cubicBezTo>
                    <a:cubicBezTo>
                      <a:pt x="84" y="74"/>
                      <a:pt x="81" y="73"/>
                      <a:pt x="78" y="73"/>
                    </a:cubicBezTo>
                    <a:cubicBezTo>
                      <a:pt x="76" y="72"/>
                      <a:pt x="74" y="72"/>
                      <a:pt x="72" y="72"/>
                    </a:cubicBezTo>
                    <a:cubicBezTo>
                      <a:pt x="71" y="71"/>
                      <a:pt x="69" y="71"/>
                      <a:pt x="68" y="71"/>
                    </a:cubicBezTo>
                    <a:cubicBezTo>
                      <a:pt x="62" y="70"/>
                      <a:pt x="57" y="69"/>
                      <a:pt x="52" y="67"/>
                    </a:cubicBezTo>
                    <a:cubicBezTo>
                      <a:pt x="51" y="67"/>
                      <a:pt x="50" y="67"/>
                      <a:pt x="50" y="67"/>
                    </a:cubicBezTo>
                    <a:cubicBezTo>
                      <a:pt x="49" y="67"/>
                      <a:pt x="49" y="66"/>
                      <a:pt x="48" y="66"/>
                    </a:cubicBezTo>
                    <a:cubicBezTo>
                      <a:pt x="46" y="66"/>
                      <a:pt x="44" y="65"/>
                      <a:pt x="42" y="64"/>
                    </a:cubicBezTo>
                    <a:cubicBezTo>
                      <a:pt x="39" y="63"/>
                      <a:pt x="36" y="62"/>
                      <a:pt x="33" y="61"/>
                    </a:cubicBezTo>
                    <a:cubicBezTo>
                      <a:pt x="31" y="61"/>
                      <a:pt x="30" y="60"/>
                      <a:pt x="29" y="60"/>
                    </a:cubicBezTo>
                    <a:cubicBezTo>
                      <a:pt x="24" y="57"/>
                      <a:pt x="19" y="55"/>
                      <a:pt x="15" y="53"/>
                    </a:cubicBezTo>
                    <a:cubicBezTo>
                      <a:pt x="14" y="52"/>
                      <a:pt x="14" y="52"/>
                      <a:pt x="13" y="52"/>
                    </a:cubicBezTo>
                    <a:cubicBezTo>
                      <a:pt x="13" y="51"/>
                      <a:pt x="12" y="51"/>
                      <a:pt x="11" y="50"/>
                    </a:cubicBezTo>
                    <a:cubicBezTo>
                      <a:pt x="11" y="50"/>
                      <a:pt x="10" y="49"/>
                      <a:pt x="9" y="48"/>
                    </a:cubicBezTo>
                    <a:cubicBezTo>
                      <a:pt x="3" y="44"/>
                      <a:pt x="0" y="38"/>
                      <a:pt x="0" y="33"/>
                    </a:cubicBezTo>
                    <a:cubicBezTo>
                      <a:pt x="0" y="32"/>
                      <a:pt x="0" y="32"/>
                      <a:pt x="0" y="32"/>
                    </a:cubicBezTo>
                    <a:cubicBezTo>
                      <a:pt x="0" y="0"/>
                      <a:pt x="0" y="0"/>
                      <a:pt x="0" y="0"/>
                    </a:cubicBezTo>
                    <a:cubicBezTo>
                      <a:pt x="9" y="0"/>
                      <a:pt x="9" y="0"/>
                      <a:pt x="9" y="0"/>
                    </a:cubicBezTo>
                    <a:cubicBezTo>
                      <a:pt x="13" y="0"/>
                      <a:pt x="13" y="0"/>
                      <a:pt x="13" y="0"/>
                    </a:cubicBezTo>
                    <a:cubicBezTo>
                      <a:pt x="29" y="0"/>
                      <a:pt x="29" y="0"/>
                      <a:pt x="29" y="0"/>
                    </a:cubicBezTo>
                    <a:cubicBezTo>
                      <a:pt x="33" y="0"/>
                      <a:pt x="33" y="0"/>
                      <a:pt x="33" y="0"/>
                    </a:cubicBezTo>
                    <a:cubicBezTo>
                      <a:pt x="45" y="0"/>
                      <a:pt x="45" y="0"/>
                      <a:pt x="45" y="0"/>
                    </a:cubicBezTo>
                    <a:cubicBezTo>
                      <a:pt x="48" y="0"/>
                      <a:pt x="48" y="0"/>
                      <a:pt x="48" y="0"/>
                    </a:cubicBezTo>
                    <a:cubicBezTo>
                      <a:pt x="52" y="0"/>
                      <a:pt x="52" y="0"/>
                      <a:pt x="52" y="0"/>
                    </a:cubicBezTo>
                    <a:cubicBezTo>
                      <a:pt x="68" y="0"/>
                      <a:pt x="68" y="0"/>
                      <a:pt x="68" y="0"/>
                    </a:cubicBezTo>
                    <a:cubicBezTo>
                      <a:pt x="72" y="0"/>
                      <a:pt x="72" y="0"/>
                      <a:pt x="72" y="0"/>
                    </a:cubicBezTo>
                    <a:cubicBezTo>
                      <a:pt x="87" y="0"/>
                      <a:pt x="87" y="0"/>
                      <a:pt x="87" y="0"/>
                    </a:cubicBezTo>
                    <a:cubicBezTo>
                      <a:pt x="91" y="0"/>
                      <a:pt x="91" y="0"/>
                      <a:pt x="91" y="0"/>
                    </a:cubicBezTo>
                    <a:cubicBezTo>
                      <a:pt x="107" y="0"/>
                      <a:pt x="107" y="0"/>
                      <a:pt x="107" y="0"/>
                    </a:cubicBezTo>
                    <a:cubicBezTo>
                      <a:pt x="111" y="0"/>
                      <a:pt x="111" y="0"/>
                      <a:pt x="111" y="0"/>
                    </a:cubicBezTo>
                    <a:cubicBezTo>
                      <a:pt x="126" y="0"/>
                      <a:pt x="126" y="0"/>
                      <a:pt x="126" y="0"/>
                    </a:cubicBezTo>
                    <a:cubicBezTo>
                      <a:pt x="130" y="0"/>
                      <a:pt x="130" y="0"/>
                      <a:pt x="130" y="0"/>
                    </a:cubicBezTo>
                    <a:cubicBezTo>
                      <a:pt x="146" y="0"/>
                      <a:pt x="146" y="0"/>
                      <a:pt x="146" y="0"/>
                    </a:cubicBezTo>
                    <a:cubicBezTo>
                      <a:pt x="150" y="0"/>
                      <a:pt x="150" y="0"/>
                      <a:pt x="150" y="0"/>
                    </a:cubicBezTo>
                    <a:cubicBezTo>
                      <a:pt x="165" y="0"/>
                      <a:pt x="165" y="0"/>
                      <a:pt x="165" y="0"/>
                    </a:cubicBezTo>
                    <a:cubicBezTo>
                      <a:pt x="170" y="0"/>
                      <a:pt x="170" y="0"/>
                      <a:pt x="170" y="0"/>
                    </a:cubicBezTo>
                    <a:cubicBezTo>
                      <a:pt x="185" y="0"/>
                      <a:pt x="185" y="0"/>
                      <a:pt x="185" y="0"/>
                    </a:cubicBezTo>
                    <a:cubicBezTo>
                      <a:pt x="189" y="0"/>
                      <a:pt x="189" y="0"/>
                      <a:pt x="189" y="0"/>
                    </a:cubicBezTo>
                    <a:cubicBezTo>
                      <a:pt x="204" y="0"/>
                      <a:pt x="204" y="0"/>
                      <a:pt x="204" y="0"/>
                    </a:cubicBezTo>
                    <a:cubicBezTo>
                      <a:pt x="209" y="0"/>
                      <a:pt x="209" y="0"/>
                      <a:pt x="209" y="0"/>
                    </a:cubicBezTo>
                    <a:cubicBezTo>
                      <a:pt x="224" y="0"/>
                      <a:pt x="224" y="0"/>
                      <a:pt x="224" y="0"/>
                    </a:cubicBezTo>
                    <a:cubicBezTo>
                      <a:pt x="228" y="0"/>
                      <a:pt x="228" y="0"/>
                      <a:pt x="228" y="0"/>
                    </a:cubicBezTo>
                    <a:cubicBezTo>
                      <a:pt x="244" y="0"/>
                      <a:pt x="244" y="0"/>
                      <a:pt x="244" y="0"/>
                    </a:cubicBezTo>
                    <a:cubicBezTo>
                      <a:pt x="248" y="0"/>
                      <a:pt x="248" y="0"/>
                      <a:pt x="248" y="0"/>
                    </a:cubicBezTo>
                    <a:cubicBezTo>
                      <a:pt x="249" y="0"/>
                      <a:pt x="249" y="0"/>
                      <a:pt x="249" y="0"/>
                    </a:cubicBezTo>
                    <a:cubicBezTo>
                      <a:pt x="263" y="0"/>
                      <a:pt x="263" y="0"/>
                      <a:pt x="263" y="0"/>
                    </a:cubicBezTo>
                    <a:cubicBezTo>
                      <a:pt x="267" y="0"/>
                      <a:pt x="267" y="0"/>
                      <a:pt x="267" y="0"/>
                    </a:cubicBezTo>
                    <a:cubicBezTo>
                      <a:pt x="283" y="0"/>
                      <a:pt x="283" y="0"/>
                      <a:pt x="283" y="0"/>
                    </a:cubicBezTo>
                    <a:cubicBezTo>
                      <a:pt x="287" y="0"/>
                      <a:pt x="287" y="0"/>
                      <a:pt x="287" y="0"/>
                    </a:cubicBezTo>
                    <a:cubicBezTo>
                      <a:pt x="294" y="0"/>
                      <a:pt x="294" y="0"/>
                      <a:pt x="294" y="0"/>
                    </a:cubicBezTo>
                    <a:cubicBezTo>
                      <a:pt x="294" y="32"/>
                      <a:pt x="294" y="32"/>
                      <a:pt x="294" y="32"/>
                    </a:cubicBezTo>
                    <a:cubicBezTo>
                      <a:pt x="294" y="32"/>
                      <a:pt x="294" y="32"/>
                      <a:pt x="294"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39" name="Freeform 148"/>
              <p:cNvSpPr/>
              <p:nvPr/>
            </p:nvSpPr>
            <p:spPr bwMode="auto">
              <a:xfrm>
                <a:off x="3609" y="3276"/>
                <a:ext cx="10" cy="124"/>
              </a:xfrm>
              <a:custGeom>
                <a:avLst/>
                <a:gdLst>
                  <a:gd name="T0" fmla="*/ 4 w 4"/>
                  <a:gd name="T1" fmla="*/ 0 h 52"/>
                  <a:gd name="T2" fmla="*/ 4 w 4"/>
                  <a:gd name="T3" fmla="*/ 52 h 52"/>
                  <a:gd name="T4" fmla="*/ 2 w 4"/>
                  <a:gd name="T5" fmla="*/ 50 h 52"/>
                  <a:gd name="T6" fmla="*/ 0 w 4"/>
                  <a:gd name="T7" fmla="*/ 48 h 52"/>
                  <a:gd name="T8" fmla="*/ 0 w 4"/>
                  <a:gd name="T9" fmla="*/ 0 h 52"/>
                  <a:gd name="T10" fmla="*/ 4 w 4"/>
                  <a:gd name="T11" fmla="*/ 0 h 52"/>
                </a:gdLst>
                <a:ahLst/>
                <a:cxnLst>
                  <a:cxn ang="0">
                    <a:pos x="T0" y="T1"/>
                  </a:cxn>
                  <a:cxn ang="0">
                    <a:pos x="T2" y="T3"/>
                  </a:cxn>
                  <a:cxn ang="0">
                    <a:pos x="T4" y="T5"/>
                  </a:cxn>
                  <a:cxn ang="0">
                    <a:pos x="T6" y="T7"/>
                  </a:cxn>
                  <a:cxn ang="0">
                    <a:pos x="T8" y="T9"/>
                  </a:cxn>
                  <a:cxn ang="0">
                    <a:pos x="T10" y="T11"/>
                  </a:cxn>
                </a:cxnLst>
                <a:rect l="0" t="0" r="r" b="b"/>
                <a:pathLst>
                  <a:path w="4" h="52">
                    <a:moveTo>
                      <a:pt x="4" y="0"/>
                    </a:moveTo>
                    <a:cubicBezTo>
                      <a:pt x="4" y="52"/>
                      <a:pt x="4" y="52"/>
                      <a:pt x="4" y="52"/>
                    </a:cubicBezTo>
                    <a:cubicBezTo>
                      <a:pt x="4" y="51"/>
                      <a:pt x="3" y="51"/>
                      <a:pt x="2" y="50"/>
                    </a:cubicBezTo>
                    <a:cubicBezTo>
                      <a:pt x="2" y="50"/>
                      <a:pt x="1" y="49"/>
                      <a:pt x="0" y="4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0" name="Freeform 149"/>
              <p:cNvSpPr/>
              <p:nvPr/>
            </p:nvSpPr>
            <p:spPr bwMode="auto">
              <a:xfrm>
                <a:off x="3657" y="3276"/>
                <a:ext cx="9" cy="145"/>
              </a:xfrm>
              <a:custGeom>
                <a:avLst/>
                <a:gdLst>
                  <a:gd name="T0" fmla="*/ 4 w 4"/>
                  <a:gd name="T1" fmla="*/ 0 h 61"/>
                  <a:gd name="T2" fmla="*/ 4 w 4"/>
                  <a:gd name="T3" fmla="*/ 61 h 61"/>
                  <a:gd name="T4" fmla="*/ 0 w 4"/>
                  <a:gd name="T5" fmla="*/ 60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1"/>
                      <a:pt x="4" y="61"/>
                      <a:pt x="4" y="61"/>
                    </a:cubicBezTo>
                    <a:cubicBezTo>
                      <a:pt x="2" y="61"/>
                      <a:pt x="1" y="60"/>
                      <a:pt x="0" y="6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1" name="Freeform 150"/>
              <p:cNvSpPr/>
              <p:nvPr/>
            </p:nvSpPr>
            <p:spPr bwMode="auto">
              <a:xfrm>
                <a:off x="3701" y="3276"/>
                <a:ext cx="10" cy="159"/>
              </a:xfrm>
              <a:custGeom>
                <a:avLst/>
                <a:gdLst>
                  <a:gd name="T0" fmla="*/ 4 w 4"/>
                  <a:gd name="T1" fmla="*/ 0 h 67"/>
                  <a:gd name="T2" fmla="*/ 4 w 4"/>
                  <a:gd name="T3" fmla="*/ 67 h 67"/>
                  <a:gd name="T4" fmla="*/ 2 w 4"/>
                  <a:gd name="T5" fmla="*/ 67 h 67"/>
                  <a:gd name="T6" fmla="*/ 0 w 4"/>
                  <a:gd name="T7" fmla="*/ 66 h 67"/>
                  <a:gd name="T8" fmla="*/ 0 w 4"/>
                  <a:gd name="T9" fmla="*/ 0 h 67"/>
                  <a:gd name="T10" fmla="*/ 4 w 4"/>
                  <a:gd name="T11" fmla="*/ 0 h 67"/>
                </a:gdLst>
                <a:ahLst/>
                <a:cxnLst>
                  <a:cxn ang="0">
                    <a:pos x="T0" y="T1"/>
                  </a:cxn>
                  <a:cxn ang="0">
                    <a:pos x="T2" y="T3"/>
                  </a:cxn>
                  <a:cxn ang="0">
                    <a:pos x="T4" y="T5"/>
                  </a:cxn>
                  <a:cxn ang="0">
                    <a:pos x="T6" y="T7"/>
                  </a:cxn>
                  <a:cxn ang="0">
                    <a:pos x="T8" y="T9"/>
                  </a:cxn>
                  <a:cxn ang="0">
                    <a:pos x="T10" y="T11"/>
                  </a:cxn>
                </a:cxnLst>
                <a:rect l="0" t="0" r="r" b="b"/>
                <a:pathLst>
                  <a:path w="4" h="67">
                    <a:moveTo>
                      <a:pt x="4" y="0"/>
                    </a:moveTo>
                    <a:cubicBezTo>
                      <a:pt x="4" y="67"/>
                      <a:pt x="4" y="67"/>
                      <a:pt x="4" y="67"/>
                    </a:cubicBezTo>
                    <a:cubicBezTo>
                      <a:pt x="3" y="67"/>
                      <a:pt x="2" y="67"/>
                      <a:pt x="2" y="67"/>
                    </a:cubicBezTo>
                    <a:cubicBezTo>
                      <a:pt x="1" y="67"/>
                      <a:pt x="1" y="66"/>
                      <a:pt x="0" y="6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2" name="Freeform 151"/>
              <p:cNvSpPr/>
              <p:nvPr/>
            </p:nvSpPr>
            <p:spPr bwMode="auto">
              <a:xfrm>
                <a:off x="3749" y="3276"/>
                <a:ext cx="9" cy="171"/>
              </a:xfrm>
              <a:custGeom>
                <a:avLst/>
                <a:gdLst>
                  <a:gd name="T0" fmla="*/ 4 w 4"/>
                  <a:gd name="T1" fmla="*/ 0 h 72"/>
                  <a:gd name="T2" fmla="*/ 4 w 4"/>
                  <a:gd name="T3" fmla="*/ 72 h 72"/>
                  <a:gd name="T4" fmla="*/ 0 w 4"/>
                  <a:gd name="T5" fmla="*/ 71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2"/>
                      <a:pt x="4" y="72"/>
                      <a:pt x="4" y="72"/>
                    </a:cubicBezTo>
                    <a:cubicBezTo>
                      <a:pt x="3" y="71"/>
                      <a:pt x="1"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3" name="Freeform 152"/>
              <p:cNvSpPr/>
              <p:nvPr/>
            </p:nvSpPr>
            <p:spPr bwMode="auto">
              <a:xfrm>
                <a:off x="3794" y="3276"/>
                <a:ext cx="9" cy="178"/>
              </a:xfrm>
              <a:custGeom>
                <a:avLst/>
                <a:gdLst>
                  <a:gd name="T0" fmla="*/ 4 w 4"/>
                  <a:gd name="T1" fmla="*/ 0 h 75"/>
                  <a:gd name="T2" fmla="*/ 4 w 4"/>
                  <a:gd name="T3" fmla="*/ 75 h 75"/>
                  <a:gd name="T4" fmla="*/ 0 w 4"/>
                  <a:gd name="T5" fmla="*/ 74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5"/>
                      <a:pt x="4" y="75"/>
                      <a:pt x="4" y="75"/>
                    </a:cubicBezTo>
                    <a:cubicBezTo>
                      <a:pt x="3" y="75"/>
                      <a:pt x="2"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4" name="Freeform 153"/>
              <p:cNvSpPr/>
              <p:nvPr/>
            </p:nvSpPr>
            <p:spPr bwMode="auto">
              <a:xfrm>
                <a:off x="3841" y="3276"/>
                <a:ext cx="10" cy="183"/>
              </a:xfrm>
              <a:custGeom>
                <a:avLst/>
                <a:gdLst>
                  <a:gd name="T0" fmla="*/ 4 w 4"/>
                  <a:gd name="T1" fmla="*/ 0 h 77"/>
                  <a:gd name="T2" fmla="*/ 4 w 4"/>
                  <a:gd name="T3" fmla="*/ 77 h 77"/>
                  <a:gd name="T4" fmla="*/ 0 w 4"/>
                  <a:gd name="T5" fmla="*/ 76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3" y="77"/>
                      <a:pt x="1" y="77"/>
                      <a:pt x="0" y="7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5" name="Freeform 154"/>
              <p:cNvSpPr/>
              <p:nvPr/>
            </p:nvSpPr>
            <p:spPr bwMode="auto">
              <a:xfrm>
                <a:off x="3886" y="3276"/>
                <a:ext cx="10" cy="185"/>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3" y="78"/>
                      <a:pt x="2"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6" name="Freeform 155"/>
              <p:cNvSpPr/>
              <p:nvPr/>
            </p:nvSpPr>
            <p:spPr bwMode="auto">
              <a:xfrm>
                <a:off x="3934" y="3276"/>
                <a:ext cx="9" cy="185"/>
              </a:xfrm>
              <a:custGeom>
                <a:avLst/>
                <a:gdLst>
                  <a:gd name="T0" fmla="*/ 4 w 4"/>
                  <a:gd name="T1" fmla="*/ 0 h 78"/>
                  <a:gd name="T2" fmla="*/ 4 w 4"/>
                  <a:gd name="T3" fmla="*/ 78 h 78"/>
                  <a:gd name="T4" fmla="*/ 1 w 4"/>
                  <a:gd name="T5" fmla="*/ 78 h 78"/>
                  <a:gd name="T6" fmla="*/ 0 w 4"/>
                  <a:gd name="T7" fmla="*/ 78 h 78"/>
                  <a:gd name="T8" fmla="*/ 0 w 4"/>
                  <a:gd name="T9" fmla="*/ 0 h 78"/>
                  <a:gd name="T10" fmla="*/ 4 w 4"/>
                  <a:gd name="T11" fmla="*/ 0 h 78"/>
                </a:gdLst>
                <a:ahLst/>
                <a:cxnLst>
                  <a:cxn ang="0">
                    <a:pos x="T0" y="T1"/>
                  </a:cxn>
                  <a:cxn ang="0">
                    <a:pos x="T2" y="T3"/>
                  </a:cxn>
                  <a:cxn ang="0">
                    <a:pos x="T4" y="T5"/>
                  </a:cxn>
                  <a:cxn ang="0">
                    <a:pos x="T6" y="T7"/>
                  </a:cxn>
                  <a:cxn ang="0">
                    <a:pos x="T8" y="T9"/>
                  </a:cxn>
                  <a:cxn ang="0">
                    <a:pos x="T10" y="T11"/>
                  </a:cxn>
                </a:cxnLst>
                <a:rect l="0" t="0" r="r" b="b"/>
                <a:pathLst>
                  <a:path w="4" h="78">
                    <a:moveTo>
                      <a:pt x="4" y="0"/>
                    </a:moveTo>
                    <a:cubicBezTo>
                      <a:pt x="4" y="78"/>
                      <a:pt x="4" y="78"/>
                      <a:pt x="4" y="78"/>
                    </a:cubicBezTo>
                    <a:cubicBezTo>
                      <a:pt x="3" y="78"/>
                      <a:pt x="2" y="78"/>
                      <a:pt x="1" y="78"/>
                    </a:cubicBezTo>
                    <a:cubicBezTo>
                      <a:pt x="1" y="78"/>
                      <a:pt x="0"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7" name="Freeform 156"/>
              <p:cNvSpPr/>
              <p:nvPr/>
            </p:nvSpPr>
            <p:spPr bwMode="auto">
              <a:xfrm>
                <a:off x="3979" y="3276"/>
                <a:ext cx="11" cy="185"/>
              </a:xfrm>
              <a:custGeom>
                <a:avLst/>
                <a:gdLst>
                  <a:gd name="T0" fmla="*/ 5 w 5"/>
                  <a:gd name="T1" fmla="*/ 0 h 78"/>
                  <a:gd name="T2" fmla="*/ 5 w 5"/>
                  <a:gd name="T3" fmla="*/ 78 h 78"/>
                  <a:gd name="T4" fmla="*/ 0 w 5"/>
                  <a:gd name="T5" fmla="*/ 78 h 78"/>
                  <a:gd name="T6" fmla="*/ 0 w 5"/>
                  <a:gd name="T7" fmla="*/ 0 h 78"/>
                  <a:gd name="T8" fmla="*/ 5 w 5"/>
                  <a:gd name="T9" fmla="*/ 0 h 78"/>
                </a:gdLst>
                <a:ahLst/>
                <a:cxnLst>
                  <a:cxn ang="0">
                    <a:pos x="T0" y="T1"/>
                  </a:cxn>
                  <a:cxn ang="0">
                    <a:pos x="T2" y="T3"/>
                  </a:cxn>
                  <a:cxn ang="0">
                    <a:pos x="T4" y="T5"/>
                  </a:cxn>
                  <a:cxn ang="0">
                    <a:pos x="T6" y="T7"/>
                  </a:cxn>
                  <a:cxn ang="0">
                    <a:pos x="T8" y="T9"/>
                  </a:cxn>
                </a:cxnLst>
                <a:rect l="0" t="0" r="r" b="b"/>
                <a:pathLst>
                  <a:path w="5" h="78">
                    <a:moveTo>
                      <a:pt x="5" y="0"/>
                    </a:moveTo>
                    <a:cubicBezTo>
                      <a:pt x="5" y="78"/>
                      <a:pt x="5" y="78"/>
                      <a:pt x="5" y="78"/>
                    </a:cubicBezTo>
                    <a:cubicBezTo>
                      <a:pt x="3" y="78"/>
                      <a:pt x="2" y="78"/>
                      <a:pt x="0" y="78"/>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8" name="Freeform 157"/>
              <p:cNvSpPr/>
              <p:nvPr/>
            </p:nvSpPr>
            <p:spPr bwMode="auto">
              <a:xfrm>
                <a:off x="4026" y="3276"/>
                <a:ext cx="9" cy="183"/>
              </a:xfrm>
              <a:custGeom>
                <a:avLst/>
                <a:gdLst>
                  <a:gd name="T0" fmla="*/ 4 w 4"/>
                  <a:gd name="T1" fmla="*/ 0 h 77"/>
                  <a:gd name="T2" fmla="*/ 4 w 4"/>
                  <a:gd name="T3" fmla="*/ 76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6"/>
                      <a:pt x="4" y="76"/>
                      <a:pt x="4" y="76"/>
                    </a:cubicBezTo>
                    <a:cubicBezTo>
                      <a:pt x="3" y="76"/>
                      <a:pt x="1"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9" name="Freeform 158"/>
              <p:cNvSpPr/>
              <p:nvPr/>
            </p:nvSpPr>
            <p:spPr bwMode="auto">
              <a:xfrm>
                <a:off x="4071" y="3276"/>
                <a:ext cx="12" cy="178"/>
              </a:xfrm>
              <a:custGeom>
                <a:avLst/>
                <a:gdLst>
                  <a:gd name="T0" fmla="*/ 5 w 5"/>
                  <a:gd name="T1" fmla="*/ 0 h 75"/>
                  <a:gd name="T2" fmla="*/ 5 w 5"/>
                  <a:gd name="T3" fmla="*/ 74 h 75"/>
                  <a:gd name="T4" fmla="*/ 0 w 5"/>
                  <a:gd name="T5" fmla="*/ 75 h 75"/>
                  <a:gd name="T6" fmla="*/ 0 w 5"/>
                  <a:gd name="T7" fmla="*/ 0 h 75"/>
                  <a:gd name="T8" fmla="*/ 5 w 5"/>
                  <a:gd name="T9" fmla="*/ 0 h 75"/>
                </a:gdLst>
                <a:ahLst/>
                <a:cxnLst>
                  <a:cxn ang="0">
                    <a:pos x="T0" y="T1"/>
                  </a:cxn>
                  <a:cxn ang="0">
                    <a:pos x="T2" y="T3"/>
                  </a:cxn>
                  <a:cxn ang="0">
                    <a:pos x="T4" y="T5"/>
                  </a:cxn>
                  <a:cxn ang="0">
                    <a:pos x="T6" y="T7"/>
                  </a:cxn>
                  <a:cxn ang="0">
                    <a:pos x="T8" y="T9"/>
                  </a:cxn>
                </a:cxnLst>
                <a:rect l="0" t="0" r="r" b="b"/>
                <a:pathLst>
                  <a:path w="5" h="75">
                    <a:moveTo>
                      <a:pt x="5" y="0"/>
                    </a:moveTo>
                    <a:cubicBezTo>
                      <a:pt x="5" y="74"/>
                      <a:pt x="5" y="74"/>
                      <a:pt x="5" y="74"/>
                    </a:cubicBezTo>
                    <a:cubicBezTo>
                      <a:pt x="3" y="74"/>
                      <a:pt x="2" y="74"/>
                      <a:pt x="0" y="75"/>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0" name="Freeform 159"/>
              <p:cNvSpPr/>
              <p:nvPr/>
            </p:nvSpPr>
            <p:spPr bwMode="auto">
              <a:xfrm>
                <a:off x="4118" y="3276"/>
                <a:ext cx="10" cy="169"/>
              </a:xfrm>
              <a:custGeom>
                <a:avLst/>
                <a:gdLst>
                  <a:gd name="T0" fmla="*/ 4 w 4"/>
                  <a:gd name="T1" fmla="*/ 0 h 71"/>
                  <a:gd name="T2" fmla="*/ 4 w 4"/>
                  <a:gd name="T3" fmla="*/ 71 h 71"/>
                  <a:gd name="T4" fmla="*/ 0 w 4"/>
                  <a:gd name="T5" fmla="*/ 71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3" y="71"/>
                      <a:pt x="1"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1" name="Freeform 160"/>
              <p:cNvSpPr/>
              <p:nvPr/>
            </p:nvSpPr>
            <p:spPr bwMode="auto">
              <a:xfrm>
                <a:off x="4166" y="3276"/>
                <a:ext cx="9" cy="159"/>
              </a:xfrm>
              <a:custGeom>
                <a:avLst/>
                <a:gdLst>
                  <a:gd name="T0" fmla="*/ 4 w 4"/>
                  <a:gd name="T1" fmla="*/ 0 h 67"/>
                  <a:gd name="T2" fmla="*/ 4 w 4"/>
                  <a:gd name="T3" fmla="*/ 66 h 67"/>
                  <a:gd name="T4" fmla="*/ 0 w 4"/>
                  <a:gd name="T5" fmla="*/ 67 h 67"/>
                  <a:gd name="T6" fmla="*/ 0 w 4"/>
                  <a:gd name="T7" fmla="*/ 0 h 67"/>
                  <a:gd name="T8" fmla="*/ 4 w 4"/>
                  <a:gd name="T9" fmla="*/ 0 h 67"/>
                </a:gdLst>
                <a:ahLst/>
                <a:cxnLst>
                  <a:cxn ang="0">
                    <a:pos x="T0" y="T1"/>
                  </a:cxn>
                  <a:cxn ang="0">
                    <a:pos x="T2" y="T3"/>
                  </a:cxn>
                  <a:cxn ang="0">
                    <a:pos x="T4" y="T5"/>
                  </a:cxn>
                  <a:cxn ang="0">
                    <a:pos x="T6" y="T7"/>
                  </a:cxn>
                  <a:cxn ang="0">
                    <a:pos x="T8" y="T9"/>
                  </a:cxn>
                </a:cxnLst>
                <a:rect l="0" t="0" r="r" b="b"/>
                <a:pathLst>
                  <a:path w="4" h="67">
                    <a:moveTo>
                      <a:pt x="4" y="0"/>
                    </a:moveTo>
                    <a:cubicBezTo>
                      <a:pt x="4" y="66"/>
                      <a:pt x="4" y="66"/>
                      <a:pt x="4" y="66"/>
                    </a:cubicBezTo>
                    <a:cubicBezTo>
                      <a:pt x="2" y="66"/>
                      <a:pt x="1" y="67"/>
                      <a:pt x="0" y="6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2" name="Freeform 161"/>
              <p:cNvSpPr/>
              <p:nvPr/>
            </p:nvSpPr>
            <p:spPr bwMode="auto">
              <a:xfrm>
                <a:off x="4211" y="3276"/>
                <a:ext cx="9" cy="145"/>
              </a:xfrm>
              <a:custGeom>
                <a:avLst/>
                <a:gdLst>
                  <a:gd name="T0" fmla="*/ 4 w 4"/>
                  <a:gd name="T1" fmla="*/ 0 h 61"/>
                  <a:gd name="T2" fmla="*/ 4 w 4"/>
                  <a:gd name="T3" fmla="*/ 59 h 61"/>
                  <a:gd name="T4" fmla="*/ 0 w 4"/>
                  <a:gd name="T5" fmla="*/ 61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59"/>
                      <a:pt x="4" y="59"/>
                      <a:pt x="4" y="59"/>
                    </a:cubicBezTo>
                    <a:cubicBezTo>
                      <a:pt x="3" y="60"/>
                      <a:pt x="1" y="60"/>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3" name="Freeform 162"/>
              <p:cNvSpPr/>
              <p:nvPr/>
            </p:nvSpPr>
            <p:spPr bwMode="auto">
              <a:xfrm>
                <a:off x="4258" y="3276"/>
                <a:ext cx="9" cy="121"/>
              </a:xfrm>
              <a:custGeom>
                <a:avLst/>
                <a:gdLst>
                  <a:gd name="T0" fmla="*/ 4 w 4"/>
                  <a:gd name="T1" fmla="*/ 0 h 51"/>
                  <a:gd name="T2" fmla="*/ 4 w 4"/>
                  <a:gd name="T3" fmla="*/ 47 h 51"/>
                  <a:gd name="T4" fmla="*/ 0 w 4"/>
                  <a:gd name="T5" fmla="*/ 51 h 51"/>
                  <a:gd name="T6" fmla="*/ 0 w 4"/>
                  <a:gd name="T7" fmla="*/ 0 h 51"/>
                  <a:gd name="T8" fmla="*/ 4 w 4"/>
                  <a:gd name="T9" fmla="*/ 0 h 51"/>
                </a:gdLst>
                <a:ahLst/>
                <a:cxnLst>
                  <a:cxn ang="0">
                    <a:pos x="T0" y="T1"/>
                  </a:cxn>
                  <a:cxn ang="0">
                    <a:pos x="T2" y="T3"/>
                  </a:cxn>
                  <a:cxn ang="0">
                    <a:pos x="T4" y="T5"/>
                  </a:cxn>
                  <a:cxn ang="0">
                    <a:pos x="T6" y="T7"/>
                  </a:cxn>
                  <a:cxn ang="0">
                    <a:pos x="T8" y="T9"/>
                  </a:cxn>
                </a:cxnLst>
                <a:rect l="0" t="0" r="r" b="b"/>
                <a:pathLst>
                  <a:path w="4" h="51">
                    <a:moveTo>
                      <a:pt x="4" y="0"/>
                    </a:moveTo>
                    <a:cubicBezTo>
                      <a:pt x="4" y="47"/>
                      <a:pt x="4" y="47"/>
                      <a:pt x="4" y="47"/>
                    </a:cubicBezTo>
                    <a:cubicBezTo>
                      <a:pt x="2" y="48"/>
                      <a:pt x="1" y="49"/>
                      <a:pt x="0" y="5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4" name="Freeform 163"/>
              <p:cNvSpPr/>
              <p:nvPr/>
            </p:nvSpPr>
            <p:spPr bwMode="auto">
              <a:xfrm>
                <a:off x="3588" y="3177"/>
                <a:ext cx="696" cy="199"/>
              </a:xfrm>
              <a:custGeom>
                <a:avLst/>
                <a:gdLst>
                  <a:gd name="T0" fmla="*/ 294 w 294"/>
                  <a:gd name="T1" fmla="*/ 42 h 84"/>
                  <a:gd name="T2" fmla="*/ 147 w 294"/>
                  <a:gd name="T3" fmla="*/ 84 h 84"/>
                  <a:gd name="T4" fmla="*/ 115 w 294"/>
                  <a:gd name="T5" fmla="*/ 83 h 84"/>
                  <a:gd name="T6" fmla="*/ 78 w 294"/>
                  <a:gd name="T7" fmla="*/ 79 h 84"/>
                  <a:gd name="T8" fmla="*/ 50 w 294"/>
                  <a:gd name="T9" fmla="*/ 73 h 84"/>
                  <a:gd name="T10" fmla="*/ 42 w 294"/>
                  <a:gd name="T11" fmla="*/ 71 h 84"/>
                  <a:gd name="T12" fmla="*/ 15 w 294"/>
                  <a:gd name="T13" fmla="*/ 60 h 84"/>
                  <a:gd name="T14" fmla="*/ 11 w 294"/>
                  <a:gd name="T15" fmla="*/ 58 h 84"/>
                  <a:gd name="T16" fmla="*/ 0 w 294"/>
                  <a:gd name="T17" fmla="*/ 42 h 84"/>
                  <a:gd name="T18" fmla="*/ 0 w 294"/>
                  <a:gd name="T19" fmla="*/ 41 h 84"/>
                  <a:gd name="T20" fmla="*/ 147 w 294"/>
                  <a:gd name="T21" fmla="*/ 0 h 84"/>
                  <a:gd name="T22" fmla="*/ 203 w 294"/>
                  <a:gd name="T23" fmla="*/ 3 h 84"/>
                  <a:gd name="T24" fmla="*/ 212 w 294"/>
                  <a:gd name="T25" fmla="*/ 5 h 84"/>
                  <a:gd name="T26" fmla="*/ 250 w 294"/>
                  <a:gd name="T27" fmla="*/ 12 h 84"/>
                  <a:gd name="T28" fmla="*/ 257 w 294"/>
                  <a:gd name="T29" fmla="*/ 14 h 84"/>
                  <a:gd name="T30" fmla="*/ 277 w 294"/>
                  <a:gd name="T31" fmla="*/ 23 h 84"/>
                  <a:gd name="T32" fmla="*/ 290 w 294"/>
                  <a:gd name="T33" fmla="*/ 33 h 84"/>
                  <a:gd name="T34" fmla="*/ 294 w 294"/>
                  <a:gd name="T35" fmla="*/ 41 h 84"/>
                  <a:gd name="T36" fmla="*/ 294 w 294"/>
                  <a:gd name="T3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4" h="84">
                    <a:moveTo>
                      <a:pt x="294" y="42"/>
                    </a:moveTo>
                    <a:cubicBezTo>
                      <a:pt x="294" y="65"/>
                      <a:pt x="229" y="84"/>
                      <a:pt x="147" y="84"/>
                    </a:cubicBezTo>
                    <a:cubicBezTo>
                      <a:pt x="136" y="84"/>
                      <a:pt x="125" y="83"/>
                      <a:pt x="115" y="83"/>
                    </a:cubicBezTo>
                    <a:cubicBezTo>
                      <a:pt x="102" y="82"/>
                      <a:pt x="89" y="81"/>
                      <a:pt x="78" y="79"/>
                    </a:cubicBezTo>
                    <a:cubicBezTo>
                      <a:pt x="68" y="77"/>
                      <a:pt x="58" y="75"/>
                      <a:pt x="50" y="73"/>
                    </a:cubicBezTo>
                    <a:cubicBezTo>
                      <a:pt x="47" y="73"/>
                      <a:pt x="44" y="72"/>
                      <a:pt x="42" y="71"/>
                    </a:cubicBezTo>
                    <a:cubicBezTo>
                      <a:pt x="31" y="68"/>
                      <a:pt x="22" y="64"/>
                      <a:pt x="15" y="60"/>
                    </a:cubicBezTo>
                    <a:cubicBezTo>
                      <a:pt x="14" y="60"/>
                      <a:pt x="13" y="59"/>
                      <a:pt x="11" y="58"/>
                    </a:cubicBezTo>
                    <a:cubicBezTo>
                      <a:pt x="4" y="53"/>
                      <a:pt x="0" y="48"/>
                      <a:pt x="0" y="42"/>
                    </a:cubicBezTo>
                    <a:cubicBezTo>
                      <a:pt x="0" y="42"/>
                      <a:pt x="0" y="41"/>
                      <a:pt x="0" y="41"/>
                    </a:cubicBezTo>
                    <a:cubicBezTo>
                      <a:pt x="3" y="18"/>
                      <a:pt x="68" y="0"/>
                      <a:pt x="147" y="0"/>
                    </a:cubicBezTo>
                    <a:cubicBezTo>
                      <a:pt x="167" y="0"/>
                      <a:pt x="185" y="1"/>
                      <a:pt x="203" y="3"/>
                    </a:cubicBezTo>
                    <a:cubicBezTo>
                      <a:pt x="206" y="4"/>
                      <a:pt x="209" y="4"/>
                      <a:pt x="212" y="5"/>
                    </a:cubicBezTo>
                    <a:cubicBezTo>
                      <a:pt x="226" y="7"/>
                      <a:pt x="239" y="9"/>
                      <a:pt x="250" y="12"/>
                    </a:cubicBezTo>
                    <a:cubicBezTo>
                      <a:pt x="252" y="13"/>
                      <a:pt x="254" y="13"/>
                      <a:pt x="257" y="14"/>
                    </a:cubicBezTo>
                    <a:cubicBezTo>
                      <a:pt x="265" y="17"/>
                      <a:pt x="272" y="19"/>
                      <a:pt x="277" y="23"/>
                    </a:cubicBezTo>
                    <a:cubicBezTo>
                      <a:pt x="283" y="26"/>
                      <a:pt x="288" y="29"/>
                      <a:pt x="290" y="33"/>
                    </a:cubicBezTo>
                    <a:cubicBezTo>
                      <a:pt x="293" y="35"/>
                      <a:pt x="294" y="38"/>
                      <a:pt x="294" y="41"/>
                    </a:cubicBezTo>
                    <a:cubicBezTo>
                      <a:pt x="294" y="41"/>
                      <a:pt x="294" y="42"/>
                      <a:pt x="294"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5" name="Freeform 164"/>
              <p:cNvSpPr/>
              <p:nvPr/>
            </p:nvSpPr>
            <p:spPr bwMode="auto">
              <a:xfrm>
                <a:off x="3773" y="3350"/>
                <a:ext cx="149" cy="23"/>
              </a:xfrm>
              <a:custGeom>
                <a:avLst/>
                <a:gdLst>
                  <a:gd name="T0" fmla="*/ 22 w 63"/>
                  <a:gd name="T1" fmla="*/ 0 h 10"/>
                  <a:gd name="T2" fmla="*/ 0 w 63"/>
                  <a:gd name="T3" fmla="*/ 6 h 10"/>
                  <a:gd name="T4" fmla="*/ 37 w 63"/>
                  <a:gd name="T5" fmla="*/ 10 h 10"/>
                  <a:gd name="T6" fmla="*/ 63 w 63"/>
                  <a:gd name="T7" fmla="*/ 2 h 10"/>
                  <a:gd name="T8" fmla="*/ 22 w 63"/>
                  <a:gd name="T9" fmla="*/ 0 h 10"/>
                </a:gdLst>
                <a:ahLst/>
                <a:cxnLst>
                  <a:cxn ang="0">
                    <a:pos x="T0" y="T1"/>
                  </a:cxn>
                  <a:cxn ang="0">
                    <a:pos x="T2" y="T3"/>
                  </a:cxn>
                  <a:cxn ang="0">
                    <a:pos x="T4" y="T5"/>
                  </a:cxn>
                  <a:cxn ang="0">
                    <a:pos x="T6" y="T7"/>
                  </a:cxn>
                  <a:cxn ang="0">
                    <a:pos x="T8" y="T9"/>
                  </a:cxn>
                </a:cxnLst>
                <a:rect l="0" t="0" r="r" b="b"/>
                <a:pathLst>
                  <a:path w="63" h="10">
                    <a:moveTo>
                      <a:pt x="22" y="0"/>
                    </a:moveTo>
                    <a:cubicBezTo>
                      <a:pt x="0" y="6"/>
                      <a:pt x="0" y="6"/>
                      <a:pt x="0" y="6"/>
                    </a:cubicBezTo>
                    <a:cubicBezTo>
                      <a:pt x="11" y="8"/>
                      <a:pt x="24" y="9"/>
                      <a:pt x="37" y="10"/>
                    </a:cubicBezTo>
                    <a:cubicBezTo>
                      <a:pt x="63" y="2"/>
                      <a:pt x="63" y="2"/>
                      <a:pt x="63" y="2"/>
                    </a:cubicBezTo>
                    <a:cubicBezTo>
                      <a:pt x="48" y="2"/>
                      <a:pt x="35" y="1"/>
                      <a:pt x="22"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6" name="Freeform 165"/>
              <p:cNvSpPr/>
              <p:nvPr/>
            </p:nvSpPr>
            <p:spPr bwMode="auto">
              <a:xfrm>
                <a:off x="3614" y="3298"/>
                <a:ext cx="64" cy="21"/>
              </a:xfrm>
              <a:custGeom>
                <a:avLst/>
                <a:gdLst>
                  <a:gd name="T0" fmla="*/ 23 w 27"/>
                  <a:gd name="T1" fmla="*/ 0 h 9"/>
                  <a:gd name="T2" fmla="*/ 0 w 27"/>
                  <a:gd name="T3" fmla="*/ 7 h 9"/>
                  <a:gd name="T4" fmla="*/ 4 w 27"/>
                  <a:gd name="T5" fmla="*/ 9 h 9"/>
                  <a:gd name="T6" fmla="*/ 27 w 27"/>
                  <a:gd name="T7" fmla="*/ 3 h 9"/>
                  <a:gd name="T8" fmla="*/ 23 w 27"/>
                  <a:gd name="T9" fmla="*/ 0 h 9"/>
                </a:gdLst>
                <a:ahLst/>
                <a:cxnLst>
                  <a:cxn ang="0">
                    <a:pos x="T0" y="T1"/>
                  </a:cxn>
                  <a:cxn ang="0">
                    <a:pos x="T2" y="T3"/>
                  </a:cxn>
                  <a:cxn ang="0">
                    <a:pos x="T4" y="T5"/>
                  </a:cxn>
                  <a:cxn ang="0">
                    <a:pos x="T6" y="T7"/>
                  </a:cxn>
                  <a:cxn ang="0">
                    <a:pos x="T8" y="T9"/>
                  </a:cxn>
                </a:cxnLst>
                <a:rect l="0" t="0" r="r" b="b"/>
                <a:pathLst>
                  <a:path w="27" h="9">
                    <a:moveTo>
                      <a:pt x="23" y="0"/>
                    </a:moveTo>
                    <a:cubicBezTo>
                      <a:pt x="0" y="7"/>
                      <a:pt x="0" y="7"/>
                      <a:pt x="0" y="7"/>
                    </a:cubicBezTo>
                    <a:cubicBezTo>
                      <a:pt x="2" y="8"/>
                      <a:pt x="3" y="9"/>
                      <a:pt x="4" y="9"/>
                    </a:cubicBezTo>
                    <a:cubicBezTo>
                      <a:pt x="27" y="3"/>
                      <a:pt x="27" y="3"/>
                      <a:pt x="27" y="3"/>
                    </a:cubicBezTo>
                    <a:cubicBezTo>
                      <a:pt x="25" y="2"/>
                      <a:pt x="24" y="1"/>
                      <a:pt x="2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7" name="Freeform 166"/>
              <p:cNvSpPr/>
              <p:nvPr/>
            </p:nvSpPr>
            <p:spPr bwMode="auto">
              <a:xfrm>
                <a:off x="3687" y="3331"/>
                <a:ext cx="67" cy="19"/>
              </a:xfrm>
              <a:custGeom>
                <a:avLst/>
                <a:gdLst>
                  <a:gd name="T0" fmla="*/ 21 w 28"/>
                  <a:gd name="T1" fmla="*/ 0 h 8"/>
                  <a:gd name="T2" fmla="*/ 0 w 28"/>
                  <a:gd name="T3" fmla="*/ 6 h 8"/>
                  <a:gd name="T4" fmla="*/ 8 w 28"/>
                  <a:gd name="T5" fmla="*/ 8 h 8"/>
                  <a:gd name="T6" fmla="*/ 28 w 28"/>
                  <a:gd name="T7" fmla="*/ 2 h 8"/>
                  <a:gd name="T8" fmla="*/ 25 w 28"/>
                  <a:gd name="T9" fmla="*/ 2 h 8"/>
                  <a:gd name="T10" fmla="*/ 21 w 28"/>
                  <a:gd name="T11" fmla="*/ 0 h 8"/>
                </a:gdLst>
                <a:ahLst/>
                <a:cxnLst>
                  <a:cxn ang="0">
                    <a:pos x="T0" y="T1"/>
                  </a:cxn>
                  <a:cxn ang="0">
                    <a:pos x="T2" y="T3"/>
                  </a:cxn>
                  <a:cxn ang="0">
                    <a:pos x="T4" y="T5"/>
                  </a:cxn>
                  <a:cxn ang="0">
                    <a:pos x="T6" y="T7"/>
                  </a:cxn>
                  <a:cxn ang="0">
                    <a:pos x="T8" y="T9"/>
                  </a:cxn>
                  <a:cxn ang="0">
                    <a:pos x="T10" y="T11"/>
                  </a:cxn>
                </a:cxnLst>
                <a:rect l="0" t="0" r="r" b="b"/>
                <a:pathLst>
                  <a:path w="28" h="8">
                    <a:moveTo>
                      <a:pt x="21" y="0"/>
                    </a:moveTo>
                    <a:cubicBezTo>
                      <a:pt x="0" y="6"/>
                      <a:pt x="0" y="6"/>
                      <a:pt x="0" y="6"/>
                    </a:cubicBezTo>
                    <a:cubicBezTo>
                      <a:pt x="2" y="7"/>
                      <a:pt x="5" y="8"/>
                      <a:pt x="8" y="8"/>
                    </a:cubicBezTo>
                    <a:cubicBezTo>
                      <a:pt x="28" y="2"/>
                      <a:pt x="28" y="2"/>
                      <a:pt x="28" y="2"/>
                    </a:cubicBezTo>
                    <a:cubicBezTo>
                      <a:pt x="27" y="2"/>
                      <a:pt x="26" y="2"/>
                      <a:pt x="25" y="2"/>
                    </a:cubicBezTo>
                    <a:cubicBezTo>
                      <a:pt x="24" y="1"/>
                      <a:pt x="22" y="1"/>
                      <a:pt x="2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8" name="Freeform 167"/>
              <p:cNvSpPr/>
              <p:nvPr/>
            </p:nvSpPr>
            <p:spPr bwMode="auto">
              <a:xfrm>
                <a:off x="3659" y="3198"/>
                <a:ext cx="556" cy="157"/>
              </a:xfrm>
              <a:custGeom>
                <a:avLst/>
                <a:gdLst>
                  <a:gd name="T0" fmla="*/ 235 w 235"/>
                  <a:gd name="T1" fmla="*/ 33 h 66"/>
                  <a:gd name="T2" fmla="*/ 235 w 235"/>
                  <a:gd name="T3" fmla="*/ 35 h 66"/>
                  <a:gd name="T4" fmla="*/ 117 w 235"/>
                  <a:gd name="T5" fmla="*/ 66 h 66"/>
                  <a:gd name="T6" fmla="*/ 0 w 235"/>
                  <a:gd name="T7" fmla="*/ 35 h 66"/>
                  <a:gd name="T8" fmla="*/ 0 w 235"/>
                  <a:gd name="T9" fmla="*/ 33 h 66"/>
                  <a:gd name="T10" fmla="*/ 117 w 235"/>
                  <a:gd name="T11" fmla="*/ 0 h 66"/>
                  <a:gd name="T12" fmla="*/ 235 w 235"/>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235" h="66">
                    <a:moveTo>
                      <a:pt x="235" y="33"/>
                    </a:moveTo>
                    <a:cubicBezTo>
                      <a:pt x="235" y="34"/>
                      <a:pt x="235" y="34"/>
                      <a:pt x="235" y="35"/>
                    </a:cubicBezTo>
                    <a:cubicBezTo>
                      <a:pt x="232" y="52"/>
                      <a:pt x="180" y="66"/>
                      <a:pt x="117" y="66"/>
                    </a:cubicBezTo>
                    <a:cubicBezTo>
                      <a:pt x="54" y="66"/>
                      <a:pt x="3" y="52"/>
                      <a:pt x="0" y="35"/>
                    </a:cubicBezTo>
                    <a:cubicBezTo>
                      <a:pt x="0" y="34"/>
                      <a:pt x="0" y="34"/>
                      <a:pt x="0" y="33"/>
                    </a:cubicBezTo>
                    <a:cubicBezTo>
                      <a:pt x="0" y="15"/>
                      <a:pt x="52" y="0"/>
                      <a:pt x="117" y="0"/>
                    </a:cubicBezTo>
                    <a:cubicBezTo>
                      <a:pt x="182" y="0"/>
                      <a:pt x="235" y="15"/>
                      <a:pt x="235" y="33"/>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9" name="Freeform 168"/>
              <p:cNvSpPr/>
              <p:nvPr/>
            </p:nvSpPr>
            <p:spPr bwMode="auto">
              <a:xfrm>
                <a:off x="3659" y="3205"/>
                <a:ext cx="556" cy="150"/>
              </a:xfrm>
              <a:custGeom>
                <a:avLst/>
                <a:gdLst>
                  <a:gd name="T0" fmla="*/ 235 w 235"/>
                  <a:gd name="T1" fmla="*/ 32 h 63"/>
                  <a:gd name="T2" fmla="*/ 117 w 235"/>
                  <a:gd name="T3" fmla="*/ 63 h 63"/>
                  <a:gd name="T4" fmla="*/ 113 w 235"/>
                  <a:gd name="T5" fmla="*/ 63 h 63"/>
                  <a:gd name="T6" fmla="*/ 73 w 235"/>
                  <a:gd name="T7" fmla="*/ 61 h 63"/>
                  <a:gd name="T8" fmla="*/ 40 w 235"/>
                  <a:gd name="T9" fmla="*/ 55 h 63"/>
                  <a:gd name="T10" fmla="*/ 32 w 235"/>
                  <a:gd name="T11" fmla="*/ 53 h 63"/>
                  <a:gd name="T12" fmla="*/ 8 w 235"/>
                  <a:gd name="T13" fmla="*/ 42 h 63"/>
                  <a:gd name="T14" fmla="*/ 4 w 235"/>
                  <a:gd name="T15" fmla="*/ 39 h 63"/>
                  <a:gd name="T16" fmla="*/ 0 w 235"/>
                  <a:gd name="T17" fmla="*/ 32 h 63"/>
                  <a:gd name="T18" fmla="*/ 117 w 235"/>
                  <a:gd name="T19" fmla="*/ 0 h 63"/>
                  <a:gd name="T20" fmla="*/ 141 w 235"/>
                  <a:gd name="T21" fmla="*/ 0 h 63"/>
                  <a:gd name="T22" fmla="*/ 152 w 235"/>
                  <a:gd name="T23" fmla="*/ 1 h 63"/>
                  <a:gd name="T24" fmla="*/ 193 w 235"/>
                  <a:gd name="T25" fmla="*/ 8 h 63"/>
                  <a:gd name="T26" fmla="*/ 200 w 235"/>
                  <a:gd name="T27" fmla="*/ 9 h 63"/>
                  <a:gd name="T28" fmla="*/ 223 w 235"/>
                  <a:gd name="T29" fmla="*/ 19 h 63"/>
                  <a:gd name="T30" fmla="*/ 234 w 235"/>
                  <a:gd name="T31" fmla="*/ 29 h 63"/>
                  <a:gd name="T32" fmla="*/ 235 w 235"/>
                  <a:gd name="T33"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63">
                    <a:moveTo>
                      <a:pt x="235" y="32"/>
                    </a:moveTo>
                    <a:cubicBezTo>
                      <a:pt x="232" y="49"/>
                      <a:pt x="180" y="63"/>
                      <a:pt x="117" y="63"/>
                    </a:cubicBezTo>
                    <a:cubicBezTo>
                      <a:pt x="116" y="63"/>
                      <a:pt x="114" y="63"/>
                      <a:pt x="113" y="63"/>
                    </a:cubicBezTo>
                    <a:cubicBezTo>
                      <a:pt x="99" y="63"/>
                      <a:pt x="86" y="62"/>
                      <a:pt x="73" y="61"/>
                    </a:cubicBezTo>
                    <a:cubicBezTo>
                      <a:pt x="61" y="60"/>
                      <a:pt x="49" y="58"/>
                      <a:pt x="40" y="55"/>
                    </a:cubicBezTo>
                    <a:cubicBezTo>
                      <a:pt x="37" y="54"/>
                      <a:pt x="35" y="54"/>
                      <a:pt x="32" y="53"/>
                    </a:cubicBezTo>
                    <a:cubicBezTo>
                      <a:pt x="22" y="50"/>
                      <a:pt x="13" y="46"/>
                      <a:pt x="8" y="42"/>
                    </a:cubicBezTo>
                    <a:cubicBezTo>
                      <a:pt x="6" y="41"/>
                      <a:pt x="5" y="40"/>
                      <a:pt x="4" y="39"/>
                    </a:cubicBezTo>
                    <a:cubicBezTo>
                      <a:pt x="2" y="37"/>
                      <a:pt x="0" y="34"/>
                      <a:pt x="0" y="32"/>
                    </a:cubicBezTo>
                    <a:cubicBezTo>
                      <a:pt x="3" y="14"/>
                      <a:pt x="54" y="0"/>
                      <a:pt x="117" y="0"/>
                    </a:cubicBezTo>
                    <a:cubicBezTo>
                      <a:pt x="125" y="0"/>
                      <a:pt x="133" y="0"/>
                      <a:pt x="141" y="0"/>
                    </a:cubicBezTo>
                    <a:cubicBezTo>
                      <a:pt x="144" y="1"/>
                      <a:pt x="148" y="1"/>
                      <a:pt x="152" y="1"/>
                    </a:cubicBezTo>
                    <a:cubicBezTo>
                      <a:pt x="167" y="3"/>
                      <a:pt x="181" y="5"/>
                      <a:pt x="193" y="8"/>
                    </a:cubicBezTo>
                    <a:cubicBezTo>
                      <a:pt x="195" y="8"/>
                      <a:pt x="198" y="9"/>
                      <a:pt x="200" y="9"/>
                    </a:cubicBezTo>
                    <a:cubicBezTo>
                      <a:pt x="209" y="12"/>
                      <a:pt x="217" y="15"/>
                      <a:pt x="223" y="19"/>
                    </a:cubicBezTo>
                    <a:cubicBezTo>
                      <a:pt x="229" y="22"/>
                      <a:pt x="232" y="25"/>
                      <a:pt x="234" y="29"/>
                    </a:cubicBezTo>
                    <a:cubicBezTo>
                      <a:pt x="234" y="30"/>
                      <a:pt x="235" y="31"/>
                      <a:pt x="235"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0" name="Freeform 169"/>
              <p:cNvSpPr/>
              <p:nvPr/>
            </p:nvSpPr>
            <p:spPr bwMode="auto">
              <a:xfrm>
                <a:off x="3832" y="3336"/>
                <a:ext cx="149" cy="19"/>
              </a:xfrm>
              <a:custGeom>
                <a:avLst/>
                <a:gdLst>
                  <a:gd name="T0" fmla="*/ 20 w 63"/>
                  <a:gd name="T1" fmla="*/ 0 h 8"/>
                  <a:gd name="T2" fmla="*/ 0 w 63"/>
                  <a:gd name="T3" fmla="*/ 6 h 8"/>
                  <a:gd name="T4" fmla="*/ 40 w 63"/>
                  <a:gd name="T5" fmla="*/ 8 h 8"/>
                  <a:gd name="T6" fmla="*/ 63 w 63"/>
                  <a:gd name="T7" fmla="*/ 2 h 8"/>
                  <a:gd name="T8" fmla="*/ 63 w 63"/>
                  <a:gd name="T9" fmla="*/ 2 h 8"/>
                  <a:gd name="T10" fmla="*/ 56 w 63"/>
                  <a:gd name="T11" fmla="*/ 2 h 8"/>
                  <a:gd name="T12" fmla="*/ 54 w 63"/>
                  <a:gd name="T13" fmla="*/ 2 h 8"/>
                  <a:gd name="T14" fmla="*/ 52 w 63"/>
                  <a:gd name="T15" fmla="*/ 2 h 8"/>
                  <a:gd name="T16" fmla="*/ 37 w 63"/>
                  <a:gd name="T17" fmla="*/ 1 h 8"/>
                  <a:gd name="T18" fmla="*/ 33 w 63"/>
                  <a:gd name="T19" fmla="*/ 1 h 8"/>
                  <a:gd name="T20" fmla="*/ 21 w 63"/>
                  <a:gd name="T21" fmla="*/ 1 h 8"/>
                  <a:gd name="T22" fmla="*/ 20 w 63"/>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
                    <a:moveTo>
                      <a:pt x="20" y="0"/>
                    </a:moveTo>
                    <a:cubicBezTo>
                      <a:pt x="0" y="6"/>
                      <a:pt x="0" y="6"/>
                      <a:pt x="0" y="6"/>
                    </a:cubicBezTo>
                    <a:cubicBezTo>
                      <a:pt x="13" y="7"/>
                      <a:pt x="26" y="8"/>
                      <a:pt x="40" y="8"/>
                    </a:cubicBezTo>
                    <a:cubicBezTo>
                      <a:pt x="63" y="2"/>
                      <a:pt x="63" y="2"/>
                      <a:pt x="63" y="2"/>
                    </a:cubicBezTo>
                    <a:cubicBezTo>
                      <a:pt x="63" y="2"/>
                      <a:pt x="63" y="2"/>
                      <a:pt x="63" y="2"/>
                    </a:cubicBezTo>
                    <a:cubicBezTo>
                      <a:pt x="61" y="2"/>
                      <a:pt x="59" y="2"/>
                      <a:pt x="56" y="2"/>
                    </a:cubicBezTo>
                    <a:cubicBezTo>
                      <a:pt x="55" y="2"/>
                      <a:pt x="54" y="2"/>
                      <a:pt x="54" y="2"/>
                    </a:cubicBezTo>
                    <a:cubicBezTo>
                      <a:pt x="53" y="2"/>
                      <a:pt x="53" y="2"/>
                      <a:pt x="52" y="2"/>
                    </a:cubicBezTo>
                    <a:cubicBezTo>
                      <a:pt x="47" y="2"/>
                      <a:pt x="42" y="1"/>
                      <a:pt x="37" y="1"/>
                    </a:cubicBezTo>
                    <a:cubicBezTo>
                      <a:pt x="35" y="1"/>
                      <a:pt x="34" y="1"/>
                      <a:pt x="33" y="1"/>
                    </a:cubicBezTo>
                    <a:cubicBezTo>
                      <a:pt x="29" y="1"/>
                      <a:pt x="25" y="1"/>
                      <a:pt x="21" y="1"/>
                    </a:cubicBezTo>
                    <a:cubicBezTo>
                      <a:pt x="21" y="0"/>
                      <a:pt x="20" y="0"/>
                      <a:pt x="2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1" name="Freeform 170"/>
              <p:cNvSpPr/>
              <p:nvPr/>
            </p:nvSpPr>
            <p:spPr bwMode="auto">
              <a:xfrm>
                <a:off x="3668" y="3295"/>
                <a:ext cx="24" cy="10"/>
              </a:xfrm>
              <a:custGeom>
                <a:avLst/>
                <a:gdLst>
                  <a:gd name="T0" fmla="*/ 4 w 10"/>
                  <a:gd name="T1" fmla="*/ 0 h 4"/>
                  <a:gd name="T2" fmla="*/ 0 w 10"/>
                  <a:gd name="T3" fmla="*/ 1 h 4"/>
                  <a:gd name="T4" fmla="*/ 4 w 10"/>
                  <a:gd name="T5" fmla="*/ 4 h 4"/>
                  <a:gd name="T6" fmla="*/ 10 w 10"/>
                  <a:gd name="T7" fmla="*/ 2 h 4"/>
                  <a:gd name="T8" fmla="*/ 8 w 10"/>
                  <a:gd name="T9" fmla="*/ 2 h 4"/>
                  <a:gd name="T10" fmla="*/ 4 w 10"/>
                  <a:gd name="T11" fmla="*/ 0 h 4"/>
                  <a:gd name="T12" fmla="*/ 4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4" y="0"/>
                    </a:moveTo>
                    <a:cubicBezTo>
                      <a:pt x="0" y="1"/>
                      <a:pt x="0" y="1"/>
                      <a:pt x="0" y="1"/>
                    </a:cubicBezTo>
                    <a:cubicBezTo>
                      <a:pt x="1" y="2"/>
                      <a:pt x="2" y="3"/>
                      <a:pt x="4" y="4"/>
                    </a:cubicBezTo>
                    <a:cubicBezTo>
                      <a:pt x="10" y="2"/>
                      <a:pt x="10" y="2"/>
                      <a:pt x="10" y="2"/>
                    </a:cubicBezTo>
                    <a:cubicBezTo>
                      <a:pt x="9" y="2"/>
                      <a:pt x="9" y="2"/>
                      <a:pt x="8" y="2"/>
                    </a:cubicBezTo>
                    <a:cubicBezTo>
                      <a:pt x="7" y="1"/>
                      <a:pt x="5" y="1"/>
                      <a:pt x="4" y="0"/>
                    </a:cubicBezTo>
                    <a:cubicBezTo>
                      <a:pt x="4" y="0"/>
                      <a:pt x="4" y="0"/>
                      <a:pt x="4"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2" name="Freeform 171"/>
              <p:cNvSpPr/>
              <p:nvPr/>
            </p:nvSpPr>
            <p:spPr bwMode="auto">
              <a:xfrm>
                <a:off x="3735" y="3321"/>
                <a:ext cx="54" cy="15"/>
              </a:xfrm>
              <a:custGeom>
                <a:avLst/>
                <a:gdLst>
                  <a:gd name="T0" fmla="*/ 14 w 23"/>
                  <a:gd name="T1" fmla="*/ 0 h 6"/>
                  <a:gd name="T2" fmla="*/ 0 w 23"/>
                  <a:gd name="T3" fmla="*/ 4 h 6"/>
                  <a:gd name="T4" fmla="*/ 8 w 23"/>
                  <a:gd name="T5" fmla="*/ 6 h 6"/>
                  <a:gd name="T6" fmla="*/ 23 w 23"/>
                  <a:gd name="T7" fmla="*/ 2 h 6"/>
                  <a:gd name="T8" fmla="*/ 19 w 23"/>
                  <a:gd name="T9" fmla="*/ 1 h 6"/>
                  <a:gd name="T10" fmla="*/ 15 w 23"/>
                  <a:gd name="T11" fmla="*/ 0 h 6"/>
                  <a:gd name="T12" fmla="*/ 14 w 2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14" y="0"/>
                    </a:moveTo>
                    <a:cubicBezTo>
                      <a:pt x="0" y="4"/>
                      <a:pt x="0" y="4"/>
                      <a:pt x="0" y="4"/>
                    </a:cubicBezTo>
                    <a:cubicBezTo>
                      <a:pt x="3" y="5"/>
                      <a:pt x="5" y="5"/>
                      <a:pt x="8" y="6"/>
                    </a:cubicBezTo>
                    <a:cubicBezTo>
                      <a:pt x="23" y="2"/>
                      <a:pt x="23" y="2"/>
                      <a:pt x="23" y="2"/>
                    </a:cubicBezTo>
                    <a:cubicBezTo>
                      <a:pt x="21" y="2"/>
                      <a:pt x="20" y="1"/>
                      <a:pt x="19" y="1"/>
                    </a:cubicBezTo>
                    <a:cubicBezTo>
                      <a:pt x="18" y="1"/>
                      <a:pt x="16" y="1"/>
                      <a:pt x="15" y="0"/>
                    </a:cubicBezTo>
                    <a:cubicBezTo>
                      <a:pt x="15" y="0"/>
                      <a:pt x="14" y="0"/>
                      <a:pt x="14"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3" name="Freeform 172"/>
              <p:cNvSpPr/>
              <p:nvPr/>
            </p:nvSpPr>
            <p:spPr bwMode="auto">
              <a:xfrm>
                <a:off x="3810" y="3224"/>
                <a:ext cx="263" cy="112"/>
              </a:xfrm>
              <a:custGeom>
                <a:avLst/>
                <a:gdLst>
                  <a:gd name="T0" fmla="*/ 70 w 111"/>
                  <a:gd name="T1" fmla="*/ 41 h 47"/>
                  <a:gd name="T2" fmla="*/ 70 w 111"/>
                  <a:gd name="T3" fmla="*/ 47 h 47"/>
                  <a:gd name="T4" fmla="*/ 45 w 111"/>
                  <a:gd name="T5" fmla="*/ 47 h 47"/>
                  <a:gd name="T6" fmla="*/ 45 w 111"/>
                  <a:gd name="T7" fmla="*/ 41 h 47"/>
                  <a:gd name="T8" fmla="*/ 0 w 111"/>
                  <a:gd name="T9" fmla="*/ 38 h 47"/>
                  <a:gd name="T10" fmla="*/ 13 w 111"/>
                  <a:gd name="T11" fmla="*/ 29 h 47"/>
                  <a:gd name="T12" fmla="*/ 54 w 111"/>
                  <a:gd name="T13" fmla="*/ 32 h 47"/>
                  <a:gd name="T14" fmla="*/ 70 w 111"/>
                  <a:gd name="T15" fmla="*/ 30 h 47"/>
                  <a:gd name="T16" fmla="*/ 2 w 111"/>
                  <a:gd name="T17" fmla="*/ 17 h 47"/>
                  <a:gd name="T18" fmla="*/ 45 w 111"/>
                  <a:gd name="T19" fmla="*/ 5 h 47"/>
                  <a:gd name="T20" fmla="*/ 45 w 111"/>
                  <a:gd name="T21" fmla="*/ 0 h 47"/>
                  <a:gd name="T22" fmla="*/ 70 w 111"/>
                  <a:gd name="T23" fmla="*/ 0 h 47"/>
                  <a:gd name="T24" fmla="*/ 70 w 111"/>
                  <a:gd name="T25" fmla="*/ 5 h 47"/>
                  <a:gd name="T26" fmla="*/ 105 w 111"/>
                  <a:gd name="T27" fmla="*/ 8 h 47"/>
                  <a:gd name="T28" fmla="*/ 93 w 111"/>
                  <a:gd name="T29" fmla="*/ 16 h 47"/>
                  <a:gd name="T30" fmla="*/ 59 w 111"/>
                  <a:gd name="T31" fmla="*/ 14 h 47"/>
                  <a:gd name="T32" fmla="*/ 43 w 111"/>
                  <a:gd name="T33" fmla="*/ 16 h 47"/>
                  <a:gd name="T34" fmla="*/ 111 w 111"/>
                  <a:gd name="T35" fmla="*/ 30 h 47"/>
                  <a:gd name="T36" fmla="*/ 70 w 111"/>
                  <a:gd name="T3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1"/>
                    </a:moveTo>
                    <a:cubicBezTo>
                      <a:pt x="70" y="47"/>
                      <a:pt x="70" y="47"/>
                      <a:pt x="70" y="47"/>
                    </a:cubicBezTo>
                    <a:cubicBezTo>
                      <a:pt x="45" y="47"/>
                      <a:pt x="45" y="47"/>
                      <a:pt x="45" y="47"/>
                    </a:cubicBezTo>
                    <a:cubicBezTo>
                      <a:pt x="45" y="41"/>
                      <a:pt x="45" y="41"/>
                      <a:pt x="45" y="41"/>
                    </a:cubicBezTo>
                    <a:cubicBezTo>
                      <a:pt x="27" y="41"/>
                      <a:pt x="10" y="40"/>
                      <a:pt x="0" y="38"/>
                    </a:cubicBezTo>
                    <a:cubicBezTo>
                      <a:pt x="13" y="29"/>
                      <a:pt x="13" y="29"/>
                      <a:pt x="13" y="29"/>
                    </a:cubicBezTo>
                    <a:cubicBezTo>
                      <a:pt x="25" y="31"/>
                      <a:pt x="40" y="32"/>
                      <a:pt x="54" y="32"/>
                    </a:cubicBezTo>
                    <a:cubicBezTo>
                      <a:pt x="65" y="32"/>
                      <a:pt x="70" y="32"/>
                      <a:pt x="70" y="30"/>
                    </a:cubicBezTo>
                    <a:cubicBezTo>
                      <a:pt x="70" y="26"/>
                      <a:pt x="2" y="30"/>
                      <a:pt x="2" y="17"/>
                    </a:cubicBezTo>
                    <a:cubicBezTo>
                      <a:pt x="2" y="11"/>
                      <a:pt x="16" y="6"/>
                      <a:pt x="45" y="5"/>
                    </a:cubicBezTo>
                    <a:cubicBezTo>
                      <a:pt x="45" y="0"/>
                      <a:pt x="45" y="0"/>
                      <a:pt x="45" y="0"/>
                    </a:cubicBezTo>
                    <a:cubicBezTo>
                      <a:pt x="70" y="0"/>
                      <a:pt x="70" y="0"/>
                      <a:pt x="70" y="0"/>
                    </a:cubicBezTo>
                    <a:cubicBezTo>
                      <a:pt x="70" y="5"/>
                      <a:pt x="70" y="5"/>
                      <a:pt x="70" y="5"/>
                    </a:cubicBezTo>
                    <a:cubicBezTo>
                      <a:pt x="83" y="5"/>
                      <a:pt x="95" y="6"/>
                      <a:pt x="105" y="8"/>
                    </a:cubicBezTo>
                    <a:cubicBezTo>
                      <a:pt x="93" y="16"/>
                      <a:pt x="93" y="16"/>
                      <a:pt x="93" y="16"/>
                    </a:cubicBezTo>
                    <a:cubicBezTo>
                      <a:pt x="81" y="15"/>
                      <a:pt x="69" y="14"/>
                      <a:pt x="59" y="14"/>
                    </a:cubicBezTo>
                    <a:cubicBezTo>
                      <a:pt x="46" y="14"/>
                      <a:pt x="43" y="15"/>
                      <a:pt x="43" y="16"/>
                    </a:cubicBezTo>
                    <a:cubicBezTo>
                      <a:pt x="43" y="20"/>
                      <a:pt x="111" y="17"/>
                      <a:pt x="111" y="30"/>
                    </a:cubicBezTo>
                    <a:cubicBezTo>
                      <a:pt x="111" y="35"/>
                      <a:pt x="97" y="40"/>
                      <a:pt x="70" y="41"/>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4" name="Freeform 173"/>
              <p:cNvSpPr/>
              <p:nvPr/>
            </p:nvSpPr>
            <p:spPr bwMode="auto">
              <a:xfrm>
                <a:off x="3808" y="3220"/>
                <a:ext cx="263" cy="111"/>
              </a:xfrm>
              <a:custGeom>
                <a:avLst/>
                <a:gdLst>
                  <a:gd name="T0" fmla="*/ 70 w 111"/>
                  <a:gd name="T1" fmla="*/ 41 h 47"/>
                  <a:gd name="T2" fmla="*/ 70 w 111"/>
                  <a:gd name="T3" fmla="*/ 47 h 47"/>
                  <a:gd name="T4" fmla="*/ 45 w 111"/>
                  <a:gd name="T5" fmla="*/ 47 h 47"/>
                  <a:gd name="T6" fmla="*/ 45 w 111"/>
                  <a:gd name="T7" fmla="*/ 41 h 47"/>
                  <a:gd name="T8" fmla="*/ 0 w 111"/>
                  <a:gd name="T9" fmla="*/ 38 h 47"/>
                  <a:gd name="T10" fmla="*/ 13 w 111"/>
                  <a:gd name="T11" fmla="*/ 29 h 47"/>
                  <a:gd name="T12" fmla="*/ 54 w 111"/>
                  <a:gd name="T13" fmla="*/ 33 h 47"/>
                  <a:gd name="T14" fmla="*/ 70 w 111"/>
                  <a:gd name="T15" fmla="*/ 31 h 47"/>
                  <a:gd name="T16" fmla="*/ 2 w 111"/>
                  <a:gd name="T17" fmla="*/ 17 h 47"/>
                  <a:gd name="T18" fmla="*/ 45 w 111"/>
                  <a:gd name="T19" fmla="*/ 5 h 47"/>
                  <a:gd name="T20" fmla="*/ 45 w 111"/>
                  <a:gd name="T21" fmla="*/ 0 h 47"/>
                  <a:gd name="T22" fmla="*/ 70 w 111"/>
                  <a:gd name="T23" fmla="*/ 0 h 47"/>
                  <a:gd name="T24" fmla="*/ 70 w 111"/>
                  <a:gd name="T25" fmla="*/ 5 h 47"/>
                  <a:gd name="T26" fmla="*/ 106 w 111"/>
                  <a:gd name="T27" fmla="*/ 8 h 47"/>
                  <a:gd name="T28" fmla="*/ 93 w 111"/>
                  <a:gd name="T29" fmla="*/ 17 h 47"/>
                  <a:gd name="T30" fmla="*/ 59 w 111"/>
                  <a:gd name="T31" fmla="*/ 14 h 47"/>
                  <a:gd name="T32" fmla="*/ 43 w 111"/>
                  <a:gd name="T33" fmla="*/ 16 h 47"/>
                  <a:gd name="T34" fmla="*/ 111 w 111"/>
                  <a:gd name="T35" fmla="*/ 30 h 47"/>
                  <a:gd name="T36" fmla="*/ 70 w 111"/>
                  <a:gd name="T3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1"/>
                    </a:moveTo>
                    <a:cubicBezTo>
                      <a:pt x="70" y="47"/>
                      <a:pt x="70" y="47"/>
                      <a:pt x="70" y="47"/>
                    </a:cubicBezTo>
                    <a:cubicBezTo>
                      <a:pt x="45" y="47"/>
                      <a:pt x="45" y="47"/>
                      <a:pt x="45" y="47"/>
                    </a:cubicBezTo>
                    <a:cubicBezTo>
                      <a:pt x="45" y="41"/>
                      <a:pt x="45" y="41"/>
                      <a:pt x="45" y="41"/>
                    </a:cubicBezTo>
                    <a:cubicBezTo>
                      <a:pt x="27" y="41"/>
                      <a:pt x="10" y="40"/>
                      <a:pt x="0" y="38"/>
                    </a:cubicBezTo>
                    <a:cubicBezTo>
                      <a:pt x="13" y="29"/>
                      <a:pt x="13" y="29"/>
                      <a:pt x="13" y="29"/>
                    </a:cubicBezTo>
                    <a:cubicBezTo>
                      <a:pt x="25" y="31"/>
                      <a:pt x="40" y="33"/>
                      <a:pt x="54" y="33"/>
                    </a:cubicBezTo>
                    <a:cubicBezTo>
                      <a:pt x="66" y="33"/>
                      <a:pt x="70" y="32"/>
                      <a:pt x="70" y="31"/>
                    </a:cubicBezTo>
                    <a:cubicBezTo>
                      <a:pt x="70" y="26"/>
                      <a:pt x="2" y="30"/>
                      <a:pt x="2" y="17"/>
                    </a:cubicBezTo>
                    <a:cubicBezTo>
                      <a:pt x="2" y="11"/>
                      <a:pt x="16" y="6"/>
                      <a:pt x="45" y="5"/>
                    </a:cubicBezTo>
                    <a:cubicBezTo>
                      <a:pt x="45" y="0"/>
                      <a:pt x="45" y="0"/>
                      <a:pt x="45" y="0"/>
                    </a:cubicBezTo>
                    <a:cubicBezTo>
                      <a:pt x="70" y="0"/>
                      <a:pt x="70" y="0"/>
                      <a:pt x="70" y="0"/>
                    </a:cubicBezTo>
                    <a:cubicBezTo>
                      <a:pt x="70" y="5"/>
                      <a:pt x="70" y="5"/>
                      <a:pt x="70" y="5"/>
                    </a:cubicBezTo>
                    <a:cubicBezTo>
                      <a:pt x="83" y="5"/>
                      <a:pt x="96" y="6"/>
                      <a:pt x="106" y="8"/>
                    </a:cubicBezTo>
                    <a:cubicBezTo>
                      <a:pt x="93" y="17"/>
                      <a:pt x="93" y="17"/>
                      <a:pt x="93" y="17"/>
                    </a:cubicBezTo>
                    <a:cubicBezTo>
                      <a:pt x="81" y="15"/>
                      <a:pt x="70" y="14"/>
                      <a:pt x="59" y="14"/>
                    </a:cubicBezTo>
                    <a:cubicBezTo>
                      <a:pt x="47" y="14"/>
                      <a:pt x="43" y="15"/>
                      <a:pt x="43" y="16"/>
                    </a:cubicBezTo>
                    <a:cubicBezTo>
                      <a:pt x="43" y="20"/>
                      <a:pt x="111" y="17"/>
                      <a:pt x="111" y="30"/>
                    </a:cubicBezTo>
                    <a:cubicBezTo>
                      <a:pt x="111" y="35"/>
                      <a:pt x="97" y="40"/>
                      <a:pt x="70" y="41"/>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5" name="Freeform 174"/>
              <p:cNvSpPr/>
              <p:nvPr/>
            </p:nvSpPr>
            <p:spPr bwMode="auto">
              <a:xfrm>
                <a:off x="3609" y="3153"/>
                <a:ext cx="699" cy="187"/>
              </a:xfrm>
              <a:custGeom>
                <a:avLst/>
                <a:gdLst>
                  <a:gd name="T0" fmla="*/ 295 w 295"/>
                  <a:gd name="T1" fmla="*/ 33 h 79"/>
                  <a:gd name="T2" fmla="*/ 283 w 295"/>
                  <a:gd name="T3" fmla="*/ 51 h 79"/>
                  <a:gd name="T4" fmla="*/ 263 w 295"/>
                  <a:gd name="T5" fmla="*/ 61 h 79"/>
                  <a:gd name="T6" fmla="*/ 244 w 295"/>
                  <a:gd name="T7" fmla="*/ 68 h 79"/>
                  <a:gd name="T8" fmla="*/ 224 w 295"/>
                  <a:gd name="T9" fmla="*/ 72 h 79"/>
                  <a:gd name="T10" fmla="*/ 205 w 295"/>
                  <a:gd name="T11" fmla="*/ 75 h 79"/>
                  <a:gd name="T12" fmla="*/ 185 w 295"/>
                  <a:gd name="T13" fmla="*/ 77 h 79"/>
                  <a:gd name="T14" fmla="*/ 166 w 295"/>
                  <a:gd name="T15" fmla="*/ 78 h 79"/>
                  <a:gd name="T16" fmla="*/ 148 w 295"/>
                  <a:gd name="T17" fmla="*/ 79 h 79"/>
                  <a:gd name="T18" fmla="*/ 131 w 295"/>
                  <a:gd name="T19" fmla="*/ 78 h 79"/>
                  <a:gd name="T20" fmla="*/ 115 w 295"/>
                  <a:gd name="T21" fmla="*/ 78 h 79"/>
                  <a:gd name="T22" fmla="*/ 107 w 295"/>
                  <a:gd name="T23" fmla="*/ 77 h 79"/>
                  <a:gd name="T24" fmla="*/ 88 w 295"/>
                  <a:gd name="T25" fmla="*/ 75 h 79"/>
                  <a:gd name="T26" fmla="*/ 72 w 295"/>
                  <a:gd name="T27" fmla="*/ 72 h 79"/>
                  <a:gd name="T28" fmla="*/ 53 w 295"/>
                  <a:gd name="T29" fmla="*/ 68 h 79"/>
                  <a:gd name="T30" fmla="*/ 49 w 295"/>
                  <a:gd name="T31" fmla="*/ 67 h 79"/>
                  <a:gd name="T32" fmla="*/ 33 w 295"/>
                  <a:gd name="T33" fmla="*/ 62 h 79"/>
                  <a:gd name="T34" fmla="*/ 15 w 295"/>
                  <a:gd name="T35" fmla="*/ 53 h 79"/>
                  <a:gd name="T36" fmla="*/ 12 w 295"/>
                  <a:gd name="T37" fmla="*/ 51 h 79"/>
                  <a:gd name="T38" fmla="*/ 0 w 295"/>
                  <a:gd name="T39" fmla="*/ 33 h 79"/>
                  <a:gd name="T40" fmla="*/ 0 w 295"/>
                  <a:gd name="T41" fmla="*/ 1 h 79"/>
                  <a:gd name="T42" fmla="*/ 14 w 295"/>
                  <a:gd name="T43" fmla="*/ 1 h 79"/>
                  <a:gd name="T44" fmla="*/ 33 w 295"/>
                  <a:gd name="T45" fmla="*/ 1 h 79"/>
                  <a:gd name="T46" fmla="*/ 49 w 295"/>
                  <a:gd name="T47" fmla="*/ 1 h 79"/>
                  <a:gd name="T48" fmla="*/ 68 w 295"/>
                  <a:gd name="T49" fmla="*/ 0 h 79"/>
                  <a:gd name="T50" fmla="*/ 88 w 295"/>
                  <a:gd name="T51" fmla="*/ 0 h 79"/>
                  <a:gd name="T52" fmla="*/ 107 w 295"/>
                  <a:gd name="T53" fmla="*/ 0 h 79"/>
                  <a:gd name="T54" fmla="*/ 127 w 295"/>
                  <a:gd name="T55" fmla="*/ 0 h 79"/>
                  <a:gd name="T56" fmla="*/ 146 w 295"/>
                  <a:gd name="T57" fmla="*/ 0 h 79"/>
                  <a:gd name="T58" fmla="*/ 166 w 295"/>
                  <a:gd name="T59" fmla="*/ 0 h 79"/>
                  <a:gd name="T60" fmla="*/ 185 w 295"/>
                  <a:gd name="T61" fmla="*/ 0 h 79"/>
                  <a:gd name="T62" fmla="*/ 205 w 295"/>
                  <a:gd name="T63" fmla="*/ 0 h 79"/>
                  <a:gd name="T64" fmla="*/ 224 w 295"/>
                  <a:gd name="T65" fmla="*/ 0 h 79"/>
                  <a:gd name="T66" fmla="*/ 244 w 295"/>
                  <a:gd name="T67" fmla="*/ 0 h 79"/>
                  <a:gd name="T68" fmla="*/ 249 w 295"/>
                  <a:gd name="T69" fmla="*/ 0 h 79"/>
                  <a:gd name="T70" fmla="*/ 267 w 295"/>
                  <a:gd name="T71" fmla="*/ 0 h 79"/>
                  <a:gd name="T72" fmla="*/ 287 w 295"/>
                  <a:gd name="T73" fmla="*/ 0 h 79"/>
                  <a:gd name="T74" fmla="*/ 295 w 295"/>
                  <a:gd name="T75"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5" h="79">
                    <a:moveTo>
                      <a:pt x="295" y="33"/>
                    </a:moveTo>
                    <a:cubicBezTo>
                      <a:pt x="295" y="33"/>
                      <a:pt x="295" y="33"/>
                      <a:pt x="295" y="33"/>
                    </a:cubicBezTo>
                    <a:cubicBezTo>
                      <a:pt x="295" y="38"/>
                      <a:pt x="292" y="43"/>
                      <a:pt x="287" y="48"/>
                    </a:cubicBezTo>
                    <a:cubicBezTo>
                      <a:pt x="286" y="49"/>
                      <a:pt x="284" y="50"/>
                      <a:pt x="283" y="51"/>
                    </a:cubicBezTo>
                    <a:cubicBezTo>
                      <a:pt x="279" y="54"/>
                      <a:pt x="273" y="57"/>
                      <a:pt x="267" y="60"/>
                    </a:cubicBezTo>
                    <a:cubicBezTo>
                      <a:pt x="266" y="60"/>
                      <a:pt x="265" y="61"/>
                      <a:pt x="263" y="61"/>
                    </a:cubicBezTo>
                    <a:cubicBezTo>
                      <a:pt x="259" y="63"/>
                      <a:pt x="253" y="65"/>
                      <a:pt x="248" y="66"/>
                    </a:cubicBezTo>
                    <a:cubicBezTo>
                      <a:pt x="247" y="67"/>
                      <a:pt x="245" y="67"/>
                      <a:pt x="244" y="68"/>
                    </a:cubicBezTo>
                    <a:cubicBezTo>
                      <a:pt x="239" y="69"/>
                      <a:pt x="234" y="70"/>
                      <a:pt x="228" y="71"/>
                    </a:cubicBezTo>
                    <a:cubicBezTo>
                      <a:pt x="227" y="71"/>
                      <a:pt x="226" y="72"/>
                      <a:pt x="224" y="72"/>
                    </a:cubicBezTo>
                    <a:cubicBezTo>
                      <a:pt x="219" y="73"/>
                      <a:pt x="214" y="74"/>
                      <a:pt x="209" y="74"/>
                    </a:cubicBezTo>
                    <a:cubicBezTo>
                      <a:pt x="207" y="75"/>
                      <a:pt x="206" y="75"/>
                      <a:pt x="205" y="75"/>
                    </a:cubicBezTo>
                    <a:cubicBezTo>
                      <a:pt x="200" y="76"/>
                      <a:pt x="195" y="76"/>
                      <a:pt x="189" y="77"/>
                    </a:cubicBezTo>
                    <a:cubicBezTo>
                      <a:pt x="188" y="77"/>
                      <a:pt x="187" y="77"/>
                      <a:pt x="185" y="77"/>
                    </a:cubicBezTo>
                    <a:cubicBezTo>
                      <a:pt x="180" y="78"/>
                      <a:pt x="175" y="78"/>
                      <a:pt x="170" y="78"/>
                    </a:cubicBezTo>
                    <a:cubicBezTo>
                      <a:pt x="168" y="78"/>
                      <a:pt x="167" y="78"/>
                      <a:pt x="166" y="78"/>
                    </a:cubicBezTo>
                    <a:cubicBezTo>
                      <a:pt x="161" y="78"/>
                      <a:pt x="155" y="79"/>
                      <a:pt x="150" y="79"/>
                    </a:cubicBezTo>
                    <a:cubicBezTo>
                      <a:pt x="149" y="79"/>
                      <a:pt x="148" y="79"/>
                      <a:pt x="148" y="79"/>
                    </a:cubicBezTo>
                    <a:cubicBezTo>
                      <a:pt x="147" y="79"/>
                      <a:pt x="147" y="79"/>
                      <a:pt x="146" y="79"/>
                    </a:cubicBezTo>
                    <a:cubicBezTo>
                      <a:pt x="141" y="79"/>
                      <a:pt x="136" y="78"/>
                      <a:pt x="131" y="78"/>
                    </a:cubicBezTo>
                    <a:cubicBezTo>
                      <a:pt x="129" y="78"/>
                      <a:pt x="128" y="78"/>
                      <a:pt x="127" y="78"/>
                    </a:cubicBezTo>
                    <a:cubicBezTo>
                      <a:pt x="123" y="78"/>
                      <a:pt x="119" y="78"/>
                      <a:pt x="115" y="78"/>
                    </a:cubicBezTo>
                    <a:cubicBezTo>
                      <a:pt x="114" y="77"/>
                      <a:pt x="113" y="77"/>
                      <a:pt x="111" y="77"/>
                    </a:cubicBezTo>
                    <a:cubicBezTo>
                      <a:pt x="110" y="77"/>
                      <a:pt x="108" y="77"/>
                      <a:pt x="107" y="77"/>
                    </a:cubicBezTo>
                    <a:cubicBezTo>
                      <a:pt x="102" y="76"/>
                      <a:pt x="97" y="76"/>
                      <a:pt x="92" y="75"/>
                    </a:cubicBezTo>
                    <a:cubicBezTo>
                      <a:pt x="90" y="75"/>
                      <a:pt x="89" y="75"/>
                      <a:pt x="88" y="75"/>
                    </a:cubicBezTo>
                    <a:cubicBezTo>
                      <a:pt x="84" y="74"/>
                      <a:pt x="81" y="74"/>
                      <a:pt x="78" y="73"/>
                    </a:cubicBezTo>
                    <a:cubicBezTo>
                      <a:pt x="76" y="73"/>
                      <a:pt x="74" y="73"/>
                      <a:pt x="72" y="72"/>
                    </a:cubicBezTo>
                    <a:cubicBezTo>
                      <a:pt x="71" y="72"/>
                      <a:pt x="69" y="72"/>
                      <a:pt x="68" y="71"/>
                    </a:cubicBezTo>
                    <a:cubicBezTo>
                      <a:pt x="63" y="70"/>
                      <a:pt x="58" y="69"/>
                      <a:pt x="53" y="68"/>
                    </a:cubicBezTo>
                    <a:cubicBezTo>
                      <a:pt x="52" y="68"/>
                      <a:pt x="51" y="67"/>
                      <a:pt x="50" y="67"/>
                    </a:cubicBezTo>
                    <a:cubicBezTo>
                      <a:pt x="49" y="67"/>
                      <a:pt x="49" y="67"/>
                      <a:pt x="49" y="67"/>
                    </a:cubicBezTo>
                    <a:cubicBezTo>
                      <a:pt x="46" y="66"/>
                      <a:pt x="44" y="66"/>
                      <a:pt x="42" y="65"/>
                    </a:cubicBezTo>
                    <a:cubicBezTo>
                      <a:pt x="39" y="64"/>
                      <a:pt x="36" y="63"/>
                      <a:pt x="33" y="62"/>
                    </a:cubicBezTo>
                    <a:cubicBezTo>
                      <a:pt x="32" y="61"/>
                      <a:pt x="30" y="61"/>
                      <a:pt x="29" y="60"/>
                    </a:cubicBezTo>
                    <a:cubicBezTo>
                      <a:pt x="24" y="58"/>
                      <a:pt x="19" y="56"/>
                      <a:pt x="15" y="53"/>
                    </a:cubicBezTo>
                    <a:cubicBezTo>
                      <a:pt x="15" y="53"/>
                      <a:pt x="14" y="52"/>
                      <a:pt x="14" y="52"/>
                    </a:cubicBezTo>
                    <a:cubicBezTo>
                      <a:pt x="13" y="52"/>
                      <a:pt x="12" y="51"/>
                      <a:pt x="12" y="51"/>
                    </a:cubicBezTo>
                    <a:cubicBezTo>
                      <a:pt x="11" y="50"/>
                      <a:pt x="10" y="49"/>
                      <a:pt x="10" y="49"/>
                    </a:cubicBezTo>
                    <a:cubicBezTo>
                      <a:pt x="4" y="44"/>
                      <a:pt x="0" y="39"/>
                      <a:pt x="0" y="33"/>
                    </a:cubicBezTo>
                    <a:cubicBezTo>
                      <a:pt x="0" y="33"/>
                      <a:pt x="0" y="32"/>
                      <a:pt x="0" y="32"/>
                    </a:cubicBezTo>
                    <a:cubicBezTo>
                      <a:pt x="0" y="1"/>
                      <a:pt x="0" y="1"/>
                      <a:pt x="0" y="1"/>
                    </a:cubicBezTo>
                    <a:cubicBezTo>
                      <a:pt x="10" y="1"/>
                      <a:pt x="10" y="1"/>
                      <a:pt x="10" y="1"/>
                    </a:cubicBezTo>
                    <a:cubicBezTo>
                      <a:pt x="14" y="1"/>
                      <a:pt x="14" y="1"/>
                      <a:pt x="14" y="1"/>
                    </a:cubicBezTo>
                    <a:cubicBezTo>
                      <a:pt x="29" y="1"/>
                      <a:pt x="29" y="1"/>
                      <a:pt x="29" y="1"/>
                    </a:cubicBezTo>
                    <a:cubicBezTo>
                      <a:pt x="33" y="1"/>
                      <a:pt x="33" y="1"/>
                      <a:pt x="33" y="1"/>
                    </a:cubicBezTo>
                    <a:cubicBezTo>
                      <a:pt x="45" y="1"/>
                      <a:pt x="45" y="1"/>
                      <a:pt x="45" y="1"/>
                    </a:cubicBezTo>
                    <a:cubicBezTo>
                      <a:pt x="49" y="1"/>
                      <a:pt x="49" y="1"/>
                      <a:pt x="49" y="1"/>
                    </a:cubicBezTo>
                    <a:cubicBezTo>
                      <a:pt x="53" y="1"/>
                      <a:pt x="53" y="1"/>
                      <a:pt x="53" y="1"/>
                    </a:cubicBezTo>
                    <a:cubicBezTo>
                      <a:pt x="68" y="0"/>
                      <a:pt x="68" y="0"/>
                      <a:pt x="68" y="0"/>
                    </a:cubicBezTo>
                    <a:cubicBezTo>
                      <a:pt x="72" y="0"/>
                      <a:pt x="72" y="0"/>
                      <a:pt x="72" y="0"/>
                    </a:cubicBezTo>
                    <a:cubicBezTo>
                      <a:pt x="88" y="0"/>
                      <a:pt x="88" y="0"/>
                      <a:pt x="88" y="0"/>
                    </a:cubicBezTo>
                    <a:cubicBezTo>
                      <a:pt x="92" y="0"/>
                      <a:pt x="92" y="0"/>
                      <a:pt x="92" y="0"/>
                    </a:cubicBezTo>
                    <a:cubicBezTo>
                      <a:pt x="107" y="0"/>
                      <a:pt x="107" y="0"/>
                      <a:pt x="107" y="0"/>
                    </a:cubicBezTo>
                    <a:cubicBezTo>
                      <a:pt x="111" y="0"/>
                      <a:pt x="111" y="0"/>
                      <a:pt x="111" y="0"/>
                    </a:cubicBezTo>
                    <a:cubicBezTo>
                      <a:pt x="127" y="0"/>
                      <a:pt x="127" y="0"/>
                      <a:pt x="127" y="0"/>
                    </a:cubicBezTo>
                    <a:cubicBezTo>
                      <a:pt x="131" y="0"/>
                      <a:pt x="131" y="0"/>
                      <a:pt x="131" y="0"/>
                    </a:cubicBezTo>
                    <a:cubicBezTo>
                      <a:pt x="146" y="0"/>
                      <a:pt x="146" y="0"/>
                      <a:pt x="146" y="0"/>
                    </a:cubicBezTo>
                    <a:cubicBezTo>
                      <a:pt x="150" y="0"/>
                      <a:pt x="150" y="0"/>
                      <a:pt x="150" y="0"/>
                    </a:cubicBezTo>
                    <a:cubicBezTo>
                      <a:pt x="166" y="0"/>
                      <a:pt x="166" y="0"/>
                      <a:pt x="166" y="0"/>
                    </a:cubicBezTo>
                    <a:cubicBezTo>
                      <a:pt x="170" y="0"/>
                      <a:pt x="170" y="0"/>
                      <a:pt x="170" y="0"/>
                    </a:cubicBezTo>
                    <a:cubicBezTo>
                      <a:pt x="185" y="0"/>
                      <a:pt x="185" y="0"/>
                      <a:pt x="185" y="0"/>
                    </a:cubicBezTo>
                    <a:cubicBezTo>
                      <a:pt x="189" y="0"/>
                      <a:pt x="189" y="0"/>
                      <a:pt x="189" y="0"/>
                    </a:cubicBezTo>
                    <a:cubicBezTo>
                      <a:pt x="205" y="0"/>
                      <a:pt x="205" y="0"/>
                      <a:pt x="205" y="0"/>
                    </a:cubicBezTo>
                    <a:cubicBezTo>
                      <a:pt x="209" y="0"/>
                      <a:pt x="209" y="0"/>
                      <a:pt x="209" y="0"/>
                    </a:cubicBezTo>
                    <a:cubicBezTo>
                      <a:pt x="224" y="0"/>
                      <a:pt x="224" y="0"/>
                      <a:pt x="224" y="0"/>
                    </a:cubicBezTo>
                    <a:cubicBezTo>
                      <a:pt x="228" y="0"/>
                      <a:pt x="228" y="0"/>
                      <a:pt x="228" y="0"/>
                    </a:cubicBezTo>
                    <a:cubicBezTo>
                      <a:pt x="244" y="0"/>
                      <a:pt x="244" y="0"/>
                      <a:pt x="244" y="0"/>
                    </a:cubicBezTo>
                    <a:cubicBezTo>
                      <a:pt x="248" y="0"/>
                      <a:pt x="248" y="0"/>
                      <a:pt x="248" y="0"/>
                    </a:cubicBezTo>
                    <a:cubicBezTo>
                      <a:pt x="249" y="0"/>
                      <a:pt x="249" y="0"/>
                      <a:pt x="249" y="0"/>
                    </a:cubicBezTo>
                    <a:cubicBezTo>
                      <a:pt x="263" y="0"/>
                      <a:pt x="263" y="0"/>
                      <a:pt x="263" y="0"/>
                    </a:cubicBezTo>
                    <a:cubicBezTo>
                      <a:pt x="267" y="0"/>
                      <a:pt x="267" y="0"/>
                      <a:pt x="267" y="0"/>
                    </a:cubicBezTo>
                    <a:cubicBezTo>
                      <a:pt x="283" y="0"/>
                      <a:pt x="283" y="0"/>
                      <a:pt x="283" y="0"/>
                    </a:cubicBezTo>
                    <a:cubicBezTo>
                      <a:pt x="287" y="0"/>
                      <a:pt x="287" y="0"/>
                      <a:pt x="287" y="0"/>
                    </a:cubicBezTo>
                    <a:cubicBezTo>
                      <a:pt x="295" y="0"/>
                      <a:pt x="295" y="0"/>
                      <a:pt x="295" y="0"/>
                    </a:cubicBezTo>
                    <a:cubicBezTo>
                      <a:pt x="295" y="33"/>
                      <a:pt x="295" y="33"/>
                      <a:pt x="295" y="33"/>
                    </a:cubicBezTo>
                    <a:cubicBezTo>
                      <a:pt x="295" y="33"/>
                      <a:pt x="295" y="33"/>
                      <a:pt x="295" y="3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6" name="Freeform 175"/>
              <p:cNvSpPr/>
              <p:nvPr/>
            </p:nvSpPr>
            <p:spPr bwMode="auto">
              <a:xfrm>
                <a:off x="3633" y="3156"/>
                <a:ext cx="9" cy="120"/>
              </a:xfrm>
              <a:custGeom>
                <a:avLst/>
                <a:gdLst>
                  <a:gd name="T0" fmla="*/ 4 w 4"/>
                  <a:gd name="T1" fmla="*/ 0 h 51"/>
                  <a:gd name="T2" fmla="*/ 4 w 4"/>
                  <a:gd name="T3" fmla="*/ 51 h 51"/>
                  <a:gd name="T4" fmla="*/ 2 w 4"/>
                  <a:gd name="T5" fmla="*/ 50 h 51"/>
                  <a:gd name="T6" fmla="*/ 0 w 4"/>
                  <a:gd name="T7" fmla="*/ 48 h 51"/>
                  <a:gd name="T8" fmla="*/ 0 w 4"/>
                  <a:gd name="T9" fmla="*/ 0 h 51"/>
                  <a:gd name="T10" fmla="*/ 4 w 4"/>
                  <a:gd name="T11" fmla="*/ 0 h 51"/>
                </a:gdLst>
                <a:ahLst/>
                <a:cxnLst>
                  <a:cxn ang="0">
                    <a:pos x="T0" y="T1"/>
                  </a:cxn>
                  <a:cxn ang="0">
                    <a:pos x="T2" y="T3"/>
                  </a:cxn>
                  <a:cxn ang="0">
                    <a:pos x="T4" y="T5"/>
                  </a:cxn>
                  <a:cxn ang="0">
                    <a:pos x="T6" y="T7"/>
                  </a:cxn>
                  <a:cxn ang="0">
                    <a:pos x="T8" y="T9"/>
                  </a:cxn>
                  <a:cxn ang="0">
                    <a:pos x="T10" y="T11"/>
                  </a:cxn>
                </a:cxnLst>
                <a:rect l="0" t="0" r="r" b="b"/>
                <a:pathLst>
                  <a:path w="4" h="51">
                    <a:moveTo>
                      <a:pt x="4" y="0"/>
                    </a:moveTo>
                    <a:cubicBezTo>
                      <a:pt x="4" y="51"/>
                      <a:pt x="4" y="51"/>
                      <a:pt x="4" y="51"/>
                    </a:cubicBezTo>
                    <a:cubicBezTo>
                      <a:pt x="3" y="51"/>
                      <a:pt x="2" y="50"/>
                      <a:pt x="2" y="50"/>
                    </a:cubicBezTo>
                    <a:cubicBezTo>
                      <a:pt x="1" y="49"/>
                      <a:pt x="0" y="48"/>
                      <a:pt x="0" y="4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7" name="Freeform 176"/>
              <p:cNvSpPr/>
              <p:nvPr/>
            </p:nvSpPr>
            <p:spPr bwMode="auto">
              <a:xfrm>
                <a:off x="3678" y="3156"/>
                <a:ext cx="9" cy="144"/>
              </a:xfrm>
              <a:custGeom>
                <a:avLst/>
                <a:gdLst>
                  <a:gd name="T0" fmla="*/ 4 w 4"/>
                  <a:gd name="T1" fmla="*/ 0 h 61"/>
                  <a:gd name="T2" fmla="*/ 4 w 4"/>
                  <a:gd name="T3" fmla="*/ 61 h 61"/>
                  <a:gd name="T4" fmla="*/ 0 w 4"/>
                  <a:gd name="T5" fmla="*/ 59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1"/>
                      <a:pt x="4" y="61"/>
                      <a:pt x="4" y="61"/>
                    </a:cubicBezTo>
                    <a:cubicBezTo>
                      <a:pt x="3" y="60"/>
                      <a:pt x="1" y="60"/>
                      <a:pt x="0" y="5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8" name="Freeform 177"/>
              <p:cNvSpPr/>
              <p:nvPr/>
            </p:nvSpPr>
            <p:spPr bwMode="auto">
              <a:xfrm>
                <a:off x="3725" y="3156"/>
                <a:ext cx="10" cy="158"/>
              </a:xfrm>
              <a:custGeom>
                <a:avLst/>
                <a:gdLst>
                  <a:gd name="T0" fmla="*/ 4 w 4"/>
                  <a:gd name="T1" fmla="*/ 0 h 67"/>
                  <a:gd name="T2" fmla="*/ 4 w 4"/>
                  <a:gd name="T3" fmla="*/ 67 h 67"/>
                  <a:gd name="T4" fmla="*/ 1 w 4"/>
                  <a:gd name="T5" fmla="*/ 66 h 67"/>
                  <a:gd name="T6" fmla="*/ 0 w 4"/>
                  <a:gd name="T7" fmla="*/ 66 h 67"/>
                  <a:gd name="T8" fmla="*/ 0 w 4"/>
                  <a:gd name="T9" fmla="*/ 0 h 67"/>
                  <a:gd name="T10" fmla="*/ 4 w 4"/>
                  <a:gd name="T11" fmla="*/ 0 h 67"/>
                </a:gdLst>
                <a:ahLst/>
                <a:cxnLst>
                  <a:cxn ang="0">
                    <a:pos x="T0" y="T1"/>
                  </a:cxn>
                  <a:cxn ang="0">
                    <a:pos x="T2" y="T3"/>
                  </a:cxn>
                  <a:cxn ang="0">
                    <a:pos x="T4" y="T5"/>
                  </a:cxn>
                  <a:cxn ang="0">
                    <a:pos x="T6" y="T7"/>
                  </a:cxn>
                  <a:cxn ang="0">
                    <a:pos x="T8" y="T9"/>
                  </a:cxn>
                  <a:cxn ang="0">
                    <a:pos x="T10" y="T11"/>
                  </a:cxn>
                </a:cxnLst>
                <a:rect l="0" t="0" r="r" b="b"/>
                <a:pathLst>
                  <a:path w="4" h="67">
                    <a:moveTo>
                      <a:pt x="4" y="0"/>
                    </a:moveTo>
                    <a:cubicBezTo>
                      <a:pt x="4" y="67"/>
                      <a:pt x="4" y="67"/>
                      <a:pt x="4" y="67"/>
                    </a:cubicBezTo>
                    <a:cubicBezTo>
                      <a:pt x="3" y="67"/>
                      <a:pt x="2" y="66"/>
                      <a:pt x="1" y="66"/>
                    </a:cubicBezTo>
                    <a:cubicBezTo>
                      <a:pt x="0" y="66"/>
                      <a:pt x="0" y="66"/>
                      <a:pt x="0" y="6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9" name="Freeform 178"/>
              <p:cNvSpPr/>
              <p:nvPr/>
            </p:nvSpPr>
            <p:spPr bwMode="auto">
              <a:xfrm>
                <a:off x="3770" y="3153"/>
                <a:ext cx="10" cy="171"/>
              </a:xfrm>
              <a:custGeom>
                <a:avLst/>
                <a:gdLst>
                  <a:gd name="T0" fmla="*/ 4 w 4"/>
                  <a:gd name="T1" fmla="*/ 0 h 72"/>
                  <a:gd name="T2" fmla="*/ 4 w 4"/>
                  <a:gd name="T3" fmla="*/ 72 h 72"/>
                  <a:gd name="T4" fmla="*/ 0 w 4"/>
                  <a:gd name="T5" fmla="*/ 71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2"/>
                      <a:pt x="4" y="72"/>
                      <a:pt x="4" y="72"/>
                    </a:cubicBezTo>
                    <a:cubicBezTo>
                      <a:pt x="3" y="72"/>
                      <a:pt x="1" y="72"/>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0" name="Freeform 179"/>
              <p:cNvSpPr/>
              <p:nvPr/>
            </p:nvSpPr>
            <p:spPr bwMode="auto">
              <a:xfrm>
                <a:off x="3818" y="3153"/>
                <a:ext cx="9" cy="178"/>
              </a:xfrm>
              <a:custGeom>
                <a:avLst/>
                <a:gdLst>
                  <a:gd name="T0" fmla="*/ 4 w 4"/>
                  <a:gd name="T1" fmla="*/ 0 h 75"/>
                  <a:gd name="T2" fmla="*/ 4 w 4"/>
                  <a:gd name="T3" fmla="*/ 75 h 75"/>
                  <a:gd name="T4" fmla="*/ 0 w 4"/>
                  <a:gd name="T5" fmla="*/ 75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5"/>
                      <a:pt x="4" y="75"/>
                      <a:pt x="4" y="75"/>
                    </a:cubicBezTo>
                    <a:cubicBezTo>
                      <a:pt x="2" y="75"/>
                      <a:pt x="1" y="75"/>
                      <a:pt x="0" y="7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1" name="Freeform 180"/>
              <p:cNvSpPr/>
              <p:nvPr/>
            </p:nvSpPr>
            <p:spPr bwMode="auto">
              <a:xfrm>
                <a:off x="3862" y="3153"/>
                <a:ext cx="10" cy="183"/>
              </a:xfrm>
              <a:custGeom>
                <a:avLst/>
                <a:gdLst>
                  <a:gd name="T0" fmla="*/ 4 w 4"/>
                  <a:gd name="T1" fmla="*/ 0 h 77"/>
                  <a:gd name="T2" fmla="*/ 4 w 4"/>
                  <a:gd name="T3" fmla="*/ 77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3" y="77"/>
                      <a:pt x="1"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2" name="Freeform 181"/>
              <p:cNvSpPr/>
              <p:nvPr/>
            </p:nvSpPr>
            <p:spPr bwMode="auto">
              <a:xfrm>
                <a:off x="3910" y="3153"/>
                <a:ext cx="9" cy="185"/>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2"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3" name="Freeform 182"/>
              <p:cNvSpPr/>
              <p:nvPr/>
            </p:nvSpPr>
            <p:spPr bwMode="auto">
              <a:xfrm>
                <a:off x="3955" y="3153"/>
                <a:ext cx="9" cy="187"/>
              </a:xfrm>
              <a:custGeom>
                <a:avLst/>
                <a:gdLst>
                  <a:gd name="T0" fmla="*/ 4 w 4"/>
                  <a:gd name="T1" fmla="*/ 0 h 79"/>
                  <a:gd name="T2" fmla="*/ 4 w 4"/>
                  <a:gd name="T3" fmla="*/ 79 h 79"/>
                  <a:gd name="T4" fmla="*/ 2 w 4"/>
                  <a:gd name="T5" fmla="*/ 79 h 79"/>
                  <a:gd name="T6" fmla="*/ 0 w 4"/>
                  <a:gd name="T7" fmla="*/ 79 h 79"/>
                  <a:gd name="T8" fmla="*/ 0 w 4"/>
                  <a:gd name="T9" fmla="*/ 0 h 79"/>
                  <a:gd name="T10" fmla="*/ 4 w 4"/>
                  <a:gd name="T11" fmla="*/ 0 h 79"/>
                </a:gdLst>
                <a:ahLst/>
                <a:cxnLst>
                  <a:cxn ang="0">
                    <a:pos x="T0" y="T1"/>
                  </a:cxn>
                  <a:cxn ang="0">
                    <a:pos x="T2" y="T3"/>
                  </a:cxn>
                  <a:cxn ang="0">
                    <a:pos x="T4" y="T5"/>
                  </a:cxn>
                  <a:cxn ang="0">
                    <a:pos x="T6" y="T7"/>
                  </a:cxn>
                  <a:cxn ang="0">
                    <a:pos x="T8" y="T9"/>
                  </a:cxn>
                  <a:cxn ang="0">
                    <a:pos x="T10" y="T11"/>
                  </a:cxn>
                </a:cxnLst>
                <a:rect l="0" t="0" r="r" b="b"/>
                <a:pathLst>
                  <a:path w="4" h="79">
                    <a:moveTo>
                      <a:pt x="4" y="0"/>
                    </a:moveTo>
                    <a:cubicBezTo>
                      <a:pt x="4" y="79"/>
                      <a:pt x="4" y="79"/>
                      <a:pt x="4" y="79"/>
                    </a:cubicBezTo>
                    <a:cubicBezTo>
                      <a:pt x="3" y="79"/>
                      <a:pt x="2" y="79"/>
                      <a:pt x="2" y="79"/>
                    </a:cubicBezTo>
                    <a:cubicBezTo>
                      <a:pt x="1" y="79"/>
                      <a:pt x="1" y="79"/>
                      <a:pt x="0" y="7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4" name="Freeform 183"/>
              <p:cNvSpPr/>
              <p:nvPr/>
            </p:nvSpPr>
            <p:spPr bwMode="auto">
              <a:xfrm>
                <a:off x="4002" y="3153"/>
                <a:ext cx="10" cy="185"/>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2"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5" name="Freeform 184"/>
              <p:cNvSpPr/>
              <p:nvPr/>
            </p:nvSpPr>
            <p:spPr bwMode="auto">
              <a:xfrm>
                <a:off x="4047" y="3153"/>
                <a:ext cx="10" cy="183"/>
              </a:xfrm>
              <a:custGeom>
                <a:avLst/>
                <a:gdLst>
                  <a:gd name="T0" fmla="*/ 4 w 4"/>
                  <a:gd name="T1" fmla="*/ 0 h 77"/>
                  <a:gd name="T2" fmla="*/ 4 w 4"/>
                  <a:gd name="T3" fmla="*/ 77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3" y="77"/>
                      <a:pt x="2"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6" name="Freeform 185"/>
              <p:cNvSpPr/>
              <p:nvPr/>
            </p:nvSpPr>
            <p:spPr bwMode="auto">
              <a:xfrm>
                <a:off x="4095" y="3153"/>
                <a:ext cx="9" cy="178"/>
              </a:xfrm>
              <a:custGeom>
                <a:avLst/>
                <a:gdLst>
                  <a:gd name="T0" fmla="*/ 4 w 4"/>
                  <a:gd name="T1" fmla="*/ 0 h 75"/>
                  <a:gd name="T2" fmla="*/ 4 w 4"/>
                  <a:gd name="T3" fmla="*/ 74 h 75"/>
                  <a:gd name="T4" fmla="*/ 0 w 4"/>
                  <a:gd name="T5" fmla="*/ 75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4"/>
                      <a:pt x="4" y="74"/>
                      <a:pt x="4" y="74"/>
                    </a:cubicBezTo>
                    <a:cubicBezTo>
                      <a:pt x="2" y="75"/>
                      <a:pt x="1" y="75"/>
                      <a:pt x="0" y="7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7" name="Freeform 186"/>
              <p:cNvSpPr/>
              <p:nvPr/>
            </p:nvSpPr>
            <p:spPr bwMode="auto">
              <a:xfrm>
                <a:off x="4140" y="3153"/>
                <a:ext cx="9" cy="171"/>
              </a:xfrm>
              <a:custGeom>
                <a:avLst/>
                <a:gdLst>
                  <a:gd name="T0" fmla="*/ 4 w 4"/>
                  <a:gd name="T1" fmla="*/ 0 h 72"/>
                  <a:gd name="T2" fmla="*/ 4 w 4"/>
                  <a:gd name="T3" fmla="*/ 71 h 72"/>
                  <a:gd name="T4" fmla="*/ 0 w 4"/>
                  <a:gd name="T5" fmla="*/ 72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1"/>
                      <a:pt x="4" y="71"/>
                      <a:pt x="4" y="71"/>
                    </a:cubicBezTo>
                    <a:cubicBezTo>
                      <a:pt x="3" y="71"/>
                      <a:pt x="2" y="72"/>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8" name="Freeform 187"/>
              <p:cNvSpPr/>
              <p:nvPr/>
            </p:nvSpPr>
            <p:spPr bwMode="auto">
              <a:xfrm>
                <a:off x="4187" y="3153"/>
                <a:ext cx="9" cy="161"/>
              </a:xfrm>
              <a:custGeom>
                <a:avLst/>
                <a:gdLst>
                  <a:gd name="T0" fmla="*/ 4 w 4"/>
                  <a:gd name="T1" fmla="*/ 0 h 68"/>
                  <a:gd name="T2" fmla="*/ 4 w 4"/>
                  <a:gd name="T3" fmla="*/ 66 h 68"/>
                  <a:gd name="T4" fmla="*/ 0 w 4"/>
                  <a:gd name="T5" fmla="*/ 68 h 68"/>
                  <a:gd name="T6" fmla="*/ 0 w 4"/>
                  <a:gd name="T7" fmla="*/ 0 h 68"/>
                  <a:gd name="T8" fmla="*/ 4 w 4"/>
                  <a:gd name="T9" fmla="*/ 0 h 68"/>
                </a:gdLst>
                <a:ahLst/>
                <a:cxnLst>
                  <a:cxn ang="0">
                    <a:pos x="T0" y="T1"/>
                  </a:cxn>
                  <a:cxn ang="0">
                    <a:pos x="T2" y="T3"/>
                  </a:cxn>
                  <a:cxn ang="0">
                    <a:pos x="T4" y="T5"/>
                  </a:cxn>
                  <a:cxn ang="0">
                    <a:pos x="T6" y="T7"/>
                  </a:cxn>
                  <a:cxn ang="0">
                    <a:pos x="T8" y="T9"/>
                  </a:cxn>
                </a:cxnLst>
                <a:rect l="0" t="0" r="r" b="b"/>
                <a:pathLst>
                  <a:path w="4" h="68">
                    <a:moveTo>
                      <a:pt x="4" y="0"/>
                    </a:moveTo>
                    <a:cubicBezTo>
                      <a:pt x="4" y="66"/>
                      <a:pt x="4" y="66"/>
                      <a:pt x="4" y="66"/>
                    </a:cubicBezTo>
                    <a:cubicBezTo>
                      <a:pt x="3" y="67"/>
                      <a:pt x="1" y="67"/>
                      <a:pt x="0" y="6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9" name="Freeform 188"/>
              <p:cNvSpPr/>
              <p:nvPr/>
            </p:nvSpPr>
            <p:spPr bwMode="auto">
              <a:xfrm>
                <a:off x="4232" y="3153"/>
                <a:ext cx="9" cy="145"/>
              </a:xfrm>
              <a:custGeom>
                <a:avLst/>
                <a:gdLst>
                  <a:gd name="T0" fmla="*/ 4 w 4"/>
                  <a:gd name="T1" fmla="*/ 0 h 61"/>
                  <a:gd name="T2" fmla="*/ 4 w 4"/>
                  <a:gd name="T3" fmla="*/ 60 h 61"/>
                  <a:gd name="T4" fmla="*/ 0 w 4"/>
                  <a:gd name="T5" fmla="*/ 61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0"/>
                      <a:pt x="4" y="60"/>
                      <a:pt x="4" y="60"/>
                    </a:cubicBezTo>
                    <a:cubicBezTo>
                      <a:pt x="3" y="60"/>
                      <a:pt x="2" y="61"/>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 name="Freeform 189"/>
              <p:cNvSpPr/>
              <p:nvPr/>
            </p:nvSpPr>
            <p:spPr bwMode="auto">
              <a:xfrm>
                <a:off x="4279" y="3153"/>
                <a:ext cx="10" cy="121"/>
              </a:xfrm>
              <a:custGeom>
                <a:avLst/>
                <a:gdLst>
                  <a:gd name="T0" fmla="*/ 4 w 4"/>
                  <a:gd name="T1" fmla="*/ 0 h 51"/>
                  <a:gd name="T2" fmla="*/ 4 w 4"/>
                  <a:gd name="T3" fmla="*/ 48 h 51"/>
                  <a:gd name="T4" fmla="*/ 0 w 4"/>
                  <a:gd name="T5" fmla="*/ 51 h 51"/>
                  <a:gd name="T6" fmla="*/ 0 w 4"/>
                  <a:gd name="T7" fmla="*/ 0 h 51"/>
                  <a:gd name="T8" fmla="*/ 4 w 4"/>
                  <a:gd name="T9" fmla="*/ 0 h 51"/>
                </a:gdLst>
                <a:ahLst/>
                <a:cxnLst>
                  <a:cxn ang="0">
                    <a:pos x="T0" y="T1"/>
                  </a:cxn>
                  <a:cxn ang="0">
                    <a:pos x="T2" y="T3"/>
                  </a:cxn>
                  <a:cxn ang="0">
                    <a:pos x="T4" y="T5"/>
                  </a:cxn>
                  <a:cxn ang="0">
                    <a:pos x="T6" y="T7"/>
                  </a:cxn>
                  <a:cxn ang="0">
                    <a:pos x="T8" y="T9"/>
                  </a:cxn>
                </a:cxnLst>
                <a:rect l="0" t="0" r="r" b="b"/>
                <a:pathLst>
                  <a:path w="4" h="51">
                    <a:moveTo>
                      <a:pt x="4" y="0"/>
                    </a:moveTo>
                    <a:cubicBezTo>
                      <a:pt x="4" y="48"/>
                      <a:pt x="4" y="48"/>
                      <a:pt x="4" y="48"/>
                    </a:cubicBezTo>
                    <a:cubicBezTo>
                      <a:pt x="3" y="49"/>
                      <a:pt x="1" y="50"/>
                      <a:pt x="0" y="5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 name="Freeform 190"/>
              <p:cNvSpPr/>
              <p:nvPr/>
            </p:nvSpPr>
            <p:spPr bwMode="auto">
              <a:xfrm>
                <a:off x="3609" y="3056"/>
                <a:ext cx="699" cy="197"/>
              </a:xfrm>
              <a:custGeom>
                <a:avLst/>
                <a:gdLst>
                  <a:gd name="T0" fmla="*/ 295 w 295"/>
                  <a:gd name="T1" fmla="*/ 42 h 83"/>
                  <a:gd name="T2" fmla="*/ 148 w 295"/>
                  <a:gd name="T3" fmla="*/ 83 h 83"/>
                  <a:gd name="T4" fmla="*/ 115 w 295"/>
                  <a:gd name="T5" fmla="*/ 82 h 83"/>
                  <a:gd name="T6" fmla="*/ 78 w 295"/>
                  <a:gd name="T7" fmla="*/ 78 h 83"/>
                  <a:gd name="T8" fmla="*/ 50 w 295"/>
                  <a:gd name="T9" fmla="*/ 73 h 83"/>
                  <a:gd name="T10" fmla="*/ 42 w 295"/>
                  <a:gd name="T11" fmla="*/ 71 h 83"/>
                  <a:gd name="T12" fmla="*/ 15 w 295"/>
                  <a:gd name="T13" fmla="*/ 60 h 83"/>
                  <a:gd name="T14" fmla="*/ 12 w 295"/>
                  <a:gd name="T15" fmla="*/ 58 h 83"/>
                  <a:gd name="T16" fmla="*/ 0 w 295"/>
                  <a:gd name="T17" fmla="*/ 42 h 83"/>
                  <a:gd name="T18" fmla="*/ 1 w 295"/>
                  <a:gd name="T19" fmla="*/ 40 h 83"/>
                  <a:gd name="T20" fmla="*/ 148 w 295"/>
                  <a:gd name="T21" fmla="*/ 0 h 83"/>
                  <a:gd name="T22" fmla="*/ 203 w 295"/>
                  <a:gd name="T23" fmla="*/ 3 h 83"/>
                  <a:gd name="T24" fmla="*/ 212 w 295"/>
                  <a:gd name="T25" fmla="*/ 4 h 83"/>
                  <a:gd name="T26" fmla="*/ 250 w 295"/>
                  <a:gd name="T27" fmla="*/ 12 h 83"/>
                  <a:gd name="T28" fmla="*/ 257 w 295"/>
                  <a:gd name="T29" fmla="*/ 14 h 83"/>
                  <a:gd name="T30" fmla="*/ 277 w 295"/>
                  <a:gd name="T31" fmla="*/ 22 h 83"/>
                  <a:gd name="T32" fmla="*/ 291 w 295"/>
                  <a:gd name="T33" fmla="*/ 32 h 83"/>
                  <a:gd name="T34" fmla="*/ 294 w 295"/>
                  <a:gd name="T35" fmla="*/ 40 h 83"/>
                  <a:gd name="T36" fmla="*/ 295 w 295"/>
                  <a:gd name="T3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83">
                    <a:moveTo>
                      <a:pt x="295" y="42"/>
                    </a:moveTo>
                    <a:cubicBezTo>
                      <a:pt x="295" y="65"/>
                      <a:pt x="229" y="83"/>
                      <a:pt x="148" y="83"/>
                    </a:cubicBezTo>
                    <a:cubicBezTo>
                      <a:pt x="136" y="83"/>
                      <a:pt x="126" y="83"/>
                      <a:pt x="115" y="82"/>
                    </a:cubicBezTo>
                    <a:cubicBezTo>
                      <a:pt x="102" y="81"/>
                      <a:pt x="90" y="80"/>
                      <a:pt x="78" y="78"/>
                    </a:cubicBezTo>
                    <a:cubicBezTo>
                      <a:pt x="68" y="77"/>
                      <a:pt x="58" y="75"/>
                      <a:pt x="50" y="73"/>
                    </a:cubicBezTo>
                    <a:cubicBezTo>
                      <a:pt x="47" y="72"/>
                      <a:pt x="45" y="71"/>
                      <a:pt x="42" y="71"/>
                    </a:cubicBezTo>
                    <a:cubicBezTo>
                      <a:pt x="31" y="68"/>
                      <a:pt x="22" y="64"/>
                      <a:pt x="15" y="60"/>
                    </a:cubicBezTo>
                    <a:cubicBezTo>
                      <a:pt x="14" y="59"/>
                      <a:pt x="13" y="58"/>
                      <a:pt x="12" y="58"/>
                    </a:cubicBezTo>
                    <a:cubicBezTo>
                      <a:pt x="4" y="53"/>
                      <a:pt x="0" y="47"/>
                      <a:pt x="0" y="42"/>
                    </a:cubicBezTo>
                    <a:cubicBezTo>
                      <a:pt x="0" y="41"/>
                      <a:pt x="0" y="41"/>
                      <a:pt x="1" y="40"/>
                    </a:cubicBezTo>
                    <a:cubicBezTo>
                      <a:pt x="3" y="18"/>
                      <a:pt x="68" y="0"/>
                      <a:pt x="148" y="0"/>
                    </a:cubicBezTo>
                    <a:cubicBezTo>
                      <a:pt x="167" y="0"/>
                      <a:pt x="186" y="1"/>
                      <a:pt x="203" y="3"/>
                    </a:cubicBezTo>
                    <a:cubicBezTo>
                      <a:pt x="206" y="3"/>
                      <a:pt x="209" y="4"/>
                      <a:pt x="212" y="4"/>
                    </a:cubicBezTo>
                    <a:cubicBezTo>
                      <a:pt x="226" y="6"/>
                      <a:pt x="239" y="9"/>
                      <a:pt x="250" y="12"/>
                    </a:cubicBezTo>
                    <a:cubicBezTo>
                      <a:pt x="252" y="12"/>
                      <a:pt x="255" y="13"/>
                      <a:pt x="257" y="14"/>
                    </a:cubicBezTo>
                    <a:cubicBezTo>
                      <a:pt x="265" y="16"/>
                      <a:pt x="272" y="19"/>
                      <a:pt x="277" y="22"/>
                    </a:cubicBezTo>
                    <a:cubicBezTo>
                      <a:pt x="283" y="25"/>
                      <a:pt x="288" y="28"/>
                      <a:pt x="291" y="32"/>
                    </a:cubicBezTo>
                    <a:cubicBezTo>
                      <a:pt x="293" y="35"/>
                      <a:pt x="294" y="37"/>
                      <a:pt x="294" y="40"/>
                    </a:cubicBezTo>
                    <a:cubicBezTo>
                      <a:pt x="295" y="41"/>
                      <a:pt x="295" y="41"/>
                      <a:pt x="295"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 name="Rectangle 191"/>
              <p:cNvSpPr>
                <a:spLocks noChangeArrowheads="1"/>
              </p:cNvSpPr>
              <p:nvPr/>
            </p:nvSpPr>
            <p:spPr bwMode="auto">
              <a:xfrm>
                <a:off x="3794" y="3227"/>
                <a:ext cx="149" cy="23"/>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3" name="Freeform 192"/>
              <p:cNvSpPr/>
              <p:nvPr/>
            </p:nvSpPr>
            <p:spPr bwMode="auto">
              <a:xfrm>
                <a:off x="3638" y="3179"/>
                <a:ext cx="61" cy="19"/>
              </a:xfrm>
              <a:custGeom>
                <a:avLst/>
                <a:gdLst>
                  <a:gd name="T0" fmla="*/ 21 w 26"/>
                  <a:gd name="T1" fmla="*/ 0 h 8"/>
                  <a:gd name="T2" fmla="*/ 0 w 26"/>
                  <a:gd name="T3" fmla="*/ 6 h 8"/>
                  <a:gd name="T4" fmla="*/ 3 w 26"/>
                  <a:gd name="T5" fmla="*/ 8 h 8"/>
                  <a:gd name="T6" fmla="*/ 26 w 26"/>
                  <a:gd name="T7" fmla="*/ 2 h 8"/>
                  <a:gd name="T8" fmla="*/ 25 w 26"/>
                  <a:gd name="T9" fmla="*/ 1 h 8"/>
                  <a:gd name="T10" fmla="*/ 21 w 26"/>
                  <a:gd name="T11" fmla="*/ 0 h 8"/>
                </a:gdLst>
                <a:ahLst/>
                <a:cxnLst>
                  <a:cxn ang="0">
                    <a:pos x="T0" y="T1"/>
                  </a:cxn>
                  <a:cxn ang="0">
                    <a:pos x="T2" y="T3"/>
                  </a:cxn>
                  <a:cxn ang="0">
                    <a:pos x="T4" y="T5"/>
                  </a:cxn>
                  <a:cxn ang="0">
                    <a:pos x="T6" y="T7"/>
                  </a:cxn>
                  <a:cxn ang="0">
                    <a:pos x="T8" y="T9"/>
                  </a:cxn>
                  <a:cxn ang="0">
                    <a:pos x="T10" y="T11"/>
                  </a:cxn>
                </a:cxnLst>
                <a:rect l="0" t="0" r="r" b="b"/>
                <a:pathLst>
                  <a:path w="26" h="8">
                    <a:moveTo>
                      <a:pt x="21" y="0"/>
                    </a:moveTo>
                    <a:cubicBezTo>
                      <a:pt x="0" y="6"/>
                      <a:pt x="0" y="6"/>
                      <a:pt x="0" y="6"/>
                    </a:cubicBezTo>
                    <a:cubicBezTo>
                      <a:pt x="1" y="6"/>
                      <a:pt x="2" y="7"/>
                      <a:pt x="3" y="8"/>
                    </a:cubicBezTo>
                    <a:cubicBezTo>
                      <a:pt x="26" y="2"/>
                      <a:pt x="26" y="2"/>
                      <a:pt x="26" y="2"/>
                    </a:cubicBezTo>
                    <a:cubicBezTo>
                      <a:pt x="26" y="1"/>
                      <a:pt x="26" y="1"/>
                      <a:pt x="25" y="1"/>
                    </a:cubicBezTo>
                    <a:cubicBezTo>
                      <a:pt x="24" y="1"/>
                      <a:pt x="22" y="0"/>
                      <a:pt x="2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4" name="Freeform 193"/>
              <p:cNvSpPr/>
              <p:nvPr/>
            </p:nvSpPr>
            <p:spPr bwMode="auto">
              <a:xfrm>
                <a:off x="3709" y="3210"/>
                <a:ext cx="68" cy="19"/>
              </a:xfrm>
              <a:custGeom>
                <a:avLst/>
                <a:gdLst>
                  <a:gd name="T0" fmla="*/ 21 w 29"/>
                  <a:gd name="T1" fmla="*/ 0 h 8"/>
                  <a:gd name="T2" fmla="*/ 0 w 29"/>
                  <a:gd name="T3" fmla="*/ 6 h 8"/>
                  <a:gd name="T4" fmla="*/ 8 w 29"/>
                  <a:gd name="T5" fmla="*/ 8 h 8"/>
                  <a:gd name="T6" fmla="*/ 29 w 29"/>
                  <a:gd name="T7" fmla="*/ 2 h 8"/>
                  <a:gd name="T8" fmla="*/ 23 w 29"/>
                  <a:gd name="T9" fmla="*/ 0 h 8"/>
                  <a:gd name="T10" fmla="*/ 21 w 29"/>
                  <a:gd name="T11" fmla="*/ 0 h 8"/>
                </a:gdLst>
                <a:ahLst/>
                <a:cxnLst>
                  <a:cxn ang="0">
                    <a:pos x="T0" y="T1"/>
                  </a:cxn>
                  <a:cxn ang="0">
                    <a:pos x="T2" y="T3"/>
                  </a:cxn>
                  <a:cxn ang="0">
                    <a:pos x="T4" y="T5"/>
                  </a:cxn>
                  <a:cxn ang="0">
                    <a:pos x="T6" y="T7"/>
                  </a:cxn>
                  <a:cxn ang="0">
                    <a:pos x="T8" y="T9"/>
                  </a:cxn>
                  <a:cxn ang="0">
                    <a:pos x="T10" y="T11"/>
                  </a:cxn>
                </a:cxnLst>
                <a:rect l="0" t="0" r="r" b="b"/>
                <a:pathLst>
                  <a:path w="29" h="8">
                    <a:moveTo>
                      <a:pt x="21" y="0"/>
                    </a:moveTo>
                    <a:cubicBezTo>
                      <a:pt x="0" y="6"/>
                      <a:pt x="0" y="6"/>
                      <a:pt x="0" y="6"/>
                    </a:cubicBezTo>
                    <a:cubicBezTo>
                      <a:pt x="3" y="6"/>
                      <a:pt x="5" y="7"/>
                      <a:pt x="8" y="8"/>
                    </a:cubicBezTo>
                    <a:cubicBezTo>
                      <a:pt x="29" y="2"/>
                      <a:pt x="29" y="2"/>
                      <a:pt x="29" y="2"/>
                    </a:cubicBezTo>
                    <a:cubicBezTo>
                      <a:pt x="27" y="1"/>
                      <a:pt x="25" y="1"/>
                      <a:pt x="23" y="0"/>
                    </a:cubicBezTo>
                    <a:cubicBezTo>
                      <a:pt x="22" y="0"/>
                      <a:pt x="22" y="0"/>
                      <a:pt x="2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5" name="Freeform 194"/>
              <p:cNvSpPr/>
              <p:nvPr/>
            </p:nvSpPr>
            <p:spPr bwMode="auto">
              <a:xfrm>
                <a:off x="3680" y="3075"/>
                <a:ext cx="557" cy="159"/>
              </a:xfrm>
              <a:custGeom>
                <a:avLst/>
                <a:gdLst>
                  <a:gd name="T0" fmla="*/ 235 w 235"/>
                  <a:gd name="T1" fmla="*/ 34 h 67"/>
                  <a:gd name="T2" fmla="*/ 235 w 235"/>
                  <a:gd name="T3" fmla="*/ 35 h 67"/>
                  <a:gd name="T4" fmla="*/ 118 w 235"/>
                  <a:gd name="T5" fmla="*/ 67 h 67"/>
                  <a:gd name="T6" fmla="*/ 0 w 235"/>
                  <a:gd name="T7" fmla="*/ 35 h 67"/>
                  <a:gd name="T8" fmla="*/ 0 w 235"/>
                  <a:gd name="T9" fmla="*/ 34 h 67"/>
                  <a:gd name="T10" fmla="*/ 118 w 235"/>
                  <a:gd name="T11" fmla="*/ 0 h 67"/>
                  <a:gd name="T12" fmla="*/ 235 w 235"/>
                  <a:gd name="T13" fmla="*/ 34 h 67"/>
                </a:gdLst>
                <a:ahLst/>
                <a:cxnLst>
                  <a:cxn ang="0">
                    <a:pos x="T0" y="T1"/>
                  </a:cxn>
                  <a:cxn ang="0">
                    <a:pos x="T2" y="T3"/>
                  </a:cxn>
                  <a:cxn ang="0">
                    <a:pos x="T4" y="T5"/>
                  </a:cxn>
                  <a:cxn ang="0">
                    <a:pos x="T6" y="T7"/>
                  </a:cxn>
                  <a:cxn ang="0">
                    <a:pos x="T8" y="T9"/>
                  </a:cxn>
                  <a:cxn ang="0">
                    <a:pos x="T10" y="T11"/>
                  </a:cxn>
                  <a:cxn ang="0">
                    <a:pos x="T12" y="T13"/>
                  </a:cxn>
                </a:cxnLst>
                <a:rect l="0" t="0" r="r" b="b"/>
                <a:pathLst>
                  <a:path w="235" h="67">
                    <a:moveTo>
                      <a:pt x="235" y="34"/>
                    </a:moveTo>
                    <a:cubicBezTo>
                      <a:pt x="235" y="34"/>
                      <a:pt x="235" y="35"/>
                      <a:pt x="235" y="35"/>
                    </a:cubicBezTo>
                    <a:cubicBezTo>
                      <a:pt x="232" y="53"/>
                      <a:pt x="181" y="67"/>
                      <a:pt x="118" y="67"/>
                    </a:cubicBezTo>
                    <a:cubicBezTo>
                      <a:pt x="55" y="67"/>
                      <a:pt x="3" y="53"/>
                      <a:pt x="0" y="35"/>
                    </a:cubicBezTo>
                    <a:cubicBezTo>
                      <a:pt x="0" y="35"/>
                      <a:pt x="0" y="34"/>
                      <a:pt x="0" y="34"/>
                    </a:cubicBezTo>
                    <a:cubicBezTo>
                      <a:pt x="0" y="15"/>
                      <a:pt x="53" y="0"/>
                      <a:pt x="118" y="0"/>
                    </a:cubicBezTo>
                    <a:cubicBezTo>
                      <a:pt x="182" y="0"/>
                      <a:pt x="235" y="15"/>
                      <a:pt x="235" y="3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6" name="Freeform 195"/>
              <p:cNvSpPr/>
              <p:nvPr/>
            </p:nvSpPr>
            <p:spPr bwMode="auto">
              <a:xfrm>
                <a:off x="3680" y="3082"/>
                <a:ext cx="557" cy="152"/>
              </a:xfrm>
              <a:custGeom>
                <a:avLst/>
                <a:gdLst>
                  <a:gd name="T0" fmla="*/ 235 w 235"/>
                  <a:gd name="T1" fmla="*/ 32 h 64"/>
                  <a:gd name="T2" fmla="*/ 118 w 235"/>
                  <a:gd name="T3" fmla="*/ 64 h 64"/>
                  <a:gd name="T4" fmla="*/ 113 w 235"/>
                  <a:gd name="T5" fmla="*/ 64 h 64"/>
                  <a:gd name="T6" fmla="*/ 73 w 235"/>
                  <a:gd name="T7" fmla="*/ 62 h 64"/>
                  <a:gd name="T8" fmla="*/ 40 w 235"/>
                  <a:gd name="T9" fmla="*/ 56 h 64"/>
                  <a:gd name="T10" fmla="*/ 33 w 235"/>
                  <a:gd name="T11" fmla="*/ 54 h 64"/>
                  <a:gd name="T12" fmla="*/ 8 w 235"/>
                  <a:gd name="T13" fmla="*/ 43 h 64"/>
                  <a:gd name="T14" fmla="*/ 4 w 235"/>
                  <a:gd name="T15" fmla="*/ 40 h 64"/>
                  <a:gd name="T16" fmla="*/ 0 w 235"/>
                  <a:gd name="T17" fmla="*/ 32 h 64"/>
                  <a:gd name="T18" fmla="*/ 118 w 235"/>
                  <a:gd name="T19" fmla="*/ 0 h 64"/>
                  <a:gd name="T20" fmla="*/ 141 w 235"/>
                  <a:gd name="T21" fmla="*/ 1 h 64"/>
                  <a:gd name="T22" fmla="*/ 152 w 235"/>
                  <a:gd name="T23" fmla="*/ 2 h 64"/>
                  <a:gd name="T24" fmla="*/ 193 w 235"/>
                  <a:gd name="T25" fmla="*/ 8 h 64"/>
                  <a:gd name="T26" fmla="*/ 200 w 235"/>
                  <a:gd name="T27" fmla="*/ 10 h 64"/>
                  <a:gd name="T28" fmla="*/ 223 w 235"/>
                  <a:gd name="T29" fmla="*/ 19 h 64"/>
                  <a:gd name="T30" fmla="*/ 234 w 235"/>
                  <a:gd name="T31" fmla="*/ 30 h 64"/>
                  <a:gd name="T32" fmla="*/ 235 w 235"/>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64">
                    <a:moveTo>
                      <a:pt x="235" y="32"/>
                    </a:moveTo>
                    <a:cubicBezTo>
                      <a:pt x="232" y="50"/>
                      <a:pt x="181" y="64"/>
                      <a:pt x="118" y="64"/>
                    </a:cubicBezTo>
                    <a:cubicBezTo>
                      <a:pt x="116" y="64"/>
                      <a:pt x="115" y="64"/>
                      <a:pt x="113" y="64"/>
                    </a:cubicBezTo>
                    <a:cubicBezTo>
                      <a:pt x="99" y="64"/>
                      <a:pt x="86" y="63"/>
                      <a:pt x="73" y="62"/>
                    </a:cubicBezTo>
                    <a:cubicBezTo>
                      <a:pt x="61" y="60"/>
                      <a:pt x="50" y="58"/>
                      <a:pt x="40" y="56"/>
                    </a:cubicBezTo>
                    <a:cubicBezTo>
                      <a:pt x="37" y="55"/>
                      <a:pt x="35" y="54"/>
                      <a:pt x="33" y="54"/>
                    </a:cubicBezTo>
                    <a:cubicBezTo>
                      <a:pt x="22" y="50"/>
                      <a:pt x="14" y="47"/>
                      <a:pt x="8" y="43"/>
                    </a:cubicBezTo>
                    <a:cubicBezTo>
                      <a:pt x="7" y="42"/>
                      <a:pt x="5" y="41"/>
                      <a:pt x="4" y="40"/>
                    </a:cubicBezTo>
                    <a:cubicBezTo>
                      <a:pt x="2" y="37"/>
                      <a:pt x="1" y="35"/>
                      <a:pt x="0" y="32"/>
                    </a:cubicBezTo>
                    <a:cubicBezTo>
                      <a:pt x="3" y="14"/>
                      <a:pt x="55" y="0"/>
                      <a:pt x="118" y="0"/>
                    </a:cubicBezTo>
                    <a:cubicBezTo>
                      <a:pt x="125" y="0"/>
                      <a:pt x="133" y="0"/>
                      <a:pt x="141" y="1"/>
                    </a:cubicBezTo>
                    <a:cubicBezTo>
                      <a:pt x="145" y="1"/>
                      <a:pt x="148" y="1"/>
                      <a:pt x="152" y="2"/>
                    </a:cubicBezTo>
                    <a:cubicBezTo>
                      <a:pt x="167" y="3"/>
                      <a:pt x="181" y="5"/>
                      <a:pt x="193" y="8"/>
                    </a:cubicBezTo>
                    <a:cubicBezTo>
                      <a:pt x="196" y="9"/>
                      <a:pt x="198" y="9"/>
                      <a:pt x="200" y="10"/>
                    </a:cubicBezTo>
                    <a:cubicBezTo>
                      <a:pt x="210" y="13"/>
                      <a:pt x="217" y="16"/>
                      <a:pt x="223" y="19"/>
                    </a:cubicBezTo>
                    <a:cubicBezTo>
                      <a:pt x="229" y="22"/>
                      <a:pt x="233" y="26"/>
                      <a:pt x="234" y="30"/>
                    </a:cubicBezTo>
                    <a:cubicBezTo>
                      <a:pt x="235" y="30"/>
                      <a:pt x="235" y="31"/>
                      <a:pt x="235"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7" name="Freeform 196"/>
              <p:cNvSpPr/>
              <p:nvPr/>
            </p:nvSpPr>
            <p:spPr bwMode="auto">
              <a:xfrm>
                <a:off x="3853" y="3215"/>
                <a:ext cx="149" cy="19"/>
              </a:xfrm>
              <a:custGeom>
                <a:avLst/>
                <a:gdLst>
                  <a:gd name="T0" fmla="*/ 18 w 63"/>
                  <a:gd name="T1" fmla="*/ 0 h 8"/>
                  <a:gd name="T2" fmla="*/ 0 w 63"/>
                  <a:gd name="T3" fmla="*/ 6 h 8"/>
                  <a:gd name="T4" fmla="*/ 40 w 63"/>
                  <a:gd name="T5" fmla="*/ 8 h 8"/>
                  <a:gd name="T6" fmla="*/ 63 w 63"/>
                  <a:gd name="T7" fmla="*/ 2 h 8"/>
                  <a:gd name="T8" fmla="*/ 63 w 63"/>
                  <a:gd name="T9" fmla="*/ 1 h 8"/>
                  <a:gd name="T10" fmla="*/ 61 w 63"/>
                  <a:gd name="T11" fmla="*/ 1 h 8"/>
                  <a:gd name="T12" fmla="*/ 46 w 63"/>
                  <a:gd name="T13" fmla="*/ 1 h 8"/>
                  <a:gd name="T14" fmla="*/ 43 w 63"/>
                  <a:gd name="T15" fmla="*/ 1 h 8"/>
                  <a:gd name="T16" fmla="*/ 42 w 63"/>
                  <a:gd name="T17" fmla="*/ 1 h 8"/>
                  <a:gd name="T18" fmla="*/ 26 w 63"/>
                  <a:gd name="T19" fmla="*/ 1 h 8"/>
                  <a:gd name="T20" fmla="*/ 22 w 63"/>
                  <a:gd name="T21" fmla="*/ 1 h 8"/>
                  <a:gd name="T22" fmla="*/ 18 w 63"/>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8">
                    <a:moveTo>
                      <a:pt x="18" y="0"/>
                    </a:moveTo>
                    <a:cubicBezTo>
                      <a:pt x="0" y="6"/>
                      <a:pt x="0" y="6"/>
                      <a:pt x="0" y="6"/>
                    </a:cubicBezTo>
                    <a:cubicBezTo>
                      <a:pt x="13" y="7"/>
                      <a:pt x="26" y="8"/>
                      <a:pt x="40" y="8"/>
                    </a:cubicBezTo>
                    <a:cubicBezTo>
                      <a:pt x="63" y="2"/>
                      <a:pt x="63" y="2"/>
                      <a:pt x="63" y="2"/>
                    </a:cubicBezTo>
                    <a:cubicBezTo>
                      <a:pt x="63" y="1"/>
                      <a:pt x="63" y="1"/>
                      <a:pt x="63" y="1"/>
                    </a:cubicBezTo>
                    <a:cubicBezTo>
                      <a:pt x="62" y="1"/>
                      <a:pt x="62" y="1"/>
                      <a:pt x="61" y="1"/>
                    </a:cubicBezTo>
                    <a:cubicBezTo>
                      <a:pt x="56" y="1"/>
                      <a:pt x="51" y="1"/>
                      <a:pt x="46" y="1"/>
                    </a:cubicBezTo>
                    <a:cubicBezTo>
                      <a:pt x="45" y="1"/>
                      <a:pt x="44" y="1"/>
                      <a:pt x="43" y="1"/>
                    </a:cubicBezTo>
                    <a:cubicBezTo>
                      <a:pt x="43" y="1"/>
                      <a:pt x="42" y="1"/>
                      <a:pt x="42" y="1"/>
                    </a:cubicBezTo>
                    <a:cubicBezTo>
                      <a:pt x="37" y="1"/>
                      <a:pt x="31" y="1"/>
                      <a:pt x="26" y="1"/>
                    </a:cubicBezTo>
                    <a:cubicBezTo>
                      <a:pt x="25" y="1"/>
                      <a:pt x="24" y="1"/>
                      <a:pt x="22" y="1"/>
                    </a:cubicBezTo>
                    <a:cubicBezTo>
                      <a:pt x="21" y="1"/>
                      <a:pt x="20" y="1"/>
                      <a:pt x="1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8" name="Freeform 197"/>
              <p:cNvSpPr/>
              <p:nvPr/>
            </p:nvSpPr>
            <p:spPr bwMode="auto">
              <a:xfrm>
                <a:off x="3697" y="3182"/>
                <a:ext cx="2" cy="2"/>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1" y="1"/>
                      <a:pt x="1" y="1"/>
                    </a:cubicBezTo>
                    <a:cubicBezTo>
                      <a:pt x="1" y="1"/>
                      <a:pt x="1" y="1"/>
                      <a:pt x="1" y="1"/>
                    </a:cubicBezTo>
                    <a:cubicBezTo>
                      <a:pt x="1" y="0"/>
                      <a:pt x="1"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9" name="Freeform 198"/>
              <p:cNvSpPr/>
              <p:nvPr/>
            </p:nvSpPr>
            <p:spPr bwMode="auto">
              <a:xfrm>
                <a:off x="3758" y="3203"/>
                <a:ext cx="43" cy="12"/>
              </a:xfrm>
              <a:custGeom>
                <a:avLst/>
                <a:gdLst>
                  <a:gd name="T0" fmla="*/ 9 w 18"/>
                  <a:gd name="T1" fmla="*/ 0 h 5"/>
                  <a:gd name="T2" fmla="*/ 0 w 18"/>
                  <a:gd name="T3" fmla="*/ 3 h 5"/>
                  <a:gd name="T4" fmla="*/ 7 w 18"/>
                  <a:gd name="T5" fmla="*/ 5 h 5"/>
                  <a:gd name="T6" fmla="*/ 18 w 18"/>
                  <a:gd name="T7" fmla="*/ 1 h 5"/>
                  <a:gd name="T8" fmla="*/ 14 w 18"/>
                  <a:gd name="T9" fmla="*/ 1 h 5"/>
                  <a:gd name="T10" fmla="*/ 9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9" y="0"/>
                    </a:moveTo>
                    <a:cubicBezTo>
                      <a:pt x="0" y="3"/>
                      <a:pt x="0" y="3"/>
                      <a:pt x="0" y="3"/>
                    </a:cubicBezTo>
                    <a:cubicBezTo>
                      <a:pt x="2" y="3"/>
                      <a:pt x="4" y="4"/>
                      <a:pt x="7" y="5"/>
                    </a:cubicBezTo>
                    <a:cubicBezTo>
                      <a:pt x="18" y="1"/>
                      <a:pt x="18" y="1"/>
                      <a:pt x="18" y="1"/>
                    </a:cubicBezTo>
                    <a:cubicBezTo>
                      <a:pt x="17" y="1"/>
                      <a:pt x="15" y="1"/>
                      <a:pt x="14" y="1"/>
                    </a:cubicBezTo>
                    <a:cubicBezTo>
                      <a:pt x="12" y="0"/>
                      <a:pt x="11" y="0"/>
                      <a:pt x="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0" name="Freeform 199"/>
              <p:cNvSpPr/>
              <p:nvPr/>
            </p:nvSpPr>
            <p:spPr bwMode="auto">
              <a:xfrm>
                <a:off x="3832" y="3101"/>
                <a:ext cx="263" cy="111"/>
              </a:xfrm>
              <a:custGeom>
                <a:avLst/>
                <a:gdLst>
                  <a:gd name="T0" fmla="*/ 70 w 111"/>
                  <a:gd name="T1" fmla="*/ 41 h 47"/>
                  <a:gd name="T2" fmla="*/ 70 w 111"/>
                  <a:gd name="T3" fmla="*/ 47 h 47"/>
                  <a:gd name="T4" fmla="*/ 45 w 111"/>
                  <a:gd name="T5" fmla="*/ 47 h 47"/>
                  <a:gd name="T6" fmla="*/ 45 w 111"/>
                  <a:gd name="T7" fmla="*/ 42 h 47"/>
                  <a:gd name="T8" fmla="*/ 0 w 111"/>
                  <a:gd name="T9" fmla="*/ 38 h 47"/>
                  <a:gd name="T10" fmla="*/ 13 w 111"/>
                  <a:gd name="T11" fmla="*/ 30 h 47"/>
                  <a:gd name="T12" fmla="*/ 54 w 111"/>
                  <a:gd name="T13" fmla="*/ 33 h 47"/>
                  <a:gd name="T14" fmla="*/ 70 w 111"/>
                  <a:gd name="T15" fmla="*/ 31 h 47"/>
                  <a:gd name="T16" fmla="*/ 2 w 111"/>
                  <a:gd name="T17" fmla="*/ 17 h 47"/>
                  <a:gd name="T18" fmla="*/ 45 w 111"/>
                  <a:gd name="T19" fmla="*/ 6 h 47"/>
                  <a:gd name="T20" fmla="*/ 45 w 111"/>
                  <a:gd name="T21" fmla="*/ 0 h 47"/>
                  <a:gd name="T22" fmla="*/ 70 w 111"/>
                  <a:gd name="T23" fmla="*/ 0 h 47"/>
                  <a:gd name="T24" fmla="*/ 70 w 111"/>
                  <a:gd name="T25" fmla="*/ 5 h 47"/>
                  <a:gd name="T26" fmla="*/ 106 w 111"/>
                  <a:gd name="T27" fmla="*/ 8 h 47"/>
                  <a:gd name="T28" fmla="*/ 93 w 111"/>
                  <a:gd name="T29" fmla="*/ 17 h 47"/>
                  <a:gd name="T30" fmla="*/ 59 w 111"/>
                  <a:gd name="T31" fmla="*/ 14 h 47"/>
                  <a:gd name="T32" fmla="*/ 43 w 111"/>
                  <a:gd name="T33" fmla="*/ 16 h 47"/>
                  <a:gd name="T34" fmla="*/ 111 w 111"/>
                  <a:gd name="T35" fmla="*/ 30 h 47"/>
                  <a:gd name="T36" fmla="*/ 70 w 111"/>
                  <a:gd name="T3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1"/>
                    </a:moveTo>
                    <a:cubicBezTo>
                      <a:pt x="70" y="47"/>
                      <a:pt x="70" y="47"/>
                      <a:pt x="70" y="47"/>
                    </a:cubicBezTo>
                    <a:cubicBezTo>
                      <a:pt x="45" y="47"/>
                      <a:pt x="45" y="47"/>
                      <a:pt x="45" y="47"/>
                    </a:cubicBezTo>
                    <a:cubicBezTo>
                      <a:pt x="45" y="42"/>
                      <a:pt x="45" y="42"/>
                      <a:pt x="45" y="42"/>
                    </a:cubicBezTo>
                    <a:cubicBezTo>
                      <a:pt x="27" y="41"/>
                      <a:pt x="10" y="40"/>
                      <a:pt x="0" y="38"/>
                    </a:cubicBezTo>
                    <a:cubicBezTo>
                      <a:pt x="13" y="30"/>
                      <a:pt x="13" y="30"/>
                      <a:pt x="13" y="30"/>
                    </a:cubicBezTo>
                    <a:cubicBezTo>
                      <a:pt x="25" y="32"/>
                      <a:pt x="40" y="33"/>
                      <a:pt x="54" y="33"/>
                    </a:cubicBezTo>
                    <a:cubicBezTo>
                      <a:pt x="66" y="33"/>
                      <a:pt x="70" y="32"/>
                      <a:pt x="70" y="31"/>
                    </a:cubicBezTo>
                    <a:cubicBezTo>
                      <a:pt x="70" y="27"/>
                      <a:pt x="2" y="30"/>
                      <a:pt x="2" y="17"/>
                    </a:cubicBezTo>
                    <a:cubicBezTo>
                      <a:pt x="2" y="11"/>
                      <a:pt x="16" y="7"/>
                      <a:pt x="45" y="6"/>
                    </a:cubicBezTo>
                    <a:cubicBezTo>
                      <a:pt x="45" y="0"/>
                      <a:pt x="45" y="0"/>
                      <a:pt x="45" y="0"/>
                    </a:cubicBezTo>
                    <a:cubicBezTo>
                      <a:pt x="70" y="0"/>
                      <a:pt x="70" y="0"/>
                      <a:pt x="70" y="0"/>
                    </a:cubicBezTo>
                    <a:cubicBezTo>
                      <a:pt x="70" y="5"/>
                      <a:pt x="70" y="5"/>
                      <a:pt x="70" y="5"/>
                    </a:cubicBezTo>
                    <a:cubicBezTo>
                      <a:pt x="83" y="6"/>
                      <a:pt x="96" y="7"/>
                      <a:pt x="106" y="8"/>
                    </a:cubicBezTo>
                    <a:cubicBezTo>
                      <a:pt x="93" y="17"/>
                      <a:pt x="93" y="17"/>
                      <a:pt x="93" y="17"/>
                    </a:cubicBezTo>
                    <a:cubicBezTo>
                      <a:pt x="81" y="15"/>
                      <a:pt x="70" y="14"/>
                      <a:pt x="59" y="14"/>
                    </a:cubicBezTo>
                    <a:cubicBezTo>
                      <a:pt x="47" y="14"/>
                      <a:pt x="43" y="15"/>
                      <a:pt x="43" y="16"/>
                    </a:cubicBezTo>
                    <a:cubicBezTo>
                      <a:pt x="43" y="21"/>
                      <a:pt x="111" y="17"/>
                      <a:pt x="111" y="30"/>
                    </a:cubicBezTo>
                    <a:cubicBezTo>
                      <a:pt x="111" y="35"/>
                      <a:pt x="97" y="40"/>
                      <a:pt x="70" y="41"/>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1" name="Freeform 200"/>
              <p:cNvSpPr/>
              <p:nvPr/>
            </p:nvSpPr>
            <p:spPr bwMode="auto">
              <a:xfrm>
                <a:off x="3829" y="3096"/>
                <a:ext cx="263" cy="112"/>
              </a:xfrm>
              <a:custGeom>
                <a:avLst/>
                <a:gdLst>
                  <a:gd name="T0" fmla="*/ 70 w 111"/>
                  <a:gd name="T1" fmla="*/ 42 h 47"/>
                  <a:gd name="T2" fmla="*/ 70 w 111"/>
                  <a:gd name="T3" fmla="*/ 47 h 47"/>
                  <a:gd name="T4" fmla="*/ 45 w 111"/>
                  <a:gd name="T5" fmla="*/ 47 h 47"/>
                  <a:gd name="T6" fmla="*/ 45 w 111"/>
                  <a:gd name="T7" fmla="*/ 42 h 47"/>
                  <a:gd name="T8" fmla="*/ 0 w 111"/>
                  <a:gd name="T9" fmla="*/ 38 h 47"/>
                  <a:gd name="T10" fmla="*/ 13 w 111"/>
                  <a:gd name="T11" fmla="*/ 30 h 47"/>
                  <a:gd name="T12" fmla="*/ 54 w 111"/>
                  <a:gd name="T13" fmla="*/ 33 h 47"/>
                  <a:gd name="T14" fmla="*/ 70 w 111"/>
                  <a:gd name="T15" fmla="*/ 31 h 47"/>
                  <a:gd name="T16" fmla="*/ 2 w 111"/>
                  <a:gd name="T17" fmla="*/ 17 h 47"/>
                  <a:gd name="T18" fmla="*/ 45 w 111"/>
                  <a:gd name="T19" fmla="*/ 6 h 47"/>
                  <a:gd name="T20" fmla="*/ 45 w 111"/>
                  <a:gd name="T21" fmla="*/ 0 h 47"/>
                  <a:gd name="T22" fmla="*/ 70 w 111"/>
                  <a:gd name="T23" fmla="*/ 0 h 47"/>
                  <a:gd name="T24" fmla="*/ 70 w 111"/>
                  <a:gd name="T25" fmla="*/ 6 h 47"/>
                  <a:gd name="T26" fmla="*/ 106 w 111"/>
                  <a:gd name="T27" fmla="*/ 8 h 47"/>
                  <a:gd name="T28" fmla="*/ 93 w 111"/>
                  <a:gd name="T29" fmla="*/ 17 h 47"/>
                  <a:gd name="T30" fmla="*/ 59 w 111"/>
                  <a:gd name="T31" fmla="*/ 14 h 47"/>
                  <a:gd name="T32" fmla="*/ 43 w 111"/>
                  <a:gd name="T33" fmla="*/ 17 h 47"/>
                  <a:gd name="T34" fmla="*/ 111 w 111"/>
                  <a:gd name="T35" fmla="*/ 30 h 47"/>
                  <a:gd name="T36" fmla="*/ 70 w 111"/>
                  <a:gd name="T3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2"/>
                    </a:moveTo>
                    <a:cubicBezTo>
                      <a:pt x="70" y="47"/>
                      <a:pt x="70" y="47"/>
                      <a:pt x="70" y="47"/>
                    </a:cubicBezTo>
                    <a:cubicBezTo>
                      <a:pt x="45" y="47"/>
                      <a:pt x="45" y="47"/>
                      <a:pt x="45" y="47"/>
                    </a:cubicBezTo>
                    <a:cubicBezTo>
                      <a:pt x="45" y="42"/>
                      <a:pt x="45" y="42"/>
                      <a:pt x="45" y="42"/>
                    </a:cubicBezTo>
                    <a:cubicBezTo>
                      <a:pt x="28" y="42"/>
                      <a:pt x="11" y="40"/>
                      <a:pt x="0" y="38"/>
                    </a:cubicBezTo>
                    <a:cubicBezTo>
                      <a:pt x="13" y="30"/>
                      <a:pt x="13" y="30"/>
                      <a:pt x="13" y="30"/>
                    </a:cubicBezTo>
                    <a:cubicBezTo>
                      <a:pt x="25" y="32"/>
                      <a:pt x="41" y="33"/>
                      <a:pt x="54" y="33"/>
                    </a:cubicBezTo>
                    <a:cubicBezTo>
                      <a:pt x="66" y="33"/>
                      <a:pt x="70" y="32"/>
                      <a:pt x="70" y="31"/>
                    </a:cubicBezTo>
                    <a:cubicBezTo>
                      <a:pt x="70" y="27"/>
                      <a:pt x="2" y="30"/>
                      <a:pt x="2" y="17"/>
                    </a:cubicBezTo>
                    <a:cubicBezTo>
                      <a:pt x="2" y="12"/>
                      <a:pt x="16" y="7"/>
                      <a:pt x="45" y="6"/>
                    </a:cubicBezTo>
                    <a:cubicBezTo>
                      <a:pt x="45" y="0"/>
                      <a:pt x="45" y="0"/>
                      <a:pt x="45" y="0"/>
                    </a:cubicBezTo>
                    <a:cubicBezTo>
                      <a:pt x="70" y="0"/>
                      <a:pt x="70" y="0"/>
                      <a:pt x="70" y="0"/>
                    </a:cubicBezTo>
                    <a:cubicBezTo>
                      <a:pt x="70" y="6"/>
                      <a:pt x="70" y="6"/>
                      <a:pt x="70" y="6"/>
                    </a:cubicBezTo>
                    <a:cubicBezTo>
                      <a:pt x="83" y="6"/>
                      <a:pt x="96" y="7"/>
                      <a:pt x="106" y="8"/>
                    </a:cubicBezTo>
                    <a:cubicBezTo>
                      <a:pt x="93" y="17"/>
                      <a:pt x="93" y="17"/>
                      <a:pt x="93" y="17"/>
                    </a:cubicBezTo>
                    <a:cubicBezTo>
                      <a:pt x="81" y="15"/>
                      <a:pt x="70" y="14"/>
                      <a:pt x="59" y="14"/>
                    </a:cubicBezTo>
                    <a:cubicBezTo>
                      <a:pt x="47" y="14"/>
                      <a:pt x="43" y="15"/>
                      <a:pt x="43" y="17"/>
                    </a:cubicBezTo>
                    <a:cubicBezTo>
                      <a:pt x="43" y="21"/>
                      <a:pt x="111" y="17"/>
                      <a:pt x="111" y="30"/>
                    </a:cubicBezTo>
                    <a:cubicBezTo>
                      <a:pt x="111" y="36"/>
                      <a:pt x="97" y="40"/>
                      <a:pt x="70"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2" name="Freeform 201"/>
              <p:cNvSpPr/>
              <p:nvPr/>
            </p:nvSpPr>
            <p:spPr bwMode="auto">
              <a:xfrm>
                <a:off x="3607" y="3033"/>
                <a:ext cx="696" cy="184"/>
              </a:xfrm>
              <a:custGeom>
                <a:avLst/>
                <a:gdLst>
                  <a:gd name="T0" fmla="*/ 294 w 294"/>
                  <a:gd name="T1" fmla="*/ 33 h 78"/>
                  <a:gd name="T2" fmla="*/ 282 w 294"/>
                  <a:gd name="T3" fmla="*/ 51 h 78"/>
                  <a:gd name="T4" fmla="*/ 263 w 294"/>
                  <a:gd name="T5" fmla="*/ 61 h 78"/>
                  <a:gd name="T6" fmla="*/ 243 w 294"/>
                  <a:gd name="T7" fmla="*/ 67 h 78"/>
                  <a:gd name="T8" fmla="*/ 224 w 294"/>
                  <a:gd name="T9" fmla="*/ 71 h 78"/>
                  <a:gd name="T10" fmla="*/ 204 w 294"/>
                  <a:gd name="T11" fmla="*/ 75 h 78"/>
                  <a:gd name="T12" fmla="*/ 185 w 294"/>
                  <a:gd name="T13" fmla="*/ 77 h 78"/>
                  <a:gd name="T14" fmla="*/ 165 w 294"/>
                  <a:gd name="T15" fmla="*/ 78 h 78"/>
                  <a:gd name="T16" fmla="*/ 147 w 294"/>
                  <a:gd name="T17" fmla="*/ 78 h 78"/>
                  <a:gd name="T18" fmla="*/ 130 w 294"/>
                  <a:gd name="T19" fmla="*/ 78 h 78"/>
                  <a:gd name="T20" fmla="*/ 115 w 294"/>
                  <a:gd name="T21" fmla="*/ 77 h 78"/>
                  <a:gd name="T22" fmla="*/ 107 w 294"/>
                  <a:gd name="T23" fmla="*/ 76 h 78"/>
                  <a:gd name="T24" fmla="*/ 87 w 294"/>
                  <a:gd name="T25" fmla="*/ 74 h 78"/>
                  <a:gd name="T26" fmla="*/ 72 w 294"/>
                  <a:gd name="T27" fmla="*/ 72 h 78"/>
                  <a:gd name="T28" fmla="*/ 52 w 294"/>
                  <a:gd name="T29" fmla="*/ 67 h 78"/>
                  <a:gd name="T30" fmla="*/ 48 w 294"/>
                  <a:gd name="T31" fmla="*/ 66 h 78"/>
                  <a:gd name="T32" fmla="*/ 33 w 294"/>
                  <a:gd name="T33" fmla="*/ 61 h 78"/>
                  <a:gd name="T34" fmla="*/ 15 w 294"/>
                  <a:gd name="T35" fmla="*/ 53 h 78"/>
                  <a:gd name="T36" fmla="*/ 11 w 294"/>
                  <a:gd name="T37" fmla="*/ 50 h 78"/>
                  <a:gd name="T38" fmla="*/ 0 w 294"/>
                  <a:gd name="T39" fmla="*/ 33 h 78"/>
                  <a:gd name="T40" fmla="*/ 0 w 294"/>
                  <a:gd name="T41" fmla="*/ 0 h 78"/>
                  <a:gd name="T42" fmla="*/ 13 w 294"/>
                  <a:gd name="T43" fmla="*/ 0 h 78"/>
                  <a:gd name="T44" fmla="*/ 33 w 294"/>
                  <a:gd name="T45" fmla="*/ 0 h 78"/>
                  <a:gd name="T46" fmla="*/ 48 w 294"/>
                  <a:gd name="T47" fmla="*/ 0 h 78"/>
                  <a:gd name="T48" fmla="*/ 68 w 294"/>
                  <a:gd name="T49" fmla="*/ 0 h 78"/>
                  <a:gd name="T50" fmla="*/ 87 w 294"/>
                  <a:gd name="T51" fmla="*/ 0 h 78"/>
                  <a:gd name="T52" fmla="*/ 107 w 294"/>
                  <a:gd name="T53" fmla="*/ 0 h 78"/>
                  <a:gd name="T54" fmla="*/ 126 w 294"/>
                  <a:gd name="T55" fmla="*/ 0 h 78"/>
                  <a:gd name="T56" fmla="*/ 146 w 294"/>
                  <a:gd name="T57" fmla="*/ 0 h 78"/>
                  <a:gd name="T58" fmla="*/ 165 w 294"/>
                  <a:gd name="T59" fmla="*/ 0 h 78"/>
                  <a:gd name="T60" fmla="*/ 185 w 294"/>
                  <a:gd name="T61" fmla="*/ 0 h 78"/>
                  <a:gd name="T62" fmla="*/ 204 w 294"/>
                  <a:gd name="T63" fmla="*/ 0 h 78"/>
                  <a:gd name="T64" fmla="*/ 224 w 294"/>
                  <a:gd name="T65" fmla="*/ 0 h 78"/>
                  <a:gd name="T66" fmla="*/ 243 w 294"/>
                  <a:gd name="T67" fmla="*/ 0 h 78"/>
                  <a:gd name="T68" fmla="*/ 248 w 294"/>
                  <a:gd name="T69" fmla="*/ 0 h 78"/>
                  <a:gd name="T70" fmla="*/ 267 w 294"/>
                  <a:gd name="T71" fmla="*/ 0 h 78"/>
                  <a:gd name="T72" fmla="*/ 287 w 294"/>
                  <a:gd name="T73" fmla="*/ 0 h 78"/>
                  <a:gd name="T74" fmla="*/ 294 w 294"/>
                  <a:gd name="T75"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4" h="78">
                    <a:moveTo>
                      <a:pt x="294" y="32"/>
                    </a:moveTo>
                    <a:cubicBezTo>
                      <a:pt x="294" y="33"/>
                      <a:pt x="294" y="33"/>
                      <a:pt x="294" y="33"/>
                    </a:cubicBezTo>
                    <a:cubicBezTo>
                      <a:pt x="294" y="38"/>
                      <a:pt x="292" y="43"/>
                      <a:pt x="287" y="47"/>
                    </a:cubicBezTo>
                    <a:cubicBezTo>
                      <a:pt x="285" y="48"/>
                      <a:pt x="284" y="49"/>
                      <a:pt x="282" y="51"/>
                    </a:cubicBezTo>
                    <a:cubicBezTo>
                      <a:pt x="278" y="54"/>
                      <a:pt x="273" y="56"/>
                      <a:pt x="267" y="59"/>
                    </a:cubicBezTo>
                    <a:cubicBezTo>
                      <a:pt x="266" y="60"/>
                      <a:pt x="264" y="60"/>
                      <a:pt x="263" y="61"/>
                    </a:cubicBezTo>
                    <a:cubicBezTo>
                      <a:pt x="258" y="63"/>
                      <a:pt x="253" y="64"/>
                      <a:pt x="247" y="66"/>
                    </a:cubicBezTo>
                    <a:cubicBezTo>
                      <a:pt x="246" y="66"/>
                      <a:pt x="245" y="67"/>
                      <a:pt x="243" y="67"/>
                    </a:cubicBezTo>
                    <a:cubicBezTo>
                      <a:pt x="239" y="68"/>
                      <a:pt x="233" y="70"/>
                      <a:pt x="228" y="71"/>
                    </a:cubicBezTo>
                    <a:cubicBezTo>
                      <a:pt x="227" y="71"/>
                      <a:pt x="225" y="71"/>
                      <a:pt x="224" y="71"/>
                    </a:cubicBezTo>
                    <a:cubicBezTo>
                      <a:pt x="219" y="72"/>
                      <a:pt x="214" y="73"/>
                      <a:pt x="208" y="74"/>
                    </a:cubicBezTo>
                    <a:cubicBezTo>
                      <a:pt x="207" y="74"/>
                      <a:pt x="206" y="74"/>
                      <a:pt x="204" y="75"/>
                    </a:cubicBezTo>
                    <a:cubicBezTo>
                      <a:pt x="199" y="75"/>
                      <a:pt x="194" y="76"/>
                      <a:pt x="189" y="76"/>
                    </a:cubicBezTo>
                    <a:cubicBezTo>
                      <a:pt x="188" y="76"/>
                      <a:pt x="186" y="76"/>
                      <a:pt x="185" y="77"/>
                    </a:cubicBezTo>
                    <a:cubicBezTo>
                      <a:pt x="180" y="77"/>
                      <a:pt x="175" y="77"/>
                      <a:pt x="169" y="78"/>
                    </a:cubicBezTo>
                    <a:cubicBezTo>
                      <a:pt x="168" y="78"/>
                      <a:pt x="167" y="78"/>
                      <a:pt x="165" y="78"/>
                    </a:cubicBezTo>
                    <a:cubicBezTo>
                      <a:pt x="160" y="78"/>
                      <a:pt x="155" y="78"/>
                      <a:pt x="150" y="78"/>
                    </a:cubicBezTo>
                    <a:cubicBezTo>
                      <a:pt x="149" y="78"/>
                      <a:pt x="148" y="78"/>
                      <a:pt x="147" y="78"/>
                    </a:cubicBezTo>
                    <a:cubicBezTo>
                      <a:pt x="147" y="78"/>
                      <a:pt x="146" y="78"/>
                      <a:pt x="146" y="78"/>
                    </a:cubicBezTo>
                    <a:cubicBezTo>
                      <a:pt x="141" y="78"/>
                      <a:pt x="135" y="78"/>
                      <a:pt x="130" y="78"/>
                    </a:cubicBezTo>
                    <a:cubicBezTo>
                      <a:pt x="129" y="78"/>
                      <a:pt x="128" y="78"/>
                      <a:pt x="126" y="78"/>
                    </a:cubicBezTo>
                    <a:cubicBezTo>
                      <a:pt x="122" y="77"/>
                      <a:pt x="119" y="77"/>
                      <a:pt x="115" y="77"/>
                    </a:cubicBezTo>
                    <a:cubicBezTo>
                      <a:pt x="113" y="77"/>
                      <a:pt x="112" y="77"/>
                      <a:pt x="111" y="77"/>
                    </a:cubicBezTo>
                    <a:cubicBezTo>
                      <a:pt x="109" y="77"/>
                      <a:pt x="108" y="76"/>
                      <a:pt x="107" y="76"/>
                    </a:cubicBezTo>
                    <a:cubicBezTo>
                      <a:pt x="101" y="76"/>
                      <a:pt x="96" y="75"/>
                      <a:pt x="91" y="75"/>
                    </a:cubicBezTo>
                    <a:cubicBezTo>
                      <a:pt x="90" y="75"/>
                      <a:pt x="89" y="74"/>
                      <a:pt x="87" y="74"/>
                    </a:cubicBezTo>
                    <a:cubicBezTo>
                      <a:pt x="84" y="74"/>
                      <a:pt x="81" y="73"/>
                      <a:pt x="78" y="73"/>
                    </a:cubicBezTo>
                    <a:cubicBezTo>
                      <a:pt x="76" y="72"/>
                      <a:pt x="74" y="72"/>
                      <a:pt x="72" y="72"/>
                    </a:cubicBezTo>
                    <a:cubicBezTo>
                      <a:pt x="70" y="71"/>
                      <a:pt x="69" y="71"/>
                      <a:pt x="68" y="71"/>
                    </a:cubicBezTo>
                    <a:cubicBezTo>
                      <a:pt x="62" y="70"/>
                      <a:pt x="57" y="69"/>
                      <a:pt x="52" y="67"/>
                    </a:cubicBezTo>
                    <a:cubicBezTo>
                      <a:pt x="51" y="67"/>
                      <a:pt x="50" y="67"/>
                      <a:pt x="49" y="67"/>
                    </a:cubicBezTo>
                    <a:cubicBezTo>
                      <a:pt x="49" y="66"/>
                      <a:pt x="49" y="66"/>
                      <a:pt x="48" y="66"/>
                    </a:cubicBezTo>
                    <a:cubicBezTo>
                      <a:pt x="46" y="66"/>
                      <a:pt x="44" y="65"/>
                      <a:pt x="42" y="64"/>
                    </a:cubicBezTo>
                    <a:cubicBezTo>
                      <a:pt x="39" y="63"/>
                      <a:pt x="36" y="62"/>
                      <a:pt x="33" y="61"/>
                    </a:cubicBezTo>
                    <a:cubicBezTo>
                      <a:pt x="31" y="61"/>
                      <a:pt x="30" y="60"/>
                      <a:pt x="29" y="60"/>
                    </a:cubicBezTo>
                    <a:cubicBezTo>
                      <a:pt x="23" y="57"/>
                      <a:pt x="19" y="55"/>
                      <a:pt x="15" y="53"/>
                    </a:cubicBezTo>
                    <a:cubicBezTo>
                      <a:pt x="14" y="52"/>
                      <a:pt x="14" y="52"/>
                      <a:pt x="13" y="51"/>
                    </a:cubicBezTo>
                    <a:cubicBezTo>
                      <a:pt x="13" y="51"/>
                      <a:pt x="12" y="51"/>
                      <a:pt x="11" y="50"/>
                    </a:cubicBezTo>
                    <a:cubicBezTo>
                      <a:pt x="10" y="49"/>
                      <a:pt x="10" y="49"/>
                      <a:pt x="9" y="48"/>
                    </a:cubicBezTo>
                    <a:cubicBezTo>
                      <a:pt x="3" y="44"/>
                      <a:pt x="0" y="38"/>
                      <a:pt x="0" y="33"/>
                    </a:cubicBezTo>
                    <a:cubicBezTo>
                      <a:pt x="0" y="32"/>
                      <a:pt x="0" y="32"/>
                      <a:pt x="0" y="31"/>
                    </a:cubicBezTo>
                    <a:cubicBezTo>
                      <a:pt x="0" y="0"/>
                      <a:pt x="0" y="0"/>
                      <a:pt x="0" y="0"/>
                    </a:cubicBezTo>
                    <a:cubicBezTo>
                      <a:pt x="9" y="0"/>
                      <a:pt x="9" y="0"/>
                      <a:pt x="9" y="0"/>
                    </a:cubicBezTo>
                    <a:cubicBezTo>
                      <a:pt x="13" y="0"/>
                      <a:pt x="13" y="0"/>
                      <a:pt x="13" y="0"/>
                    </a:cubicBezTo>
                    <a:cubicBezTo>
                      <a:pt x="29" y="0"/>
                      <a:pt x="29" y="0"/>
                      <a:pt x="29" y="0"/>
                    </a:cubicBezTo>
                    <a:cubicBezTo>
                      <a:pt x="33" y="0"/>
                      <a:pt x="33" y="0"/>
                      <a:pt x="33" y="0"/>
                    </a:cubicBezTo>
                    <a:cubicBezTo>
                      <a:pt x="45" y="0"/>
                      <a:pt x="45" y="0"/>
                      <a:pt x="45" y="0"/>
                    </a:cubicBezTo>
                    <a:cubicBezTo>
                      <a:pt x="48" y="0"/>
                      <a:pt x="48" y="0"/>
                      <a:pt x="48" y="0"/>
                    </a:cubicBezTo>
                    <a:cubicBezTo>
                      <a:pt x="52" y="0"/>
                      <a:pt x="52" y="0"/>
                      <a:pt x="52" y="0"/>
                    </a:cubicBezTo>
                    <a:cubicBezTo>
                      <a:pt x="68" y="0"/>
                      <a:pt x="68" y="0"/>
                      <a:pt x="68" y="0"/>
                    </a:cubicBezTo>
                    <a:cubicBezTo>
                      <a:pt x="72" y="0"/>
                      <a:pt x="72" y="0"/>
                      <a:pt x="72" y="0"/>
                    </a:cubicBezTo>
                    <a:cubicBezTo>
                      <a:pt x="87" y="0"/>
                      <a:pt x="87" y="0"/>
                      <a:pt x="87" y="0"/>
                    </a:cubicBezTo>
                    <a:cubicBezTo>
                      <a:pt x="91" y="0"/>
                      <a:pt x="91" y="0"/>
                      <a:pt x="91" y="0"/>
                    </a:cubicBezTo>
                    <a:cubicBezTo>
                      <a:pt x="107" y="0"/>
                      <a:pt x="107" y="0"/>
                      <a:pt x="107" y="0"/>
                    </a:cubicBezTo>
                    <a:cubicBezTo>
                      <a:pt x="111" y="0"/>
                      <a:pt x="111" y="0"/>
                      <a:pt x="111" y="0"/>
                    </a:cubicBezTo>
                    <a:cubicBezTo>
                      <a:pt x="126" y="0"/>
                      <a:pt x="126" y="0"/>
                      <a:pt x="126" y="0"/>
                    </a:cubicBezTo>
                    <a:cubicBezTo>
                      <a:pt x="130" y="0"/>
                      <a:pt x="130" y="0"/>
                      <a:pt x="130" y="0"/>
                    </a:cubicBezTo>
                    <a:cubicBezTo>
                      <a:pt x="146" y="0"/>
                      <a:pt x="146" y="0"/>
                      <a:pt x="146" y="0"/>
                    </a:cubicBezTo>
                    <a:cubicBezTo>
                      <a:pt x="150" y="0"/>
                      <a:pt x="150" y="0"/>
                      <a:pt x="150" y="0"/>
                    </a:cubicBezTo>
                    <a:cubicBezTo>
                      <a:pt x="165" y="0"/>
                      <a:pt x="165" y="0"/>
                      <a:pt x="165" y="0"/>
                    </a:cubicBezTo>
                    <a:cubicBezTo>
                      <a:pt x="169" y="0"/>
                      <a:pt x="169" y="0"/>
                      <a:pt x="169" y="0"/>
                    </a:cubicBezTo>
                    <a:cubicBezTo>
                      <a:pt x="185" y="0"/>
                      <a:pt x="185" y="0"/>
                      <a:pt x="185" y="0"/>
                    </a:cubicBezTo>
                    <a:cubicBezTo>
                      <a:pt x="189" y="0"/>
                      <a:pt x="189" y="0"/>
                      <a:pt x="189" y="0"/>
                    </a:cubicBezTo>
                    <a:cubicBezTo>
                      <a:pt x="204" y="0"/>
                      <a:pt x="204" y="0"/>
                      <a:pt x="204" y="0"/>
                    </a:cubicBezTo>
                    <a:cubicBezTo>
                      <a:pt x="208" y="0"/>
                      <a:pt x="208" y="0"/>
                      <a:pt x="208" y="0"/>
                    </a:cubicBezTo>
                    <a:cubicBezTo>
                      <a:pt x="224" y="0"/>
                      <a:pt x="224" y="0"/>
                      <a:pt x="224" y="0"/>
                    </a:cubicBezTo>
                    <a:cubicBezTo>
                      <a:pt x="228" y="0"/>
                      <a:pt x="228" y="0"/>
                      <a:pt x="228" y="0"/>
                    </a:cubicBezTo>
                    <a:cubicBezTo>
                      <a:pt x="243" y="0"/>
                      <a:pt x="243" y="0"/>
                      <a:pt x="243" y="0"/>
                    </a:cubicBezTo>
                    <a:cubicBezTo>
                      <a:pt x="247" y="0"/>
                      <a:pt x="247" y="0"/>
                      <a:pt x="247" y="0"/>
                    </a:cubicBezTo>
                    <a:cubicBezTo>
                      <a:pt x="248" y="0"/>
                      <a:pt x="248" y="0"/>
                      <a:pt x="248" y="0"/>
                    </a:cubicBezTo>
                    <a:cubicBezTo>
                      <a:pt x="263" y="0"/>
                      <a:pt x="263" y="0"/>
                      <a:pt x="263" y="0"/>
                    </a:cubicBezTo>
                    <a:cubicBezTo>
                      <a:pt x="267" y="0"/>
                      <a:pt x="267" y="0"/>
                      <a:pt x="267" y="0"/>
                    </a:cubicBezTo>
                    <a:cubicBezTo>
                      <a:pt x="282" y="0"/>
                      <a:pt x="282" y="0"/>
                      <a:pt x="282" y="0"/>
                    </a:cubicBezTo>
                    <a:cubicBezTo>
                      <a:pt x="287" y="0"/>
                      <a:pt x="287" y="0"/>
                      <a:pt x="287" y="0"/>
                    </a:cubicBezTo>
                    <a:cubicBezTo>
                      <a:pt x="294" y="0"/>
                      <a:pt x="294" y="0"/>
                      <a:pt x="294" y="0"/>
                    </a:cubicBezTo>
                    <a:cubicBezTo>
                      <a:pt x="294" y="32"/>
                      <a:pt x="294" y="32"/>
                      <a:pt x="294" y="32"/>
                    </a:cubicBezTo>
                    <a:cubicBezTo>
                      <a:pt x="294" y="32"/>
                      <a:pt x="294" y="32"/>
                      <a:pt x="294"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3" name="Freeform 202"/>
              <p:cNvSpPr/>
              <p:nvPr/>
            </p:nvSpPr>
            <p:spPr bwMode="auto">
              <a:xfrm>
                <a:off x="3628" y="3033"/>
                <a:ext cx="10" cy="120"/>
              </a:xfrm>
              <a:custGeom>
                <a:avLst/>
                <a:gdLst>
                  <a:gd name="T0" fmla="*/ 4 w 4"/>
                  <a:gd name="T1" fmla="*/ 0 h 51"/>
                  <a:gd name="T2" fmla="*/ 4 w 4"/>
                  <a:gd name="T3" fmla="*/ 51 h 51"/>
                  <a:gd name="T4" fmla="*/ 2 w 4"/>
                  <a:gd name="T5" fmla="*/ 50 h 51"/>
                  <a:gd name="T6" fmla="*/ 0 w 4"/>
                  <a:gd name="T7" fmla="*/ 48 h 51"/>
                  <a:gd name="T8" fmla="*/ 0 w 4"/>
                  <a:gd name="T9" fmla="*/ 0 h 51"/>
                  <a:gd name="T10" fmla="*/ 4 w 4"/>
                  <a:gd name="T11" fmla="*/ 0 h 51"/>
                </a:gdLst>
                <a:ahLst/>
                <a:cxnLst>
                  <a:cxn ang="0">
                    <a:pos x="T0" y="T1"/>
                  </a:cxn>
                  <a:cxn ang="0">
                    <a:pos x="T2" y="T3"/>
                  </a:cxn>
                  <a:cxn ang="0">
                    <a:pos x="T4" y="T5"/>
                  </a:cxn>
                  <a:cxn ang="0">
                    <a:pos x="T6" y="T7"/>
                  </a:cxn>
                  <a:cxn ang="0">
                    <a:pos x="T8" y="T9"/>
                  </a:cxn>
                  <a:cxn ang="0">
                    <a:pos x="T10" y="T11"/>
                  </a:cxn>
                </a:cxnLst>
                <a:rect l="0" t="0" r="r" b="b"/>
                <a:pathLst>
                  <a:path w="4" h="51">
                    <a:moveTo>
                      <a:pt x="4" y="0"/>
                    </a:moveTo>
                    <a:cubicBezTo>
                      <a:pt x="4" y="51"/>
                      <a:pt x="4" y="51"/>
                      <a:pt x="4" y="51"/>
                    </a:cubicBezTo>
                    <a:cubicBezTo>
                      <a:pt x="4" y="51"/>
                      <a:pt x="3" y="51"/>
                      <a:pt x="2" y="50"/>
                    </a:cubicBezTo>
                    <a:cubicBezTo>
                      <a:pt x="1" y="49"/>
                      <a:pt x="1" y="49"/>
                      <a:pt x="0" y="4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4" name="Freeform 203"/>
              <p:cNvSpPr/>
              <p:nvPr/>
            </p:nvSpPr>
            <p:spPr bwMode="auto">
              <a:xfrm>
                <a:off x="3675" y="3033"/>
                <a:ext cx="10" cy="144"/>
              </a:xfrm>
              <a:custGeom>
                <a:avLst/>
                <a:gdLst>
                  <a:gd name="T0" fmla="*/ 4 w 4"/>
                  <a:gd name="T1" fmla="*/ 0 h 61"/>
                  <a:gd name="T2" fmla="*/ 4 w 4"/>
                  <a:gd name="T3" fmla="*/ 61 h 61"/>
                  <a:gd name="T4" fmla="*/ 0 w 4"/>
                  <a:gd name="T5" fmla="*/ 60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1"/>
                      <a:pt x="4" y="61"/>
                      <a:pt x="4" y="61"/>
                    </a:cubicBezTo>
                    <a:cubicBezTo>
                      <a:pt x="2" y="61"/>
                      <a:pt x="1" y="60"/>
                      <a:pt x="0" y="6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5" name="Freeform 204"/>
              <p:cNvSpPr/>
              <p:nvPr/>
            </p:nvSpPr>
            <p:spPr bwMode="auto">
              <a:xfrm>
                <a:off x="3720" y="3033"/>
                <a:ext cx="10" cy="158"/>
              </a:xfrm>
              <a:custGeom>
                <a:avLst/>
                <a:gdLst>
                  <a:gd name="T0" fmla="*/ 4 w 4"/>
                  <a:gd name="T1" fmla="*/ 0 h 67"/>
                  <a:gd name="T2" fmla="*/ 4 w 4"/>
                  <a:gd name="T3" fmla="*/ 67 h 67"/>
                  <a:gd name="T4" fmla="*/ 1 w 4"/>
                  <a:gd name="T5" fmla="*/ 67 h 67"/>
                  <a:gd name="T6" fmla="*/ 0 w 4"/>
                  <a:gd name="T7" fmla="*/ 66 h 67"/>
                  <a:gd name="T8" fmla="*/ 0 w 4"/>
                  <a:gd name="T9" fmla="*/ 0 h 67"/>
                  <a:gd name="T10" fmla="*/ 4 w 4"/>
                  <a:gd name="T11" fmla="*/ 0 h 67"/>
                </a:gdLst>
                <a:ahLst/>
                <a:cxnLst>
                  <a:cxn ang="0">
                    <a:pos x="T0" y="T1"/>
                  </a:cxn>
                  <a:cxn ang="0">
                    <a:pos x="T2" y="T3"/>
                  </a:cxn>
                  <a:cxn ang="0">
                    <a:pos x="T4" y="T5"/>
                  </a:cxn>
                  <a:cxn ang="0">
                    <a:pos x="T6" y="T7"/>
                  </a:cxn>
                  <a:cxn ang="0">
                    <a:pos x="T8" y="T9"/>
                  </a:cxn>
                  <a:cxn ang="0">
                    <a:pos x="T10" y="T11"/>
                  </a:cxn>
                </a:cxnLst>
                <a:rect l="0" t="0" r="r" b="b"/>
                <a:pathLst>
                  <a:path w="4" h="67">
                    <a:moveTo>
                      <a:pt x="4" y="0"/>
                    </a:moveTo>
                    <a:cubicBezTo>
                      <a:pt x="4" y="67"/>
                      <a:pt x="4" y="67"/>
                      <a:pt x="4" y="67"/>
                    </a:cubicBezTo>
                    <a:cubicBezTo>
                      <a:pt x="3" y="67"/>
                      <a:pt x="2" y="67"/>
                      <a:pt x="1" y="67"/>
                    </a:cubicBezTo>
                    <a:cubicBezTo>
                      <a:pt x="1" y="66"/>
                      <a:pt x="1" y="66"/>
                      <a:pt x="0" y="6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grpSp>
          <p:nvGrpSpPr>
            <p:cNvPr id="8" name="Group 406"/>
            <p:cNvGrpSpPr/>
            <p:nvPr/>
          </p:nvGrpSpPr>
          <p:grpSpPr bwMode="auto">
            <a:xfrm>
              <a:off x="3581" y="2126"/>
              <a:ext cx="724" cy="1091"/>
              <a:chOff x="3581" y="2126"/>
              <a:chExt cx="724" cy="1091"/>
            </a:xfrm>
          </p:grpSpPr>
          <p:sp>
            <p:nvSpPr>
              <p:cNvPr id="96" name="Freeform 206"/>
              <p:cNvSpPr/>
              <p:nvPr/>
            </p:nvSpPr>
            <p:spPr bwMode="auto">
              <a:xfrm>
                <a:off x="3768" y="3033"/>
                <a:ext cx="9" cy="170"/>
              </a:xfrm>
              <a:custGeom>
                <a:avLst/>
                <a:gdLst>
                  <a:gd name="T0" fmla="*/ 4 w 4"/>
                  <a:gd name="T1" fmla="*/ 0 h 72"/>
                  <a:gd name="T2" fmla="*/ 4 w 4"/>
                  <a:gd name="T3" fmla="*/ 72 h 72"/>
                  <a:gd name="T4" fmla="*/ 0 w 4"/>
                  <a:gd name="T5" fmla="*/ 71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2"/>
                      <a:pt x="4" y="72"/>
                      <a:pt x="4" y="72"/>
                    </a:cubicBezTo>
                    <a:cubicBezTo>
                      <a:pt x="2" y="71"/>
                      <a:pt x="1"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7" name="Freeform 207"/>
              <p:cNvSpPr/>
              <p:nvPr/>
            </p:nvSpPr>
            <p:spPr bwMode="auto">
              <a:xfrm>
                <a:off x="3813" y="3033"/>
                <a:ext cx="9" cy="177"/>
              </a:xfrm>
              <a:custGeom>
                <a:avLst/>
                <a:gdLst>
                  <a:gd name="T0" fmla="*/ 4 w 4"/>
                  <a:gd name="T1" fmla="*/ 0 h 75"/>
                  <a:gd name="T2" fmla="*/ 4 w 4"/>
                  <a:gd name="T3" fmla="*/ 75 h 75"/>
                  <a:gd name="T4" fmla="*/ 0 w 4"/>
                  <a:gd name="T5" fmla="*/ 74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5"/>
                      <a:pt x="4" y="75"/>
                      <a:pt x="4" y="75"/>
                    </a:cubicBezTo>
                    <a:cubicBezTo>
                      <a:pt x="3" y="75"/>
                      <a:pt x="2"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8" name="Freeform 208"/>
              <p:cNvSpPr/>
              <p:nvPr/>
            </p:nvSpPr>
            <p:spPr bwMode="auto">
              <a:xfrm>
                <a:off x="3860" y="3033"/>
                <a:ext cx="10" cy="182"/>
              </a:xfrm>
              <a:custGeom>
                <a:avLst/>
                <a:gdLst>
                  <a:gd name="T0" fmla="*/ 4 w 4"/>
                  <a:gd name="T1" fmla="*/ 0 h 77"/>
                  <a:gd name="T2" fmla="*/ 4 w 4"/>
                  <a:gd name="T3" fmla="*/ 77 h 77"/>
                  <a:gd name="T4" fmla="*/ 0 w 4"/>
                  <a:gd name="T5" fmla="*/ 76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2" y="77"/>
                      <a:pt x="1" y="76"/>
                      <a:pt x="0" y="7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9" name="Freeform 209"/>
              <p:cNvSpPr/>
              <p:nvPr/>
            </p:nvSpPr>
            <p:spPr bwMode="auto">
              <a:xfrm>
                <a:off x="3905" y="3033"/>
                <a:ext cx="10" cy="184"/>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3" y="78"/>
                      <a:pt x="2"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0" name="Freeform 210"/>
              <p:cNvSpPr/>
              <p:nvPr/>
            </p:nvSpPr>
            <p:spPr bwMode="auto">
              <a:xfrm>
                <a:off x="3952" y="3033"/>
                <a:ext cx="10" cy="184"/>
              </a:xfrm>
              <a:custGeom>
                <a:avLst/>
                <a:gdLst>
                  <a:gd name="T0" fmla="*/ 4 w 4"/>
                  <a:gd name="T1" fmla="*/ 0 h 78"/>
                  <a:gd name="T2" fmla="*/ 4 w 4"/>
                  <a:gd name="T3" fmla="*/ 78 h 78"/>
                  <a:gd name="T4" fmla="*/ 1 w 4"/>
                  <a:gd name="T5" fmla="*/ 78 h 78"/>
                  <a:gd name="T6" fmla="*/ 0 w 4"/>
                  <a:gd name="T7" fmla="*/ 78 h 78"/>
                  <a:gd name="T8" fmla="*/ 0 w 4"/>
                  <a:gd name="T9" fmla="*/ 0 h 78"/>
                  <a:gd name="T10" fmla="*/ 4 w 4"/>
                  <a:gd name="T11" fmla="*/ 0 h 78"/>
                </a:gdLst>
                <a:ahLst/>
                <a:cxnLst>
                  <a:cxn ang="0">
                    <a:pos x="T0" y="T1"/>
                  </a:cxn>
                  <a:cxn ang="0">
                    <a:pos x="T2" y="T3"/>
                  </a:cxn>
                  <a:cxn ang="0">
                    <a:pos x="T4" y="T5"/>
                  </a:cxn>
                  <a:cxn ang="0">
                    <a:pos x="T6" y="T7"/>
                  </a:cxn>
                  <a:cxn ang="0">
                    <a:pos x="T8" y="T9"/>
                  </a:cxn>
                  <a:cxn ang="0">
                    <a:pos x="T10" y="T11"/>
                  </a:cxn>
                </a:cxnLst>
                <a:rect l="0" t="0" r="r" b="b"/>
                <a:pathLst>
                  <a:path w="4" h="78">
                    <a:moveTo>
                      <a:pt x="4" y="0"/>
                    </a:moveTo>
                    <a:cubicBezTo>
                      <a:pt x="4" y="78"/>
                      <a:pt x="4" y="78"/>
                      <a:pt x="4" y="78"/>
                    </a:cubicBezTo>
                    <a:cubicBezTo>
                      <a:pt x="3" y="78"/>
                      <a:pt x="2" y="78"/>
                      <a:pt x="1" y="78"/>
                    </a:cubicBezTo>
                    <a:cubicBezTo>
                      <a:pt x="1" y="78"/>
                      <a:pt x="0"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1" name="Freeform 211"/>
              <p:cNvSpPr/>
              <p:nvPr/>
            </p:nvSpPr>
            <p:spPr bwMode="auto">
              <a:xfrm>
                <a:off x="3997" y="3033"/>
                <a:ext cx="10" cy="184"/>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3" y="78"/>
                      <a:pt x="2"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2" name="Freeform 212"/>
              <p:cNvSpPr/>
              <p:nvPr/>
            </p:nvSpPr>
            <p:spPr bwMode="auto">
              <a:xfrm>
                <a:off x="4045" y="3033"/>
                <a:ext cx="9" cy="182"/>
              </a:xfrm>
              <a:custGeom>
                <a:avLst/>
                <a:gdLst>
                  <a:gd name="T0" fmla="*/ 4 w 4"/>
                  <a:gd name="T1" fmla="*/ 0 h 77"/>
                  <a:gd name="T2" fmla="*/ 4 w 4"/>
                  <a:gd name="T3" fmla="*/ 76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6"/>
                      <a:pt x="4" y="76"/>
                      <a:pt x="4" y="76"/>
                    </a:cubicBezTo>
                    <a:cubicBezTo>
                      <a:pt x="3" y="76"/>
                      <a:pt x="1" y="76"/>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3" name="Freeform 213"/>
              <p:cNvSpPr/>
              <p:nvPr/>
            </p:nvSpPr>
            <p:spPr bwMode="auto">
              <a:xfrm>
                <a:off x="4090" y="3033"/>
                <a:ext cx="9" cy="177"/>
              </a:xfrm>
              <a:custGeom>
                <a:avLst/>
                <a:gdLst>
                  <a:gd name="T0" fmla="*/ 4 w 4"/>
                  <a:gd name="T1" fmla="*/ 0 h 75"/>
                  <a:gd name="T2" fmla="*/ 4 w 4"/>
                  <a:gd name="T3" fmla="*/ 74 h 75"/>
                  <a:gd name="T4" fmla="*/ 0 w 4"/>
                  <a:gd name="T5" fmla="*/ 75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4"/>
                      <a:pt x="4" y="74"/>
                      <a:pt x="4" y="74"/>
                    </a:cubicBezTo>
                    <a:cubicBezTo>
                      <a:pt x="3" y="74"/>
                      <a:pt x="2" y="74"/>
                      <a:pt x="0" y="7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4" name="Freeform 214"/>
              <p:cNvSpPr/>
              <p:nvPr/>
            </p:nvSpPr>
            <p:spPr bwMode="auto">
              <a:xfrm>
                <a:off x="4137" y="3033"/>
                <a:ext cx="10" cy="168"/>
              </a:xfrm>
              <a:custGeom>
                <a:avLst/>
                <a:gdLst>
                  <a:gd name="T0" fmla="*/ 4 w 4"/>
                  <a:gd name="T1" fmla="*/ 0 h 71"/>
                  <a:gd name="T2" fmla="*/ 4 w 4"/>
                  <a:gd name="T3" fmla="*/ 71 h 71"/>
                  <a:gd name="T4" fmla="*/ 0 w 4"/>
                  <a:gd name="T5" fmla="*/ 71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3" y="71"/>
                      <a:pt x="1"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5" name="Freeform 215"/>
              <p:cNvSpPr/>
              <p:nvPr/>
            </p:nvSpPr>
            <p:spPr bwMode="auto">
              <a:xfrm>
                <a:off x="4182" y="3033"/>
                <a:ext cx="10" cy="158"/>
              </a:xfrm>
              <a:custGeom>
                <a:avLst/>
                <a:gdLst>
                  <a:gd name="T0" fmla="*/ 4 w 4"/>
                  <a:gd name="T1" fmla="*/ 0 h 67"/>
                  <a:gd name="T2" fmla="*/ 4 w 4"/>
                  <a:gd name="T3" fmla="*/ 66 h 67"/>
                  <a:gd name="T4" fmla="*/ 0 w 4"/>
                  <a:gd name="T5" fmla="*/ 67 h 67"/>
                  <a:gd name="T6" fmla="*/ 0 w 4"/>
                  <a:gd name="T7" fmla="*/ 0 h 67"/>
                  <a:gd name="T8" fmla="*/ 4 w 4"/>
                  <a:gd name="T9" fmla="*/ 0 h 67"/>
                </a:gdLst>
                <a:ahLst/>
                <a:cxnLst>
                  <a:cxn ang="0">
                    <a:pos x="T0" y="T1"/>
                  </a:cxn>
                  <a:cxn ang="0">
                    <a:pos x="T2" y="T3"/>
                  </a:cxn>
                  <a:cxn ang="0">
                    <a:pos x="T4" y="T5"/>
                  </a:cxn>
                  <a:cxn ang="0">
                    <a:pos x="T6" y="T7"/>
                  </a:cxn>
                  <a:cxn ang="0">
                    <a:pos x="T8" y="T9"/>
                  </a:cxn>
                </a:cxnLst>
                <a:rect l="0" t="0" r="r" b="b"/>
                <a:pathLst>
                  <a:path w="4" h="67">
                    <a:moveTo>
                      <a:pt x="4" y="0"/>
                    </a:moveTo>
                    <a:cubicBezTo>
                      <a:pt x="4" y="66"/>
                      <a:pt x="4" y="66"/>
                      <a:pt x="4" y="66"/>
                    </a:cubicBezTo>
                    <a:cubicBezTo>
                      <a:pt x="3" y="66"/>
                      <a:pt x="2" y="67"/>
                      <a:pt x="0" y="6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6" name="Freeform 216"/>
              <p:cNvSpPr/>
              <p:nvPr/>
            </p:nvSpPr>
            <p:spPr bwMode="auto">
              <a:xfrm>
                <a:off x="4229" y="3033"/>
                <a:ext cx="10" cy="144"/>
              </a:xfrm>
              <a:custGeom>
                <a:avLst/>
                <a:gdLst>
                  <a:gd name="T0" fmla="*/ 4 w 4"/>
                  <a:gd name="T1" fmla="*/ 0 h 61"/>
                  <a:gd name="T2" fmla="*/ 4 w 4"/>
                  <a:gd name="T3" fmla="*/ 59 h 61"/>
                  <a:gd name="T4" fmla="*/ 0 w 4"/>
                  <a:gd name="T5" fmla="*/ 61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59"/>
                      <a:pt x="4" y="59"/>
                      <a:pt x="4" y="59"/>
                    </a:cubicBezTo>
                    <a:cubicBezTo>
                      <a:pt x="3" y="60"/>
                      <a:pt x="1" y="60"/>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7" name="Freeform 217"/>
              <p:cNvSpPr/>
              <p:nvPr/>
            </p:nvSpPr>
            <p:spPr bwMode="auto">
              <a:xfrm>
                <a:off x="4274" y="3033"/>
                <a:ext cx="12" cy="120"/>
              </a:xfrm>
              <a:custGeom>
                <a:avLst/>
                <a:gdLst>
                  <a:gd name="T0" fmla="*/ 5 w 5"/>
                  <a:gd name="T1" fmla="*/ 0 h 51"/>
                  <a:gd name="T2" fmla="*/ 5 w 5"/>
                  <a:gd name="T3" fmla="*/ 47 h 51"/>
                  <a:gd name="T4" fmla="*/ 0 w 5"/>
                  <a:gd name="T5" fmla="*/ 51 h 51"/>
                  <a:gd name="T6" fmla="*/ 0 w 5"/>
                  <a:gd name="T7" fmla="*/ 0 h 51"/>
                  <a:gd name="T8" fmla="*/ 5 w 5"/>
                  <a:gd name="T9" fmla="*/ 0 h 51"/>
                </a:gdLst>
                <a:ahLst/>
                <a:cxnLst>
                  <a:cxn ang="0">
                    <a:pos x="T0" y="T1"/>
                  </a:cxn>
                  <a:cxn ang="0">
                    <a:pos x="T2" y="T3"/>
                  </a:cxn>
                  <a:cxn ang="0">
                    <a:pos x="T4" y="T5"/>
                  </a:cxn>
                  <a:cxn ang="0">
                    <a:pos x="T6" y="T7"/>
                  </a:cxn>
                  <a:cxn ang="0">
                    <a:pos x="T8" y="T9"/>
                  </a:cxn>
                </a:cxnLst>
                <a:rect l="0" t="0" r="r" b="b"/>
                <a:pathLst>
                  <a:path w="5" h="51">
                    <a:moveTo>
                      <a:pt x="5" y="0"/>
                    </a:moveTo>
                    <a:cubicBezTo>
                      <a:pt x="5" y="47"/>
                      <a:pt x="5" y="47"/>
                      <a:pt x="5" y="47"/>
                    </a:cubicBezTo>
                    <a:cubicBezTo>
                      <a:pt x="3" y="48"/>
                      <a:pt x="2" y="49"/>
                      <a:pt x="0" y="51"/>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8" name="Freeform 218"/>
              <p:cNvSpPr/>
              <p:nvPr/>
            </p:nvSpPr>
            <p:spPr bwMode="auto">
              <a:xfrm>
                <a:off x="3607" y="2933"/>
                <a:ext cx="696" cy="199"/>
              </a:xfrm>
              <a:custGeom>
                <a:avLst/>
                <a:gdLst>
                  <a:gd name="T0" fmla="*/ 294 w 294"/>
                  <a:gd name="T1" fmla="*/ 42 h 84"/>
                  <a:gd name="T2" fmla="*/ 147 w 294"/>
                  <a:gd name="T3" fmla="*/ 84 h 84"/>
                  <a:gd name="T4" fmla="*/ 115 w 294"/>
                  <a:gd name="T5" fmla="*/ 83 h 84"/>
                  <a:gd name="T6" fmla="*/ 78 w 294"/>
                  <a:gd name="T7" fmla="*/ 79 h 84"/>
                  <a:gd name="T8" fmla="*/ 49 w 294"/>
                  <a:gd name="T9" fmla="*/ 73 h 84"/>
                  <a:gd name="T10" fmla="*/ 42 w 294"/>
                  <a:gd name="T11" fmla="*/ 71 h 84"/>
                  <a:gd name="T12" fmla="*/ 15 w 294"/>
                  <a:gd name="T13" fmla="*/ 60 h 84"/>
                  <a:gd name="T14" fmla="*/ 11 w 294"/>
                  <a:gd name="T15" fmla="*/ 58 h 84"/>
                  <a:gd name="T16" fmla="*/ 0 w 294"/>
                  <a:gd name="T17" fmla="*/ 42 h 84"/>
                  <a:gd name="T18" fmla="*/ 0 w 294"/>
                  <a:gd name="T19" fmla="*/ 40 h 84"/>
                  <a:gd name="T20" fmla="*/ 147 w 294"/>
                  <a:gd name="T21" fmla="*/ 0 h 84"/>
                  <a:gd name="T22" fmla="*/ 202 w 294"/>
                  <a:gd name="T23" fmla="*/ 3 h 84"/>
                  <a:gd name="T24" fmla="*/ 212 w 294"/>
                  <a:gd name="T25" fmla="*/ 5 h 84"/>
                  <a:gd name="T26" fmla="*/ 250 w 294"/>
                  <a:gd name="T27" fmla="*/ 12 h 84"/>
                  <a:gd name="T28" fmla="*/ 257 w 294"/>
                  <a:gd name="T29" fmla="*/ 14 h 84"/>
                  <a:gd name="T30" fmla="*/ 277 w 294"/>
                  <a:gd name="T31" fmla="*/ 22 h 84"/>
                  <a:gd name="T32" fmla="*/ 290 w 294"/>
                  <a:gd name="T33" fmla="*/ 32 h 84"/>
                  <a:gd name="T34" fmla="*/ 294 w 294"/>
                  <a:gd name="T35" fmla="*/ 40 h 84"/>
                  <a:gd name="T36" fmla="*/ 294 w 294"/>
                  <a:gd name="T3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4" h="84">
                    <a:moveTo>
                      <a:pt x="294" y="42"/>
                    </a:moveTo>
                    <a:cubicBezTo>
                      <a:pt x="294" y="65"/>
                      <a:pt x="228" y="84"/>
                      <a:pt x="147" y="84"/>
                    </a:cubicBezTo>
                    <a:cubicBezTo>
                      <a:pt x="136" y="84"/>
                      <a:pt x="125" y="83"/>
                      <a:pt x="115" y="83"/>
                    </a:cubicBezTo>
                    <a:cubicBezTo>
                      <a:pt x="102" y="82"/>
                      <a:pt x="89" y="81"/>
                      <a:pt x="78" y="79"/>
                    </a:cubicBezTo>
                    <a:cubicBezTo>
                      <a:pt x="68" y="77"/>
                      <a:pt x="58" y="75"/>
                      <a:pt x="49" y="73"/>
                    </a:cubicBezTo>
                    <a:cubicBezTo>
                      <a:pt x="47" y="73"/>
                      <a:pt x="44" y="72"/>
                      <a:pt x="42" y="71"/>
                    </a:cubicBezTo>
                    <a:cubicBezTo>
                      <a:pt x="31" y="68"/>
                      <a:pt x="22" y="64"/>
                      <a:pt x="15" y="60"/>
                    </a:cubicBezTo>
                    <a:cubicBezTo>
                      <a:pt x="14" y="60"/>
                      <a:pt x="12" y="59"/>
                      <a:pt x="11" y="58"/>
                    </a:cubicBezTo>
                    <a:cubicBezTo>
                      <a:pt x="4" y="53"/>
                      <a:pt x="0" y="48"/>
                      <a:pt x="0" y="42"/>
                    </a:cubicBezTo>
                    <a:cubicBezTo>
                      <a:pt x="0" y="42"/>
                      <a:pt x="0" y="41"/>
                      <a:pt x="0" y="40"/>
                    </a:cubicBezTo>
                    <a:cubicBezTo>
                      <a:pt x="3" y="18"/>
                      <a:pt x="68" y="0"/>
                      <a:pt x="147" y="0"/>
                    </a:cubicBezTo>
                    <a:cubicBezTo>
                      <a:pt x="167" y="0"/>
                      <a:pt x="185" y="1"/>
                      <a:pt x="202" y="3"/>
                    </a:cubicBezTo>
                    <a:cubicBezTo>
                      <a:pt x="206" y="4"/>
                      <a:pt x="209" y="4"/>
                      <a:pt x="212" y="5"/>
                    </a:cubicBezTo>
                    <a:cubicBezTo>
                      <a:pt x="226" y="6"/>
                      <a:pt x="239" y="9"/>
                      <a:pt x="250" y="12"/>
                    </a:cubicBezTo>
                    <a:cubicBezTo>
                      <a:pt x="252" y="13"/>
                      <a:pt x="254" y="13"/>
                      <a:pt x="257" y="14"/>
                    </a:cubicBezTo>
                    <a:cubicBezTo>
                      <a:pt x="265" y="17"/>
                      <a:pt x="271" y="19"/>
                      <a:pt x="277" y="22"/>
                    </a:cubicBezTo>
                    <a:cubicBezTo>
                      <a:pt x="283" y="26"/>
                      <a:pt x="287" y="29"/>
                      <a:pt x="290" y="32"/>
                    </a:cubicBezTo>
                    <a:cubicBezTo>
                      <a:pt x="292" y="35"/>
                      <a:pt x="294" y="38"/>
                      <a:pt x="294" y="40"/>
                    </a:cubicBezTo>
                    <a:cubicBezTo>
                      <a:pt x="294" y="41"/>
                      <a:pt x="294" y="42"/>
                      <a:pt x="294"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9" name="Rectangle 219"/>
              <p:cNvSpPr>
                <a:spLocks noChangeArrowheads="1"/>
              </p:cNvSpPr>
              <p:nvPr/>
            </p:nvSpPr>
            <p:spPr bwMode="auto">
              <a:xfrm>
                <a:off x="3791" y="3106"/>
                <a:ext cx="150" cy="24"/>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0" name="Freeform 220"/>
              <p:cNvSpPr/>
              <p:nvPr/>
            </p:nvSpPr>
            <p:spPr bwMode="auto">
              <a:xfrm>
                <a:off x="3633" y="3063"/>
                <a:ext cx="35" cy="12"/>
              </a:xfrm>
              <a:custGeom>
                <a:avLst/>
                <a:gdLst>
                  <a:gd name="T0" fmla="*/ 10 w 15"/>
                  <a:gd name="T1" fmla="*/ 0 h 5"/>
                  <a:gd name="T2" fmla="*/ 0 w 15"/>
                  <a:gd name="T3" fmla="*/ 3 h 5"/>
                  <a:gd name="T4" fmla="*/ 4 w 15"/>
                  <a:gd name="T5" fmla="*/ 5 h 5"/>
                  <a:gd name="T6" fmla="*/ 15 w 15"/>
                  <a:gd name="T7" fmla="*/ 2 h 5"/>
                  <a:gd name="T8" fmla="*/ 14 w 15"/>
                  <a:gd name="T9" fmla="*/ 2 h 5"/>
                  <a:gd name="T10" fmla="*/ 10 w 15"/>
                  <a:gd name="T11" fmla="*/ 0 h 5"/>
                  <a:gd name="T12" fmla="*/ 10 w 1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0" y="0"/>
                    </a:moveTo>
                    <a:cubicBezTo>
                      <a:pt x="0" y="3"/>
                      <a:pt x="0" y="3"/>
                      <a:pt x="0" y="3"/>
                    </a:cubicBezTo>
                    <a:cubicBezTo>
                      <a:pt x="1" y="4"/>
                      <a:pt x="3" y="5"/>
                      <a:pt x="4" y="5"/>
                    </a:cubicBezTo>
                    <a:cubicBezTo>
                      <a:pt x="15" y="2"/>
                      <a:pt x="15" y="2"/>
                      <a:pt x="15" y="2"/>
                    </a:cubicBezTo>
                    <a:cubicBezTo>
                      <a:pt x="15" y="2"/>
                      <a:pt x="15" y="2"/>
                      <a:pt x="14" y="2"/>
                    </a:cubicBezTo>
                    <a:cubicBezTo>
                      <a:pt x="13" y="2"/>
                      <a:pt x="12" y="1"/>
                      <a:pt x="10" y="0"/>
                    </a:cubicBezTo>
                    <a:cubicBezTo>
                      <a:pt x="10" y="0"/>
                      <a:pt x="10" y="0"/>
                      <a:pt x="1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1" name="Freeform 221"/>
              <p:cNvSpPr/>
              <p:nvPr/>
            </p:nvSpPr>
            <p:spPr bwMode="auto">
              <a:xfrm>
                <a:off x="3706" y="3089"/>
                <a:ext cx="59" cy="17"/>
              </a:xfrm>
              <a:custGeom>
                <a:avLst/>
                <a:gdLst>
                  <a:gd name="T0" fmla="*/ 16 w 25"/>
                  <a:gd name="T1" fmla="*/ 0 h 7"/>
                  <a:gd name="T2" fmla="*/ 0 w 25"/>
                  <a:gd name="T3" fmla="*/ 5 h 7"/>
                  <a:gd name="T4" fmla="*/ 7 w 25"/>
                  <a:gd name="T5" fmla="*/ 7 h 7"/>
                  <a:gd name="T6" fmla="*/ 25 w 25"/>
                  <a:gd name="T7" fmla="*/ 2 h 7"/>
                  <a:gd name="T8" fmla="*/ 22 w 25"/>
                  <a:gd name="T9" fmla="*/ 2 h 7"/>
                  <a:gd name="T10" fmla="*/ 18 w 25"/>
                  <a:gd name="T11" fmla="*/ 1 h 7"/>
                  <a:gd name="T12" fmla="*/ 16 w 2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5" h="7">
                    <a:moveTo>
                      <a:pt x="16" y="0"/>
                    </a:moveTo>
                    <a:cubicBezTo>
                      <a:pt x="0" y="5"/>
                      <a:pt x="0" y="5"/>
                      <a:pt x="0" y="5"/>
                    </a:cubicBezTo>
                    <a:cubicBezTo>
                      <a:pt x="2" y="6"/>
                      <a:pt x="5" y="7"/>
                      <a:pt x="7" y="7"/>
                    </a:cubicBezTo>
                    <a:cubicBezTo>
                      <a:pt x="25" y="2"/>
                      <a:pt x="25" y="2"/>
                      <a:pt x="25" y="2"/>
                    </a:cubicBezTo>
                    <a:cubicBezTo>
                      <a:pt x="24" y="2"/>
                      <a:pt x="23" y="2"/>
                      <a:pt x="22" y="2"/>
                    </a:cubicBezTo>
                    <a:cubicBezTo>
                      <a:pt x="21" y="1"/>
                      <a:pt x="20" y="1"/>
                      <a:pt x="18" y="1"/>
                    </a:cubicBezTo>
                    <a:cubicBezTo>
                      <a:pt x="18" y="1"/>
                      <a:pt x="17" y="1"/>
                      <a:pt x="16"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2" name="Freeform 222"/>
              <p:cNvSpPr/>
              <p:nvPr/>
            </p:nvSpPr>
            <p:spPr bwMode="auto">
              <a:xfrm>
                <a:off x="3678" y="2954"/>
                <a:ext cx="556" cy="157"/>
              </a:xfrm>
              <a:custGeom>
                <a:avLst/>
                <a:gdLst>
                  <a:gd name="T0" fmla="*/ 235 w 235"/>
                  <a:gd name="T1" fmla="*/ 33 h 66"/>
                  <a:gd name="T2" fmla="*/ 235 w 235"/>
                  <a:gd name="T3" fmla="*/ 35 h 66"/>
                  <a:gd name="T4" fmla="*/ 117 w 235"/>
                  <a:gd name="T5" fmla="*/ 66 h 66"/>
                  <a:gd name="T6" fmla="*/ 0 w 235"/>
                  <a:gd name="T7" fmla="*/ 35 h 66"/>
                  <a:gd name="T8" fmla="*/ 0 w 235"/>
                  <a:gd name="T9" fmla="*/ 33 h 66"/>
                  <a:gd name="T10" fmla="*/ 117 w 235"/>
                  <a:gd name="T11" fmla="*/ 0 h 66"/>
                  <a:gd name="T12" fmla="*/ 235 w 235"/>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235" h="66">
                    <a:moveTo>
                      <a:pt x="235" y="33"/>
                    </a:moveTo>
                    <a:cubicBezTo>
                      <a:pt x="235" y="34"/>
                      <a:pt x="235" y="34"/>
                      <a:pt x="235" y="35"/>
                    </a:cubicBezTo>
                    <a:cubicBezTo>
                      <a:pt x="232" y="52"/>
                      <a:pt x="180" y="66"/>
                      <a:pt x="117" y="66"/>
                    </a:cubicBezTo>
                    <a:cubicBezTo>
                      <a:pt x="54" y="66"/>
                      <a:pt x="3" y="52"/>
                      <a:pt x="0" y="35"/>
                    </a:cubicBezTo>
                    <a:cubicBezTo>
                      <a:pt x="0" y="34"/>
                      <a:pt x="0" y="34"/>
                      <a:pt x="0" y="33"/>
                    </a:cubicBezTo>
                    <a:cubicBezTo>
                      <a:pt x="0" y="15"/>
                      <a:pt x="52" y="0"/>
                      <a:pt x="117" y="0"/>
                    </a:cubicBezTo>
                    <a:cubicBezTo>
                      <a:pt x="182" y="0"/>
                      <a:pt x="235" y="15"/>
                      <a:pt x="235" y="33"/>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3" name="Freeform 223"/>
              <p:cNvSpPr/>
              <p:nvPr/>
            </p:nvSpPr>
            <p:spPr bwMode="auto">
              <a:xfrm>
                <a:off x="3678" y="2961"/>
                <a:ext cx="556" cy="150"/>
              </a:xfrm>
              <a:custGeom>
                <a:avLst/>
                <a:gdLst>
                  <a:gd name="T0" fmla="*/ 235 w 235"/>
                  <a:gd name="T1" fmla="*/ 32 h 63"/>
                  <a:gd name="T2" fmla="*/ 117 w 235"/>
                  <a:gd name="T3" fmla="*/ 63 h 63"/>
                  <a:gd name="T4" fmla="*/ 113 w 235"/>
                  <a:gd name="T5" fmla="*/ 63 h 63"/>
                  <a:gd name="T6" fmla="*/ 73 w 235"/>
                  <a:gd name="T7" fmla="*/ 61 h 63"/>
                  <a:gd name="T8" fmla="*/ 39 w 235"/>
                  <a:gd name="T9" fmla="*/ 55 h 63"/>
                  <a:gd name="T10" fmla="*/ 32 w 235"/>
                  <a:gd name="T11" fmla="*/ 53 h 63"/>
                  <a:gd name="T12" fmla="*/ 8 w 235"/>
                  <a:gd name="T13" fmla="*/ 42 h 63"/>
                  <a:gd name="T14" fmla="*/ 4 w 235"/>
                  <a:gd name="T15" fmla="*/ 39 h 63"/>
                  <a:gd name="T16" fmla="*/ 0 w 235"/>
                  <a:gd name="T17" fmla="*/ 32 h 63"/>
                  <a:gd name="T18" fmla="*/ 117 w 235"/>
                  <a:gd name="T19" fmla="*/ 0 h 63"/>
                  <a:gd name="T20" fmla="*/ 140 w 235"/>
                  <a:gd name="T21" fmla="*/ 0 h 63"/>
                  <a:gd name="T22" fmla="*/ 152 w 235"/>
                  <a:gd name="T23" fmla="*/ 1 h 63"/>
                  <a:gd name="T24" fmla="*/ 193 w 235"/>
                  <a:gd name="T25" fmla="*/ 8 h 63"/>
                  <a:gd name="T26" fmla="*/ 200 w 235"/>
                  <a:gd name="T27" fmla="*/ 9 h 63"/>
                  <a:gd name="T28" fmla="*/ 223 w 235"/>
                  <a:gd name="T29" fmla="*/ 18 h 63"/>
                  <a:gd name="T30" fmla="*/ 234 w 235"/>
                  <a:gd name="T31" fmla="*/ 29 h 63"/>
                  <a:gd name="T32" fmla="*/ 235 w 235"/>
                  <a:gd name="T33"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63">
                    <a:moveTo>
                      <a:pt x="235" y="32"/>
                    </a:moveTo>
                    <a:cubicBezTo>
                      <a:pt x="232" y="49"/>
                      <a:pt x="180" y="63"/>
                      <a:pt x="117" y="63"/>
                    </a:cubicBezTo>
                    <a:cubicBezTo>
                      <a:pt x="116" y="63"/>
                      <a:pt x="114" y="63"/>
                      <a:pt x="113" y="63"/>
                    </a:cubicBezTo>
                    <a:cubicBezTo>
                      <a:pt x="99" y="63"/>
                      <a:pt x="85" y="62"/>
                      <a:pt x="73" y="61"/>
                    </a:cubicBezTo>
                    <a:cubicBezTo>
                      <a:pt x="61" y="60"/>
                      <a:pt x="49" y="58"/>
                      <a:pt x="39" y="55"/>
                    </a:cubicBezTo>
                    <a:cubicBezTo>
                      <a:pt x="37" y="54"/>
                      <a:pt x="35" y="54"/>
                      <a:pt x="32" y="53"/>
                    </a:cubicBezTo>
                    <a:cubicBezTo>
                      <a:pt x="22" y="50"/>
                      <a:pt x="13" y="46"/>
                      <a:pt x="8" y="42"/>
                    </a:cubicBezTo>
                    <a:cubicBezTo>
                      <a:pt x="6" y="41"/>
                      <a:pt x="5" y="40"/>
                      <a:pt x="4" y="39"/>
                    </a:cubicBezTo>
                    <a:cubicBezTo>
                      <a:pt x="2" y="37"/>
                      <a:pt x="0" y="34"/>
                      <a:pt x="0" y="32"/>
                    </a:cubicBezTo>
                    <a:cubicBezTo>
                      <a:pt x="3" y="14"/>
                      <a:pt x="54" y="0"/>
                      <a:pt x="117" y="0"/>
                    </a:cubicBezTo>
                    <a:cubicBezTo>
                      <a:pt x="125" y="0"/>
                      <a:pt x="133" y="0"/>
                      <a:pt x="140" y="0"/>
                    </a:cubicBezTo>
                    <a:cubicBezTo>
                      <a:pt x="144" y="1"/>
                      <a:pt x="148" y="1"/>
                      <a:pt x="152" y="1"/>
                    </a:cubicBezTo>
                    <a:cubicBezTo>
                      <a:pt x="167" y="3"/>
                      <a:pt x="181" y="5"/>
                      <a:pt x="193" y="8"/>
                    </a:cubicBezTo>
                    <a:cubicBezTo>
                      <a:pt x="195" y="8"/>
                      <a:pt x="198" y="9"/>
                      <a:pt x="200" y="9"/>
                    </a:cubicBezTo>
                    <a:cubicBezTo>
                      <a:pt x="209" y="12"/>
                      <a:pt x="217" y="15"/>
                      <a:pt x="223" y="18"/>
                    </a:cubicBezTo>
                    <a:cubicBezTo>
                      <a:pt x="228" y="22"/>
                      <a:pt x="232" y="25"/>
                      <a:pt x="234" y="29"/>
                    </a:cubicBezTo>
                    <a:cubicBezTo>
                      <a:pt x="234" y="30"/>
                      <a:pt x="234" y="31"/>
                      <a:pt x="235"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4" name="Freeform 224"/>
              <p:cNvSpPr/>
              <p:nvPr/>
            </p:nvSpPr>
            <p:spPr bwMode="auto">
              <a:xfrm>
                <a:off x="3851" y="3106"/>
                <a:ext cx="106" cy="5"/>
              </a:xfrm>
              <a:custGeom>
                <a:avLst/>
                <a:gdLst>
                  <a:gd name="T0" fmla="*/ 1 w 45"/>
                  <a:gd name="T1" fmla="*/ 0 h 2"/>
                  <a:gd name="T2" fmla="*/ 0 w 45"/>
                  <a:gd name="T3" fmla="*/ 0 h 2"/>
                  <a:gd name="T4" fmla="*/ 40 w 45"/>
                  <a:gd name="T5" fmla="*/ 2 h 2"/>
                  <a:gd name="T6" fmla="*/ 45 w 45"/>
                  <a:gd name="T7" fmla="*/ 1 h 2"/>
                  <a:gd name="T8" fmla="*/ 40 w 45"/>
                  <a:gd name="T9" fmla="*/ 1 h 2"/>
                  <a:gd name="T10" fmla="*/ 37 w 45"/>
                  <a:gd name="T11" fmla="*/ 1 h 2"/>
                  <a:gd name="T12" fmla="*/ 35 w 45"/>
                  <a:gd name="T13" fmla="*/ 1 h 2"/>
                  <a:gd name="T14" fmla="*/ 20 w 45"/>
                  <a:gd name="T15" fmla="*/ 1 h 2"/>
                  <a:gd name="T16" fmla="*/ 16 w 45"/>
                  <a:gd name="T17" fmla="*/ 1 h 2"/>
                  <a:gd name="T18" fmla="*/ 5 w 45"/>
                  <a:gd name="T19" fmla="*/ 0 h 2"/>
                  <a:gd name="T20" fmla="*/ 1 w 45"/>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
                    <a:moveTo>
                      <a:pt x="1" y="0"/>
                    </a:moveTo>
                    <a:cubicBezTo>
                      <a:pt x="0" y="0"/>
                      <a:pt x="0" y="0"/>
                      <a:pt x="0" y="0"/>
                    </a:cubicBezTo>
                    <a:cubicBezTo>
                      <a:pt x="12" y="1"/>
                      <a:pt x="26" y="2"/>
                      <a:pt x="40" y="2"/>
                    </a:cubicBezTo>
                    <a:cubicBezTo>
                      <a:pt x="45" y="1"/>
                      <a:pt x="45" y="1"/>
                      <a:pt x="45" y="1"/>
                    </a:cubicBezTo>
                    <a:cubicBezTo>
                      <a:pt x="43" y="1"/>
                      <a:pt x="41" y="1"/>
                      <a:pt x="40" y="1"/>
                    </a:cubicBezTo>
                    <a:cubicBezTo>
                      <a:pt x="39" y="1"/>
                      <a:pt x="38" y="1"/>
                      <a:pt x="37" y="1"/>
                    </a:cubicBezTo>
                    <a:cubicBezTo>
                      <a:pt x="36" y="1"/>
                      <a:pt x="36" y="1"/>
                      <a:pt x="35" y="1"/>
                    </a:cubicBezTo>
                    <a:cubicBezTo>
                      <a:pt x="30" y="1"/>
                      <a:pt x="25" y="1"/>
                      <a:pt x="20" y="1"/>
                    </a:cubicBezTo>
                    <a:cubicBezTo>
                      <a:pt x="19" y="1"/>
                      <a:pt x="17" y="1"/>
                      <a:pt x="16" y="1"/>
                    </a:cubicBezTo>
                    <a:cubicBezTo>
                      <a:pt x="12" y="0"/>
                      <a:pt x="8" y="0"/>
                      <a:pt x="5" y="0"/>
                    </a:cubicBezTo>
                    <a:cubicBezTo>
                      <a:pt x="3" y="0"/>
                      <a:pt x="2" y="0"/>
                      <a:pt x="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5" name="Freeform 225"/>
              <p:cNvSpPr/>
              <p:nvPr/>
            </p:nvSpPr>
            <p:spPr bwMode="auto">
              <a:xfrm>
                <a:off x="3827" y="2980"/>
                <a:ext cx="265" cy="112"/>
              </a:xfrm>
              <a:custGeom>
                <a:avLst/>
                <a:gdLst>
                  <a:gd name="T0" fmla="*/ 71 w 112"/>
                  <a:gd name="T1" fmla="*/ 41 h 47"/>
                  <a:gd name="T2" fmla="*/ 71 w 112"/>
                  <a:gd name="T3" fmla="*/ 47 h 47"/>
                  <a:gd name="T4" fmla="*/ 46 w 112"/>
                  <a:gd name="T5" fmla="*/ 47 h 47"/>
                  <a:gd name="T6" fmla="*/ 46 w 112"/>
                  <a:gd name="T7" fmla="*/ 41 h 47"/>
                  <a:gd name="T8" fmla="*/ 0 w 112"/>
                  <a:gd name="T9" fmla="*/ 38 h 47"/>
                  <a:gd name="T10" fmla="*/ 14 w 112"/>
                  <a:gd name="T11" fmla="*/ 29 h 47"/>
                  <a:gd name="T12" fmla="*/ 55 w 112"/>
                  <a:gd name="T13" fmla="*/ 32 h 47"/>
                  <a:gd name="T14" fmla="*/ 71 w 112"/>
                  <a:gd name="T15" fmla="*/ 30 h 47"/>
                  <a:gd name="T16" fmla="*/ 2 w 112"/>
                  <a:gd name="T17" fmla="*/ 17 h 47"/>
                  <a:gd name="T18" fmla="*/ 46 w 112"/>
                  <a:gd name="T19" fmla="*/ 5 h 47"/>
                  <a:gd name="T20" fmla="*/ 46 w 112"/>
                  <a:gd name="T21" fmla="*/ 0 h 47"/>
                  <a:gd name="T22" fmla="*/ 71 w 112"/>
                  <a:gd name="T23" fmla="*/ 0 h 47"/>
                  <a:gd name="T24" fmla="*/ 71 w 112"/>
                  <a:gd name="T25" fmla="*/ 5 h 47"/>
                  <a:gd name="T26" fmla="*/ 106 w 112"/>
                  <a:gd name="T27" fmla="*/ 8 h 47"/>
                  <a:gd name="T28" fmla="*/ 94 w 112"/>
                  <a:gd name="T29" fmla="*/ 16 h 47"/>
                  <a:gd name="T30" fmla="*/ 59 w 112"/>
                  <a:gd name="T31" fmla="*/ 14 h 47"/>
                  <a:gd name="T32" fmla="*/ 43 w 112"/>
                  <a:gd name="T33" fmla="*/ 16 h 47"/>
                  <a:gd name="T34" fmla="*/ 112 w 112"/>
                  <a:gd name="T35" fmla="*/ 30 h 47"/>
                  <a:gd name="T36" fmla="*/ 71 w 112"/>
                  <a:gd name="T3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47">
                    <a:moveTo>
                      <a:pt x="71" y="41"/>
                    </a:moveTo>
                    <a:cubicBezTo>
                      <a:pt x="71" y="47"/>
                      <a:pt x="71" y="47"/>
                      <a:pt x="71" y="47"/>
                    </a:cubicBezTo>
                    <a:cubicBezTo>
                      <a:pt x="46" y="47"/>
                      <a:pt x="46" y="47"/>
                      <a:pt x="46" y="47"/>
                    </a:cubicBezTo>
                    <a:cubicBezTo>
                      <a:pt x="46" y="41"/>
                      <a:pt x="46" y="41"/>
                      <a:pt x="46" y="41"/>
                    </a:cubicBezTo>
                    <a:cubicBezTo>
                      <a:pt x="28" y="41"/>
                      <a:pt x="11" y="40"/>
                      <a:pt x="0" y="38"/>
                    </a:cubicBezTo>
                    <a:cubicBezTo>
                      <a:pt x="14" y="29"/>
                      <a:pt x="14" y="29"/>
                      <a:pt x="14" y="29"/>
                    </a:cubicBezTo>
                    <a:cubicBezTo>
                      <a:pt x="25" y="31"/>
                      <a:pt x="41" y="32"/>
                      <a:pt x="55" y="32"/>
                    </a:cubicBezTo>
                    <a:cubicBezTo>
                      <a:pt x="66" y="32"/>
                      <a:pt x="71" y="32"/>
                      <a:pt x="71" y="30"/>
                    </a:cubicBezTo>
                    <a:cubicBezTo>
                      <a:pt x="71" y="26"/>
                      <a:pt x="2" y="30"/>
                      <a:pt x="2" y="17"/>
                    </a:cubicBezTo>
                    <a:cubicBezTo>
                      <a:pt x="2" y="11"/>
                      <a:pt x="17" y="6"/>
                      <a:pt x="46" y="5"/>
                    </a:cubicBezTo>
                    <a:cubicBezTo>
                      <a:pt x="46" y="0"/>
                      <a:pt x="46" y="0"/>
                      <a:pt x="46" y="0"/>
                    </a:cubicBezTo>
                    <a:cubicBezTo>
                      <a:pt x="71" y="0"/>
                      <a:pt x="71" y="0"/>
                      <a:pt x="71" y="0"/>
                    </a:cubicBezTo>
                    <a:cubicBezTo>
                      <a:pt x="71" y="5"/>
                      <a:pt x="71" y="5"/>
                      <a:pt x="71" y="5"/>
                    </a:cubicBezTo>
                    <a:cubicBezTo>
                      <a:pt x="84" y="5"/>
                      <a:pt x="96" y="6"/>
                      <a:pt x="106" y="8"/>
                    </a:cubicBezTo>
                    <a:cubicBezTo>
                      <a:pt x="94" y="16"/>
                      <a:pt x="94" y="16"/>
                      <a:pt x="94" y="16"/>
                    </a:cubicBezTo>
                    <a:cubicBezTo>
                      <a:pt x="82" y="15"/>
                      <a:pt x="70" y="14"/>
                      <a:pt x="59" y="14"/>
                    </a:cubicBezTo>
                    <a:cubicBezTo>
                      <a:pt x="47" y="14"/>
                      <a:pt x="43" y="15"/>
                      <a:pt x="43" y="16"/>
                    </a:cubicBezTo>
                    <a:cubicBezTo>
                      <a:pt x="43" y="20"/>
                      <a:pt x="112" y="17"/>
                      <a:pt x="112" y="30"/>
                    </a:cubicBezTo>
                    <a:cubicBezTo>
                      <a:pt x="112" y="35"/>
                      <a:pt x="98" y="40"/>
                      <a:pt x="71" y="41"/>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6" name="Freeform 226"/>
              <p:cNvSpPr/>
              <p:nvPr/>
            </p:nvSpPr>
            <p:spPr bwMode="auto">
              <a:xfrm>
                <a:off x="3827" y="2976"/>
                <a:ext cx="263" cy="111"/>
              </a:xfrm>
              <a:custGeom>
                <a:avLst/>
                <a:gdLst>
                  <a:gd name="T0" fmla="*/ 70 w 111"/>
                  <a:gd name="T1" fmla="*/ 41 h 47"/>
                  <a:gd name="T2" fmla="*/ 70 w 111"/>
                  <a:gd name="T3" fmla="*/ 47 h 47"/>
                  <a:gd name="T4" fmla="*/ 45 w 111"/>
                  <a:gd name="T5" fmla="*/ 47 h 47"/>
                  <a:gd name="T6" fmla="*/ 45 w 111"/>
                  <a:gd name="T7" fmla="*/ 41 h 47"/>
                  <a:gd name="T8" fmla="*/ 0 w 111"/>
                  <a:gd name="T9" fmla="*/ 38 h 47"/>
                  <a:gd name="T10" fmla="*/ 13 w 111"/>
                  <a:gd name="T11" fmla="*/ 29 h 47"/>
                  <a:gd name="T12" fmla="*/ 54 w 111"/>
                  <a:gd name="T13" fmla="*/ 32 h 47"/>
                  <a:gd name="T14" fmla="*/ 70 w 111"/>
                  <a:gd name="T15" fmla="*/ 31 h 47"/>
                  <a:gd name="T16" fmla="*/ 2 w 111"/>
                  <a:gd name="T17" fmla="*/ 17 h 47"/>
                  <a:gd name="T18" fmla="*/ 45 w 111"/>
                  <a:gd name="T19" fmla="*/ 5 h 47"/>
                  <a:gd name="T20" fmla="*/ 45 w 111"/>
                  <a:gd name="T21" fmla="*/ 0 h 47"/>
                  <a:gd name="T22" fmla="*/ 70 w 111"/>
                  <a:gd name="T23" fmla="*/ 0 h 47"/>
                  <a:gd name="T24" fmla="*/ 70 w 111"/>
                  <a:gd name="T25" fmla="*/ 5 h 47"/>
                  <a:gd name="T26" fmla="*/ 106 w 111"/>
                  <a:gd name="T27" fmla="*/ 8 h 47"/>
                  <a:gd name="T28" fmla="*/ 93 w 111"/>
                  <a:gd name="T29" fmla="*/ 16 h 47"/>
                  <a:gd name="T30" fmla="*/ 59 w 111"/>
                  <a:gd name="T31" fmla="*/ 14 h 47"/>
                  <a:gd name="T32" fmla="*/ 43 w 111"/>
                  <a:gd name="T33" fmla="*/ 16 h 47"/>
                  <a:gd name="T34" fmla="*/ 111 w 111"/>
                  <a:gd name="T35" fmla="*/ 30 h 47"/>
                  <a:gd name="T36" fmla="*/ 70 w 111"/>
                  <a:gd name="T3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1"/>
                    </a:moveTo>
                    <a:cubicBezTo>
                      <a:pt x="70" y="47"/>
                      <a:pt x="70" y="47"/>
                      <a:pt x="70" y="47"/>
                    </a:cubicBezTo>
                    <a:cubicBezTo>
                      <a:pt x="45" y="47"/>
                      <a:pt x="45" y="47"/>
                      <a:pt x="45" y="47"/>
                    </a:cubicBezTo>
                    <a:cubicBezTo>
                      <a:pt x="45" y="41"/>
                      <a:pt x="45" y="41"/>
                      <a:pt x="45" y="41"/>
                    </a:cubicBezTo>
                    <a:cubicBezTo>
                      <a:pt x="27" y="41"/>
                      <a:pt x="10" y="40"/>
                      <a:pt x="0" y="38"/>
                    </a:cubicBezTo>
                    <a:cubicBezTo>
                      <a:pt x="13" y="29"/>
                      <a:pt x="13" y="29"/>
                      <a:pt x="13" y="29"/>
                    </a:cubicBezTo>
                    <a:cubicBezTo>
                      <a:pt x="25" y="31"/>
                      <a:pt x="40" y="32"/>
                      <a:pt x="54" y="32"/>
                    </a:cubicBezTo>
                    <a:cubicBezTo>
                      <a:pt x="66" y="32"/>
                      <a:pt x="70" y="32"/>
                      <a:pt x="70" y="31"/>
                    </a:cubicBezTo>
                    <a:cubicBezTo>
                      <a:pt x="70" y="26"/>
                      <a:pt x="2" y="30"/>
                      <a:pt x="2" y="17"/>
                    </a:cubicBezTo>
                    <a:cubicBezTo>
                      <a:pt x="2" y="11"/>
                      <a:pt x="16" y="6"/>
                      <a:pt x="45" y="5"/>
                    </a:cubicBezTo>
                    <a:cubicBezTo>
                      <a:pt x="45" y="0"/>
                      <a:pt x="45" y="0"/>
                      <a:pt x="45" y="0"/>
                    </a:cubicBezTo>
                    <a:cubicBezTo>
                      <a:pt x="70" y="0"/>
                      <a:pt x="70" y="0"/>
                      <a:pt x="70" y="0"/>
                    </a:cubicBezTo>
                    <a:cubicBezTo>
                      <a:pt x="70" y="5"/>
                      <a:pt x="70" y="5"/>
                      <a:pt x="70" y="5"/>
                    </a:cubicBezTo>
                    <a:cubicBezTo>
                      <a:pt x="83" y="5"/>
                      <a:pt x="95" y="6"/>
                      <a:pt x="106" y="8"/>
                    </a:cubicBezTo>
                    <a:cubicBezTo>
                      <a:pt x="93" y="16"/>
                      <a:pt x="93" y="16"/>
                      <a:pt x="93" y="16"/>
                    </a:cubicBezTo>
                    <a:cubicBezTo>
                      <a:pt x="81" y="15"/>
                      <a:pt x="69" y="14"/>
                      <a:pt x="59" y="14"/>
                    </a:cubicBezTo>
                    <a:cubicBezTo>
                      <a:pt x="47" y="14"/>
                      <a:pt x="43" y="15"/>
                      <a:pt x="43" y="16"/>
                    </a:cubicBezTo>
                    <a:cubicBezTo>
                      <a:pt x="43" y="20"/>
                      <a:pt x="111" y="17"/>
                      <a:pt x="111" y="30"/>
                    </a:cubicBezTo>
                    <a:cubicBezTo>
                      <a:pt x="111" y="35"/>
                      <a:pt x="97" y="40"/>
                      <a:pt x="70" y="41"/>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7" name="Freeform 227"/>
              <p:cNvSpPr/>
              <p:nvPr/>
            </p:nvSpPr>
            <p:spPr bwMode="auto">
              <a:xfrm>
                <a:off x="3590" y="2924"/>
                <a:ext cx="696" cy="184"/>
              </a:xfrm>
              <a:custGeom>
                <a:avLst/>
                <a:gdLst>
                  <a:gd name="T0" fmla="*/ 294 w 294"/>
                  <a:gd name="T1" fmla="*/ 33 h 78"/>
                  <a:gd name="T2" fmla="*/ 282 w 294"/>
                  <a:gd name="T3" fmla="*/ 50 h 78"/>
                  <a:gd name="T4" fmla="*/ 263 w 294"/>
                  <a:gd name="T5" fmla="*/ 61 h 78"/>
                  <a:gd name="T6" fmla="*/ 243 w 294"/>
                  <a:gd name="T7" fmla="*/ 67 h 78"/>
                  <a:gd name="T8" fmla="*/ 224 w 294"/>
                  <a:gd name="T9" fmla="*/ 71 h 78"/>
                  <a:gd name="T10" fmla="*/ 204 w 294"/>
                  <a:gd name="T11" fmla="*/ 74 h 78"/>
                  <a:gd name="T12" fmla="*/ 185 w 294"/>
                  <a:gd name="T13" fmla="*/ 76 h 78"/>
                  <a:gd name="T14" fmla="*/ 165 w 294"/>
                  <a:gd name="T15" fmla="*/ 78 h 78"/>
                  <a:gd name="T16" fmla="*/ 147 w 294"/>
                  <a:gd name="T17" fmla="*/ 78 h 78"/>
                  <a:gd name="T18" fmla="*/ 130 w 294"/>
                  <a:gd name="T19" fmla="*/ 78 h 78"/>
                  <a:gd name="T20" fmla="*/ 115 w 294"/>
                  <a:gd name="T21" fmla="*/ 77 h 78"/>
                  <a:gd name="T22" fmla="*/ 106 w 294"/>
                  <a:gd name="T23" fmla="*/ 76 h 78"/>
                  <a:gd name="T24" fmla="*/ 87 w 294"/>
                  <a:gd name="T25" fmla="*/ 74 h 78"/>
                  <a:gd name="T26" fmla="*/ 71 w 294"/>
                  <a:gd name="T27" fmla="*/ 72 h 78"/>
                  <a:gd name="T28" fmla="*/ 52 w 294"/>
                  <a:gd name="T29" fmla="*/ 67 h 78"/>
                  <a:gd name="T30" fmla="*/ 48 w 294"/>
                  <a:gd name="T31" fmla="*/ 66 h 78"/>
                  <a:gd name="T32" fmla="*/ 32 w 294"/>
                  <a:gd name="T33" fmla="*/ 61 h 78"/>
                  <a:gd name="T34" fmla="*/ 15 w 294"/>
                  <a:gd name="T35" fmla="*/ 53 h 78"/>
                  <a:gd name="T36" fmla="*/ 11 w 294"/>
                  <a:gd name="T37" fmla="*/ 50 h 78"/>
                  <a:gd name="T38" fmla="*/ 0 w 294"/>
                  <a:gd name="T39" fmla="*/ 33 h 78"/>
                  <a:gd name="T40" fmla="*/ 0 w 294"/>
                  <a:gd name="T41" fmla="*/ 0 h 78"/>
                  <a:gd name="T42" fmla="*/ 13 w 294"/>
                  <a:gd name="T43" fmla="*/ 0 h 78"/>
                  <a:gd name="T44" fmla="*/ 32 w 294"/>
                  <a:gd name="T45" fmla="*/ 0 h 78"/>
                  <a:gd name="T46" fmla="*/ 48 w 294"/>
                  <a:gd name="T47" fmla="*/ 0 h 78"/>
                  <a:gd name="T48" fmla="*/ 67 w 294"/>
                  <a:gd name="T49" fmla="*/ 0 h 78"/>
                  <a:gd name="T50" fmla="*/ 87 w 294"/>
                  <a:gd name="T51" fmla="*/ 0 h 78"/>
                  <a:gd name="T52" fmla="*/ 106 w 294"/>
                  <a:gd name="T53" fmla="*/ 0 h 78"/>
                  <a:gd name="T54" fmla="*/ 126 w 294"/>
                  <a:gd name="T55" fmla="*/ 0 h 78"/>
                  <a:gd name="T56" fmla="*/ 145 w 294"/>
                  <a:gd name="T57" fmla="*/ 0 h 78"/>
                  <a:gd name="T58" fmla="*/ 165 w 294"/>
                  <a:gd name="T59" fmla="*/ 0 h 78"/>
                  <a:gd name="T60" fmla="*/ 185 w 294"/>
                  <a:gd name="T61" fmla="*/ 0 h 78"/>
                  <a:gd name="T62" fmla="*/ 204 w 294"/>
                  <a:gd name="T63" fmla="*/ 0 h 78"/>
                  <a:gd name="T64" fmla="*/ 224 w 294"/>
                  <a:gd name="T65" fmla="*/ 0 h 78"/>
                  <a:gd name="T66" fmla="*/ 243 w 294"/>
                  <a:gd name="T67" fmla="*/ 0 h 78"/>
                  <a:gd name="T68" fmla="*/ 248 w 294"/>
                  <a:gd name="T69" fmla="*/ 0 h 78"/>
                  <a:gd name="T70" fmla="*/ 267 w 294"/>
                  <a:gd name="T71" fmla="*/ 0 h 78"/>
                  <a:gd name="T72" fmla="*/ 286 w 294"/>
                  <a:gd name="T73" fmla="*/ 0 h 78"/>
                  <a:gd name="T74" fmla="*/ 294 w 294"/>
                  <a:gd name="T75"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4" h="78">
                    <a:moveTo>
                      <a:pt x="294" y="32"/>
                    </a:moveTo>
                    <a:cubicBezTo>
                      <a:pt x="294" y="33"/>
                      <a:pt x="294" y="33"/>
                      <a:pt x="294" y="33"/>
                    </a:cubicBezTo>
                    <a:cubicBezTo>
                      <a:pt x="294" y="38"/>
                      <a:pt x="291" y="43"/>
                      <a:pt x="286" y="47"/>
                    </a:cubicBezTo>
                    <a:cubicBezTo>
                      <a:pt x="285" y="48"/>
                      <a:pt x="284" y="49"/>
                      <a:pt x="282" y="50"/>
                    </a:cubicBezTo>
                    <a:cubicBezTo>
                      <a:pt x="278" y="53"/>
                      <a:pt x="273" y="56"/>
                      <a:pt x="267" y="59"/>
                    </a:cubicBezTo>
                    <a:cubicBezTo>
                      <a:pt x="265" y="59"/>
                      <a:pt x="264" y="60"/>
                      <a:pt x="263" y="61"/>
                    </a:cubicBezTo>
                    <a:cubicBezTo>
                      <a:pt x="258" y="62"/>
                      <a:pt x="253" y="64"/>
                      <a:pt x="247" y="66"/>
                    </a:cubicBezTo>
                    <a:cubicBezTo>
                      <a:pt x="246" y="66"/>
                      <a:pt x="244" y="67"/>
                      <a:pt x="243" y="67"/>
                    </a:cubicBezTo>
                    <a:cubicBezTo>
                      <a:pt x="238" y="68"/>
                      <a:pt x="233" y="69"/>
                      <a:pt x="228" y="71"/>
                    </a:cubicBezTo>
                    <a:cubicBezTo>
                      <a:pt x="226" y="71"/>
                      <a:pt x="225" y="71"/>
                      <a:pt x="224" y="71"/>
                    </a:cubicBezTo>
                    <a:cubicBezTo>
                      <a:pt x="219" y="72"/>
                      <a:pt x="213" y="73"/>
                      <a:pt x="208" y="74"/>
                    </a:cubicBezTo>
                    <a:cubicBezTo>
                      <a:pt x="207" y="74"/>
                      <a:pt x="205" y="74"/>
                      <a:pt x="204" y="74"/>
                    </a:cubicBezTo>
                    <a:cubicBezTo>
                      <a:pt x="199" y="75"/>
                      <a:pt x="194" y="76"/>
                      <a:pt x="189" y="76"/>
                    </a:cubicBezTo>
                    <a:cubicBezTo>
                      <a:pt x="187" y="76"/>
                      <a:pt x="186" y="76"/>
                      <a:pt x="185" y="76"/>
                    </a:cubicBezTo>
                    <a:cubicBezTo>
                      <a:pt x="179" y="77"/>
                      <a:pt x="174" y="77"/>
                      <a:pt x="169" y="77"/>
                    </a:cubicBezTo>
                    <a:cubicBezTo>
                      <a:pt x="168" y="78"/>
                      <a:pt x="166" y="78"/>
                      <a:pt x="165" y="78"/>
                    </a:cubicBezTo>
                    <a:cubicBezTo>
                      <a:pt x="160" y="78"/>
                      <a:pt x="155" y="78"/>
                      <a:pt x="150" y="78"/>
                    </a:cubicBezTo>
                    <a:cubicBezTo>
                      <a:pt x="149" y="78"/>
                      <a:pt x="148" y="78"/>
                      <a:pt x="147" y="78"/>
                    </a:cubicBezTo>
                    <a:cubicBezTo>
                      <a:pt x="146" y="78"/>
                      <a:pt x="146" y="78"/>
                      <a:pt x="145" y="78"/>
                    </a:cubicBezTo>
                    <a:cubicBezTo>
                      <a:pt x="140" y="78"/>
                      <a:pt x="135" y="78"/>
                      <a:pt x="130" y="78"/>
                    </a:cubicBezTo>
                    <a:cubicBezTo>
                      <a:pt x="129" y="78"/>
                      <a:pt x="127" y="78"/>
                      <a:pt x="126" y="78"/>
                    </a:cubicBezTo>
                    <a:cubicBezTo>
                      <a:pt x="122" y="77"/>
                      <a:pt x="118" y="77"/>
                      <a:pt x="115" y="77"/>
                    </a:cubicBezTo>
                    <a:cubicBezTo>
                      <a:pt x="113" y="77"/>
                      <a:pt x="112" y="77"/>
                      <a:pt x="111" y="77"/>
                    </a:cubicBezTo>
                    <a:cubicBezTo>
                      <a:pt x="109" y="76"/>
                      <a:pt x="108" y="76"/>
                      <a:pt x="106" y="76"/>
                    </a:cubicBezTo>
                    <a:cubicBezTo>
                      <a:pt x="101" y="76"/>
                      <a:pt x="96" y="75"/>
                      <a:pt x="91" y="75"/>
                    </a:cubicBezTo>
                    <a:cubicBezTo>
                      <a:pt x="90" y="74"/>
                      <a:pt x="88" y="74"/>
                      <a:pt x="87" y="74"/>
                    </a:cubicBezTo>
                    <a:cubicBezTo>
                      <a:pt x="84" y="74"/>
                      <a:pt x="81" y="73"/>
                      <a:pt x="78" y="73"/>
                    </a:cubicBezTo>
                    <a:cubicBezTo>
                      <a:pt x="75" y="72"/>
                      <a:pt x="73" y="72"/>
                      <a:pt x="71" y="72"/>
                    </a:cubicBezTo>
                    <a:cubicBezTo>
                      <a:pt x="70" y="71"/>
                      <a:pt x="69" y="71"/>
                      <a:pt x="67" y="71"/>
                    </a:cubicBezTo>
                    <a:cubicBezTo>
                      <a:pt x="62" y="70"/>
                      <a:pt x="57" y="69"/>
                      <a:pt x="52" y="67"/>
                    </a:cubicBezTo>
                    <a:cubicBezTo>
                      <a:pt x="51" y="67"/>
                      <a:pt x="50" y="67"/>
                      <a:pt x="49" y="67"/>
                    </a:cubicBezTo>
                    <a:cubicBezTo>
                      <a:pt x="49" y="66"/>
                      <a:pt x="48" y="66"/>
                      <a:pt x="48" y="66"/>
                    </a:cubicBezTo>
                    <a:cubicBezTo>
                      <a:pt x="46" y="66"/>
                      <a:pt x="44" y="65"/>
                      <a:pt x="41" y="64"/>
                    </a:cubicBezTo>
                    <a:cubicBezTo>
                      <a:pt x="38" y="63"/>
                      <a:pt x="35" y="62"/>
                      <a:pt x="32" y="61"/>
                    </a:cubicBezTo>
                    <a:cubicBezTo>
                      <a:pt x="31" y="61"/>
                      <a:pt x="30" y="60"/>
                      <a:pt x="28" y="59"/>
                    </a:cubicBezTo>
                    <a:cubicBezTo>
                      <a:pt x="23" y="57"/>
                      <a:pt x="19" y="55"/>
                      <a:pt x="15" y="53"/>
                    </a:cubicBezTo>
                    <a:cubicBezTo>
                      <a:pt x="14" y="52"/>
                      <a:pt x="13" y="52"/>
                      <a:pt x="13" y="51"/>
                    </a:cubicBezTo>
                    <a:cubicBezTo>
                      <a:pt x="12" y="51"/>
                      <a:pt x="12" y="50"/>
                      <a:pt x="11" y="50"/>
                    </a:cubicBezTo>
                    <a:cubicBezTo>
                      <a:pt x="10" y="49"/>
                      <a:pt x="9" y="49"/>
                      <a:pt x="9" y="48"/>
                    </a:cubicBezTo>
                    <a:cubicBezTo>
                      <a:pt x="3" y="43"/>
                      <a:pt x="0" y="38"/>
                      <a:pt x="0" y="33"/>
                    </a:cubicBezTo>
                    <a:cubicBezTo>
                      <a:pt x="0" y="32"/>
                      <a:pt x="0" y="32"/>
                      <a:pt x="0" y="31"/>
                    </a:cubicBezTo>
                    <a:cubicBezTo>
                      <a:pt x="0" y="0"/>
                      <a:pt x="0" y="0"/>
                      <a:pt x="0" y="0"/>
                    </a:cubicBezTo>
                    <a:cubicBezTo>
                      <a:pt x="9" y="0"/>
                      <a:pt x="9" y="0"/>
                      <a:pt x="9" y="0"/>
                    </a:cubicBezTo>
                    <a:cubicBezTo>
                      <a:pt x="13" y="0"/>
                      <a:pt x="13" y="0"/>
                      <a:pt x="13" y="0"/>
                    </a:cubicBezTo>
                    <a:cubicBezTo>
                      <a:pt x="28" y="0"/>
                      <a:pt x="28" y="0"/>
                      <a:pt x="28" y="0"/>
                    </a:cubicBezTo>
                    <a:cubicBezTo>
                      <a:pt x="32" y="0"/>
                      <a:pt x="32" y="0"/>
                      <a:pt x="32" y="0"/>
                    </a:cubicBezTo>
                    <a:cubicBezTo>
                      <a:pt x="44" y="0"/>
                      <a:pt x="44" y="0"/>
                      <a:pt x="44" y="0"/>
                    </a:cubicBezTo>
                    <a:cubicBezTo>
                      <a:pt x="48" y="0"/>
                      <a:pt x="48" y="0"/>
                      <a:pt x="48" y="0"/>
                    </a:cubicBezTo>
                    <a:cubicBezTo>
                      <a:pt x="52" y="0"/>
                      <a:pt x="52" y="0"/>
                      <a:pt x="52" y="0"/>
                    </a:cubicBezTo>
                    <a:cubicBezTo>
                      <a:pt x="67" y="0"/>
                      <a:pt x="67" y="0"/>
                      <a:pt x="67" y="0"/>
                    </a:cubicBezTo>
                    <a:cubicBezTo>
                      <a:pt x="71" y="0"/>
                      <a:pt x="71" y="0"/>
                      <a:pt x="71" y="0"/>
                    </a:cubicBezTo>
                    <a:cubicBezTo>
                      <a:pt x="87" y="0"/>
                      <a:pt x="87" y="0"/>
                      <a:pt x="87" y="0"/>
                    </a:cubicBezTo>
                    <a:cubicBezTo>
                      <a:pt x="91" y="0"/>
                      <a:pt x="91" y="0"/>
                      <a:pt x="91" y="0"/>
                    </a:cubicBezTo>
                    <a:cubicBezTo>
                      <a:pt x="106" y="0"/>
                      <a:pt x="106" y="0"/>
                      <a:pt x="106" y="0"/>
                    </a:cubicBezTo>
                    <a:cubicBezTo>
                      <a:pt x="111" y="0"/>
                      <a:pt x="111" y="0"/>
                      <a:pt x="111" y="0"/>
                    </a:cubicBezTo>
                    <a:cubicBezTo>
                      <a:pt x="126" y="0"/>
                      <a:pt x="126" y="0"/>
                      <a:pt x="126" y="0"/>
                    </a:cubicBezTo>
                    <a:cubicBezTo>
                      <a:pt x="130" y="0"/>
                      <a:pt x="130" y="0"/>
                      <a:pt x="130" y="0"/>
                    </a:cubicBezTo>
                    <a:cubicBezTo>
                      <a:pt x="145" y="0"/>
                      <a:pt x="145" y="0"/>
                      <a:pt x="145" y="0"/>
                    </a:cubicBezTo>
                    <a:cubicBezTo>
                      <a:pt x="150" y="0"/>
                      <a:pt x="150" y="0"/>
                      <a:pt x="150" y="0"/>
                    </a:cubicBezTo>
                    <a:cubicBezTo>
                      <a:pt x="165" y="0"/>
                      <a:pt x="165" y="0"/>
                      <a:pt x="165" y="0"/>
                    </a:cubicBezTo>
                    <a:cubicBezTo>
                      <a:pt x="169" y="0"/>
                      <a:pt x="169" y="0"/>
                      <a:pt x="169" y="0"/>
                    </a:cubicBezTo>
                    <a:cubicBezTo>
                      <a:pt x="185" y="0"/>
                      <a:pt x="185" y="0"/>
                      <a:pt x="185" y="0"/>
                    </a:cubicBezTo>
                    <a:cubicBezTo>
                      <a:pt x="189" y="0"/>
                      <a:pt x="189" y="0"/>
                      <a:pt x="189" y="0"/>
                    </a:cubicBezTo>
                    <a:cubicBezTo>
                      <a:pt x="204" y="0"/>
                      <a:pt x="204" y="0"/>
                      <a:pt x="204" y="0"/>
                    </a:cubicBezTo>
                    <a:cubicBezTo>
                      <a:pt x="208" y="0"/>
                      <a:pt x="208" y="0"/>
                      <a:pt x="208" y="0"/>
                    </a:cubicBezTo>
                    <a:cubicBezTo>
                      <a:pt x="224" y="0"/>
                      <a:pt x="224" y="0"/>
                      <a:pt x="224" y="0"/>
                    </a:cubicBezTo>
                    <a:cubicBezTo>
                      <a:pt x="228" y="0"/>
                      <a:pt x="228" y="0"/>
                      <a:pt x="228" y="0"/>
                    </a:cubicBezTo>
                    <a:cubicBezTo>
                      <a:pt x="243" y="0"/>
                      <a:pt x="243" y="0"/>
                      <a:pt x="243" y="0"/>
                    </a:cubicBezTo>
                    <a:cubicBezTo>
                      <a:pt x="247" y="0"/>
                      <a:pt x="247" y="0"/>
                      <a:pt x="247" y="0"/>
                    </a:cubicBezTo>
                    <a:cubicBezTo>
                      <a:pt x="248" y="0"/>
                      <a:pt x="248" y="0"/>
                      <a:pt x="248" y="0"/>
                    </a:cubicBezTo>
                    <a:cubicBezTo>
                      <a:pt x="263" y="0"/>
                      <a:pt x="263" y="0"/>
                      <a:pt x="263" y="0"/>
                    </a:cubicBezTo>
                    <a:cubicBezTo>
                      <a:pt x="267" y="0"/>
                      <a:pt x="267" y="0"/>
                      <a:pt x="267" y="0"/>
                    </a:cubicBezTo>
                    <a:cubicBezTo>
                      <a:pt x="282" y="0"/>
                      <a:pt x="282" y="0"/>
                      <a:pt x="282" y="0"/>
                    </a:cubicBezTo>
                    <a:cubicBezTo>
                      <a:pt x="286" y="0"/>
                      <a:pt x="286" y="0"/>
                      <a:pt x="286" y="0"/>
                    </a:cubicBezTo>
                    <a:cubicBezTo>
                      <a:pt x="294" y="0"/>
                      <a:pt x="294" y="0"/>
                      <a:pt x="294" y="0"/>
                    </a:cubicBezTo>
                    <a:cubicBezTo>
                      <a:pt x="294" y="32"/>
                      <a:pt x="294" y="32"/>
                      <a:pt x="294" y="32"/>
                    </a:cubicBezTo>
                    <a:cubicBezTo>
                      <a:pt x="294" y="32"/>
                      <a:pt x="294" y="32"/>
                      <a:pt x="294"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8" name="Freeform 228"/>
              <p:cNvSpPr/>
              <p:nvPr/>
            </p:nvSpPr>
            <p:spPr bwMode="auto">
              <a:xfrm>
                <a:off x="3612" y="2924"/>
                <a:ext cx="9" cy="120"/>
              </a:xfrm>
              <a:custGeom>
                <a:avLst/>
                <a:gdLst>
                  <a:gd name="T0" fmla="*/ 4 w 4"/>
                  <a:gd name="T1" fmla="*/ 0 h 51"/>
                  <a:gd name="T2" fmla="*/ 4 w 4"/>
                  <a:gd name="T3" fmla="*/ 51 h 51"/>
                  <a:gd name="T4" fmla="*/ 2 w 4"/>
                  <a:gd name="T5" fmla="*/ 50 h 51"/>
                  <a:gd name="T6" fmla="*/ 0 w 4"/>
                  <a:gd name="T7" fmla="*/ 48 h 51"/>
                  <a:gd name="T8" fmla="*/ 0 w 4"/>
                  <a:gd name="T9" fmla="*/ 0 h 51"/>
                  <a:gd name="T10" fmla="*/ 4 w 4"/>
                  <a:gd name="T11" fmla="*/ 0 h 51"/>
                </a:gdLst>
                <a:ahLst/>
                <a:cxnLst>
                  <a:cxn ang="0">
                    <a:pos x="T0" y="T1"/>
                  </a:cxn>
                  <a:cxn ang="0">
                    <a:pos x="T2" y="T3"/>
                  </a:cxn>
                  <a:cxn ang="0">
                    <a:pos x="T4" y="T5"/>
                  </a:cxn>
                  <a:cxn ang="0">
                    <a:pos x="T6" y="T7"/>
                  </a:cxn>
                  <a:cxn ang="0">
                    <a:pos x="T8" y="T9"/>
                  </a:cxn>
                  <a:cxn ang="0">
                    <a:pos x="T10" y="T11"/>
                  </a:cxn>
                </a:cxnLst>
                <a:rect l="0" t="0" r="r" b="b"/>
                <a:pathLst>
                  <a:path w="4" h="51">
                    <a:moveTo>
                      <a:pt x="4" y="0"/>
                    </a:moveTo>
                    <a:cubicBezTo>
                      <a:pt x="4" y="51"/>
                      <a:pt x="4" y="51"/>
                      <a:pt x="4" y="51"/>
                    </a:cubicBezTo>
                    <a:cubicBezTo>
                      <a:pt x="3" y="51"/>
                      <a:pt x="3" y="50"/>
                      <a:pt x="2" y="50"/>
                    </a:cubicBezTo>
                    <a:cubicBezTo>
                      <a:pt x="1" y="49"/>
                      <a:pt x="0" y="49"/>
                      <a:pt x="0" y="4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9" name="Freeform 229"/>
              <p:cNvSpPr/>
              <p:nvPr/>
            </p:nvSpPr>
            <p:spPr bwMode="auto">
              <a:xfrm>
                <a:off x="3657" y="2924"/>
                <a:ext cx="9" cy="144"/>
              </a:xfrm>
              <a:custGeom>
                <a:avLst/>
                <a:gdLst>
                  <a:gd name="T0" fmla="*/ 4 w 4"/>
                  <a:gd name="T1" fmla="*/ 0 h 61"/>
                  <a:gd name="T2" fmla="*/ 4 w 4"/>
                  <a:gd name="T3" fmla="*/ 61 h 61"/>
                  <a:gd name="T4" fmla="*/ 0 w 4"/>
                  <a:gd name="T5" fmla="*/ 59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1"/>
                      <a:pt x="4" y="61"/>
                      <a:pt x="4" y="61"/>
                    </a:cubicBezTo>
                    <a:cubicBezTo>
                      <a:pt x="3" y="61"/>
                      <a:pt x="2" y="60"/>
                      <a:pt x="0" y="5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0" name="Freeform 230"/>
              <p:cNvSpPr/>
              <p:nvPr/>
            </p:nvSpPr>
            <p:spPr bwMode="auto">
              <a:xfrm>
                <a:off x="3704" y="2924"/>
                <a:ext cx="9" cy="158"/>
              </a:xfrm>
              <a:custGeom>
                <a:avLst/>
                <a:gdLst>
                  <a:gd name="T0" fmla="*/ 4 w 4"/>
                  <a:gd name="T1" fmla="*/ 0 h 67"/>
                  <a:gd name="T2" fmla="*/ 4 w 4"/>
                  <a:gd name="T3" fmla="*/ 67 h 67"/>
                  <a:gd name="T4" fmla="*/ 1 w 4"/>
                  <a:gd name="T5" fmla="*/ 67 h 67"/>
                  <a:gd name="T6" fmla="*/ 0 w 4"/>
                  <a:gd name="T7" fmla="*/ 66 h 67"/>
                  <a:gd name="T8" fmla="*/ 0 w 4"/>
                  <a:gd name="T9" fmla="*/ 0 h 67"/>
                  <a:gd name="T10" fmla="*/ 4 w 4"/>
                  <a:gd name="T11" fmla="*/ 0 h 67"/>
                </a:gdLst>
                <a:ahLst/>
                <a:cxnLst>
                  <a:cxn ang="0">
                    <a:pos x="T0" y="T1"/>
                  </a:cxn>
                  <a:cxn ang="0">
                    <a:pos x="T2" y="T3"/>
                  </a:cxn>
                  <a:cxn ang="0">
                    <a:pos x="T4" y="T5"/>
                  </a:cxn>
                  <a:cxn ang="0">
                    <a:pos x="T6" y="T7"/>
                  </a:cxn>
                  <a:cxn ang="0">
                    <a:pos x="T8" y="T9"/>
                  </a:cxn>
                  <a:cxn ang="0">
                    <a:pos x="T10" y="T11"/>
                  </a:cxn>
                </a:cxnLst>
                <a:rect l="0" t="0" r="r" b="b"/>
                <a:pathLst>
                  <a:path w="4" h="67">
                    <a:moveTo>
                      <a:pt x="4" y="0"/>
                    </a:moveTo>
                    <a:cubicBezTo>
                      <a:pt x="4" y="67"/>
                      <a:pt x="4" y="67"/>
                      <a:pt x="4" y="67"/>
                    </a:cubicBezTo>
                    <a:cubicBezTo>
                      <a:pt x="3" y="67"/>
                      <a:pt x="2" y="67"/>
                      <a:pt x="1" y="67"/>
                    </a:cubicBezTo>
                    <a:cubicBezTo>
                      <a:pt x="1" y="66"/>
                      <a:pt x="0" y="66"/>
                      <a:pt x="0" y="6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1" name="Freeform 231"/>
              <p:cNvSpPr/>
              <p:nvPr/>
            </p:nvSpPr>
            <p:spPr bwMode="auto">
              <a:xfrm>
                <a:off x="3749" y="2924"/>
                <a:ext cx="9" cy="170"/>
              </a:xfrm>
              <a:custGeom>
                <a:avLst/>
                <a:gdLst>
                  <a:gd name="T0" fmla="*/ 4 w 4"/>
                  <a:gd name="T1" fmla="*/ 0 h 72"/>
                  <a:gd name="T2" fmla="*/ 4 w 4"/>
                  <a:gd name="T3" fmla="*/ 72 h 72"/>
                  <a:gd name="T4" fmla="*/ 0 w 4"/>
                  <a:gd name="T5" fmla="*/ 71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2"/>
                      <a:pt x="4" y="72"/>
                      <a:pt x="4" y="72"/>
                    </a:cubicBezTo>
                    <a:cubicBezTo>
                      <a:pt x="3" y="71"/>
                      <a:pt x="2"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2" name="Freeform 232"/>
              <p:cNvSpPr/>
              <p:nvPr/>
            </p:nvSpPr>
            <p:spPr bwMode="auto">
              <a:xfrm>
                <a:off x="3796" y="2924"/>
                <a:ext cx="10" cy="177"/>
              </a:xfrm>
              <a:custGeom>
                <a:avLst/>
                <a:gdLst>
                  <a:gd name="T0" fmla="*/ 4 w 4"/>
                  <a:gd name="T1" fmla="*/ 0 h 75"/>
                  <a:gd name="T2" fmla="*/ 4 w 4"/>
                  <a:gd name="T3" fmla="*/ 75 h 75"/>
                  <a:gd name="T4" fmla="*/ 0 w 4"/>
                  <a:gd name="T5" fmla="*/ 74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5"/>
                      <a:pt x="4" y="75"/>
                      <a:pt x="4" y="75"/>
                    </a:cubicBezTo>
                    <a:cubicBezTo>
                      <a:pt x="3" y="74"/>
                      <a:pt x="1"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3" name="Freeform 233"/>
              <p:cNvSpPr/>
              <p:nvPr/>
            </p:nvSpPr>
            <p:spPr bwMode="auto">
              <a:xfrm>
                <a:off x="3841" y="2924"/>
                <a:ext cx="12" cy="182"/>
              </a:xfrm>
              <a:custGeom>
                <a:avLst/>
                <a:gdLst>
                  <a:gd name="T0" fmla="*/ 5 w 5"/>
                  <a:gd name="T1" fmla="*/ 0 h 77"/>
                  <a:gd name="T2" fmla="*/ 5 w 5"/>
                  <a:gd name="T3" fmla="*/ 77 h 77"/>
                  <a:gd name="T4" fmla="*/ 0 w 5"/>
                  <a:gd name="T5" fmla="*/ 76 h 77"/>
                  <a:gd name="T6" fmla="*/ 0 w 5"/>
                  <a:gd name="T7" fmla="*/ 0 h 77"/>
                  <a:gd name="T8" fmla="*/ 5 w 5"/>
                  <a:gd name="T9" fmla="*/ 0 h 77"/>
                </a:gdLst>
                <a:ahLst/>
                <a:cxnLst>
                  <a:cxn ang="0">
                    <a:pos x="T0" y="T1"/>
                  </a:cxn>
                  <a:cxn ang="0">
                    <a:pos x="T2" y="T3"/>
                  </a:cxn>
                  <a:cxn ang="0">
                    <a:pos x="T4" y="T5"/>
                  </a:cxn>
                  <a:cxn ang="0">
                    <a:pos x="T6" y="T7"/>
                  </a:cxn>
                  <a:cxn ang="0">
                    <a:pos x="T8" y="T9"/>
                  </a:cxn>
                </a:cxnLst>
                <a:rect l="0" t="0" r="r" b="b"/>
                <a:pathLst>
                  <a:path w="5" h="77">
                    <a:moveTo>
                      <a:pt x="5" y="0"/>
                    </a:moveTo>
                    <a:cubicBezTo>
                      <a:pt x="5" y="77"/>
                      <a:pt x="5" y="77"/>
                      <a:pt x="5" y="77"/>
                    </a:cubicBezTo>
                    <a:cubicBezTo>
                      <a:pt x="3" y="76"/>
                      <a:pt x="2" y="76"/>
                      <a:pt x="0" y="76"/>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4" name="Freeform 234"/>
              <p:cNvSpPr/>
              <p:nvPr/>
            </p:nvSpPr>
            <p:spPr bwMode="auto">
              <a:xfrm>
                <a:off x="3889" y="2924"/>
                <a:ext cx="9" cy="184"/>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3"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5" name="Freeform 235"/>
              <p:cNvSpPr/>
              <p:nvPr/>
            </p:nvSpPr>
            <p:spPr bwMode="auto">
              <a:xfrm>
                <a:off x="3934" y="2924"/>
                <a:ext cx="11" cy="184"/>
              </a:xfrm>
              <a:custGeom>
                <a:avLst/>
                <a:gdLst>
                  <a:gd name="T0" fmla="*/ 5 w 5"/>
                  <a:gd name="T1" fmla="*/ 0 h 78"/>
                  <a:gd name="T2" fmla="*/ 5 w 5"/>
                  <a:gd name="T3" fmla="*/ 78 h 78"/>
                  <a:gd name="T4" fmla="*/ 2 w 5"/>
                  <a:gd name="T5" fmla="*/ 78 h 78"/>
                  <a:gd name="T6" fmla="*/ 0 w 5"/>
                  <a:gd name="T7" fmla="*/ 78 h 78"/>
                  <a:gd name="T8" fmla="*/ 0 w 5"/>
                  <a:gd name="T9" fmla="*/ 0 h 78"/>
                  <a:gd name="T10" fmla="*/ 5 w 5"/>
                  <a:gd name="T11" fmla="*/ 0 h 78"/>
                </a:gdLst>
                <a:ahLst/>
                <a:cxnLst>
                  <a:cxn ang="0">
                    <a:pos x="T0" y="T1"/>
                  </a:cxn>
                  <a:cxn ang="0">
                    <a:pos x="T2" y="T3"/>
                  </a:cxn>
                  <a:cxn ang="0">
                    <a:pos x="T4" y="T5"/>
                  </a:cxn>
                  <a:cxn ang="0">
                    <a:pos x="T6" y="T7"/>
                  </a:cxn>
                  <a:cxn ang="0">
                    <a:pos x="T8" y="T9"/>
                  </a:cxn>
                  <a:cxn ang="0">
                    <a:pos x="T10" y="T11"/>
                  </a:cxn>
                </a:cxnLst>
                <a:rect l="0" t="0" r="r" b="b"/>
                <a:pathLst>
                  <a:path w="5" h="78">
                    <a:moveTo>
                      <a:pt x="5" y="0"/>
                    </a:moveTo>
                    <a:cubicBezTo>
                      <a:pt x="5" y="78"/>
                      <a:pt x="5" y="78"/>
                      <a:pt x="5" y="78"/>
                    </a:cubicBezTo>
                    <a:cubicBezTo>
                      <a:pt x="4" y="78"/>
                      <a:pt x="3" y="78"/>
                      <a:pt x="2" y="78"/>
                    </a:cubicBezTo>
                    <a:cubicBezTo>
                      <a:pt x="1" y="78"/>
                      <a:pt x="1" y="78"/>
                      <a:pt x="0" y="78"/>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6" name="Freeform 236"/>
              <p:cNvSpPr/>
              <p:nvPr/>
            </p:nvSpPr>
            <p:spPr bwMode="auto">
              <a:xfrm>
                <a:off x="3981" y="2924"/>
                <a:ext cx="9" cy="184"/>
              </a:xfrm>
              <a:custGeom>
                <a:avLst/>
                <a:gdLst>
                  <a:gd name="T0" fmla="*/ 4 w 4"/>
                  <a:gd name="T1" fmla="*/ 0 h 78"/>
                  <a:gd name="T2" fmla="*/ 4 w 4"/>
                  <a:gd name="T3" fmla="*/ 77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7"/>
                      <a:pt x="4" y="77"/>
                      <a:pt x="4" y="77"/>
                    </a:cubicBezTo>
                    <a:cubicBezTo>
                      <a:pt x="3"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7" name="Freeform 237"/>
              <p:cNvSpPr/>
              <p:nvPr/>
            </p:nvSpPr>
            <p:spPr bwMode="auto">
              <a:xfrm>
                <a:off x="4028" y="2924"/>
                <a:ext cx="10" cy="180"/>
              </a:xfrm>
              <a:custGeom>
                <a:avLst/>
                <a:gdLst>
                  <a:gd name="T0" fmla="*/ 4 w 4"/>
                  <a:gd name="T1" fmla="*/ 0 h 76"/>
                  <a:gd name="T2" fmla="*/ 4 w 4"/>
                  <a:gd name="T3" fmla="*/ 76 h 76"/>
                  <a:gd name="T4" fmla="*/ 0 w 4"/>
                  <a:gd name="T5" fmla="*/ 76 h 76"/>
                  <a:gd name="T6" fmla="*/ 0 w 4"/>
                  <a:gd name="T7" fmla="*/ 0 h 76"/>
                  <a:gd name="T8" fmla="*/ 4 w 4"/>
                  <a:gd name="T9" fmla="*/ 0 h 76"/>
                </a:gdLst>
                <a:ahLst/>
                <a:cxnLst>
                  <a:cxn ang="0">
                    <a:pos x="T0" y="T1"/>
                  </a:cxn>
                  <a:cxn ang="0">
                    <a:pos x="T2" y="T3"/>
                  </a:cxn>
                  <a:cxn ang="0">
                    <a:pos x="T4" y="T5"/>
                  </a:cxn>
                  <a:cxn ang="0">
                    <a:pos x="T6" y="T7"/>
                  </a:cxn>
                  <a:cxn ang="0">
                    <a:pos x="T8" y="T9"/>
                  </a:cxn>
                </a:cxnLst>
                <a:rect l="0" t="0" r="r" b="b"/>
                <a:pathLst>
                  <a:path w="4" h="76">
                    <a:moveTo>
                      <a:pt x="4" y="0"/>
                    </a:moveTo>
                    <a:cubicBezTo>
                      <a:pt x="4" y="76"/>
                      <a:pt x="4" y="76"/>
                      <a:pt x="4" y="76"/>
                    </a:cubicBezTo>
                    <a:cubicBezTo>
                      <a:pt x="2" y="76"/>
                      <a:pt x="1" y="76"/>
                      <a:pt x="0" y="7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8" name="Freeform 238"/>
              <p:cNvSpPr/>
              <p:nvPr/>
            </p:nvSpPr>
            <p:spPr bwMode="auto">
              <a:xfrm>
                <a:off x="4073" y="2924"/>
                <a:ext cx="10" cy="175"/>
              </a:xfrm>
              <a:custGeom>
                <a:avLst/>
                <a:gdLst>
                  <a:gd name="T0" fmla="*/ 4 w 4"/>
                  <a:gd name="T1" fmla="*/ 0 h 74"/>
                  <a:gd name="T2" fmla="*/ 4 w 4"/>
                  <a:gd name="T3" fmla="*/ 74 h 74"/>
                  <a:gd name="T4" fmla="*/ 0 w 4"/>
                  <a:gd name="T5" fmla="*/ 74 h 74"/>
                  <a:gd name="T6" fmla="*/ 0 w 4"/>
                  <a:gd name="T7" fmla="*/ 0 h 74"/>
                  <a:gd name="T8" fmla="*/ 4 w 4"/>
                  <a:gd name="T9" fmla="*/ 0 h 74"/>
                </a:gdLst>
                <a:ahLst/>
                <a:cxnLst>
                  <a:cxn ang="0">
                    <a:pos x="T0" y="T1"/>
                  </a:cxn>
                  <a:cxn ang="0">
                    <a:pos x="T2" y="T3"/>
                  </a:cxn>
                  <a:cxn ang="0">
                    <a:pos x="T4" y="T5"/>
                  </a:cxn>
                  <a:cxn ang="0">
                    <a:pos x="T6" y="T7"/>
                  </a:cxn>
                  <a:cxn ang="0">
                    <a:pos x="T8" y="T9"/>
                  </a:cxn>
                </a:cxnLst>
                <a:rect l="0" t="0" r="r" b="b"/>
                <a:pathLst>
                  <a:path w="4" h="74">
                    <a:moveTo>
                      <a:pt x="4" y="0"/>
                    </a:moveTo>
                    <a:cubicBezTo>
                      <a:pt x="4" y="74"/>
                      <a:pt x="4" y="74"/>
                      <a:pt x="4" y="74"/>
                    </a:cubicBezTo>
                    <a:cubicBezTo>
                      <a:pt x="3" y="74"/>
                      <a:pt x="1"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9" name="Freeform 239"/>
              <p:cNvSpPr/>
              <p:nvPr/>
            </p:nvSpPr>
            <p:spPr bwMode="auto">
              <a:xfrm>
                <a:off x="4121" y="2924"/>
                <a:ext cx="9" cy="168"/>
              </a:xfrm>
              <a:custGeom>
                <a:avLst/>
                <a:gdLst>
                  <a:gd name="T0" fmla="*/ 4 w 4"/>
                  <a:gd name="T1" fmla="*/ 0 h 71"/>
                  <a:gd name="T2" fmla="*/ 4 w 4"/>
                  <a:gd name="T3" fmla="*/ 71 h 71"/>
                  <a:gd name="T4" fmla="*/ 0 w 4"/>
                  <a:gd name="T5" fmla="*/ 71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2" y="71"/>
                      <a:pt x="1"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0" name="Freeform 240"/>
              <p:cNvSpPr/>
              <p:nvPr/>
            </p:nvSpPr>
            <p:spPr bwMode="auto">
              <a:xfrm>
                <a:off x="4166" y="2924"/>
                <a:ext cx="9" cy="158"/>
              </a:xfrm>
              <a:custGeom>
                <a:avLst/>
                <a:gdLst>
                  <a:gd name="T0" fmla="*/ 4 w 4"/>
                  <a:gd name="T1" fmla="*/ 0 h 67"/>
                  <a:gd name="T2" fmla="*/ 4 w 4"/>
                  <a:gd name="T3" fmla="*/ 66 h 67"/>
                  <a:gd name="T4" fmla="*/ 0 w 4"/>
                  <a:gd name="T5" fmla="*/ 67 h 67"/>
                  <a:gd name="T6" fmla="*/ 0 w 4"/>
                  <a:gd name="T7" fmla="*/ 0 h 67"/>
                  <a:gd name="T8" fmla="*/ 4 w 4"/>
                  <a:gd name="T9" fmla="*/ 0 h 67"/>
                </a:gdLst>
                <a:ahLst/>
                <a:cxnLst>
                  <a:cxn ang="0">
                    <a:pos x="T0" y="T1"/>
                  </a:cxn>
                  <a:cxn ang="0">
                    <a:pos x="T2" y="T3"/>
                  </a:cxn>
                  <a:cxn ang="0">
                    <a:pos x="T4" y="T5"/>
                  </a:cxn>
                  <a:cxn ang="0">
                    <a:pos x="T6" y="T7"/>
                  </a:cxn>
                  <a:cxn ang="0">
                    <a:pos x="T8" y="T9"/>
                  </a:cxn>
                </a:cxnLst>
                <a:rect l="0" t="0" r="r" b="b"/>
                <a:pathLst>
                  <a:path w="4" h="67">
                    <a:moveTo>
                      <a:pt x="4" y="0"/>
                    </a:moveTo>
                    <a:cubicBezTo>
                      <a:pt x="4" y="66"/>
                      <a:pt x="4" y="66"/>
                      <a:pt x="4" y="66"/>
                    </a:cubicBezTo>
                    <a:cubicBezTo>
                      <a:pt x="3" y="66"/>
                      <a:pt x="1" y="67"/>
                      <a:pt x="0" y="6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1" name="Freeform 241"/>
              <p:cNvSpPr/>
              <p:nvPr/>
            </p:nvSpPr>
            <p:spPr bwMode="auto">
              <a:xfrm>
                <a:off x="4213" y="2924"/>
                <a:ext cx="9" cy="144"/>
              </a:xfrm>
              <a:custGeom>
                <a:avLst/>
                <a:gdLst>
                  <a:gd name="T0" fmla="*/ 4 w 4"/>
                  <a:gd name="T1" fmla="*/ 0 h 61"/>
                  <a:gd name="T2" fmla="*/ 4 w 4"/>
                  <a:gd name="T3" fmla="*/ 59 h 61"/>
                  <a:gd name="T4" fmla="*/ 0 w 4"/>
                  <a:gd name="T5" fmla="*/ 61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59"/>
                      <a:pt x="4" y="59"/>
                      <a:pt x="4" y="59"/>
                    </a:cubicBezTo>
                    <a:cubicBezTo>
                      <a:pt x="2" y="59"/>
                      <a:pt x="1" y="60"/>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2" name="Freeform 242"/>
              <p:cNvSpPr/>
              <p:nvPr/>
            </p:nvSpPr>
            <p:spPr bwMode="auto">
              <a:xfrm>
                <a:off x="4258" y="2924"/>
                <a:ext cx="9" cy="118"/>
              </a:xfrm>
              <a:custGeom>
                <a:avLst/>
                <a:gdLst>
                  <a:gd name="T0" fmla="*/ 4 w 4"/>
                  <a:gd name="T1" fmla="*/ 0 h 50"/>
                  <a:gd name="T2" fmla="*/ 4 w 4"/>
                  <a:gd name="T3" fmla="*/ 47 h 50"/>
                  <a:gd name="T4" fmla="*/ 0 w 4"/>
                  <a:gd name="T5" fmla="*/ 50 h 50"/>
                  <a:gd name="T6" fmla="*/ 0 w 4"/>
                  <a:gd name="T7" fmla="*/ 0 h 50"/>
                  <a:gd name="T8" fmla="*/ 4 w 4"/>
                  <a:gd name="T9" fmla="*/ 0 h 50"/>
                </a:gdLst>
                <a:ahLst/>
                <a:cxnLst>
                  <a:cxn ang="0">
                    <a:pos x="T0" y="T1"/>
                  </a:cxn>
                  <a:cxn ang="0">
                    <a:pos x="T2" y="T3"/>
                  </a:cxn>
                  <a:cxn ang="0">
                    <a:pos x="T4" y="T5"/>
                  </a:cxn>
                  <a:cxn ang="0">
                    <a:pos x="T6" y="T7"/>
                  </a:cxn>
                  <a:cxn ang="0">
                    <a:pos x="T8" y="T9"/>
                  </a:cxn>
                </a:cxnLst>
                <a:rect l="0" t="0" r="r" b="b"/>
                <a:pathLst>
                  <a:path w="4" h="50">
                    <a:moveTo>
                      <a:pt x="4" y="0"/>
                    </a:moveTo>
                    <a:cubicBezTo>
                      <a:pt x="4" y="47"/>
                      <a:pt x="4" y="47"/>
                      <a:pt x="4" y="47"/>
                    </a:cubicBezTo>
                    <a:cubicBezTo>
                      <a:pt x="3" y="48"/>
                      <a:pt x="2" y="49"/>
                      <a:pt x="0" y="5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3" name="Freeform 243"/>
              <p:cNvSpPr/>
              <p:nvPr/>
            </p:nvSpPr>
            <p:spPr bwMode="auto">
              <a:xfrm>
                <a:off x="3590" y="2824"/>
                <a:ext cx="696" cy="199"/>
              </a:xfrm>
              <a:custGeom>
                <a:avLst/>
                <a:gdLst>
                  <a:gd name="T0" fmla="*/ 294 w 294"/>
                  <a:gd name="T1" fmla="*/ 42 h 84"/>
                  <a:gd name="T2" fmla="*/ 147 w 294"/>
                  <a:gd name="T3" fmla="*/ 84 h 84"/>
                  <a:gd name="T4" fmla="*/ 115 w 294"/>
                  <a:gd name="T5" fmla="*/ 83 h 84"/>
                  <a:gd name="T6" fmla="*/ 78 w 294"/>
                  <a:gd name="T7" fmla="*/ 79 h 84"/>
                  <a:gd name="T8" fmla="*/ 49 w 294"/>
                  <a:gd name="T9" fmla="*/ 73 h 84"/>
                  <a:gd name="T10" fmla="*/ 41 w 294"/>
                  <a:gd name="T11" fmla="*/ 71 h 84"/>
                  <a:gd name="T12" fmla="*/ 15 w 294"/>
                  <a:gd name="T13" fmla="*/ 60 h 84"/>
                  <a:gd name="T14" fmla="*/ 11 w 294"/>
                  <a:gd name="T15" fmla="*/ 58 h 84"/>
                  <a:gd name="T16" fmla="*/ 0 w 294"/>
                  <a:gd name="T17" fmla="*/ 42 h 84"/>
                  <a:gd name="T18" fmla="*/ 0 w 294"/>
                  <a:gd name="T19" fmla="*/ 40 h 84"/>
                  <a:gd name="T20" fmla="*/ 147 w 294"/>
                  <a:gd name="T21" fmla="*/ 0 h 84"/>
                  <a:gd name="T22" fmla="*/ 202 w 294"/>
                  <a:gd name="T23" fmla="*/ 3 h 84"/>
                  <a:gd name="T24" fmla="*/ 212 w 294"/>
                  <a:gd name="T25" fmla="*/ 4 h 84"/>
                  <a:gd name="T26" fmla="*/ 249 w 294"/>
                  <a:gd name="T27" fmla="*/ 12 h 84"/>
                  <a:gd name="T28" fmla="*/ 256 w 294"/>
                  <a:gd name="T29" fmla="*/ 14 h 84"/>
                  <a:gd name="T30" fmla="*/ 277 w 294"/>
                  <a:gd name="T31" fmla="*/ 22 h 84"/>
                  <a:gd name="T32" fmla="*/ 290 w 294"/>
                  <a:gd name="T33" fmla="*/ 32 h 84"/>
                  <a:gd name="T34" fmla="*/ 294 w 294"/>
                  <a:gd name="T35" fmla="*/ 40 h 84"/>
                  <a:gd name="T36" fmla="*/ 294 w 294"/>
                  <a:gd name="T3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4" h="84">
                    <a:moveTo>
                      <a:pt x="294" y="42"/>
                    </a:moveTo>
                    <a:cubicBezTo>
                      <a:pt x="294" y="65"/>
                      <a:pt x="228" y="84"/>
                      <a:pt x="147" y="84"/>
                    </a:cubicBezTo>
                    <a:cubicBezTo>
                      <a:pt x="136" y="84"/>
                      <a:pt x="125" y="83"/>
                      <a:pt x="115" y="83"/>
                    </a:cubicBezTo>
                    <a:cubicBezTo>
                      <a:pt x="101" y="82"/>
                      <a:pt x="89" y="81"/>
                      <a:pt x="78" y="79"/>
                    </a:cubicBezTo>
                    <a:cubicBezTo>
                      <a:pt x="67" y="77"/>
                      <a:pt x="58" y="75"/>
                      <a:pt x="49" y="73"/>
                    </a:cubicBezTo>
                    <a:cubicBezTo>
                      <a:pt x="46" y="72"/>
                      <a:pt x="44" y="72"/>
                      <a:pt x="41" y="71"/>
                    </a:cubicBezTo>
                    <a:cubicBezTo>
                      <a:pt x="31" y="68"/>
                      <a:pt x="22" y="64"/>
                      <a:pt x="15" y="60"/>
                    </a:cubicBezTo>
                    <a:cubicBezTo>
                      <a:pt x="13" y="60"/>
                      <a:pt x="12" y="59"/>
                      <a:pt x="11" y="58"/>
                    </a:cubicBezTo>
                    <a:cubicBezTo>
                      <a:pt x="4" y="53"/>
                      <a:pt x="0" y="48"/>
                      <a:pt x="0" y="42"/>
                    </a:cubicBezTo>
                    <a:cubicBezTo>
                      <a:pt x="0" y="41"/>
                      <a:pt x="0" y="41"/>
                      <a:pt x="0" y="40"/>
                    </a:cubicBezTo>
                    <a:cubicBezTo>
                      <a:pt x="3" y="18"/>
                      <a:pt x="67" y="0"/>
                      <a:pt x="147" y="0"/>
                    </a:cubicBezTo>
                    <a:cubicBezTo>
                      <a:pt x="166" y="0"/>
                      <a:pt x="185" y="1"/>
                      <a:pt x="202" y="3"/>
                    </a:cubicBezTo>
                    <a:cubicBezTo>
                      <a:pt x="205" y="4"/>
                      <a:pt x="209" y="4"/>
                      <a:pt x="212" y="4"/>
                    </a:cubicBezTo>
                    <a:cubicBezTo>
                      <a:pt x="226" y="6"/>
                      <a:pt x="238" y="9"/>
                      <a:pt x="249" y="12"/>
                    </a:cubicBezTo>
                    <a:cubicBezTo>
                      <a:pt x="252" y="13"/>
                      <a:pt x="254" y="13"/>
                      <a:pt x="256" y="14"/>
                    </a:cubicBezTo>
                    <a:cubicBezTo>
                      <a:pt x="264" y="17"/>
                      <a:pt x="271" y="19"/>
                      <a:pt x="277" y="22"/>
                    </a:cubicBezTo>
                    <a:cubicBezTo>
                      <a:pt x="283" y="26"/>
                      <a:pt x="287" y="29"/>
                      <a:pt x="290" y="32"/>
                    </a:cubicBezTo>
                    <a:cubicBezTo>
                      <a:pt x="292" y="35"/>
                      <a:pt x="293" y="38"/>
                      <a:pt x="294" y="40"/>
                    </a:cubicBezTo>
                    <a:cubicBezTo>
                      <a:pt x="294" y="41"/>
                      <a:pt x="294" y="41"/>
                      <a:pt x="294"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4" name="Rectangle 244"/>
              <p:cNvSpPr>
                <a:spLocks noChangeArrowheads="1"/>
              </p:cNvSpPr>
              <p:nvPr/>
            </p:nvSpPr>
            <p:spPr bwMode="auto">
              <a:xfrm>
                <a:off x="3775" y="2898"/>
                <a:ext cx="502" cy="123"/>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5" name="Freeform 245"/>
              <p:cNvSpPr/>
              <p:nvPr/>
            </p:nvSpPr>
            <p:spPr bwMode="auto">
              <a:xfrm>
                <a:off x="3616" y="2945"/>
                <a:ext cx="62" cy="21"/>
              </a:xfrm>
              <a:custGeom>
                <a:avLst/>
                <a:gdLst>
                  <a:gd name="T0" fmla="*/ 23 w 26"/>
                  <a:gd name="T1" fmla="*/ 0 h 9"/>
                  <a:gd name="T2" fmla="*/ 0 w 26"/>
                  <a:gd name="T3" fmla="*/ 7 h 9"/>
                  <a:gd name="T4" fmla="*/ 4 w 26"/>
                  <a:gd name="T5" fmla="*/ 9 h 9"/>
                  <a:gd name="T6" fmla="*/ 26 w 26"/>
                  <a:gd name="T7" fmla="*/ 3 h 9"/>
                  <a:gd name="T8" fmla="*/ 23 w 26"/>
                  <a:gd name="T9" fmla="*/ 0 h 9"/>
                </a:gdLst>
                <a:ahLst/>
                <a:cxnLst>
                  <a:cxn ang="0">
                    <a:pos x="T0" y="T1"/>
                  </a:cxn>
                  <a:cxn ang="0">
                    <a:pos x="T2" y="T3"/>
                  </a:cxn>
                  <a:cxn ang="0">
                    <a:pos x="T4" y="T5"/>
                  </a:cxn>
                  <a:cxn ang="0">
                    <a:pos x="T6" y="T7"/>
                  </a:cxn>
                  <a:cxn ang="0">
                    <a:pos x="T8" y="T9"/>
                  </a:cxn>
                </a:cxnLst>
                <a:rect l="0" t="0" r="r" b="b"/>
                <a:pathLst>
                  <a:path w="26" h="9">
                    <a:moveTo>
                      <a:pt x="23" y="0"/>
                    </a:moveTo>
                    <a:cubicBezTo>
                      <a:pt x="0" y="7"/>
                      <a:pt x="0" y="7"/>
                      <a:pt x="0" y="7"/>
                    </a:cubicBezTo>
                    <a:cubicBezTo>
                      <a:pt x="1" y="8"/>
                      <a:pt x="2" y="9"/>
                      <a:pt x="4" y="9"/>
                    </a:cubicBezTo>
                    <a:cubicBezTo>
                      <a:pt x="26" y="3"/>
                      <a:pt x="26" y="3"/>
                      <a:pt x="26" y="3"/>
                    </a:cubicBezTo>
                    <a:cubicBezTo>
                      <a:pt x="25" y="2"/>
                      <a:pt x="24" y="1"/>
                      <a:pt x="2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6" name="Freeform 246"/>
              <p:cNvSpPr/>
              <p:nvPr/>
            </p:nvSpPr>
            <p:spPr bwMode="auto">
              <a:xfrm>
                <a:off x="3687" y="2978"/>
                <a:ext cx="69" cy="19"/>
              </a:xfrm>
              <a:custGeom>
                <a:avLst/>
                <a:gdLst>
                  <a:gd name="T0" fmla="*/ 21 w 29"/>
                  <a:gd name="T1" fmla="*/ 0 h 8"/>
                  <a:gd name="T2" fmla="*/ 0 w 29"/>
                  <a:gd name="T3" fmla="*/ 6 h 8"/>
                  <a:gd name="T4" fmla="*/ 8 w 29"/>
                  <a:gd name="T5" fmla="*/ 8 h 8"/>
                  <a:gd name="T6" fmla="*/ 29 w 29"/>
                  <a:gd name="T7" fmla="*/ 2 h 8"/>
                  <a:gd name="T8" fmla="*/ 22 w 29"/>
                  <a:gd name="T9" fmla="*/ 0 h 8"/>
                  <a:gd name="T10" fmla="*/ 21 w 29"/>
                  <a:gd name="T11" fmla="*/ 0 h 8"/>
                </a:gdLst>
                <a:ahLst/>
                <a:cxnLst>
                  <a:cxn ang="0">
                    <a:pos x="T0" y="T1"/>
                  </a:cxn>
                  <a:cxn ang="0">
                    <a:pos x="T2" y="T3"/>
                  </a:cxn>
                  <a:cxn ang="0">
                    <a:pos x="T4" y="T5"/>
                  </a:cxn>
                  <a:cxn ang="0">
                    <a:pos x="T6" y="T7"/>
                  </a:cxn>
                  <a:cxn ang="0">
                    <a:pos x="T8" y="T9"/>
                  </a:cxn>
                  <a:cxn ang="0">
                    <a:pos x="T10" y="T11"/>
                  </a:cxn>
                </a:cxnLst>
                <a:rect l="0" t="0" r="r" b="b"/>
                <a:pathLst>
                  <a:path w="29" h="8">
                    <a:moveTo>
                      <a:pt x="21" y="0"/>
                    </a:moveTo>
                    <a:cubicBezTo>
                      <a:pt x="0" y="6"/>
                      <a:pt x="0" y="6"/>
                      <a:pt x="0" y="6"/>
                    </a:cubicBezTo>
                    <a:cubicBezTo>
                      <a:pt x="3" y="7"/>
                      <a:pt x="5" y="7"/>
                      <a:pt x="8" y="8"/>
                    </a:cubicBezTo>
                    <a:cubicBezTo>
                      <a:pt x="29" y="2"/>
                      <a:pt x="29" y="2"/>
                      <a:pt x="29" y="2"/>
                    </a:cubicBezTo>
                    <a:cubicBezTo>
                      <a:pt x="27" y="2"/>
                      <a:pt x="25" y="1"/>
                      <a:pt x="22" y="0"/>
                    </a:cubicBezTo>
                    <a:cubicBezTo>
                      <a:pt x="22" y="0"/>
                      <a:pt x="22" y="0"/>
                      <a:pt x="2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7" name="Freeform 247"/>
              <p:cNvSpPr/>
              <p:nvPr/>
            </p:nvSpPr>
            <p:spPr bwMode="auto">
              <a:xfrm>
                <a:off x="3659" y="2845"/>
                <a:ext cx="556" cy="157"/>
              </a:xfrm>
              <a:custGeom>
                <a:avLst/>
                <a:gdLst>
                  <a:gd name="T0" fmla="*/ 235 w 235"/>
                  <a:gd name="T1" fmla="*/ 33 h 66"/>
                  <a:gd name="T2" fmla="*/ 235 w 235"/>
                  <a:gd name="T3" fmla="*/ 34 h 66"/>
                  <a:gd name="T4" fmla="*/ 118 w 235"/>
                  <a:gd name="T5" fmla="*/ 66 h 66"/>
                  <a:gd name="T6" fmla="*/ 0 w 235"/>
                  <a:gd name="T7" fmla="*/ 34 h 66"/>
                  <a:gd name="T8" fmla="*/ 0 w 235"/>
                  <a:gd name="T9" fmla="*/ 33 h 66"/>
                  <a:gd name="T10" fmla="*/ 118 w 235"/>
                  <a:gd name="T11" fmla="*/ 0 h 66"/>
                  <a:gd name="T12" fmla="*/ 235 w 235"/>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235" h="66">
                    <a:moveTo>
                      <a:pt x="235" y="33"/>
                    </a:moveTo>
                    <a:cubicBezTo>
                      <a:pt x="235" y="33"/>
                      <a:pt x="235" y="34"/>
                      <a:pt x="235" y="34"/>
                    </a:cubicBezTo>
                    <a:cubicBezTo>
                      <a:pt x="232" y="52"/>
                      <a:pt x="181" y="66"/>
                      <a:pt x="118" y="66"/>
                    </a:cubicBezTo>
                    <a:cubicBezTo>
                      <a:pt x="55" y="66"/>
                      <a:pt x="3" y="52"/>
                      <a:pt x="0" y="34"/>
                    </a:cubicBezTo>
                    <a:cubicBezTo>
                      <a:pt x="0" y="34"/>
                      <a:pt x="0" y="33"/>
                      <a:pt x="0" y="33"/>
                    </a:cubicBezTo>
                    <a:cubicBezTo>
                      <a:pt x="0" y="15"/>
                      <a:pt x="53" y="0"/>
                      <a:pt x="118" y="0"/>
                    </a:cubicBezTo>
                    <a:cubicBezTo>
                      <a:pt x="183" y="0"/>
                      <a:pt x="235" y="15"/>
                      <a:pt x="235" y="33"/>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8" name="Freeform 248"/>
              <p:cNvSpPr/>
              <p:nvPr/>
            </p:nvSpPr>
            <p:spPr bwMode="auto">
              <a:xfrm>
                <a:off x="3659" y="2853"/>
                <a:ext cx="556" cy="149"/>
              </a:xfrm>
              <a:custGeom>
                <a:avLst/>
                <a:gdLst>
                  <a:gd name="T0" fmla="*/ 235 w 235"/>
                  <a:gd name="T1" fmla="*/ 31 h 63"/>
                  <a:gd name="T2" fmla="*/ 118 w 235"/>
                  <a:gd name="T3" fmla="*/ 63 h 63"/>
                  <a:gd name="T4" fmla="*/ 114 w 235"/>
                  <a:gd name="T5" fmla="*/ 63 h 63"/>
                  <a:gd name="T6" fmla="*/ 74 w 235"/>
                  <a:gd name="T7" fmla="*/ 61 h 63"/>
                  <a:gd name="T8" fmla="*/ 40 w 235"/>
                  <a:gd name="T9" fmla="*/ 55 h 63"/>
                  <a:gd name="T10" fmla="*/ 33 w 235"/>
                  <a:gd name="T11" fmla="*/ 53 h 63"/>
                  <a:gd name="T12" fmla="*/ 8 w 235"/>
                  <a:gd name="T13" fmla="*/ 42 h 63"/>
                  <a:gd name="T14" fmla="*/ 5 w 235"/>
                  <a:gd name="T15" fmla="*/ 39 h 63"/>
                  <a:gd name="T16" fmla="*/ 0 w 235"/>
                  <a:gd name="T17" fmla="*/ 31 h 63"/>
                  <a:gd name="T18" fmla="*/ 118 w 235"/>
                  <a:gd name="T19" fmla="*/ 0 h 63"/>
                  <a:gd name="T20" fmla="*/ 141 w 235"/>
                  <a:gd name="T21" fmla="*/ 0 h 63"/>
                  <a:gd name="T22" fmla="*/ 152 w 235"/>
                  <a:gd name="T23" fmla="*/ 1 h 63"/>
                  <a:gd name="T24" fmla="*/ 193 w 235"/>
                  <a:gd name="T25" fmla="*/ 7 h 63"/>
                  <a:gd name="T26" fmla="*/ 201 w 235"/>
                  <a:gd name="T27" fmla="*/ 9 h 63"/>
                  <a:gd name="T28" fmla="*/ 223 w 235"/>
                  <a:gd name="T29" fmla="*/ 18 h 63"/>
                  <a:gd name="T30" fmla="*/ 235 w 235"/>
                  <a:gd name="T31" fmla="*/ 29 h 63"/>
                  <a:gd name="T32" fmla="*/ 235 w 235"/>
                  <a:gd name="T33"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63">
                    <a:moveTo>
                      <a:pt x="235" y="31"/>
                    </a:moveTo>
                    <a:cubicBezTo>
                      <a:pt x="232" y="49"/>
                      <a:pt x="181" y="63"/>
                      <a:pt x="118" y="63"/>
                    </a:cubicBezTo>
                    <a:cubicBezTo>
                      <a:pt x="116" y="63"/>
                      <a:pt x="115" y="63"/>
                      <a:pt x="114" y="63"/>
                    </a:cubicBezTo>
                    <a:cubicBezTo>
                      <a:pt x="100" y="63"/>
                      <a:pt x="86" y="62"/>
                      <a:pt x="74" y="61"/>
                    </a:cubicBezTo>
                    <a:cubicBezTo>
                      <a:pt x="61" y="59"/>
                      <a:pt x="50" y="57"/>
                      <a:pt x="40" y="55"/>
                    </a:cubicBezTo>
                    <a:cubicBezTo>
                      <a:pt x="38" y="54"/>
                      <a:pt x="35" y="54"/>
                      <a:pt x="33" y="53"/>
                    </a:cubicBezTo>
                    <a:cubicBezTo>
                      <a:pt x="22" y="50"/>
                      <a:pt x="14" y="46"/>
                      <a:pt x="8" y="42"/>
                    </a:cubicBezTo>
                    <a:cubicBezTo>
                      <a:pt x="7" y="41"/>
                      <a:pt x="6" y="40"/>
                      <a:pt x="5" y="39"/>
                    </a:cubicBezTo>
                    <a:cubicBezTo>
                      <a:pt x="2" y="37"/>
                      <a:pt x="1" y="34"/>
                      <a:pt x="0" y="31"/>
                    </a:cubicBezTo>
                    <a:cubicBezTo>
                      <a:pt x="3" y="14"/>
                      <a:pt x="55" y="0"/>
                      <a:pt x="118" y="0"/>
                    </a:cubicBezTo>
                    <a:cubicBezTo>
                      <a:pt x="126" y="0"/>
                      <a:pt x="134" y="0"/>
                      <a:pt x="141" y="0"/>
                    </a:cubicBezTo>
                    <a:cubicBezTo>
                      <a:pt x="145" y="1"/>
                      <a:pt x="149" y="1"/>
                      <a:pt x="152" y="1"/>
                    </a:cubicBezTo>
                    <a:cubicBezTo>
                      <a:pt x="168" y="2"/>
                      <a:pt x="181" y="5"/>
                      <a:pt x="193" y="7"/>
                    </a:cubicBezTo>
                    <a:cubicBezTo>
                      <a:pt x="196" y="8"/>
                      <a:pt x="198" y="9"/>
                      <a:pt x="201" y="9"/>
                    </a:cubicBezTo>
                    <a:cubicBezTo>
                      <a:pt x="210" y="12"/>
                      <a:pt x="218" y="15"/>
                      <a:pt x="223" y="18"/>
                    </a:cubicBezTo>
                    <a:cubicBezTo>
                      <a:pt x="229" y="22"/>
                      <a:pt x="233" y="25"/>
                      <a:pt x="235" y="29"/>
                    </a:cubicBezTo>
                    <a:cubicBezTo>
                      <a:pt x="235" y="30"/>
                      <a:pt x="235" y="31"/>
                      <a:pt x="235" y="3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9" name="Freeform 249"/>
              <p:cNvSpPr/>
              <p:nvPr/>
            </p:nvSpPr>
            <p:spPr bwMode="auto">
              <a:xfrm>
                <a:off x="3834" y="2976"/>
                <a:ext cx="185" cy="26"/>
              </a:xfrm>
              <a:custGeom>
                <a:avLst/>
                <a:gdLst>
                  <a:gd name="T0" fmla="*/ 78 w 78"/>
                  <a:gd name="T1" fmla="*/ 0 h 11"/>
                  <a:gd name="T2" fmla="*/ 65 w 78"/>
                  <a:gd name="T3" fmla="*/ 1 h 11"/>
                  <a:gd name="T4" fmla="*/ 61 w 78"/>
                  <a:gd name="T5" fmla="*/ 1 h 11"/>
                  <a:gd name="T6" fmla="*/ 60 w 78"/>
                  <a:gd name="T7" fmla="*/ 1 h 11"/>
                  <a:gd name="T8" fmla="*/ 60 w 78"/>
                  <a:gd name="T9" fmla="*/ 2 h 11"/>
                  <a:gd name="T10" fmla="*/ 35 w 78"/>
                  <a:gd name="T11" fmla="*/ 2 h 11"/>
                  <a:gd name="T12" fmla="*/ 35 w 78"/>
                  <a:gd name="T13" fmla="*/ 2 h 11"/>
                  <a:gd name="T14" fmla="*/ 26 w 78"/>
                  <a:gd name="T15" fmla="*/ 1 h 11"/>
                  <a:gd name="T16" fmla="*/ 0 w 78"/>
                  <a:gd name="T17" fmla="*/ 9 h 11"/>
                  <a:gd name="T18" fmla="*/ 40 w 78"/>
                  <a:gd name="T19" fmla="*/ 11 h 11"/>
                  <a:gd name="T20" fmla="*/ 78 w 78"/>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
                    <a:moveTo>
                      <a:pt x="78" y="0"/>
                    </a:moveTo>
                    <a:cubicBezTo>
                      <a:pt x="74" y="1"/>
                      <a:pt x="70" y="1"/>
                      <a:pt x="65" y="1"/>
                    </a:cubicBezTo>
                    <a:cubicBezTo>
                      <a:pt x="64" y="1"/>
                      <a:pt x="62" y="1"/>
                      <a:pt x="61" y="1"/>
                    </a:cubicBezTo>
                    <a:cubicBezTo>
                      <a:pt x="61" y="1"/>
                      <a:pt x="60" y="1"/>
                      <a:pt x="60" y="1"/>
                    </a:cubicBezTo>
                    <a:cubicBezTo>
                      <a:pt x="60" y="2"/>
                      <a:pt x="60" y="2"/>
                      <a:pt x="60" y="2"/>
                    </a:cubicBezTo>
                    <a:cubicBezTo>
                      <a:pt x="35" y="2"/>
                      <a:pt x="35" y="2"/>
                      <a:pt x="35" y="2"/>
                    </a:cubicBezTo>
                    <a:cubicBezTo>
                      <a:pt x="35" y="2"/>
                      <a:pt x="35" y="2"/>
                      <a:pt x="35" y="2"/>
                    </a:cubicBezTo>
                    <a:cubicBezTo>
                      <a:pt x="32" y="2"/>
                      <a:pt x="29" y="1"/>
                      <a:pt x="26" y="1"/>
                    </a:cubicBezTo>
                    <a:cubicBezTo>
                      <a:pt x="0" y="9"/>
                      <a:pt x="0" y="9"/>
                      <a:pt x="0" y="9"/>
                    </a:cubicBezTo>
                    <a:cubicBezTo>
                      <a:pt x="12" y="10"/>
                      <a:pt x="26" y="11"/>
                      <a:pt x="40" y="11"/>
                    </a:cubicBezTo>
                    <a:cubicBezTo>
                      <a:pt x="78" y="0"/>
                      <a:pt x="78" y="0"/>
                      <a:pt x="7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0" name="Freeform 250"/>
              <p:cNvSpPr/>
              <p:nvPr/>
            </p:nvSpPr>
            <p:spPr bwMode="auto">
              <a:xfrm>
                <a:off x="3671" y="2943"/>
                <a:ext cx="21" cy="9"/>
              </a:xfrm>
              <a:custGeom>
                <a:avLst/>
                <a:gdLst>
                  <a:gd name="T0" fmla="*/ 2 w 9"/>
                  <a:gd name="T1" fmla="*/ 0 h 4"/>
                  <a:gd name="T2" fmla="*/ 0 w 9"/>
                  <a:gd name="T3" fmla="*/ 1 h 4"/>
                  <a:gd name="T4" fmla="*/ 3 w 9"/>
                  <a:gd name="T5" fmla="*/ 4 h 4"/>
                  <a:gd name="T6" fmla="*/ 9 w 9"/>
                  <a:gd name="T7" fmla="*/ 3 h 4"/>
                  <a:gd name="T8" fmla="*/ 6 w 9"/>
                  <a:gd name="T9" fmla="*/ 2 h 4"/>
                  <a:gd name="T10" fmla="*/ 2 w 9"/>
                  <a:gd name="T11" fmla="*/ 0 h 4"/>
                </a:gdLst>
                <a:ahLst/>
                <a:cxnLst>
                  <a:cxn ang="0">
                    <a:pos x="T0" y="T1"/>
                  </a:cxn>
                  <a:cxn ang="0">
                    <a:pos x="T2" y="T3"/>
                  </a:cxn>
                  <a:cxn ang="0">
                    <a:pos x="T4" y="T5"/>
                  </a:cxn>
                  <a:cxn ang="0">
                    <a:pos x="T6" y="T7"/>
                  </a:cxn>
                  <a:cxn ang="0">
                    <a:pos x="T8" y="T9"/>
                  </a:cxn>
                  <a:cxn ang="0">
                    <a:pos x="T10" y="T11"/>
                  </a:cxn>
                </a:cxnLst>
                <a:rect l="0" t="0" r="r" b="b"/>
                <a:pathLst>
                  <a:path w="9" h="4">
                    <a:moveTo>
                      <a:pt x="2" y="0"/>
                    </a:moveTo>
                    <a:cubicBezTo>
                      <a:pt x="0" y="1"/>
                      <a:pt x="0" y="1"/>
                      <a:pt x="0" y="1"/>
                    </a:cubicBezTo>
                    <a:cubicBezTo>
                      <a:pt x="1" y="2"/>
                      <a:pt x="2" y="3"/>
                      <a:pt x="3" y="4"/>
                    </a:cubicBezTo>
                    <a:cubicBezTo>
                      <a:pt x="9" y="3"/>
                      <a:pt x="9" y="3"/>
                      <a:pt x="9" y="3"/>
                    </a:cubicBezTo>
                    <a:cubicBezTo>
                      <a:pt x="8" y="2"/>
                      <a:pt x="7" y="2"/>
                      <a:pt x="6" y="2"/>
                    </a:cubicBezTo>
                    <a:cubicBezTo>
                      <a:pt x="5" y="1"/>
                      <a:pt x="3" y="1"/>
                      <a:pt x="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1" name="Freeform 251"/>
              <p:cNvSpPr/>
              <p:nvPr/>
            </p:nvSpPr>
            <p:spPr bwMode="auto">
              <a:xfrm>
                <a:off x="3737" y="2969"/>
                <a:ext cx="59" cy="14"/>
              </a:xfrm>
              <a:custGeom>
                <a:avLst/>
                <a:gdLst>
                  <a:gd name="T0" fmla="*/ 16 w 25"/>
                  <a:gd name="T1" fmla="*/ 0 h 6"/>
                  <a:gd name="T2" fmla="*/ 0 w 25"/>
                  <a:gd name="T3" fmla="*/ 4 h 6"/>
                  <a:gd name="T4" fmla="*/ 7 w 25"/>
                  <a:gd name="T5" fmla="*/ 6 h 6"/>
                  <a:gd name="T6" fmla="*/ 25 w 25"/>
                  <a:gd name="T7" fmla="*/ 1 h 6"/>
                  <a:gd name="T8" fmla="*/ 24 w 25"/>
                  <a:gd name="T9" fmla="*/ 1 h 6"/>
                  <a:gd name="T10" fmla="*/ 16 w 25"/>
                  <a:gd name="T11" fmla="*/ 0 h 6"/>
                </a:gdLst>
                <a:ahLst/>
                <a:cxnLst>
                  <a:cxn ang="0">
                    <a:pos x="T0" y="T1"/>
                  </a:cxn>
                  <a:cxn ang="0">
                    <a:pos x="T2" y="T3"/>
                  </a:cxn>
                  <a:cxn ang="0">
                    <a:pos x="T4" y="T5"/>
                  </a:cxn>
                  <a:cxn ang="0">
                    <a:pos x="T6" y="T7"/>
                  </a:cxn>
                  <a:cxn ang="0">
                    <a:pos x="T8" y="T9"/>
                  </a:cxn>
                  <a:cxn ang="0">
                    <a:pos x="T10" y="T11"/>
                  </a:cxn>
                </a:cxnLst>
                <a:rect l="0" t="0" r="r" b="b"/>
                <a:pathLst>
                  <a:path w="25" h="6">
                    <a:moveTo>
                      <a:pt x="16" y="0"/>
                    </a:moveTo>
                    <a:cubicBezTo>
                      <a:pt x="0" y="4"/>
                      <a:pt x="0" y="4"/>
                      <a:pt x="0" y="4"/>
                    </a:cubicBezTo>
                    <a:cubicBezTo>
                      <a:pt x="2" y="5"/>
                      <a:pt x="5" y="5"/>
                      <a:pt x="7" y="6"/>
                    </a:cubicBezTo>
                    <a:cubicBezTo>
                      <a:pt x="25" y="1"/>
                      <a:pt x="25" y="1"/>
                      <a:pt x="25" y="1"/>
                    </a:cubicBezTo>
                    <a:cubicBezTo>
                      <a:pt x="25" y="1"/>
                      <a:pt x="24" y="1"/>
                      <a:pt x="24" y="1"/>
                    </a:cubicBezTo>
                    <a:cubicBezTo>
                      <a:pt x="21" y="0"/>
                      <a:pt x="18" y="0"/>
                      <a:pt x="1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2" name="Freeform 252"/>
              <p:cNvSpPr/>
              <p:nvPr/>
            </p:nvSpPr>
            <p:spPr bwMode="auto">
              <a:xfrm>
                <a:off x="3810" y="2869"/>
                <a:ext cx="263" cy="111"/>
              </a:xfrm>
              <a:custGeom>
                <a:avLst/>
                <a:gdLst>
                  <a:gd name="T0" fmla="*/ 70 w 111"/>
                  <a:gd name="T1" fmla="*/ 42 h 47"/>
                  <a:gd name="T2" fmla="*/ 70 w 111"/>
                  <a:gd name="T3" fmla="*/ 47 h 47"/>
                  <a:gd name="T4" fmla="*/ 45 w 111"/>
                  <a:gd name="T5" fmla="*/ 47 h 47"/>
                  <a:gd name="T6" fmla="*/ 45 w 111"/>
                  <a:gd name="T7" fmla="*/ 42 h 47"/>
                  <a:gd name="T8" fmla="*/ 0 w 111"/>
                  <a:gd name="T9" fmla="*/ 39 h 47"/>
                  <a:gd name="T10" fmla="*/ 14 w 111"/>
                  <a:gd name="T11" fmla="*/ 30 h 47"/>
                  <a:gd name="T12" fmla="*/ 54 w 111"/>
                  <a:gd name="T13" fmla="*/ 33 h 47"/>
                  <a:gd name="T14" fmla="*/ 70 w 111"/>
                  <a:gd name="T15" fmla="*/ 31 h 47"/>
                  <a:gd name="T16" fmla="*/ 2 w 111"/>
                  <a:gd name="T17" fmla="*/ 17 h 47"/>
                  <a:gd name="T18" fmla="*/ 45 w 111"/>
                  <a:gd name="T19" fmla="*/ 6 h 47"/>
                  <a:gd name="T20" fmla="*/ 45 w 111"/>
                  <a:gd name="T21" fmla="*/ 0 h 47"/>
                  <a:gd name="T22" fmla="*/ 70 w 111"/>
                  <a:gd name="T23" fmla="*/ 0 h 47"/>
                  <a:gd name="T24" fmla="*/ 70 w 111"/>
                  <a:gd name="T25" fmla="*/ 6 h 47"/>
                  <a:gd name="T26" fmla="*/ 106 w 111"/>
                  <a:gd name="T27" fmla="*/ 9 h 47"/>
                  <a:gd name="T28" fmla="*/ 93 w 111"/>
                  <a:gd name="T29" fmla="*/ 17 h 47"/>
                  <a:gd name="T30" fmla="*/ 59 w 111"/>
                  <a:gd name="T31" fmla="*/ 15 h 47"/>
                  <a:gd name="T32" fmla="*/ 43 w 111"/>
                  <a:gd name="T33" fmla="*/ 17 h 47"/>
                  <a:gd name="T34" fmla="*/ 111 w 111"/>
                  <a:gd name="T35" fmla="*/ 30 h 47"/>
                  <a:gd name="T36" fmla="*/ 70 w 111"/>
                  <a:gd name="T3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2"/>
                    </a:moveTo>
                    <a:cubicBezTo>
                      <a:pt x="70" y="47"/>
                      <a:pt x="70" y="47"/>
                      <a:pt x="70" y="47"/>
                    </a:cubicBezTo>
                    <a:cubicBezTo>
                      <a:pt x="45" y="47"/>
                      <a:pt x="45" y="47"/>
                      <a:pt x="45" y="47"/>
                    </a:cubicBezTo>
                    <a:cubicBezTo>
                      <a:pt x="45" y="42"/>
                      <a:pt x="45" y="42"/>
                      <a:pt x="45" y="42"/>
                    </a:cubicBezTo>
                    <a:cubicBezTo>
                      <a:pt x="28" y="42"/>
                      <a:pt x="11" y="40"/>
                      <a:pt x="0" y="39"/>
                    </a:cubicBezTo>
                    <a:cubicBezTo>
                      <a:pt x="14" y="30"/>
                      <a:pt x="14" y="30"/>
                      <a:pt x="14" y="30"/>
                    </a:cubicBezTo>
                    <a:cubicBezTo>
                      <a:pt x="25" y="32"/>
                      <a:pt x="41" y="33"/>
                      <a:pt x="54" y="33"/>
                    </a:cubicBezTo>
                    <a:cubicBezTo>
                      <a:pt x="66" y="33"/>
                      <a:pt x="70" y="33"/>
                      <a:pt x="70" y="31"/>
                    </a:cubicBezTo>
                    <a:cubicBezTo>
                      <a:pt x="70" y="27"/>
                      <a:pt x="2" y="31"/>
                      <a:pt x="2" y="17"/>
                    </a:cubicBezTo>
                    <a:cubicBezTo>
                      <a:pt x="2" y="12"/>
                      <a:pt x="17" y="7"/>
                      <a:pt x="45" y="6"/>
                    </a:cubicBezTo>
                    <a:cubicBezTo>
                      <a:pt x="45" y="0"/>
                      <a:pt x="45" y="0"/>
                      <a:pt x="45" y="0"/>
                    </a:cubicBezTo>
                    <a:cubicBezTo>
                      <a:pt x="70" y="0"/>
                      <a:pt x="70" y="0"/>
                      <a:pt x="70" y="0"/>
                    </a:cubicBezTo>
                    <a:cubicBezTo>
                      <a:pt x="70" y="6"/>
                      <a:pt x="70" y="6"/>
                      <a:pt x="70" y="6"/>
                    </a:cubicBezTo>
                    <a:cubicBezTo>
                      <a:pt x="83" y="6"/>
                      <a:pt x="96" y="7"/>
                      <a:pt x="106" y="9"/>
                    </a:cubicBezTo>
                    <a:cubicBezTo>
                      <a:pt x="93" y="17"/>
                      <a:pt x="93" y="17"/>
                      <a:pt x="93" y="17"/>
                    </a:cubicBezTo>
                    <a:cubicBezTo>
                      <a:pt x="81" y="16"/>
                      <a:pt x="70" y="15"/>
                      <a:pt x="59" y="15"/>
                    </a:cubicBezTo>
                    <a:cubicBezTo>
                      <a:pt x="47" y="15"/>
                      <a:pt x="43" y="16"/>
                      <a:pt x="43" y="17"/>
                    </a:cubicBezTo>
                    <a:cubicBezTo>
                      <a:pt x="43" y="21"/>
                      <a:pt x="111" y="18"/>
                      <a:pt x="111" y="30"/>
                    </a:cubicBezTo>
                    <a:cubicBezTo>
                      <a:pt x="111" y="36"/>
                      <a:pt x="97" y="41"/>
                      <a:pt x="70" y="4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3" name="Freeform 253"/>
              <p:cNvSpPr/>
              <p:nvPr/>
            </p:nvSpPr>
            <p:spPr bwMode="auto">
              <a:xfrm>
                <a:off x="3808" y="2867"/>
                <a:ext cx="263" cy="111"/>
              </a:xfrm>
              <a:custGeom>
                <a:avLst/>
                <a:gdLst>
                  <a:gd name="T0" fmla="*/ 70 w 111"/>
                  <a:gd name="T1" fmla="*/ 41 h 47"/>
                  <a:gd name="T2" fmla="*/ 70 w 111"/>
                  <a:gd name="T3" fmla="*/ 47 h 47"/>
                  <a:gd name="T4" fmla="*/ 46 w 111"/>
                  <a:gd name="T5" fmla="*/ 47 h 47"/>
                  <a:gd name="T6" fmla="*/ 46 w 111"/>
                  <a:gd name="T7" fmla="*/ 41 h 47"/>
                  <a:gd name="T8" fmla="*/ 0 w 111"/>
                  <a:gd name="T9" fmla="*/ 38 h 47"/>
                  <a:gd name="T10" fmla="*/ 14 w 111"/>
                  <a:gd name="T11" fmla="*/ 29 h 47"/>
                  <a:gd name="T12" fmla="*/ 54 w 111"/>
                  <a:gd name="T13" fmla="*/ 32 h 47"/>
                  <a:gd name="T14" fmla="*/ 70 w 111"/>
                  <a:gd name="T15" fmla="*/ 31 h 47"/>
                  <a:gd name="T16" fmla="*/ 2 w 111"/>
                  <a:gd name="T17" fmla="*/ 17 h 47"/>
                  <a:gd name="T18" fmla="*/ 46 w 111"/>
                  <a:gd name="T19" fmla="*/ 5 h 47"/>
                  <a:gd name="T20" fmla="*/ 46 w 111"/>
                  <a:gd name="T21" fmla="*/ 0 h 47"/>
                  <a:gd name="T22" fmla="*/ 70 w 111"/>
                  <a:gd name="T23" fmla="*/ 0 h 47"/>
                  <a:gd name="T24" fmla="*/ 70 w 111"/>
                  <a:gd name="T25" fmla="*/ 5 h 47"/>
                  <a:gd name="T26" fmla="*/ 106 w 111"/>
                  <a:gd name="T27" fmla="*/ 8 h 47"/>
                  <a:gd name="T28" fmla="*/ 94 w 111"/>
                  <a:gd name="T29" fmla="*/ 16 h 47"/>
                  <a:gd name="T30" fmla="*/ 59 w 111"/>
                  <a:gd name="T31" fmla="*/ 14 h 47"/>
                  <a:gd name="T32" fmla="*/ 43 w 111"/>
                  <a:gd name="T33" fmla="*/ 16 h 47"/>
                  <a:gd name="T34" fmla="*/ 111 w 111"/>
                  <a:gd name="T35" fmla="*/ 30 h 47"/>
                  <a:gd name="T36" fmla="*/ 70 w 111"/>
                  <a:gd name="T3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1"/>
                    </a:moveTo>
                    <a:cubicBezTo>
                      <a:pt x="70" y="47"/>
                      <a:pt x="70" y="47"/>
                      <a:pt x="70" y="47"/>
                    </a:cubicBezTo>
                    <a:cubicBezTo>
                      <a:pt x="46" y="47"/>
                      <a:pt x="46" y="47"/>
                      <a:pt x="46" y="47"/>
                    </a:cubicBezTo>
                    <a:cubicBezTo>
                      <a:pt x="46" y="41"/>
                      <a:pt x="46" y="41"/>
                      <a:pt x="46" y="41"/>
                    </a:cubicBezTo>
                    <a:cubicBezTo>
                      <a:pt x="28" y="41"/>
                      <a:pt x="11" y="40"/>
                      <a:pt x="0" y="38"/>
                    </a:cubicBezTo>
                    <a:cubicBezTo>
                      <a:pt x="14" y="29"/>
                      <a:pt x="14" y="29"/>
                      <a:pt x="14" y="29"/>
                    </a:cubicBezTo>
                    <a:cubicBezTo>
                      <a:pt x="25" y="31"/>
                      <a:pt x="41" y="32"/>
                      <a:pt x="54" y="32"/>
                    </a:cubicBezTo>
                    <a:cubicBezTo>
                      <a:pt x="66" y="32"/>
                      <a:pt x="70" y="32"/>
                      <a:pt x="70" y="31"/>
                    </a:cubicBezTo>
                    <a:cubicBezTo>
                      <a:pt x="70" y="26"/>
                      <a:pt x="2" y="30"/>
                      <a:pt x="2" y="17"/>
                    </a:cubicBezTo>
                    <a:cubicBezTo>
                      <a:pt x="2" y="11"/>
                      <a:pt x="17" y="6"/>
                      <a:pt x="46" y="5"/>
                    </a:cubicBezTo>
                    <a:cubicBezTo>
                      <a:pt x="46" y="0"/>
                      <a:pt x="46" y="0"/>
                      <a:pt x="46" y="0"/>
                    </a:cubicBezTo>
                    <a:cubicBezTo>
                      <a:pt x="70" y="0"/>
                      <a:pt x="70" y="0"/>
                      <a:pt x="70" y="0"/>
                    </a:cubicBezTo>
                    <a:cubicBezTo>
                      <a:pt x="70" y="5"/>
                      <a:pt x="70" y="5"/>
                      <a:pt x="70" y="5"/>
                    </a:cubicBezTo>
                    <a:cubicBezTo>
                      <a:pt x="83" y="5"/>
                      <a:pt x="96" y="6"/>
                      <a:pt x="106" y="8"/>
                    </a:cubicBezTo>
                    <a:cubicBezTo>
                      <a:pt x="94" y="16"/>
                      <a:pt x="94" y="16"/>
                      <a:pt x="94" y="16"/>
                    </a:cubicBezTo>
                    <a:cubicBezTo>
                      <a:pt x="82" y="15"/>
                      <a:pt x="70" y="14"/>
                      <a:pt x="59" y="14"/>
                    </a:cubicBezTo>
                    <a:cubicBezTo>
                      <a:pt x="47" y="14"/>
                      <a:pt x="43" y="15"/>
                      <a:pt x="43" y="16"/>
                    </a:cubicBezTo>
                    <a:cubicBezTo>
                      <a:pt x="43" y="20"/>
                      <a:pt x="111" y="17"/>
                      <a:pt x="111" y="30"/>
                    </a:cubicBezTo>
                    <a:cubicBezTo>
                      <a:pt x="111" y="35"/>
                      <a:pt x="98" y="40"/>
                      <a:pt x="70" y="41"/>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4" name="Freeform 254"/>
              <p:cNvSpPr/>
              <p:nvPr/>
            </p:nvSpPr>
            <p:spPr bwMode="auto">
              <a:xfrm>
                <a:off x="3588" y="2793"/>
                <a:ext cx="696" cy="187"/>
              </a:xfrm>
              <a:custGeom>
                <a:avLst/>
                <a:gdLst>
                  <a:gd name="T0" fmla="*/ 294 w 294"/>
                  <a:gd name="T1" fmla="*/ 33 h 79"/>
                  <a:gd name="T2" fmla="*/ 282 w 294"/>
                  <a:gd name="T3" fmla="*/ 51 h 79"/>
                  <a:gd name="T4" fmla="*/ 262 w 294"/>
                  <a:gd name="T5" fmla="*/ 61 h 79"/>
                  <a:gd name="T6" fmla="*/ 243 w 294"/>
                  <a:gd name="T7" fmla="*/ 68 h 79"/>
                  <a:gd name="T8" fmla="*/ 223 w 294"/>
                  <a:gd name="T9" fmla="*/ 72 h 79"/>
                  <a:gd name="T10" fmla="*/ 204 w 294"/>
                  <a:gd name="T11" fmla="*/ 75 h 79"/>
                  <a:gd name="T12" fmla="*/ 184 w 294"/>
                  <a:gd name="T13" fmla="*/ 77 h 79"/>
                  <a:gd name="T14" fmla="*/ 165 w 294"/>
                  <a:gd name="T15" fmla="*/ 78 h 79"/>
                  <a:gd name="T16" fmla="*/ 147 w 294"/>
                  <a:gd name="T17" fmla="*/ 79 h 79"/>
                  <a:gd name="T18" fmla="*/ 130 w 294"/>
                  <a:gd name="T19" fmla="*/ 78 h 79"/>
                  <a:gd name="T20" fmla="*/ 114 w 294"/>
                  <a:gd name="T21" fmla="*/ 78 h 79"/>
                  <a:gd name="T22" fmla="*/ 106 w 294"/>
                  <a:gd name="T23" fmla="*/ 77 h 79"/>
                  <a:gd name="T24" fmla="*/ 87 w 294"/>
                  <a:gd name="T25" fmla="*/ 75 h 79"/>
                  <a:gd name="T26" fmla="*/ 71 w 294"/>
                  <a:gd name="T27" fmla="*/ 72 h 79"/>
                  <a:gd name="T28" fmla="*/ 52 w 294"/>
                  <a:gd name="T29" fmla="*/ 68 h 79"/>
                  <a:gd name="T30" fmla="*/ 48 w 294"/>
                  <a:gd name="T31" fmla="*/ 67 h 79"/>
                  <a:gd name="T32" fmla="*/ 32 w 294"/>
                  <a:gd name="T33" fmla="*/ 62 h 79"/>
                  <a:gd name="T34" fmla="*/ 15 w 294"/>
                  <a:gd name="T35" fmla="*/ 53 h 79"/>
                  <a:gd name="T36" fmla="*/ 11 w 294"/>
                  <a:gd name="T37" fmla="*/ 51 h 79"/>
                  <a:gd name="T38" fmla="*/ 0 w 294"/>
                  <a:gd name="T39" fmla="*/ 33 h 79"/>
                  <a:gd name="T40" fmla="*/ 0 w 294"/>
                  <a:gd name="T41" fmla="*/ 1 h 79"/>
                  <a:gd name="T42" fmla="*/ 13 w 294"/>
                  <a:gd name="T43" fmla="*/ 1 h 79"/>
                  <a:gd name="T44" fmla="*/ 32 w 294"/>
                  <a:gd name="T45" fmla="*/ 1 h 79"/>
                  <a:gd name="T46" fmla="*/ 48 w 294"/>
                  <a:gd name="T47" fmla="*/ 1 h 79"/>
                  <a:gd name="T48" fmla="*/ 67 w 294"/>
                  <a:gd name="T49" fmla="*/ 1 h 79"/>
                  <a:gd name="T50" fmla="*/ 87 w 294"/>
                  <a:gd name="T51" fmla="*/ 1 h 79"/>
                  <a:gd name="T52" fmla="*/ 106 w 294"/>
                  <a:gd name="T53" fmla="*/ 0 h 79"/>
                  <a:gd name="T54" fmla="*/ 126 w 294"/>
                  <a:gd name="T55" fmla="*/ 0 h 79"/>
                  <a:gd name="T56" fmla="*/ 145 w 294"/>
                  <a:gd name="T57" fmla="*/ 0 h 79"/>
                  <a:gd name="T58" fmla="*/ 165 w 294"/>
                  <a:gd name="T59" fmla="*/ 0 h 79"/>
                  <a:gd name="T60" fmla="*/ 184 w 294"/>
                  <a:gd name="T61" fmla="*/ 0 h 79"/>
                  <a:gd name="T62" fmla="*/ 204 w 294"/>
                  <a:gd name="T63" fmla="*/ 0 h 79"/>
                  <a:gd name="T64" fmla="*/ 223 w 294"/>
                  <a:gd name="T65" fmla="*/ 0 h 79"/>
                  <a:gd name="T66" fmla="*/ 243 w 294"/>
                  <a:gd name="T67" fmla="*/ 0 h 79"/>
                  <a:gd name="T68" fmla="*/ 248 w 294"/>
                  <a:gd name="T69" fmla="*/ 0 h 79"/>
                  <a:gd name="T70" fmla="*/ 267 w 294"/>
                  <a:gd name="T71" fmla="*/ 0 h 79"/>
                  <a:gd name="T72" fmla="*/ 286 w 294"/>
                  <a:gd name="T73" fmla="*/ 0 h 79"/>
                  <a:gd name="T74" fmla="*/ 294 w 294"/>
                  <a:gd name="T75"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4" h="79">
                    <a:moveTo>
                      <a:pt x="294" y="33"/>
                    </a:moveTo>
                    <a:cubicBezTo>
                      <a:pt x="294" y="33"/>
                      <a:pt x="294" y="33"/>
                      <a:pt x="294" y="33"/>
                    </a:cubicBezTo>
                    <a:cubicBezTo>
                      <a:pt x="294" y="38"/>
                      <a:pt x="291" y="43"/>
                      <a:pt x="286" y="48"/>
                    </a:cubicBezTo>
                    <a:cubicBezTo>
                      <a:pt x="285" y="49"/>
                      <a:pt x="284" y="50"/>
                      <a:pt x="282" y="51"/>
                    </a:cubicBezTo>
                    <a:cubicBezTo>
                      <a:pt x="278" y="54"/>
                      <a:pt x="273" y="57"/>
                      <a:pt x="267" y="60"/>
                    </a:cubicBezTo>
                    <a:cubicBezTo>
                      <a:pt x="265" y="60"/>
                      <a:pt x="264" y="61"/>
                      <a:pt x="262" y="61"/>
                    </a:cubicBezTo>
                    <a:cubicBezTo>
                      <a:pt x="258" y="63"/>
                      <a:pt x="253" y="65"/>
                      <a:pt x="247" y="66"/>
                    </a:cubicBezTo>
                    <a:cubicBezTo>
                      <a:pt x="246" y="67"/>
                      <a:pt x="244" y="67"/>
                      <a:pt x="243" y="68"/>
                    </a:cubicBezTo>
                    <a:cubicBezTo>
                      <a:pt x="238" y="69"/>
                      <a:pt x="233" y="70"/>
                      <a:pt x="228" y="71"/>
                    </a:cubicBezTo>
                    <a:cubicBezTo>
                      <a:pt x="226" y="71"/>
                      <a:pt x="225" y="72"/>
                      <a:pt x="223" y="72"/>
                    </a:cubicBezTo>
                    <a:cubicBezTo>
                      <a:pt x="218" y="73"/>
                      <a:pt x="213" y="74"/>
                      <a:pt x="208" y="75"/>
                    </a:cubicBezTo>
                    <a:cubicBezTo>
                      <a:pt x="207" y="75"/>
                      <a:pt x="205" y="75"/>
                      <a:pt x="204" y="75"/>
                    </a:cubicBezTo>
                    <a:cubicBezTo>
                      <a:pt x="199" y="76"/>
                      <a:pt x="194" y="76"/>
                      <a:pt x="188" y="77"/>
                    </a:cubicBezTo>
                    <a:cubicBezTo>
                      <a:pt x="187" y="77"/>
                      <a:pt x="186" y="77"/>
                      <a:pt x="184" y="77"/>
                    </a:cubicBezTo>
                    <a:cubicBezTo>
                      <a:pt x="179" y="78"/>
                      <a:pt x="174" y="78"/>
                      <a:pt x="169" y="78"/>
                    </a:cubicBezTo>
                    <a:cubicBezTo>
                      <a:pt x="168" y="78"/>
                      <a:pt x="166" y="78"/>
                      <a:pt x="165" y="78"/>
                    </a:cubicBezTo>
                    <a:cubicBezTo>
                      <a:pt x="160" y="78"/>
                      <a:pt x="155" y="79"/>
                      <a:pt x="149" y="79"/>
                    </a:cubicBezTo>
                    <a:cubicBezTo>
                      <a:pt x="149" y="79"/>
                      <a:pt x="148" y="79"/>
                      <a:pt x="147" y="79"/>
                    </a:cubicBezTo>
                    <a:cubicBezTo>
                      <a:pt x="146" y="79"/>
                      <a:pt x="146" y="79"/>
                      <a:pt x="145" y="79"/>
                    </a:cubicBezTo>
                    <a:cubicBezTo>
                      <a:pt x="140" y="79"/>
                      <a:pt x="135" y="79"/>
                      <a:pt x="130" y="78"/>
                    </a:cubicBezTo>
                    <a:cubicBezTo>
                      <a:pt x="129" y="78"/>
                      <a:pt x="127" y="78"/>
                      <a:pt x="126" y="78"/>
                    </a:cubicBezTo>
                    <a:cubicBezTo>
                      <a:pt x="122" y="78"/>
                      <a:pt x="118" y="78"/>
                      <a:pt x="114" y="78"/>
                    </a:cubicBezTo>
                    <a:cubicBezTo>
                      <a:pt x="113" y="77"/>
                      <a:pt x="112" y="77"/>
                      <a:pt x="110" y="77"/>
                    </a:cubicBezTo>
                    <a:cubicBezTo>
                      <a:pt x="109" y="77"/>
                      <a:pt x="108" y="77"/>
                      <a:pt x="106" y="77"/>
                    </a:cubicBezTo>
                    <a:cubicBezTo>
                      <a:pt x="101" y="76"/>
                      <a:pt x="96" y="76"/>
                      <a:pt x="91" y="75"/>
                    </a:cubicBezTo>
                    <a:cubicBezTo>
                      <a:pt x="90" y="75"/>
                      <a:pt x="88" y="75"/>
                      <a:pt x="87" y="75"/>
                    </a:cubicBezTo>
                    <a:cubicBezTo>
                      <a:pt x="84" y="74"/>
                      <a:pt x="80" y="74"/>
                      <a:pt x="77" y="73"/>
                    </a:cubicBezTo>
                    <a:cubicBezTo>
                      <a:pt x="75" y="73"/>
                      <a:pt x="73" y="73"/>
                      <a:pt x="71" y="72"/>
                    </a:cubicBezTo>
                    <a:cubicBezTo>
                      <a:pt x="70" y="72"/>
                      <a:pt x="69" y="72"/>
                      <a:pt x="67" y="71"/>
                    </a:cubicBezTo>
                    <a:cubicBezTo>
                      <a:pt x="62" y="70"/>
                      <a:pt x="57" y="69"/>
                      <a:pt x="52" y="68"/>
                    </a:cubicBezTo>
                    <a:cubicBezTo>
                      <a:pt x="51" y="68"/>
                      <a:pt x="50" y="67"/>
                      <a:pt x="49" y="67"/>
                    </a:cubicBezTo>
                    <a:cubicBezTo>
                      <a:pt x="49" y="67"/>
                      <a:pt x="48" y="67"/>
                      <a:pt x="48" y="67"/>
                    </a:cubicBezTo>
                    <a:cubicBezTo>
                      <a:pt x="46" y="66"/>
                      <a:pt x="43" y="66"/>
                      <a:pt x="41" y="65"/>
                    </a:cubicBezTo>
                    <a:cubicBezTo>
                      <a:pt x="38" y="64"/>
                      <a:pt x="35" y="63"/>
                      <a:pt x="32" y="62"/>
                    </a:cubicBezTo>
                    <a:cubicBezTo>
                      <a:pt x="31" y="61"/>
                      <a:pt x="30" y="61"/>
                      <a:pt x="28" y="60"/>
                    </a:cubicBezTo>
                    <a:cubicBezTo>
                      <a:pt x="23" y="58"/>
                      <a:pt x="18" y="56"/>
                      <a:pt x="15" y="53"/>
                    </a:cubicBezTo>
                    <a:cubicBezTo>
                      <a:pt x="14" y="53"/>
                      <a:pt x="13" y="52"/>
                      <a:pt x="13" y="52"/>
                    </a:cubicBezTo>
                    <a:cubicBezTo>
                      <a:pt x="12" y="52"/>
                      <a:pt x="11" y="51"/>
                      <a:pt x="11" y="51"/>
                    </a:cubicBezTo>
                    <a:cubicBezTo>
                      <a:pt x="10" y="50"/>
                      <a:pt x="9" y="50"/>
                      <a:pt x="9" y="49"/>
                    </a:cubicBezTo>
                    <a:cubicBezTo>
                      <a:pt x="3" y="44"/>
                      <a:pt x="0" y="39"/>
                      <a:pt x="0" y="33"/>
                    </a:cubicBezTo>
                    <a:cubicBezTo>
                      <a:pt x="0" y="33"/>
                      <a:pt x="0" y="32"/>
                      <a:pt x="0" y="32"/>
                    </a:cubicBezTo>
                    <a:cubicBezTo>
                      <a:pt x="0" y="1"/>
                      <a:pt x="0" y="1"/>
                      <a:pt x="0" y="1"/>
                    </a:cubicBezTo>
                    <a:cubicBezTo>
                      <a:pt x="9" y="1"/>
                      <a:pt x="9" y="1"/>
                      <a:pt x="9" y="1"/>
                    </a:cubicBezTo>
                    <a:cubicBezTo>
                      <a:pt x="13" y="1"/>
                      <a:pt x="13" y="1"/>
                      <a:pt x="13" y="1"/>
                    </a:cubicBezTo>
                    <a:cubicBezTo>
                      <a:pt x="28" y="1"/>
                      <a:pt x="28" y="1"/>
                      <a:pt x="28" y="1"/>
                    </a:cubicBezTo>
                    <a:cubicBezTo>
                      <a:pt x="32" y="1"/>
                      <a:pt x="32" y="1"/>
                      <a:pt x="32" y="1"/>
                    </a:cubicBezTo>
                    <a:cubicBezTo>
                      <a:pt x="44" y="1"/>
                      <a:pt x="44" y="1"/>
                      <a:pt x="44" y="1"/>
                    </a:cubicBezTo>
                    <a:cubicBezTo>
                      <a:pt x="48" y="1"/>
                      <a:pt x="48" y="1"/>
                      <a:pt x="48" y="1"/>
                    </a:cubicBezTo>
                    <a:cubicBezTo>
                      <a:pt x="52" y="1"/>
                      <a:pt x="52" y="1"/>
                      <a:pt x="52" y="1"/>
                    </a:cubicBezTo>
                    <a:cubicBezTo>
                      <a:pt x="67" y="1"/>
                      <a:pt x="67" y="1"/>
                      <a:pt x="67" y="1"/>
                    </a:cubicBezTo>
                    <a:cubicBezTo>
                      <a:pt x="71" y="1"/>
                      <a:pt x="71" y="1"/>
                      <a:pt x="71" y="1"/>
                    </a:cubicBezTo>
                    <a:cubicBezTo>
                      <a:pt x="87" y="1"/>
                      <a:pt x="87" y="1"/>
                      <a:pt x="87" y="1"/>
                    </a:cubicBezTo>
                    <a:cubicBezTo>
                      <a:pt x="91" y="1"/>
                      <a:pt x="91" y="1"/>
                      <a:pt x="91" y="1"/>
                    </a:cubicBezTo>
                    <a:cubicBezTo>
                      <a:pt x="106" y="0"/>
                      <a:pt x="106" y="0"/>
                      <a:pt x="106" y="0"/>
                    </a:cubicBezTo>
                    <a:cubicBezTo>
                      <a:pt x="110" y="0"/>
                      <a:pt x="110" y="0"/>
                      <a:pt x="110" y="0"/>
                    </a:cubicBezTo>
                    <a:cubicBezTo>
                      <a:pt x="126" y="0"/>
                      <a:pt x="126" y="0"/>
                      <a:pt x="126" y="0"/>
                    </a:cubicBezTo>
                    <a:cubicBezTo>
                      <a:pt x="130" y="0"/>
                      <a:pt x="130" y="0"/>
                      <a:pt x="130" y="0"/>
                    </a:cubicBezTo>
                    <a:cubicBezTo>
                      <a:pt x="145" y="0"/>
                      <a:pt x="145" y="0"/>
                      <a:pt x="145" y="0"/>
                    </a:cubicBezTo>
                    <a:cubicBezTo>
                      <a:pt x="149" y="0"/>
                      <a:pt x="149" y="0"/>
                      <a:pt x="149" y="0"/>
                    </a:cubicBezTo>
                    <a:cubicBezTo>
                      <a:pt x="165" y="0"/>
                      <a:pt x="165" y="0"/>
                      <a:pt x="165" y="0"/>
                    </a:cubicBezTo>
                    <a:cubicBezTo>
                      <a:pt x="169" y="0"/>
                      <a:pt x="169" y="0"/>
                      <a:pt x="169" y="0"/>
                    </a:cubicBezTo>
                    <a:cubicBezTo>
                      <a:pt x="184" y="0"/>
                      <a:pt x="184" y="0"/>
                      <a:pt x="184" y="0"/>
                    </a:cubicBezTo>
                    <a:cubicBezTo>
                      <a:pt x="188" y="0"/>
                      <a:pt x="188" y="0"/>
                      <a:pt x="188" y="0"/>
                    </a:cubicBezTo>
                    <a:cubicBezTo>
                      <a:pt x="204" y="0"/>
                      <a:pt x="204" y="0"/>
                      <a:pt x="204" y="0"/>
                    </a:cubicBezTo>
                    <a:cubicBezTo>
                      <a:pt x="208" y="0"/>
                      <a:pt x="208" y="0"/>
                      <a:pt x="208" y="0"/>
                    </a:cubicBezTo>
                    <a:cubicBezTo>
                      <a:pt x="223" y="0"/>
                      <a:pt x="223" y="0"/>
                      <a:pt x="223" y="0"/>
                    </a:cubicBezTo>
                    <a:cubicBezTo>
                      <a:pt x="228" y="0"/>
                      <a:pt x="228" y="0"/>
                      <a:pt x="228" y="0"/>
                    </a:cubicBezTo>
                    <a:cubicBezTo>
                      <a:pt x="243" y="0"/>
                      <a:pt x="243" y="0"/>
                      <a:pt x="243" y="0"/>
                    </a:cubicBezTo>
                    <a:cubicBezTo>
                      <a:pt x="247" y="0"/>
                      <a:pt x="247" y="0"/>
                      <a:pt x="247" y="0"/>
                    </a:cubicBezTo>
                    <a:cubicBezTo>
                      <a:pt x="248" y="0"/>
                      <a:pt x="248" y="0"/>
                      <a:pt x="248" y="0"/>
                    </a:cubicBezTo>
                    <a:cubicBezTo>
                      <a:pt x="262" y="0"/>
                      <a:pt x="262" y="0"/>
                      <a:pt x="262" y="0"/>
                    </a:cubicBezTo>
                    <a:cubicBezTo>
                      <a:pt x="267" y="0"/>
                      <a:pt x="267" y="0"/>
                      <a:pt x="267" y="0"/>
                    </a:cubicBezTo>
                    <a:cubicBezTo>
                      <a:pt x="282" y="0"/>
                      <a:pt x="282" y="0"/>
                      <a:pt x="282" y="0"/>
                    </a:cubicBezTo>
                    <a:cubicBezTo>
                      <a:pt x="286" y="0"/>
                      <a:pt x="286" y="0"/>
                      <a:pt x="286" y="0"/>
                    </a:cubicBezTo>
                    <a:cubicBezTo>
                      <a:pt x="294" y="0"/>
                      <a:pt x="294" y="0"/>
                      <a:pt x="294" y="0"/>
                    </a:cubicBezTo>
                    <a:cubicBezTo>
                      <a:pt x="294" y="33"/>
                      <a:pt x="294" y="33"/>
                      <a:pt x="294" y="33"/>
                    </a:cubicBezTo>
                    <a:cubicBezTo>
                      <a:pt x="294" y="33"/>
                      <a:pt x="294" y="33"/>
                      <a:pt x="294" y="3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5" name="Freeform 255"/>
              <p:cNvSpPr/>
              <p:nvPr/>
            </p:nvSpPr>
            <p:spPr bwMode="auto">
              <a:xfrm>
                <a:off x="3609" y="2796"/>
                <a:ext cx="10" cy="120"/>
              </a:xfrm>
              <a:custGeom>
                <a:avLst/>
                <a:gdLst>
                  <a:gd name="T0" fmla="*/ 4 w 4"/>
                  <a:gd name="T1" fmla="*/ 0 h 51"/>
                  <a:gd name="T2" fmla="*/ 4 w 4"/>
                  <a:gd name="T3" fmla="*/ 51 h 51"/>
                  <a:gd name="T4" fmla="*/ 2 w 4"/>
                  <a:gd name="T5" fmla="*/ 50 h 51"/>
                  <a:gd name="T6" fmla="*/ 0 w 4"/>
                  <a:gd name="T7" fmla="*/ 48 h 51"/>
                  <a:gd name="T8" fmla="*/ 0 w 4"/>
                  <a:gd name="T9" fmla="*/ 0 h 51"/>
                  <a:gd name="T10" fmla="*/ 4 w 4"/>
                  <a:gd name="T11" fmla="*/ 0 h 51"/>
                </a:gdLst>
                <a:ahLst/>
                <a:cxnLst>
                  <a:cxn ang="0">
                    <a:pos x="T0" y="T1"/>
                  </a:cxn>
                  <a:cxn ang="0">
                    <a:pos x="T2" y="T3"/>
                  </a:cxn>
                  <a:cxn ang="0">
                    <a:pos x="T4" y="T5"/>
                  </a:cxn>
                  <a:cxn ang="0">
                    <a:pos x="T6" y="T7"/>
                  </a:cxn>
                  <a:cxn ang="0">
                    <a:pos x="T8" y="T9"/>
                  </a:cxn>
                  <a:cxn ang="0">
                    <a:pos x="T10" y="T11"/>
                  </a:cxn>
                </a:cxnLst>
                <a:rect l="0" t="0" r="r" b="b"/>
                <a:pathLst>
                  <a:path w="4" h="51">
                    <a:moveTo>
                      <a:pt x="4" y="0"/>
                    </a:moveTo>
                    <a:cubicBezTo>
                      <a:pt x="4" y="51"/>
                      <a:pt x="4" y="51"/>
                      <a:pt x="4" y="51"/>
                    </a:cubicBezTo>
                    <a:cubicBezTo>
                      <a:pt x="3" y="51"/>
                      <a:pt x="2" y="50"/>
                      <a:pt x="2" y="50"/>
                    </a:cubicBezTo>
                    <a:cubicBezTo>
                      <a:pt x="1" y="49"/>
                      <a:pt x="0" y="49"/>
                      <a:pt x="0" y="4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6" name="Freeform 256"/>
              <p:cNvSpPr/>
              <p:nvPr/>
            </p:nvSpPr>
            <p:spPr bwMode="auto">
              <a:xfrm>
                <a:off x="3654" y="2796"/>
                <a:ext cx="10" cy="144"/>
              </a:xfrm>
              <a:custGeom>
                <a:avLst/>
                <a:gdLst>
                  <a:gd name="T0" fmla="*/ 4 w 4"/>
                  <a:gd name="T1" fmla="*/ 0 h 61"/>
                  <a:gd name="T2" fmla="*/ 4 w 4"/>
                  <a:gd name="T3" fmla="*/ 61 h 61"/>
                  <a:gd name="T4" fmla="*/ 0 w 4"/>
                  <a:gd name="T5" fmla="*/ 59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1"/>
                      <a:pt x="4" y="61"/>
                      <a:pt x="4" y="61"/>
                    </a:cubicBezTo>
                    <a:cubicBezTo>
                      <a:pt x="3" y="60"/>
                      <a:pt x="2" y="60"/>
                      <a:pt x="0" y="5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7" name="Freeform 257"/>
              <p:cNvSpPr/>
              <p:nvPr/>
            </p:nvSpPr>
            <p:spPr bwMode="auto">
              <a:xfrm>
                <a:off x="3701" y="2796"/>
                <a:ext cx="10" cy="158"/>
              </a:xfrm>
              <a:custGeom>
                <a:avLst/>
                <a:gdLst>
                  <a:gd name="T0" fmla="*/ 4 w 4"/>
                  <a:gd name="T1" fmla="*/ 0 h 67"/>
                  <a:gd name="T2" fmla="*/ 4 w 4"/>
                  <a:gd name="T3" fmla="*/ 67 h 67"/>
                  <a:gd name="T4" fmla="*/ 1 w 4"/>
                  <a:gd name="T5" fmla="*/ 66 h 67"/>
                  <a:gd name="T6" fmla="*/ 0 w 4"/>
                  <a:gd name="T7" fmla="*/ 66 h 67"/>
                  <a:gd name="T8" fmla="*/ 0 w 4"/>
                  <a:gd name="T9" fmla="*/ 0 h 67"/>
                  <a:gd name="T10" fmla="*/ 4 w 4"/>
                  <a:gd name="T11" fmla="*/ 0 h 67"/>
                </a:gdLst>
                <a:ahLst/>
                <a:cxnLst>
                  <a:cxn ang="0">
                    <a:pos x="T0" y="T1"/>
                  </a:cxn>
                  <a:cxn ang="0">
                    <a:pos x="T2" y="T3"/>
                  </a:cxn>
                  <a:cxn ang="0">
                    <a:pos x="T4" y="T5"/>
                  </a:cxn>
                  <a:cxn ang="0">
                    <a:pos x="T6" y="T7"/>
                  </a:cxn>
                  <a:cxn ang="0">
                    <a:pos x="T8" y="T9"/>
                  </a:cxn>
                  <a:cxn ang="0">
                    <a:pos x="T10" y="T11"/>
                  </a:cxn>
                </a:cxnLst>
                <a:rect l="0" t="0" r="r" b="b"/>
                <a:pathLst>
                  <a:path w="4" h="67">
                    <a:moveTo>
                      <a:pt x="4" y="0"/>
                    </a:moveTo>
                    <a:cubicBezTo>
                      <a:pt x="4" y="67"/>
                      <a:pt x="4" y="67"/>
                      <a:pt x="4" y="67"/>
                    </a:cubicBezTo>
                    <a:cubicBezTo>
                      <a:pt x="3" y="67"/>
                      <a:pt x="2" y="66"/>
                      <a:pt x="1" y="66"/>
                    </a:cubicBezTo>
                    <a:cubicBezTo>
                      <a:pt x="1" y="66"/>
                      <a:pt x="0" y="66"/>
                      <a:pt x="0" y="6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8" name="Freeform 258"/>
              <p:cNvSpPr/>
              <p:nvPr/>
            </p:nvSpPr>
            <p:spPr bwMode="auto">
              <a:xfrm>
                <a:off x="3746" y="2796"/>
                <a:ext cx="10" cy="168"/>
              </a:xfrm>
              <a:custGeom>
                <a:avLst/>
                <a:gdLst>
                  <a:gd name="T0" fmla="*/ 4 w 4"/>
                  <a:gd name="T1" fmla="*/ 0 h 71"/>
                  <a:gd name="T2" fmla="*/ 4 w 4"/>
                  <a:gd name="T3" fmla="*/ 71 h 71"/>
                  <a:gd name="T4" fmla="*/ 0 w 4"/>
                  <a:gd name="T5" fmla="*/ 70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3" y="71"/>
                      <a:pt x="2" y="71"/>
                      <a:pt x="0" y="7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9" name="Freeform 259"/>
              <p:cNvSpPr/>
              <p:nvPr/>
            </p:nvSpPr>
            <p:spPr bwMode="auto">
              <a:xfrm>
                <a:off x="3794" y="2796"/>
                <a:ext cx="9" cy="175"/>
              </a:xfrm>
              <a:custGeom>
                <a:avLst/>
                <a:gdLst>
                  <a:gd name="T0" fmla="*/ 4 w 4"/>
                  <a:gd name="T1" fmla="*/ 0 h 74"/>
                  <a:gd name="T2" fmla="*/ 4 w 4"/>
                  <a:gd name="T3" fmla="*/ 74 h 74"/>
                  <a:gd name="T4" fmla="*/ 0 w 4"/>
                  <a:gd name="T5" fmla="*/ 74 h 74"/>
                  <a:gd name="T6" fmla="*/ 0 w 4"/>
                  <a:gd name="T7" fmla="*/ 0 h 74"/>
                  <a:gd name="T8" fmla="*/ 4 w 4"/>
                  <a:gd name="T9" fmla="*/ 0 h 74"/>
                </a:gdLst>
                <a:ahLst/>
                <a:cxnLst>
                  <a:cxn ang="0">
                    <a:pos x="T0" y="T1"/>
                  </a:cxn>
                  <a:cxn ang="0">
                    <a:pos x="T2" y="T3"/>
                  </a:cxn>
                  <a:cxn ang="0">
                    <a:pos x="T4" y="T5"/>
                  </a:cxn>
                  <a:cxn ang="0">
                    <a:pos x="T6" y="T7"/>
                  </a:cxn>
                  <a:cxn ang="0">
                    <a:pos x="T8" y="T9"/>
                  </a:cxn>
                </a:cxnLst>
                <a:rect l="0" t="0" r="r" b="b"/>
                <a:pathLst>
                  <a:path w="4" h="74">
                    <a:moveTo>
                      <a:pt x="4" y="0"/>
                    </a:moveTo>
                    <a:cubicBezTo>
                      <a:pt x="4" y="74"/>
                      <a:pt x="4" y="74"/>
                      <a:pt x="4" y="74"/>
                    </a:cubicBezTo>
                    <a:cubicBezTo>
                      <a:pt x="3" y="74"/>
                      <a:pt x="1"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0" name="Freeform 260"/>
              <p:cNvSpPr/>
              <p:nvPr/>
            </p:nvSpPr>
            <p:spPr bwMode="auto">
              <a:xfrm>
                <a:off x="3839" y="2793"/>
                <a:ext cx="9" cy="183"/>
              </a:xfrm>
              <a:custGeom>
                <a:avLst/>
                <a:gdLst>
                  <a:gd name="T0" fmla="*/ 4 w 4"/>
                  <a:gd name="T1" fmla="*/ 0 h 77"/>
                  <a:gd name="T2" fmla="*/ 4 w 4"/>
                  <a:gd name="T3" fmla="*/ 77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3" y="77"/>
                      <a:pt x="2"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1" name="Freeform 261"/>
              <p:cNvSpPr/>
              <p:nvPr/>
            </p:nvSpPr>
            <p:spPr bwMode="auto">
              <a:xfrm>
                <a:off x="3886" y="2793"/>
                <a:ext cx="10" cy="185"/>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3"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2" name="Freeform 262"/>
              <p:cNvSpPr/>
              <p:nvPr/>
            </p:nvSpPr>
            <p:spPr bwMode="auto">
              <a:xfrm>
                <a:off x="3931" y="2793"/>
                <a:ext cx="10" cy="187"/>
              </a:xfrm>
              <a:custGeom>
                <a:avLst/>
                <a:gdLst>
                  <a:gd name="T0" fmla="*/ 4 w 4"/>
                  <a:gd name="T1" fmla="*/ 0 h 79"/>
                  <a:gd name="T2" fmla="*/ 4 w 4"/>
                  <a:gd name="T3" fmla="*/ 79 h 79"/>
                  <a:gd name="T4" fmla="*/ 2 w 4"/>
                  <a:gd name="T5" fmla="*/ 79 h 79"/>
                  <a:gd name="T6" fmla="*/ 0 w 4"/>
                  <a:gd name="T7" fmla="*/ 79 h 79"/>
                  <a:gd name="T8" fmla="*/ 0 w 4"/>
                  <a:gd name="T9" fmla="*/ 0 h 79"/>
                  <a:gd name="T10" fmla="*/ 4 w 4"/>
                  <a:gd name="T11" fmla="*/ 0 h 79"/>
                </a:gdLst>
                <a:ahLst/>
                <a:cxnLst>
                  <a:cxn ang="0">
                    <a:pos x="T0" y="T1"/>
                  </a:cxn>
                  <a:cxn ang="0">
                    <a:pos x="T2" y="T3"/>
                  </a:cxn>
                  <a:cxn ang="0">
                    <a:pos x="T4" y="T5"/>
                  </a:cxn>
                  <a:cxn ang="0">
                    <a:pos x="T6" y="T7"/>
                  </a:cxn>
                  <a:cxn ang="0">
                    <a:pos x="T8" y="T9"/>
                  </a:cxn>
                  <a:cxn ang="0">
                    <a:pos x="T10" y="T11"/>
                  </a:cxn>
                </a:cxnLst>
                <a:rect l="0" t="0" r="r" b="b"/>
                <a:pathLst>
                  <a:path w="4" h="79">
                    <a:moveTo>
                      <a:pt x="4" y="0"/>
                    </a:moveTo>
                    <a:cubicBezTo>
                      <a:pt x="4" y="79"/>
                      <a:pt x="4" y="79"/>
                      <a:pt x="4" y="79"/>
                    </a:cubicBezTo>
                    <a:cubicBezTo>
                      <a:pt x="4" y="79"/>
                      <a:pt x="3" y="79"/>
                      <a:pt x="2" y="79"/>
                    </a:cubicBezTo>
                    <a:cubicBezTo>
                      <a:pt x="1" y="79"/>
                      <a:pt x="1" y="79"/>
                      <a:pt x="0" y="7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3" name="Freeform 263"/>
              <p:cNvSpPr/>
              <p:nvPr/>
            </p:nvSpPr>
            <p:spPr bwMode="auto">
              <a:xfrm>
                <a:off x="3979" y="2793"/>
                <a:ext cx="9" cy="185"/>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3"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4" name="Freeform 264"/>
              <p:cNvSpPr/>
              <p:nvPr/>
            </p:nvSpPr>
            <p:spPr bwMode="auto">
              <a:xfrm>
                <a:off x="4024" y="2793"/>
                <a:ext cx="9" cy="183"/>
              </a:xfrm>
              <a:custGeom>
                <a:avLst/>
                <a:gdLst>
                  <a:gd name="T0" fmla="*/ 4 w 4"/>
                  <a:gd name="T1" fmla="*/ 0 h 77"/>
                  <a:gd name="T2" fmla="*/ 4 w 4"/>
                  <a:gd name="T3" fmla="*/ 77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3" y="77"/>
                      <a:pt x="2"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5" name="Freeform 265"/>
              <p:cNvSpPr/>
              <p:nvPr/>
            </p:nvSpPr>
            <p:spPr bwMode="auto">
              <a:xfrm>
                <a:off x="4071" y="2793"/>
                <a:ext cx="9" cy="178"/>
              </a:xfrm>
              <a:custGeom>
                <a:avLst/>
                <a:gdLst>
                  <a:gd name="T0" fmla="*/ 4 w 4"/>
                  <a:gd name="T1" fmla="*/ 0 h 75"/>
                  <a:gd name="T2" fmla="*/ 4 w 4"/>
                  <a:gd name="T3" fmla="*/ 75 h 75"/>
                  <a:gd name="T4" fmla="*/ 0 w 4"/>
                  <a:gd name="T5" fmla="*/ 75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5"/>
                      <a:pt x="4" y="75"/>
                      <a:pt x="4" y="75"/>
                    </a:cubicBezTo>
                    <a:cubicBezTo>
                      <a:pt x="3" y="75"/>
                      <a:pt x="1" y="75"/>
                      <a:pt x="0" y="7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6" name="Freeform 266"/>
              <p:cNvSpPr/>
              <p:nvPr/>
            </p:nvSpPr>
            <p:spPr bwMode="auto">
              <a:xfrm>
                <a:off x="4116" y="2793"/>
                <a:ext cx="12" cy="171"/>
              </a:xfrm>
              <a:custGeom>
                <a:avLst/>
                <a:gdLst>
                  <a:gd name="T0" fmla="*/ 5 w 5"/>
                  <a:gd name="T1" fmla="*/ 0 h 72"/>
                  <a:gd name="T2" fmla="*/ 5 w 5"/>
                  <a:gd name="T3" fmla="*/ 71 h 72"/>
                  <a:gd name="T4" fmla="*/ 0 w 5"/>
                  <a:gd name="T5" fmla="*/ 72 h 72"/>
                  <a:gd name="T6" fmla="*/ 0 w 5"/>
                  <a:gd name="T7" fmla="*/ 0 h 72"/>
                  <a:gd name="T8" fmla="*/ 5 w 5"/>
                  <a:gd name="T9" fmla="*/ 0 h 72"/>
                </a:gdLst>
                <a:ahLst/>
                <a:cxnLst>
                  <a:cxn ang="0">
                    <a:pos x="T0" y="T1"/>
                  </a:cxn>
                  <a:cxn ang="0">
                    <a:pos x="T2" y="T3"/>
                  </a:cxn>
                  <a:cxn ang="0">
                    <a:pos x="T4" y="T5"/>
                  </a:cxn>
                  <a:cxn ang="0">
                    <a:pos x="T6" y="T7"/>
                  </a:cxn>
                  <a:cxn ang="0">
                    <a:pos x="T8" y="T9"/>
                  </a:cxn>
                </a:cxnLst>
                <a:rect l="0" t="0" r="r" b="b"/>
                <a:pathLst>
                  <a:path w="5" h="72">
                    <a:moveTo>
                      <a:pt x="5" y="0"/>
                    </a:moveTo>
                    <a:cubicBezTo>
                      <a:pt x="5" y="71"/>
                      <a:pt x="5" y="71"/>
                      <a:pt x="5" y="71"/>
                    </a:cubicBezTo>
                    <a:cubicBezTo>
                      <a:pt x="3" y="71"/>
                      <a:pt x="2" y="72"/>
                      <a:pt x="0" y="72"/>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7" name="Freeform 267"/>
              <p:cNvSpPr/>
              <p:nvPr/>
            </p:nvSpPr>
            <p:spPr bwMode="auto">
              <a:xfrm>
                <a:off x="4163" y="2793"/>
                <a:ext cx="10" cy="161"/>
              </a:xfrm>
              <a:custGeom>
                <a:avLst/>
                <a:gdLst>
                  <a:gd name="T0" fmla="*/ 4 w 4"/>
                  <a:gd name="T1" fmla="*/ 0 h 68"/>
                  <a:gd name="T2" fmla="*/ 4 w 4"/>
                  <a:gd name="T3" fmla="*/ 66 h 68"/>
                  <a:gd name="T4" fmla="*/ 0 w 4"/>
                  <a:gd name="T5" fmla="*/ 68 h 68"/>
                  <a:gd name="T6" fmla="*/ 0 w 4"/>
                  <a:gd name="T7" fmla="*/ 0 h 68"/>
                  <a:gd name="T8" fmla="*/ 4 w 4"/>
                  <a:gd name="T9" fmla="*/ 0 h 68"/>
                </a:gdLst>
                <a:ahLst/>
                <a:cxnLst>
                  <a:cxn ang="0">
                    <a:pos x="T0" y="T1"/>
                  </a:cxn>
                  <a:cxn ang="0">
                    <a:pos x="T2" y="T3"/>
                  </a:cxn>
                  <a:cxn ang="0">
                    <a:pos x="T4" y="T5"/>
                  </a:cxn>
                  <a:cxn ang="0">
                    <a:pos x="T6" y="T7"/>
                  </a:cxn>
                  <a:cxn ang="0">
                    <a:pos x="T8" y="T9"/>
                  </a:cxn>
                </a:cxnLst>
                <a:rect l="0" t="0" r="r" b="b"/>
                <a:pathLst>
                  <a:path w="4" h="68">
                    <a:moveTo>
                      <a:pt x="4" y="0"/>
                    </a:moveTo>
                    <a:cubicBezTo>
                      <a:pt x="4" y="66"/>
                      <a:pt x="4" y="66"/>
                      <a:pt x="4" y="66"/>
                    </a:cubicBezTo>
                    <a:cubicBezTo>
                      <a:pt x="3" y="67"/>
                      <a:pt x="1" y="67"/>
                      <a:pt x="0" y="6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8" name="Freeform 268"/>
              <p:cNvSpPr/>
              <p:nvPr/>
            </p:nvSpPr>
            <p:spPr bwMode="auto">
              <a:xfrm>
                <a:off x="4208" y="2793"/>
                <a:ext cx="12" cy="145"/>
              </a:xfrm>
              <a:custGeom>
                <a:avLst/>
                <a:gdLst>
                  <a:gd name="T0" fmla="*/ 5 w 5"/>
                  <a:gd name="T1" fmla="*/ 0 h 61"/>
                  <a:gd name="T2" fmla="*/ 5 w 5"/>
                  <a:gd name="T3" fmla="*/ 60 h 61"/>
                  <a:gd name="T4" fmla="*/ 0 w 5"/>
                  <a:gd name="T5" fmla="*/ 61 h 61"/>
                  <a:gd name="T6" fmla="*/ 0 w 5"/>
                  <a:gd name="T7" fmla="*/ 0 h 61"/>
                  <a:gd name="T8" fmla="*/ 5 w 5"/>
                  <a:gd name="T9" fmla="*/ 0 h 61"/>
                </a:gdLst>
                <a:ahLst/>
                <a:cxnLst>
                  <a:cxn ang="0">
                    <a:pos x="T0" y="T1"/>
                  </a:cxn>
                  <a:cxn ang="0">
                    <a:pos x="T2" y="T3"/>
                  </a:cxn>
                  <a:cxn ang="0">
                    <a:pos x="T4" y="T5"/>
                  </a:cxn>
                  <a:cxn ang="0">
                    <a:pos x="T6" y="T7"/>
                  </a:cxn>
                  <a:cxn ang="0">
                    <a:pos x="T8" y="T9"/>
                  </a:cxn>
                </a:cxnLst>
                <a:rect l="0" t="0" r="r" b="b"/>
                <a:pathLst>
                  <a:path w="5" h="61">
                    <a:moveTo>
                      <a:pt x="5" y="0"/>
                    </a:moveTo>
                    <a:cubicBezTo>
                      <a:pt x="5" y="60"/>
                      <a:pt x="5" y="60"/>
                      <a:pt x="5" y="60"/>
                    </a:cubicBezTo>
                    <a:cubicBezTo>
                      <a:pt x="3" y="60"/>
                      <a:pt x="2" y="61"/>
                      <a:pt x="0" y="61"/>
                    </a:cubicBezTo>
                    <a:cubicBezTo>
                      <a:pt x="0" y="0"/>
                      <a:pt x="0" y="0"/>
                      <a:pt x="0" y="0"/>
                    </a:cubicBezTo>
                    <a:lnTo>
                      <a:pt x="5"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9" name="Freeform 269"/>
              <p:cNvSpPr/>
              <p:nvPr/>
            </p:nvSpPr>
            <p:spPr bwMode="auto">
              <a:xfrm>
                <a:off x="4256" y="2793"/>
                <a:ext cx="9" cy="121"/>
              </a:xfrm>
              <a:custGeom>
                <a:avLst/>
                <a:gdLst>
                  <a:gd name="T0" fmla="*/ 4 w 4"/>
                  <a:gd name="T1" fmla="*/ 0 h 51"/>
                  <a:gd name="T2" fmla="*/ 4 w 4"/>
                  <a:gd name="T3" fmla="*/ 48 h 51"/>
                  <a:gd name="T4" fmla="*/ 0 w 4"/>
                  <a:gd name="T5" fmla="*/ 51 h 51"/>
                  <a:gd name="T6" fmla="*/ 0 w 4"/>
                  <a:gd name="T7" fmla="*/ 0 h 51"/>
                  <a:gd name="T8" fmla="*/ 4 w 4"/>
                  <a:gd name="T9" fmla="*/ 0 h 51"/>
                </a:gdLst>
                <a:ahLst/>
                <a:cxnLst>
                  <a:cxn ang="0">
                    <a:pos x="T0" y="T1"/>
                  </a:cxn>
                  <a:cxn ang="0">
                    <a:pos x="T2" y="T3"/>
                  </a:cxn>
                  <a:cxn ang="0">
                    <a:pos x="T4" y="T5"/>
                  </a:cxn>
                  <a:cxn ang="0">
                    <a:pos x="T6" y="T7"/>
                  </a:cxn>
                  <a:cxn ang="0">
                    <a:pos x="T8" y="T9"/>
                  </a:cxn>
                </a:cxnLst>
                <a:rect l="0" t="0" r="r" b="b"/>
                <a:pathLst>
                  <a:path w="4" h="51">
                    <a:moveTo>
                      <a:pt x="4" y="0"/>
                    </a:moveTo>
                    <a:cubicBezTo>
                      <a:pt x="4" y="48"/>
                      <a:pt x="4" y="48"/>
                      <a:pt x="4" y="48"/>
                    </a:cubicBezTo>
                    <a:cubicBezTo>
                      <a:pt x="3" y="49"/>
                      <a:pt x="2" y="50"/>
                      <a:pt x="0" y="51"/>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0" name="Freeform 270"/>
              <p:cNvSpPr/>
              <p:nvPr/>
            </p:nvSpPr>
            <p:spPr bwMode="auto">
              <a:xfrm>
                <a:off x="3588" y="2696"/>
                <a:ext cx="696" cy="197"/>
              </a:xfrm>
              <a:custGeom>
                <a:avLst/>
                <a:gdLst>
                  <a:gd name="T0" fmla="*/ 294 w 294"/>
                  <a:gd name="T1" fmla="*/ 42 h 83"/>
                  <a:gd name="T2" fmla="*/ 147 w 294"/>
                  <a:gd name="T3" fmla="*/ 83 h 83"/>
                  <a:gd name="T4" fmla="*/ 114 w 294"/>
                  <a:gd name="T5" fmla="*/ 82 h 83"/>
                  <a:gd name="T6" fmla="*/ 77 w 294"/>
                  <a:gd name="T7" fmla="*/ 78 h 83"/>
                  <a:gd name="T8" fmla="*/ 49 w 294"/>
                  <a:gd name="T9" fmla="*/ 73 h 83"/>
                  <a:gd name="T10" fmla="*/ 41 w 294"/>
                  <a:gd name="T11" fmla="*/ 71 h 83"/>
                  <a:gd name="T12" fmla="*/ 15 w 294"/>
                  <a:gd name="T13" fmla="*/ 60 h 83"/>
                  <a:gd name="T14" fmla="*/ 11 w 294"/>
                  <a:gd name="T15" fmla="*/ 58 h 83"/>
                  <a:gd name="T16" fmla="*/ 0 w 294"/>
                  <a:gd name="T17" fmla="*/ 42 h 83"/>
                  <a:gd name="T18" fmla="*/ 0 w 294"/>
                  <a:gd name="T19" fmla="*/ 40 h 83"/>
                  <a:gd name="T20" fmla="*/ 147 w 294"/>
                  <a:gd name="T21" fmla="*/ 0 h 83"/>
                  <a:gd name="T22" fmla="*/ 202 w 294"/>
                  <a:gd name="T23" fmla="*/ 3 h 83"/>
                  <a:gd name="T24" fmla="*/ 212 w 294"/>
                  <a:gd name="T25" fmla="*/ 4 h 83"/>
                  <a:gd name="T26" fmla="*/ 249 w 294"/>
                  <a:gd name="T27" fmla="*/ 12 h 83"/>
                  <a:gd name="T28" fmla="*/ 256 w 294"/>
                  <a:gd name="T29" fmla="*/ 14 h 83"/>
                  <a:gd name="T30" fmla="*/ 277 w 294"/>
                  <a:gd name="T31" fmla="*/ 22 h 83"/>
                  <a:gd name="T32" fmla="*/ 290 w 294"/>
                  <a:gd name="T33" fmla="*/ 32 h 83"/>
                  <a:gd name="T34" fmla="*/ 294 w 294"/>
                  <a:gd name="T35" fmla="*/ 40 h 83"/>
                  <a:gd name="T36" fmla="*/ 294 w 294"/>
                  <a:gd name="T3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4" h="83">
                    <a:moveTo>
                      <a:pt x="294" y="42"/>
                    </a:moveTo>
                    <a:cubicBezTo>
                      <a:pt x="294" y="65"/>
                      <a:pt x="228" y="83"/>
                      <a:pt x="147" y="83"/>
                    </a:cubicBezTo>
                    <a:cubicBezTo>
                      <a:pt x="136" y="83"/>
                      <a:pt x="125" y="83"/>
                      <a:pt x="114" y="82"/>
                    </a:cubicBezTo>
                    <a:cubicBezTo>
                      <a:pt x="101" y="82"/>
                      <a:pt x="89" y="80"/>
                      <a:pt x="77" y="78"/>
                    </a:cubicBezTo>
                    <a:cubicBezTo>
                      <a:pt x="67" y="77"/>
                      <a:pt x="58" y="75"/>
                      <a:pt x="49" y="73"/>
                    </a:cubicBezTo>
                    <a:cubicBezTo>
                      <a:pt x="46" y="72"/>
                      <a:pt x="44" y="71"/>
                      <a:pt x="41" y="71"/>
                    </a:cubicBezTo>
                    <a:cubicBezTo>
                      <a:pt x="31" y="68"/>
                      <a:pt x="21" y="64"/>
                      <a:pt x="15" y="60"/>
                    </a:cubicBezTo>
                    <a:cubicBezTo>
                      <a:pt x="13" y="59"/>
                      <a:pt x="12" y="58"/>
                      <a:pt x="11" y="58"/>
                    </a:cubicBezTo>
                    <a:cubicBezTo>
                      <a:pt x="4" y="53"/>
                      <a:pt x="0" y="47"/>
                      <a:pt x="0" y="42"/>
                    </a:cubicBezTo>
                    <a:cubicBezTo>
                      <a:pt x="0" y="41"/>
                      <a:pt x="0" y="41"/>
                      <a:pt x="0" y="40"/>
                    </a:cubicBezTo>
                    <a:cubicBezTo>
                      <a:pt x="3" y="18"/>
                      <a:pt x="67" y="0"/>
                      <a:pt x="147" y="0"/>
                    </a:cubicBezTo>
                    <a:cubicBezTo>
                      <a:pt x="166" y="0"/>
                      <a:pt x="185" y="1"/>
                      <a:pt x="202" y="3"/>
                    </a:cubicBezTo>
                    <a:cubicBezTo>
                      <a:pt x="205" y="3"/>
                      <a:pt x="208" y="4"/>
                      <a:pt x="212" y="4"/>
                    </a:cubicBezTo>
                    <a:cubicBezTo>
                      <a:pt x="226" y="6"/>
                      <a:pt x="238" y="9"/>
                      <a:pt x="249" y="12"/>
                    </a:cubicBezTo>
                    <a:cubicBezTo>
                      <a:pt x="252" y="12"/>
                      <a:pt x="254" y="13"/>
                      <a:pt x="256" y="14"/>
                    </a:cubicBezTo>
                    <a:cubicBezTo>
                      <a:pt x="264" y="16"/>
                      <a:pt x="271" y="19"/>
                      <a:pt x="277" y="22"/>
                    </a:cubicBezTo>
                    <a:cubicBezTo>
                      <a:pt x="283" y="25"/>
                      <a:pt x="287" y="29"/>
                      <a:pt x="290" y="32"/>
                    </a:cubicBezTo>
                    <a:cubicBezTo>
                      <a:pt x="292" y="35"/>
                      <a:pt x="293" y="37"/>
                      <a:pt x="294" y="40"/>
                    </a:cubicBezTo>
                    <a:cubicBezTo>
                      <a:pt x="294" y="41"/>
                      <a:pt x="294" y="41"/>
                      <a:pt x="294"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1" name="Rectangle 271"/>
              <p:cNvSpPr>
                <a:spLocks noChangeArrowheads="1"/>
              </p:cNvSpPr>
              <p:nvPr/>
            </p:nvSpPr>
            <p:spPr bwMode="auto">
              <a:xfrm>
                <a:off x="3770" y="2867"/>
                <a:ext cx="149" cy="23"/>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2" name="Freeform 272"/>
              <p:cNvSpPr/>
              <p:nvPr/>
            </p:nvSpPr>
            <p:spPr bwMode="auto">
              <a:xfrm>
                <a:off x="3614" y="2817"/>
                <a:ext cx="61" cy="21"/>
              </a:xfrm>
              <a:custGeom>
                <a:avLst/>
                <a:gdLst>
                  <a:gd name="T0" fmla="*/ 23 w 26"/>
                  <a:gd name="T1" fmla="*/ 0 h 9"/>
                  <a:gd name="T2" fmla="*/ 0 w 26"/>
                  <a:gd name="T3" fmla="*/ 7 h 9"/>
                  <a:gd name="T4" fmla="*/ 4 w 26"/>
                  <a:gd name="T5" fmla="*/ 9 h 9"/>
                  <a:gd name="T6" fmla="*/ 26 w 26"/>
                  <a:gd name="T7" fmla="*/ 3 h 9"/>
                  <a:gd name="T8" fmla="*/ 23 w 26"/>
                  <a:gd name="T9" fmla="*/ 0 h 9"/>
                  <a:gd name="T10" fmla="*/ 23 w 26"/>
                  <a:gd name="T11" fmla="*/ 0 h 9"/>
                </a:gdLst>
                <a:ahLst/>
                <a:cxnLst>
                  <a:cxn ang="0">
                    <a:pos x="T0" y="T1"/>
                  </a:cxn>
                  <a:cxn ang="0">
                    <a:pos x="T2" y="T3"/>
                  </a:cxn>
                  <a:cxn ang="0">
                    <a:pos x="T4" y="T5"/>
                  </a:cxn>
                  <a:cxn ang="0">
                    <a:pos x="T6" y="T7"/>
                  </a:cxn>
                  <a:cxn ang="0">
                    <a:pos x="T8" y="T9"/>
                  </a:cxn>
                  <a:cxn ang="0">
                    <a:pos x="T10" y="T11"/>
                  </a:cxn>
                </a:cxnLst>
                <a:rect l="0" t="0" r="r" b="b"/>
                <a:pathLst>
                  <a:path w="26" h="9">
                    <a:moveTo>
                      <a:pt x="23" y="0"/>
                    </a:moveTo>
                    <a:cubicBezTo>
                      <a:pt x="0" y="7"/>
                      <a:pt x="0" y="7"/>
                      <a:pt x="0" y="7"/>
                    </a:cubicBezTo>
                    <a:cubicBezTo>
                      <a:pt x="1" y="7"/>
                      <a:pt x="2" y="8"/>
                      <a:pt x="4" y="9"/>
                    </a:cubicBezTo>
                    <a:cubicBezTo>
                      <a:pt x="26" y="3"/>
                      <a:pt x="26" y="3"/>
                      <a:pt x="26" y="3"/>
                    </a:cubicBezTo>
                    <a:cubicBezTo>
                      <a:pt x="25" y="2"/>
                      <a:pt x="24" y="1"/>
                      <a:pt x="23" y="0"/>
                    </a:cubicBezTo>
                    <a:cubicBezTo>
                      <a:pt x="23" y="0"/>
                      <a:pt x="23" y="0"/>
                      <a:pt x="2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3" name="Freeform 273"/>
              <p:cNvSpPr/>
              <p:nvPr/>
            </p:nvSpPr>
            <p:spPr bwMode="auto">
              <a:xfrm>
                <a:off x="3685" y="2850"/>
                <a:ext cx="69" cy="19"/>
              </a:xfrm>
              <a:custGeom>
                <a:avLst/>
                <a:gdLst>
                  <a:gd name="T0" fmla="*/ 21 w 29"/>
                  <a:gd name="T1" fmla="*/ 0 h 8"/>
                  <a:gd name="T2" fmla="*/ 0 w 29"/>
                  <a:gd name="T3" fmla="*/ 6 h 8"/>
                  <a:gd name="T4" fmla="*/ 8 w 29"/>
                  <a:gd name="T5" fmla="*/ 8 h 8"/>
                  <a:gd name="T6" fmla="*/ 29 w 29"/>
                  <a:gd name="T7" fmla="*/ 2 h 8"/>
                  <a:gd name="T8" fmla="*/ 26 w 29"/>
                  <a:gd name="T9" fmla="*/ 1 h 8"/>
                  <a:gd name="T10" fmla="*/ 21 w 29"/>
                  <a:gd name="T11" fmla="*/ 0 h 8"/>
                </a:gdLst>
                <a:ahLst/>
                <a:cxnLst>
                  <a:cxn ang="0">
                    <a:pos x="T0" y="T1"/>
                  </a:cxn>
                  <a:cxn ang="0">
                    <a:pos x="T2" y="T3"/>
                  </a:cxn>
                  <a:cxn ang="0">
                    <a:pos x="T4" y="T5"/>
                  </a:cxn>
                  <a:cxn ang="0">
                    <a:pos x="T6" y="T7"/>
                  </a:cxn>
                  <a:cxn ang="0">
                    <a:pos x="T8" y="T9"/>
                  </a:cxn>
                  <a:cxn ang="0">
                    <a:pos x="T10" y="T11"/>
                  </a:cxn>
                </a:cxnLst>
                <a:rect l="0" t="0" r="r" b="b"/>
                <a:pathLst>
                  <a:path w="29" h="8">
                    <a:moveTo>
                      <a:pt x="21" y="0"/>
                    </a:moveTo>
                    <a:cubicBezTo>
                      <a:pt x="0" y="6"/>
                      <a:pt x="0" y="6"/>
                      <a:pt x="0" y="6"/>
                    </a:cubicBezTo>
                    <a:cubicBezTo>
                      <a:pt x="3" y="6"/>
                      <a:pt x="5" y="7"/>
                      <a:pt x="8" y="8"/>
                    </a:cubicBezTo>
                    <a:cubicBezTo>
                      <a:pt x="29" y="2"/>
                      <a:pt x="29" y="2"/>
                      <a:pt x="29" y="2"/>
                    </a:cubicBezTo>
                    <a:cubicBezTo>
                      <a:pt x="28" y="2"/>
                      <a:pt x="27" y="1"/>
                      <a:pt x="26" y="1"/>
                    </a:cubicBezTo>
                    <a:cubicBezTo>
                      <a:pt x="24" y="1"/>
                      <a:pt x="23" y="0"/>
                      <a:pt x="2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4" name="Freeform 274"/>
              <p:cNvSpPr/>
              <p:nvPr/>
            </p:nvSpPr>
            <p:spPr bwMode="auto">
              <a:xfrm>
                <a:off x="3657" y="2715"/>
                <a:ext cx="556" cy="159"/>
              </a:xfrm>
              <a:custGeom>
                <a:avLst/>
                <a:gdLst>
                  <a:gd name="T0" fmla="*/ 235 w 235"/>
                  <a:gd name="T1" fmla="*/ 34 h 67"/>
                  <a:gd name="T2" fmla="*/ 235 w 235"/>
                  <a:gd name="T3" fmla="*/ 35 h 67"/>
                  <a:gd name="T4" fmla="*/ 118 w 235"/>
                  <a:gd name="T5" fmla="*/ 67 h 67"/>
                  <a:gd name="T6" fmla="*/ 0 w 235"/>
                  <a:gd name="T7" fmla="*/ 35 h 67"/>
                  <a:gd name="T8" fmla="*/ 0 w 235"/>
                  <a:gd name="T9" fmla="*/ 34 h 67"/>
                  <a:gd name="T10" fmla="*/ 118 w 235"/>
                  <a:gd name="T11" fmla="*/ 0 h 67"/>
                  <a:gd name="T12" fmla="*/ 235 w 235"/>
                  <a:gd name="T13" fmla="*/ 34 h 67"/>
                </a:gdLst>
                <a:ahLst/>
                <a:cxnLst>
                  <a:cxn ang="0">
                    <a:pos x="T0" y="T1"/>
                  </a:cxn>
                  <a:cxn ang="0">
                    <a:pos x="T2" y="T3"/>
                  </a:cxn>
                  <a:cxn ang="0">
                    <a:pos x="T4" y="T5"/>
                  </a:cxn>
                  <a:cxn ang="0">
                    <a:pos x="T6" y="T7"/>
                  </a:cxn>
                  <a:cxn ang="0">
                    <a:pos x="T8" y="T9"/>
                  </a:cxn>
                  <a:cxn ang="0">
                    <a:pos x="T10" y="T11"/>
                  </a:cxn>
                  <a:cxn ang="0">
                    <a:pos x="T12" y="T13"/>
                  </a:cxn>
                </a:cxnLst>
                <a:rect l="0" t="0" r="r" b="b"/>
                <a:pathLst>
                  <a:path w="235" h="67">
                    <a:moveTo>
                      <a:pt x="235" y="34"/>
                    </a:moveTo>
                    <a:cubicBezTo>
                      <a:pt x="235" y="34"/>
                      <a:pt x="235" y="35"/>
                      <a:pt x="235" y="35"/>
                    </a:cubicBezTo>
                    <a:cubicBezTo>
                      <a:pt x="232" y="53"/>
                      <a:pt x="181" y="67"/>
                      <a:pt x="118" y="67"/>
                    </a:cubicBezTo>
                    <a:cubicBezTo>
                      <a:pt x="55" y="67"/>
                      <a:pt x="3" y="53"/>
                      <a:pt x="0" y="35"/>
                    </a:cubicBezTo>
                    <a:cubicBezTo>
                      <a:pt x="0" y="35"/>
                      <a:pt x="0" y="34"/>
                      <a:pt x="0" y="34"/>
                    </a:cubicBezTo>
                    <a:cubicBezTo>
                      <a:pt x="0" y="15"/>
                      <a:pt x="53" y="0"/>
                      <a:pt x="118" y="0"/>
                    </a:cubicBezTo>
                    <a:cubicBezTo>
                      <a:pt x="183" y="0"/>
                      <a:pt x="235" y="15"/>
                      <a:pt x="235" y="3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5" name="Freeform 275"/>
              <p:cNvSpPr/>
              <p:nvPr/>
            </p:nvSpPr>
            <p:spPr bwMode="auto">
              <a:xfrm>
                <a:off x="3657" y="2722"/>
                <a:ext cx="556" cy="152"/>
              </a:xfrm>
              <a:custGeom>
                <a:avLst/>
                <a:gdLst>
                  <a:gd name="T0" fmla="*/ 235 w 235"/>
                  <a:gd name="T1" fmla="*/ 32 h 64"/>
                  <a:gd name="T2" fmla="*/ 118 w 235"/>
                  <a:gd name="T3" fmla="*/ 64 h 64"/>
                  <a:gd name="T4" fmla="*/ 114 w 235"/>
                  <a:gd name="T5" fmla="*/ 64 h 64"/>
                  <a:gd name="T6" fmla="*/ 74 w 235"/>
                  <a:gd name="T7" fmla="*/ 62 h 64"/>
                  <a:gd name="T8" fmla="*/ 40 w 235"/>
                  <a:gd name="T9" fmla="*/ 56 h 64"/>
                  <a:gd name="T10" fmla="*/ 33 w 235"/>
                  <a:gd name="T11" fmla="*/ 54 h 64"/>
                  <a:gd name="T12" fmla="*/ 8 w 235"/>
                  <a:gd name="T13" fmla="*/ 43 h 64"/>
                  <a:gd name="T14" fmla="*/ 5 w 235"/>
                  <a:gd name="T15" fmla="*/ 40 h 64"/>
                  <a:gd name="T16" fmla="*/ 0 w 235"/>
                  <a:gd name="T17" fmla="*/ 32 h 64"/>
                  <a:gd name="T18" fmla="*/ 118 w 235"/>
                  <a:gd name="T19" fmla="*/ 0 h 64"/>
                  <a:gd name="T20" fmla="*/ 141 w 235"/>
                  <a:gd name="T21" fmla="*/ 1 h 64"/>
                  <a:gd name="T22" fmla="*/ 152 w 235"/>
                  <a:gd name="T23" fmla="*/ 2 h 64"/>
                  <a:gd name="T24" fmla="*/ 193 w 235"/>
                  <a:gd name="T25" fmla="*/ 8 h 64"/>
                  <a:gd name="T26" fmla="*/ 201 w 235"/>
                  <a:gd name="T27" fmla="*/ 10 h 64"/>
                  <a:gd name="T28" fmla="*/ 223 w 235"/>
                  <a:gd name="T29" fmla="*/ 19 h 64"/>
                  <a:gd name="T30" fmla="*/ 234 w 235"/>
                  <a:gd name="T31" fmla="*/ 30 h 64"/>
                  <a:gd name="T32" fmla="*/ 235 w 235"/>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64">
                    <a:moveTo>
                      <a:pt x="235" y="32"/>
                    </a:moveTo>
                    <a:cubicBezTo>
                      <a:pt x="232" y="50"/>
                      <a:pt x="181" y="64"/>
                      <a:pt x="118" y="64"/>
                    </a:cubicBezTo>
                    <a:cubicBezTo>
                      <a:pt x="116" y="64"/>
                      <a:pt x="115" y="64"/>
                      <a:pt x="114" y="64"/>
                    </a:cubicBezTo>
                    <a:cubicBezTo>
                      <a:pt x="99" y="64"/>
                      <a:pt x="86" y="63"/>
                      <a:pt x="74" y="62"/>
                    </a:cubicBezTo>
                    <a:cubicBezTo>
                      <a:pt x="61" y="60"/>
                      <a:pt x="50" y="58"/>
                      <a:pt x="40" y="56"/>
                    </a:cubicBezTo>
                    <a:cubicBezTo>
                      <a:pt x="38" y="55"/>
                      <a:pt x="35" y="54"/>
                      <a:pt x="33" y="54"/>
                    </a:cubicBezTo>
                    <a:cubicBezTo>
                      <a:pt x="22" y="51"/>
                      <a:pt x="14" y="47"/>
                      <a:pt x="8" y="43"/>
                    </a:cubicBezTo>
                    <a:cubicBezTo>
                      <a:pt x="7" y="42"/>
                      <a:pt x="6" y="41"/>
                      <a:pt x="5" y="40"/>
                    </a:cubicBezTo>
                    <a:cubicBezTo>
                      <a:pt x="2" y="37"/>
                      <a:pt x="1" y="35"/>
                      <a:pt x="0" y="32"/>
                    </a:cubicBezTo>
                    <a:cubicBezTo>
                      <a:pt x="3" y="14"/>
                      <a:pt x="55" y="0"/>
                      <a:pt x="118" y="0"/>
                    </a:cubicBezTo>
                    <a:cubicBezTo>
                      <a:pt x="126" y="0"/>
                      <a:pt x="133" y="1"/>
                      <a:pt x="141" y="1"/>
                    </a:cubicBezTo>
                    <a:cubicBezTo>
                      <a:pt x="145" y="1"/>
                      <a:pt x="149" y="1"/>
                      <a:pt x="152" y="2"/>
                    </a:cubicBezTo>
                    <a:cubicBezTo>
                      <a:pt x="168" y="3"/>
                      <a:pt x="181" y="5"/>
                      <a:pt x="193" y="8"/>
                    </a:cubicBezTo>
                    <a:cubicBezTo>
                      <a:pt x="196" y="9"/>
                      <a:pt x="198" y="9"/>
                      <a:pt x="201" y="10"/>
                    </a:cubicBezTo>
                    <a:cubicBezTo>
                      <a:pt x="210" y="13"/>
                      <a:pt x="218" y="16"/>
                      <a:pt x="223" y="19"/>
                    </a:cubicBezTo>
                    <a:cubicBezTo>
                      <a:pt x="229" y="22"/>
                      <a:pt x="233" y="26"/>
                      <a:pt x="234" y="30"/>
                    </a:cubicBezTo>
                    <a:cubicBezTo>
                      <a:pt x="235" y="30"/>
                      <a:pt x="235" y="31"/>
                      <a:pt x="235"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6" name="Freeform 276"/>
              <p:cNvSpPr/>
              <p:nvPr/>
            </p:nvSpPr>
            <p:spPr bwMode="auto">
              <a:xfrm>
                <a:off x="3832" y="2860"/>
                <a:ext cx="128" cy="14"/>
              </a:xfrm>
              <a:custGeom>
                <a:avLst/>
                <a:gdLst>
                  <a:gd name="T0" fmla="*/ 12 w 54"/>
                  <a:gd name="T1" fmla="*/ 0 h 6"/>
                  <a:gd name="T2" fmla="*/ 0 w 54"/>
                  <a:gd name="T3" fmla="*/ 4 h 6"/>
                  <a:gd name="T4" fmla="*/ 40 w 54"/>
                  <a:gd name="T5" fmla="*/ 6 h 6"/>
                  <a:gd name="T6" fmla="*/ 54 w 54"/>
                  <a:gd name="T7" fmla="*/ 2 h 6"/>
                  <a:gd name="T8" fmla="*/ 53 w 54"/>
                  <a:gd name="T9" fmla="*/ 2 h 6"/>
                  <a:gd name="T10" fmla="*/ 51 w 54"/>
                  <a:gd name="T11" fmla="*/ 2 h 6"/>
                  <a:gd name="T12" fmla="*/ 36 w 54"/>
                  <a:gd name="T13" fmla="*/ 2 h 6"/>
                  <a:gd name="T14" fmla="*/ 32 w 54"/>
                  <a:gd name="T15" fmla="*/ 2 h 6"/>
                  <a:gd name="T16" fmla="*/ 20 w 54"/>
                  <a:gd name="T17" fmla="*/ 1 h 6"/>
                  <a:gd name="T18" fmla="*/ 16 w 54"/>
                  <a:gd name="T19" fmla="*/ 1 h 6"/>
                  <a:gd name="T20" fmla="*/ 12 w 54"/>
                  <a:gd name="T21" fmla="*/ 0 h 6"/>
                  <a:gd name="T22" fmla="*/ 12 w 5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
                    <a:moveTo>
                      <a:pt x="12" y="0"/>
                    </a:moveTo>
                    <a:cubicBezTo>
                      <a:pt x="0" y="4"/>
                      <a:pt x="0" y="4"/>
                      <a:pt x="0" y="4"/>
                    </a:cubicBezTo>
                    <a:cubicBezTo>
                      <a:pt x="12" y="5"/>
                      <a:pt x="25" y="6"/>
                      <a:pt x="40" y="6"/>
                    </a:cubicBezTo>
                    <a:cubicBezTo>
                      <a:pt x="54" y="2"/>
                      <a:pt x="54" y="2"/>
                      <a:pt x="54" y="2"/>
                    </a:cubicBezTo>
                    <a:cubicBezTo>
                      <a:pt x="53" y="2"/>
                      <a:pt x="53" y="2"/>
                      <a:pt x="53" y="2"/>
                    </a:cubicBezTo>
                    <a:cubicBezTo>
                      <a:pt x="52" y="2"/>
                      <a:pt x="52" y="2"/>
                      <a:pt x="51" y="2"/>
                    </a:cubicBezTo>
                    <a:cubicBezTo>
                      <a:pt x="46" y="2"/>
                      <a:pt x="41" y="2"/>
                      <a:pt x="36" y="2"/>
                    </a:cubicBezTo>
                    <a:cubicBezTo>
                      <a:pt x="34" y="2"/>
                      <a:pt x="33" y="2"/>
                      <a:pt x="32" y="2"/>
                    </a:cubicBezTo>
                    <a:cubicBezTo>
                      <a:pt x="28" y="1"/>
                      <a:pt x="24" y="1"/>
                      <a:pt x="20" y="1"/>
                    </a:cubicBezTo>
                    <a:cubicBezTo>
                      <a:pt x="19" y="1"/>
                      <a:pt x="18" y="1"/>
                      <a:pt x="16" y="1"/>
                    </a:cubicBezTo>
                    <a:cubicBezTo>
                      <a:pt x="15" y="0"/>
                      <a:pt x="14" y="0"/>
                      <a:pt x="12" y="0"/>
                    </a:cubicBezTo>
                    <a:cubicBezTo>
                      <a:pt x="12" y="0"/>
                      <a:pt x="12" y="0"/>
                      <a:pt x="1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7" name="Freeform 277"/>
              <p:cNvSpPr/>
              <p:nvPr/>
            </p:nvSpPr>
            <p:spPr bwMode="auto">
              <a:xfrm>
                <a:off x="3668" y="2817"/>
                <a:ext cx="12" cy="7"/>
              </a:xfrm>
              <a:custGeom>
                <a:avLst/>
                <a:gdLst>
                  <a:gd name="T0" fmla="*/ 0 w 5"/>
                  <a:gd name="T1" fmla="*/ 0 h 3"/>
                  <a:gd name="T2" fmla="*/ 3 w 5"/>
                  <a:gd name="T3" fmla="*/ 3 h 3"/>
                  <a:gd name="T4" fmla="*/ 5 w 5"/>
                  <a:gd name="T5" fmla="*/ 2 h 3"/>
                  <a:gd name="T6" fmla="*/ 3 w 5"/>
                  <a:gd name="T7" fmla="*/ 1 h 3"/>
                  <a:gd name="T8" fmla="*/ 0 w 5"/>
                  <a:gd name="T9" fmla="*/ 0 h 3"/>
                </a:gdLst>
                <a:ahLst/>
                <a:cxnLst>
                  <a:cxn ang="0">
                    <a:pos x="T0" y="T1"/>
                  </a:cxn>
                  <a:cxn ang="0">
                    <a:pos x="T2" y="T3"/>
                  </a:cxn>
                  <a:cxn ang="0">
                    <a:pos x="T4" y="T5"/>
                  </a:cxn>
                  <a:cxn ang="0">
                    <a:pos x="T6" y="T7"/>
                  </a:cxn>
                  <a:cxn ang="0">
                    <a:pos x="T8" y="T9"/>
                  </a:cxn>
                </a:cxnLst>
                <a:rect l="0" t="0" r="r" b="b"/>
                <a:pathLst>
                  <a:path w="5" h="3">
                    <a:moveTo>
                      <a:pt x="0" y="0"/>
                    </a:moveTo>
                    <a:cubicBezTo>
                      <a:pt x="1" y="1"/>
                      <a:pt x="2" y="2"/>
                      <a:pt x="3" y="3"/>
                    </a:cubicBezTo>
                    <a:cubicBezTo>
                      <a:pt x="5" y="2"/>
                      <a:pt x="5" y="2"/>
                      <a:pt x="5" y="2"/>
                    </a:cubicBezTo>
                    <a:cubicBezTo>
                      <a:pt x="4" y="2"/>
                      <a:pt x="4" y="2"/>
                      <a:pt x="3" y="1"/>
                    </a:cubicBezTo>
                    <a:cubicBezTo>
                      <a:pt x="2" y="1"/>
                      <a:pt x="1" y="1"/>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8" name="Freeform 278"/>
              <p:cNvSpPr/>
              <p:nvPr/>
            </p:nvSpPr>
            <p:spPr bwMode="auto">
              <a:xfrm>
                <a:off x="3735" y="2843"/>
                <a:ext cx="38" cy="12"/>
              </a:xfrm>
              <a:custGeom>
                <a:avLst/>
                <a:gdLst>
                  <a:gd name="T0" fmla="*/ 8 w 16"/>
                  <a:gd name="T1" fmla="*/ 0 h 5"/>
                  <a:gd name="T2" fmla="*/ 0 w 16"/>
                  <a:gd name="T3" fmla="*/ 3 h 5"/>
                  <a:gd name="T4" fmla="*/ 7 w 16"/>
                  <a:gd name="T5" fmla="*/ 5 h 5"/>
                  <a:gd name="T6" fmla="*/ 16 w 16"/>
                  <a:gd name="T7" fmla="*/ 2 h 5"/>
                  <a:gd name="T8" fmla="*/ 14 w 16"/>
                  <a:gd name="T9" fmla="*/ 2 h 5"/>
                  <a:gd name="T10" fmla="*/ 8 w 16"/>
                  <a:gd name="T11" fmla="*/ 0 h 5"/>
                </a:gdLst>
                <a:ahLst/>
                <a:cxnLst>
                  <a:cxn ang="0">
                    <a:pos x="T0" y="T1"/>
                  </a:cxn>
                  <a:cxn ang="0">
                    <a:pos x="T2" y="T3"/>
                  </a:cxn>
                  <a:cxn ang="0">
                    <a:pos x="T4" y="T5"/>
                  </a:cxn>
                  <a:cxn ang="0">
                    <a:pos x="T6" y="T7"/>
                  </a:cxn>
                  <a:cxn ang="0">
                    <a:pos x="T8" y="T9"/>
                  </a:cxn>
                  <a:cxn ang="0">
                    <a:pos x="T10" y="T11"/>
                  </a:cxn>
                </a:cxnLst>
                <a:rect l="0" t="0" r="r" b="b"/>
                <a:pathLst>
                  <a:path w="16" h="5">
                    <a:moveTo>
                      <a:pt x="8" y="0"/>
                    </a:moveTo>
                    <a:cubicBezTo>
                      <a:pt x="0" y="3"/>
                      <a:pt x="0" y="3"/>
                      <a:pt x="0" y="3"/>
                    </a:cubicBezTo>
                    <a:cubicBezTo>
                      <a:pt x="2" y="3"/>
                      <a:pt x="5" y="4"/>
                      <a:pt x="7" y="5"/>
                    </a:cubicBezTo>
                    <a:cubicBezTo>
                      <a:pt x="16" y="2"/>
                      <a:pt x="16" y="2"/>
                      <a:pt x="16" y="2"/>
                    </a:cubicBezTo>
                    <a:cubicBezTo>
                      <a:pt x="15" y="2"/>
                      <a:pt x="15" y="2"/>
                      <a:pt x="14" y="2"/>
                    </a:cubicBezTo>
                    <a:cubicBezTo>
                      <a:pt x="12" y="1"/>
                      <a:pt x="10" y="1"/>
                      <a:pt x="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9" name="Freeform 279"/>
              <p:cNvSpPr/>
              <p:nvPr/>
            </p:nvSpPr>
            <p:spPr bwMode="auto">
              <a:xfrm>
                <a:off x="3808" y="2741"/>
                <a:ext cx="263" cy="112"/>
              </a:xfrm>
              <a:custGeom>
                <a:avLst/>
                <a:gdLst>
                  <a:gd name="T0" fmla="*/ 70 w 111"/>
                  <a:gd name="T1" fmla="*/ 42 h 47"/>
                  <a:gd name="T2" fmla="*/ 70 w 111"/>
                  <a:gd name="T3" fmla="*/ 47 h 47"/>
                  <a:gd name="T4" fmla="*/ 45 w 111"/>
                  <a:gd name="T5" fmla="*/ 47 h 47"/>
                  <a:gd name="T6" fmla="*/ 45 w 111"/>
                  <a:gd name="T7" fmla="*/ 42 h 47"/>
                  <a:gd name="T8" fmla="*/ 0 w 111"/>
                  <a:gd name="T9" fmla="*/ 38 h 47"/>
                  <a:gd name="T10" fmla="*/ 13 w 111"/>
                  <a:gd name="T11" fmla="*/ 30 h 47"/>
                  <a:gd name="T12" fmla="*/ 54 w 111"/>
                  <a:gd name="T13" fmla="*/ 33 h 47"/>
                  <a:gd name="T14" fmla="*/ 70 w 111"/>
                  <a:gd name="T15" fmla="*/ 31 h 47"/>
                  <a:gd name="T16" fmla="*/ 2 w 111"/>
                  <a:gd name="T17" fmla="*/ 17 h 47"/>
                  <a:gd name="T18" fmla="*/ 45 w 111"/>
                  <a:gd name="T19" fmla="*/ 6 h 47"/>
                  <a:gd name="T20" fmla="*/ 45 w 111"/>
                  <a:gd name="T21" fmla="*/ 0 h 47"/>
                  <a:gd name="T22" fmla="*/ 70 w 111"/>
                  <a:gd name="T23" fmla="*/ 0 h 47"/>
                  <a:gd name="T24" fmla="*/ 70 w 111"/>
                  <a:gd name="T25" fmla="*/ 5 h 47"/>
                  <a:gd name="T26" fmla="*/ 106 w 111"/>
                  <a:gd name="T27" fmla="*/ 8 h 47"/>
                  <a:gd name="T28" fmla="*/ 93 w 111"/>
                  <a:gd name="T29" fmla="*/ 17 h 47"/>
                  <a:gd name="T30" fmla="*/ 59 w 111"/>
                  <a:gd name="T31" fmla="*/ 14 h 47"/>
                  <a:gd name="T32" fmla="*/ 43 w 111"/>
                  <a:gd name="T33" fmla="*/ 17 h 47"/>
                  <a:gd name="T34" fmla="*/ 111 w 111"/>
                  <a:gd name="T35" fmla="*/ 30 h 47"/>
                  <a:gd name="T36" fmla="*/ 70 w 111"/>
                  <a:gd name="T3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2"/>
                    </a:moveTo>
                    <a:cubicBezTo>
                      <a:pt x="70" y="47"/>
                      <a:pt x="70" y="47"/>
                      <a:pt x="70" y="47"/>
                    </a:cubicBezTo>
                    <a:cubicBezTo>
                      <a:pt x="45" y="47"/>
                      <a:pt x="45" y="47"/>
                      <a:pt x="45" y="47"/>
                    </a:cubicBezTo>
                    <a:cubicBezTo>
                      <a:pt x="45" y="42"/>
                      <a:pt x="45" y="42"/>
                      <a:pt x="45" y="42"/>
                    </a:cubicBezTo>
                    <a:cubicBezTo>
                      <a:pt x="28" y="41"/>
                      <a:pt x="11" y="40"/>
                      <a:pt x="0" y="38"/>
                    </a:cubicBezTo>
                    <a:cubicBezTo>
                      <a:pt x="13" y="30"/>
                      <a:pt x="13" y="30"/>
                      <a:pt x="13" y="30"/>
                    </a:cubicBezTo>
                    <a:cubicBezTo>
                      <a:pt x="25" y="32"/>
                      <a:pt x="41" y="33"/>
                      <a:pt x="54" y="33"/>
                    </a:cubicBezTo>
                    <a:cubicBezTo>
                      <a:pt x="66" y="33"/>
                      <a:pt x="70" y="32"/>
                      <a:pt x="70" y="31"/>
                    </a:cubicBezTo>
                    <a:cubicBezTo>
                      <a:pt x="70" y="27"/>
                      <a:pt x="2" y="30"/>
                      <a:pt x="2" y="17"/>
                    </a:cubicBezTo>
                    <a:cubicBezTo>
                      <a:pt x="2" y="11"/>
                      <a:pt x="16" y="7"/>
                      <a:pt x="45" y="6"/>
                    </a:cubicBezTo>
                    <a:cubicBezTo>
                      <a:pt x="45" y="0"/>
                      <a:pt x="45" y="0"/>
                      <a:pt x="45" y="0"/>
                    </a:cubicBezTo>
                    <a:cubicBezTo>
                      <a:pt x="70" y="0"/>
                      <a:pt x="70" y="0"/>
                      <a:pt x="70" y="0"/>
                    </a:cubicBezTo>
                    <a:cubicBezTo>
                      <a:pt x="70" y="5"/>
                      <a:pt x="70" y="5"/>
                      <a:pt x="70" y="5"/>
                    </a:cubicBezTo>
                    <a:cubicBezTo>
                      <a:pt x="83" y="6"/>
                      <a:pt x="96" y="7"/>
                      <a:pt x="106" y="8"/>
                    </a:cubicBezTo>
                    <a:cubicBezTo>
                      <a:pt x="93" y="17"/>
                      <a:pt x="93" y="17"/>
                      <a:pt x="93" y="17"/>
                    </a:cubicBezTo>
                    <a:cubicBezTo>
                      <a:pt x="81" y="15"/>
                      <a:pt x="70" y="14"/>
                      <a:pt x="59" y="14"/>
                    </a:cubicBezTo>
                    <a:cubicBezTo>
                      <a:pt x="47" y="14"/>
                      <a:pt x="43" y="15"/>
                      <a:pt x="43" y="17"/>
                    </a:cubicBezTo>
                    <a:cubicBezTo>
                      <a:pt x="43" y="21"/>
                      <a:pt x="111" y="17"/>
                      <a:pt x="111" y="30"/>
                    </a:cubicBezTo>
                    <a:cubicBezTo>
                      <a:pt x="111" y="35"/>
                      <a:pt x="97" y="40"/>
                      <a:pt x="70" y="4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0" name="Freeform 280"/>
              <p:cNvSpPr/>
              <p:nvPr/>
            </p:nvSpPr>
            <p:spPr bwMode="auto">
              <a:xfrm>
                <a:off x="3806" y="2737"/>
                <a:ext cx="262" cy="111"/>
              </a:xfrm>
              <a:custGeom>
                <a:avLst/>
                <a:gdLst>
                  <a:gd name="T0" fmla="*/ 70 w 111"/>
                  <a:gd name="T1" fmla="*/ 42 h 47"/>
                  <a:gd name="T2" fmla="*/ 70 w 111"/>
                  <a:gd name="T3" fmla="*/ 47 h 47"/>
                  <a:gd name="T4" fmla="*/ 46 w 111"/>
                  <a:gd name="T5" fmla="*/ 47 h 47"/>
                  <a:gd name="T6" fmla="*/ 46 w 111"/>
                  <a:gd name="T7" fmla="*/ 42 h 47"/>
                  <a:gd name="T8" fmla="*/ 0 w 111"/>
                  <a:gd name="T9" fmla="*/ 38 h 47"/>
                  <a:gd name="T10" fmla="*/ 14 w 111"/>
                  <a:gd name="T11" fmla="*/ 30 h 47"/>
                  <a:gd name="T12" fmla="*/ 54 w 111"/>
                  <a:gd name="T13" fmla="*/ 33 h 47"/>
                  <a:gd name="T14" fmla="*/ 70 w 111"/>
                  <a:gd name="T15" fmla="*/ 31 h 47"/>
                  <a:gd name="T16" fmla="*/ 2 w 111"/>
                  <a:gd name="T17" fmla="*/ 17 h 47"/>
                  <a:gd name="T18" fmla="*/ 46 w 111"/>
                  <a:gd name="T19" fmla="*/ 6 h 47"/>
                  <a:gd name="T20" fmla="*/ 46 w 111"/>
                  <a:gd name="T21" fmla="*/ 0 h 47"/>
                  <a:gd name="T22" fmla="*/ 70 w 111"/>
                  <a:gd name="T23" fmla="*/ 0 h 47"/>
                  <a:gd name="T24" fmla="*/ 70 w 111"/>
                  <a:gd name="T25" fmla="*/ 6 h 47"/>
                  <a:gd name="T26" fmla="*/ 106 w 111"/>
                  <a:gd name="T27" fmla="*/ 9 h 47"/>
                  <a:gd name="T28" fmla="*/ 94 w 111"/>
                  <a:gd name="T29" fmla="*/ 17 h 47"/>
                  <a:gd name="T30" fmla="*/ 59 w 111"/>
                  <a:gd name="T31" fmla="*/ 14 h 47"/>
                  <a:gd name="T32" fmla="*/ 43 w 111"/>
                  <a:gd name="T33" fmla="*/ 17 h 47"/>
                  <a:gd name="T34" fmla="*/ 111 w 111"/>
                  <a:gd name="T35" fmla="*/ 30 h 47"/>
                  <a:gd name="T36" fmla="*/ 70 w 111"/>
                  <a:gd name="T3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2"/>
                    </a:moveTo>
                    <a:cubicBezTo>
                      <a:pt x="70" y="47"/>
                      <a:pt x="70" y="47"/>
                      <a:pt x="70" y="47"/>
                    </a:cubicBezTo>
                    <a:cubicBezTo>
                      <a:pt x="46" y="47"/>
                      <a:pt x="46" y="47"/>
                      <a:pt x="46" y="47"/>
                    </a:cubicBezTo>
                    <a:cubicBezTo>
                      <a:pt x="46" y="42"/>
                      <a:pt x="46" y="42"/>
                      <a:pt x="46" y="42"/>
                    </a:cubicBezTo>
                    <a:cubicBezTo>
                      <a:pt x="28" y="42"/>
                      <a:pt x="11" y="40"/>
                      <a:pt x="0" y="38"/>
                    </a:cubicBezTo>
                    <a:cubicBezTo>
                      <a:pt x="14" y="30"/>
                      <a:pt x="14" y="30"/>
                      <a:pt x="14" y="30"/>
                    </a:cubicBezTo>
                    <a:cubicBezTo>
                      <a:pt x="25" y="32"/>
                      <a:pt x="41" y="33"/>
                      <a:pt x="54" y="33"/>
                    </a:cubicBezTo>
                    <a:cubicBezTo>
                      <a:pt x="66" y="33"/>
                      <a:pt x="70" y="32"/>
                      <a:pt x="70" y="31"/>
                    </a:cubicBezTo>
                    <a:cubicBezTo>
                      <a:pt x="70" y="27"/>
                      <a:pt x="2" y="30"/>
                      <a:pt x="2" y="17"/>
                    </a:cubicBezTo>
                    <a:cubicBezTo>
                      <a:pt x="2" y="12"/>
                      <a:pt x="17" y="7"/>
                      <a:pt x="46" y="6"/>
                    </a:cubicBezTo>
                    <a:cubicBezTo>
                      <a:pt x="46" y="0"/>
                      <a:pt x="46" y="0"/>
                      <a:pt x="46" y="0"/>
                    </a:cubicBezTo>
                    <a:cubicBezTo>
                      <a:pt x="70" y="0"/>
                      <a:pt x="70" y="0"/>
                      <a:pt x="70" y="0"/>
                    </a:cubicBezTo>
                    <a:cubicBezTo>
                      <a:pt x="70" y="6"/>
                      <a:pt x="70" y="6"/>
                      <a:pt x="70" y="6"/>
                    </a:cubicBezTo>
                    <a:cubicBezTo>
                      <a:pt x="83" y="6"/>
                      <a:pt x="96" y="7"/>
                      <a:pt x="106" y="9"/>
                    </a:cubicBezTo>
                    <a:cubicBezTo>
                      <a:pt x="94" y="17"/>
                      <a:pt x="94" y="17"/>
                      <a:pt x="94" y="17"/>
                    </a:cubicBezTo>
                    <a:cubicBezTo>
                      <a:pt x="81" y="15"/>
                      <a:pt x="70" y="14"/>
                      <a:pt x="59" y="14"/>
                    </a:cubicBezTo>
                    <a:cubicBezTo>
                      <a:pt x="47" y="14"/>
                      <a:pt x="43" y="15"/>
                      <a:pt x="43" y="17"/>
                    </a:cubicBezTo>
                    <a:cubicBezTo>
                      <a:pt x="43" y="21"/>
                      <a:pt x="111" y="17"/>
                      <a:pt x="111" y="30"/>
                    </a:cubicBezTo>
                    <a:cubicBezTo>
                      <a:pt x="111" y="36"/>
                      <a:pt x="98" y="40"/>
                      <a:pt x="70"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1" name="Freeform 281"/>
              <p:cNvSpPr/>
              <p:nvPr/>
            </p:nvSpPr>
            <p:spPr bwMode="auto">
              <a:xfrm>
                <a:off x="3607" y="2680"/>
                <a:ext cx="698" cy="184"/>
              </a:xfrm>
              <a:custGeom>
                <a:avLst/>
                <a:gdLst>
                  <a:gd name="T0" fmla="*/ 295 w 295"/>
                  <a:gd name="T1" fmla="*/ 33 h 78"/>
                  <a:gd name="T2" fmla="*/ 283 w 295"/>
                  <a:gd name="T3" fmla="*/ 50 h 78"/>
                  <a:gd name="T4" fmla="*/ 263 w 295"/>
                  <a:gd name="T5" fmla="*/ 61 h 78"/>
                  <a:gd name="T6" fmla="*/ 244 w 295"/>
                  <a:gd name="T7" fmla="*/ 67 h 78"/>
                  <a:gd name="T8" fmla="*/ 224 w 295"/>
                  <a:gd name="T9" fmla="*/ 71 h 78"/>
                  <a:gd name="T10" fmla="*/ 205 w 295"/>
                  <a:gd name="T11" fmla="*/ 74 h 78"/>
                  <a:gd name="T12" fmla="*/ 185 w 295"/>
                  <a:gd name="T13" fmla="*/ 76 h 78"/>
                  <a:gd name="T14" fmla="*/ 166 w 295"/>
                  <a:gd name="T15" fmla="*/ 78 h 78"/>
                  <a:gd name="T16" fmla="*/ 148 w 295"/>
                  <a:gd name="T17" fmla="*/ 78 h 78"/>
                  <a:gd name="T18" fmla="*/ 131 w 295"/>
                  <a:gd name="T19" fmla="*/ 78 h 78"/>
                  <a:gd name="T20" fmla="*/ 115 w 295"/>
                  <a:gd name="T21" fmla="*/ 77 h 78"/>
                  <a:gd name="T22" fmla="*/ 107 w 295"/>
                  <a:gd name="T23" fmla="*/ 76 h 78"/>
                  <a:gd name="T24" fmla="*/ 88 w 295"/>
                  <a:gd name="T25" fmla="*/ 74 h 78"/>
                  <a:gd name="T26" fmla="*/ 72 w 295"/>
                  <a:gd name="T27" fmla="*/ 72 h 78"/>
                  <a:gd name="T28" fmla="*/ 53 w 295"/>
                  <a:gd name="T29" fmla="*/ 67 h 78"/>
                  <a:gd name="T30" fmla="*/ 49 w 295"/>
                  <a:gd name="T31" fmla="*/ 66 h 78"/>
                  <a:gd name="T32" fmla="*/ 33 w 295"/>
                  <a:gd name="T33" fmla="*/ 61 h 78"/>
                  <a:gd name="T34" fmla="*/ 15 w 295"/>
                  <a:gd name="T35" fmla="*/ 52 h 78"/>
                  <a:gd name="T36" fmla="*/ 12 w 295"/>
                  <a:gd name="T37" fmla="*/ 50 h 78"/>
                  <a:gd name="T38" fmla="*/ 0 w 295"/>
                  <a:gd name="T39" fmla="*/ 33 h 78"/>
                  <a:gd name="T40" fmla="*/ 1 w 295"/>
                  <a:gd name="T41" fmla="*/ 0 h 78"/>
                  <a:gd name="T42" fmla="*/ 14 w 295"/>
                  <a:gd name="T43" fmla="*/ 0 h 78"/>
                  <a:gd name="T44" fmla="*/ 33 w 295"/>
                  <a:gd name="T45" fmla="*/ 0 h 78"/>
                  <a:gd name="T46" fmla="*/ 49 w 295"/>
                  <a:gd name="T47" fmla="*/ 0 h 78"/>
                  <a:gd name="T48" fmla="*/ 68 w 295"/>
                  <a:gd name="T49" fmla="*/ 0 h 78"/>
                  <a:gd name="T50" fmla="*/ 88 w 295"/>
                  <a:gd name="T51" fmla="*/ 0 h 78"/>
                  <a:gd name="T52" fmla="*/ 107 w 295"/>
                  <a:gd name="T53" fmla="*/ 0 h 78"/>
                  <a:gd name="T54" fmla="*/ 127 w 295"/>
                  <a:gd name="T55" fmla="*/ 0 h 78"/>
                  <a:gd name="T56" fmla="*/ 146 w 295"/>
                  <a:gd name="T57" fmla="*/ 0 h 78"/>
                  <a:gd name="T58" fmla="*/ 166 w 295"/>
                  <a:gd name="T59" fmla="*/ 0 h 78"/>
                  <a:gd name="T60" fmla="*/ 185 w 295"/>
                  <a:gd name="T61" fmla="*/ 0 h 78"/>
                  <a:gd name="T62" fmla="*/ 205 w 295"/>
                  <a:gd name="T63" fmla="*/ 0 h 78"/>
                  <a:gd name="T64" fmla="*/ 224 w 295"/>
                  <a:gd name="T65" fmla="*/ 0 h 78"/>
                  <a:gd name="T66" fmla="*/ 244 w 295"/>
                  <a:gd name="T67" fmla="*/ 0 h 78"/>
                  <a:gd name="T68" fmla="*/ 249 w 295"/>
                  <a:gd name="T69" fmla="*/ 0 h 78"/>
                  <a:gd name="T70" fmla="*/ 267 w 295"/>
                  <a:gd name="T71" fmla="*/ 0 h 78"/>
                  <a:gd name="T72" fmla="*/ 287 w 295"/>
                  <a:gd name="T73" fmla="*/ 0 h 78"/>
                  <a:gd name="T74" fmla="*/ 295 w 295"/>
                  <a:gd name="T75"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5" h="78">
                    <a:moveTo>
                      <a:pt x="295" y="32"/>
                    </a:moveTo>
                    <a:cubicBezTo>
                      <a:pt x="295" y="33"/>
                      <a:pt x="295" y="33"/>
                      <a:pt x="295" y="33"/>
                    </a:cubicBezTo>
                    <a:cubicBezTo>
                      <a:pt x="295" y="38"/>
                      <a:pt x="292" y="43"/>
                      <a:pt x="287" y="47"/>
                    </a:cubicBezTo>
                    <a:cubicBezTo>
                      <a:pt x="286" y="48"/>
                      <a:pt x="284" y="49"/>
                      <a:pt x="283" y="50"/>
                    </a:cubicBezTo>
                    <a:cubicBezTo>
                      <a:pt x="279" y="53"/>
                      <a:pt x="273" y="56"/>
                      <a:pt x="267" y="59"/>
                    </a:cubicBezTo>
                    <a:cubicBezTo>
                      <a:pt x="266" y="59"/>
                      <a:pt x="265" y="60"/>
                      <a:pt x="263" y="61"/>
                    </a:cubicBezTo>
                    <a:cubicBezTo>
                      <a:pt x="259" y="62"/>
                      <a:pt x="253" y="64"/>
                      <a:pt x="248" y="66"/>
                    </a:cubicBezTo>
                    <a:cubicBezTo>
                      <a:pt x="247" y="66"/>
                      <a:pt x="245" y="67"/>
                      <a:pt x="244" y="67"/>
                    </a:cubicBezTo>
                    <a:cubicBezTo>
                      <a:pt x="239" y="68"/>
                      <a:pt x="234" y="69"/>
                      <a:pt x="228" y="70"/>
                    </a:cubicBezTo>
                    <a:cubicBezTo>
                      <a:pt x="227" y="71"/>
                      <a:pt x="226" y="71"/>
                      <a:pt x="224" y="71"/>
                    </a:cubicBezTo>
                    <a:cubicBezTo>
                      <a:pt x="219" y="72"/>
                      <a:pt x="214" y="73"/>
                      <a:pt x="209" y="74"/>
                    </a:cubicBezTo>
                    <a:cubicBezTo>
                      <a:pt x="207" y="74"/>
                      <a:pt x="206" y="74"/>
                      <a:pt x="205" y="74"/>
                    </a:cubicBezTo>
                    <a:cubicBezTo>
                      <a:pt x="200" y="75"/>
                      <a:pt x="195" y="76"/>
                      <a:pt x="189" y="76"/>
                    </a:cubicBezTo>
                    <a:cubicBezTo>
                      <a:pt x="188" y="76"/>
                      <a:pt x="187" y="76"/>
                      <a:pt x="185" y="76"/>
                    </a:cubicBezTo>
                    <a:cubicBezTo>
                      <a:pt x="180" y="77"/>
                      <a:pt x="175" y="77"/>
                      <a:pt x="170" y="77"/>
                    </a:cubicBezTo>
                    <a:cubicBezTo>
                      <a:pt x="168" y="78"/>
                      <a:pt x="167" y="78"/>
                      <a:pt x="166" y="78"/>
                    </a:cubicBezTo>
                    <a:cubicBezTo>
                      <a:pt x="161" y="78"/>
                      <a:pt x="155" y="78"/>
                      <a:pt x="150" y="78"/>
                    </a:cubicBezTo>
                    <a:cubicBezTo>
                      <a:pt x="149" y="78"/>
                      <a:pt x="148" y="78"/>
                      <a:pt x="148" y="78"/>
                    </a:cubicBezTo>
                    <a:cubicBezTo>
                      <a:pt x="147" y="78"/>
                      <a:pt x="147" y="78"/>
                      <a:pt x="146" y="78"/>
                    </a:cubicBezTo>
                    <a:cubicBezTo>
                      <a:pt x="141" y="78"/>
                      <a:pt x="136" y="78"/>
                      <a:pt x="131" y="78"/>
                    </a:cubicBezTo>
                    <a:cubicBezTo>
                      <a:pt x="129" y="78"/>
                      <a:pt x="128" y="78"/>
                      <a:pt x="127" y="78"/>
                    </a:cubicBezTo>
                    <a:cubicBezTo>
                      <a:pt x="123" y="77"/>
                      <a:pt x="119" y="77"/>
                      <a:pt x="115" y="77"/>
                    </a:cubicBezTo>
                    <a:cubicBezTo>
                      <a:pt x="114" y="77"/>
                      <a:pt x="113" y="77"/>
                      <a:pt x="111" y="77"/>
                    </a:cubicBezTo>
                    <a:cubicBezTo>
                      <a:pt x="110" y="76"/>
                      <a:pt x="109" y="76"/>
                      <a:pt x="107" y="76"/>
                    </a:cubicBezTo>
                    <a:cubicBezTo>
                      <a:pt x="102" y="76"/>
                      <a:pt x="97" y="75"/>
                      <a:pt x="92" y="75"/>
                    </a:cubicBezTo>
                    <a:cubicBezTo>
                      <a:pt x="90" y="74"/>
                      <a:pt x="89" y="74"/>
                      <a:pt x="88" y="74"/>
                    </a:cubicBezTo>
                    <a:cubicBezTo>
                      <a:pt x="84" y="74"/>
                      <a:pt x="81" y="73"/>
                      <a:pt x="78" y="73"/>
                    </a:cubicBezTo>
                    <a:cubicBezTo>
                      <a:pt x="76" y="72"/>
                      <a:pt x="74" y="72"/>
                      <a:pt x="72" y="72"/>
                    </a:cubicBezTo>
                    <a:cubicBezTo>
                      <a:pt x="71" y="71"/>
                      <a:pt x="69" y="71"/>
                      <a:pt x="68" y="71"/>
                    </a:cubicBezTo>
                    <a:cubicBezTo>
                      <a:pt x="63" y="70"/>
                      <a:pt x="58" y="69"/>
                      <a:pt x="53" y="67"/>
                    </a:cubicBezTo>
                    <a:cubicBezTo>
                      <a:pt x="52" y="67"/>
                      <a:pt x="51" y="67"/>
                      <a:pt x="50" y="66"/>
                    </a:cubicBezTo>
                    <a:cubicBezTo>
                      <a:pt x="49" y="66"/>
                      <a:pt x="49" y="66"/>
                      <a:pt x="49" y="66"/>
                    </a:cubicBezTo>
                    <a:cubicBezTo>
                      <a:pt x="46" y="66"/>
                      <a:pt x="44" y="65"/>
                      <a:pt x="42" y="64"/>
                    </a:cubicBezTo>
                    <a:cubicBezTo>
                      <a:pt x="39" y="63"/>
                      <a:pt x="36" y="62"/>
                      <a:pt x="33" y="61"/>
                    </a:cubicBezTo>
                    <a:cubicBezTo>
                      <a:pt x="32" y="61"/>
                      <a:pt x="30" y="60"/>
                      <a:pt x="29" y="59"/>
                    </a:cubicBezTo>
                    <a:cubicBezTo>
                      <a:pt x="24" y="57"/>
                      <a:pt x="19" y="55"/>
                      <a:pt x="15" y="52"/>
                    </a:cubicBezTo>
                    <a:cubicBezTo>
                      <a:pt x="15" y="52"/>
                      <a:pt x="14" y="52"/>
                      <a:pt x="14" y="51"/>
                    </a:cubicBezTo>
                    <a:cubicBezTo>
                      <a:pt x="13" y="51"/>
                      <a:pt x="12" y="50"/>
                      <a:pt x="12" y="50"/>
                    </a:cubicBezTo>
                    <a:cubicBezTo>
                      <a:pt x="11" y="49"/>
                      <a:pt x="10" y="49"/>
                      <a:pt x="10" y="48"/>
                    </a:cubicBezTo>
                    <a:cubicBezTo>
                      <a:pt x="4" y="43"/>
                      <a:pt x="0" y="38"/>
                      <a:pt x="0" y="33"/>
                    </a:cubicBezTo>
                    <a:cubicBezTo>
                      <a:pt x="0" y="32"/>
                      <a:pt x="0" y="32"/>
                      <a:pt x="0" y="31"/>
                    </a:cubicBezTo>
                    <a:cubicBezTo>
                      <a:pt x="1" y="0"/>
                      <a:pt x="1" y="0"/>
                      <a:pt x="1" y="0"/>
                    </a:cubicBezTo>
                    <a:cubicBezTo>
                      <a:pt x="10" y="0"/>
                      <a:pt x="10" y="0"/>
                      <a:pt x="10" y="0"/>
                    </a:cubicBezTo>
                    <a:cubicBezTo>
                      <a:pt x="14" y="0"/>
                      <a:pt x="14" y="0"/>
                      <a:pt x="14" y="0"/>
                    </a:cubicBezTo>
                    <a:cubicBezTo>
                      <a:pt x="29" y="0"/>
                      <a:pt x="29" y="0"/>
                      <a:pt x="29" y="0"/>
                    </a:cubicBezTo>
                    <a:cubicBezTo>
                      <a:pt x="33" y="0"/>
                      <a:pt x="33" y="0"/>
                      <a:pt x="33" y="0"/>
                    </a:cubicBezTo>
                    <a:cubicBezTo>
                      <a:pt x="45" y="0"/>
                      <a:pt x="45" y="0"/>
                      <a:pt x="45" y="0"/>
                    </a:cubicBezTo>
                    <a:cubicBezTo>
                      <a:pt x="49" y="0"/>
                      <a:pt x="49" y="0"/>
                      <a:pt x="49" y="0"/>
                    </a:cubicBezTo>
                    <a:cubicBezTo>
                      <a:pt x="53" y="0"/>
                      <a:pt x="53" y="0"/>
                      <a:pt x="53" y="0"/>
                    </a:cubicBezTo>
                    <a:cubicBezTo>
                      <a:pt x="68" y="0"/>
                      <a:pt x="68" y="0"/>
                      <a:pt x="68" y="0"/>
                    </a:cubicBezTo>
                    <a:cubicBezTo>
                      <a:pt x="72" y="0"/>
                      <a:pt x="72" y="0"/>
                      <a:pt x="72" y="0"/>
                    </a:cubicBezTo>
                    <a:cubicBezTo>
                      <a:pt x="88" y="0"/>
                      <a:pt x="88" y="0"/>
                      <a:pt x="88" y="0"/>
                    </a:cubicBezTo>
                    <a:cubicBezTo>
                      <a:pt x="92" y="0"/>
                      <a:pt x="92" y="0"/>
                      <a:pt x="92" y="0"/>
                    </a:cubicBezTo>
                    <a:cubicBezTo>
                      <a:pt x="107" y="0"/>
                      <a:pt x="107" y="0"/>
                      <a:pt x="107" y="0"/>
                    </a:cubicBezTo>
                    <a:cubicBezTo>
                      <a:pt x="111" y="0"/>
                      <a:pt x="111" y="0"/>
                      <a:pt x="111" y="0"/>
                    </a:cubicBezTo>
                    <a:cubicBezTo>
                      <a:pt x="127" y="0"/>
                      <a:pt x="127" y="0"/>
                      <a:pt x="127" y="0"/>
                    </a:cubicBezTo>
                    <a:cubicBezTo>
                      <a:pt x="131" y="0"/>
                      <a:pt x="131" y="0"/>
                      <a:pt x="131" y="0"/>
                    </a:cubicBezTo>
                    <a:cubicBezTo>
                      <a:pt x="146" y="0"/>
                      <a:pt x="146" y="0"/>
                      <a:pt x="146" y="0"/>
                    </a:cubicBezTo>
                    <a:cubicBezTo>
                      <a:pt x="150" y="0"/>
                      <a:pt x="150" y="0"/>
                      <a:pt x="150" y="0"/>
                    </a:cubicBezTo>
                    <a:cubicBezTo>
                      <a:pt x="166" y="0"/>
                      <a:pt x="166" y="0"/>
                      <a:pt x="166" y="0"/>
                    </a:cubicBezTo>
                    <a:cubicBezTo>
                      <a:pt x="170" y="0"/>
                      <a:pt x="170" y="0"/>
                      <a:pt x="170" y="0"/>
                    </a:cubicBezTo>
                    <a:cubicBezTo>
                      <a:pt x="185" y="0"/>
                      <a:pt x="185" y="0"/>
                      <a:pt x="185" y="0"/>
                    </a:cubicBezTo>
                    <a:cubicBezTo>
                      <a:pt x="189" y="0"/>
                      <a:pt x="189" y="0"/>
                      <a:pt x="189" y="0"/>
                    </a:cubicBezTo>
                    <a:cubicBezTo>
                      <a:pt x="205" y="0"/>
                      <a:pt x="205" y="0"/>
                      <a:pt x="205" y="0"/>
                    </a:cubicBezTo>
                    <a:cubicBezTo>
                      <a:pt x="209" y="0"/>
                      <a:pt x="209" y="0"/>
                      <a:pt x="209" y="0"/>
                    </a:cubicBezTo>
                    <a:cubicBezTo>
                      <a:pt x="224" y="0"/>
                      <a:pt x="224" y="0"/>
                      <a:pt x="224" y="0"/>
                    </a:cubicBezTo>
                    <a:cubicBezTo>
                      <a:pt x="228" y="0"/>
                      <a:pt x="228" y="0"/>
                      <a:pt x="228" y="0"/>
                    </a:cubicBezTo>
                    <a:cubicBezTo>
                      <a:pt x="244" y="0"/>
                      <a:pt x="244" y="0"/>
                      <a:pt x="244" y="0"/>
                    </a:cubicBezTo>
                    <a:cubicBezTo>
                      <a:pt x="248" y="0"/>
                      <a:pt x="248" y="0"/>
                      <a:pt x="248" y="0"/>
                    </a:cubicBezTo>
                    <a:cubicBezTo>
                      <a:pt x="249" y="0"/>
                      <a:pt x="249" y="0"/>
                      <a:pt x="249" y="0"/>
                    </a:cubicBezTo>
                    <a:cubicBezTo>
                      <a:pt x="263" y="0"/>
                      <a:pt x="263" y="0"/>
                      <a:pt x="263" y="0"/>
                    </a:cubicBezTo>
                    <a:cubicBezTo>
                      <a:pt x="267" y="0"/>
                      <a:pt x="267" y="0"/>
                      <a:pt x="267" y="0"/>
                    </a:cubicBezTo>
                    <a:cubicBezTo>
                      <a:pt x="283" y="0"/>
                      <a:pt x="283" y="0"/>
                      <a:pt x="283" y="0"/>
                    </a:cubicBezTo>
                    <a:cubicBezTo>
                      <a:pt x="287" y="0"/>
                      <a:pt x="287" y="0"/>
                      <a:pt x="287" y="0"/>
                    </a:cubicBezTo>
                    <a:cubicBezTo>
                      <a:pt x="295" y="0"/>
                      <a:pt x="295" y="0"/>
                      <a:pt x="295" y="0"/>
                    </a:cubicBezTo>
                    <a:cubicBezTo>
                      <a:pt x="295" y="32"/>
                      <a:pt x="295" y="32"/>
                      <a:pt x="295" y="32"/>
                    </a:cubicBezTo>
                    <a:cubicBezTo>
                      <a:pt x="295" y="32"/>
                      <a:pt x="295" y="32"/>
                      <a:pt x="295"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2" name="Freeform 282"/>
              <p:cNvSpPr/>
              <p:nvPr/>
            </p:nvSpPr>
            <p:spPr bwMode="auto">
              <a:xfrm>
                <a:off x="3630" y="2680"/>
                <a:ext cx="10" cy="120"/>
              </a:xfrm>
              <a:custGeom>
                <a:avLst/>
                <a:gdLst>
                  <a:gd name="T0" fmla="*/ 4 w 4"/>
                  <a:gd name="T1" fmla="*/ 0 h 51"/>
                  <a:gd name="T2" fmla="*/ 4 w 4"/>
                  <a:gd name="T3" fmla="*/ 51 h 51"/>
                  <a:gd name="T4" fmla="*/ 2 w 4"/>
                  <a:gd name="T5" fmla="*/ 50 h 51"/>
                  <a:gd name="T6" fmla="*/ 0 w 4"/>
                  <a:gd name="T7" fmla="*/ 48 h 51"/>
                  <a:gd name="T8" fmla="*/ 0 w 4"/>
                  <a:gd name="T9" fmla="*/ 0 h 51"/>
                  <a:gd name="T10" fmla="*/ 4 w 4"/>
                  <a:gd name="T11" fmla="*/ 0 h 51"/>
                </a:gdLst>
                <a:ahLst/>
                <a:cxnLst>
                  <a:cxn ang="0">
                    <a:pos x="T0" y="T1"/>
                  </a:cxn>
                  <a:cxn ang="0">
                    <a:pos x="T2" y="T3"/>
                  </a:cxn>
                  <a:cxn ang="0">
                    <a:pos x="T4" y="T5"/>
                  </a:cxn>
                  <a:cxn ang="0">
                    <a:pos x="T6" y="T7"/>
                  </a:cxn>
                  <a:cxn ang="0">
                    <a:pos x="T8" y="T9"/>
                  </a:cxn>
                  <a:cxn ang="0">
                    <a:pos x="T10" y="T11"/>
                  </a:cxn>
                </a:cxnLst>
                <a:rect l="0" t="0" r="r" b="b"/>
                <a:pathLst>
                  <a:path w="4" h="51">
                    <a:moveTo>
                      <a:pt x="4" y="0"/>
                    </a:moveTo>
                    <a:cubicBezTo>
                      <a:pt x="4" y="51"/>
                      <a:pt x="4" y="51"/>
                      <a:pt x="4" y="51"/>
                    </a:cubicBezTo>
                    <a:cubicBezTo>
                      <a:pt x="3" y="51"/>
                      <a:pt x="2" y="50"/>
                      <a:pt x="2" y="50"/>
                    </a:cubicBezTo>
                    <a:cubicBezTo>
                      <a:pt x="1" y="49"/>
                      <a:pt x="0" y="49"/>
                      <a:pt x="0" y="4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3" name="Freeform 283"/>
              <p:cNvSpPr/>
              <p:nvPr/>
            </p:nvSpPr>
            <p:spPr bwMode="auto">
              <a:xfrm>
                <a:off x="3675" y="2680"/>
                <a:ext cx="10" cy="144"/>
              </a:xfrm>
              <a:custGeom>
                <a:avLst/>
                <a:gdLst>
                  <a:gd name="T0" fmla="*/ 4 w 4"/>
                  <a:gd name="T1" fmla="*/ 0 h 61"/>
                  <a:gd name="T2" fmla="*/ 4 w 4"/>
                  <a:gd name="T3" fmla="*/ 61 h 61"/>
                  <a:gd name="T4" fmla="*/ 0 w 4"/>
                  <a:gd name="T5" fmla="*/ 59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1"/>
                      <a:pt x="4" y="61"/>
                      <a:pt x="4" y="61"/>
                    </a:cubicBezTo>
                    <a:cubicBezTo>
                      <a:pt x="3" y="61"/>
                      <a:pt x="1" y="60"/>
                      <a:pt x="0" y="5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4" name="Freeform 284"/>
              <p:cNvSpPr/>
              <p:nvPr/>
            </p:nvSpPr>
            <p:spPr bwMode="auto">
              <a:xfrm>
                <a:off x="3723" y="2680"/>
                <a:ext cx="9" cy="158"/>
              </a:xfrm>
              <a:custGeom>
                <a:avLst/>
                <a:gdLst>
                  <a:gd name="T0" fmla="*/ 4 w 4"/>
                  <a:gd name="T1" fmla="*/ 0 h 67"/>
                  <a:gd name="T2" fmla="*/ 4 w 4"/>
                  <a:gd name="T3" fmla="*/ 67 h 67"/>
                  <a:gd name="T4" fmla="*/ 1 w 4"/>
                  <a:gd name="T5" fmla="*/ 66 h 67"/>
                  <a:gd name="T6" fmla="*/ 0 w 4"/>
                  <a:gd name="T7" fmla="*/ 66 h 67"/>
                  <a:gd name="T8" fmla="*/ 0 w 4"/>
                  <a:gd name="T9" fmla="*/ 0 h 67"/>
                  <a:gd name="T10" fmla="*/ 4 w 4"/>
                  <a:gd name="T11" fmla="*/ 0 h 67"/>
                </a:gdLst>
                <a:ahLst/>
                <a:cxnLst>
                  <a:cxn ang="0">
                    <a:pos x="T0" y="T1"/>
                  </a:cxn>
                  <a:cxn ang="0">
                    <a:pos x="T2" y="T3"/>
                  </a:cxn>
                  <a:cxn ang="0">
                    <a:pos x="T4" y="T5"/>
                  </a:cxn>
                  <a:cxn ang="0">
                    <a:pos x="T6" y="T7"/>
                  </a:cxn>
                  <a:cxn ang="0">
                    <a:pos x="T8" y="T9"/>
                  </a:cxn>
                  <a:cxn ang="0">
                    <a:pos x="T10" y="T11"/>
                  </a:cxn>
                </a:cxnLst>
                <a:rect l="0" t="0" r="r" b="b"/>
                <a:pathLst>
                  <a:path w="4" h="67">
                    <a:moveTo>
                      <a:pt x="4" y="0"/>
                    </a:moveTo>
                    <a:cubicBezTo>
                      <a:pt x="4" y="67"/>
                      <a:pt x="4" y="67"/>
                      <a:pt x="4" y="67"/>
                    </a:cubicBezTo>
                    <a:cubicBezTo>
                      <a:pt x="3" y="67"/>
                      <a:pt x="2" y="67"/>
                      <a:pt x="1" y="66"/>
                    </a:cubicBezTo>
                    <a:cubicBezTo>
                      <a:pt x="0" y="66"/>
                      <a:pt x="0" y="66"/>
                      <a:pt x="0" y="6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5" name="Freeform 285"/>
              <p:cNvSpPr/>
              <p:nvPr/>
            </p:nvSpPr>
            <p:spPr bwMode="auto">
              <a:xfrm>
                <a:off x="3768" y="2680"/>
                <a:ext cx="9" cy="170"/>
              </a:xfrm>
              <a:custGeom>
                <a:avLst/>
                <a:gdLst>
                  <a:gd name="T0" fmla="*/ 4 w 4"/>
                  <a:gd name="T1" fmla="*/ 0 h 72"/>
                  <a:gd name="T2" fmla="*/ 4 w 4"/>
                  <a:gd name="T3" fmla="*/ 72 h 72"/>
                  <a:gd name="T4" fmla="*/ 0 w 4"/>
                  <a:gd name="T5" fmla="*/ 71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2"/>
                      <a:pt x="4" y="72"/>
                      <a:pt x="4" y="72"/>
                    </a:cubicBezTo>
                    <a:cubicBezTo>
                      <a:pt x="3" y="71"/>
                      <a:pt x="1"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6" name="Freeform 286"/>
              <p:cNvSpPr/>
              <p:nvPr/>
            </p:nvSpPr>
            <p:spPr bwMode="auto">
              <a:xfrm>
                <a:off x="3815" y="2680"/>
                <a:ext cx="10" cy="177"/>
              </a:xfrm>
              <a:custGeom>
                <a:avLst/>
                <a:gdLst>
                  <a:gd name="T0" fmla="*/ 4 w 4"/>
                  <a:gd name="T1" fmla="*/ 0 h 75"/>
                  <a:gd name="T2" fmla="*/ 4 w 4"/>
                  <a:gd name="T3" fmla="*/ 75 h 75"/>
                  <a:gd name="T4" fmla="*/ 0 w 4"/>
                  <a:gd name="T5" fmla="*/ 74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5"/>
                      <a:pt x="4" y="75"/>
                      <a:pt x="4" y="75"/>
                    </a:cubicBezTo>
                    <a:cubicBezTo>
                      <a:pt x="2" y="74"/>
                      <a:pt x="1"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7" name="Freeform 287"/>
              <p:cNvSpPr/>
              <p:nvPr/>
            </p:nvSpPr>
            <p:spPr bwMode="auto">
              <a:xfrm>
                <a:off x="3860" y="2680"/>
                <a:ext cx="10" cy="182"/>
              </a:xfrm>
              <a:custGeom>
                <a:avLst/>
                <a:gdLst>
                  <a:gd name="T0" fmla="*/ 4 w 4"/>
                  <a:gd name="T1" fmla="*/ 0 h 77"/>
                  <a:gd name="T2" fmla="*/ 4 w 4"/>
                  <a:gd name="T3" fmla="*/ 77 h 77"/>
                  <a:gd name="T4" fmla="*/ 0 w 4"/>
                  <a:gd name="T5" fmla="*/ 76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3" y="76"/>
                      <a:pt x="2" y="76"/>
                      <a:pt x="0" y="7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8" name="Freeform 288"/>
              <p:cNvSpPr/>
              <p:nvPr/>
            </p:nvSpPr>
            <p:spPr bwMode="auto">
              <a:xfrm>
                <a:off x="3907" y="2680"/>
                <a:ext cx="10" cy="184"/>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2"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9" name="Freeform 289"/>
              <p:cNvSpPr/>
              <p:nvPr/>
            </p:nvSpPr>
            <p:spPr bwMode="auto">
              <a:xfrm>
                <a:off x="3952" y="2680"/>
                <a:ext cx="10" cy="184"/>
              </a:xfrm>
              <a:custGeom>
                <a:avLst/>
                <a:gdLst>
                  <a:gd name="T0" fmla="*/ 4 w 4"/>
                  <a:gd name="T1" fmla="*/ 0 h 78"/>
                  <a:gd name="T2" fmla="*/ 4 w 4"/>
                  <a:gd name="T3" fmla="*/ 78 h 78"/>
                  <a:gd name="T4" fmla="*/ 2 w 4"/>
                  <a:gd name="T5" fmla="*/ 78 h 78"/>
                  <a:gd name="T6" fmla="*/ 0 w 4"/>
                  <a:gd name="T7" fmla="*/ 78 h 78"/>
                  <a:gd name="T8" fmla="*/ 0 w 4"/>
                  <a:gd name="T9" fmla="*/ 0 h 78"/>
                  <a:gd name="T10" fmla="*/ 4 w 4"/>
                  <a:gd name="T11" fmla="*/ 0 h 78"/>
                </a:gdLst>
                <a:ahLst/>
                <a:cxnLst>
                  <a:cxn ang="0">
                    <a:pos x="T0" y="T1"/>
                  </a:cxn>
                  <a:cxn ang="0">
                    <a:pos x="T2" y="T3"/>
                  </a:cxn>
                  <a:cxn ang="0">
                    <a:pos x="T4" y="T5"/>
                  </a:cxn>
                  <a:cxn ang="0">
                    <a:pos x="T6" y="T7"/>
                  </a:cxn>
                  <a:cxn ang="0">
                    <a:pos x="T8" y="T9"/>
                  </a:cxn>
                  <a:cxn ang="0">
                    <a:pos x="T10" y="T11"/>
                  </a:cxn>
                </a:cxnLst>
                <a:rect l="0" t="0" r="r" b="b"/>
                <a:pathLst>
                  <a:path w="4" h="78">
                    <a:moveTo>
                      <a:pt x="4" y="0"/>
                    </a:moveTo>
                    <a:cubicBezTo>
                      <a:pt x="4" y="78"/>
                      <a:pt x="4" y="78"/>
                      <a:pt x="4" y="78"/>
                    </a:cubicBezTo>
                    <a:cubicBezTo>
                      <a:pt x="3" y="78"/>
                      <a:pt x="2" y="78"/>
                      <a:pt x="2" y="78"/>
                    </a:cubicBezTo>
                    <a:cubicBezTo>
                      <a:pt x="1"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0" name="Freeform 290"/>
              <p:cNvSpPr/>
              <p:nvPr/>
            </p:nvSpPr>
            <p:spPr bwMode="auto">
              <a:xfrm>
                <a:off x="4000" y="2680"/>
                <a:ext cx="9" cy="184"/>
              </a:xfrm>
              <a:custGeom>
                <a:avLst/>
                <a:gdLst>
                  <a:gd name="T0" fmla="*/ 4 w 4"/>
                  <a:gd name="T1" fmla="*/ 0 h 78"/>
                  <a:gd name="T2" fmla="*/ 4 w 4"/>
                  <a:gd name="T3" fmla="*/ 77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7"/>
                      <a:pt x="4" y="77"/>
                      <a:pt x="4" y="77"/>
                    </a:cubicBezTo>
                    <a:cubicBezTo>
                      <a:pt x="2"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1" name="Freeform 291"/>
              <p:cNvSpPr/>
              <p:nvPr/>
            </p:nvSpPr>
            <p:spPr bwMode="auto">
              <a:xfrm>
                <a:off x="4045" y="2680"/>
                <a:ext cx="9" cy="180"/>
              </a:xfrm>
              <a:custGeom>
                <a:avLst/>
                <a:gdLst>
                  <a:gd name="T0" fmla="*/ 4 w 4"/>
                  <a:gd name="T1" fmla="*/ 0 h 76"/>
                  <a:gd name="T2" fmla="*/ 4 w 4"/>
                  <a:gd name="T3" fmla="*/ 76 h 76"/>
                  <a:gd name="T4" fmla="*/ 0 w 4"/>
                  <a:gd name="T5" fmla="*/ 76 h 76"/>
                  <a:gd name="T6" fmla="*/ 0 w 4"/>
                  <a:gd name="T7" fmla="*/ 0 h 76"/>
                  <a:gd name="T8" fmla="*/ 4 w 4"/>
                  <a:gd name="T9" fmla="*/ 0 h 76"/>
                </a:gdLst>
                <a:ahLst/>
                <a:cxnLst>
                  <a:cxn ang="0">
                    <a:pos x="T0" y="T1"/>
                  </a:cxn>
                  <a:cxn ang="0">
                    <a:pos x="T2" y="T3"/>
                  </a:cxn>
                  <a:cxn ang="0">
                    <a:pos x="T4" y="T5"/>
                  </a:cxn>
                  <a:cxn ang="0">
                    <a:pos x="T6" y="T7"/>
                  </a:cxn>
                  <a:cxn ang="0">
                    <a:pos x="T8" y="T9"/>
                  </a:cxn>
                </a:cxnLst>
                <a:rect l="0" t="0" r="r" b="b"/>
                <a:pathLst>
                  <a:path w="4" h="76">
                    <a:moveTo>
                      <a:pt x="4" y="0"/>
                    </a:moveTo>
                    <a:cubicBezTo>
                      <a:pt x="4" y="76"/>
                      <a:pt x="4" y="76"/>
                      <a:pt x="4" y="76"/>
                    </a:cubicBezTo>
                    <a:cubicBezTo>
                      <a:pt x="3" y="76"/>
                      <a:pt x="2" y="76"/>
                      <a:pt x="0" y="7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2" name="Freeform 292"/>
              <p:cNvSpPr/>
              <p:nvPr/>
            </p:nvSpPr>
            <p:spPr bwMode="auto">
              <a:xfrm>
                <a:off x="4092" y="2680"/>
                <a:ext cx="10" cy="175"/>
              </a:xfrm>
              <a:custGeom>
                <a:avLst/>
                <a:gdLst>
                  <a:gd name="T0" fmla="*/ 4 w 4"/>
                  <a:gd name="T1" fmla="*/ 0 h 74"/>
                  <a:gd name="T2" fmla="*/ 4 w 4"/>
                  <a:gd name="T3" fmla="*/ 74 h 74"/>
                  <a:gd name="T4" fmla="*/ 0 w 4"/>
                  <a:gd name="T5" fmla="*/ 74 h 74"/>
                  <a:gd name="T6" fmla="*/ 0 w 4"/>
                  <a:gd name="T7" fmla="*/ 0 h 74"/>
                  <a:gd name="T8" fmla="*/ 4 w 4"/>
                  <a:gd name="T9" fmla="*/ 0 h 74"/>
                </a:gdLst>
                <a:ahLst/>
                <a:cxnLst>
                  <a:cxn ang="0">
                    <a:pos x="T0" y="T1"/>
                  </a:cxn>
                  <a:cxn ang="0">
                    <a:pos x="T2" y="T3"/>
                  </a:cxn>
                  <a:cxn ang="0">
                    <a:pos x="T4" y="T5"/>
                  </a:cxn>
                  <a:cxn ang="0">
                    <a:pos x="T6" y="T7"/>
                  </a:cxn>
                  <a:cxn ang="0">
                    <a:pos x="T8" y="T9"/>
                  </a:cxn>
                </a:cxnLst>
                <a:rect l="0" t="0" r="r" b="b"/>
                <a:pathLst>
                  <a:path w="4" h="74">
                    <a:moveTo>
                      <a:pt x="4" y="0"/>
                    </a:moveTo>
                    <a:cubicBezTo>
                      <a:pt x="4" y="74"/>
                      <a:pt x="4" y="74"/>
                      <a:pt x="4" y="74"/>
                    </a:cubicBezTo>
                    <a:cubicBezTo>
                      <a:pt x="2" y="74"/>
                      <a:pt x="1"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3" name="Freeform 293"/>
              <p:cNvSpPr/>
              <p:nvPr/>
            </p:nvSpPr>
            <p:spPr bwMode="auto">
              <a:xfrm>
                <a:off x="4137" y="2680"/>
                <a:ext cx="10" cy="168"/>
              </a:xfrm>
              <a:custGeom>
                <a:avLst/>
                <a:gdLst>
                  <a:gd name="T0" fmla="*/ 4 w 4"/>
                  <a:gd name="T1" fmla="*/ 0 h 71"/>
                  <a:gd name="T2" fmla="*/ 4 w 4"/>
                  <a:gd name="T3" fmla="*/ 70 h 71"/>
                  <a:gd name="T4" fmla="*/ 0 w 4"/>
                  <a:gd name="T5" fmla="*/ 71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0"/>
                      <a:pt x="4" y="70"/>
                      <a:pt x="4" y="70"/>
                    </a:cubicBezTo>
                    <a:cubicBezTo>
                      <a:pt x="3" y="71"/>
                      <a:pt x="2"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4" name="Freeform 294"/>
              <p:cNvSpPr/>
              <p:nvPr/>
            </p:nvSpPr>
            <p:spPr bwMode="auto">
              <a:xfrm>
                <a:off x="4185" y="2680"/>
                <a:ext cx="9" cy="158"/>
              </a:xfrm>
              <a:custGeom>
                <a:avLst/>
                <a:gdLst>
                  <a:gd name="T0" fmla="*/ 4 w 4"/>
                  <a:gd name="T1" fmla="*/ 0 h 67"/>
                  <a:gd name="T2" fmla="*/ 4 w 4"/>
                  <a:gd name="T3" fmla="*/ 66 h 67"/>
                  <a:gd name="T4" fmla="*/ 0 w 4"/>
                  <a:gd name="T5" fmla="*/ 67 h 67"/>
                  <a:gd name="T6" fmla="*/ 0 w 4"/>
                  <a:gd name="T7" fmla="*/ 0 h 67"/>
                  <a:gd name="T8" fmla="*/ 4 w 4"/>
                  <a:gd name="T9" fmla="*/ 0 h 67"/>
                </a:gdLst>
                <a:ahLst/>
                <a:cxnLst>
                  <a:cxn ang="0">
                    <a:pos x="T0" y="T1"/>
                  </a:cxn>
                  <a:cxn ang="0">
                    <a:pos x="T2" y="T3"/>
                  </a:cxn>
                  <a:cxn ang="0">
                    <a:pos x="T4" y="T5"/>
                  </a:cxn>
                  <a:cxn ang="0">
                    <a:pos x="T6" y="T7"/>
                  </a:cxn>
                  <a:cxn ang="0">
                    <a:pos x="T8" y="T9"/>
                  </a:cxn>
                </a:cxnLst>
                <a:rect l="0" t="0" r="r" b="b"/>
                <a:pathLst>
                  <a:path w="4" h="67">
                    <a:moveTo>
                      <a:pt x="4" y="0"/>
                    </a:moveTo>
                    <a:cubicBezTo>
                      <a:pt x="4" y="66"/>
                      <a:pt x="4" y="66"/>
                      <a:pt x="4" y="66"/>
                    </a:cubicBezTo>
                    <a:cubicBezTo>
                      <a:pt x="3" y="66"/>
                      <a:pt x="1" y="67"/>
                      <a:pt x="0" y="6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5" name="Freeform 295"/>
              <p:cNvSpPr/>
              <p:nvPr/>
            </p:nvSpPr>
            <p:spPr bwMode="auto">
              <a:xfrm>
                <a:off x="4229" y="2680"/>
                <a:ext cx="10" cy="144"/>
              </a:xfrm>
              <a:custGeom>
                <a:avLst/>
                <a:gdLst>
                  <a:gd name="T0" fmla="*/ 4 w 4"/>
                  <a:gd name="T1" fmla="*/ 0 h 61"/>
                  <a:gd name="T2" fmla="*/ 4 w 4"/>
                  <a:gd name="T3" fmla="*/ 59 h 61"/>
                  <a:gd name="T4" fmla="*/ 0 w 4"/>
                  <a:gd name="T5" fmla="*/ 61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59"/>
                      <a:pt x="4" y="59"/>
                      <a:pt x="4" y="59"/>
                    </a:cubicBezTo>
                    <a:cubicBezTo>
                      <a:pt x="3" y="59"/>
                      <a:pt x="2" y="60"/>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6" name="Freeform 296"/>
              <p:cNvSpPr/>
              <p:nvPr/>
            </p:nvSpPr>
            <p:spPr bwMode="auto">
              <a:xfrm>
                <a:off x="4277" y="2680"/>
                <a:ext cx="9" cy="118"/>
              </a:xfrm>
              <a:custGeom>
                <a:avLst/>
                <a:gdLst>
                  <a:gd name="T0" fmla="*/ 4 w 4"/>
                  <a:gd name="T1" fmla="*/ 0 h 50"/>
                  <a:gd name="T2" fmla="*/ 4 w 4"/>
                  <a:gd name="T3" fmla="*/ 47 h 50"/>
                  <a:gd name="T4" fmla="*/ 0 w 4"/>
                  <a:gd name="T5" fmla="*/ 50 h 50"/>
                  <a:gd name="T6" fmla="*/ 0 w 4"/>
                  <a:gd name="T7" fmla="*/ 0 h 50"/>
                  <a:gd name="T8" fmla="*/ 4 w 4"/>
                  <a:gd name="T9" fmla="*/ 0 h 50"/>
                </a:gdLst>
                <a:ahLst/>
                <a:cxnLst>
                  <a:cxn ang="0">
                    <a:pos x="T0" y="T1"/>
                  </a:cxn>
                  <a:cxn ang="0">
                    <a:pos x="T2" y="T3"/>
                  </a:cxn>
                  <a:cxn ang="0">
                    <a:pos x="T4" y="T5"/>
                  </a:cxn>
                  <a:cxn ang="0">
                    <a:pos x="T6" y="T7"/>
                  </a:cxn>
                  <a:cxn ang="0">
                    <a:pos x="T8" y="T9"/>
                  </a:cxn>
                </a:cxnLst>
                <a:rect l="0" t="0" r="r" b="b"/>
                <a:pathLst>
                  <a:path w="4" h="50">
                    <a:moveTo>
                      <a:pt x="4" y="0"/>
                    </a:moveTo>
                    <a:cubicBezTo>
                      <a:pt x="4" y="47"/>
                      <a:pt x="4" y="47"/>
                      <a:pt x="4" y="47"/>
                    </a:cubicBezTo>
                    <a:cubicBezTo>
                      <a:pt x="3" y="48"/>
                      <a:pt x="1" y="49"/>
                      <a:pt x="0" y="50"/>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7" name="Freeform 297"/>
              <p:cNvSpPr/>
              <p:nvPr/>
            </p:nvSpPr>
            <p:spPr bwMode="auto">
              <a:xfrm>
                <a:off x="3607" y="2580"/>
                <a:ext cx="698" cy="199"/>
              </a:xfrm>
              <a:custGeom>
                <a:avLst/>
                <a:gdLst>
                  <a:gd name="T0" fmla="*/ 295 w 295"/>
                  <a:gd name="T1" fmla="*/ 42 h 84"/>
                  <a:gd name="T2" fmla="*/ 148 w 295"/>
                  <a:gd name="T3" fmla="*/ 84 h 84"/>
                  <a:gd name="T4" fmla="*/ 115 w 295"/>
                  <a:gd name="T5" fmla="*/ 83 h 84"/>
                  <a:gd name="T6" fmla="*/ 78 w 295"/>
                  <a:gd name="T7" fmla="*/ 79 h 84"/>
                  <a:gd name="T8" fmla="*/ 50 w 295"/>
                  <a:gd name="T9" fmla="*/ 73 h 84"/>
                  <a:gd name="T10" fmla="*/ 42 w 295"/>
                  <a:gd name="T11" fmla="*/ 71 h 84"/>
                  <a:gd name="T12" fmla="*/ 15 w 295"/>
                  <a:gd name="T13" fmla="*/ 60 h 84"/>
                  <a:gd name="T14" fmla="*/ 12 w 295"/>
                  <a:gd name="T15" fmla="*/ 58 h 84"/>
                  <a:gd name="T16" fmla="*/ 0 w 295"/>
                  <a:gd name="T17" fmla="*/ 42 h 84"/>
                  <a:gd name="T18" fmla="*/ 1 w 295"/>
                  <a:gd name="T19" fmla="*/ 40 h 84"/>
                  <a:gd name="T20" fmla="*/ 148 w 295"/>
                  <a:gd name="T21" fmla="*/ 0 h 84"/>
                  <a:gd name="T22" fmla="*/ 203 w 295"/>
                  <a:gd name="T23" fmla="*/ 3 h 84"/>
                  <a:gd name="T24" fmla="*/ 212 w 295"/>
                  <a:gd name="T25" fmla="*/ 4 h 84"/>
                  <a:gd name="T26" fmla="*/ 250 w 295"/>
                  <a:gd name="T27" fmla="*/ 12 h 84"/>
                  <a:gd name="T28" fmla="*/ 257 w 295"/>
                  <a:gd name="T29" fmla="*/ 14 h 84"/>
                  <a:gd name="T30" fmla="*/ 278 w 295"/>
                  <a:gd name="T31" fmla="*/ 22 h 84"/>
                  <a:gd name="T32" fmla="*/ 291 w 295"/>
                  <a:gd name="T33" fmla="*/ 32 h 84"/>
                  <a:gd name="T34" fmla="*/ 295 w 295"/>
                  <a:gd name="T35" fmla="*/ 40 h 84"/>
                  <a:gd name="T36" fmla="*/ 295 w 295"/>
                  <a:gd name="T3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84">
                    <a:moveTo>
                      <a:pt x="295" y="42"/>
                    </a:moveTo>
                    <a:cubicBezTo>
                      <a:pt x="295" y="65"/>
                      <a:pt x="229" y="84"/>
                      <a:pt x="148" y="84"/>
                    </a:cubicBezTo>
                    <a:cubicBezTo>
                      <a:pt x="136" y="84"/>
                      <a:pt x="126" y="83"/>
                      <a:pt x="115" y="83"/>
                    </a:cubicBezTo>
                    <a:cubicBezTo>
                      <a:pt x="102" y="82"/>
                      <a:pt x="90" y="81"/>
                      <a:pt x="78" y="79"/>
                    </a:cubicBezTo>
                    <a:cubicBezTo>
                      <a:pt x="68" y="77"/>
                      <a:pt x="58" y="75"/>
                      <a:pt x="50" y="73"/>
                    </a:cubicBezTo>
                    <a:cubicBezTo>
                      <a:pt x="47" y="72"/>
                      <a:pt x="45" y="72"/>
                      <a:pt x="42" y="71"/>
                    </a:cubicBezTo>
                    <a:cubicBezTo>
                      <a:pt x="31" y="68"/>
                      <a:pt x="22" y="64"/>
                      <a:pt x="15" y="60"/>
                    </a:cubicBezTo>
                    <a:cubicBezTo>
                      <a:pt x="14" y="59"/>
                      <a:pt x="13" y="59"/>
                      <a:pt x="12" y="58"/>
                    </a:cubicBezTo>
                    <a:cubicBezTo>
                      <a:pt x="4" y="53"/>
                      <a:pt x="0" y="48"/>
                      <a:pt x="0" y="42"/>
                    </a:cubicBezTo>
                    <a:cubicBezTo>
                      <a:pt x="0" y="41"/>
                      <a:pt x="1" y="41"/>
                      <a:pt x="1" y="40"/>
                    </a:cubicBezTo>
                    <a:cubicBezTo>
                      <a:pt x="3" y="18"/>
                      <a:pt x="68" y="0"/>
                      <a:pt x="148" y="0"/>
                    </a:cubicBezTo>
                    <a:cubicBezTo>
                      <a:pt x="167" y="0"/>
                      <a:pt x="186" y="1"/>
                      <a:pt x="203" y="3"/>
                    </a:cubicBezTo>
                    <a:cubicBezTo>
                      <a:pt x="206" y="4"/>
                      <a:pt x="209" y="4"/>
                      <a:pt x="212" y="4"/>
                    </a:cubicBezTo>
                    <a:cubicBezTo>
                      <a:pt x="226" y="6"/>
                      <a:pt x="239" y="9"/>
                      <a:pt x="250" y="12"/>
                    </a:cubicBezTo>
                    <a:cubicBezTo>
                      <a:pt x="252" y="13"/>
                      <a:pt x="255" y="13"/>
                      <a:pt x="257" y="14"/>
                    </a:cubicBezTo>
                    <a:cubicBezTo>
                      <a:pt x="265" y="17"/>
                      <a:pt x="272" y="19"/>
                      <a:pt x="278" y="22"/>
                    </a:cubicBezTo>
                    <a:cubicBezTo>
                      <a:pt x="283" y="25"/>
                      <a:pt x="288" y="29"/>
                      <a:pt x="291" y="32"/>
                    </a:cubicBezTo>
                    <a:cubicBezTo>
                      <a:pt x="293" y="35"/>
                      <a:pt x="294" y="38"/>
                      <a:pt x="295" y="40"/>
                    </a:cubicBezTo>
                    <a:cubicBezTo>
                      <a:pt x="295" y="41"/>
                      <a:pt x="295" y="41"/>
                      <a:pt x="295"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8" name="Rectangle 298"/>
              <p:cNvSpPr>
                <a:spLocks noChangeArrowheads="1"/>
              </p:cNvSpPr>
              <p:nvPr/>
            </p:nvSpPr>
            <p:spPr bwMode="auto">
              <a:xfrm>
                <a:off x="3791" y="2644"/>
                <a:ext cx="505" cy="133"/>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9" name="Freeform 299"/>
              <p:cNvSpPr/>
              <p:nvPr/>
            </p:nvSpPr>
            <p:spPr bwMode="auto">
              <a:xfrm>
                <a:off x="3635" y="2713"/>
                <a:ext cx="31" cy="9"/>
              </a:xfrm>
              <a:custGeom>
                <a:avLst/>
                <a:gdLst>
                  <a:gd name="T0" fmla="*/ 8 w 13"/>
                  <a:gd name="T1" fmla="*/ 0 h 4"/>
                  <a:gd name="T2" fmla="*/ 0 w 13"/>
                  <a:gd name="T3" fmla="*/ 2 h 4"/>
                  <a:gd name="T4" fmla="*/ 3 w 13"/>
                  <a:gd name="T5" fmla="*/ 4 h 4"/>
                  <a:gd name="T6" fmla="*/ 13 w 13"/>
                  <a:gd name="T7" fmla="*/ 2 h 4"/>
                  <a:gd name="T8" fmla="*/ 12 w 13"/>
                  <a:gd name="T9" fmla="*/ 1 h 4"/>
                  <a:gd name="T10" fmla="*/ 8 w 13"/>
                  <a:gd name="T11" fmla="*/ 0 h 4"/>
                  <a:gd name="T12" fmla="*/ 8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8" y="0"/>
                    </a:moveTo>
                    <a:cubicBezTo>
                      <a:pt x="0" y="2"/>
                      <a:pt x="0" y="2"/>
                      <a:pt x="0" y="2"/>
                    </a:cubicBezTo>
                    <a:cubicBezTo>
                      <a:pt x="1" y="3"/>
                      <a:pt x="2" y="3"/>
                      <a:pt x="3" y="4"/>
                    </a:cubicBezTo>
                    <a:cubicBezTo>
                      <a:pt x="13" y="2"/>
                      <a:pt x="13" y="2"/>
                      <a:pt x="13" y="2"/>
                    </a:cubicBezTo>
                    <a:cubicBezTo>
                      <a:pt x="13" y="1"/>
                      <a:pt x="12" y="1"/>
                      <a:pt x="12" y="1"/>
                    </a:cubicBezTo>
                    <a:cubicBezTo>
                      <a:pt x="11" y="1"/>
                      <a:pt x="9" y="0"/>
                      <a:pt x="8" y="0"/>
                    </a:cubicBezTo>
                    <a:cubicBezTo>
                      <a:pt x="8" y="0"/>
                      <a:pt x="8" y="0"/>
                      <a:pt x="8"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0" name="Freeform 300"/>
              <p:cNvSpPr/>
              <p:nvPr/>
            </p:nvSpPr>
            <p:spPr bwMode="auto">
              <a:xfrm>
                <a:off x="3706" y="2739"/>
                <a:ext cx="57" cy="14"/>
              </a:xfrm>
              <a:custGeom>
                <a:avLst/>
                <a:gdLst>
                  <a:gd name="T0" fmla="*/ 16 w 24"/>
                  <a:gd name="T1" fmla="*/ 0 h 6"/>
                  <a:gd name="T2" fmla="*/ 0 w 24"/>
                  <a:gd name="T3" fmla="*/ 4 h 6"/>
                  <a:gd name="T4" fmla="*/ 8 w 24"/>
                  <a:gd name="T5" fmla="*/ 6 h 6"/>
                  <a:gd name="T6" fmla="*/ 24 w 24"/>
                  <a:gd name="T7" fmla="*/ 1 h 6"/>
                  <a:gd name="T8" fmla="*/ 21 w 24"/>
                  <a:gd name="T9" fmla="*/ 1 h 6"/>
                  <a:gd name="T10" fmla="*/ 17 w 24"/>
                  <a:gd name="T11" fmla="*/ 0 h 6"/>
                  <a:gd name="T12" fmla="*/ 16 w 2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4" h="6">
                    <a:moveTo>
                      <a:pt x="16" y="0"/>
                    </a:moveTo>
                    <a:cubicBezTo>
                      <a:pt x="0" y="4"/>
                      <a:pt x="0" y="4"/>
                      <a:pt x="0" y="4"/>
                    </a:cubicBezTo>
                    <a:cubicBezTo>
                      <a:pt x="3" y="5"/>
                      <a:pt x="5" y="5"/>
                      <a:pt x="8" y="6"/>
                    </a:cubicBezTo>
                    <a:cubicBezTo>
                      <a:pt x="24" y="1"/>
                      <a:pt x="24" y="1"/>
                      <a:pt x="24" y="1"/>
                    </a:cubicBezTo>
                    <a:cubicBezTo>
                      <a:pt x="23" y="1"/>
                      <a:pt x="22" y="1"/>
                      <a:pt x="21" y="1"/>
                    </a:cubicBezTo>
                    <a:cubicBezTo>
                      <a:pt x="20" y="0"/>
                      <a:pt x="18" y="0"/>
                      <a:pt x="17" y="0"/>
                    </a:cubicBezTo>
                    <a:cubicBezTo>
                      <a:pt x="16" y="0"/>
                      <a:pt x="16" y="0"/>
                      <a:pt x="16"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1" name="Freeform 301"/>
              <p:cNvSpPr/>
              <p:nvPr/>
            </p:nvSpPr>
            <p:spPr bwMode="auto">
              <a:xfrm>
                <a:off x="3678" y="2602"/>
                <a:ext cx="556" cy="156"/>
              </a:xfrm>
              <a:custGeom>
                <a:avLst/>
                <a:gdLst>
                  <a:gd name="T0" fmla="*/ 235 w 235"/>
                  <a:gd name="T1" fmla="*/ 33 h 66"/>
                  <a:gd name="T2" fmla="*/ 235 w 235"/>
                  <a:gd name="T3" fmla="*/ 34 h 66"/>
                  <a:gd name="T4" fmla="*/ 118 w 235"/>
                  <a:gd name="T5" fmla="*/ 66 h 66"/>
                  <a:gd name="T6" fmla="*/ 0 w 235"/>
                  <a:gd name="T7" fmla="*/ 34 h 66"/>
                  <a:gd name="T8" fmla="*/ 0 w 235"/>
                  <a:gd name="T9" fmla="*/ 33 h 66"/>
                  <a:gd name="T10" fmla="*/ 118 w 235"/>
                  <a:gd name="T11" fmla="*/ 0 h 66"/>
                  <a:gd name="T12" fmla="*/ 235 w 235"/>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235" h="66">
                    <a:moveTo>
                      <a:pt x="235" y="33"/>
                    </a:moveTo>
                    <a:cubicBezTo>
                      <a:pt x="235" y="33"/>
                      <a:pt x="235" y="34"/>
                      <a:pt x="235" y="34"/>
                    </a:cubicBezTo>
                    <a:cubicBezTo>
                      <a:pt x="232" y="52"/>
                      <a:pt x="181" y="66"/>
                      <a:pt x="118" y="66"/>
                    </a:cubicBezTo>
                    <a:cubicBezTo>
                      <a:pt x="55" y="66"/>
                      <a:pt x="3" y="52"/>
                      <a:pt x="0" y="34"/>
                    </a:cubicBezTo>
                    <a:cubicBezTo>
                      <a:pt x="0" y="34"/>
                      <a:pt x="0" y="33"/>
                      <a:pt x="0" y="33"/>
                    </a:cubicBezTo>
                    <a:cubicBezTo>
                      <a:pt x="0" y="15"/>
                      <a:pt x="53" y="0"/>
                      <a:pt x="118" y="0"/>
                    </a:cubicBezTo>
                    <a:cubicBezTo>
                      <a:pt x="182" y="0"/>
                      <a:pt x="235" y="15"/>
                      <a:pt x="235" y="33"/>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2" name="Freeform 302"/>
              <p:cNvSpPr/>
              <p:nvPr/>
            </p:nvSpPr>
            <p:spPr bwMode="auto">
              <a:xfrm>
                <a:off x="3678" y="2609"/>
                <a:ext cx="556" cy="149"/>
              </a:xfrm>
              <a:custGeom>
                <a:avLst/>
                <a:gdLst>
                  <a:gd name="T0" fmla="*/ 235 w 235"/>
                  <a:gd name="T1" fmla="*/ 31 h 63"/>
                  <a:gd name="T2" fmla="*/ 118 w 235"/>
                  <a:gd name="T3" fmla="*/ 63 h 63"/>
                  <a:gd name="T4" fmla="*/ 113 w 235"/>
                  <a:gd name="T5" fmla="*/ 63 h 63"/>
                  <a:gd name="T6" fmla="*/ 73 w 235"/>
                  <a:gd name="T7" fmla="*/ 61 h 63"/>
                  <a:gd name="T8" fmla="*/ 40 w 235"/>
                  <a:gd name="T9" fmla="*/ 55 h 63"/>
                  <a:gd name="T10" fmla="*/ 33 w 235"/>
                  <a:gd name="T11" fmla="*/ 53 h 63"/>
                  <a:gd name="T12" fmla="*/ 8 w 235"/>
                  <a:gd name="T13" fmla="*/ 42 h 63"/>
                  <a:gd name="T14" fmla="*/ 4 w 235"/>
                  <a:gd name="T15" fmla="*/ 39 h 63"/>
                  <a:gd name="T16" fmla="*/ 0 w 235"/>
                  <a:gd name="T17" fmla="*/ 31 h 63"/>
                  <a:gd name="T18" fmla="*/ 118 w 235"/>
                  <a:gd name="T19" fmla="*/ 0 h 63"/>
                  <a:gd name="T20" fmla="*/ 141 w 235"/>
                  <a:gd name="T21" fmla="*/ 0 h 63"/>
                  <a:gd name="T22" fmla="*/ 152 w 235"/>
                  <a:gd name="T23" fmla="*/ 1 h 63"/>
                  <a:gd name="T24" fmla="*/ 193 w 235"/>
                  <a:gd name="T25" fmla="*/ 7 h 63"/>
                  <a:gd name="T26" fmla="*/ 200 w 235"/>
                  <a:gd name="T27" fmla="*/ 9 h 63"/>
                  <a:gd name="T28" fmla="*/ 223 w 235"/>
                  <a:gd name="T29" fmla="*/ 18 h 63"/>
                  <a:gd name="T30" fmla="*/ 234 w 235"/>
                  <a:gd name="T31" fmla="*/ 29 h 63"/>
                  <a:gd name="T32" fmla="*/ 235 w 235"/>
                  <a:gd name="T33"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63">
                    <a:moveTo>
                      <a:pt x="235" y="31"/>
                    </a:moveTo>
                    <a:cubicBezTo>
                      <a:pt x="232" y="49"/>
                      <a:pt x="181" y="63"/>
                      <a:pt x="118" y="63"/>
                    </a:cubicBezTo>
                    <a:cubicBezTo>
                      <a:pt x="116" y="63"/>
                      <a:pt x="115" y="63"/>
                      <a:pt x="113" y="63"/>
                    </a:cubicBezTo>
                    <a:cubicBezTo>
                      <a:pt x="99" y="63"/>
                      <a:pt x="86" y="62"/>
                      <a:pt x="73" y="61"/>
                    </a:cubicBezTo>
                    <a:cubicBezTo>
                      <a:pt x="61" y="59"/>
                      <a:pt x="50" y="57"/>
                      <a:pt x="40" y="55"/>
                    </a:cubicBezTo>
                    <a:cubicBezTo>
                      <a:pt x="37" y="54"/>
                      <a:pt x="35" y="54"/>
                      <a:pt x="33" y="53"/>
                    </a:cubicBezTo>
                    <a:cubicBezTo>
                      <a:pt x="22" y="50"/>
                      <a:pt x="14" y="46"/>
                      <a:pt x="8" y="42"/>
                    </a:cubicBezTo>
                    <a:cubicBezTo>
                      <a:pt x="7" y="41"/>
                      <a:pt x="5" y="40"/>
                      <a:pt x="4" y="39"/>
                    </a:cubicBezTo>
                    <a:cubicBezTo>
                      <a:pt x="2" y="37"/>
                      <a:pt x="1" y="34"/>
                      <a:pt x="0" y="31"/>
                    </a:cubicBezTo>
                    <a:cubicBezTo>
                      <a:pt x="3" y="14"/>
                      <a:pt x="55" y="0"/>
                      <a:pt x="118" y="0"/>
                    </a:cubicBezTo>
                    <a:cubicBezTo>
                      <a:pt x="126" y="0"/>
                      <a:pt x="133" y="0"/>
                      <a:pt x="141" y="0"/>
                    </a:cubicBezTo>
                    <a:cubicBezTo>
                      <a:pt x="145" y="0"/>
                      <a:pt x="148" y="1"/>
                      <a:pt x="152" y="1"/>
                    </a:cubicBezTo>
                    <a:cubicBezTo>
                      <a:pt x="167" y="2"/>
                      <a:pt x="181" y="5"/>
                      <a:pt x="193" y="7"/>
                    </a:cubicBezTo>
                    <a:cubicBezTo>
                      <a:pt x="196" y="8"/>
                      <a:pt x="198" y="9"/>
                      <a:pt x="200" y="9"/>
                    </a:cubicBezTo>
                    <a:cubicBezTo>
                      <a:pt x="210" y="12"/>
                      <a:pt x="217" y="15"/>
                      <a:pt x="223" y="18"/>
                    </a:cubicBezTo>
                    <a:cubicBezTo>
                      <a:pt x="229" y="22"/>
                      <a:pt x="233" y="25"/>
                      <a:pt x="234" y="29"/>
                    </a:cubicBezTo>
                    <a:cubicBezTo>
                      <a:pt x="235" y="30"/>
                      <a:pt x="235" y="31"/>
                      <a:pt x="235" y="3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3" name="Freeform 303"/>
              <p:cNvSpPr/>
              <p:nvPr/>
            </p:nvSpPr>
            <p:spPr bwMode="auto">
              <a:xfrm>
                <a:off x="3853" y="2753"/>
                <a:ext cx="104" cy="5"/>
              </a:xfrm>
              <a:custGeom>
                <a:avLst/>
                <a:gdLst>
                  <a:gd name="T0" fmla="*/ 0 w 44"/>
                  <a:gd name="T1" fmla="*/ 0 h 2"/>
                  <a:gd name="T2" fmla="*/ 39 w 44"/>
                  <a:gd name="T3" fmla="*/ 2 h 2"/>
                  <a:gd name="T4" fmla="*/ 44 w 44"/>
                  <a:gd name="T5" fmla="*/ 1 h 2"/>
                  <a:gd name="T6" fmla="*/ 37 w 44"/>
                  <a:gd name="T7" fmla="*/ 1 h 2"/>
                  <a:gd name="T8" fmla="*/ 34 w 44"/>
                  <a:gd name="T9" fmla="*/ 1 h 2"/>
                  <a:gd name="T10" fmla="*/ 33 w 44"/>
                  <a:gd name="T11" fmla="*/ 1 h 2"/>
                  <a:gd name="T12" fmla="*/ 18 w 44"/>
                  <a:gd name="T13" fmla="*/ 1 h 2"/>
                  <a:gd name="T14" fmla="*/ 14 w 44"/>
                  <a:gd name="T15" fmla="*/ 1 h 2"/>
                  <a:gd name="T16" fmla="*/ 2 w 44"/>
                  <a:gd name="T17" fmla="*/ 0 h 2"/>
                  <a:gd name="T18" fmla="*/ 0 w 4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
                    <a:moveTo>
                      <a:pt x="0" y="0"/>
                    </a:moveTo>
                    <a:cubicBezTo>
                      <a:pt x="12" y="1"/>
                      <a:pt x="25" y="2"/>
                      <a:pt x="39" y="2"/>
                    </a:cubicBezTo>
                    <a:cubicBezTo>
                      <a:pt x="44" y="1"/>
                      <a:pt x="44" y="1"/>
                      <a:pt x="44" y="1"/>
                    </a:cubicBezTo>
                    <a:cubicBezTo>
                      <a:pt x="41" y="1"/>
                      <a:pt x="39" y="1"/>
                      <a:pt x="37" y="1"/>
                    </a:cubicBezTo>
                    <a:cubicBezTo>
                      <a:pt x="36" y="1"/>
                      <a:pt x="35" y="1"/>
                      <a:pt x="34" y="1"/>
                    </a:cubicBezTo>
                    <a:cubicBezTo>
                      <a:pt x="34" y="1"/>
                      <a:pt x="34" y="1"/>
                      <a:pt x="33" y="1"/>
                    </a:cubicBezTo>
                    <a:cubicBezTo>
                      <a:pt x="28" y="1"/>
                      <a:pt x="23" y="1"/>
                      <a:pt x="18" y="1"/>
                    </a:cubicBezTo>
                    <a:cubicBezTo>
                      <a:pt x="16" y="1"/>
                      <a:pt x="15" y="1"/>
                      <a:pt x="14" y="1"/>
                    </a:cubicBezTo>
                    <a:cubicBezTo>
                      <a:pt x="10" y="1"/>
                      <a:pt x="6" y="0"/>
                      <a:pt x="2" y="0"/>
                    </a:cubicBezTo>
                    <a:cubicBezTo>
                      <a:pt x="1" y="0"/>
                      <a:pt x="0"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4" name="Freeform 304"/>
              <p:cNvSpPr/>
              <p:nvPr/>
            </p:nvSpPr>
            <p:spPr bwMode="auto">
              <a:xfrm>
                <a:off x="3829" y="2625"/>
                <a:ext cx="263" cy="112"/>
              </a:xfrm>
              <a:custGeom>
                <a:avLst/>
                <a:gdLst>
                  <a:gd name="T0" fmla="*/ 70 w 111"/>
                  <a:gd name="T1" fmla="*/ 42 h 47"/>
                  <a:gd name="T2" fmla="*/ 70 w 111"/>
                  <a:gd name="T3" fmla="*/ 47 h 47"/>
                  <a:gd name="T4" fmla="*/ 45 w 111"/>
                  <a:gd name="T5" fmla="*/ 47 h 47"/>
                  <a:gd name="T6" fmla="*/ 45 w 111"/>
                  <a:gd name="T7" fmla="*/ 42 h 47"/>
                  <a:gd name="T8" fmla="*/ 0 w 111"/>
                  <a:gd name="T9" fmla="*/ 39 h 47"/>
                  <a:gd name="T10" fmla="*/ 13 w 111"/>
                  <a:gd name="T11" fmla="*/ 30 h 47"/>
                  <a:gd name="T12" fmla="*/ 54 w 111"/>
                  <a:gd name="T13" fmla="*/ 33 h 47"/>
                  <a:gd name="T14" fmla="*/ 70 w 111"/>
                  <a:gd name="T15" fmla="*/ 31 h 47"/>
                  <a:gd name="T16" fmla="*/ 2 w 111"/>
                  <a:gd name="T17" fmla="*/ 17 h 47"/>
                  <a:gd name="T18" fmla="*/ 45 w 111"/>
                  <a:gd name="T19" fmla="*/ 6 h 47"/>
                  <a:gd name="T20" fmla="*/ 45 w 111"/>
                  <a:gd name="T21" fmla="*/ 0 h 47"/>
                  <a:gd name="T22" fmla="*/ 70 w 111"/>
                  <a:gd name="T23" fmla="*/ 0 h 47"/>
                  <a:gd name="T24" fmla="*/ 70 w 111"/>
                  <a:gd name="T25" fmla="*/ 6 h 47"/>
                  <a:gd name="T26" fmla="*/ 106 w 111"/>
                  <a:gd name="T27" fmla="*/ 9 h 47"/>
                  <a:gd name="T28" fmla="*/ 93 w 111"/>
                  <a:gd name="T29" fmla="*/ 17 h 47"/>
                  <a:gd name="T30" fmla="*/ 59 w 111"/>
                  <a:gd name="T31" fmla="*/ 15 h 47"/>
                  <a:gd name="T32" fmla="*/ 43 w 111"/>
                  <a:gd name="T33" fmla="*/ 17 h 47"/>
                  <a:gd name="T34" fmla="*/ 111 w 111"/>
                  <a:gd name="T35" fmla="*/ 30 h 47"/>
                  <a:gd name="T36" fmla="*/ 70 w 111"/>
                  <a:gd name="T3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2"/>
                    </a:moveTo>
                    <a:cubicBezTo>
                      <a:pt x="70" y="47"/>
                      <a:pt x="70" y="47"/>
                      <a:pt x="70" y="47"/>
                    </a:cubicBezTo>
                    <a:cubicBezTo>
                      <a:pt x="45" y="47"/>
                      <a:pt x="45" y="47"/>
                      <a:pt x="45" y="47"/>
                    </a:cubicBezTo>
                    <a:cubicBezTo>
                      <a:pt x="45" y="42"/>
                      <a:pt x="45" y="42"/>
                      <a:pt x="45" y="42"/>
                    </a:cubicBezTo>
                    <a:cubicBezTo>
                      <a:pt x="28" y="42"/>
                      <a:pt x="10" y="40"/>
                      <a:pt x="0" y="39"/>
                    </a:cubicBezTo>
                    <a:cubicBezTo>
                      <a:pt x="13" y="30"/>
                      <a:pt x="13" y="30"/>
                      <a:pt x="13" y="30"/>
                    </a:cubicBezTo>
                    <a:cubicBezTo>
                      <a:pt x="25" y="32"/>
                      <a:pt x="40" y="33"/>
                      <a:pt x="54" y="33"/>
                    </a:cubicBezTo>
                    <a:cubicBezTo>
                      <a:pt x="66" y="33"/>
                      <a:pt x="70" y="33"/>
                      <a:pt x="70" y="31"/>
                    </a:cubicBezTo>
                    <a:cubicBezTo>
                      <a:pt x="70" y="27"/>
                      <a:pt x="2" y="30"/>
                      <a:pt x="2" y="17"/>
                    </a:cubicBezTo>
                    <a:cubicBezTo>
                      <a:pt x="2" y="12"/>
                      <a:pt x="16" y="7"/>
                      <a:pt x="45" y="6"/>
                    </a:cubicBezTo>
                    <a:cubicBezTo>
                      <a:pt x="45" y="0"/>
                      <a:pt x="45" y="0"/>
                      <a:pt x="45" y="0"/>
                    </a:cubicBezTo>
                    <a:cubicBezTo>
                      <a:pt x="70" y="0"/>
                      <a:pt x="70" y="0"/>
                      <a:pt x="70" y="0"/>
                    </a:cubicBezTo>
                    <a:cubicBezTo>
                      <a:pt x="70" y="6"/>
                      <a:pt x="70" y="6"/>
                      <a:pt x="70" y="6"/>
                    </a:cubicBezTo>
                    <a:cubicBezTo>
                      <a:pt x="83" y="6"/>
                      <a:pt x="96" y="7"/>
                      <a:pt x="106" y="9"/>
                    </a:cubicBezTo>
                    <a:cubicBezTo>
                      <a:pt x="93" y="17"/>
                      <a:pt x="93" y="17"/>
                      <a:pt x="93" y="17"/>
                    </a:cubicBezTo>
                    <a:cubicBezTo>
                      <a:pt x="81" y="15"/>
                      <a:pt x="70" y="15"/>
                      <a:pt x="59" y="15"/>
                    </a:cubicBezTo>
                    <a:cubicBezTo>
                      <a:pt x="47" y="15"/>
                      <a:pt x="43" y="16"/>
                      <a:pt x="43" y="17"/>
                    </a:cubicBezTo>
                    <a:cubicBezTo>
                      <a:pt x="43" y="21"/>
                      <a:pt x="111" y="18"/>
                      <a:pt x="111" y="30"/>
                    </a:cubicBezTo>
                    <a:cubicBezTo>
                      <a:pt x="111" y="36"/>
                      <a:pt x="97" y="40"/>
                      <a:pt x="70" y="4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5" name="Freeform 305"/>
              <p:cNvSpPr/>
              <p:nvPr/>
            </p:nvSpPr>
            <p:spPr bwMode="auto">
              <a:xfrm>
                <a:off x="3827" y="2623"/>
                <a:ext cx="263" cy="111"/>
              </a:xfrm>
              <a:custGeom>
                <a:avLst/>
                <a:gdLst>
                  <a:gd name="T0" fmla="*/ 70 w 111"/>
                  <a:gd name="T1" fmla="*/ 41 h 47"/>
                  <a:gd name="T2" fmla="*/ 70 w 111"/>
                  <a:gd name="T3" fmla="*/ 47 h 47"/>
                  <a:gd name="T4" fmla="*/ 45 w 111"/>
                  <a:gd name="T5" fmla="*/ 47 h 47"/>
                  <a:gd name="T6" fmla="*/ 45 w 111"/>
                  <a:gd name="T7" fmla="*/ 41 h 47"/>
                  <a:gd name="T8" fmla="*/ 0 w 111"/>
                  <a:gd name="T9" fmla="*/ 38 h 47"/>
                  <a:gd name="T10" fmla="*/ 14 w 111"/>
                  <a:gd name="T11" fmla="*/ 29 h 47"/>
                  <a:gd name="T12" fmla="*/ 54 w 111"/>
                  <a:gd name="T13" fmla="*/ 32 h 47"/>
                  <a:gd name="T14" fmla="*/ 70 w 111"/>
                  <a:gd name="T15" fmla="*/ 30 h 47"/>
                  <a:gd name="T16" fmla="*/ 2 w 111"/>
                  <a:gd name="T17" fmla="*/ 17 h 47"/>
                  <a:gd name="T18" fmla="*/ 45 w 111"/>
                  <a:gd name="T19" fmla="*/ 5 h 47"/>
                  <a:gd name="T20" fmla="*/ 45 w 111"/>
                  <a:gd name="T21" fmla="*/ 0 h 47"/>
                  <a:gd name="T22" fmla="*/ 70 w 111"/>
                  <a:gd name="T23" fmla="*/ 0 h 47"/>
                  <a:gd name="T24" fmla="*/ 70 w 111"/>
                  <a:gd name="T25" fmla="*/ 5 h 47"/>
                  <a:gd name="T26" fmla="*/ 106 w 111"/>
                  <a:gd name="T27" fmla="*/ 8 h 47"/>
                  <a:gd name="T28" fmla="*/ 93 w 111"/>
                  <a:gd name="T29" fmla="*/ 16 h 47"/>
                  <a:gd name="T30" fmla="*/ 59 w 111"/>
                  <a:gd name="T31" fmla="*/ 14 h 47"/>
                  <a:gd name="T32" fmla="*/ 43 w 111"/>
                  <a:gd name="T33" fmla="*/ 16 h 47"/>
                  <a:gd name="T34" fmla="*/ 111 w 111"/>
                  <a:gd name="T35" fmla="*/ 30 h 47"/>
                  <a:gd name="T36" fmla="*/ 70 w 111"/>
                  <a:gd name="T3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1"/>
                    </a:moveTo>
                    <a:cubicBezTo>
                      <a:pt x="70" y="47"/>
                      <a:pt x="70" y="47"/>
                      <a:pt x="70" y="47"/>
                    </a:cubicBezTo>
                    <a:cubicBezTo>
                      <a:pt x="45" y="47"/>
                      <a:pt x="45" y="47"/>
                      <a:pt x="45" y="47"/>
                    </a:cubicBezTo>
                    <a:cubicBezTo>
                      <a:pt x="45" y="41"/>
                      <a:pt x="45" y="41"/>
                      <a:pt x="45" y="41"/>
                    </a:cubicBezTo>
                    <a:cubicBezTo>
                      <a:pt x="28" y="41"/>
                      <a:pt x="11" y="40"/>
                      <a:pt x="0" y="38"/>
                    </a:cubicBezTo>
                    <a:cubicBezTo>
                      <a:pt x="14" y="29"/>
                      <a:pt x="14" y="29"/>
                      <a:pt x="14" y="29"/>
                    </a:cubicBezTo>
                    <a:cubicBezTo>
                      <a:pt x="25" y="31"/>
                      <a:pt x="41" y="32"/>
                      <a:pt x="54" y="32"/>
                    </a:cubicBezTo>
                    <a:cubicBezTo>
                      <a:pt x="66" y="32"/>
                      <a:pt x="70" y="32"/>
                      <a:pt x="70" y="30"/>
                    </a:cubicBezTo>
                    <a:cubicBezTo>
                      <a:pt x="70" y="26"/>
                      <a:pt x="2" y="30"/>
                      <a:pt x="2" y="17"/>
                    </a:cubicBezTo>
                    <a:cubicBezTo>
                      <a:pt x="2" y="11"/>
                      <a:pt x="17" y="6"/>
                      <a:pt x="45" y="5"/>
                    </a:cubicBezTo>
                    <a:cubicBezTo>
                      <a:pt x="45" y="0"/>
                      <a:pt x="45" y="0"/>
                      <a:pt x="45" y="0"/>
                    </a:cubicBezTo>
                    <a:cubicBezTo>
                      <a:pt x="70" y="0"/>
                      <a:pt x="70" y="0"/>
                      <a:pt x="70" y="0"/>
                    </a:cubicBezTo>
                    <a:cubicBezTo>
                      <a:pt x="70" y="5"/>
                      <a:pt x="70" y="5"/>
                      <a:pt x="70" y="5"/>
                    </a:cubicBezTo>
                    <a:cubicBezTo>
                      <a:pt x="83" y="5"/>
                      <a:pt x="96" y="6"/>
                      <a:pt x="106" y="8"/>
                    </a:cubicBezTo>
                    <a:cubicBezTo>
                      <a:pt x="93" y="16"/>
                      <a:pt x="93" y="16"/>
                      <a:pt x="93" y="16"/>
                    </a:cubicBezTo>
                    <a:cubicBezTo>
                      <a:pt x="81" y="15"/>
                      <a:pt x="70" y="14"/>
                      <a:pt x="59" y="14"/>
                    </a:cubicBezTo>
                    <a:cubicBezTo>
                      <a:pt x="47" y="14"/>
                      <a:pt x="43" y="15"/>
                      <a:pt x="43" y="16"/>
                    </a:cubicBezTo>
                    <a:cubicBezTo>
                      <a:pt x="43" y="20"/>
                      <a:pt x="111" y="17"/>
                      <a:pt x="111" y="30"/>
                    </a:cubicBezTo>
                    <a:cubicBezTo>
                      <a:pt x="111" y="35"/>
                      <a:pt x="97" y="40"/>
                      <a:pt x="70" y="41"/>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6" name="Freeform 306"/>
              <p:cNvSpPr/>
              <p:nvPr/>
            </p:nvSpPr>
            <p:spPr bwMode="auto">
              <a:xfrm>
                <a:off x="3585" y="2571"/>
                <a:ext cx="699" cy="184"/>
              </a:xfrm>
              <a:custGeom>
                <a:avLst/>
                <a:gdLst>
                  <a:gd name="T0" fmla="*/ 295 w 295"/>
                  <a:gd name="T1" fmla="*/ 33 h 78"/>
                  <a:gd name="T2" fmla="*/ 283 w 295"/>
                  <a:gd name="T3" fmla="*/ 51 h 78"/>
                  <a:gd name="T4" fmla="*/ 263 w 295"/>
                  <a:gd name="T5" fmla="*/ 61 h 78"/>
                  <a:gd name="T6" fmla="*/ 244 w 295"/>
                  <a:gd name="T7" fmla="*/ 67 h 78"/>
                  <a:gd name="T8" fmla="*/ 224 w 295"/>
                  <a:gd name="T9" fmla="*/ 71 h 78"/>
                  <a:gd name="T10" fmla="*/ 205 w 295"/>
                  <a:gd name="T11" fmla="*/ 75 h 78"/>
                  <a:gd name="T12" fmla="*/ 185 w 295"/>
                  <a:gd name="T13" fmla="*/ 77 h 78"/>
                  <a:gd name="T14" fmla="*/ 166 w 295"/>
                  <a:gd name="T15" fmla="*/ 78 h 78"/>
                  <a:gd name="T16" fmla="*/ 147 w 295"/>
                  <a:gd name="T17" fmla="*/ 78 h 78"/>
                  <a:gd name="T18" fmla="*/ 131 w 295"/>
                  <a:gd name="T19" fmla="*/ 78 h 78"/>
                  <a:gd name="T20" fmla="*/ 115 w 295"/>
                  <a:gd name="T21" fmla="*/ 77 h 78"/>
                  <a:gd name="T22" fmla="*/ 107 w 295"/>
                  <a:gd name="T23" fmla="*/ 76 h 78"/>
                  <a:gd name="T24" fmla="*/ 88 w 295"/>
                  <a:gd name="T25" fmla="*/ 74 h 78"/>
                  <a:gd name="T26" fmla="*/ 72 w 295"/>
                  <a:gd name="T27" fmla="*/ 72 h 78"/>
                  <a:gd name="T28" fmla="*/ 53 w 295"/>
                  <a:gd name="T29" fmla="*/ 67 h 78"/>
                  <a:gd name="T30" fmla="*/ 48 w 295"/>
                  <a:gd name="T31" fmla="*/ 66 h 78"/>
                  <a:gd name="T32" fmla="*/ 33 w 295"/>
                  <a:gd name="T33" fmla="*/ 61 h 78"/>
                  <a:gd name="T34" fmla="*/ 15 w 295"/>
                  <a:gd name="T35" fmla="*/ 53 h 78"/>
                  <a:gd name="T36" fmla="*/ 11 w 295"/>
                  <a:gd name="T37" fmla="*/ 50 h 78"/>
                  <a:gd name="T38" fmla="*/ 0 w 295"/>
                  <a:gd name="T39" fmla="*/ 33 h 78"/>
                  <a:gd name="T40" fmla="*/ 0 w 295"/>
                  <a:gd name="T41" fmla="*/ 0 h 78"/>
                  <a:gd name="T42" fmla="*/ 13 w 295"/>
                  <a:gd name="T43" fmla="*/ 0 h 78"/>
                  <a:gd name="T44" fmla="*/ 33 w 295"/>
                  <a:gd name="T45" fmla="*/ 0 h 78"/>
                  <a:gd name="T46" fmla="*/ 48 w 295"/>
                  <a:gd name="T47" fmla="*/ 0 h 78"/>
                  <a:gd name="T48" fmla="*/ 68 w 295"/>
                  <a:gd name="T49" fmla="*/ 0 h 78"/>
                  <a:gd name="T50" fmla="*/ 88 w 295"/>
                  <a:gd name="T51" fmla="*/ 0 h 78"/>
                  <a:gd name="T52" fmla="*/ 107 w 295"/>
                  <a:gd name="T53" fmla="*/ 0 h 78"/>
                  <a:gd name="T54" fmla="*/ 127 w 295"/>
                  <a:gd name="T55" fmla="*/ 0 h 78"/>
                  <a:gd name="T56" fmla="*/ 146 w 295"/>
                  <a:gd name="T57" fmla="*/ 0 h 78"/>
                  <a:gd name="T58" fmla="*/ 166 w 295"/>
                  <a:gd name="T59" fmla="*/ 0 h 78"/>
                  <a:gd name="T60" fmla="*/ 185 w 295"/>
                  <a:gd name="T61" fmla="*/ 0 h 78"/>
                  <a:gd name="T62" fmla="*/ 205 w 295"/>
                  <a:gd name="T63" fmla="*/ 0 h 78"/>
                  <a:gd name="T64" fmla="*/ 224 w 295"/>
                  <a:gd name="T65" fmla="*/ 0 h 78"/>
                  <a:gd name="T66" fmla="*/ 244 w 295"/>
                  <a:gd name="T67" fmla="*/ 0 h 78"/>
                  <a:gd name="T68" fmla="*/ 249 w 295"/>
                  <a:gd name="T69" fmla="*/ 0 h 78"/>
                  <a:gd name="T70" fmla="*/ 267 w 295"/>
                  <a:gd name="T71" fmla="*/ 0 h 78"/>
                  <a:gd name="T72" fmla="*/ 287 w 295"/>
                  <a:gd name="T73" fmla="*/ 0 h 78"/>
                  <a:gd name="T74" fmla="*/ 295 w 295"/>
                  <a:gd name="T75"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5" h="78">
                    <a:moveTo>
                      <a:pt x="295" y="32"/>
                    </a:moveTo>
                    <a:cubicBezTo>
                      <a:pt x="295" y="33"/>
                      <a:pt x="295" y="33"/>
                      <a:pt x="295" y="33"/>
                    </a:cubicBezTo>
                    <a:cubicBezTo>
                      <a:pt x="295" y="38"/>
                      <a:pt x="292" y="43"/>
                      <a:pt x="287" y="47"/>
                    </a:cubicBezTo>
                    <a:cubicBezTo>
                      <a:pt x="286" y="48"/>
                      <a:pt x="284" y="50"/>
                      <a:pt x="283" y="51"/>
                    </a:cubicBezTo>
                    <a:cubicBezTo>
                      <a:pt x="279" y="54"/>
                      <a:pt x="273" y="56"/>
                      <a:pt x="267" y="59"/>
                    </a:cubicBezTo>
                    <a:cubicBezTo>
                      <a:pt x="266" y="60"/>
                      <a:pt x="265" y="60"/>
                      <a:pt x="263" y="61"/>
                    </a:cubicBezTo>
                    <a:cubicBezTo>
                      <a:pt x="258" y="63"/>
                      <a:pt x="253" y="64"/>
                      <a:pt x="248" y="66"/>
                    </a:cubicBezTo>
                    <a:cubicBezTo>
                      <a:pt x="246" y="66"/>
                      <a:pt x="245" y="67"/>
                      <a:pt x="244" y="67"/>
                    </a:cubicBezTo>
                    <a:cubicBezTo>
                      <a:pt x="239" y="68"/>
                      <a:pt x="234" y="70"/>
                      <a:pt x="228" y="71"/>
                    </a:cubicBezTo>
                    <a:cubicBezTo>
                      <a:pt x="227" y="71"/>
                      <a:pt x="226" y="71"/>
                      <a:pt x="224" y="71"/>
                    </a:cubicBezTo>
                    <a:cubicBezTo>
                      <a:pt x="219" y="72"/>
                      <a:pt x="214" y="73"/>
                      <a:pt x="209" y="74"/>
                    </a:cubicBezTo>
                    <a:cubicBezTo>
                      <a:pt x="207" y="74"/>
                      <a:pt x="206" y="74"/>
                      <a:pt x="205" y="75"/>
                    </a:cubicBezTo>
                    <a:cubicBezTo>
                      <a:pt x="200" y="75"/>
                      <a:pt x="194" y="76"/>
                      <a:pt x="189" y="76"/>
                    </a:cubicBezTo>
                    <a:cubicBezTo>
                      <a:pt x="188" y="76"/>
                      <a:pt x="186" y="77"/>
                      <a:pt x="185" y="77"/>
                    </a:cubicBezTo>
                    <a:cubicBezTo>
                      <a:pt x="180" y="77"/>
                      <a:pt x="175" y="77"/>
                      <a:pt x="170" y="78"/>
                    </a:cubicBezTo>
                    <a:cubicBezTo>
                      <a:pt x="168" y="78"/>
                      <a:pt x="167" y="78"/>
                      <a:pt x="166" y="78"/>
                    </a:cubicBezTo>
                    <a:cubicBezTo>
                      <a:pt x="161" y="78"/>
                      <a:pt x="155" y="78"/>
                      <a:pt x="150" y="78"/>
                    </a:cubicBezTo>
                    <a:cubicBezTo>
                      <a:pt x="149" y="78"/>
                      <a:pt x="148" y="78"/>
                      <a:pt x="147" y="78"/>
                    </a:cubicBezTo>
                    <a:cubicBezTo>
                      <a:pt x="147" y="78"/>
                      <a:pt x="147" y="78"/>
                      <a:pt x="146" y="78"/>
                    </a:cubicBezTo>
                    <a:cubicBezTo>
                      <a:pt x="141" y="78"/>
                      <a:pt x="136" y="78"/>
                      <a:pt x="131" y="78"/>
                    </a:cubicBezTo>
                    <a:cubicBezTo>
                      <a:pt x="129" y="78"/>
                      <a:pt x="128" y="78"/>
                      <a:pt x="127" y="78"/>
                    </a:cubicBezTo>
                    <a:cubicBezTo>
                      <a:pt x="123" y="78"/>
                      <a:pt x="119" y="77"/>
                      <a:pt x="115" y="77"/>
                    </a:cubicBezTo>
                    <a:cubicBezTo>
                      <a:pt x="114" y="77"/>
                      <a:pt x="112" y="77"/>
                      <a:pt x="111" y="77"/>
                    </a:cubicBezTo>
                    <a:cubicBezTo>
                      <a:pt x="110" y="77"/>
                      <a:pt x="108" y="77"/>
                      <a:pt x="107" y="76"/>
                    </a:cubicBezTo>
                    <a:cubicBezTo>
                      <a:pt x="102" y="76"/>
                      <a:pt x="97" y="75"/>
                      <a:pt x="92" y="75"/>
                    </a:cubicBezTo>
                    <a:cubicBezTo>
                      <a:pt x="90" y="75"/>
                      <a:pt x="89" y="74"/>
                      <a:pt x="88" y="74"/>
                    </a:cubicBezTo>
                    <a:cubicBezTo>
                      <a:pt x="84" y="74"/>
                      <a:pt x="81" y="73"/>
                      <a:pt x="78" y="73"/>
                    </a:cubicBezTo>
                    <a:cubicBezTo>
                      <a:pt x="76" y="72"/>
                      <a:pt x="74" y="72"/>
                      <a:pt x="72" y="72"/>
                    </a:cubicBezTo>
                    <a:cubicBezTo>
                      <a:pt x="71" y="71"/>
                      <a:pt x="69" y="71"/>
                      <a:pt x="68" y="71"/>
                    </a:cubicBezTo>
                    <a:cubicBezTo>
                      <a:pt x="63" y="70"/>
                      <a:pt x="57" y="69"/>
                      <a:pt x="53" y="67"/>
                    </a:cubicBezTo>
                    <a:cubicBezTo>
                      <a:pt x="52" y="67"/>
                      <a:pt x="51" y="67"/>
                      <a:pt x="50" y="67"/>
                    </a:cubicBezTo>
                    <a:cubicBezTo>
                      <a:pt x="49" y="67"/>
                      <a:pt x="49" y="66"/>
                      <a:pt x="48" y="66"/>
                    </a:cubicBezTo>
                    <a:cubicBezTo>
                      <a:pt x="46" y="66"/>
                      <a:pt x="44" y="65"/>
                      <a:pt x="42" y="64"/>
                    </a:cubicBezTo>
                    <a:cubicBezTo>
                      <a:pt x="39" y="63"/>
                      <a:pt x="36" y="62"/>
                      <a:pt x="33" y="61"/>
                    </a:cubicBezTo>
                    <a:cubicBezTo>
                      <a:pt x="32" y="61"/>
                      <a:pt x="30" y="60"/>
                      <a:pt x="29" y="60"/>
                    </a:cubicBezTo>
                    <a:cubicBezTo>
                      <a:pt x="24" y="57"/>
                      <a:pt x="19" y="55"/>
                      <a:pt x="15" y="53"/>
                    </a:cubicBezTo>
                    <a:cubicBezTo>
                      <a:pt x="15" y="52"/>
                      <a:pt x="14" y="52"/>
                      <a:pt x="13" y="52"/>
                    </a:cubicBezTo>
                    <a:cubicBezTo>
                      <a:pt x="13" y="51"/>
                      <a:pt x="12" y="51"/>
                      <a:pt x="11" y="50"/>
                    </a:cubicBezTo>
                    <a:cubicBezTo>
                      <a:pt x="11" y="50"/>
                      <a:pt x="10" y="49"/>
                      <a:pt x="9" y="48"/>
                    </a:cubicBezTo>
                    <a:cubicBezTo>
                      <a:pt x="4" y="44"/>
                      <a:pt x="0" y="38"/>
                      <a:pt x="0" y="33"/>
                    </a:cubicBezTo>
                    <a:cubicBezTo>
                      <a:pt x="0" y="32"/>
                      <a:pt x="0" y="32"/>
                      <a:pt x="0" y="32"/>
                    </a:cubicBezTo>
                    <a:cubicBezTo>
                      <a:pt x="0" y="0"/>
                      <a:pt x="0" y="0"/>
                      <a:pt x="0" y="0"/>
                    </a:cubicBezTo>
                    <a:cubicBezTo>
                      <a:pt x="9" y="0"/>
                      <a:pt x="9" y="0"/>
                      <a:pt x="9" y="0"/>
                    </a:cubicBezTo>
                    <a:cubicBezTo>
                      <a:pt x="13" y="0"/>
                      <a:pt x="13" y="0"/>
                      <a:pt x="13" y="0"/>
                    </a:cubicBezTo>
                    <a:cubicBezTo>
                      <a:pt x="29" y="0"/>
                      <a:pt x="29" y="0"/>
                      <a:pt x="29" y="0"/>
                    </a:cubicBezTo>
                    <a:cubicBezTo>
                      <a:pt x="33" y="0"/>
                      <a:pt x="33" y="0"/>
                      <a:pt x="33" y="0"/>
                    </a:cubicBezTo>
                    <a:cubicBezTo>
                      <a:pt x="45" y="0"/>
                      <a:pt x="45" y="0"/>
                      <a:pt x="45" y="0"/>
                    </a:cubicBezTo>
                    <a:cubicBezTo>
                      <a:pt x="48" y="0"/>
                      <a:pt x="48" y="0"/>
                      <a:pt x="48" y="0"/>
                    </a:cubicBezTo>
                    <a:cubicBezTo>
                      <a:pt x="53" y="0"/>
                      <a:pt x="53" y="0"/>
                      <a:pt x="53" y="0"/>
                    </a:cubicBezTo>
                    <a:cubicBezTo>
                      <a:pt x="68" y="0"/>
                      <a:pt x="68" y="0"/>
                      <a:pt x="68" y="0"/>
                    </a:cubicBezTo>
                    <a:cubicBezTo>
                      <a:pt x="72" y="0"/>
                      <a:pt x="72" y="0"/>
                      <a:pt x="72" y="0"/>
                    </a:cubicBezTo>
                    <a:cubicBezTo>
                      <a:pt x="88" y="0"/>
                      <a:pt x="88" y="0"/>
                      <a:pt x="88" y="0"/>
                    </a:cubicBezTo>
                    <a:cubicBezTo>
                      <a:pt x="92" y="0"/>
                      <a:pt x="92" y="0"/>
                      <a:pt x="92" y="0"/>
                    </a:cubicBezTo>
                    <a:cubicBezTo>
                      <a:pt x="107" y="0"/>
                      <a:pt x="107" y="0"/>
                      <a:pt x="107" y="0"/>
                    </a:cubicBezTo>
                    <a:cubicBezTo>
                      <a:pt x="111" y="0"/>
                      <a:pt x="111" y="0"/>
                      <a:pt x="111" y="0"/>
                    </a:cubicBezTo>
                    <a:cubicBezTo>
                      <a:pt x="127" y="0"/>
                      <a:pt x="127" y="0"/>
                      <a:pt x="127" y="0"/>
                    </a:cubicBezTo>
                    <a:cubicBezTo>
                      <a:pt x="131" y="0"/>
                      <a:pt x="131" y="0"/>
                      <a:pt x="131" y="0"/>
                    </a:cubicBezTo>
                    <a:cubicBezTo>
                      <a:pt x="146" y="0"/>
                      <a:pt x="146" y="0"/>
                      <a:pt x="146" y="0"/>
                    </a:cubicBezTo>
                    <a:cubicBezTo>
                      <a:pt x="150" y="0"/>
                      <a:pt x="150" y="0"/>
                      <a:pt x="150" y="0"/>
                    </a:cubicBezTo>
                    <a:cubicBezTo>
                      <a:pt x="166" y="0"/>
                      <a:pt x="166" y="0"/>
                      <a:pt x="166" y="0"/>
                    </a:cubicBezTo>
                    <a:cubicBezTo>
                      <a:pt x="170" y="0"/>
                      <a:pt x="170" y="0"/>
                      <a:pt x="170" y="0"/>
                    </a:cubicBezTo>
                    <a:cubicBezTo>
                      <a:pt x="185" y="0"/>
                      <a:pt x="185" y="0"/>
                      <a:pt x="185" y="0"/>
                    </a:cubicBezTo>
                    <a:cubicBezTo>
                      <a:pt x="189" y="0"/>
                      <a:pt x="189" y="0"/>
                      <a:pt x="189" y="0"/>
                    </a:cubicBezTo>
                    <a:cubicBezTo>
                      <a:pt x="205" y="0"/>
                      <a:pt x="205" y="0"/>
                      <a:pt x="205" y="0"/>
                    </a:cubicBezTo>
                    <a:cubicBezTo>
                      <a:pt x="209" y="0"/>
                      <a:pt x="209" y="0"/>
                      <a:pt x="209" y="0"/>
                    </a:cubicBezTo>
                    <a:cubicBezTo>
                      <a:pt x="224" y="0"/>
                      <a:pt x="224" y="0"/>
                      <a:pt x="224" y="0"/>
                    </a:cubicBezTo>
                    <a:cubicBezTo>
                      <a:pt x="228" y="0"/>
                      <a:pt x="228" y="0"/>
                      <a:pt x="228" y="0"/>
                    </a:cubicBezTo>
                    <a:cubicBezTo>
                      <a:pt x="244" y="0"/>
                      <a:pt x="244" y="0"/>
                      <a:pt x="244" y="0"/>
                    </a:cubicBezTo>
                    <a:cubicBezTo>
                      <a:pt x="248" y="0"/>
                      <a:pt x="248" y="0"/>
                      <a:pt x="248" y="0"/>
                    </a:cubicBezTo>
                    <a:cubicBezTo>
                      <a:pt x="249" y="0"/>
                      <a:pt x="249" y="0"/>
                      <a:pt x="249" y="0"/>
                    </a:cubicBezTo>
                    <a:cubicBezTo>
                      <a:pt x="263" y="0"/>
                      <a:pt x="263" y="0"/>
                      <a:pt x="263" y="0"/>
                    </a:cubicBezTo>
                    <a:cubicBezTo>
                      <a:pt x="267" y="0"/>
                      <a:pt x="267" y="0"/>
                      <a:pt x="267" y="0"/>
                    </a:cubicBezTo>
                    <a:cubicBezTo>
                      <a:pt x="283" y="0"/>
                      <a:pt x="283" y="0"/>
                      <a:pt x="283" y="0"/>
                    </a:cubicBezTo>
                    <a:cubicBezTo>
                      <a:pt x="287" y="0"/>
                      <a:pt x="287" y="0"/>
                      <a:pt x="287" y="0"/>
                    </a:cubicBezTo>
                    <a:cubicBezTo>
                      <a:pt x="294" y="0"/>
                      <a:pt x="294" y="0"/>
                      <a:pt x="294" y="0"/>
                    </a:cubicBezTo>
                    <a:cubicBezTo>
                      <a:pt x="295" y="32"/>
                      <a:pt x="295" y="32"/>
                      <a:pt x="295" y="32"/>
                    </a:cubicBezTo>
                    <a:cubicBezTo>
                      <a:pt x="295" y="32"/>
                      <a:pt x="295" y="32"/>
                      <a:pt x="295"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7" name="Freeform 307"/>
              <p:cNvSpPr/>
              <p:nvPr/>
            </p:nvSpPr>
            <p:spPr bwMode="auto">
              <a:xfrm>
                <a:off x="3607" y="2571"/>
                <a:ext cx="9" cy="123"/>
              </a:xfrm>
              <a:custGeom>
                <a:avLst/>
                <a:gdLst>
                  <a:gd name="T0" fmla="*/ 4 w 4"/>
                  <a:gd name="T1" fmla="*/ 0 h 52"/>
                  <a:gd name="T2" fmla="*/ 4 w 4"/>
                  <a:gd name="T3" fmla="*/ 52 h 52"/>
                  <a:gd name="T4" fmla="*/ 2 w 4"/>
                  <a:gd name="T5" fmla="*/ 50 h 52"/>
                  <a:gd name="T6" fmla="*/ 0 w 4"/>
                  <a:gd name="T7" fmla="*/ 48 h 52"/>
                  <a:gd name="T8" fmla="*/ 0 w 4"/>
                  <a:gd name="T9" fmla="*/ 0 h 52"/>
                  <a:gd name="T10" fmla="*/ 4 w 4"/>
                  <a:gd name="T11" fmla="*/ 0 h 52"/>
                </a:gdLst>
                <a:ahLst/>
                <a:cxnLst>
                  <a:cxn ang="0">
                    <a:pos x="T0" y="T1"/>
                  </a:cxn>
                  <a:cxn ang="0">
                    <a:pos x="T2" y="T3"/>
                  </a:cxn>
                  <a:cxn ang="0">
                    <a:pos x="T4" y="T5"/>
                  </a:cxn>
                  <a:cxn ang="0">
                    <a:pos x="T6" y="T7"/>
                  </a:cxn>
                  <a:cxn ang="0">
                    <a:pos x="T8" y="T9"/>
                  </a:cxn>
                  <a:cxn ang="0">
                    <a:pos x="T10" y="T11"/>
                  </a:cxn>
                </a:cxnLst>
                <a:rect l="0" t="0" r="r" b="b"/>
                <a:pathLst>
                  <a:path w="4" h="52">
                    <a:moveTo>
                      <a:pt x="4" y="0"/>
                    </a:moveTo>
                    <a:cubicBezTo>
                      <a:pt x="4" y="52"/>
                      <a:pt x="4" y="52"/>
                      <a:pt x="4" y="52"/>
                    </a:cubicBezTo>
                    <a:cubicBezTo>
                      <a:pt x="4" y="51"/>
                      <a:pt x="3" y="51"/>
                      <a:pt x="2" y="50"/>
                    </a:cubicBezTo>
                    <a:cubicBezTo>
                      <a:pt x="2" y="50"/>
                      <a:pt x="1" y="49"/>
                      <a:pt x="0" y="4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8" name="Freeform 308"/>
              <p:cNvSpPr/>
              <p:nvPr/>
            </p:nvSpPr>
            <p:spPr bwMode="auto">
              <a:xfrm>
                <a:off x="3654" y="2571"/>
                <a:ext cx="10" cy="144"/>
              </a:xfrm>
              <a:custGeom>
                <a:avLst/>
                <a:gdLst>
                  <a:gd name="T0" fmla="*/ 4 w 4"/>
                  <a:gd name="T1" fmla="*/ 0 h 61"/>
                  <a:gd name="T2" fmla="*/ 4 w 4"/>
                  <a:gd name="T3" fmla="*/ 61 h 61"/>
                  <a:gd name="T4" fmla="*/ 0 w 4"/>
                  <a:gd name="T5" fmla="*/ 60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1"/>
                      <a:pt x="4" y="61"/>
                      <a:pt x="4" y="61"/>
                    </a:cubicBezTo>
                    <a:cubicBezTo>
                      <a:pt x="3" y="61"/>
                      <a:pt x="1" y="60"/>
                      <a:pt x="0" y="6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9" name="Freeform 309"/>
              <p:cNvSpPr/>
              <p:nvPr/>
            </p:nvSpPr>
            <p:spPr bwMode="auto">
              <a:xfrm>
                <a:off x="3699" y="2571"/>
                <a:ext cx="12" cy="158"/>
              </a:xfrm>
              <a:custGeom>
                <a:avLst/>
                <a:gdLst>
                  <a:gd name="T0" fmla="*/ 5 w 5"/>
                  <a:gd name="T1" fmla="*/ 0 h 67"/>
                  <a:gd name="T2" fmla="*/ 5 w 5"/>
                  <a:gd name="T3" fmla="*/ 67 h 67"/>
                  <a:gd name="T4" fmla="*/ 2 w 5"/>
                  <a:gd name="T5" fmla="*/ 67 h 67"/>
                  <a:gd name="T6" fmla="*/ 0 w 5"/>
                  <a:gd name="T7" fmla="*/ 66 h 67"/>
                  <a:gd name="T8" fmla="*/ 0 w 5"/>
                  <a:gd name="T9" fmla="*/ 0 h 67"/>
                  <a:gd name="T10" fmla="*/ 5 w 5"/>
                  <a:gd name="T11" fmla="*/ 0 h 67"/>
                </a:gdLst>
                <a:ahLst/>
                <a:cxnLst>
                  <a:cxn ang="0">
                    <a:pos x="T0" y="T1"/>
                  </a:cxn>
                  <a:cxn ang="0">
                    <a:pos x="T2" y="T3"/>
                  </a:cxn>
                  <a:cxn ang="0">
                    <a:pos x="T4" y="T5"/>
                  </a:cxn>
                  <a:cxn ang="0">
                    <a:pos x="T6" y="T7"/>
                  </a:cxn>
                  <a:cxn ang="0">
                    <a:pos x="T8" y="T9"/>
                  </a:cxn>
                  <a:cxn ang="0">
                    <a:pos x="T10" y="T11"/>
                  </a:cxn>
                </a:cxnLst>
                <a:rect l="0" t="0" r="r" b="b"/>
                <a:pathLst>
                  <a:path w="5" h="67">
                    <a:moveTo>
                      <a:pt x="5" y="0"/>
                    </a:moveTo>
                    <a:cubicBezTo>
                      <a:pt x="5" y="67"/>
                      <a:pt x="5" y="67"/>
                      <a:pt x="5" y="67"/>
                    </a:cubicBezTo>
                    <a:cubicBezTo>
                      <a:pt x="4" y="67"/>
                      <a:pt x="3" y="67"/>
                      <a:pt x="2" y="67"/>
                    </a:cubicBezTo>
                    <a:cubicBezTo>
                      <a:pt x="1" y="67"/>
                      <a:pt x="1" y="66"/>
                      <a:pt x="0" y="66"/>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0" name="Freeform 310"/>
              <p:cNvSpPr/>
              <p:nvPr/>
            </p:nvSpPr>
            <p:spPr bwMode="auto">
              <a:xfrm>
                <a:off x="3746" y="2571"/>
                <a:ext cx="10" cy="170"/>
              </a:xfrm>
              <a:custGeom>
                <a:avLst/>
                <a:gdLst>
                  <a:gd name="T0" fmla="*/ 4 w 4"/>
                  <a:gd name="T1" fmla="*/ 0 h 72"/>
                  <a:gd name="T2" fmla="*/ 4 w 4"/>
                  <a:gd name="T3" fmla="*/ 72 h 72"/>
                  <a:gd name="T4" fmla="*/ 0 w 4"/>
                  <a:gd name="T5" fmla="*/ 71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2"/>
                      <a:pt x="4" y="72"/>
                      <a:pt x="4" y="72"/>
                    </a:cubicBezTo>
                    <a:cubicBezTo>
                      <a:pt x="3" y="71"/>
                      <a:pt x="1"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1" name="Freeform 311"/>
              <p:cNvSpPr/>
              <p:nvPr/>
            </p:nvSpPr>
            <p:spPr bwMode="auto">
              <a:xfrm>
                <a:off x="3794" y="2571"/>
                <a:ext cx="9" cy="177"/>
              </a:xfrm>
              <a:custGeom>
                <a:avLst/>
                <a:gdLst>
                  <a:gd name="T0" fmla="*/ 4 w 4"/>
                  <a:gd name="T1" fmla="*/ 0 h 75"/>
                  <a:gd name="T2" fmla="*/ 4 w 4"/>
                  <a:gd name="T3" fmla="*/ 75 h 75"/>
                  <a:gd name="T4" fmla="*/ 0 w 4"/>
                  <a:gd name="T5" fmla="*/ 74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5"/>
                      <a:pt x="4" y="75"/>
                      <a:pt x="4" y="75"/>
                    </a:cubicBezTo>
                    <a:cubicBezTo>
                      <a:pt x="2" y="75"/>
                      <a:pt x="1"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2" name="Freeform 312"/>
              <p:cNvSpPr/>
              <p:nvPr/>
            </p:nvSpPr>
            <p:spPr bwMode="auto">
              <a:xfrm>
                <a:off x="3839" y="2571"/>
                <a:ext cx="9" cy="182"/>
              </a:xfrm>
              <a:custGeom>
                <a:avLst/>
                <a:gdLst>
                  <a:gd name="T0" fmla="*/ 4 w 4"/>
                  <a:gd name="T1" fmla="*/ 0 h 77"/>
                  <a:gd name="T2" fmla="*/ 4 w 4"/>
                  <a:gd name="T3" fmla="*/ 77 h 77"/>
                  <a:gd name="T4" fmla="*/ 0 w 4"/>
                  <a:gd name="T5" fmla="*/ 76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3" y="77"/>
                      <a:pt x="1" y="77"/>
                      <a:pt x="0" y="7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3" name="Freeform 313"/>
              <p:cNvSpPr/>
              <p:nvPr/>
            </p:nvSpPr>
            <p:spPr bwMode="auto">
              <a:xfrm>
                <a:off x="3886" y="2571"/>
                <a:ext cx="10" cy="184"/>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2"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4" name="Freeform 314"/>
              <p:cNvSpPr/>
              <p:nvPr/>
            </p:nvSpPr>
            <p:spPr bwMode="auto">
              <a:xfrm>
                <a:off x="3931" y="2571"/>
                <a:ext cx="10" cy="184"/>
              </a:xfrm>
              <a:custGeom>
                <a:avLst/>
                <a:gdLst>
                  <a:gd name="T0" fmla="*/ 4 w 4"/>
                  <a:gd name="T1" fmla="*/ 0 h 78"/>
                  <a:gd name="T2" fmla="*/ 4 w 4"/>
                  <a:gd name="T3" fmla="*/ 78 h 78"/>
                  <a:gd name="T4" fmla="*/ 1 w 4"/>
                  <a:gd name="T5" fmla="*/ 78 h 78"/>
                  <a:gd name="T6" fmla="*/ 0 w 4"/>
                  <a:gd name="T7" fmla="*/ 78 h 78"/>
                  <a:gd name="T8" fmla="*/ 0 w 4"/>
                  <a:gd name="T9" fmla="*/ 0 h 78"/>
                  <a:gd name="T10" fmla="*/ 4 w 4"/>
                  <a:gd name="T11" fmla="*/ 0 h 78"/>
                </a:gdLst>
                <a:ahLst/>
                <a:cxnLst>
                  <a:cxn ang="0">
                    <a:pos x="T0" y="T1"/>
                  </a:cxn>
                  <a:cxn ang="0">
                    <a:pos x="T2" y="T3"/>
                  </a:cxn>
                  <a:cxn ang="0">
                    <a:pos x="T4" y="T5"/>
                  </a:cxn>
                  <a:cxn ang="0">
                    <a:pos x="T6" y="T7"/>
                  </a:cxn>
                  <a:cxn ang="0">
                    <a:pos x="T8" y="T9"/>
                  </a:cxn>
                  <a:cxn ang="0">
                    <a:pos x="T10" y="T11"/>
                  </a:cxn>
                </a:cxnLst>
                <a:rect l="0" t="0" r="r" b="b"/>
                <a:pathLst>
                  <a:path w="4" h="78">
                    <a:moveTo>
                      <a:pt x="4" y="0"/>
                    </a:moveTo>
                    <a:cubicBezTo>
                      <a:pt x="4" y="78"/>
                      <a:pt x="4" y="78"/>
                      <a:pt x="4" y="78"/>
                    </a:cubicBezTo>
                    <a:cubicBezTo>
                      <a:pt x="3" y="78"/>
                      <a:pt x="2" y="78"/>
                      <a:pt x="1" y="78"/>
                    </a:cubicBezTo>
                    <a:cubicBezTo>
                      <a:pt x="1"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5" name="Freeform 315"/>
              <p:cNvSpPr/>
              <p:nvPr/>
            </p:nvSpPr>
            <p:spPr bwMode="auto">
              <a:xfrm>
                <a:off x="3979" y="2571"/>
                <a:ext cx="9" cy="184"/>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2"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6" name="Freeform 316"/>
              <p:cNvSpPr/>
              <p:nvPr/>
            </p:nvSpPr>
            <p:spPr bwMode="auto">
              <a:xfrm>
                <a:off x="4024" y="2571"/>
                <a:ext cx="9" cy="182"/>
              </a:xfrm>
              <a:custGeom>
                <a:avLst/>
                <a:gdLst>
                  <a:gd name="T0" fmla="*/ 4 w 4"/>
                  <a:gd name="T1" fmla="*/ 0 h 77"/>
                  <a:gd name="T2" fmla="*/ 4 w 4"/>
                  <a:gd name="T3" fmla="*/ 76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6"/>
                      <a:pt x="4" y="76"/>
                      <a:pt x="4" y="76"/>
                    </a:cubicBezTo>
                    <a:cubicBezTo>
                      <a:pt x="3" y="76"/>
                      <a:pt x="1"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7" name="Freeform 317"/>
              <p:cNvSpPr/>
              <p:nvPr/>
            </p:nvSpPr>
            <p:spPr bwMode="auto">
              <a:xfrm>
                <a:off x="4071" y="2571"/>
                <a:ext cx="9" cy="177"/>
              </a:xfrm>
              <a:custGeom>
                <a:avLst/>
                <a:gdLst>
                  <a:gd name="T0" fmla="*/ 4 w 4"/>
                  <a:gd name="T1" fmla="*/ 0 h 75"/>
                  <a:gd name="T2" fmla="*/ 4 w 4"/>
                  <a:gd name="T3" fmla="*/ 74 h 75"/>
                  <a:gd name="T4" fmla="*/ 0 w 4"/>
                  <a:gd name="T5" fmla="*/ 75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4"/>
                      <a:pt x="4" y="74"/>
                      <a:pt x="4" y="74"/>
                    </a:cubicBezTo>
                    <a:cubicBezTo>
                      <a:pt x="2" y="74"/>
                      <a:pt x="1" y="74"/>
                      <a:pt x="0" y="7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8" name="Freeform 318"/>
              <p:cNvSpPr/>
              <p:nvPr/>
            </p:nvSpPr>
            <p:spPr bwMode="auto">
              <a:xfrm>
                <a:off x="4116" y="2571"/>
                <a:ext cx="9" cy="168"/>
              </a:xfrm>
              <a:custGeom>
                <a:avLst/>
                <a:gdLst>
                  <a:gd name="T0" fmla="*/ 4 w 4"/>
                  <a:gd name="T1" fmla="*/ 0 h 71"/>
                  <a:gd name="T2" fmla="*/ 4 w 4"/>
                  <a:gd name="T3" fmla="*/ 71 h 71"/>
                  <a:gd name="T4" fmla="*/ 0 w 4"/>
                  <a:gd name="T5" fmla="*/ 71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3" y="71"/>
                      <a:pt x="2" y="71"/>
                      <a:pt x="0" y="7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9" name="Freeform 319"/>
              <p:cNvSpPr/>
              <p:nvPr/>
            </p:nvSpPr>
            <p:spPr bwMode="auto">
              <a:xfrm>
                <a:off x="4163" y="2571"/>
                <a:ext cx="10" cy="158"/>
              </a:xfrm>
              <a:custGeom>
                <a:avLst/>
                <a:gdLst>
                  <a:gd name="T0" fmla="*/ 4 w 4"/>
                  <a:gd name="T1" fmla="*/ 0 h 67"/>
                  <a:gd name="T2" fmla="*/ 4 w 4"/>
                  <a:gd name="T3" fmla="*/ 66 h 67"/>
                  <a:gd name="T4" fmla="*/ 0 w 4"/>
                  <a:gd name="T5" fmla="*/ 67 h 67"/>
                  <a:gd name="T6" fmla="*/ 0 w 4"/>
                  <a:gd name="T7" fmla="*/ 0 h 67"/>
                  <a:gd name="T8" fmla="*/ 4 w 4"/>
                  <a:gd name="T9" fmla="*/ 0 h 67"/>
                </a:gdLst>
                <a:ahLst/>
                <a:cxnLst>
                  <a:cxn ang="0">
                    <a:pos x="T0" y="T1"/>
                  </a:cxn>
                  <a:cxn ang="0">
                    <a:pos x="T2" y="T3"/>
                  </a:cxn>
                  <a:cxn ang="0">
                    <a:pos x="T4" y="T5"/>
                  </a:cxn>
                  <a:cxn ang="0">
                    <a:pos x="T6" y="T7"/>
                  </a:cxn>
                  <a:cxn ang="0">
                    <a:pos x="T8" y="T9"/>
                  </a:cxn>
                </a:cxnLst>
                <a:rect l="0" t="0" r="r" b="b"/>
                <a:pathLst>
                  <a:path w="4" h="67">
                    <a:moveTo>
                      <a:pt x="4" y="0"/>
                    </a:moveTo>
                    <a:cubicBezTo>
                      <a:pt x="4" y="66"/>
                      <a:pt x="4" y="66"/>
                      <a:pt x="4" y="66"/>
                    </a:cubicBezTo>
                    <a:cubicBezTo>
                      <a:pt x="2" y="66"/>
                      <a:pt x="1" y="67"/>
                      <a:pt x="0" y="6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0" name="Freeform 320"/>
              <p:cNvSpPr/>
              <p:nvPr/>
            </p:nvSpPr>
            <p:spPr bwMode="auto">
              <a:xfrm>
                <a:off x="4208" y="2571"/>
                <a:ext cx="10" cy="144"/>
              </a:xfrm>
              <a:custGeom>
                <a:avLst/>
                <a:gdLst>
                  <a:gd name="T0" fmla="*/ 4 w 4"/>
                  <a:gd name="T1" fmla="*/ 0 h 61"/>
                  <a:gd name="T2" fmla="*/ 4 w 4"/>
                  <a:gd name="T3" fmla="*/ 59 h 61"/>
                  <a:gd name="T4" fmla="*/ 0 w 4"/>
                  <a:gd name="T5" fmla="*/ 61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59"/>
                      <a:pt x="4" y="59"/>
                      <a:pt x="4" y="59"/>
                    </a:cubicBezTo>
                    <a:cubicBezTo>
                      <a:pt x="3" y="60"/>
                      <a:pt x="2" y="60"/>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1" name="Freeform 321"/>
              <p:cNvSpPr/>
              <p:nvPr/>
            </p:nvSpPr>
            <p:spPr bwMode="auto">
              <a:xfrm>
                <a:off x="4256" y="2571"/>
                <a:ext cx="9" cy="121"/>
              </a:xfrm>
              <a:custGeom>
                <a:avLst/>
                <a:gdLst>
                  <a:gd name="T0" fmla="*/ 4 w 4"/>
                  <a:gd name="T1" fmla="*/ 0 h 51"/>
                  <a:gd name="T2" fmla="*/ 4 w 4"/>
                  <a:gd name="T3" fmla="*/ 47 h 51"/>
                  <a:gd name="T4" fmla="*/ 0 w 4"/>
                  <a:gd name="T5" fmla="*/ 51 h 51"/>
                  <a:gd name="T6" fmla="*/ 0 w 4"/>
                  <a:gd name="T7" fmla="*/ 0 h 51"/>
                  <a:gd name="T8" fmla="*/ 4 w 4"/>
                  <a:gd name="T9" fmla="*/ 0 h 51"/>
                </a:gdLst>
                <a:ahLst/>
                <a:cxnLst>
                  <a:cxn ang="0">
                    <a:pos x="T0" y="T1"/>
                  </a:cxn>
                  <a:cxn ang="0">
                    <a:pos x="T2" y="T3"/>
                  </a:cxn>
                  <a:cxn ang="0">
                    <a:pos x="T4" y="T5"/>
                  </a:cxn>
                  <a:cxn ang="0">
                    <a:pos x="T6" y="T7"/>
                  </a:cxn>
                  <a:cxn ang="0">
                    <a:pos x="T8" y="T9"/>
                  </a:cxn>
                </a:cxnLst>
                <a:rect l="0" t="0" r="r" b="b"/>
                <a:pathLst>
                  <a:path w="4" h="51">
                    <a:moveTo>
                      <a:pt x="4" y="0"/>
                    </a:moveTo>
                    <a:cubicBezTo>
                      <a:pt x="4" y="47"/>
                      <a:pt x="4" y="47"/>
                      <a:pt x="4" y="47"/>
                    </a:cubicBezTo>
                    <a:cubicBezTo>
                      <a:pt x="3" y="48"/>
                      <a:pt x="1" y="50"/>
                      <a:pt x="0" y="51"/>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2" name="Freeform 322"/>
              <p:cNvSpPr/>
              <p:nvPr/>
            </p:nvSpPr>
            <p:spPr bwMode="auto">
              <a:xfrm>
                <a:off x="3585" y="2471"/>
                <a:ext cx="697" cy="199"/>
              </a:xfrm>
              <a:custGeom>
                <a:avLst/>
                <a:gdLst>
                  <a:gd name="T0" fmla="*/ 294 w 294"/>
                  <a:gd name="T1" fmla="*/ 42 h 84"/>
                  <a:gd name="T2" fmla="*/ 147 w 294"/>
                  <a:gd name="T3" fmla="*/ 84 h 84"/>
                  <a:gd name="T4" fmla="*/ 115 w 294"/>
                  <a:gd name="T5" fmla="*/ 83 h 84"/>
                  <a:gd name="T6" fmla="*/ 78 w 294"/>
                  <a:gd name="T7" fmla="*/ 79 h 84"/>
                  <a:gd name="T8" fmla="*/ 50 w 294"/>
                  <a:gd name="T9" fmla="*/ 73 h 84"/>
                  <a:gd name="T10" fmla="*/ 42 w 294"/>
                  <a:gd name="T11" fmla="*/ 71 h 84"/>
                  <a:gd name="T12" fmla="*/ 15 w 294"/>
                  <a:gd name="T13" fmla="*/ 60 h 84"/>
                  <a:gd name="T14" fmla="*/ 12 w 294"/>
                  <a:gd name="T15" fmla="*/ 58 h 84"/>
                  <a:gd name="T16" fmla="*/ 0 w 294"/>
                  <a:gd name="T17" fmla="*/ 42 h 84"/>
                  <a:gd name="T18" fmla="*/ 0 w 294"/>
                  <a:gd name="T19" fmla="*/ 41 h 84"/>
                  <a:gd name="T20" fmla="*/ 147 w 294"/>
                  <a:gd name="T21" fmla="*/ 0 h 84"/>
                  <a:gd name="T22" fmla="*/ 203 w 294"/>
                  <a:gd name="T23" fmla="*/ 3 h 84"/>
                  <a:gd name="T24" fmla="*/ 212 w 294"/>
                  <a:gd name="T25" fmla="*/ 5 h 84"/>
                  <a:gd name="T26" fmla="*/ 250 w 294"/>
                  <a:gd name="T27" fmla="*/ 12 h 84"/>
                  <a:gd name="T28" fmla="*/ 257 w 294"/>
                  <a:gd name="T29" fmla="*/ 14 h 84"/>
                  <a:gd name="T30" fmla="*/ 277 w 294"/>
                  <a:gd name="T31" fmla="*/ 23 h 84"/>
                  <a:gd name="T32" fmla="*/ 291 w 294"/>
                  <a:gd name="T33" fmla="*/ 33 h 84"/>
                  <a:gd name="T34" fmla="*/ 294 w 294"/>
                  <a:gd name="T35" fmla="*/ 41 h 84"/>
                  <a:gd name="T36" fmla="*/ 294 w 294"/>
                  <a:gd name="T3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4" h="84">
                    <a:moveTo>
                      <a:pt x="294" y="42"/>
                    </a:moveTo>
                    <a:cubicBezTo>
                      <a:pt x="294" y="65"/>
                      <a:pt x="229" y="84"/>
                      <a:pt x="147" y="84"/>
                    </a:cubicBezTo>
                    <a:cubicBezTo>
                      <a:pt x="136" y="84"/>
                      <a:pt x="126" y="84"/>
                      <a:pt x="115" y="83"/>
                    </a:cubicBezTo>
                    <a:cubicBezTo>
                      <a:pt x="102" y="82"/>
                      <a:pt x="90" y="81"/>
                      <a:pt x="78" y="79"/>
                    </a:cubicBezTo>
                    <a:cubicBezTo>
                      <a:pt x="68" y="77"/>
                      <a:pt x="58" y="76"/>
                      <a:pt x="50" y="73"/>
                    </a:cubicBezTo>
                    <a:cubicBezTo>
                      <a:pt x="47" y="73"/>
                      <a:pt x="45" y="72"/>
                      <a:pt x="42" y="71"/>
                    </a:cubicBezTo>
                    <a:cubicBezTo>
                      <a:pt x="31" y="68"/>
                      <a:pt x="22" y="64"/>
                      <a:pt x="15" y="60"/>
                    </a:cubicBezTo>
                    <a:cubicBezTo>
                      <a:pt x="14" y="60"/>
                      <a:pt x="13" y="59"/>
                      <a:pt x="12" y="58"/>
                    </a:cubicBezTo>
                    <a:cubicBezTo>
                      <a:pt x="4" y="53"/>
                      <a:pt x="0" y="48"/>
                      <a:pt x="0" y="42"/>
                    </a:cubicBezTo>
                    <a:cubicBezTo>
                      <a:pt x="0" y="42"/>
                      <a:pt x="0" y="41"/>
                      <a:pt x="0" y="41"/>
                    </a:cubicBezTo>
                    <a:cubicBezTo>
                      <a:pt x="3" y="18"/>
                      <a:pt x="68" y="0"/>
                      <a:pt x="147" y="0"/>
                    </a:cubicBezTo>
                    <a:cubicBezTo>
                      <a:pt x="167" y="0"/>
                      <a:pt x="186" y="1"/>
                      <a:pt x="203" y="3"/>
                    </a:cubicBezTo>
                    <a:cubicBezTo>
                      <a:pt x="206" y="4"/>
                      <a:pt x="209" y="4"/>
                      <a:pt x="212" y="5"/>
                    </a:cubicBezTo>
                    <a:cubicBezTo>
                      <a:pt x="226" y="7"/>
                      <a:pt x="239" y="9"/>
                      <a:pt x="250" y="12"/>
                    </a:cubicBezTo>
                    <a:cubicBezTo>
                      <a:pt x="252" y="13"/>
                      <a:pt x="255" y="13"/>
                      <a:pt x="257" y="14"/>
                    </a:cubicBezTo>
                    <a:cubicBezTo>
                      <a:pt x="265" y="17"/>
                      <a:pt x="272" y="20"/>
                      <a:pt x="277" y="23"/>
                    </a:cubicBezTo>
                    <a:cubicBezTo>
                      <a:pt x="283" y="26"/>
                      <a:pt x="288" y="29"/>
                      <a:pt x="291" y="33"/>
                    </a:cubicBezTo>
                    <a:cubicBezTo>
                      <a:pt x="293" y="35"/>
                      <a:pt x="294" y="38"/>
                      <a:pt x="294" y="41"/>
                    </a:cubicBezTo>
                    <a:cubicBezTo>
                      <a:pt x="294" y="41"/>
                      <a:pt x="294" y="42"/>
                      <a:pt x="294"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3" name="Rectangle 323"/>
              <p:cNvSpPr>
                <a:spLocks noChangeArrowheads="1"/>
              </p:cNvSpPr>
              <p:nvPr/>
            </p:nvSpPr>
            <p:spPr bwMode="auto">
              <a:xfrm>
                <a:off x="3770" y="2644"/>
                <a:ext cx="149" cy="24"/>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4" name="Freeform 324"/>
              <p:cNvSpPr/>
              <p:nvPr/>
            </p:nvSpPr>
            <p:spPr bwMode="auto">
              <a:xfrm>
                <a:off x="3614" y="2594"/>
                <a:ext cx="61" cy="19"/>
              </a:xfrm>
              <a:custGeom>
                <a:avLst/>
                <a:gdLst>
                  <a:gd name="T0" fmla="*/ 21 w 26"/>
                  <a:gd name="T1" fmla="*/ 0 h 8"/>
                  <a:gd name="T2" fmla="*/ 0 w 26"/>
                  <a:gd name="T3" fmla="*/ 6 h 8"/>
                  <a:gd name="T4" fmla="*/ 3 w 26"/>
                  <a:gd name="T5" fmla="*/ 8 h 8"/>
                  <a:gd name="T6" fmla="*/ 26 w 26"/>
                  <a:gd name="T7" fmla="*/ 2 h 8"/>
                  <a:gd name="T8" fmla="*/ 24 w 26"/>
                  <a:gd name="T9" fmla="*/ 1 h 8"/>
                  <a:gd name="T10" fmla="*/ 24 w 26"/>
                  <a:gd name="T11" fmla="*/ 1 h 8"/>
                  <a:gd name="T12" fmla="*/ 21 w 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1" y="0"/>
                    </a:moveTo>
                    <a:cubicBezTo>
                      <a:pt x="0" y="6"/>
                      <a:pt x="0" y="6"/>
                      <a:pt x="0" y="6"/>
                    </a:cubicBezTo>
                    <a:cubicBezTo>
                      <a:pt x="1" y="7"/>
                      <a:pt x="2" y="8"/>
                      <a:pt x="3" y="8"/>
                    </a:cubicBezTo>
                    <a:cubicBezTo>
                      <a:pt x="26" y="2"/>
                      <a:pt x="26" y="2"/>
                      <a:pt x="26" y="2"/>
                    </a:cubicBezTo>
                    <a:cubicBezTo>
                      <a:pt x="25" y="2"/>
                      <a:pt x="25" y="1"/>
                      <a:pt x="24" y="1"/>
                    </a:cubicBezTo>
                    <a:cubicBezTo>
                      <a:pt x="24" y="1"/>
                      <a:pt x="24" y="1"/>
                      <a:pt x="24" y="1"/>
                    </a:cubicBezTo>
                    <a:cubicBezTo>
                      <a:pt x="23" y="0"/>
                      <a:pt x="22" y="0"/>
                      <a:pt x="2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5" name="Freeform 325"/>
              <p:cNvSpPr/>
              <p:nvPr/>
            </p:nvSpPr>
            <p:spPr bwMode="auto">
              <a:xfrm>
                <a:off x="3685" y="2625"/>
                <a:ext cx="69" cy="19"/>
              </a:xfrm>
              <a:custGeom>
                <a:avLst/>
                <a:gdLst>
                  <a:gd name="T0" fmla="*/ 21 w 29"/>
                  <a:gd name="T1" fmla="*/ 0 h 8"/>
                  <a:gd name="T2" fmla="*/ 0 w 29"/>
                  <a:gd name="T3" fmla="*/ 6 h 8"/>
                  <a:gd name="T4" fmla="*/ 8 w 29"/>
                  <a:gd name="T5" fmla="*/ 8 h 8"/>
                  <a:gd name="T6" fmla="*/ 29 w 29"/>
                  <a:gd name="T7" fmla="*/ 2 h 8"/>
                  <a:gd name="T8" fmla="*/ 22 w 29"/>
                  <a:gd name="T9" fmla="*/ 1 h 8"/>
                  <a:gd name="T10" fmla="*/ 21 w 29"/>
                  <a:gd name="T11" fmla="*/ 0 h 8"/>
                </a:gdLst>
                <a:ahLst/>
                <a:cxnLst>
                  <a:cxn ang="0">
                    <a:pos x="T0" y="T1"/>
                  </a:cxn>
                  <a:cxn ang="0">
                    <a:pos x="T2" y="T3"/>
                  </a:cxn>
                  <a:cxn ang="0">
                    <a:pos x="T4" y="T5"/>
                  </a:cxn>
                  <a:cxn ang="0">
                    <a:pos x="T6" y="T7"/>
                  </a:cxn>
                  <a:cxn ang="0">
                    <a:pos x="T8" y="T9"/>
                  </a:cxn>
                  <a:cxn ang="0">
                    <a:pos x="T10" y="T11"/>
                  </a:cxn>
                </a:cxnLst>
                <a:rect l="0" t="0" r="r" b="b"/>
                <a:pathLst>
                  <a:path w="29" h="8">
                    <a:moveTo>
                      <a:pt x="21" y="0"/>
                    </a:moveTo>
                    <a:cubicBezTo>
                      <a:pt x="0" y="6"/>
                      <a:pt x="0" y="6"/>
                      <a:pt x="0" y="6"/>
                    </a:cubicBezTo>
                    <a:cubicBezTo>
                      <a:pt x="3" y="7"/>
                      <a:pt x="5" y="8"/>
                      <a:pt x="8" y="8"/>
                    </a:cubicBezTo>
                    <a:cubicBezTo>
                      <a:pt x="29" y="2"/>
                      <a:pt x="29" y="2"/>
                      <a:pt x="29" y="2"/>
                    </a:cubicBezTo>
                    <a:cubicBezTo>
                      <a:pt x="26" y="2"/>
                      <a:pt x="24" y="1"/>
                      <a:pt x="22" y="1"/>
                    </a:cubicBezTo>
                    <a:cubicBezTo>
                      <a:pt x="22" y="0"/>
                      <a:pt x="21" y="0"/>
                      <a:pt x="2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6" name="Freeform 326"/>
              <p:cNvSpPr/>
              <p:nvPr/>
            </p:nvSpPr>
            <p:spPr bwMode="auto">
              <a:xfrm>
                <a:off x="3657" y="2493"/>
                <a:ext cx="556" cy="156"/>
              </a:xfrm>
              <a:custGeom>
                <a:avLst/>
                <a:gdLst>
                  <a:gd name="T0" fmla="*/ 235 w 235"/>
                  <a:gd name="T1" fmla="*/ 33 h 66"/>
                  <a:gd name="T2" fmla="*/ 235 w 235"/>
                  <a:gd name="T3" fmla="*/ 35 h 66"/>
                  <a:gd name="T4" fmla="*/ 117 w 235"/>
                  <a:gd name="T5" fmla="*/ 66 h 66"/>
                  <a:gd name="T6" fmla="*/ 0 w 235"/>
                  <a:gd name="T7" fmla="*/ 35 h 66"/>
                  <a:gd name="T8" fmla="*/ 0 w 235"/>
                  <a:gd name="T9" fmla="*/ 33 h 66"/>
                  <a:gd name="T10" fmla="*/ 117 w 235"/>
                  <a:gd name="T11" fmla="*/ 0 h 66"/>
                  <a:gd name="T12" fmla="*/ 235 w 235"/>
                  <a:gd name="T13" fmla="*/ 33 h 66"/>
                </a:gdLst>
                <a:ahLst/>
                <a:cxnLst>
                  <a:cxn ang="0">
                    <a:pos x="T0" y="T1"/>
                  </a:cxn>
                  <a:cxn ang="0">
                    <a:pos x="T2" y="T3"/>
                  </a:cxn>
                  <a:cxn ang="0">
                    <a:pos x="T4" y="T5"/>
                  </a:cxn>
                  <a:cxn ang="0">
                    <a:pos x="T6" y="T7"/>
                  </a:cxn>
                  <a:cxn ang="0">
                    <a:pos x="T8" y="T9"/>
                  </a:cxn>
                  <a:cxn ang="0">
                    <a:pos x="T10" y="T11"/>
                  </a:cxn>
                  <a:cxn ang="0">
                    <a:pos x="T12" y="T13"/>
                  </a:cxn>
                </a:cxnLst>
                <a:rect l="0" t="0" r="r" b="b"/>
                <a:pathLst>
                  <a:path w="235" h="66">
                    <a:moveTo>
                      <a:pt x="235" y="33"/>
                    </a:moveTo>
                    <a:cubicBezTo>
                      <a:pt x="235" y="34"/>
                      <a:pt x="235" y="34"/>
                      <a:pt x="235" y="35"/>
                    </a:cubicBezTo>
                    <a:cubicBezTo>
                      <a:pt x="232" y="52"/>
                      <a:pt x="180" y="66"/>
                      <a:pt x="117" y="66"/>
                    </a:cubicBezTo>
                    <a:cubicBezTo>
                      <a:pt x="54" y="66"/>
                      <a:pt x="3" y="52"/>
                      <a:pt x="0" y="35"/>
                    </a:cubicBezTo>
                    <a:cubicBezTo>
                      <a:pt x="0" y="34"/>
                      <a:pt x="0" y="34"/>
                      <a:pt x="0" y="33"/>
                    </a:cubicBezTo>
                    <a:cubicBezTo>
                      <a:pt x="0" y="15"/>
                      <a:pt x="53" y="0"/>
                      <a:pt x="117" y="0"/>
                    </a:cubicBezTo>
                    <a:cubicBezTo>
                      <a:pt x="182" y="0"/>
                      <a:pt x="235" y="15"/>
                      <a:pt x="235" y="33"/>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7" name="Freeform 327"/>
              <p:cNvSpPr/>
              <p:nvPr/>
            </p:nvSpPr>
            <p:spPr bwMode="auto">
              <a:xfrm>
                <a:off x="3657" y="2500"/>
                <a:ext cx="556" cy="149"/>
              </a:xfrm>
              <a:custGeom>
                <a:avLst/>
                <a:gdLst>
                  <a:gd name="T0" fmla="*/ 235 w 235"/>
                  <a:gd name="T1" fmla="*/ 32 h 63"/>
                  <a:gd name="T2" fmla="*/ 117 w 235"/>
                  <a:gd name="T3" fmla="*/ 63 h 63"/>
                  <a:gd name="T4" fmla="*/ 113 w 235"/>
                  <a:gd name="T5" fmla="*/ 63 h 63"/>
                  <a:gd name="T6" fmla="*/ 73 w 235"/>
                  <a:gd name="T7" fmla="*/ 61 h 63"/>
                  <a:gd name="T8" fmla="*/ 40 w 235"/>
                  <a:gd name="T9" fmla="*/ 55 h 63"/>
                  <a:gd name="T10" fmla="*/ 32 w 235"/>
                  <a:gd name="T11" fmla="*/ 53 h 63"/>
                  <a:gd name="T12" fmla="*/ 8 w 235"/>
                  <a:gd name="T13" fmla="*/ 42 h 63"/>
                  <a:gd name="T14" fmla="*/ 4 w 235"/>
                  <a:gd name="T15" fmla="*/ 39 h 63"/>
                  <a:gd name="T16" fmla="*/ 0 w 235"/>
                  <a:gd name="T17" fmla="*/ 32 h 63"/>
                  <a:gd name="T18" fmla="*/ 117 w 235"/>
                  <a:gd name="T19" fmla="*/ 0 h 63"/>
                  <a:gd name="T20" fmla="*/ 141 w 235"/>
                  <a:gd name="T21" fmla="*/ 0 h 63"/>
                  <a:gd name="T22" fmla="*/ 152 w 235"/>
                  <a:gd name="T23" fmla="*/ 1 h 63"/>
                  <a:gd name="T24" fmla="*/ 193 w 235"/>
                  <a:gd name="T25" fmla="*/ 8 h 63"/>
                  <a:gd name="T26" fmla="*/ 200 w 235"/>
                  <a:gd name="T27" fmla="*/ 10 h 63"/>
                  <a:gd name="T28" fmla="*/ 223 w 235"/>
                  <a:gd name="T29" fmla="*/ 19 h 63"/>
                  <a:gd name="T30" fmla="*/ 234 w 235"/>
                  <a:gd name="T31" fmla="*/ 29 h 63"/>
                  <a:gd name="T32" fmla="*/ 235 w 235"/>
                  <a:gd name="T33"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63">
                    <a:moveTo>
                      <a:pt x="235" y="32"/>
                    </a:moveTo>
                    <a:cubicBezTo>
                      <a:pt x="232" y="49"/>
                      <a:pt x="180" y="63"/>
                      <a:pt x="117" y="63"/>
                    </a:cubicBezTo>
                    <a:cubicBezTo>
                      <a:pt x="116" y="63"/>
                      <a:pt x="115" y="63"/>
                      <a:pt x="113" y="63"/>
                    </a:cubicBezTo>
                    <a:cubicBezTo>
                      <a:pt x="99" y="63"/>
                      <a:pt x="86" y="62"/>
                      <a:pt x="73" y="61"/>
                    </a:cubicBezTo>
                    <a:cubicBezTo>
                      <a:pt x="61" y="60"/>
                      <a:pt x="50" y="58"/>
                      <a:pt x="40" y="55"/>
                    </a:cubicBezTo>
                    <a:cubicBezTo>
                      <a:pt x="37" y="55"/>
                      <a:pt x="35" y="54"/>
                      <a:pt x="32" y="53"/>
                    </a:cubicBezTo>
                    <a:cubicBezTo>
                      <a:pt x="22" y="50"/>
                      <a:pt x="14" y="46"/>
                      <a:pt x="8" y="42"/>
                    </a:cubicBezTo>
                    <a:cubicBezTo>
                      <a:pt x="7" y="41"/>
                      <a:pt x="5" y="40"/>
                      <a:pt x="4" y="39"/>
                    </a:cubicBezTo>
                    <a:cubicBezTo>
                      <a:pt x="2" y="37"/>
                      <a:pt x="0" y="34"/>
                      <a:pt x="0" y="32"/>
                    </a:cubicBezTo>
                    <a:cubicBezTo>
                      <a:pt x="3" y="14"/>
                      <a:pt x="54" y="0"/>
                      <a:pt x="117" y="0"/>
                    </a:cubicBezTo>
                    <a:cubicBezTo>
                      <a:pt x="125" y="0"/>
                      <a:pt x="133" y="0"/>
                      <a:pt x="141" y="0"/>
                    </a:cubicBezTo>
                    <a:cubicBezTo>
                      <a:pt x="145" y="1"/>
                      <a:pt x="148" y="1"/>
                      <a:pt x="152" y="1"/>
                    </a:cubicBezTo>
                    <a:cubicBezTo>
                      <a:pt x="167" y="3"/>
                      <a:pt x="181" y="5"/>
                      <a:pt x="193" y="8"/>
                    </a:cubicBezTo>
                    <a:cubicBezTo>
                      <a:pt x="195" y="8"/>
                      <a:pt x="198" y="9"/>
                      <a:pt x="200" y="10"/>
                    </a:cubicBezTo>
                    <a:cubicBezTo>
                      <a:pt x="210" y="12"/>
                      <a:pt x="217" y="15"/>
                      <a:pt x="223" y="19"/>
                    </a:cubicBezTo>
                    <a:cubicBezTo>
                      <a:pt x="229" y="22"/>
                      <a:pt x="233" y="25"/>
                      <a:pt x="234" y="29"/>
                    </a:cubicBezTo>
                    <a:cubicBezTo>
                      <a:pt x="234" y="30"/>
                      <a:pt x="235" y="31"/>
                      <a:pt x="235"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8" name="Freeform 328"/>
              <p:cNvSpPr/>
              <p:nvPr/>
            </p:nvSpPr>
            <p:spPr bwMode="auto">
              <a:xfrm>
                <a:off x="3829" y="2635"/>
                <a:ext cx="145" cy="14"/>
              </a:xfrm>
              <a:custGeom>
                <a:avLst/>
                <a:gdLst>
                  <a:gd name="T0" fmla="*/ 16 w 61"/>
                  <a:gd name="T1" fmla="*/ 0 h 6"/>
                  <a:gd name="T2" fmla="*/ 0 w 61"/>
                  <a:gd name="T3" fmla="*/ 4 h 6"/>
                  <a:gd name="T4" fmla="*/ 40 w 61"/>
                  <a:gd name="T5" fmla="*/ 6 h 6"/>
                  <a:gd name="T6" fmla="*/ 61 w 61"/>
                  <a:gd name="T7" fmla="*/ 0 h 6"/>
                  <a:gd name="T8" fmla="*/ 50 w 61"/>
                  <a:gd name="T9" fmla="*/ 1 h 6"/>
                  <a:gd name="T10" fmla="*/ 47 w 61"/>
                  <a:gd name="T11" fmla="*/ 1 h 6"/>
                  <a:gd name="T12" fmla="*/ 46 w 61"/>
                  <a:gd name="T13" fmla="*/ 1 h 6"/>
                  <a:gd name="T14" fmla="*/ 31 w 61"/>
                  <a:gd name="T15" fmla="*/ 0 h 6"/>
                  <a:gd name="T16" fmla="*/ 26 w 61"/>
                  <a:gd name="T17" fmla="*/ 0 h 6"/>
                  <a:gd name="T18" fmla="*/ 16 w 61"/>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
                    <a:moveTo>
                      <a:pt x="16" y="0"/>
                    </a:moveTo>
                    <a:cubicBezTo>
                      <a:pt x="0" y="4"/>
                      <a:pt x="0" y="4"/>
                      <a:pt x="0" y="4"/>
                    </a:cubicBezTo>
                    <a:cubicBezTo>
                      <a:pt x="13" y="5"/>
                      <a:pt x="26" y="6"/>
                      <a:pt x="40" y="6"/>
                    </a:cubicBezTo>
                    <a:cubicBezTo>
                      <a:pt x="61" y="0"/>
                      <a:pt x="61" y="0"/>
                      <a:pt x="61" y="0"/>
                    </a:cubicBezTo>
                    <a:cubicBezTo>
                      <a:pt x="58" y="1"/>
                      <a:pt x="54" y="1"/>
                      <a:pt x="50" y="1"/>
                    </a:cubicBezTo>
                    <a:cubicBezTo>
                      <a:pt x="49" y="1"/>
                      <a:pt x="48" y="1"/>
                      <a:pt x="47" y="1"/>
                    </a:cubicBezTo>
                    <a:cubicBezTo>
                      <a:pt x="47" y="1"/>
                      <a:pt x="46" y="1"/>
                      <a:pt x="46" y="1"/>
                    </a:cubicBezTo>
                    <a:cubicBezTo>
                      <a:pt x="41" y="1"/>
                      <a:pt x="36" y="1"/>
                      <a:pt x="31" y="0"/>
                    </a:cubicBezTo>
                    <a:cubicBezTo>
                      <a:pt x="29" y="0"/>
                      <a:pt x="28" y="0"/>
                      <a:pt x="26" y="0"/>
                    </a:cubicBezTo>
                    <a:cubicBezTo>
                      <a:pt x="23" y="0"/>
                      <a:pt x="19" y="0"/>
                      <a:pt x="1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9" name="Freeform 329"/>
              <p:cNvSpPr/>
              <p:nvPr/>
            </p:nvSpPr>
            <p:spPr bwMode="auto">
              <a:xfrm>
                <a:off x="3671" y="2597"/>
                <a:ext cx="7" cy="2"/>
              </a:xfrm>
              <a:custGeom>
                <a:avLst/>
                <a:gdLst>
                  <a:gd name="T0" fmla="*/ 0 w 3"/>
                  <a:gd name="T1" fmla="*/ 0 h 1"/>
                  <a:gd name="T2" fmla="*/ 2 w 3"/>
                  <a:gd name="T3" fmla="*/ 1 h 1"/>
                  <a:gd name="T4" fmla="*/ 3 w 3"/>
                  <a:gd name="T5" fmla="*/ 1 h 1"/>
                  <a:gd name="T6" fmla="*/ 0 w 3"/>
                  <a:gd name="T7" fmla="*/ 0 h 1"/>
                </a:gdLst>
                <a:ahLst/>
                <a:cxnLst>
                  <a:cxn ang="0">
                    <a:pos x="T0" y="T1"/>
                  </a:cxn>
                  <a:cxn ang="0">
                    <a:pos x="T2" y="T3"/>
                  </a:cxn>
                  <a:cxn ang="0">
                    <a:pos x="T4" y="T5"/>
                  </a:cxn>
                  <a:cxn ang="0">
                    <a:pos x="T6" y="T7"/>
                  </a:cxn>
                </a:cxnLst>
                <a:rect l="0" t="0" r="r" b="b"/>
                <a:pathLst>
                  <a:path w="3" h="1">
                    <a:moveTo>
                      <a:pt x="0" y="0"/>
                    </a:moveTo>
                    <a:cubicBezTo>
                      <a:pt x="1" y="0"/>
                      <a:pt x="1" y="1"/>
                      <a:pt x="2" y="1"/>
                    </a:cubicBezTo>
                    <a:cubicBezTo>
                      <a:pt x="3" y="1"/>
                      <a:pt x="3" y="1"/>
                      <a:pt x="3" y="1"/>
                    </a:cubicBezTo>
                    <a:cubicBezTo>
                      <a:pt x="2" y="1"/>
                      <a:pt x="1"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0" name="Freeform 330"/>
              <p:cNvSpPr/>
              <p:nvPr/>
            </p:nvSpPr>
            <p:spPr bwMode="auto">
              <a:xfrm>
                <a:off x="3732" y="2620"/>
                <a:ext cx="43" cy="10"/>
              </a:xfrm>
              <a:custGeom>
                <a:avLst/>
                <a:gdLst>
                  <a:gd name="T0" fmla="*/ 9 w 18"/>
                  <a:gd name="T1" fmla="*/ 0 h 4"/>
                  <a:gd name="T2" fmla="*/ 0 w 18"/>
                  <a:gd name="T3" fmla="*/ 2 h 4"/>
                  <a:gd name="T4" fmla="*/ 8 w 18"/>
                  <a:gd name="T5" fmla="*/ 4 h 4"/>
                  <a:gd name="T6" fmla="*/ 18 w 18"/>
                  <a:gd name="T7" fmla="*/ 1 h 4"/>
                  <a:gd name="T8" fmla="*/ 13 w 18"/>
                  <a:gd name="T9" fmla="*/ 0 h 4"/>
                  <a:gd name="T10" fmla="*/ 9 w 18"/>
                  <a:gd name="T11" fmla="*/ 0 h 4"/>
                </a:gdLst>
                <a:ahLst/>
                <a:cxnLst>
                  <a:cxn ang="0">
                    <a:pos x="T0" y="T1"/>
                  </a:cxn>
                  <a:cxn ang="0">
                    <a:pos x="T2" y="T3"/>
                  </a:cxn>
                  <a:cxn ang="0">
                    <a:pos x="T4" y="T5"/>
                  </a:cxn>
                  <a:cxn ang="0">
                    <a:pos x="T6" y="T7"/>
                  </a:cxn>
                  <a:cxn ang="0">
                    <a:pos x="T8" y="T9"/>
                  </a:cxn>
                  <a:cxn ang="0">
                    <a:pos x="T10" y="T11"/>
                  </a:cxn>
                </a:cxnLst>
                <a:rect l="0" t="0" r="r" b="b"/>
                <a:pathLst>
                  <a:path w="18" h="4">
                    <a:moveTo>
                      <a:pt x="9" y="0"/>
                    </a:moveTo>
                    <a:cubicBezTo>
                      <a:pt x="0" y="2"/>
                      <a:pt x="0" y="2"/>
                      <a:pt x="0" y="2"/>
                    </a:cubicBezTo>
                    <a:cubicBezTo>
                      <a:pt x="3" y="3"/>
                      <a:pt x="5" y="4"/>
                      <a:pt x="8" y="4"/>
                    </a:cubicBezTo>
                    <a:cubicBezTo>
                      <a:pt x="18" y="1"/>
                      <a:pt x="18" y="1"/>
                      <a:pt x="18" y="1"/>
                    </a:cubicBezTo>
                    <a:cubicBezTo>
                      <a:pt x="16" y="1"/>
                      <a:pt x="15" y="1"/>
                      <a:pt x="13" y="0"/>
                    </a:cubicBezTo>
                    <a:cubicBezTo>
                      <a:pt x="12" y="0"/>
                      <a:pt x="11" y="0"/>
                      <a:pt x="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1" name="Freeform 331"/>
              <p:cNvSpPr/>
              <p:nvPr/>
            </p:nvSpPr>
            <p:spPr bwMode="auto">
              <a:xfrm>
                <a:off x="3808" y="2519"/>
                <a:ext cx="263" cy="111"/>
              </a:xfrm>
              <a:custGeom>
                <a:avLst/>
                <a:gdLst>
                  <a:gd name="T0" fmla="*/ 70 w 111"/>
                  <a:gd name="T1" fmla="*/ 41 h 47"/>
                  <a:gd name="T2" fmla="*/ 70 w 111"/>
                  <a:gd name="T3" fmla="*/ 47 h 47"/>
                  <a:gd name="T4" fmla="*/ 45 w 111"/>
                  <a:gd name="T5" fmla="*/ 47 h 47"/>
                  <a:gd name="T6" fmla="*/ 45 w 111"/>
                  <a:gd name="T7" fmla="*/ 41 h 47"/>
                  <a:gd name="T8" fmla="*/ 0 w 111"/>
                  <a:gd name="T9" fmla="*/ 38 h 47"/>
                  <a:gd name="T10" fmla="*/ 13 w 111"/>
                  <a:gd name="T11" fmla="*/ 29 h 47"/>
                  <a:gd name="T12" fmla="*/ 54 w 111"/>
                  <a:gd name="T13" fmla="*/ 32 h 47"/>
                  <a:gd name="T14" fmla="*/ 70 w 111"/>
                  <a:gd name="T15" fmla="*/ 31 h 47"/>
                  <a:gd name="T16" fmla="*/ 2 w 111"/>
                  <a:gd name="T17" fmla="*/ 17 h 47"/>
                  <a:gd name="T18" fmla="*/ 45 w 111"/>
                  <a:gd name="T19" fmla="*/ 5 h 47"/>
                  <a:gd name="T20" fmla="*/ 45 w 111"/>
                  <a:gd name="T21" fmla="*/ 0 h 47"/>
                  <a:gd name="T22" fmla="*/ 70 w 111"/>
                  <a:gd name="T23" fmla="*/ 0 h 47"/>
                  <a:gd name="T24" fmla="*/ 70 w 111"/>
                  <a:gd name="T25" fmla="*/ 5 h 47"/>
                  <a:gd name="T26" fmla="*/ 105 w 111"/>
                  <a:gd name="T27" fmla="*/ 8 h 47"/>
                  <a:gd name="T28" fmla="*/ 93 w 111"/>
                  <a:gd name="T29" fmla="*/ 16 h 47"/>
                  <a:gd name="T30" fmla="*/ 59 w 111"/>
                  <a:gd name="T31" fmla="*/ 14 h 47"/>
                  <a:gd name="T32" fmla="*/ 43 w 111"/>
                  <a:gd name="T33" fmla="*/ 16 h 47"/>
                  <a:gd name="T34" fmla="*/ 111 w 111"/>
                  <a:gd name="T35" fmla="*/ 30 h 47"/>
                  <a:gd name="T36" fmla="*/ 70 w 111"/>
                  <a:gd name="T3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1"/>
                    </a:moveTo>
                    <a:cubicBezTo>
                      <a:pt x="70" y="47"/>
                      <a:pt x="70" y="47"/>
                      <a:pt x="70" y="47"/>
                    </a:cubicBezTo>
                    <a:cubicBezTo>
                      <a:pt x="45" y="47"/>
                      <a:pt x="45" y="47"/>
                      <a:pt x="45" y="47"/>
                    </a:cubicBezTo>
                    <a:cubicBezTo>
                      <a:pt x="45" y="41"/>
                      <a:pt x="45" y="41"/>
                      <a:pt x="45" y="41"/>
                    </a:cubicBezTo>
                    <a:cubicBezTo>
                      <a:pt x="27" y="41"/>
                      <a:pt x="10" y="40"/>
                      <a:pt x="0" y="38"/>
                    </a:cubicBezTo>
                    <a:cubicBezTo>
                      <a:pt x="13" y="29"/>
                      <a:pt x="13" y="29"/>
                      <a:pt x="13" y="29"/>
                    </a:cubicBezTo>
                    <a:cubicBezTo>
                      <a:pt x="25" y="31"/>
                      <a:pt x="40" y="32"/>
                      <a:pt x="54" y="32"/>
                    </a:cubicBezTo>
                    <a:cubicBezTo>
                      <a:pt x="66" y="32"/>
                      <a:pt x="70" y="32"/>
                      <a:pt x="70" y="31"/>
                    </a:cubicBezTo>
                    <a:cubicBezTo>
                      <a:pt x="70" y="26"/>
                      <a:pt x="2" y="30"/>
                      <a:pt x="2" y="17"/>
                    </a:cubicBezTo>
                    <a:cubicBezTo>
                      <a:pt x="2" y="11"/>
                      <a:pt x="16" y="6"/>
                      <a:pt x="45" y="5"/>
                    </a:cubicBezTo>
                    <a:cubicBezTo>
                      <a:pt x="45" y="0"/>
                      <a:pt x="45" y="0"/>
                      <a:pt x="45" y="0"/>
                    </a:cubicBezTo>
                    <a:cubicBezTo>
                      <a:pt x="70" y="0"/>
                      <a:pt x="70" y="0"/>
                      <a:pt x="70" y="0"/>
                    </a:cubicBezTo>
                    <a:cubicBezTo>
                      <a:pt x="70" y="5"/>
                      <a:pt x="70" y="5"/>
                      <a:pt x="70" y="5"/>
                    </a:cubicBezTo>
                    <a:cubicBezTo>
                      <a:pt x="83" y="5"/>
                      <a:pt x="95" y="6"/>
                      <a:pt x="105" y="8"/>
                    </a:cubicBezTo>
                    <a:cubicBezTo>
                      <a:pt x="93" y="16"/>
                      <a:pt x="93" y="16"/>
                      <a:pt x="93" y="16"/>
                    </a:cubicBezTo>
                    <a:cubicBezTo>
                      <a:pt x="81" y="15"/>
                      <a:pt x="69" y="14"/>
                      <a:pt x="59" y="14"/>
                    </a:cubicBezTo>
                    <a:cubicBezTo>
                      <a:pt x="47" y="14"/>
                      <a:pt x="43" y="15"/>
                      <a:pt x="43" y="16"/>
                    </a:cubicBezTo>
                    <a:cubicBezTo>
                      <a:pt x="43" y="20"/>
                      <a:pt x="111" y="17"/>
                      <a:pt x="111" y="30"/>
                    </a:cubicBezTo>
                    <a:cubicBezTo>
                      <a:pt x="111" y="35"/>
                      <a:pt x="97" y="40"/>
                      <a:pt x="70" y="41"/>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2" name="Freeform 332"/>
              <p:cNvSpPr/>
              <p:nvPr/>
            </p:nvSpPr>
            <p:spPr bwMode="auto">
              <a:xfrm>
                <a:off x="3806" y="2514"/>
                <a:ext cx="262" cy="111"/>
              </a:xfrm>
              <a:custGeom>
                <a:avLst/>
                <a:gdLst>
                  <a:gd name="T0" fmla="*/ 70 w 111"/>
                  <a:gd name="T1" fmla="*/ 41 h 47"/>
                  <a:gd name="T2" fmla="*/ 70 w 111"/>
                  <a:gd name="T3" fmla="*/ 47 h 47"/>
                  <a:gd name="T4" fmla="*/ 45 w 111"/>
                  <a:gd name="T5" fmla="*/ 47 h 47"/>
                  <a:gd name="T6" fmla="*/ 45 w 111"/>
                  <a:gd name="T7" fmla="*/ 41 h 47"/>
                  <a:gd name="T8" fmla="*/ 0 w 111"/>
                  <a:gd name="T9" fmla="*/ 38 h 47"/>
                  <a:gd name="T10" fmla="*/ 13 w 111"/>
                  <a:gd name="T11" fmla="*/ 29 h 47"/>
                  <a:gd name="T12" fmla="*/ 54 w 111"/>
                  <a:gd name="T13" fmla="*/ 33 h 47"/>
                  <a:gd name="T14" fmla="*/ 70 w 111"/>
                  <a:gd name="T15" fmla="*/ 31 h 47"/>
                  <a:gd name="T16" fmla="*/ 2 w 111"/>
                  <a:gd name="T17" fmla="*/ 17 h 47"/>
                  <a:gd name="T18" fmla="*/ 45 w 111"/>
                  <a:gd name="T19" fmla="*/ 5 h 47"/>
                  <a:gd name="T20" fmla="*/ 45 w 111"/>
                  <a:gd name="T21" fmla="*/ 0 h 47"/>
                  <a:gd name="T22" fmla="*/ 70 w 111"/>
                  <a:gd name="T23" fmla="*/ 0 h 47"/>
                  <a:gd name="T24" fmla="*/ 70 w 111"/>
                  <a:gd name="T25" fmla="*/ 5 h 47"/>
                  <a:gd name="T26" fmla="*/ 106 w 111"/>
                  <a:gd name="T27" fmla="*/ 8 h 47"/>
                  <a:gd name="T28" fmla="*/ 93 w 111"/>
                  <a:gd name="T29" fmla="*/ 17 h 47"/>
                  <a:gd name="T30" fmla="*/ 59 w 111"/>
                  <a:gd name="T31" fmla="*/ 14 h 47"/>
                  <a:gd name="T32" fmla="*/ 43 w 111"/>
                  <a:gd name="T33" fmla="*/ 16 h 47"/>
                  <a:gd name="T34" fmla="*/ 111 w 111"/>
                  <a:gd name="T35" fmla="*/ 30 h 47"/>
                  <a:gd name="T36" fmla="*/ 70 w 111"/>
                  <a:gd name="T3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1"/>
                    </a:moveTo>
                    <a:cubicBezTo>
                      <a:pt x="70" y="47"/>
                      <a:pt x="70" y="47"/>
                      <a:pt x="70" y="47"/>
                    </a:cubicBezTo>
                    <a:cubicBezTo>
                      <a:pt x="45" y="47"/>
                      <a:pt x="45" y="47"/>
                      <a:pt x="45" y="47"/>
                    </a:cubicBezTo>
                    <a:cubicBezTo>
                      <a:pt x="45" y="41"/>
                      <a:pt x="45" y="41"/>
                      <a:pt x="45" y="41"/>
                    </a:cubicBezTo>
                    <a:cubicBezTo>
                      <a:pt x="28" y="41"/>
                      <a:pt x="11" y="40"/>
                      <a:pt x="0" y="38"/>
                    </a:cubicBezTo>
                    <a:cubicBezTo>
                      <a:pt x="13" y="29"/>
                      <a:pt x="13" y="29"/>
                      <a:pt x="13" y="29"/>
                    </a:cubicBezTo>
                    <a:cubicBezTo>
                      <a:pt x="25" y="31"/>
                      <a:pt x="40" y="33"/>
                      <a:pt x="54" y="33"/>
                    </a:cubicBezTo>
                    <a:cubicBezTo>
                      <a:pt x="66" y="33"/>
                      <a:pt x="70" y="32"/>
                      <a:pt x="70" y="31"/>
                    </a:cubicBezTo>
                    <a:cubicBezTo>
                      <a:pt x="70" y="26"/>
                      <a:pt x="2" y="30"/>
                      <a:pt x="2" y="17"/>
                    </a:cubicBezTo>
                    <a:cubicBezTo>
                      <a:pt x="2" y="11"/>
                      <a:pt x="16" y="6"/>
                      <a:pt x="45" y="5"/>
                    </a:cubicBezTo>
                    <a:cubicBezTo>
                      <a:pt x="45" y="0"/>
                      <a:pt x="45" y="0"/>
                      <a:pt x="45" y="0"/>
                    </a:cubicBezTo>
                    <a:cubicBezTo>
                      <a:pt x="70" y="0"/>
                      <a:pt x="70" y="0"/>
                      <a:pt x="70" y="0"/>
                    </a:cubicBezTo>
                    <a:cubicBezTo>
                      <a:pt x="70" y="5"/>
                      <a:pt x="70" y="5"/>
                      <a:pt x="70" y="5"/>
                    </a:cubicBezTo>
                    <a:cubicBezTo>
                      <a:pt x="83" y="5"/>
                      <a:pt x="96" y="6"/>
                      <a:pt x="106" y="8"/>
                    </a:cubicBezTo>
                    <a:cubicBezTo>
                      <a:pt x="93" y="17"/>
                      <a:pt x="93" y="17"/>
                      <a:pt x="93" y="17"/>
                    </a:cubicBezTo>
                    <a:cubicBezTo>
                      <a:pt x="81" y="15"/>
                      <a:pt x="70" y="14"/>
                      <a:pt x="59" y="14"/>
                    </a:cubicBezTo>
                    <a:cubicBezTo>
                      <a:pt x="47" y="14"/>
                      <a:pt x="43" y="15"/>
                      <a:pt x="43" y="16"/>
                    </a:cubicBezTo>
                    <a:cubicBezTo>
                      <a:pt x="43" y="20"/>
                      <a:pt x="111" y="17"/>
                      <a:pt x="111" y="30"/>
                    </a:cubicBezTo>
                    <a:cubicBezTo>
                      <a:pt x="111" y="35"/>
                      <a:pt x="97" y="40"/>
                      <a:pt x="70" y="41"/>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3" name="Freeform 333"/>
              <p:cNvSpPr/>
              <p:nvPr/>
            </p:nvSpPr>
            <p:spPr bwMode="auto">
              <a:xfrm>
                <a:off x="3593" y="2450"/>
                <a:ext cx="696" cy="187"/>
              </a:xfrm>
              <a:custGeom>
                <a:avLst/>
                <a:gdLst>
                  <a:gd name="T0" fmla="*/ 294 w 294"/>
                  <a:gd name="T1" fmla="*/ 33 h 79"/>
                  <a:gd name="T2" fmla="*/ 283 w 294"/>
                  <a:gd name="T3" fmla="*/ 51 h 79"/>
                  <a:gd name="T4" fmla="*/ 263 w 294"/>
                  <a:gd name="T5" fmla="*/ 61 h 79"/>
                  <a:gd name="T6" fmla="*/ 244 w 294"/>
                  <a:gd name="T7" fmla="*/ 68 h 79"/>
                  <a:gd name="T8" fmla="*/ 224 w 294"/>
                  <a:gd name="T9" fmla="*/ 72 h 79"/>
                  <a:gd name="T10" fmla="*/ 205 w 294"/>
                  <a:gd name="T11" fmla="*/ 75 h 79"/>
                  <a:gd name="T12" fmla="*/ 185 w 294"/>
                  <a:gd name="T13" fmla="*/ 77 h 79"/>
                  <a:gd name="T14" fmla="*/ 165 w 294"/>
                  <a:gd name="T15" fmla="*/ 78 h 79"/>
                  <a:gd name="T16" fmla="*/ 147 w 294"/>
                  <a:gd name="T17" fmla="*/ 79 h 79"/>
                  <a:gd name="T18" fmla="*/ 131 w 294"/>
                  <a:gd name="T19" fmla="*/ 78 h 79"/>
                  <a:gd name="T20" fmla="*/ 115 w 294"/>
                  <a:gd name="T21" fmla="*/ 78 h 79"/>
                  <a:gd name="T22" fmla="*/ 107 w 294"/>
                  <a:gd name="T23" fmla="*/ 77 h 79"/>
                  <a:gd name="T24" fmla="*/ 87 w 294"/>
                  <a:gd name="T25" fmla="*/ 75 h 79"/>
                  <a:gd name="T26" fmla="*/ 72 w 294"/>
                  <a:gd name="T27" fmla="*/ 72 h 79"/>
                  <a:gd name="T28" fmla="*/ 52 w 294"/>
                  <a:gd name="T29" fmla="*/ 68 h 79"/>
                  <a:gd name="T30" fmla="*/ 48 w 294"/>
                  <a:gd name="T31" fmla="*/ 67 h 79"/>
                  <a:gd name="T32" fmla="*/ 33 w 294"/>
                  <a:gd name="T33" fmla="*/ 62 h 79"/>
                  <a:gd name="T34" fmla="*/ 15 w 294"/>
                  <a:gd name="T35" fmla="*/ 53 h 79"/>
                  <a:gd name="T36" fmla="*/ 11 w 294"/>
                  <a:gd name="T37" fmla="*/ 51 h 79"/>
                  <a:gd name="T38" fmla="*/ 0 w 294"/>
                  <a:gd name="T39" fmla="*/ 33 h 79"/>
                  <a:gd name="T40" fmla="*/ 0 w 294"/>
                  <a:gd name="T41" fmla="*/ 1 h 79"/>
                  <a:gd name="T42" fmla="*/ 13 w 294"/>
                  <a:gd name="T43" fmla="*/ 1 h 79"/>
                  <a:gd name="T44" fmla="*/ 33 w 294"/>
                  <a:gd name="T45" fmla="*/ 1 h 79"/>
                  <a:gd name="T46" fmla="*/ 48 w 294"/>
                  <a:gd name="T47" fmla="*/ 1 h 79"/>
                  <a:gd name="T48" fmla="*/ 68 w 294"/>
                  <a:gd name="T49" fmla="*/ 1 h 79"/>
                  <a:gd name="T50" fmla="*/ 87 w 294"/>
                  <a:gd name="T51" fmla="*/ 1 h 79"/>
                  <a:gd name="T52" fmla="*/ 107 w 294"/>
                  <a:gd name="T53" fmla="*/ 0 h 79"/>
                  <a:gd name="T54" fmla="*/ 126 w 294"/>
                  <a:gd name="T55" fmla="*/ 0 h 79"/>
                  <a:gd name="T56" fmla="*/ 146 w 294"/>
                  <a:gd name="T57" fmla="*/ 0 h 79"/>
                  <a:gd name="T58" fmla="*/ 165 w 294"/>
                  <a:gd name="T59" fmla="*/ 0 h 79"/>
                  <a:gd name="T60" fmla="*/ 185 w 294"/>
                  <a:gd name="T61" fmla="*/ 0 h 79"/>
                  <a:gd name="T62" fmla="*/ 205 w 294"/>
                  <a:gd name="T63" fmla="*/ 0 h 79"/>
                  <a:gd name="T64" fmla="*/ 224 w 294"/>
                  <a:gd name="T65" fmla="*/ 0 h 79"/>
                  <a:gd name="T66" fmla="*/ 244 w 294"/>
                  <a:gd name="T67" fmla="*/ 0 h 79"/>
                  <a:gd name="T68" fmla="*/ 249 w 294"/>
                  <a:gd name="T69" fmla="*/ 0 h 79"/>
                  <a:gd name="T70" fmla="*/ 267 w 294"/>
                  <a:gd name="T71" fmla="*/ 0 h 79"/>
                  <a:gd name="T72" fmla="*/ 287 w 294"/>
                  <a:gd name="T73" fmla="*/ 0 h 79"/>
                  <a:gd name="T74" fmla="*/ 294 w 294"/>
                  <a:gd name="T75"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4" h="79">
                    <a:moveTo>
                      <a:pt x="294" y="33"/>
                    </a:moveTo>
                    <a:cubicBezTo>
                      <a:pt x="294" y="33"/>
                      <a:pt x="294" y="33"/>
                      <a:pt x="294" y="33"/>
                    </a:cubicBezTo>
                    <a:cubicBezTo>
                      <a:pt x="294" y="38"/>
                      <a:pt x="292" y="43"/>
                      <a:pt x="287" y="48"/>
                    </a:cubicBezTo>
                    <a:cubicBezTo>
                      <a:pt x="285" y="49"/>
                      <a:pt x="284" y="50"/>
                      <a:pt x="283" y="51"/>
                    </a:cubicBezTo>
                    <a:cubicBezTo>
                      <a:pt x="278" y="54"/>
                      <a:pt x="273" y="57"/>
                      <a:pt x="267" y="60"/>
                    </a:cubicBezTo>
                    <a:cubicBezTo>
                      <a:pt x="266" y="60"/>
                      <a:pt x="264" y="61"/>
                      <a:pt x="263" y="61"/>
                    </a:cubicBezTo>
                    <a:cubicBezTo>
                      <a:pt x="258" y="63"/>
                      <a:pt x="253" y="65"/>
                      <a:pt x="248" y="66"/>
                    </a:cubicBezTo>
                    <a:cubicBezTo>
                      <a:pt x="246" y="67"/>
                      <a:pt x="245" y="67"/>
                      <a:pt x="244" y="68"/>
                    </a:cubicBezTo>
                    <a:cubicBezTo>
                      <a:pt x="239" y="69"/>
                      <a:pt x="234" y="70"/>
                      <a:pt x="228" y="71"/>
                    </a:cubicBezTo>
                    <a:cubicBezTo>
                      <a:pt x="227" y="71"/>
                      <a:pt x="225" y="72"/>
                      <a:pt x="224" y="72"/>
                    </a:cubicBezTo>
                    <a:cubicBezTo>
                      <a:pt x="219" y="73"/>
                      <a:pt x="214" y="74"/>
                      <a:pt x="209" y="75"/>
                    </a:cubicBezTo>
                    <a:cubicBezTo>
                      <a:pt x="207" y="75"/>
                      <a:pt x="206" y="75"/>
                      <a:pt x="205" y="75"/>
                    </a:cubicBezTo>
                    <a:cubicBezTo>
                      <a:pt x="200" y="76"/>
                      <a:pt x="194" y="76"/>
                      <a:pt x="189" y="77"/>
                    </a:cubicBezTo>
                    <a:cubicBezTo>
                      <a:pt x="188" y="77"/>
                      <a:pt x="186" y="77"/>
                      <a:pt x="185" y="77"/>
                    </a:cubicBezTo>
                    <a:cubicBezTo>
                      <a:pt x="180" y="78"/>
                      <a:pt x="175" y="78"/>
                      <a:pt x="170" y="78"/>
                    </a:cubicBezTo>
                    <a:cubicBezTo>
                      <a:pt x="168" y="78"/>
                      <a:pt x="167" y="78"/>
                      <a:pt x="165" y="78"/>
                    </a:cubicBezTo>
                    <a:cubicBezTo>
                      <a:pt x="160" y="79"/>
                      <a:pt x="155" y="79"/>
                      <a:pt x="150" y="79"/>
                    </a:cubicBezTo>
                    <a:cubicBezTo>
                      <a:pt x="149" y="79"/>
                      <a:pt x="148" y="79"/>
                      <a:pt x="147" y="79"/>
                    </a:cubicBezTo>
                    <a:cubicBezTo>
                      <a:pt x="147" y="79"/>
                      <a:pt x="146" y="79"/>
                      <a:pt x="146" y="79"/>
                    </a:cubicBezTo>
                    <a:cubicBezTo>
                      <a:pt x="141" y="79"/>
                      <a:pt x="136" y="79"/>
                      <a:pt x="131" y="78"/>
                    </a:cubicBezTo>
                    <a:cubicBezTo>
                      <a:pt x="129" y="78"/>
                      <a:pt x="128" y="78"/>
                      <a:pt x="126" y="78"/>
                    </a:cubicBezTo>
                    <a:cubicBezTo>
                      <a:pt x="123" y="78"/>
                      <a:pt x="119" y="78"/>
                      <a:pt x="115" y="78"/>
                    </a:cubicBezTo>
                    <a:cubicBezTo>
                      <a:pt x="114" y="77"/>
                      <a:pt x="112" y="77"/>
                      <a:pt x="111" y="77"/>
                    </a:cubicBezTo>
                    <a:cubicBezTo>
                      <a:pt x="110" y="77"/>
                      <a:pt x="108" y="77"/>
                      <a:pt x="107" y="77"/>
                    </a:cubicBezTo>
                    <a:cubicBezTo>
                      <a:pt x="102" y="76"/>
                      <a:pt x="96" y="76"/>
                      <a:pt x="91" y="75"/>
                    </a:cubicBezTo>
                    <a:cubicBezTo>
                      <a:pt x="90" y="75"/>
                      <a:pt x="89" y="75"/>
                      <a:pt x="87" y="75"/>
                    </a:cubicBezTo>
                    <a:cubicBezTo>
                      <a:pt x="84" y="74"/>
                      <a:pt x="81" y="74"/>
                      <a:pt x="78" y="73"/>
                    </a:cubicBezTo>
                    <a:cubicBezTo>
                      <a:pt x="76" y="73"/>
                      <a:pt x="74" y="73"/>
                      <a:pt x="72" y="72"/>
                    </a:cubicBezTo>
                    <a:cubicBezTo>
                      <a:pt x="71" y="72"/>
                      <a:pt x="69" y="72"/>
                      <a:pt x="68" y="71"/>
                    </a:cubicBezTo>
                    <a:cubicBezTo>
                      <a:pt x="62" y="70"/>
                      <a:pt x="57" y="69"/>
                      <a:pt x="52" y="68"/>
                    </a:cubicBezTo>
                    <a:cubicBezTo>
                      <a:pt x="51" y="68"/>
                      <a:pt x="50" y="67"/>
                      <a:pt x="50" y="67"/>
                    </a:cubicBezTo>
                    <a:cubicBezTo>
                      <a:pt x="49" y="67"/>
                      <a:pt x="49" y="67"/>
                      <a:pt x="48" y="67"/>
                    </a:cubicBezTo>
                    <a:cubicBezTo>
                      <a:pt x="46" y="66"/>
                      <a:pt x="44" y="66"/>
                      <a:pt x="42" y="65"/>
                    </a:cubicBezTo>
                    <a:cubicBezTo>
                      <a:pt x="39" y="64"/>
                      <a:pt x="36" y="63"/>
                      <a:pt x="33" y="62"/>
                    </a:cubicBezTo>
                    <a:cubicBezTo>
                      <a:pt x="31" y="61"/>
                      <a:pt x="30" y="61"/>
                      <a:pt x="29" y="60"/>
                    </a:cubicBezTo>
                    <a:cubicBezTo>
                      <a:pt x="24" y="58"/>
                      <a:pt x="19" y="56"/>
                      <a:pt x="15" y="53"/>
                    </a:cubicBezTo>
                    <a:cubicBezTo>
                      <a:pt x="15" y="53"/>
                      <a:pt x="14" y="52"/>
                      <a:pt x="13" y="52"/>
                    </a:cubicBezTo>
                    <a:cubicBezTo>
                      <a:pt x="13" y="52"/>
                      <a:pt x="12" y="51"/>
                      <a:pt x="11" y="51"/>
                    </a:cubicBezTo>
                    <a:cubicBezTo>
                      <a:pt x="11" y="50"/>
                      <a:pt x="10" y="50"/>
                      <a:pt x="9" y="49"/>
                    </a:cubicBezTo>
                    <a:cubicBezTo>
                      <a:pt x="3" y="44"/>
                      <a:pt x="0" y="39"/>
                      <a:pt x="0" y="33"/>
                    </a:cubicBezTo>
                    <a:cubicBezTo>
                      <a:pt x="0" y="33"/>
                      <a:pt x="0" y="32"/>
                      <a:pt x="0" y="32"/>
                    </a:cubicBezTo>
                    <a:cubicBezTo>
                      <a:pt x="0" y="1"/>
                      <a:pt x="0" y="1"/>
                      <a:pt x="0" y="1"/>
                    </a:cubicBezTo>
                    <a:cubicBezTo>
                      <a:pt x="9" y="1"/>
                      <a:pt x="9" y="1"/>
                      <a:pt x="9" y="1"/>
                    </a:cubicBezTo>
                    <a:cubicBezTo>
                      <a:pt x="13" y="1"/>
                      <a:pt x="13" y="1"/>
                      <a:pt x="13" y="1"/>
                    </a:cubicBezTo>
                    <a:cubicBezTo>
                      <a:pt x="29" y="1"/>
                      <a:pt x="29" y="1"/>
                      <a:pt x="29" y="1"/>
                    </a:cubicBezTo>
                    <a:cubicBezTo>
                      <a:pt x="33" y="1"/>
                      <a:pt x="33" y="1"/>
                      <a:pt x="33" y="1"/>
                    </a:cubicBezTo>
                    <a:cubicBezTo>
                      <a:pt x="45" y="1"/>
                      <a:pt x="45" y="1"/>
                      <a:pt x="45" y="1"/>
                    </a:cubicBezTo>
                    <a:cubicBezTo>
                      <a:pt x="48" y="1"/>
                      <a:pt x="48" y="1"/>
                      <a:pt x="48" y="1"/>
                    </a:cubicBezTo>
                    <a:cubicBezTo>
                      <a:pt x="52" y="1"/>
                      <a:pt x="52" y="1"/>
                      <a:pt x="52" y="1"/>
                    </a:cubicBezTo>
                    <a:cubicBezTo>
                      <a:pt x="68" y="1"/>
                      <a:pt x="68" y="1"/>
                      <a:pt x="68" y="1"/>
                    </a:cubicBezTo>
                    <a:cubicBezTo>
                      <a:pt x="72" y="1"/>
                      <a:pt x="72" y="1"/>
                      <a:pt x="72" y="1"/>
                    </a:cubicBezTo>
                    <a:cubicBezTo>
                      <a:pt x="87" y="1"/>
                      <a:pt x="87" y="1"/>
                      <a:pt x="87" y="1"/>
                    </a:cubicBezTo>
                    <a:cubicBezTo>
                      <a:pt x="91" y="1"/>
                      <a:pt x="91" y="1"/>
                      <a:pt x="91" y="1"/>
                    </a:cubicBezTo>
                    <a:cubicBezTo>
                      <a:pt x="107" y="0"/>
                      <a:pt x="107" y="0"/>
                      <a:pt x="107" y="0"/>
                    </a:cubicBezTo>
                    <a:cubicBezTo>
                      <a:pt x="111" y="0"/>
                      <a:pt x="111" y="0"/>
                      <a:pt x="111" y="0"/>
                    </a:cubicBezTo>
                    <a:cubicBezTo>
                      <a:pt x="126" y="0"/>
                      <a:pt x="126" y="0"/>
                      <a:pt x="126" y="0"/>
                    </a:cubicBezTo>
                    <a:cubicBezTo>
                      <a:pt x="131" y="0"/>
                      <a:pt x="131" y="0"/>
                      <a:pt x="131" y="0"/>
                    </a:cubicBezTo>
                    <a:cubicBezTo>
                      <a:pt x="146" y="0"/>
                      <a:pt x="146" y="0"/>
                      <a:pt x="146" y="0"/>
                    </a:cubicBezTo>
                    <a:cubicBezTo>
                      <a:pt x="150" y="0"/>
                      <a:pt x="150" y="0"/>
                      <a:pt x="150" y="0"/>
                    </a:cubicBezTo>
                    <a:cubicBezTo>
                      <a:pt x="165" y="0"/>
                      <a:pt x="165" y="0"/>
                      <a:pt x="165" y="0"/>
                    </a:cubicBezTo>
                    <a:cubicBezTo>
                      <a:pt x="170" y="0"/>
                      <a:pt x="170" y="0"/>
                      <a:pt x="170" y="0"/>
                    </a:cubicBezTo>
                    <a:cubicBezTo>
                      <a:pt x="185" y="0"/>
                      <a:pt x="185" y="0"/>
                      <a:pt x="185" y="0"/>
                    </a:cubicBezTo>
                    <a:cubicBezTo>
                      <a:pt x="189" y="0"/>
                      <a:pt x="189" y="0"/>
                      <a:pt x="189" y="0"/>
                    </a:cubicBezTo>
                    <a:cubicBezTo>
                      <a:pt x="205" y="0"/>
                      <a:pt x="205" y="0"/>
                      <a:pt x="205" y="0"/>
                    </a:cubicBezTo>
                    <a:cubicBezTo>
                      <a:pt x="209" y="0"/>
                      <a:pt x="209" y="0"/>
                      <a:pt x="209" y="0"/>
                    </a:cubicBezTo>
                    <a:cubicBezTo>
                      <a:pt x="224" y="0"/>
                      <a:pt x="224" y="0"/>
                      <a:pt x="224" y="0"/>
                    </a:cubicBezTo>
                    <a:cubicBezTo>
                      <a:pt x="228" y="0"/>
                      <a:pt x="228" y="0"/>
                      <a:pt x="228" y="0"/>
                    </a:cubicBezTo>
                    <a:cubicBezTo>
                      <a:pt x="244" y="0"/>
                      <a:pt x="244" y="0"/>
                      <a:pt x="244" y="0"/>
                    </a:cubicBezTo>
                    <a:cubicBezTo>
                      <a:pt x="248" y="0"/>
                      <a:pt x="248" y="0"/>
                      <a:pt x="248" y="0"/>
                    </a:cubicBezTo>
                    <a:cubicBezTo>
                      <a:pt x="249" y="0"/>
                      <a:pt x="249" y="0"/>
                      <a:pt x="249" y="0"/>
                    </a:cubicBezTo>
                    <a:cubicBezTo>
                      <a:pt x="263" y="0"/>
                      <a:pt x="263" y="0"/>
                      <a:pt x="263" y="0"/>
                    </a:cubicBezTo>
                    <a:cubicBezTo>
                      <a:pt x="267" y="0"/>
                      <a:pt x="267" y="0"/>
                      <a:pt x="267" y="0"/>
                    </a:cubicBezTo>
                    <a:cubicBezTo>
                      <a:pt x="283" y="0"/>
                      <a:pt x="283" y="0"/>
                      <a:pt x="283" y="0"/>
                    </a:cubicBezTo>
                    <a:cubicBezTo>
                      <a:pt x="287" y="0"/>
                      <a:pt x="287" y="0"/>
                      <a:pt x="287" y="0"/>
                    </a:cubicBezTo>
                    <a:cubicBezTo>
                      <a:pt x="294" y="0"/>
                      <a:pt x="294" y="0"/>
                      <a:pt x="294" y="0"/>
                    </a:cubicBezTo>
                    <a:cubicBezTo>
                      <a:pt x="294" y="33"/>
                      <a:pt x="294" y="33"/>
                      <a:pt x="294" y="33"/>
                    </a:cubicBezTo>
                    <a:cubicBezTo>
                      <a:pt x="294" y="33"/>
                      <a:pt x="294" y="33"/>
                      <a:pt x="294" y="3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4" name="Freeform 334"/>
              <p:cNvSpPr/>
              <p:nvPr/>
            </p:nvSpPr>
            <p:spPr bwMode="auto">
              <a:xfrm>
                <a:off x="3614" y="2452"/>
                <a:ext cx="9" cy="121"/>
              </a:xfrm>
              <a:custGeom>
                <a:avLst/>
                <a:gdLst>
                  <a:gd name="T0" fmla="*/ 4 w 4"/>
                  <a:gd name="T1" fmla="*/ 0 h 51"/>
                  <a:gd name="T2" fmla="*/ 4 w 4"/>
                  <a:gd name="T3" fmla="*/ 51 h 51"/>
                  <a:gd name="T4" fmla="*/ 2 w 4"/>
                  <a:gd name="T5" fmla="*/ 50 h 51"/>
                  <a:gd name="T6" fmla="*/ 0 w 4"/>
                  <a:gd name="T7" fmla="*/ 48 h 51"/>
                  <a:gd name="T8" fmla="*/ 0 w 4"/>
                  <a:gd name="T9" fmla="*/ 0 h 51"/>
                  <a:gd name="T10" fmla="*/ 4 w 4"/>
                  <a:gd name="T11" fmla="*/ 0 h 51"/>
                </a:gdLst>
                <a:ahLst/>
                <a:cxnLst>
                  <a:cxn ang="0">
                    <a:pos x="T0" y="T1"/>
                  </a:cxn>
                  <a:cxn ang="0">
                    <a:pos x="T2" y="T3"/>
                  </a:cxn>
                  <a:cxn ang="0">
                    <a:pos x="T4" y="T5"/>
                  </a:cxn>
                  <a:cxn ang="0">
                    <a:pos x="T6" y="T7"/>
                  </a:cxn>
                  <a:cxn ang="0">
                    <a:pos x="T8" y="T9"/>
                  </a:cxn>
                  <a:cxn ang="0">
                    <a:pos x="T10" y="T11"/>
                  </a:cxn>
                </a:cxnLst>
                <a:rect l="0" t="0" r="r" b="b"/>
                <a:pathLst>
                  <a:path w="4" h="51">
                    <a:moveTo>
                      <a:pt x="4" y="0"/>
                    </a:moveTo>
                    <a:cubicBezTo>
                      <a:pt x="4" y="51"/>
                      <a:pt x="4" y="51"/>
                      <a:pt x="4" y="51"/>
                    </a:cubicBezTo>
                    <a:cubicBezTo>
                      <a:pt x="4" y="51"/>
                      <a:pt x="3" y="50"/>
                      <a:pt x="2" y="50"/>
                    </a:cubicBezTo>
                    <a:cubicBezTo>
                      <a:pt x="2" y="49"/>
                      <a:pt x="1" y="49"/>
                      <a:pt x="0" y="4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5" name="Freeform 335"/>
              <p:cNvSpPr/>
              <p:nvPr/>
            </p:nvSpPr>
            <p:spPr bwMode="auto">
              <a:xfrm>
                <a:off x="3661" y="2452"/>
                <a:ext cx="10" cy="145"/>
              </a:xfrm>
              <a:custGeom>
                <a:avLst/>
                <a:gdLst>
                  <a:gd name="T0" fmla="*/ 4 w 4"/>
                  <a:gd name="T1" fmla="*/ 0 h 61"/>
                  <a:gd name="T2" fmla="*/ 4 w 4"/>
                  <a:gd name="T3" fmla="*/ 61 h 61"/>
                  <a:gd name="T4" fmla="*/ 0 w 4"/>
                  <a:gd name="T5" fmla="*/ 59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1"/>
                      <a:pt x="4" y="61"/>
                      <a:pt x="4" y="61"/>
                    </a:cubicBezTo>
                    <a:cubicBezTo>
                      <a:pt x="2" y="60"/>
                      <a:pt x="1" y="60"/>
                      <a:pt x="0" y="5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6" name="Freeform 336"/>
              <p:cNvSpPr/>
              <p:nvPr/>
            </p:nvSpPr>
            <p:spPr bwMode="auto">
              <a:xfrm>
                <a:off x="3706" y="2452"/>
                <a:ext cx="10" cy="159"/>
              </a:xfrm>
              <a:custGeom>
                <a:avLst/>
                <a:gdLst>
                  <a:gd name="T0" fmla="*/ 4 w 4"/>
                  <a:gd name="T1" fmla="*/ 0 h 67"/>
                  <a:gd name="T2" fmla="*/ 4 w 4"/>
                  <a:gd name="T3" fmla="*/ 67 h 67"/>
                  <a:gd name="T4" fmla="*/ 2 w 4"/>
                  <a:gd name="T5" fmla="*/ 66 h 67"/>
                  <a:gd name="T6" fmla="*/ 0 w 4"/>
                  <a:gd name="T7" fmla="*/ 66 h 67"/>
                  <a:gd name="T8" fmla="*/ 0 w 4"/>
                  <a:gd name="T9" fmla="*/ 0 h 67"/>
                  <a:gd name="T10" fmla="*/ 4 w 4"/>
                  <a:gd name="T11" fmla="*/ 0 h 67"/>
                </a:gdLst>
                <a:ahLst/>
                <a:cxnLst>
                  <a:cxn ang="0">
                    <a:pos x="T0" y="T1"/>
                  </a:cxn>
                  <a:cxn ang="0">
                    <a:pos x="T2" y="T3"/>
                  </a:cxn>
                  <a:cxn ang="0">
                    <a:pos x="T4" y="T5"/>
                  </a:cxn>
                  <a:cxn ang="0">
                    <a:pos x="T6" y="T7"/>
                  </a:cxn>
                  <a:cxn ang="0">
                    <a:pos x="T8" y="T9"/>
                  </a:cxn>
                  <a:cxn ang="0">
                    <a:pos x="T10" y="T11"/>
                  </a:cxn>
                </a:cxnLst>
                <a:rect l="0" t="0" r="r" b="b"/>
                <a:pathLst>
                  <a:path w="4" h="67">
                    <a:moveTo>
                      <a:pt x="4" y="0"/>
                    </a:moveTo>
                    <a:cubicBezTo>
                      <a:pt x="4" y="67"/>
                      <a:pt x="4" y="67"/>
                      <a:pt x="4" y="67"/>
                    </a:cubicBezTo>
                    <a:cubicBezTo>
                      <a:pt x="3" y="67"/>
                      <a:pt x="2" y="66"/>
                      <a:pt x="2" y="66"/>
                    </a:cubicBezTo>
                    <a:cubicBezTo>
                      <a:pt x="1" y="66"/>
                      <a:pt x="1" y="66"/>
                      <a:pt x="0" y="6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7" name="Freeform 337"/>
              <p:cNvSpPr/>
              <p:nvPr/>
            </p:nvSpPr>
            <p:spPr bwMode="auto">
              <a:xfrm>
                <a:off x="3754" y="2452"/>
                <a:ext cx="9" cy="168"/>
              </a:xfrm>
              <a:custGeom>
                <a:avLst/>
                <a:gdLst>
                  <a:gd name="T0" fmla="*/ 4 w 4"/>
                  <a:gd name="T1" fmla="*/ 0 h 71"/>
                  <a:gd name="T2" fmla="*/ 4 w 4"/>
                  <a:gd name="T3" fmla="*/ 71 h 71"/>
                  <a:gd name="T4" fmla="*/ 0 w 4"/>
                  <a:gd name="T5" fmla="*/ 70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3" y="71"/>
                      <a:pt x="1" y="71"/>
                      <a:pt x="0" y="7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8" name="Freeform 338"/>
              <p:cNvSpPr/>
              <p:nvPr/>
            </p:nvSpPr>
            <p:spPr bwMode="auto">
              <a:xfrm>
                <a:off x="3799" y="2452"/>
                <a:ext cx="9" cy="176"/>
              </a:xfrm>
              <a:custGeom>
                <a:avLst/>
                <a:gdLst>
                  <a:gd name="T0" fmla="*/ 4 w 4"/>
                  <a:gd name="T1" fmla="*/ 0 h 74"/>
                  <a:gd name="T2" fmla="*/ 4 w 4"/>
                  <a:gd name="T3" fmla="*/ 74 h 74"/>
                  <a:gd name="T4" fmla="*/ 0 w 4"/>
                  <a:gd name="T5" fmla="*/ 74 h 74"/>
                  <a:gd name="T6" fmla="*/ 0 w 4"/>
                  <a:gd name="T7" fmla="*/ 0 h 74"/>
                  <a:gd name="T8" fmla="*/ 4 w 4"/>
                  <a:gd name="T9" fmla="*/ 0 h 74"/>
                </a:gdLst>
                <a:ahLst/>
                <a:cxnLst>
                  <a:cxn ang="0">
                    <a:pos x="T0" y="T1"/>
                  </a:cxn>
                  <a:cxn ang="0">
                    <a:pos x="T2" y="T3"/>
                  </a:cxn>
                  <a:cxn ang="0">
                    <a:pos x="T4" y="T5"/>
                  </a:cxn>
                  <a:cxn ang="0">
                    <a:pos x="T6" y="T7"/>
                  </a:cxn>
                  <a:cxn ang="0">
                    <a:pos x="T8" y="T9"/>
                  </a:cxn>
                </a:cxnLst>
                <a:rect l="0" t="0" r="r" b="b"/>
                <a:pathLst>
                  <a:path w="4" h="74">
                    <a:moveTo>
                      <a:pt x="4" y="0"/>
                    </a:moveTo>
                    <a:cubicBezTo>
                      <a:pt x="4" y="74"/>
                      <a:pt x="4" y="74"/>
                      <a:pt x="4" y="74"/>
                    </a:cubicBezTo>
                    <a:cubicBezTo>
                      <a:pt x="3" y="74"/>
                      <a:pt x="2"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9" name="Freeform 339"/>
              <p:cNvSpPr/>
              <p:nvPr/>
            </p:nvSpPr>
            <p:spPr bwMode="auto">
              <a:xfrm>
                <a:off x="3846" y="2450"/>
                <a:ext cx="9" cy="182"/>
              </a:xfrm>
              <a:custGeom>
                <a:avLst/>
                <a:gdLst>
                  <a:gd name="T0" fmla="*/ 4 w 4"/>
                  <a:gd name="T1" fmla="*/ 0 h 77"/>
                  <a:gd name="T2" fmla="*/ 4 w 4"/>
                  <a:gd name="T3" fmla="*/ 77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3" y="77"/>
                      <a:pt x="1"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0" name="Freeform 340"/>
              <p:cNvSpPr/>
              <p:nvPr/>
            </p:nvSpPr>
            <p:spPr bwMode="auto">
              <a:xfrm>
                <a:off x="3891" y="2450"/>
                <a:ext cx="12" cy="185"/>
              </a:xfrm>
              <a:custGeom>
                <a:avLst/>
                <a:gdLst>
                  <a:gd name="T0" fmla="*/ 5 w 5"/>
                  <a:gd name="T1" fmla="*/ 0 h 78"/>
                  <a:gd name="T2" fmla="*/ 5 w 5"/>
                  <a:gd name="T3" fmla="*/ 78 h 78"/>
                  <a:gd name="T4" fmla="*/ 0 w 5"/>
                  <a:gd name="T5" fmla="*/ 78 h 78"/>
                  <a:gd name="T6" fmla="*/ 0 w 5"/>
                  <a:gd name="T7" fmla="*/ 0 h 78"/>
                  <a:gd name="T8" fmla="*/ 5 w 5"/>
                  <a:gd name="T9" fmla="*/ 0 h 78"/>
                </a:gdLst>
                <a:ahLst/>
                <a:cxnLst>
                  <a:cxn ang="0">
                    <a:pos x="T0" y="T1"/>
                  </a:cxn>
                  <a:cxn ang="0">
                    <a:pos x="T2" y="T3"/>
                  </a:cxn>
                  <a:cxn ang="0">
                    <a:pos x="T4" y="T5"/>
                  </a:cxn>
                  <a:cxn ang="0">
                    <a:pos x="T6" y="T7"/>
                  </a:cxn>
                  <a:cxn ang="0">
                    <a:pos x="T8" y="T9"/>
                  </a:cxn>
                </a:cxnLst>
                <a:rect l="0" t="0" r="r" b="b"/>
                <a:pathLst>
                  <a:path w="5" h="78">
                    <a:moveTo>
                      <a:pt x="5" y="0"/>
                    </a:moveTo>
                    <a:cubicBezTo>
                      <a:pt x="5" y="78"/>
                      <a:pt x="5" y="78"/>
                      <a:pt x="5" y="78"/>
                    </a:cubicBezTo>
                    <a:cubicBezTo>
                      <a:pt x="3" y="78"/>
                      <a:pt x="2" y="78"/>
                      <a:pt x="0" y="78"/>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1" name="Freeform 341"/>
              <p:cNvSpPr/>
              <p:nvPr/>
            </p:nvSpPr>
            <p:spPr bwMode="auto">
              <a:xfrm>
                <a:off x="3938" y="2450"/>
                <a:ext cx="10" cy="187"/>
              </a:xfrm>
              <a:custGeom>
                <a:avLst/>
                <a:gdLst>
                  <a:gd name="T0" fmla="*/ 4 w 4"/>
                  <a:gd name="T1" fmla="*/ 0 h 79"/>
                  <a:gd name="T2" fmla="*/ 4 w 4"/>
                  <a:gd name="T3" fmla="*/ 79 h 79"/>
                  <a:gd name="T4" fmla="*/ 1 w 4"/>
                  <a:gd name="T5" fmla="*/ 79 h 79"/>
                  <a:gd name="T6" fmla="*/ 0 w 4"/>
                  <a:gd name="T7" fmla="*/ 79 h 79"/>
                  <a:gd name="T8" fmla="*/ 0 w 4"/>
                  <a:gd name="T9" fmla="*/ 0 h 79"/>
                  <a:gd name="T10" fmla="*/ 4 w 4"/>
                  <a:gd name="T11" fmla="*/ 0 h 79"/>
                </a:gdLst>
                <a:ahLst/>
                <a:cxnLst>
                  <a:cxn ang="0">
                    <a:pos x="T0" y="T1"/>
                  </a:cxn>
                  <a:cxn ang="0">
                    <a:pos x="T2" y="T3"/>
                  </a:cxn>
                  <a:cxn ang="0">
                    <a:pos x="T4" y="T5"/>
                  </a:cxn>
                  <a:cxn ang="0">
                    <a:pos x="T6" y="T7"/>
                  </a:cxn>
                  <a:cxn ang="0">
                    <a:pos x="T8" y="T9"/>
                  </a:cxn>
                  <a:cxn ang="0">
                    <a:pos x="T10" y="T11"/>
                  </a:cxn>
                </a:cxnLst>
                <a:rect l="0" t="0" r="r" b="b"/>
                <a:pathLst>
                  <a:path w="4" h="79">
                    <a:moveTo>
                      <a:pt x="4" y="0"/>
                    </a:moveTo>
                    <a:cubicBezTo>
                      <a:pt x="4" y="79"/>
                      <a:pt x="4" y="79"/>
                      <a:pt x="4" y="79"/>
                    </a:cubicBezTo>
                    <a:cubicBezTo>
                      <a:pt x="3" y="79"/>
                      <a:pt x="2" y="79"/>
                      <a:pt x="1" y="79"/>
                    </a:cubicBezTo>
                    <a:cubicBezTo>
                      <a:pt x="1" y="79"/>
                      <a:pt x="0" y="79"/>
                      <a:pt x="0" y="7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2" name="Freeform 342"/>
              <p:cNvSpPr/>
              <p:nvPr/>
            </p:nvSpPr>
            <p:spPr bwMode="auto">
              <a:xfrm>
                <a:off x="3983" y="2450"/>
                <a:ext cx="12" cy="185"/>
              </a:xfrm>
              <a:custGeom>
                <a:avLst/>
                <a:gdLst>
                  <a:gd name="T0" fmla="*/ 5 w 5"/>
                  <a:gd name="T1" fmla="*/ 0 h 78"/>
                  <a:gd name="T2" fmla="*/ 5 w 5"/>
                  <a:gd name="T3" fmla="*/ 78 h 78"/>
                  <a:gd name="T4" fmla="*/ 0 w 5"/>
                  <a:gd name="T5" fmla="*/ 78 h 78"/>
                  <a:gd name="T6" fmla="*/ 0 w 5"/>
                  <a:gd name="T7" fmla="*/ 0 h 78"/>
                  <a:gd name="T8" fmla="*/ 5 w 5"/>
                  <a:gd name="T9" fmla="*/ 0 h 78"/>
                </a:gdLst>
                <a:ahLst/>
                <a:cxnLst>
                  <a:cxn ang="0">
                    <a:pos x="T0" y="T1"/>
                  </a:cxn>
                  <a:cxn ang="0">
                    <a:pos x="T2" y="T3"/>
                  </a:cxn>
                  <a:cxn ang="0">
                    <a:pos x="T4" y="T5"/>
                  </a:cxn>
                  <a:cxn ang="0">
                    <a:pos x="T6" y="T7"/>
                  </a:cxn>
                  <a:cxn ang="0">
                    <a:pos x="T8" y="T9"/>
                  </a:cxn>
                </a:cxnLst>
                <a:rect l="0" t="0" r="r" b="b"/>
                <a:pathLst>
                  <a:path w="5" h="78">
                    <a:moveTo>
                      <a:pt x="5" y="0"/>
                    </a:moveTo>
                    <a:cubicBezTo>
                      <a:pt x="5" y="78"/>
                      <a:pt x="5" y="78"/>
                      <a:pt x="5" y="78"/>
                    </a:cubicBezTo>
                    <a:cubicBezTo>
                      <a:pt x="3" y="78"/>
                      <a:pt x="2" y="78"/>
                      <a:pt x="0" y="78"/>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3" name="Freeform 343"/>
              <p:cNvSpPr/>
              <p:nvPr/>
            </p:nvSpPr>
            <p:spPr bwMode="auto">
              <a:xfrm>
                <a:off x="4031" y="2450"/>
                <a:ext cx="9" cy="182"/>
              </a:xfrm>
              <a:custGeom>
                <a:avLst/>
                <a:gdLst>
                  <a:gd name="T0" fmla="*/ 4 w 4"/>
                  <a:gd name="T1" fmla="*/ 0 h 77"/>
                  <a:gd name="T2" fmla="*/ 4 w 4"/>
                  <a:gd name="T3" fmla="*/ 77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3" y="77"/>
                      <a:pt x="1"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4" name="Freeform 344"/>
              <p:cNvSpPr/>
              <p:nvPr/>
            </p:nvSpPr>
            <p:spPr bwMode="auto">
              <a:xfrm>
                <a:off x="4078" y="2450"/>
                <a:ext cx="9" cy="178"/>
              </a:xfrm>
              <a:custGeom>
                <a:avLst/>
                <a:gdLst>
                  <a:gd name="T0" fmla="*/ 4 w 4"/>
                  <a:gd name="T1" fmla="*/ 0 h 75"/>
                  <a:gd name="T2" fmla="*/ 4 w 4"/>
                  <a:gd name="T3" fmla="*/ 75 h 75"/>
                  <a:gd name="T4" fmla="*/ 0 w 4"/>
                  <a:gd name="T5" fmla="*/ 75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5"/>
                      <a:pt x="4" y="75"/>
                      <a:pt x="4" y="75"/>
                    </a:cubicBezTo>
                    <a:cubicBezTo>
                      <a:pt x="2" y="75"/>
                      <a:pt x="1" y="75"/>
                      <a:pt x="0" y="7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5" name="Freeform 345"/>
              <p:cNvSpPr/>
              <p:nvPr/>
            </p:nvSpPr>
            <p:spPr bwMode="auto">
              <a:xfrm>
                <a:off x="4123" y="2450"/>
                <a:ext cx="9" cy="170"/>
              </a:xfrm>
              <a:custGeom>
                <a:avLst/>
                <a:gdLst>
                  <a:gd name="T0" fmla="*/ 4 w 4"/>
                  <a:gd name="T1" fmla="*/ 0 h 72"/>
                  <a:gd name="T2" fmla="*/ 4 w 4"/>
                  <a:gd name="T3" fmla="*/ 71 h 72"/>
                  <a:gd name="T4" fmla="*/ 0 w 4"/>
                  <a:gd name="T5" fmla="*/ 72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1"/>
                      <a:pt x="4" y="71"/>
                      <a:pt x="4" y="71"/>
                    </a:cubicBezTo>
                    <a:cubicBezTo>
                      <a:pt x="3" y="71"/>
                      <a:pt x="1" y="72"/>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6" name="Freeform 346"/>
              <p:cNvSpPr/>
              <p:nvPr/>
            </p:nvSpPr>
            <p:spPr bwMode="auto">
              <a:xfrm>
                <a:off x="4170" y="2450"/>
                <a:ext cx="10" cy="161"/>
              </a:xfrm>
              <a:custGeom>
                <a:avLst/>
                <a:gdLst>
                  <a:gd name="T0" fmla="*/ 4 w 4"/>
                  <a:gd name="T1" fmla="*/ 0 h 68"/>
                  <a:gd name="T2" fmla="*/ 4 w 4"/>
                  <a:gd name="T3" fmla="*/ 66 h 68"/>
                  <a:gd name="T4" fmla="*/ 0 w 4"/>
                  <a:gd name="T5" fmla="*/ 68 h 68"/>
                  <a:gd name="T6" fmla="*/ 0 w 4"/>
                  <a:gd name="T7" fmla="*/ 0 h 68"/>
                  <a:gd name="T8" fmla="*/ 4 w 4"/>
                  <a:gd name="T9" fmla="*/ 0 h 68"/>
                </a:gdLst>
                <a:ahLst/>
                <a:cxnLst>
                  <a:cxn ang="0">
                    <a:pos x="T0" y="T1"/>
                  </a:cxn>
                  <a:cxn ang="0">
                    <a:pos x="T2" y="T3"/>
                  </a:cxn>
                  <a:cxn ang="0">
                    <a:pos x="T4" y="T5"/>
                  </a:cxn>
                  <a:cxn ang="0">
                    <a:pos x="T6" y="T7"/>
                  </a:cxn>
                  <a:cxn ang="0">
                    <a:pos x="T8" y="T9"/>
                  </a:cxn>
                </a:cxnLst>
                <a:rect l="0" t="0" r="r" b="b"/>
                <a:pathLst>
                  <a:path w="4" h="68">
                    <a:moveTo>
                      <a:pt x="4" y="0"/>
                    </a:moveTo>
                    <a:cubicBezTo>
                      <a:pt x="4" y="66"/>
                      <a:pt x="4" y="66"/>
                      <a:pt x="4" y="66"/>
                    </a:cubicBezTo>
                    <a:cubicBezTo>
                      <a:pt x="2" y="67"/>
                      <a:pt x="1" y="67"/>
                      <a:pt x="0" y="6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7" name="Freeform 347"/>
              <p:cNvSpPr/>
              <p:nvPr/>
            </p:nvSpPr>
            <p:spPr bwMode="auto">
              <a:xfrm>
                <a:off x="4215" y="2450"/>
                <a:ext cx="10" cy="144"/>
              </a:xfrm>
              <a:custGeom>
                <a:avLst/>
                <a:gdLst>
                  <a:gd name="T0" fmla="*/ 4 w 4"/>
                  <a:gd name="T1" fmla="*/ 0 h 61"/>
                  <a:gd name="T2" fmla="*/ 4 w 4"/>
                  <a:gd name="T3" fmla="*/ 60 h 61"/>
                  <a:gd name="T4" fmla="*/ 0 w 4"/>
                  <a:gd name="T5" fmla="*/ 61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0"/>
                      <a:pt x="4" y="60"/>
                      <a:pt x="4" y="60"/>
                    </a:cubicBezTo>
                    <a:cubicBezTo>
                      <a:pt x="3" y="60"/>
                      <a:pt x="1" y="61"/>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8" name="Freeform 348"/>
              <p:cNvSpPr/>
              <p:nvPr/>
            </p:nvSpPr>
            <p:spPr bwMode="auto">
              <a:xfrm>
                <a:off x="4263" y="2450"/>
                <a:ext cx="9" cy="121"/>
              </a:xfrm>
              <a:custGeom>
                <a:avLst/>
                <a:gdLst>
                  <a:gd name="T0" fmla="*/ 4 w 4"/>
                  <a:gd name="T1" fmla="*/ 0 h 51"/>
                  <a:gd name="T2" fmla="*/ 4 w 4"/>
                  <a:gd name="T3" fmla="*/ 48 h 51"/>
                  <a:gd name="T4" fmla="*/ 0 w 4"/>
                  <a:gd name="T5" fmla="*/ 51 h 51"/>
                  <a:gd name="T6" fmla="*/ 0 w 4"/>
                  <a:gd name="T7" fmla="*/ 0 h 51"/>
                  <a:gd name="T8" fmla="*/ 4 w 4"/>
                  <a:gd name="T9" fmla="*/ 0 h 51"/>
                </a:gdLst>
                <a:ahLst/>
                <a:cxnLst>
                  <a:cxn ang="0">
                    <a:pos x="T0" y="T1"/>
                  </a:cxn>
                  <a:cxn ang="0">
                    <a:pos x="T2" y="T3"/>
                  </a:cxn>
                  <a:cxn ang="0">
                    <a:pos x="T4" y="T5"/>
                  </a:cxn>
                  <a:cxn ang="0">
                    <a:pos x="T6" y="T7"/>
                  </a:cxn>
                  <a:cxn ang="0">
                    <a:pos x="T8" y="T9"/>
                  </a:cxn>
                </a:cxnLst>
                <a:rect l="0" t="0" r="r" b="b"/>
                <a:pathLst>
                  <a:path w="4" h="51">
                    <a:moveTo>
                      <a:pt x="4" y="0"/>
                    </a:moveTo>
                    <a:cubicBezTo>
                      <a:pt x="4" y="48"/>
                      <a:pt x="4" y="48"/>
                      <a:pt x="4" y="48"/>
                    </a:cubicBezTo>
                    <a:cubicBezTo>
                      <a:pt x="2" y="49"/>
                      <a:pt x="1" y="50"/>
                      <a:pt x="0" y="51"/>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9" name="Freeform 349"/>
              <p:cNvSpPr/>
              <p:nvPr/>
            </p:nvSpPr>
            <p:spPr bwMode="auto">
              <a:xfrm>
                <a:off x="3593" y="2353"/>
                <a:ext cx="696" cy="196"/>
              </a:xfrm>
              <a:custGeom>
                <a:avLst/>
                <a:gdLst>
                  <a:gd name="T0" fmla="*/ 294 w 294"/>
                  <a:gd name="T1" fmla="*/ 42 h 83"/>
                  <a:gd name="T2" fmla="*/ 147 w 294"/>
                  <a:gd name="T3" fmla="*/ 83 h 83"/>
                  <a:gd name="T4" fmla="*/ 115 w 294"/>
                  <a:gd name="T5" fmla="*/ 82 h 83"/>
                  <a:gd name="T6" fmla="*/ 78 w 294"/>
                  <a:gd name="T7" fmla="*/ 78 h 83"/>
                  <a:gd name="T8" fmla="*/ 50 w 294"/>
                  <a:gd name="T9" fmla="*/ 73 h 83"/>
                  <a:gd name="T10" fmla="*/ 42 w 294"/>
                  <a:gd name="T11" fmla="*/ 71 h 83"/>
                  <a:gd name="T12" fmla="*/ 15 w 294"/>
                  <a:gd name="T13" fmla="*/ 60 h 83"/>
                  <a:gd name="T14" fmla="*/ 11 w 294"/>
                  <a:gd name="T15" fmla="*/ 58 h 83"/>
                  <a:gd name="T16" fmla="*/ 0 w 294"/>
                  <a:gd name="T17" fmla="*/ 42 h 83"/>
                  <a:gd name="T18" fmla="*/ 0 w 294"/>
                  <a:gd name="T19" fmla="*/ 40 h 83"/>
                  <a:gd name="T20" fmla="*/ 147 w 294"/>
                  <a:gd name="T21" fmla="*/ 0 h 83"/>
                  <a:gd name="T22" fmla="*/ 203 w 294"/>
                  <a:gd name="T23" fmla="*/ 3 h 83"/>
                  <a:gd name="T24" fmla="*/ 212 w 294"/>
                  <a:gd name="T25" fmla="*/ 4 h 83"/>
                  <a:gd name="T26" fmla="*/ 250 w 294"/>
                  <a:gd name="T27" fmla="*/ 12 h 83"/>
                  <a:gd name="T28" fmla="*/ 257 w 294"/>
                  <a:gd name="T29" fmla="*/ 14 h 83"/>
                  <a:gd name="T30" fmla="*/ 277 w 294"/>
                  <a:gd name="T31" fmla="*/ 22 h 83"/>
                  <a:gd name="T32" fmla="*/ 291 w 294"/>
                  <a:gd name="T33" fmla="*/ 32 h 83"/>
                  <a:gd name="T34" fmla="*/ 294 w 294"/>
                  <a:gd name="T35" fmla="*/ 40 h 83"/>
                  <a:gd name="T36" fmla="*/ 294 w 294"/>
                  <a:gd name="T3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4" h="83">
                    <a:moveTo>
                      <a:pt x="294" y="42"/>
                    </a:moveTo>
                    <a:cubicBezTo>
                      <a:pt x="294" y="65"/>
                      <a:pt x="229" y="83"/>
                      <a:pt x="147" y="83"/>
                    </a:cubicBezTo>
                    <a:cubicBezTo>
                      <a:pt x="136" y="83"/>
                      <a:pt x="125" y="83"/>
                      <a:pt x="115" y="82"/>
                    </a:cubicBezTo>
                    <a:cubicBezTo>
                      <a:pt x="102" y="82"/>
                      <a:pt x="90" y="80"/>
                      <a:pt x="78" y="78"/>
                    </a:cubicBezTo>
                    <a:cubicBezTo>
                      <a:pt x="68" y="77"/>
                      <a:pt x="58" y="75"/>
                      <a:pt x="50" y="73"/>
                    </a:cubicBezTo>
                    <a:cubicBezTo>
                      <a:pt x="47" y="72"/>
                      <a:pt x="44" y="71"/>
                      <a:pt x="42" y="71"/>
                    </a:cubicBezTo>
                    <a:cubicBezTo>
                      <a:pt x="31" y="68"/>
                      <a:pt x="22" y="64"/>
                      <a:pt x="15" y="60"/>
                    </a:cubicBezTo>
                    <a:cubicBezTo>
                      <a:pt x="14" y="59"/>
                      <a:pt x="13" y="58"/>
                      <a:pt x="11" y="58"/>
                    </a:cubicBezTo>
                    <a:cubicBezTo>
                      <a:pt x="4" y="53"/>
                      <a:pt x="0" y="47"/>
                      <a:pt x="0" y="42"/>
                    </a:cubicBezTo>
                    <a:cubicBezTo>
                      <a:pt x="0" y="41"/>
                      <a:pt x="0" y="41"/>
                      <a:pt x="0" y="40"/>
                    </a:cubicBezTo>
                    <a:cubicBezTo>
                      <a:pt x="3" y="18"/>
                      <a:pt x="68" y="0"/>
                      <a:pt x="147" y="0"/>
                    </a:cubicBezTo>
                    <a:cubicBezTo>
                      <a:pt x="167" y="0"/>
                      <a:pt x="185" y="1"/>
                      <a:pt x="203" y="3"/>
                    </a:cubicBezTo>
                    <a:cubicBezTo>
                      <a:pt x="206" y="3"/>
                      <a:pt x="209" y="4"/>
                      <a:pt x="212" y="4"/>
                    </a:cubicBezTo>
                    <a:cubicBezTo>
                      <a:pt x="226" y="6"/>
                      <a:pt x="239" y="9"/>
                      <a:pt x="250" y="12"/>
                    </a:cubicBezTo>
                    <a:cubicBezTo>
                      <a:pt x="252" y="12"/>
                      <a:pt x="254" y="13"/>
                      <a:pt x="257" y="14"/>
                    </a:cubicBezTo>
                    <a:cubicBezTo>
                      <a:pt x="265" y="16"/>
                      <a:pt x="272" y="19"/>
                      <a:pt x="277" y="22"/>
                    </a:cubicBezTo>
                    <a:cubicBezTo>
                      <a:pt x="283" y="25"/>
                      <a:pt x="288" y="29"/>
                      <a:pt x="291" y="32"/>
                    </a:cubicBezTo>
                    <a:cubicBezTo>
                      <a:pt x="293" y="35"/>
                      <a:pt x="294" y="37"/>
                      <a:pt x="294" y="40"/>
                    </a:cubicBezTo>
                    <a:cubicBezTo>
                      <a:pt x="294" y="41"/>
                      <a:pt x="294" y="41"/>
                      <a:pt x="294"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0" name="Rectangle 350"/>
              <p:cNvSpPr>
                <a:spLocks noChangeArrowheads="1"/>
              </p:cNvSpPr>
              <p:nvPr/>
            </p:nvSpPr>
            <p:spPr bwMode="auto">
              <a:xfrm>
                <a:off x="3777" y="2424"/>
                <a:ext cx="505" cy="123"/>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1" name="Freeform 351"/>
              <p:cNvSpPr/>
              <p:nvPr/>
            </p:nvSpPr>
            <p:spPr bwMode="auto">
              <a:xfrm>
                <a:off x="3619" y="2478"/>
                <a:ext cx="47" cy="17"/>
              </a:xfrm>
              <a:custGeom>
                <a:avLst/>
                <a:gdLst>
                  <a:gd name="T0" fmla="*/ 15 w 20"/>
                  <a:gd name="T1" fmla="*/ 0 h 7"/>
                  <a:gd name="T2" fmla="*/ 0 w 20"/>
                  <a:gd name="T3" fmla="*/ 5 h 7"/>
                  <a:gd name="T4" fmla="*/ 4 w 20"/>
                  <a:gd name="T5" fmla="*/ 7 h 7"/>
                  <a:gd name="T6" fmla="*/ 20 w 20"/>
                  <a:gd name="T7" fmla="*/ 2 h 7"/>
                  <a:gd name="T8" fmla="*/ 17 w 20"/>
                  <a:gd name="T9" fmla="*/ 1 h 7"/>
                  <a:gd name="T10" fmla="*/ 15 w 20"/>
                  <a:gd name="T11" fmla="*/ 0 h 7"/>
                </a:gdLst>
                <a:ahLst/>
                <a:cxnLst>
                  <a:cxn ang="0">
                    <a:pos x="T0" y="T1"/>
                  </a:cxn>
                  <a:cxn ang="0">
                    <a:pos x="T2" y="T3"/>
                  </a:cxn>
                  <a:cxn ang="0">
                    <a:pos x="T4" y="T5"/>
                  </a:cxn>
                  <a:cxn ang="0">
                    <a:pos x="T6" y="T7"/>
                  </a:cxn>
                  <a:cxn ang="0">
                    <a:pos x="T8" y="T9"/>
                  </a:cxn>
                  <a:cxn ang="0">
                    <a:pos x="T10" y="T11"/>
                  </a:cxn>
                </a:cxnLst>
                <a:rect l="0" t="0" r="r" b="b"/>
                <a:pathLst>
                  <a:path w="20" h="7">
                    <a:moveTo>
                      <a:pt x="15" y="0"/>
                    </a:moveTo>
                    <a:cubicBezTo>
                      <a:pt x="0" y="5"/>
                      <a:pt x="0" y="5"/>
                      <a:pt x="0" y="5"/>
                    </a:cubicBezTo>
                    <a:cubicBezTo>
                      <a:pt x="2" y="5"/>
                      <a:pt x="3" y="6"/>
                      <a:pt x="4" y="7"/>
                    </a:cubicBezTo>
                    <a:cubicBezTo>
                      <a:pt x="20" y="2"/>
                      <a:pt x="20" y="2"/>
                      <a:pt x="20" y="2"/>
                    </a:cubicBezTo>
                    <a:cubicBezTo>
                      <a:pt x="19" y="2"/>
                      <a:pt x="18" y="1"/>
                      <a:pt x="17" y="1"/>
                    </a:cubicBezTo>
                    <a:cubicBezTo>
                      <a:pt x="16" y="1"/>
                      <a:pt x="16" y="1"/>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2" name="Freeform 352"/>
              <p:cNvSpPr/>
              <p:nvPr/>
            </p:nvSpPr>
            <p:spPr bwMode="auto">
              <a:xfrm>
                <a:off x="3692" y="2507"/>
                <a:ext cx="66" cy="19"/>
              </a:xfrm>
              <a:custGeom>
                <a:avLst/>
                <a:gdLst>
                  <a:gd name="T0" fmla="*/ 21 w 28"/>
                  <a:gd name="T1" fmla="*/ 0 h 8"/>
                  <a:gd name="T2" fmla="*/ 0 w 28"/>
                  <a:gd name="T3" fmla="*/ 6 h 8"/>
                  <a:gd name="T4" fmla="*/ 8 w 28"/>
                  <a:gd name="T5" fmla="*/ 8 h 8"/>
                  <a:gd name="T6" fmla="*/ 28 w 28"/>
                  <a:gd name="T7" fmla="*/ 2 h 8"/>
                  <a:gd name="T8" fmla="*/ 22 w 28"/>
                  <a:gd name="T9" fmla="*/ 0 h 8"/>
                  <a:gd name="T10" fmla="*/ 21 w 28"/>
                  <a:gd name="T11" fmla="*/ 0 h 8"/>
                </a:gdLst>
                <a:ahLst/>
                <a:cxnLst>
                  <a:cxn ang="0">
                    <a:pos x="T0" y="T1"/>
                  </a:cxn>
                  <a:cxn ang="0">
                    <a:pos x="T2" y="T3"/>
                  </a:cxn>
                  <a:cxn ang="0">
                    <a:pos x="T4" y="T5"/>
                  </a:cxn>
                  <a:cxn ang="0">
                    <a:pos x="T6" y="T7"/>
                  </a:cxn>
                  <a:cxn ang="0">
                    <a:pos x="T8" y="T9"/>
                  </a:cxn>
                  <a:cxn ang="0">
                    <a:pos x="T10" y="T11"/>
                  </a:cxn>
                </a:cxnLst>
                <a:rect l="0" t="0" r="r" b="b"/>
                <a:pathLst>
                  <a:path w="28" h="8">
                    <a:moveTo>
                      <a:pt x="21" y="0"/>
                    </a:moveTo>
                    <a:cubicBezTo>
                      <a:pt x="0" y="6"/>
                      <a:pt x="0" y="6"/>
                      <a:pt x="0" y="6"/>
                    </a:cubicBezTo>
                    <a:cubicBezTo>
                      <a:pt x="2" y="6"/>
                      <a:pt x="5" y="7"/>
                      <a:pt x="8" y="8"/>
                    </a:cubicBezTo>
                    <a:cubicBezTo>
                      <a:pt x="28" y="2"/>
                      <a:pt x="28" y="2"/>
                      <a:pt x="28" y="2"/>
                    </a:cubicBezTo>
                    <a:cubicBezTo>
                      <a:pt x="26" y="1"/>
                      <a:pt x="24" y="1"/>
                      <a:pt x="22" y="0"/>
                    </a:cubicBezTo>
                    <a:cubicBezTo>
                      <a:pt x="22" y="0"/>
                      <a:pt x="21" y="0"/>
                      <a:pt x="2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3" name="Freeform 353"/>
              <p:cNvSpPr/>
              <p:nvPr/>
            </p:nvSpPr>
            <p:spPr bwMode="auto">
              <a:xfrm>
                <a:off x="3664" y="2372"/>
                <a:ext cx="556" cy="158"/>
              </a:xfrm>
              <a:custGeom>
                <a:avLst/>
                <a:gdLst>
                  <a:gd name="T0" fmla="*/ 235 w 235"/>
                  <a:gd name="T1" fmla="*/ 34 h 67"/>
                  <a:gd name="T2" fmla="*/ 235 w 235"/>
                  <a:gd name="T3" fmla="*/ 35 h 67"/>
                  <a:gd name="T4" fmla="*/ 117 w 235"/>
                  <a:gd name="T5" fmla="*/ 67 h 67"/>
                  <a:gd name="T6" fmla="*/ 0 w 235"/>
                  <a:gd name="T7" fmla="*/ 35 h 67"/>
                  <a:gd name="T8" fmla="*/ 0 w 235"/>
                  <a:gd name="T9" fmla="*/ 34 h 67"/>
                  <a:gd name="T10" fmla="*/ 117 w 235"/>
                  <a:gd name="T11" fmla="*/ 0 h 67"/>
                  <a:gd name="T12" fmla="*/ 235 w 235"/>
                  <a:gd name="T13" fmla="*/ 34 h 67"/>
                </a:gdLst>
                <a:ahLst/>
                <a:cxnLst>
                  <a:cxn ang="0">
                    <a:pos x="T0" y="T1"/>
                  </a:cxn>
                  <a:cxn ang="0">
                    <a:pos x="T2" y="T3"/>
                  </a:cxn>
                  <a:cxn ang="0">
                    <a:pos x="T4" y="T5"/>
                  </a:cxn>
                  <a:cxn ang="0">
                    <a:pos x="T6" y="T7"/>
                  </a:cxn>
                  <a:cxn ang="0">
                    <a:pos x="T8" y="T9"/>
                  </a:cxn>
                  <a:cxn ang="0">
                    <a:pos x="T10" y="T11"/>
                  </a:cxn>
                  <a:cxn ang="0">
                    <a:pos x="T12" y="T13"/>
                  </a:cxn>
                </a:cxnLst>
                <a:rect l="0" t="0" r="r" b="b"/>
                <a:pathLst>
                  <a:path w="235" h="67">
                    <a:moveTo>
                      <a:pt x="235" y="34"/>
                    </a:moveTo>
                    <a:cubicBezTo>
                      <a:pt x="235" y="34"/>
                      <a:pt x="235" y="35"/>
                      <a:pt x="235" y="35"/>
                    </a:cubicBezTo>
                    <a:cubicBezTo>
                      <a:pt x="232" y="53"/>
                      <a:pt x="180" y="67"/>
                      <a:pt x="117" y="67"/>
                    </a:cubicBezTo>
                    <a:cubicBezTo>
                      <a:pt x="54" y="67"/>
                      <a:pt x="3" y="53"/>
                      <a:pt x="0" y="35"/>
                    </a:cubicBezTo>
                    <a:cubicBezTo>
                      <a:pt x="0" y="35"/>
                      <a:pt x="0" y="34"/>
                      <a:pt x="0" y="34"/>
                    </a:cubicBezTo>
                    <a:cubicBezTo>
                      <a:pt x="0" y="15"/>
                      <a:pt x="52" y="0"/>
                      <a:pt x="117" y="0"/>
                    </a:cubicBezTo>
                    <a:cubicBezTo>
                      <a:pt x="182" y="0"/>
                      <a:pt x="235" y="15"/>
                      <a:pt x="235" y="3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4" name="Freeform 354"/>
              <p:cNvSpPr/>
              <p:nvPr/>
            </p:nvSpPr>
            <p:spPr bwMode="auto">
              <a:xfrm>
                <a:off x="3664" y="2379"/>
                <a:ext cx="556" cy="151"/>
              </a:xfrm>
              <a:custGeom>
                <a:avLst/>
                <a:gdLst>
                  <a:gd name="T0" fmla="*/ 235 w 235"/>
                  <a:gd name="T1" fmla="*/ 32 h 64"/>
                  <a:gd name="T2" fmla="*/ 117 w 235"/>
                  <a:gd name="T3" fmla="*/ 64 h 64"/>
                  <a:gd name="T4" fmla="*/ 113 w 235"/>
                  <a:gd name="T5" fmla="*/ 64 h 64"/>
                  <a:gd name="T6" fmla="*/ 73 w 235"/>
                  <a:gd name="T7" fmla="*/ 62 h 64"/>
                  <a:gd name="T8" fmla="*/ 40 w 235"/>
                  <a:gd name="T9" fmla="*/ 56 h 64"/>
                  <a:gd name="T10" fmla="*/ 32 w 235"/>
                  <a:gd name="T11" fmla="*/ 54 h 64"/>
                  <a:gd name="T12" fmla="*/ 8 w 235"/>
                  <a:gd name="T13" fmla="*/ 43 h 64"/>
                  <a:gd name="T14" fmla="*/ 4 w 235"/>
                  <a:gd name="T15" fmla="*/ 40 h 64"/>
                  <a:gd name="T16" fmla="*/ 0 w 235"/>
                  <a:gd name="T17" fmla="*/ 32 h 64"/>
                  <a:gd name="T18" fmla="*/ 117 w 235"/>
                  <a:gd name="T19" fmla="*/ 0 h 64"/>
                  <a:gd name="T20" fmla="*/ 141 w 235"/>
                  <a:gd name="T21" fmla="*/ 1 h 64"/>
                  <a:gd name="T22" fmla="*/ 152 w 235"/>
                  <a:gd name="T23" fmla="*/ 2 h 64"/>
                  <a:gd name="T24" fmla="*/ 193 w 235"/>
                  <a:gd name="T25" fmla="*/ 8 h 64"/>
                  <a:gd name="T26" fmla="*/ 200 w 235"/>
                  <a:gd name="T27" fmla="*/ 10 h 64"/>
                  <a:gd name="T28" fmla="*/ 223 w 235"/>
                  <a:gd name="T29" fmla="*/ 19 h 64"/>
                  <a:gd name="T30" fmla="*/ 234 w 235"/>
                  <a:gd name="T31" fmla="*/ 30 h 64"/>
                  <a:gd name="T32" fmla="*/ 235 w 235"/>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64">
                    <a:moveTo>
                      <a:pt x="235" y="32"/>
                    </a:moveTo>
                    <a:cubicBezTo>
                      <a:pt x="232" y="50"/>
                      <a:pt x="180" y="64"/>
                      <a:pt x="117" y="64"/>
                    </a:cubicBezTo>
                    <a:cubicBezTo>
                      <a:pt x="116" y="64"/>
                      <a:pt x="115" y="64"/>
                      <a:pt x="113" y="64"/>
                    </a:cubicBezTo>
                    <a:cubicBezTo>
                      <a:pt x="99" y="64"/>
                      <a:pt x="86" y="63"/>
                      <a:pt x="73" y="62"/>
                    </a:cubicBezTo>
                    <a:cubicBezTo>
                      <a:pt x="61" y="60"/>
                      <a:pt x="49" y="58"/>
                      <a:pt x="40" y="56"/>
                    </a:cubicBezTo>
                    <a:cubicBezTo>
                      <a:pt x="37" y="55"/>
                      <a:pt x="35" y="54"/>
                      <a:pt x="32" y="54"/>
                    </a:cubicBezTo>
                    <a:cubicBezTo>
                      <a:pt x="22" y="51"/>
                      <a:pt x="13" y="47"/>
                      <a:pt x="8" y="43"/>
                    </a:cubicBezTo>
                    <a:cubicBezTo>
                      <a:pt x="6" y="42"/>
                      <a:pt x="5" y="41"/>
                      <a:pt x="4" y="40"/>
                    </a:cubicBezTo>
                    <a:cubicBezTo>
                      <a:pt x="2" y="37"/>
                      <a:pt x="0" y="35"/>
                      <a:pt x="0" y="32"/>
                    </a:cubicBezTo>
                    <a:cubicBezTo>
                      <a:pt x="3" y="14"/>
                      <a:pt x="54" y="0"/>
                      <a:pt x="117" y="0"/>
                    </a:cubicBezTo>
                    <a:cubicBezTo>
                      <a:pt x="125" y="0"/>
                      <a:pt x="133" y="1"/>
                      <a:pt x="141" y="1"/>
                    </a:cubicBezTo>
                    <a:cubicBezTo>
                      <a:pt x="144" y="1"/>
                      <a:pt x="148" y="1"/>
                      <a:pt x="152" y="2"/>
                    </a:cubicBezTo>
                    <a:cubicBezTo>
                      <a:pt x="167" y="3"/>
                      <a:pt x="181" y="5"/>
                      <a:pt x="193" y="8"/>
                    </a:cubicBezTo>
                    <a:cubicBezTo>
                      <a:pt x="195" y="9"/>
                      <a:pt x="198" y="9"/>
                      <a:pt x="200" y="10"/>
                    </a:cubicBezTo>
                    <a:cubicBezTo>
                      <a:pt x="209" y="13"/>
                      <a:pt x="217" y="16"/>
                      <a:pt x="223" y="19"/>
                    </a:cubicBezTo>
                    <a:cubicBezTo>
                      <a:pt x="229" y="22"/>
                      <a:pt x="232" y="26"/>
                      <a:pt x="234" y="30"/>
                    </a:cubicBezTo>
                    <a:cubicBezTo>
                      <a:pt x="234" y="30"/>
                      <a:pt x="235" y="31"/>
                      <a:pt x="235"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5" name="Freeform 355"/>
              <p:cNvSpPr/>
              <p:nvPr/>
            </p:nvSpPr>
            <p:spPr bwMode="auto">
              <a:xfrm>
                <a:off x="3836" y="2519"/>
                <a:ext cx="133" cy="11"/>
              </a:xfrm>
              <a:custGeom>
                <a:avLst/>
                <a:gdLst>
                  <a:gd name="T0" fmla="*/ 10 w 56"/>
                  <a:gd name="T1" fmla="*/ 0 h 5"/>
                  <a:gd name="T2" fmla="*/ 0 w 56"/>
                  <a:gd name="T3" fmla="*/ 3 h 5"/>
                  <a:gd name="T4" fmla="*/ 40 w 56"/>
                  <a:gd name="T5" fmla="*/ 5 h 5"/>
                  <a:gd name="T6" fmla="*/ 56 w 56"/>
                  <a:gd name="T7" fmla="*/ 1 h 5"/>
                  <a:gd name="T8" fmla="*/ 42 w 56"/>
                  <a:gd name="T9" fmla="*/ 1 h 5"/>
                  <a:gd name="T10" fmla="*/ 39 w 56"/>
                  <a:gd name="T11" fmla="*/ 1 h 5"/>
                  <a:gd name="T12" fmla="*/ 38 w 56"/>
                  <a:gd name="T13" fmla="*/ 1 h 5"/>
                  <a:gd name="T14" fmla="*/ 22 w 56"/>
                  <a:gd name="T15" fmla="*/ 1 h 5"/>
                  <a:gd name="T16" fmla="*/ 18 w 56"/>
                  <a:gd name="T17" fmla="*/ 0 h 5"/>
                  <a:gd name="T18" fmla="*/ 10 w 5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
                    <a:moveTo>
                      <a:pt x="10" y="0"/>
                    </a:moveTo>
                    <a:cubicBezTo>
                      <a:pt x="0" y="3"/>
                      <a:pt x="0" y="3"/>
                      <a:pt x="0" y="3"/>
                    </a:cubicBezTo>
                    <a:cubicBezTo>
                      <a:pt x="13" y="4"/>
                      <a:pt x="26" y="5"/>
                      <a:pt x="40" y="5"/>
                    </a:cubicBezTo>
                    <a:cubicBezTo>
                      <a:pt x="56" y="1"/>
                      <a:pt x="56" y="1"/>
                      <a:pt x="56" y="1"/>
                    </a:cubicBezTo>
                    <a:cubicBezTo>
                      <a:pt x="51" y="1"/>
                      <a:pt x="46" y="1"/>
                      <a:pt x="42" y="1"/>
                    </a:cubicBezTo>
                    <a:cubicBezTo>
                      <a:pt x="41" y="1"/>
                      <a:pt x="40" y="1"/>
                      <a:pt x="39" y="1"/>
                    </a:cubicBezTo>
                    <a:cubicBezTo>
                      <a:pt x="38" y="1"/>
                      <a:pt x="38" y="1"/>
                      <a:pt x="38" y="1"/>
                    </a:cubicBezTo>
                    <a:cubicBezTo>
                      <a:pt x="32" y="1"/>
                      <a:pt x="27" y="1"/>
                      <a:pt x="22" y="1"/>
                    </a:cubicBezTo>
                    <a:cubicBezTo>
                      <a:pt x="21" y="0"/>
                      <a:pt x="19" y="0"/>
                      <a:pt x="18" y="0"/>
                    </a:cubicBezTo>
                    <a:cubicBezTo>
                      <a:pt x="15" y="0"/>
                      <a:pt x="12" y="0"/>
                      <a:pt x="1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6" name="Freeform 356"/>
              <p:cNvSpPr/>
              <p:nvPr/>
            </p:nvSpPr>
            <p:spPr bwMode="auto">
              <a:xfrm>
                <a:off x="3739" y="2504"/>
                <a:ext cx="26" cy="8"/>
              </a:xfrm>
              <a:custGeom>
                <a:avLst/>
                <a:gdLst>
                  <a:gd name="T0" fmla="*/ 3 w 11"/>
                  <a:gd name="T1" fmla="*/ 0 h 3"/>
                  <a:gd name="T2" fmla="*/ 0 w 11"/>
                  <a:gd name="T3" fmla="*/ 1 h 3"/>
                  <a:gd name="T4" fmla="*/ 8 w 11"/>
                  <a:gd name="T5" fmla="*/ 3 h 3"/>
                  <a:gd name="T6" fmla="*/ 11 w 11"/>
                  <a:gd name="T7" fmla="*/ 2 h 3"/>
                  <a:gd name="T8" fmla="*/ 11 w 11"/>
                  <a:gd name="T9" fmla="*/ 1 h 3"/>
                  <a:gd name="T10" fmla="*/ 5 w 11"/>
                  <a:gd name="T11" fmla="*/ 0 h 3"/>
                  <a:gd name="T12" fmla="*/ 3 w 11"/>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1" h="3">
                    <a:moveTo>
                      <a:pt x="3" y="0"/>
                    </a:moveTo>
                    <a:cubicBezTo>
                      <a:pt x="0" y="1"/>
                      <a:pt x="0" y="1"/>
                      <a:pt x="0" y="1"/>
                    </a:cubicBezTo>
                    <a:cubicBezTo>
                      <a:pt x="3" y="1"/>
                      <a:pt x="5" y="2"/>
                      <a:pt x="8" y="3"/>
                    </a:cubicBezTo>
                    <a:cubicBezTo>
                      <a:pt x="11" y="2"/>
                      <a:pt x="11" y="2"/>
                      <a:pt x="11" y="2"/>
                    </a:cubicBezTo>
                    <a:cubicBezTo>
                      <a:pt x="11" y="2"/>
                      <a:pt x="11" y="2"/>
                      <a:pt x="11" y="1"/>
                    </a:cubicBezTo>
                    <a:cubicBezTo>
                      <a:pt x="9" y="1"/>
                      <a:pt x="7" y="1"/>
                      <a:pt x="5" y="0"/>
                    </a:cubicBezTo>
                    <a:cubicBezTo>
                      <a:pt x="4" y="0"/>
                      <a:pt x="3" y="0"/>
                      <a:pt x="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7" name="Freeform 357"/>
              <p:cNvSpPr/>
              <p:nvPr/>
            </p:nvSpPr>
            <p:spPr bwMode="auto">
              <a:xfrm>
                <a:off x="3815" y="2398"/>
                <a:ext cx="263" cy="111"/>
              </a:xfrm>
              <a:custGeom>
                <a:avLst/>
                <a:gdLst>
                  <a:gd name="T0" fmla="*/ 70 w 111"/>
                  <a:gd name="T1" fmla="*/ 42 h 47"/>
                  <a:gd name="T2" fmla="*/ 70 w 111"/>
                  <a:gd name="T3" fmla="*/ 47 h 47"/>
                  <a:gd name="T4" fmla="*/ 45 w 111"/>
                  <a:gd name="T5" fmla="*/ 47 h 47"/>
                  <a:gd name="T6" fmla="*/ 45 w 111"/>
                  <a:gd name="T7" fmla="*/ 42 h 47"/>
                  <a:gd name="T8" fmla="*/ 0 w 111"/>
                  <a:gd name="T9" fmla="*/ 38 h 47"/>
                  <a:gd name="T10" fmla="*/ 13 w 111"/>
                  <a:gd name="T11" fmla="*/ 30 h 47"/>
                  <a:gd name="T12" fmla="*/ 54 w 111"/>
                  <a:gd name="T13" fmla="*/ 33 h 47"/>
                  <a:gd name="T14" fmla="*/ 70 w 111"/>
                  <a:gd name="T15" fmla="*/ 31 h 47"/>
                  <a:gd name="T16" fmla="*/ 2 w 111"/>
                  <a:gd name="T17" fmla="*/ 17 h 47"/>
                  <a:gd name="T18" fmla="*/ 45 w 111"/>
                  <a:gd name="T19" fmla="*/ 6 h 47"/>
                  <a:gd name="T20" fmla="*/ 45 w 111"/>
                  <a:gd name="T21" fmla="*/ 0 h 47"/>
                  <a:gd name="T22" fmla="*/ 70 w 111"/>
                  <a:gd name="T23" fmla="*/ 0 h 47"/>
                  <a:gd name="T24" fmla="*/ 70 w 111"/>
                  <a:gd name="T25" fmla="*/ 5 h 47"/>
                  <a:gd name="T26" fmla="*/ 105 w 111"/>
                  <a:gd name="T27" fmla="*/ 8 h 47"/>
                  <a:gd name="T28" fmla="*/ 93 w 111"/>
                  <a:gd name="T29" fmla="*/ 17 h 47"/>
                  <a:gd name="T30" fmla="*/ 59 w 111"/>
                  <a:gd name="T31" fmla="*/ 14 h 47"/>
                  <a:gd name="T32" fmla="*/ 43 w 111"/>
                  <a:gd name="T33" fmla="*/ 17 h 47"/>
                  <a:gd name="T34" fmla="*/ 111 w 111"/>
                  <a:gd name="T35" fmla="*/ 30 h 47"/>
                  <a:gd name="T36" fmla="*/ 70 w 111"/>
                  <a:gd name="T3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2"/>
                    </a:moveTo>
                    <a:cubicBezTo>
                      <a:pt x="70" y="47"/>
                      <a:pt x="70" y="47"/>
                      <a:pt x="70" y="47"/>
                    </a:cubicBezTo>
                    <a:cubicBezTo>
                      <a:pt x="45" y="47"/>
                      <a:pt x="45" y="47"/>
                      <a:pt x="45" y="47"/>
                    </a:cubicBezTo>
                    <a:cubicBezTo>
                      <a:pt x="45" y="42"/>
                      <a:pt x="45" y="42"/>
                      <a:pt x="45" y="42"/>
                    </a:cubicBezTo>
                    <a:cubicBezTo>
                      <a:pt x="27" y="42"/>
                      <a:pt x="10" y="40"/>
                      <a:pt x="0" y="38"/>
                    </a:cubicBezTo>
                    <a:cubicBezTo>
                      <a:pt x="13" y="30"/>
                      <a:pt x="13" y="30"/>
                      <a:pt x="13" y="30"/>
                    </a:cubicBezTo>
                    <a:cubicBezTo>
                      <a:pt x="25" y="32"/>
                      <a:pt x="40" y="33"/>
                      <a:pt x="54" y="33"/>
                    </a:cubicBezTo>
                    <a:cubicBezTo>
                      <a:pt x="65" y="33"/>
                      <a:pt x="70" y="32"/>
                      <a:pt x="70" y="31"/>
                    </a:cubicBezTo>
                    <a:cubicBezTo>
                      <a:pt x="70" y="27"/>
                      <a:pt x="2" y="30"/>
                      <a:pt x="2" y="17"/>
                    </a:cubicBezTo>
                    <a:cubicBezTo>
                      <a:pt x="2" y="11"/>
                      <a:pt x="16" y="7"/>
                      <a:pt x="45" y="6"/>
                    </a:cubicBezTo>
                    <a:cubicBezTo>
                      <a:pt x="45" y="0"/>
                      <a:pt x="45" y="0"/>
                      <a:pt x="45" y="0"/>
                    </a:cubicBezTo>
                    <a:cubicBezTo>
                      <a:pt x="70" y="0"/>
                      <a:pt x="70" y="0"/>
                      <a:pt x="70" y="0"/>
                    </a:cubicBezTo>
                    <a:cubicBezTo>
                      <a:pt x="70" y="5"/>
                      <a:pt x="70" y="5"/>
                      <a:pt x="70" y="5"/>
                    </a:cubicBezTo>
                    <a:cubicBezTo>
                      <a:pt x="83" y="6"/>
                      <a:pt x="95" y="7"/>
                      <a:pt x="105" y="8"/>
                    </a:cubicBezTo>
                    <a:cubicBezTo>
                      <a:pt x="93" y="17"/>
                      <a:pt x="93" y="17"/>
                      <a:pt x="93" y="17"/>
                    </a:cubicBezTo>
                    <a:cubicBezTo>
                      <a:pt x="81" y="15"/>
                      <a:pt x="69" y="14"/>
                      <a:pt x="59" y="14"/>
                    </a:cubicBezTo>
                    <a:cubicBezTo>
                      <a:pt x="46" y="14"/>
                      <a:pt x="43" y="15"/>
                      <a:pt x="43" y="17"/>
                    </a:cubicBezTo>
                    <a:cubicBezTo>
                      <a:pt x="43" y="21"/>
                      <a:pt x="111" y="17"/>
                      <a:pt x="111" y="30"/>
                    </a:cubicBezTo>
                    <a:cubicBezTo>
                      <a:pt x="111" y="36"/>
                      <a:pt x="97" y="40"/>
                      <a:pt x="70" y="4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8" name="Freeform 358"/>
              <p:cNvSpPr/>
              <p:nvPr/>
            </p:nvSpPr>
            <p:spPr bwMode="auto">
              <a:xfrm>
                <a:off x="3813" y="2393"/>
                <a:ext cx="263" cy="111"/>
              </a:xfrm>
              <a:custGeom>
                <a:avLst/>
                <a:gdLst>
                  <a:gd name="T0" fmla="*/ 70 w 111"/>
                  <a:gd name="T1" fmla="*/ 42 h 47"/>
                  <a:gd name="T2" fmla="*/ 70 w 111"/>
                  <a:gd name="T3" fmla="*/ 47 h 47"/>
                  <a:gd name="T4" fmla="*/ 45 w 111"/>
                  <a:gd name="T5" fmla="*/ 47 h 47"/>
                  <a:gd name="T6" fmla="*/ 45 w 111"/>
                  <a:gd name="T7" fmla="*/ 42 h 47"/>
                  <a:gd name="T8" fmla="*/ 0 w 111"/>
                  <a:gd name="T9" fmla="*/ 38 h 47"/>
                  <a:gd name="T10" fmla="*/ 13 w 111"/>
                  <a:gd name="T11" fmla="*/ 30 h 47"/>
                  <a:gd name="T12" fmla="*/ 54 w 111"/>
                  <a:gd name="T13" fmla="*/ 33 h 47"/>
                  <a:gd name="T14" fmla="*/ 70 w 111"/>
                  <a:gd name="T15" fmla="*/ 31 h 47"/>
                  <a:gd name="T16" fmla="*/ 2 w 111"/>
                  <a:gd name="T17" fmla="*/ 17 h 47"/>
                  <a:gd name="T18" fmla="*/ 45 w 111"/>
                  <a:gd name="T19" fmla="*/ 6 h 47"/>
                  <a:gd name="T20" fmla="*/ 45 w 111"/>
                  <a:gd name="T21" fmla="*/ 0 h 47"/>
                  <a:gd name="T22" fmla="*/ 70 w 111"/>
                  <a:gd name="T23" fmla="*/ 0 h 47"/>
                  <a:gd name="T24" fmla="*/ 70 w 111"/>
                  <a:gd name="T25" fmla="*/ 6 h 47"/>
                  <a:gd name="T26" fmla="*/ 106 w 111"/>
                  <a:gd name="T27" fmla="*/ 9 h 47"/>
                  <a:gd name="T28" fmla="*/ 93 w 111"/>
                  <a:gd name="T29" fmla="*/ 17 h 47"/>
                  <a:gd name="T30" fmla="*/ 59 w 111"/>
                  <a:gd name="T31" fmla="*/ 14 h 47"/>
                  <a:gd name="T32" fmla="*/ 43 w 111"/>
                  <a:gd name="T33" fmla="*/ 17 h 47"/>
                  <a:gd name="T34" fmla="*/ 111 w 111"/>
                  <a:gd name="T35" fmla="*/ 30 h 47"/>
                  <a:gd name="T36" fmla="*/ 70 w 111"/>
                  <a:gd name="T3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2"/>
                    </a:moveTo>
                    <a:cubicBezTo>
                      <a:pt x="70" y="47"/>
                      <a:pt x="70" y="47"/>
                      <a:pt x="70" y="47"/>
                    </a:cubicBezTo>
                    <a:cubicBezTo>
                      <a:pt x="45" y="47"/>
                      <a:pt x="45" y="47"/>
                      <a:pt x="45" y="47"/>
                    </a:cubicBezTo>
                    <a:cubicBezTo>
                      <a:pt x="45" y="42"/>
                      <a:pt x="45" y="42"/>
                      <a:pt x="45" y="42"/>
                    </a:cubicBezTo>
                    <a:cubicBezTo>
                      <a:pt x="28" y="42"/>
                      <a:pt x="10" y="40"/>
                      <a:pt x="0" y="38"/>
                    </a:cubicBezTo>
                    <a:cubicBezTo>
                      <a:pt x="13" y="30"/>
                      <a:pt x="13" y="30"/>
                      <a:pt x="13" y="30"/>
                    </a:cubicBezTo>
                    <a:cubicBezTo>
                      <a:pt x="25" y="32"/>
                      <a:pt x="40" y="33"/>
                      <a:pt x="54" y="33"/>
                    </a:cubicBezTo>
                    <a:cubicBezTo>
                      <a:pt x="66" y="33"/>
                      <a:pt x="70" y="32"/>
                      <a:pt x="70" y="31"/>
                    </a:cubicBezTo>
                    <a:cubicBezTo>
                      <a:pt x="70" y="27"/>
                      <a:pt x="2" y="30"/>
                      <a:pt x="2" y="17"/>
                    </a:cubicBezTo>
                    <a:cubicBezTo>
                      <a:pt x="2" y="12"/>
                      <a:pt x="16" y="7"/>
                      <a:pt x="45" y="6"/>
                    </a:cubicBezTo>
                    <a:cubicBezTo>
                      <a:pt x="45" y="0"/>
                      <a:pt x="45" y="0"/>
                      <a:pt x="45" y="0"/>
                    </a:cubicBezTo>
                    <a:cubicBezTo>
                      <a:pt x="70" y="0"/>
                      <a:pt x="70" y="0"/>
                      <a:pt x="70" y="0"/>
                    </a:cubicBezTo>
                    <a:cubicBezTo>
                      <a:pt x="70" y="6"/>
                      <a:pt x="70" y="6"/>
                      <a:pt x="70" y="6"/>
                    </a:cubicBezTo>
                    <a:cubicBezTo>
                      <a:pt x="83" y="6"/>
                      <a:pt x="96" y="7"/>
                      <a:pt x="106" y="9"/>
                    </a:cubicBezTo>
                    <a:cubicBezTo>
                      <a:pt x="93" y="17"/>
                      <a:pt x="93" y="17"/>
                      <a:pt x="93" y="17"/>
                    </a:cubicBezTo>
                    <a:cubicBezTo>
                      <a:pt x="81" y="15"/>
                      <a:pt x="70" y="14"/>
                      <a:pt x="59" y="14"/>
                    </a:cubicBezTo>
                    <a:cubicBezTo>
                      <a:pt x="47" y="14"/>
                      <a:pt x="43" y="15"/>
                      <a:pt x="43" y="17"/>
                    </a:cubicBezTo>
                    <a:cubicBezTo>
                      <a:pt x="43" y="21"/>
                      <a:pt x="111" y="17"/>
                      <a:pt x="111" y="30"/>
                    </a:cubicBezTo>
                    <a:cubicBezTo>
                      <a:pt x="111" y="36"/>
                      <a:pt x="97" y="40"/>
                      <a:pt x="70"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9" name="Freeform 359"/>
              <p:cNvSpPr/>
              <p:nvPr/>
            </p:nvSpPr>
            <p:spPr bwMode="auto">
              <a:xfrm>
                <a:off x="3581" y="2334"/>
                <a:ext cx="696" cy="187"/>
              </a:xfrm>
              <a:custGeom>
                <a:avLst/>
                <a:gdLst>
                  <a:gd name="T0" fmla="*/ 294 w 294"/>
                  <a:gd name="T1" fmla="*/ 33 h 79"/>
                  <a:gd name="T2" fmla="*/ 282 w 294"/>
                  <a:gd name="T3" fmla="*/ 51 h 79"/>
                  <a:gd name="T4" fmla="*/ 263 w 294"/>
                  <a:gd name="T5" fmla="*/ 61 h 79"/>
                  <a:gd name="T6" fmla="*/ 243 w 294"/>
                  <a:gd name="T7" fmla="*/ 68 h 79"/>
                  <a:gd name="T8" fmla="*/ 224 w 294"/>
                  <a:gd name="T9" fmla="*/ 72 h 79"/>
                  <a:gd name="T10" fmla="*/ 204 w 294"/>
                  <a:gd name="T11" fmla="*/ 75 h 79"/>
                  <a:gd name="T12" fmla="*/ 185 w 294"/>
                  <a:gd name="T13" fmla="*/ 77 h 79"/>
                  <a:gd name="T14" fmla="*/ 165 w 294"/>
                  <a:gd name="T15" fmla="*/ 78 h 79"/>
                  <a:gd name="T16" fmla="*/ 147 w 294"/>
                  <a:gd name="T17" fmla="*/ 79 h 79"/>
                  <a:gd name="T18" fmla="*/ 130 w 294"/>
                  <a:gd name="T19" fmla="*/ 79 h 79"/>
                  <a:gd name="T20" fmla="*/ 115 w 294"/>
                  <a:gd name="T21" fmla="*/ 78 h 79"/>
                  <a:gd name="T22" fmla="*/ 107 w 294"/>
                  <a:gd name="T23" fmla="*/ 77 h 79"/>
                  <a:gd name="T24" fmla="*/ 87 w 294"/>
                  <a:gd name="T25" fmla="*/ 75 h 79"/>
                  <a:gd name="T26" fmla="*/ 72 w 294"/>
                  <a:gd name="T27" fmla="*/ 72 h 79"/>
                  <a:gd name="T28" fmla="*/ 52 w 294"/>
                  <a:gd name="T29" fmla="*/ 68 h 79"/>
                  <a:gd name="T30" fmla="*/ 48 w 294"/>
                  <a:gd name="T31" fmla="*/ 67 h 79"/>
                  <a:gd name="T32" fmla="*/ 33 w 294"/>
                  <a:gd name="T33" fmla="*/ 62 h 79"/>
                  <a:gd name="T34" fmla="*/ 15 w 294"/>
                  <a:gd name="T35" fmla="*/ 53 h 79"/>
                  <a:gd name="T36" fmla="*/ 11 w 294"/>
                  <a:gd name="T37" fmla="*/ 51 h 79"/>
                  <a:gd name="T38" fmla="*/ 0 w 294"/>
                  <a:gd name="T39" fmla="*/ 33 h 79"/>
                  <a:gd name="T40" fmla="*/ 0 w 294"/>
                  <a:gd name="T41" fmla="*/ 1 h 79"/>
                  <a:gd name="T42" fmla="*/ 13 w 294"/>
                  <a:gd name="T43" fmla="*/ 1 h 79"/>
                  <a:gd name="T44" fmla="*/ 33 w 294"/>
                  <a:gd name="T45" fmla="*/ 1 h 79"/>
                  <a:gd name="T46" fmla="*/ 48 w 294"/>
                  <a:gd name="T47" fmla="*/ 1 h 79"/>
                  <a:gd name="T48" fmla="*/ 67 w 294"/>
                  <a:gd name="T49" fmla="*/ 1 h 79"/>
                  <a:gd name="T50" fmla="*/ 87 w 294"/>
                  <a:gd name="T51" fmla="*/ 1 h 79"/>
                  <a:gd name="T52" fmla="*/ 107 w 294"/>
                  <a:gd name="T53" fmla="*/ 1 h 79"/>
                  <a:gd name="T54" fmla="*/ 126 w 294"/>
                  <a:gd name="T55" fmla="*/ 1 h 79"/>
                  <a:gd name="T56" fmla="*/ 146 w 294"/>
                  <a:gd name="T57" fmla="*/ 1 h 79"/>
                  <a:gd name="T58" fmla="*/ 165 w 294"/>
                  <a:gd name="T59" fmla="*/ 1 h 79"/>
                  <a:gd name="T60" fmla="*/ 185 w 294"/>
                  <a:gd name="T61" fmla="*/ 1 h 79"/>
                  <a:gd name="T62" fmla="*/ 204 w 294"/>
                  <a:gd name="T63" fmla="*/ 1 h 79"/>
                  <a:gd name="T64" fmla="*/ 224 w 294"/>
                  <a:gd name="T65" fmla="*/ 0 h 79"/>
                  <a:gd name="T66" fmla="*/ 243 w 294"/>
                  <a:gd name="T67" fmla="*/ 0 h 79"/>
                  <a:gd name="T68" fmla="*/ 248 w 294"/>
                  <a:gd name="T69" fmla="*/ 0 h 79"/>
                  <a:gd name="T70" fmla="*/ 267 w 294"/>
                  <a:gd name="T71" fmla="*/ 0 h 79"/>
                  <a:gd name="T72" fmla="*/ 286 w 294"/>
                  <a:gd name="T73" fmla="*/ 0 h 79"/>
                  <a:gd name="T74" fmla="*/ 294 w 294"/>
                  <a:gd name="T75"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4" h="79">
                    <a:moveTo>
                      <a:pt x="294" y="33"/>
                    </a:moveTo>
                    <a:cubicBezTo>
                      <a:pt x="294" y="33"/>
                      <a:pt x="294" y="33"/>
                      <a:pt x="294" y="33"/>
                    </a:cubicBezTo>
                    <a:cubicBezTo>
                      <a:pt x="294" y="38"/>
                      <a:pt x="291" y="43"/>
                      <a:pt x="286" y="48"/>
                    </a:cubicBezTo>
                    <a:cubicBezTo>
                      <a:pt x="285" y="49"/>
                      <a:pt x="284" y="50"/>
                      <a:pt x="282" y="51"/>
                    </a:cubicBezTo>
                    <a:cubicBezTo>
                      <a:pt x="278" y="54"/>
                      <a:pt x="273" y="57"/>
                      <a:pt x="267" y="60"/>
                    </a:cubicBezTo>
                    <a:cubicBezTo>
                      <a:pt x="265" y="60"/>
                      <a:pt x="264" y="61"/>
                      <a:pt x="263" y="61"/>
                    </a:cubicBezTo>
                    <a:cubicBezTo>
                      <a:pt x="258" y="63"/>
                      <a:pt x="253" y="65"/>
                      <a:pt x="247" y="67"/>
                    </a:cubicBezTo>
                    <a:cubicBezTo>
                      <a:pt x="246" y="67"/>
                      <a:pt x="245" y="67"/>
                      <a:pt x="243" y="68"/>
                    </a:cubicBezTo>
                    <a:cubicBezTo>
                      <a:pt x="238" y="69"/>
                      <a:pt x="233" y="70"/>
                      <a:pt x="228" y="71"/>
                    </a:cubicBezTo>
                    <a:cubicBezTo>
                      <a:pt x="226" y="72"/>
                      <a:pt x="225" y="72"/>
                      <a:pt x="224" y="72"/>
                    </a:cubicBezTo>
                    <a:cubicBezTo>
                      <a:pt x="219" y="73"/>
                      <a:pt x="214" y="74"/>
                      <a:pt x="208" y="75"/>
                    </a:cubicBezTo>
                    <a:cubicBezTo>
                      <a:pt x="207" y="75"/>
                      <a:pt x="205" y="75"/>
                      <a:pt x="204" y="75"/>
                    </a:cubicBezTo>
                    <a:cubicBezTo>
                      <a:pt x="199" y="76"/>
                      <a:pt x="194" y="76"/>
                      <a:pt x="189" y="77"/>
                    </a:cubicBezTo>
                    <a:cubicBezTo>
                      <a:pt x="187" y="77"/>
                      <a:pt x="186" y="77"/>
                      <a:pt x="185" y="77"/>
                    </a:cubicBezTo>
                    <a:cubicBezTo>
                      <a:pt x="180" y="78"/>
                      <a:pt x="174" y="78"/>
                      <a:pt x="169" y="78"/>
                    </a:cubicBezTo>
                    <a:cubicBezTo>
                      <a:pt x="168" y="78"/>
                      <a:pt x="166" y="78"/>
                      <a:pt x="165" y="78"/>
                    </a:cubicBezTo>
                    <a:cubicBezTo>
                      <a:pt x="160" y="79"/>
                      <a:pt x="155" y="79"/>
                      <a:pt x="150" y="79"/>
                    </a:cubicBezTo>
                    <a:cubicBezTo>
                      <a:pt x="149" y="79"/>
                      <a:pt x="148" y="79"/>
                      <a:pt x="147" y="79"/>
                    </a:cubicBezTo>
                    <a:cubicBezTo>
                      <a:pt x="146" y="79"/>
                      <a:pt x="146" y="79"/>
                      <a:pt x="146" y="79"/>
                    </a:cubicBezTo>
                    <a:cubicBezTo>
                      <a:pt x="140" y="79"/>
                      <a:pt x="135" y="79"/>
                      <a:pt x="130" y="79"/>
                    </a:cubicBezTo>
                    <a:cubicBezTo>
                      <a:pt x="129" y="78"/>
                      <a:pt x="127" y="78"/>
                      <a:pt x="126" y="78"/>
                    </a:cubicBezTo>
                    <a:cubicBezTo>
                      <a:pt x="122" y="78"/>
                      <a:pt x="118" y="78"/>
                      <a:pt x="115" y="78"/>
                    </a:cubicBezTo>
                    <a:cubicBezTo>
                      <a:pt x="113" y="78"/>
                      <a:pt x="112" y="78"/>
                      <a:pt x="111" y="77"/>
                    </a:cubicBezTo>
                    <a:cubicBezTo>
                      <a:pt x="109" y="77"/>
                      <a:pt x="108" y="77"/>
                      <a:pt x="107" y="77"/>
                    </a:cubicBezTo>
                    <a:cubicBezTo>
                      <a:pt x="101" y="77"/>
                      <a:pt x="96" y="76"/>
                      <a:pt x="91" y="75"/>
                    </a:cubicBezTo>
                    <a:cubicBezTo>
                      <a:pt x="90" y="75"/>
                      <a:pt x="88" y="75"/>
                      <a:pt x="87" y="75"/>
                    </a:cubicBezTo>
                    <a:cubicBezTo>
                      <a:pt x="84" y="74"/>
                      <a:pt x="81" y="74"/>
                      <a:pt x="78" y="73"/>
                    </a:cubicBezTo>
                    <a:cubicBezTo>
                      <a:pt x="76" y="73"/>
                      <a:pt x="74" y="73"/>
                      <a:pt x="72" y="72"/>
                    </a:cubicBezTo>
                    <a:cubicBezTo>
                      <a:pt x="70" y="72"/>
                      <a:pt x="69" y="72"/>
                      <a:pt x="67" y="72"/>
                    </a:cubicBezTo>
                    <a:cubicBezTo>
                      <a:pt x="62" y="71"/>
                      <a:pt x="57" y="69"/>
                      <a:pt x="52" y="68"/>
                    </a:cubicBezTo>
                    <a:cubicBezTo>
                      <a:pt x="51" y="68"/>
                      <a:pt x="50" y="68"/>
                      <a:pt x="49" y="67"/>
                    </a:cubicBezTo>
                    <a:cubicBezTo>
                      <a:pt x="49" y="67"/>
                      <a:pt x="48" y="67"/>
                      <a:pt x="48" y="67"/>
                    </a:cubicBezTo>
                    <a:cubicBezTo>
                      <a:pt x="46" y="66"/>
                      <a:pt x="44" y="66"/>
                      <a:pt x="42" y="65"/>
                    </a:cubicBezTo>
                    <a:cubicBezTo>
                      <a:pt x="38" y="64"/>
                      <a:pt x="35" y="63"/>
                      <a:pt x="33" y="62"/>
                    </a:cubicBezTo>
                    <a:cubicBezTo>
                      <a:pt x="31" y="61"/>
                      <a:pt x="30" y="61"/>
                      <a:pt x="28" y="60"/>
                    </a:cubicBezTo>
                    <a:cubicBezTo>
                      <a:pt x="23" y="58"/>
                      <a:pt x="19" y="56"/>
                      <a:pt x="15" y="53"/>
                    </a:cubicBezTo>
                    <a:cubicBezTo>
                      <a:pt x="14" y="53"/>
                      <a:pt x="14" y="53"/>
                      <a:pt x="13" y="52"/>
                    </a:cubicBezTo>
                    <a:cubicBezTo>
                      <a:pt x="12" y="52"/>
                      <a:pt x="12" y="51"/>
                      <a:pt x="11" y="51"/>
                    </a:cubicBezTo>
                    <a:cubicBezTo>
                      <a:pt x="10" y="50"/>
                      <a:pt x="10" y="50"/>
                      <a:pt x="9" y="49"/>
                    </a:cubicBezTo>
                    <a:cubicBezTo>
                      <a:pt x="3" y="44"/>
                      <a:pt x="0" y="39"/>
                      <a:pt x="0" y="33"/>
                    </a:cubicBezTo>
                    <a:cubicBezTo>
                      <a:pt x="0" y="33"/>
                      <a:pt x="0" y="33"/>
                      <a:pt x="0" y="32"/>
                    </a:cubicBezTo>
                    <a:cubicBezTo>
                      <a:pt x="0" y="1"/>
                      <a:pt x="0" y="1"/>
                      <a:pt x="0" y="1"/>
                    </a:cubicBezTo>
                    <a:cubicBezTo>
                      <a:pt x="9" y="1"/>
                      <a:pt x="9" y="1"/>
                      <a:pt x="9" y="1"/>
                    </a:cubicBezTo>
                    <a:cubicBezTo>
                      <a:pt x="13" y="1"/>
                      <a:pt x="13" y="1"/>
                      <a:pt x="13" y="1"/>
                    </a:cubicBezTo>
                    <a:cubicBezTo>
                      <a:pt x="28" y="1"/>
                      <a:pt x="28" y="1"/>
                      <a:pt x="28" y="1"/>
                    </a:cubicBezTo>
                    <a:cubicBezTo>
                      <a:pt x="33" y="1"/>
                      <a:pt x="33" y="1"/>
                      <a:pt x="33" y="1"/>
                    </a:cubicBezTo>
                    <a:cubicBezTo>
                      <a:pt x="45" y="1"/>
                      <a:pt x="45" y="1"/>
                      <a:pt x="45" y="1"/>
                    </a:cubicBezTo>
                    <a:cubicBezTo>
                      <a:pt x="48" y="1"/>
                      <a:pt x="48" y="1"/>
                      <a:pt x="48" y="1"/>
                    </a:cubicBezTo>
                    <a:cubicBezTo>
                      <a:pt x="52" y="1"/>
                      <a:pt x="52" y="1"/>
                      <a:pt x="52" y="1"/>
                    </a:cubicBezTo>
                    <a:cubicBezTo>
                      <a:pt x="67" y="1"/>
                      <a:pt x="67" y="1"/>
                      <a:pt x="67" y="1"/>
                    </a:cubicBezTo>
                    <a:cubicBezTo>
                      <a:pt x="72" y="1"/>
                      <a:pt x="72" y="1"/>
                      <a:pt x="72" y="1"/>
                    </a:cubicBezTo>
                    <a:cubicBezTo>
                      <a:pt x="87" y="1"/>
                      <a:pt x="87" y="1"/>
                      <a:pt x="87" y="1"/>
                    </a:cubicBezTo>
                    <a:cubicBezTo>
                      <a:pt x="91" y="1"/>
                      <a:pt x="91" y="1"/>
                      <a:pt x="91" y="1"/>
                    </a:cubicBezTo>
                    <a:cubicBezTo>
                      <a:pt x="107" y="1"/>
                      <a:pt x="107" y="1"/>
                      <a:pt x="107" y="1"/>
                    </a:cubicBezTo>
                    <a:cubicBezTo>
                      <a:pt x="111" y="1"/>
                      <a:pt x="111" y="1"/>
                      <a:pt x="111" y="1"/>
                    </a:cubicBezTo>
                    <a:cubicBezTo>
                      <a:pt x="126" y="1"/>
                      <a:pt x="126" y="1"/>
                      <a:pt x="126" y="1"/>
                    </a:cubicBezTo>
                    <a:cubicBezTo>
                      <a:pt x="130" y="1"/>
                      <a:pt x="130" y="1"/>
                      <a:pt x="130" y="1"/>
                    </a:cubicBezTo>
                    <a:cubicBezTo>
                      <a:pt x="146" y="1"/>
                      <a:pt x="146" y="1"/>
                      <a:pt x="146" y="1"/>
                    </a:cubicBezTo>
                    <a:cubicBezTo>
                      <a:pt x="150" y="1"/>
                      <a:pt x="150" y="1"/>
                      <a:pt x="150" y="1"/>
                    </a:cubicBezTo>
                    <a:cubicBezTo>
                      <a:pt x="165" y="1"/>
                      <a:pt x="165" y="1"/>
                      <a:pt x="165" y="1"/>
                    </a:cubicBezTo>
                    <a:cubicBezTo>
                      <a:pt x="169" y="1"/>
                      <a:pt x="169" y="1"/>
                      <a:pt x="169" y="1"/>
                    </a:cubicBezTo>
                    <a:cubicBezTo>
                      <a:pt x="185" y="1"/>
                      <a:pt x="185" y="1"/>
                      <a:pt x="185" y="1"/>
                    </a:cubicBezTo>
                    <a:cubicBezTo>
                      <a:pt x="189" y="1"/>
                      <a:pt x="189" y="1"/>
                      <a:pt x="189" y="1"/>
                    </a:cubicBezTo>
                    <a:cubicBezTo>
                      <a:pt x="204" y="1"/>
                      <a:pt x="204" y="1"/>
                      <a:pt x="204" y="1"/>
                    </a:cubicBezTo>
                    <a:cubicBezTo>
                      <a:pt x="208" y="1"/>
                      <a:pt x="208" y="1"/>
                      <a:pt x="208" y="1"/>
                    </a:cubicBezTo>
                    <a:cubicBezTo>
                      <a:pt x="224" y="0"/>
                      <a:pt x="224" y="0"/>
                      <a:pt x="224" y="0"/>
                    </a:cubicBezTo>
                    <a:cubicBezTo>
                      <a:pt x="228" y="0"/>
                      <a:pt x="228" y="0"/>
                      <a:pt x="228" y="0"/>
                    </a:cubicBezTo>
                    <a:cubicBezTo>
                      <a:pt x="243" y="0"/>
                      <a:pt x="243" y="0"/>
                      <a:pt x="243" y="0"/>
                    </a:cubicBezTo>
                    <a:cubicBezTo>
                      <a:pt x="247" y="0"/>
                      <a:pt x="247" y="0"/>
                      <a:pt x="247" y="0"/>
                    </a:cubicBezTo>
                    <a:cubicBezTo>
                      <a:pt x="248" y="0"/>
                      <a:pt x="248" y="0"/>
                      <a:pt x="248" y="0"/>
                    </a:cubicBezTo>
                    <a:cubicBezTo>
                      <a:pt x="263" y="0"/>
                      <a:pt x="263" y="0"/>
                      <a:pt x="263" y="0"/>
                    </a:cubicBezTo>
                    <a:cubicBezTo>
                      <a:pt x="267" y="0"/>
                      <a:pt x="267" y="0"/>
                      <a:pt x="267" y="0"/>
                    </a:cubicBezTo>
                    <a:cubicBezTo>
                      <a:pt x="282" y="0"/>
                      <a:pt x="282" y="0"/>
                      <a:pt x="282" y="0"/>
                    </a:cubicBezTo>
                    <a:cubicBezTo>
                      <a:pt x="286" y="0"/>
                      <a:pt x="286" y="0"/>
                      <a:pt x="286" y="0"/>
                    </a:cubicBezTo>
                    <a:cubicBezTo>
                      <a:pt x="294" y="0"/>
                      <a:pt x="294" y="0"/>
                      <a:pt x="294" y="0"/>
                    </a:cubicBezTo>
                    <a:cubicBezTo>
                      <a:pt x="294" y="33"/>
                      <a:pt x="294" y="33"/>
                      <a:pt x="294" y="33"/>
                    </a:cubicBezTo>
                    <a:cubicBezTo>
                      <a:pt x="294" y="33"/>
                      <a:pt x="294" y="33"/>
                      <a:pt x="294" y="3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0" name="Freeform 360"/>
              <p:cNvSpPr/>
              <p:nvPr/>
            </p:nvSpPr>
            <p:spPr bwMode="auto">
              <a:xfrm>
                <a:off x="3602" y="2336"/>
                <a:ext cx="10" cy="121"/>
              </a:xfrm>
              <a:custGeom>
                <a:avLst/>
                <a:gdLst>
                  <a:gd name="T0" fmla="*/ 4 w 4"/>
                  <a:gd name="T1" fmla="*/ 0 h 51"/>
                  <a:gd name="T2" fmla="*/ 4 w 4"/>
                  <a:gd name="T3" fmla="*/ 51 h 51"/>
                  <a:gd name="T4" fmla="*/ 2 w 4"/>
                  <a:gd name="T5" fmla="*/ 50 h 51"/>
                  <a:gd name="T6" fmla="*/ 0 w 4"/>
                  <a:gd name="T7" fmla="*/ 48 h 51"/>
                  <a:gd name="T8" fmla="*/ 0 w 4"/>
                  <a:gd name="T9" fmla="*/ 0 h 51"/>
                  <a:gd name="T10" fmla="*/ 4 w 4"/>
                  <a:gd name="T11" fmla="*/ 0 h 51"/>
                </a:gdLst>
                <a:ahLst/>
                <a:cxnLst>
                  <a:cxn ang="0">
                    <a:pos x="T0" y="T1"/>
                  </a:cxn>
                  <a:cxn ang="0">
                    <a:pos x="T2" y="T3"/>
                  </a:cxn>
                  <a:cxn ang="0">
                    <a:pos x="T4" y="T5"/>
                  </a:cxn>
                  <a:cxn ang="0">
                    <a:pos x="T6" y="T7"/>
                  </a:cxn>
                  <a:cxn ang="0">
                    <a:pos x="T8" y="T9"/>
                  </a:cxn>
                  <a:cxn ang="0">
                    <a:pos x="T10" y="T11"/>
                  </a:cxn>
                </a:cxnLst>
                <a:rect l="0" t="0" r="r" b="b"/>
                <a:pathLst>
                  <a:path w="4" h="51">
                    <a:moveTo>
                      <a:pt x="4" y="0"/>
                    </a:moveTo>
                    <a:cubicBezTo>
                      <a:pt x="4" y="51"/>
                      <a:pt x="4" y="51"/>
                      <a:pt x="4" y="51"/>
                    </a:cubicBezTo>
                    <a:cubicBezTo>
                      <a:pt x="3" y="51"/>
                      <a:pt x="3" y="50"/>
                      <a:pt x="2" y="50"/>
                    </a:cubicBezTo>
                    <a:cubicBezTo>
                      <a:pt x="1" y="49"/>
                      <a:pt x="1" y="49"/>
                      <a:pt x="0" y="4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1" name="Freeform 361"/>
              <p:cNvSpPr/>
              <p:nvPr/>
            </p:nvSpPr>
            <p:spPr bwMode="auto">
              <a:xfrm>
                <a:off x="3647" y="2336"/>
                <a:ext cx="12" cy="145"/>
              </a:xfrm>
              <a:custGeom>
                <a:avLst/>
                <a:gdLst>
                  <a:gd name="T0" fmla="*/ 5 w 5"/>
                  <a:gd name="T1" fmla="*/ 0 h 61"/>
                  <a:gd name="T2" fmla="*/ 5 w 5"/>
                  <a:gd name="T3" fmla="*/ 61 h 61"/>
                  <a:gd name="T4" fmla="*/ 0 w 5"/>
                  <a:gd name="T5" fmla="*/ 59 h 61"/>
                  <a:gd name="T6" fmla="*/ 0 w 5"/>
                  <a:gd name="T7" fmla="*/ 0 h 61"/>
                  <a:gd name="T8" fmla="*/ 5 w 5"/>
                  <a:gd name="T9" fmla="*/ 0 h 61"/>
                </a:gdLst>
                <a:ahLst/>
                <a:cxnLst>
                  <a:cxn ang="0">
                    <a:pos x="T0" y="T1"/>
                  </a:cxn>
                  <a:cxn ang="0">
                    <a:pos x="T2" y="T3"/>
                  </a:cxn>
                  <a:cxn ang="0">
                    <a:pos x="T4" y="T5"/>
                  </a:cxn>
                  <a:cxn ang="0">
                    <a:pos x="T6" y="T7"/>
                  </a:cxn>
                  <a:cxn ang="0">
                    <a:pos x="T8" y="T9"/>
                  </a:cxn>
                </a:cxnLst>
                <a:rect l="0" t="0" r="r" b="b"/>
                <a:pathLst>
                  <a:path w="5" h="61">
                    <a:moveTo>
                      <a:pt x="5" y="0"/>
                    </a:moveTo>
                    <a:cubicBezTo>
                      <a:pt x="5" y="61"/>
                      <a:pt x="5" y="61"/>
                      <a:pt x="5" y="61"/>
                    </a:cubicBezTo>
                    <a:cubicBezTo>
                      <a:pt x="3" y="60"/>
                      <a:pt x="2" y="60"/>
                      <a:pt x="0" y="59"/>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2" name="Freeform 362"/>
              <p:cNvSpPr/>
              <p:nvPr/>
            </p:nvSpPr>
            <p:spPr bwMode="auto">
              <a:xfrm>
                <a:off x="3694" y="2336"/>
                <a:ext cx="10" cy="159"/>
              </a:xfrm>
              <a:custGeom>
                <a:avLst/>
                <a:gdLst>
                  <a:gd name="T0" fmla="*/ 4 w 4"/>
                  <a:gd name="T1" fmla="*/ 0 h 67"/>
                  <a:gd name="T2" fmla="*/ 4 w 4"/>
                  <a:gd name="T3" fmla="*/ 67 h 67"/>
                  <a:gd name="T4" fmla="*/ 1 w 4"/>
                  <a:gd name="T5" fmla="*/ 66 h 67"/>
                  <a:gd name="T6" fmla="*/ 0 w 4"/>
                  <a:gd name="T7" fmla="*/ 66 h 67"/>
                  <a:gd name="T8" fmla="*/ 0 w 4"/>
                  <a:gd name="T9" fmla="*/ 0 h 67"/>
                  <a:gd name="T10" fmla="*/ 4 w 4"/>
                  <a:gd name="T11" fmla="*/ 0 h 67"/>
                </a:gdLst>
                <a:ahLst/>
                <a:cxnLst>
                  <a:cxn ang="0">
                    <a:pos x="T0" y="T1"/>
                  </a:cxn>
                  <a:cxn ang="0">
                    <a:pos x="T2" y="T3"/>
                  </a:cxn>
                  <a:cxn ang="0">
                    <a:pos x="T4" y="T5"/>
                  </a:cxn>
                  <a:cxn ang="0">
                    <a:pos x="T6" y="T7"/>
                  </a:cxn>
                  <a:cxn ang="0">
                    <a:pos x="T8" y="T9"/>
                  </a:cxn>
                  <a:cxn ang="0">
                    <a:pos x="T10" y="T11"/>
                  </a:cxn>
                </a:cxnLst>
                <a:rect l="0" t="0" r="r" b="b"/>
                <a:pathLst>
                  <a:path w="4" h="67">
                    <a:moveTo>
                      <a:pt x="4" y="0"/>
                    </a:moveTo>
                    <a:cubicBezTo>
                      <a:pt x="4" y="67"/>
                      <a:pt x="4" y="67"/>
                      <a:pt x="4" y="67"/>
                    </a:cubicBezTo>
                    <a:cubicBezTo>
                      <a:pt x="3" y="67"/>
                      <a:pt x="2" y="67"/>
                      <a:pt x="1" y="66"/>
                    </a:cubicBezTo>
                    <a:cubicBezTo>
                      <a:pt x="1" y="66"/>
                      <a:pt x="0" y="66"/>
                      <a:pt x="0" y="6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3" name="Freeform 363"/>
              <p:cNvSpPr/>
              <p:nvPr/>
            </p:nvSpPr>
            <p:spPr bwMode="auto">
              <a:xfrm>
                <a:off x="3739" y="2336"/>
                <a:ext cx="12" cy="168"/>
              </a:xfrm>
              <a:custGeom>
                <a:avLst/>
                <a:gdLst>
                  <a:gd name="T0" fmla="*/ 5 w 5"/>
                  <a:gd name="T1" fmla="*/ 0 h 71"/>
                  <a:gd name="T2" fmla="*/ 5 w 5"/>
                  <a:gd name="T3" fmla="*/ 71 h 71"/>
                  <a:gd name="T4" fmla="*/ 0 w 5"/>
                  <a:gd name="T5" fmla="*/ 71 h 71"/>
                  <a:gd name="T6" fmla="*/ 0 w 5"/>
                  <a:gd name="T7" fmla="*/ 0 h 71"/>
                  <a:gd name="T8" fmla="*/ 5 w 5"/>
                  <a:gd name="T9" fmla="*/ 0 h 71"/>
                </a:gdLst>
                <a:ahLst/>
                <a:cxnLst>
                  <a:cxn ang="0">
                    <a:pos x="T0" y="T1"/>
                  </a:cxn>
                  <a:cxn ang="0">
                    <a:pos x="T2" y="T3"/>
                  </a:cxn>
                  <a:cxn ang="0">
                    <a:pos x="T4" y="T5"/>
                  </a:cxn>
                  <a:cxn ang="0">
                    <a:pos x="T6" y="T7"/>
                  </a:cxn>
                  <a:cxn ang="0">
                    <a:pos x="T8" y="T9"/>
                  </a:cxn>
                </a:cxnLst>
                <a:rect l="0" t="0" r="r" b="b"/>
                <a:pathLst>
                  <a:path w="5" h="71">
                    <a:moveTo>
                      <a:pt x="5" y="0"/>
                    </a:moveTo>
                    <a:cubicBezTo>
                      <a:pt x="5" y="71"/>
                      <a:pt x="5" y="71"/>
                      <a:pt x="5" y="71"/>
                    </a:cubicBezTo>
                    <a:cubicBezTo>
                      <a:pt x="3" y="71"/>
                      <a:pt x="2" y="71"/>
                      <a:pt x="0" y="71"/>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4" name="Freeform 364"/>
              <p:cNvSpPr/>
              <p:nvPr/>
            </p:nvSpPr>
            <p:spPr bwMode="auto">
              <a:xfrm>
                <a:off x="3787" y="2336"/>
                <a:ext cx="9" cy="176"/>
              </a:xfrm>
              <a:custGeom>
                <a:avLst/>
                <a:gdLst>
                  <a:gd name="T0" fmla="*/ 4 w 4"/>
                  <a:gd name="T1" fmla="*/ 0 h 74"/>
                  <a:gd name="T2" fmla="*/ 4 w 4"/>
                  <a:gd name="T3" fmla="*/ 74 h 74"/>
                  <a:gd name="T4" fmla="*/ 0 w 4"/>
                  <a:gd name="T5" fmla="*/ 74 h 74"/>
                  <a:gd name="T6" fmla="*/ 0 w 4"/>
                  <a:gd name="T7" fmla="*/ 0 h 74"/>
                  <a:gd name="T8" fmla="*/ 4 w 4"/>
                  <a:gd name="T9" fmla="*/ 0 h 74"/>
                </a:gdLst>
                <a:ahLst/>
                <a:cxnLst>
                  <a:cxn ang="0">
                    <a:pos x="T0" y="T1"/>
                  </a:cxn>
                  <a:cxn ang="0">
                    <a:pos x="T2" y="T3"/>
                  </a:cxn>
                  <a:cxn ang="0">
                    <a:pos x="T4" y="T5"/>
                  </a:cxn>
                  <a:cxn ang="0">
                    <a:pos x="T6" y="T7"/>
                  </a:cxn>
                  <a:cxn ang="0">
                    <a:pos x="T8" y="T9"/>
                  </a:cxn>
                </a:cxnLst>
                <a:rect l="0" t="0" r="r" b="b"/>
                <a:pathLst>
                  <a:path w="4" h="74">
                    <a:moveTo>
                      <a:pt x="4" y="0"/>
                    </a:moveTo>
                    <a:cubicBezTo>
                      <a:pt x="4" y="74"/>
                      <a:pt x="4" y="74"/>
                      <a:pt x="4" y="74"/>
                    </a:cubicBezTo>
                    <a:cubicBezTo>
                      <a:pt x="3" y="74"/>
                      <a:pt x="1"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5" name="Freeform 365"/>
              <p:cNvSpPr/>
              <p:nvPr/>
            </p:nvSpPr>
            <p:spPr bwMode="auto">
              <a:xfrm>
                <a:off x="3834" y="2336"/>
                <a:ext cx="10" cy="180"/>
              </a:xfrm>
              <a:custGeom>
                <a:avLst/>
                <a:gdLst>
                  <a:gd name="T0" fmla="*/ 4 w 4"/>
                  <a:gd name="T1" fmla="*/ 0 h 76"/>
                  <a:gd name="T2" fmla="*/ 4 w 4"/>
                  <a:gd name="T3" fmla="*/ 76 h 76"/>
                  <a:gd name="T4" fmla="*/ 0 w 4"/>
                  <a:gd name="T5" fmla="*/ 76 h 76"/>
                  <a:gd name="T6" fmla="*/ 0 w 4"/>
                  <a:gd name="T7" fmla="*/ 0 h 76"/>
                  <a:gd name="T8" fmla="*/ 4 w 4"/>
                  <a:gd name="T9" fmla="*/ 0 h 76"/>
                </a:gdLst>
                <a:ahLst/>
                <a:cxnLst>
                  <a:cxn ang="0">
                    <a:pos x="T0" y="T1"/>
                  </a:cxn>
                  <a:cxn ang="0">
                    <a:pos x="T2" y="T3"/>
                  </a:cxn>
                  <a:cxn ang="0">
                    <a:pos x="T4" y="T5"/>
                  </a:cxn>
                  <a:cxn ang="0">
                    <a:pos x="T6" y="T7"/>
                  </a:cxn>
                  <a:cxn ang="0">
                    <a:pos x="T8" y="T9"/>
                  </a:cxn>
                </a:cxnLst>
                <a:rect l="0" t="0" r="r" b="b"/>
                <a:pathLst>
                  <a:path w="4" h="76">
                    <a:moveTo>
                      <a:pt x="4" y="0"/>
                    </a:moveTo>
                    <a:cubicBezTo>
                      <a:pt x="4" y="76"/>
                      <a:pt x="4" y="76"/>
                      <a:pt x="4" y="76"/>
                    </a:cubicBezTo>
                    <a:cubicBezTo>
                      <a:pt x="2" y="76"/>
                      <a:pt x="1" y="76"/>
                      <a:pt x="0" y="7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6" name="Freeform 366"/>
              <p:cNvSpPr/>
              <p:nvPr/>
            </p:nvSpPr>
            <p:spPr bwMode="auto">
              <a:xfrm>
                <a:off x="3879" y="2336"/>
                <a:ext cx="10" cy="185"/>
              </a:xfrm>
              <a:custGeom>
                <a:avLst/>
                <a:gdLst>
                  <a:gd name="T0" fmla="*/ 4 w 4"/>
                  <a:gd name="T1" fmla="*/ 0 h 78"/>
                  <a:gd name="T2" fmla="*/ 4 w 4"/>
                  <a:gd name="T3" fmla="*/ 78 h 78"/>
                  <a:gd name="T4" fmla="*/ 0 w 4"/>
                  <a:gd name="T5" fmla="*/ 77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3" y="77"/>
                      <a:pt x="1"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7" name="Freeform 367"/>
              <p:cNvSpPr/>
              <p:nvPr/>
            </p:nvSpPr>
            <p:spPr bwMode="auto">
              <a:xfrm>
                <a:off x="3926" y="2336"/>
                <a:ext cx="10" cy="185"/>
              </a:xfrm>
              <a:custGeom>
                <a:avLst/>
                <a:gdLst>
                  <a:gd name="T0" fmla="*/ 4 w 4"/>
                  <a:gd name="T1" fmla="*/ 0 h 78"/>
                  <a:gd name="T2" fmla="*/ 4 w 4"/>
                  <a:gd name="T3" fmla="*/ 78 h 78"/>
                  <a:gd name="T4" fmla="*/ 1 w 4"/>
                  <a:gd name="T5" fmla="*/ 78 h 78"/>
                  <a:gd name="T6" fmla="*/ 0 w 4"/>
                  <a:gd name="T7" fmla="*/ 78 h 78"/>
                  <a:gd name="T8" fmla="*/ 0 w 4"/>
                  <a:gd name="T9" fmla="*/ 0 h 78"/>
                  <a:gd name="T10" fmla="*/ 4 w 4"/>
                  <a:gd name="T11" fmla="*/ 0 h 78"/>
                </a:gdLst>
                <a:ahLst/>
                <a:cxnLst>
                  <a:cxn ang="0">
                    <a:pos x="T0" y="T1"/>
                  </a:cxn>
                  <a:cxn ang="0">
                    <a:pos x="T2" y="T3"/>
                  </a:cxn>
                  <a:cxn ang="0">
                    <a:pos x="T4" y="T5"/>
                  </a:cxn>
                  <a:cxn ang="0">
                    <a:pos x="T6" y="T7"/>
                  </a:cxn>
                  <a:cxn ang="0">
                    <a:pos x="T8" y="T9"/>
                  </a:cxn>
                  <a:cxn ang="0">
                    <a:pos x="T10" y="T11"/>
                  </a:cxn>
                </a:cxnLst>
                <a:rect l="0" t="0" r="r" b="b"/>
                <a:pathLst>
                  <a:path w="4" h="78">
                    <a:moveTo>
                      <a:pt x="4" y="0"/>
                    </a:moveTo>
                    <a:cubicBezTo>
                      <a:pt x="4" y="78"/>
                      <a:pt x="4" y="78"/>
                      <a:pt x="4" y="78"/>
                    </a:cubicBezTo>
                    <a:cubicBezTo>
                      <a:pt x="3" y="78"/>
                      <a:pt x="2" y="78"/>
                      <a:pt x="1" y="78"/>
                    </a:cubicBezTo>
                    <a:cubicBezTo>
                      <a:pt x="0" y="78"/>
                      <a:pt x="0"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8" name="Freeform 368"/>
              <p:cNvSpPr/>
              <p:nvPr/>
            </p:nvSpPr>
            <p:spPr bwMode="auto">
              <a:xfrm>
                <a:off x="3971" y="2336"/>
                <a:ext cx="10" cy="183"/>
              </a:xfrm>
              <a:custGeom>
                <a:avLst/>
                <a:gdLst>
                  <a:gd name="T0" fmla="*/ 4 w 4"/>
                  <a:gd name="T1" fmla="*/ 0 h 77"/>
                  <a:gd name="T2" fmla="*/ 4 w 4"/>
                  <a:gd name="T3" fmla="*/ 77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3" y="77"/>
                      <a:pt x="1"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9" name="Freeform 369"/>
              <p:cNvSpPr/>
              <p:nvPr/>
            </p:nvSpPr>
            <p:spPr bwMode="auto">
              <a:xfrm>
                <a:off x="4019" y="2336"/>
                <a:ext cx="9" cy="180"/>
              </a:xfrm>
              <a:custGeom>
                <a:avLst/>
                <a:gdLst>
                  <a:gd name="T0" fmla="*/ 4 w 4"/>
                  <a:gd name="T1" fmla="*/ 0 h 76"/>
                  <a:gd name="T2" fmla="*/ 4 w 4"/>
                  <a:gd name="T3" fmla="*/ 76 h 76"/>
                  <a:gd name="T4" fmla="*/ 0 w 4"/>
                  <a:gd name="T5" fmla="*/ 76 h 76"/>
                  <a:gd name="T6" fmla="*/ 0 w 4"/>
                  <a:gd name="T7" fmla="*/ 0 h 76"/>
                  <a:gd name="T8" fmla="*/ 4 w 4"/>
                  <a:gd name="T9" fmla="*/ 0 h 76"/>
                </a:gdLst>
                <a:ahLst/>
                <a:cxnLst>
                  <a:cxn ang="0">
                    <a:pos x="T0" y="T1"/>
                  </a:cxn>
                  <a:cxn ang="0">
                    <a:pos x="T2" y="T3"/>
                  </a:cxn>
                  <a:cxn ang="0">
                    <a:pos x="T4" y="T5"/>
                  </a:cxn>
                  <a:cxn ang="0">
                    <a:pos x="T6" y="T7"/>
                  </a:cxn>
                  <a:cxn ang="0">
                    <a:pos x="T8" y="T9"/>
                  </a:cxn>
                </a:cxnLst>
                <a:rect l="0" t="0" r="r" b="b"/>
                <a:pathLst>
                  <a:path w="4" h="76">
                    <a:moveTo>
                      <a:pt x="4" y="0"/>
                    </a:moveTo>
                    <a:cubicBezTo>
                      <a:pt x="4" y="76"/>
                      <a:pt x="4" y="76"/>
                      <a:pt x="4" y="76"/>
                    </a:cubicBezTo>
                    <a:cubicBezTo>
                      <a:pt x="2" y="76"/>
                      <a:pt x="1" y="76"/>
                      <a:pt x="0" y="7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0" name="Freeform 370"/>
              <p:cNvSpPr/>
              <p:nvPr/>
            </p:nvSpPr>
            <p:spPr bwMode="auto">
              <a:xfrm>
                <a:off x="4064" y="2336"/>
                <a:ext cx="9" cy="176"/>
              </a:xfrm>
              <a:custGeom>
                <a:avLst/>
                <a:gdLst>
                  <a:gd name="T0" fmla="*/ 4 w 4"/>
                  <a:gd name="T1" fmla="*/ 0 h 74"/>
                  <a:gd name="T2" fmla="*/ 4 w 4"/>
                  <a:gd name="T3" fmla="*/ 74 h 74"/>
                  <a:gd name="T4" fmla="*/ 0 w 4"/>
                  <a:gd name="T5" fmla="*/ 74 h 74"/>
                  <a:gd name="T6" fmla="*/ 0 w 4"/>
                  <a:gd name="T7" fmla="*/ 0 h 74"/>
                  <a:gd name="T8" fmla="*/ 4 w 4"/>
                  <a:gd name="T9" fmla="*/ 0 h 74"/>
                </a:gdLst>
                <a:ahLst/>
                <a:cxnLst>
                  <a:cxn ang="0">
                    <a:pos x="T0" y="T1"/>
                  </a:cxn>
                  <a:cxn ang="0">
                    <a:pos x="T2" y="T3"/>
                  </a:cxn>
                  <a:cxn ang="0">
                    <a:pos x="T4" y="T5"/>
                  </a:cxn>
                  <a:cxn ang="0">
                    <a:pos x="T6" y="T7"/>
                  </a:cxn>
                  <a:cxn ang="0">
                    <a:pos x="T8" y="T9"/>
                  </a:cxn>
                </a:cxnLst>
                <a:rect l="0" t="0" r="r" b="b"/>
                <a:pathLst>
                  <a:path w="4" h="74">
                    <a:moveTo>
                      <a:pt x="4" y="0"/>
                    </a:moveTo>
                    <a:cubicBezTo>
                      <a:pt x="4" y="74"/>
                      <a:pt x="4" y="74"/>
                      <a:pt x="4" y="74"/>
                    </a:cubicBezTo>
                    <a:cubicBezTo>
                      <a:pt x="3" y="74"/>
                      <a:pt x="1"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1" name="Freeform 371"/>
              <p:cNvSpPr/>
              <p:nvPr/>
            </p:nvSpPr>
            <p:spPr bwMode="auto">
              <a:xfrm>
                <a:off x="4111" y="2334"/>
                <a:ext cx="10" cy="170"/>
              </a:xfrm>
              <a:custGeom>
                <a:avLst/>
                <a:gdLst>
                  <a:gd name="T0" fmla="*/ 4 w 4"/>
                  <a:gd name="T1" fmla="*/ 0 h 72"/>
                  <a:gd name="T2" fmla="*/ 4 w 4"/>
                  <a:gd name="T3" fmla="*/ 71 h 72"/>
                  <a:gd name="T4" fmla="*/ 0 w 4"/>
                  <a:gd name="T5" fmla="*/ 72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1"/>
                      <a:pt x="4" y="71"/>
                      <a:pt x="4" y="71"/>
                    </a:cubicBezTo>
                    <a:cubicBezTo>
                      <a:pt x="2" y="72"/>
                      <a:pt x="1" y="72"/>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2" name="Freeform 372"/>
              <p:cNvSpPr/>
              <p:nvPr/>
            </p:nvSpPr>
            <p:spPr bwMode="auto">
              <a:xfrm>
                <a:off x="4156" y="2334"/>
                <a:ext cx="10" cy="161"/>
              </a:xfrm>
              <a:custGeom>
                <a:avLst/>
                <a:gdLst>
                  <a:gd name="T0" fmla="*/ 4 w 4"/>
                  <a:gd name="T1" fmla="*/ 0 h 68"/>
                  <a:gd name="T2" fmla="*/ 4 w 4"/>
                  <a:gd name="T3" fmla="*/ 67 h 68"/>
                  <a:gd name="T4" fmla="*/ 0 w 4"/>
                  <a:gd name="T5" fmla="*/ 68 h 68"/>
                  <a:gd name="T6" fmla="*/ 0 w 4"/>
                  <a:gd name="T7" fmla="*/ 0 h 68"/>
                  <a:gd name="T8" fmla="*/ 4 w 4"/>
                  <a:gd name="T9" fmla="*/ 0 h 68"/>
                </a:gdLst>
                <a:ahLst/>
                <a:cxnLst>
                  <a:cxn ang="0">
                    <a:pos x="T0" y="T1"/>
                  </a:cxn>
                  <a:cxn ang="0">
                    <a:pos x="T2" y="T3"/>
                  </a:cxn>
                  <a:cxn ang="0">
                    <a:pos x="T4" y="T5"/>
                  </a:cxn>
                  <a:cxn ang="0">
                    <a:pos x="T6" y="T7"/>
                  </a:cxn>
                  <a:cxn ang="0">
                    <a:pos x="T8" y="T9"/>
                  </a:cxn>
                </a:cxnLst>
                <a:rect l="0" t="0" r="r" b="b"/>
                <a:pathLst>
                  <a:path w="4" h="68">
                    <a:moveTo>
                      <a:pt x="4" y="0"/>
                    </a:moveTo>
                    <a:cubicBezTo>
                      <a:pt x="4" y="67"/>
                      <a:pt x="4" y="67"/>
                      <a:pt x="4" y="67"/>
                    </a:cubicBezTo>
                    <a:cubicBezTo>
                      <a:pt x="3" y="67"/>
                      <a:pt x="2" y="67"/>
                      <a:pt x="0" y="6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3" name="Freeform 373"/>
              <p:cNvSpPr/>
              <p:nvPr/>
            </p:nvSpPr>
            <p:spPr bwMode="auto">
              <a:xfrm>
                <a:off x="4203" y="2334"/>
                <a:ext cx="10" cy="144"/>
              </a:xfrm>
              <a:custGeom>
                <a:avLst/>
                <a:gdLst>
                  <a:gd name="T0" fmla="*/ 4 w 4"/>
                  <a:gd name="T1" fmla="*/ 0 h 61"/>
                  <a:gd name="T2" fmla="*/ 4 w 4"/>
                  <a:gd name="T3" fmla="*/ 60 h 61"/>
                  <a:gd name="T4" fmla="*/ 0 w 4"/>
                  <a:gd name="T5" fmla="*/ 61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0"/>
                      <a:pt x="4" y="60"/>
                      <a:pt x="4" y="60"/>
                    </a:cubicBezTo>
                    <a:cubicBezTo>
                      <a:pt x="2" y="60"/>
                      <a:pt x="1" y="61"/>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4" name="Freeform 374"/>
              <p:cNvSpPr/>
              <p:nvPr/>
            </p:nvSpPr>
            <p:spPr bwMode="auto">
              <a:xfrm>
                <a:off x="4248" y="2334"/>
                <a:ext cx="10" cy="121"/>
              </a:xfrm>
              <a:custGeom>
                <a:avLst/>
                <a:gdLst>
                  <a:gd name="T0" fmla="*/ 4 w 4"/>
                  <a:gd name="T1" fmla="*/ 0 h 51"/>
                  <a:gd name="T2" fmla="*/ 4 w 4"/>
                  <a:gd name="T3" fmla="*/ 48 h 51"/>
                  <a:gd name="T4" fmla="*/ 0 w 4"/>
                  <a:gd name="T5" fmla="*/ 51 h 51"/>
                  <a:gd name="T6" fmla="*/ 0 w 4"/>
                  <a:gd name="T7" fmla="*/ 0 h 51"/>
                  <a:gd name="T8" fmla="*/ 4 w 4"/>
                  <a:gd name="T9" fmla="*/ 0 h 51"/>
                </a:gdLst>
                <a:ahLst/>
                <a:cxnLst>
                  <a:cxn ang="0">
                    <a:pos x="T0" y="T1"/>
                  </a:cxn>
                  <a:cxn ang="0">
                    <a:pos x="T2" y="T3"/>
                  </a:cxn>
                  <a:cxn ang="0">
                    <a:pos x="T4" y="T5"/>
                  </a:cxn>
                  <a:cxn ang="0">
                    <a:pos x="T6" y="T7"/>
                  </a:cxn>
                  <a:cxn ang="0">
                    <a:pos x="T8" y="T9"/>
                  </a:cxn>
                </a:cxnLst>
                <a:rect l="0" t="0" r="r" b="b"/>
                <a:pathLst>
                  <a:path w="4" h="51">
                    <a:moveTo>
                      <a:pt x="4" y="0"/>
                    </a:moveTo>
                    <a:cubicBezTo>
                      <a:pt x="4" y="48"/>
                      <a:pt x="4" y="48"/>
                      <a:pt x="4" y="48"/>
                    </a:cubicBezTo>
                    <a:cubicBezTo>
                      <a:pt x="3" y="49"/>
                      <a:pt x="2" y="50"/>
                      <a:pt x="0" y="51"/>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5" name="Freeform 375"/>
              <p:cNvSpPr/>
              <p:nvPr/>
            </p:nvSpPr>
            <p:spPr bwMode="auto">
              <a:xfrm>
                <a:off x="3581" y="2237"/>
                <a:ext cx="696" cy="199"/>
              </a:xfrm>
              <a:custGeom>
                <a:avLst/>
                <a:gdLst>
                  <a:gd name="T0" fmla="*/ 294 w 294"/>
                  <a:gd name="T1" fmla="*/ 42 h 84"/>
                  <a:gd name="T2" fmla="*/ 147 w 294"/>
                  <a:gd name="T3" fmla="*/ 84 h 84"/>
                  <a:gd name="T4" fmla="*/ 115 w 294"/>
                  <a:gd name="T5" fmla="*/ 83 h 84"/>
                  <a:gd name="T6" fmla="*/ 78 w 294"/>
                  <a:gd name="T7" fmla="*/ 79 h 84"/>
                  <a:gd name="T8" fmla="*/ 49 w 294"/>
                  <a:gd name="T9" fmla="*/ 73 h 84"/>
                  <a:gd name="T10" fmla="*/ 42 w 294"/>
                  <a:gd name="T11" fmla="*/ 71 h 84"/>
                  <a:gd name="T12" fmla="*/ 15 w 294"/>
                  <a:gd name="T13" fmla="*/ 60 h 84"/>
                  <a:gd name="T14" fmla="*/ 11 w 294"/>
                  <a:gd name="T15" fmla="*/ 58 h 84"/>
                  <a:gd name="T16" fmla="*/ 0 w 294"/>
                  <a:gd name="T17" fmla="*/ 42 h 84"/>
                  <a:gd name="T18" fmla="*/ 0 w 294"/>
                  <a:gd name="T19" fmla="*/ 40 h 84"/>
                  <a:gd name="T20" fmla="*/ 147 w 294"/>
                  <a:gd name="T21" fmla="*/ 0 h 84"/>
                  <a:gd name="T22" fmla="*/ 202 w 294"/>
                  <a:gd name="T23" fmla="*/ 3 h 84"/>
                  <a:gd name="T24" fmla="*/ 212 w 294"/>
                  <a:gd name="T25" fmla="*/ 4 h 84"/>
                  <a:gd name="T26" fmla="*/ 249 w 294"/>
                  <a:gd name="T27" fmla="*/ 12 h 84"/>
                  <a:gd name="T28" fmla="*/ 256 w 294"/>
                  <a:gd name="T29" fmla="*/ 14 h 84"/>
                  <a:gd name="T30" fmla="*/ 277 w 294"/>
                  <a:gd name="T31" fmla="*/ 22 h 84"/>
                  <a:gd name="T32" fmla="*/ 290 w 294"/>
                  <a:gd name="T33" fmla="*/ 32 h 84"/>
                  <a:gd name="T34" fmla="*/ 294 w 294"/>
                  <a:gd name="T35" fmla="*/ 40 h 84"/>
                  <a:gd name="T36" fmla="*/ 294 w 294"/>
                  <a:gd name="T3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4" h="84">
                    <a:moveTo>
                      <a:pt x="294" y="42"/>
                    </a:moveTo>
                    <a:cubicBezTo>
                      <a:pt x="294" y="65"/>
                      <a:pt x="228" y="84"/>
                      <a:pt x="147" y="84"/>
                    </a:cubicBezTo>
                    <a:cubicBezTo>
                      <a:pt x="136" y="84"/>
                      <a:pt x="125" y="83"/>
                      <a:pt x="115" y="83"/>
                    </a:cubicBezTo>
                    <a:cubicBezTo>
                      <a:pt x="102" y="82"/>
                      <a:pt x="89" y="80"/>
                      <a:pt x="78" y="79"/>
                    </a:cubicBezTo>
                    <a:cubicBezTo>
                      <a:pt x="67" y="77"/>
                      <a:pt x="58" y="75"/>
                      <a:pt x="49" y="73"/>
                    </a:cubicBezTo>
                    <a:cubicBezTo>
                      <a:pt x="47" y="72"/>
                      <a:pt x="44" y="72"/>
                      <a:pt x="42" y="71"/>
                    </a:cubicBezTo>
                    <a:cubicBezTo>
                      <a:pt x="31" y="68"/>
                      <a:pt x="22" y="64"/>
                      <a:pt x="15" y="60"/>
                    </a:cubicBezTo>
                    <a:cubicBezTo>
                      <a:pt x="13" y="59"/>
                      <a:pt x="12" y="59"/>
                      <a:pt x="11" y="58"/>
                    </a:cubicBezTo>
                    <a:cubicBezTo>
                      <a:pt x="4" y="53"/>
                      <a:pt x="0" y="47"/>
                      <a:pt x="0" y="42"/>
                    </a:cubicBezTo>
                    <a:cubicBezTo>
                      <a:pt x="0" y="41"/>
                      <a:pt x="0" y="41"/>
                      <a:pt x="0" y="40"/>
                    </a:cubicBezTo>
                    <a:cubicBezTo>
                      <a:pt x="3" y="18"/>
                      <a:pt x="68" y="0"/>
                      <a:pt x="147" y="0"/>
                    </a:cubicBezTo>
                    <a:cubicBezTo>
                      <a:pt x="166" y="0"/>
                      <a:pt x="185" y="1"/>
                      <a:pt x="202" y="3"/>
                    </a:cubicBezTo>
                    <a:cubicBezTo>
                      <a:pt x="205" y="3"/>
                      <a:pt x="209" y="4"/>
                      <a:pt x="212" y="4"/>
                    </a:cubicBezTo>
                    <a:cubicBezTo>
                      <a:pt x="226" y="6"/>
                      <a:pt x="238" y="9"/>
                      <a:pt x="249" y="12"/>
                    </a:cubicBezTo>
                    <a:cubicBezTo>
                      <a:pt x="252" y="12"/>
                      <a:pt x="254" y="13"/>
                      <a:pt x="256" y="14"/>
                    </a:cubicBezTo>
                    <a:cubicBezTo>
                      <a:pt x="264" y="16"/>
                      <a:pt x="271" y="19"/>
                      <a:pt x="277" y="22"/>
                    </a:cubicBezTo>
                    <a:cubicBezTo>
                      <a:pt x="283" y="25"/>
                      <a:pt x="287" y="29"/>
                      <a:pt x="290" y="32"/>
                    </a:cubicBezTo>
                    <a:cubicBezTo>
                      <a:pt x="292" y="35"/>
                      <a:pt x="294" y="37"/>
                      <a:pt x="294" y="40"/>
                    </a:cubicBezTo>
                    <a:cubicBezTo>
                      <a:pt x="294" y="41"/>
                      <a:pt x="294" y="41"/>
                      <a:pt x="294"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6" name="Rectangle 376"/>
              <p:cNvSpPr>
                <a:spLocks noChangeArrowheads="1"/>
              </p:cNvSpPr>
              <p:nvPr/>
            </p:nvSpPr>
            <p:spPr bwMode="auto">
              <a:xfrm>
                <a:off x="3765" y="2407"/>
                <a:ext cx="150" cy="26"/>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7" name="Freeform 377"/>
              <p:cNvSpPr/>
              <p:nvPr/>
            </p:nvSpPr>
            <p:spPr bwMode="auto">
              <a:xfrm>
                <a:off x="3607" y="2360"/>
                <a:ext cx="57" cy="19"/>
              </a:xfrm>
              <a:custGeom>
                <a:avLst/>
                <a:gdLst>
                  <a:gd name="T0" fmla="*/ 20 w 24"/>
                  <a:gd name="T1" fmla="*/ 0 h 8"/>
                  <a:gd name="T2" fmla="*/ 0 w 24"/>
                  <a:gd name="T3" fmla="*/ 6 h 8"/>
                  <a:gd name="T4" fmla="*/ 4 w 24"/>
                  <a:gd name="T5" fmla="*/ 8 h 8"/>
                  <a:gd name="T6" fmla="*/ 24 w 24"/>
                  <a:gd name="T7" fmla="*/ 2 h 8"/>
                  <a:gd name="T8" fmla="*/ 23 w 24"/>
                  <a:gd name="T9" fmla="*/ 2 h 8"/>
                  <a:gd name="T10" fmla="*/ 20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20" y="0"/>
                    </a:moveTo>
                    <a:cubicBezTo>
                      <a:pt x="0" y="6"/>
                      <a:pt x="0" y="6"/>
                      <a:pt x="0" y="6"/>
                    </a:cubicBezTo>
                    <a:cubicBezTo>
                      <a:pt x="1" y="7"/>
                      <a:pt x="2" y="7"/>
                      <a:pt x="4" y="8"/>
                    </a:cubicBezTo>
                    <a:cubicBezTo>
                      <a:pt x="24" y="2"/>
                      <a:pt x="24" y="2"/>
                      <a:pt x="24" y="2"/>
                    </a:cubicBezTo>
                    <a:cubicBezTo>
                      <a:pt x="24" y="2"/>
                      <a:pt x="24" y="2"/>
                      <a:pt x="23" y="2"/>
                    </a:cubicBezTo>
                    <a:cubicBezTo>
                      <a:pt x="22" y="1"/>
                      <a:pt x="21" y="1"/>
                      <a:pt x="2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8" name="Freeform 378"/>
              <p:cNvSpPr/>
              <p:nvPr/>
            </p:nvSpPr>
            <p:spPr bwMode="auto">
              <a:xfrm>
                <a:off x="3680" y="2391"/>
                <a:ext cx="66" cy="19"/>
              </a:xfrm>
              <a:custGeom>
                <a:avLst/>
                <a:gdLst>
                  <a:gd name="T0" fmla="*/ 20 w 28"/>
                  <a:gd name="T1" fmla="*/ 0 h 8"/>
                  <a:gd name="T2" fmla="*/ 0 w 28"/>
                  <a:gd name="T3" fmla="*/ 6 h 8"/>
                  <a:gd name="T4" fmla="*/ 7 w 28"/>
                  <a:gd name="T5" fmla="*/ 8 h 8"/>
                  <a:gd name="T6" fmla="*/ 28 w 28"/>
                  <a:gd name="T7" fmla="*/ 2 h 8"/>
                  <a:gd name="T8" fmla="*/ 21 w 28"/>
                  <a:gd name="T9" fmla="*/ 0 h 8"/>
                  <a:gd name="T10" fmla="*/ 20 w 28"/>
                  <a:gd name="T11" fmla="*/ 0 h 8"/>
                </a:gdLst>
                <a:ahLst/>
                <a:cxnLst>
                  <a:cxn ang="0">
                    <a:pos x="T0" y="T1"/>
                  </a:cxn>
                  <a:cxn ang="0">
                    <a:pos x="T2" y="T3"/>
                  </a:cxn>
                  <a:cxn ang="0">
                    <a:pos x="T4" y="T5"/>
                  </a:cxn>
                  <a:cxn ang="0">
                    <a:pos x="T6" y="T7"/>
                  </a:cxn>
                  <a:cxn ang="0">
                    <a:pos x="T8" y="T9"/>
                  </a:cxn>
                  <a:cxn ang="0">
                    <a:pos x="T10" y="T11"/>
                  </a:cxn>
                </a:cxnLst>
                <a:rect l="0" t="0" r="r" b="b"/>
                <a:pathLst>
                  <a:path w="28" h="8">
                    <a:moveTo>
                      <a:pt x="20" y="0"/>
                    </a:moveTo>
                    <a:cubicBezTo>
                      <a:pt x="0" y="6"/>
                      <a:pt x="0" y="6"/>
                      <a:pt x="0" y="6"/>
                    </a:cubicBezTo>
                    <a:cubicBezTo>
                      <a:pt x="2" y="7"/>
                      <a:pt x="5" y="7"/>
                      <a:pt x="7" y="8"/>
                    </a:cubicBezTo>
                    <a:cubicBezTo>
                      <a:pt x="28" y="2"/>
                      <a:pt x="28" y="2"/>
                      <a:pt x="28" y="2"/>
                    </a:cubicBezTo>
                    <a:cubicBezTo>
                      <a:pt x="26" y="1"/>
                      <a:pt x="24" y="1"/>
                      <a:pt x="21" y="0"/>
                    </a:cubicBezTo>
                    <a:cubicBezTo>
                      <a:pt x="21" y="0"/>
                      <a:pt x="21" y="0"/>
                      <a:pt x="2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9" name="Freeform 379"/>
              <p:cNvSpPr/>
              <p:nvPr/>
            </p:nvSpPr>
            <p:spPr bwMode="auto">
              <a:xfrm>
                <a:off x="3649" y="2256"/>
                <a:ext cx="557" cy="158"/>
              </a:xfrm>
              <a:custGeom>
                <a:avLst/>
                <a:gdLst>
                  <a:gd name="T0" fmla="*/ 235 w 235"/>
                  <a:gd name="T1" fmla="*/ 34 h 67"/>
                  <a:gd name="T2" fmla="*/ 235 w 235"/>
                  <a:gd name="T3" fmla="*/ 35 h 67"/>
                  <a:gd name="T4" fmla="*/ 118 w 235"/>
                  <a:gd name="T5" fmla="*/ 67 h 67"/>
                  <a:gd name="T6" fmla="*/ 0 w 235"/>
                  <a:gd name="T7" fmla="*/ 35 h 67"/>
                  <a:gd name="T8" fmla="*/ 0 w 235"/>
                  <a:gd name="T9" fmla="*/ 34 h 67"/>
                  <a:gd name="T10" fmla="*/ 118 w 235"/>
                  <a:gd name="T11" fmla="*/ 0 h 67"/>
                  <a:gd name="T12" fmla="*/ 235 w 235"/>
                  <a:gd name="T13" fmla="*/ 34 h 67"/>
                </a:gdLst>
                <a:ahLst/>
                <a:cxnLst>
                  <a:cxn ang="0">
                    <a:pos x="T0" y="T1"/>
                  </a:cxn>
                  <a:cxn ang="0">
                    <a:pos x="T2" y="T3"/>
                  </a:cxn>
                  <a:cxn ang="0">
                    <a:pos x="T4" y="T5"/>
                  </a:cxn>
                  <a:cxn ang="0">
                    <a:pos x="T6" y="T7"/>
                  </a:cxn>
                  <a:cxn ang="0">
                    <a:pos x="T8" y="T9"/>
                  </a:cxn>
                  <a:cxn ang="0">
                    <a:pos x="T10" y="T11"/>
                  </a:cxn>
                  <a:cxn ang="0">
                    <a:pos x="T12" y="T13"/>
                  </a:cxn>
                </a:cxnLst>
                <a:rect l="0" t="0" r="r" b="b"/>
                <a:pathLst>
                  <a:path w="235" h="67">
                    <a:moveTo>
                      <a:pt x="235" y="34"/>
                    </a:moveTo>
                    <a:cubicBezTo>
                      <a:pt x="235" y="34"/>
                      <a:pt x="235" y="35"/>
                      <a:pt x="235" y="35"/>
                    </a:cubicBezTo>
                    <a:cubicBezTo>
                      <a:pt x="233" y="53"/>
                      <a:pt x="181" y="67"/>
                      <a:pt x="118" y="67"/>
                    </a:cubicBezTo>
                    <a:cubicBezTo>
                      <a:pt x="55" y="67"/>
                      <a:pt x="3" y="53"/>
                      <a:pt x="0" y="35"/>
                    </a:cubicBezTo>
                    <a:cubicBezTo>
                      <a:pt x="0" y="35"/>
                      <a:pt x="0" y="34"/>
                      <a:pt x="0" y="34"/>
                    </a:cubicBezTo>
                    <a:cubicBezTo>
                      <a:pt x="0" y="15"/>
                      <a:pt x="53" y="0"/>
                      <a:pt x="118" y="0"/>
                    </a:cubicBezTo>
                    <a:cubicBezTo>
                      <a:pt x="183" y="0"/>
                      <a:pt x="235" y="15"/>
                      <a:pt x="235" y="34"/>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0" name="Freeform 380"/>
              <p:cNvSpPr/>
              <p:nvPr/>
            </p:nvSpPr>
            <p:spPr bwMode="auto">
              <a:xfrm>
                <a:off x="3649" y="2263"/>
                <a:ext cx="557" cy="151"/>
              </a:xfrm>
              <a:custGeom>
                <a:avLst/>
                <a:gdLst>
                  <a:gd name="T0" fmla="*/ 235 w 235"/>
                  <a:gd name="T1" fmla="*/ 32 h 64"/>
                  <a:gd name="T2" fmla="*/ 118 w 235"/>
                  <a:gd name="T3" fmla="*/ 64 h 64"/>
                  <a:gd name="T4" fmla="*/ 114 w 235"/>
                  <a:gd name="T5" fmla="*/ 64 h 64"/>
                  <a:gd name="T6" fmla="*/ 74 w 235"/>
                  <a:gd name="T7" fmla="*/ 62 h 64"/>
                  <a:gd name="T8" fmla="*/ 40 w 235"/>
                  <a:gd name="T9" fmla="*/ 56 h 64"/>
                  <a:gd name="T10" fmla="*/ 33 w 235"/>
                  <a:gd name="T11" fmla="*/ 54 h 64"/>
                  <a:gd name="T12" fmla="*/ 8 w 235"/>
                  <a:gd name="T13" fmla="*/ 43 h 64"/>
                  <a:gd name="T14" fmla="*/ 5 w 235"/>
                  <a:gd name="T15" fmla="*/ 40 h 64"/>
                  <a:gd name="T16" fmla="*/ 0 w 235"/>
                  <a:gd name="T17" fmla="*/ 32 h 64"/>
                  <a:gd name="T18" fmla="*/ 118 w 235"/>
                  <a:gd name="T19" fmla="*/ 0 h 64"/>
                  <a:gd name="T20" fmla="*/ 141 w 235"/>
                  <a:gd name="T21" fmla="*/ 1 h 64"/>
                  <a:gd name="T22" fmla="*/ 153 w 235"/>
                  <a:gd name="T23" fmla="*/ 2 h 64"/>
                  <a:gd name="T24" fmla="*/ 193 w 235"/>
                  <a:gd name="T25" fmla="*/ 8 h 64"/>
                  <a:gd name="T26" fmla="*/ 201 w 235"/>
                  <a:gd name="T27" fmla="*/ 10 h 64"/>
                  <a:gd name="T28" fmla="*/ 224 w 235"/>
                  <a:gd name="T29" fmla="*/ 19 h 64"/>
                  <a:gd name="T30" fmla="*/ 235 w 235"/>
                  <a:gd name="T31" fmla="*/ 30 h 64"/>
                  <a:gd name="T32" fmla="*/ 235 w 235"/>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64">
                    <a:moveTo>
                      <a:pt x="235" y="32"/>
                    </a:moveTo>
                    <a:cubicBezTo>
                      <a:pt x="233" y="50"/>
                      <a:pt x="181" y="64"/>
                      <a:pt x="118" y="64"/>
                    </a:cubicBezTo>
                    <a:cubicBezTo>
                      <a:pt x="117" y="64"/>
                      <a:pt x="115" y="64"/>
                      <a:pt x="114" y="64"/>
                    </a:cubicBezTo>
                    <a:cubicBezTo>
                      <a:pt x="100" y="64"/>
                      <a:pt x="86" y="63"/>
                      <a:pt x="74" y="62"/>
                    </a:cubicBezTo>
                    <a:cubicBezTo>
                      <a:pt x="61" y="60"/>
                      <a:pt x="50" y="58"/>
                      <a:pt x="40" y="56"/>
                    </a:cubicBezTo>
                    <a:cubicBezTo>
                      <a:pt x="38" y="55"/>
                      <a:pt x="35" y="55"/>
                      <a:pt x="33" y="54"/>
                    </a:cubicBezTo>
                    <a:cubicBezTo>
                      <a:pt x="22" y="51"/>
                      <a:pt x="14" y="47"/>
                      <a:pt x="8" y="43"/>
                    </a:cubicBezTo>
                    <a:cubicBezTo>
                      <a:pt x="7" y="42"/>
                      <a:pt x="6" y="41"/>
                      <a:pt x="5" y="40"/>
                    </a:cubicBezTo>
                    <a:cubicBezTo>
                      <a:pt x="2" y="37"/>
                      <a:pt x="1" y="35"/>
                      <a:pt x="0" y="32"/>
                    </a:cubicBezTo>
                    <a:cubicBezTo>
                      <a:pt x="3" y="15"/>
                      <a:pt x="55" y="0"/>
                      <a:pt x="118" y="0"/>
                    </a:cubicBezTo>
                    <a:cubicBezTo>
                      <a:pt x="126" y="0"/>
                      <a:pt x="134" y="1"/>
                      <a:pt x="141" y="1"/>
                    </a:cubicBezTo>
                    <a:cubicBezTo>
                      <a:pt x="145" y="1"/>
                      <a:pt x="149" y="2"/>
                      <a:pt x="153" y="2"/>
                    </a:cubicBezTo>
                    <a:cubicBezTo>
                      <a:pt x="168" y="3"/>
                      <a:pt x="182" y="5"/>
                      <a:pt x="193" y="8"/>
                    </a:cubicBezTo>
                    <a:cubicBezTo>
                      <a:pt x="196" y="9"/>
                      <a:pt x="198" y="10"/>
                      <a:pt x="201" y="10"/>
                    </a:cubicBezTo>
                    <a:cubicBezTo>
                      <a:pt x="210" y="13"/>
                      <a:pt x="218" y="16"/>
                      <a:pt x="224" y="19"/>
                    </a:cubicBezTo>
                    <a:cubicBezTo>
                      <a:pt x="229" y="22"/>
                      <a:pt x="233" y="26"/>
                      <a:pt x="235" y="30"/>
                    </a:cubicBezTo>
                    <a:cubicBezTo>
                      <a:pt x="235" y="31"/>
                      <a:pt x="235" y="31"/>
                      <a:pt x="235"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1" name="Freeform 381"/>
              <p:cNvSpPr/>
              <p:nvPr/>
            </p:nvSpPr>
            <p:spPr bwMode="auto">
              <a:xfrm>
                <a:off x="3825" y="2403"/>
                <a:ext cx="118" cy="11"/>
              </a:xfrm>
              <a:custGeom>
                <a:avLst/>
                <a:gdLst>
                  <a:gd name="T0" fmla="*/ 8 w 50"/>
                  <a:gd name="T1" fmla="*/ 0 h 5"/>
                  <a:gd name="T2" fmla="*/ 0 w 50"/>
                  <a:gd name="T3" fmla="*/ 3 h 5"/>
                  <a:gd name="T4" fmla="*/ 40 w 50"/>
                  <a:gd name="T5" fmla="*/ 5 h 5"/>
                  <a:gd name="T6" fmla="*/ 50 w 50"/>
                  <a:gd name="T7" fmla="*/ 2 h 5"/>
                  <a:gd name="T8" fmla="*/ 49 w 50"/>
                  <a:gd name="T9" fmla="*/ 2 h 5"/>
                  <a:gd name="T10" fmla="*/ 33 w 50"/>
                  <a:gd name="T11" fmla="*/ 2 h 5"/>
                  <a:gd name="T12" fmla="*/ 29 w 50"/>
                  <a:gd name="T13" fmla="*/ 2 h 5"/>
                  <a:gd name="T14" fmla="*/ 18 w 50"/>
                  <a:gd name="T15" fmla="*/ 1 h 5"/>
                  <a:gd name="T16" fmla="*/ 14 w 50"/>
                  <a:gd name="T17" fmla="*/ 1 h 5"/>
                  <a:gd name="T18" fmla="*/ 10 w 50"/>
                  <a:gd name="T19" fmla="*/ 1 h 5"/>
                  <a:gd name="T20" fmla="*/ 8 w 50"/>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5">
                    <a:moveTo>
                      <a:pt x="8" y="0"/>
                    </a:moveTo>
                    <a:cubicBezTo>
                      <a:pt x="0" y="3"/>
                      <a:pt x="0" y="3"/>
                      <a:pt x="0" y="3"/>
                    </a:cubicBezTo>
                    <a:cubicBezTo>
                      <a:pt x="12" y="4"/>
                      <a:pt x="26" y="5"/>
                      <a:pt x="40" y="5"/>
                    </a:cubicBezTo>
                    <a:cubicBezTo>
                      <a:pt x="50" y="2"/>
                      <a:pt x="50" y="2"/>
                      <a:pt x="50" y="2"/>
                    </a:cubicBezTo>
                    <a:cubicBezTo>
                      <a:pt x="49" y="2"/>
                      <a:pt x="49" y="2"/>
                      <a:pt x="49" y="2"/>
                    </a:cubicBezTo>
                    <a:cubicBezTo>
                      <a:pt x="43" y="2"/>
                      <a:pt x="38" y="2"/>
                      <a:pt x="33" y="2"/>
                    </a:cubicBezTo>
                    <a:cubicBezTo>
                      <a:pt x="32" y="2"/>
                      <a:pt x="30" y="2"/>
                      <a:pt x="29" y="2"/>
                    </a:cubicBezTo>
                    <a:cubicBezTo>
                      <a:pt x="25" y="2"/>
                      <a:pt x="21" y="2"/>
                      <a:pt x="18" y="1"/>
                    </a:cubicBezTo>
                    <a:cubicBezTo>
                      <a:pt x="16" y="1"/>
                      <a:pt x="15" y="1"/>
                      <a:pt x="14" y="1"/>
                    </a:cubicBezTo>
                    <a:cubicBezTo>
                      <a:pt x="12" y="1"/>
                      <a:pt x="11" y="1"/>
                      <a:pt x="10" y="1"/>
                    </a:cubicBezTo>
                    <a:cubicBezTo>
                      <a:pt x="9" y="1"/>
                      <a:pt x="8" y="1"/>
                      <a:pt x="8"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2" name="Freeform 382"/>
              <p:cNvSpPr/>
              <p:nvPr/>
            </p:nvSpPr>
            <p:spPr bwMode="auto">
              <a:xfrm>
                <a:off x="3728" y="2388"/>
                <a:ext cx="28" cy="8"/>
              </a:xfrm>
              <a:custGeom>
                <a:avLst/>
                <a:gdLst>
                  <a:gd name="T0" fmla="*/ 4 w 12"/>
                  <a:gd name="T1" fmla="*/ 0 h 3"/>
                  <a:gd name="T2" fmla="*/ 0 w 12"/>
                  <a:gd name="T3" fmla="*/ 1 h 3"/>
                  <a:gd name="T4" fmla="*/ 7 w 12"/>
                  <a:gd name="T5" fmla="*/ 3 h 3"/>
                  <a:gd name="T6" fmla="*/ 12 w 12"/>
                  <a:gd name="T7" fmla="*/ 1 h 3"/>
                  <a:gd name="T8" fmla="*/ 11 w 12"/>
                  <a:gd name="T9" fmla="*/ 1 h 3"/>
                  <a:gd name="T10" fmla="*/ 4 w 12"/>
                  <a:gd name="T11" fmla="*/ 0 h 3"/>
                </a:gdLst>
                <a:ahLst/>
                <a:cxnLst>
                  <a:cxn ang="0">
                    <a:pos x="T0" y="T1"/>
                  </a:cxn>
                  <a:cxn ang="0">
                    <a:pos x="T2" y="T3"/>
                  </a:cxn>
                  <a:cxn ang="0">
                    <a:pos x="T4" y="T5"/>
                  </a:cxn>
                  <a:cxn ang="0">
                    <a:pos x="T6" y="T7"/>
                  </a:cxn>
                  <a:cxn ang="0">
                    <a:pos x="T8" y="T9"/>
                  </a:cxn>
                  <a:cxn ang="0">
                    <a:pos x="T10" y="T11"/>
                  </a:cxn>
                </a:cxnLst>
                <a:rect l="0" t="0" r="r" b="b"/>
                <a:pathLst>
                  <a:path w="12" h="3">
                    <a:moveTo>
                      <a:pt x="4" y="0"/>
                    </a:moveTo>
                    <a:cubicBezTo>
                      <a:pt x="0" y="1"/>
                      <a:pt x="0" y="1"/>
                      <a:pt x="0" y="1"/>
                    </a:cubicBezTo>
                    <a:cubicBezTo>
                      <a:pt x="2" y="2"/>
                      <a:pt x="5" y="2"/>
                      <a:pt x="7" y="3"/>
                    </a:cubicBezTo>
                    <a:cubicBezTo>
                      <a:pt x="12" y="1"/>
                      <a:pt x="12" y="1"/>
                      <a:pt x="12" y="1"/>
                    </a:cubicBezTo>
                    <a:cubicBezTo>
                      <a:pt x="12" y="1"/>
                      <a:pt x="12" y="1"/>
                      <a:pt x="11" y="1"/>
                    </a:cubicBezTo>
                    <a:cubicBezTo>
                      <a:pt x="9" y="1"/>
                      <a:pt x="7" y="0"/>
                      <a:pt x="4"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3" name="Freeform 383"/>
              <p:cNvSpPr/>
              <p:nvPr/>
            </p:nvSpPr>
            <p:spPr bwMode="auto">
              <a:xfrm>
                <a:off x="3801" y="2282"/>
                <a:ext cx="263" cy="111"/>
              </a:xfrm>
              <a:custGeom>
                <a:avLst/>
                <a:gdLst>
                  <a:gd name="T0" fmla="*/ 70 w 111"/>
                  <a:gd name="T1" fmla="*/ 42 h 47"/>
                  <a:gd name="T2" fmla="*/ 70 w 111"/>
                  <a:gd name="T3" fmla="*/ 47 h 47"/>
                  <a:gd name="T4" fmla="*/ 45 w 111"/>
                  <a:gd name="T5" fmla="*/ 47 h 47"/>
                  <a:gd name="T6" fmla="*/ 45 w 111"/>
                  <a:gd name="T7" fmla="*/ 42 h 47"/>
                  <a:gd name="T8" fmla="*/ 0 w 111"/>
                  <a:gd name="T9" fmla="*/ 38 h 47"/>
                  <a:gd name="T10" fmla="*/ 14 w 111"/>
                  <a:gd name="T11" fmla="*/ 30 h 47"/>
                  <a:gd name="T12" fmla="*/ 54 w 111"/>
                  <a:gd name="T13" fmla="*/ 33 h 47"/>
                  <a:gd name="T14" fmla="*/ 70 w 111"/>
                  <a:gd name="T15" fmla="*/ 31 h 47"/>
                  <a:gd name="T16" fmla="*/ 2 w 111"/>
                  <a:gd name="T17" fmla="*/ 17 h 47"/>
                  <a:gd name="T18" fmla="*/ 45 w 111"/>
                  <a:gd name="T19" fmla="*/ 6 h 47"/>
                  <a:gd name="T20" fmla="*/ 45 w 111"/>
                  <a:gd name="T21" fmla="*/ 0 h 47"/>
                  <a:gd name="T22" fmla="*/ 70 w 111"/>
                  <a:gd name="T23" fmla="*/ 0 h 47"/>
                  <a:gd name="T24" fmla="*/ 70 w 111"/>
                  <a:gd name="T25" fmla="*/ 6 h 47"/>
                  <a:gd name="T26" fmla="*/ 106 w 111"/>
                  <a:gd name="T27" fmla="*/ 9 h 47"/>
                  <a:gd name="T28" fmla="*/ 93 w 111"/>
                  <a:gd name="T29" fmla="*/ 17 h 47"/>
                  <a:gd name="T30" fmla="*/ 59 w 111"/>
                  <a:gd name="T31" fmla="*/ 14 h 47"/>
                  <a:gd name="T32" fmla="*/ 43 w 111"/>
                  <a:gd name="T33" fmla="*/ 17 h 47"/>
                  <a:gd name="T34" fmla="*/ 111 w 111"/>
                  <a:gd name="T35" fmla="*/ 30 h 47"/>
                  <a:gd name="T36" fmla="*/ 70 w 111"/>
                  <a:gd name="T3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2"/>
                    </a:moveTo>
                    <a:cubicBezTo>
                      <a:pt x="70" y="47"/>
                      <a:pt x="70" y="47"/>
                      <a:pt x="70" y="47"/>
                    </a:cubicBezTo>
                    <a:cubicBezTo>
                      <a:pt x="45" y="47"/>
                      <a:pt x="45" y="47"/>
                      <a:pt x="45" y="47"/>
                    </a:cubicBezTo>
                    <a:cubicBezTo>
                      <a:pt x="45" y="42"/>
                      <a:pt x="45" y="42"/>
                      <a:pt x="45" y="42"/>
                    </a:cubicBezTo>
                    <a:cubicBezTo>
                      <a:pt x="28" y="42"/>
                      <a:pt x="11" y="40"/>
                      <a:pt x="0" y="38"/>
                    </a:cubicBezTo>
                    <a:cubicBezTo>
                      <a:pt x="14" y="30"/>
                      <a:pt x="14" y="30"/>
                      <a:pt x="14" y="30"/>
                    </a:cubicBezTo>
                    <a:cubicBezTo>
                      <a:pt x="25" y="32"/>
                      <a:pt x="41" y="33"/>
                      <a:pt x="54" y="33"/>
                    </a:cubicBezTo>
                    <a:cubicBezTo>
                      <a:pt x="66" y="33"/>
                      <a:pt x="70" y="32"/>
                      <a:pt x="70" y="31"/>
                    </a:cubicBezTo>
                    <a:cubicBezTo>
                      <a:pt x="70" y="27"/>
                      <a:pt x="2" y="30"/>
                      <a:pt x="2" y="17"/>
                    </a:cubicBezTo>
                    <a:cubicBezTo>
                      <a:pt x="2" y="12"/>
                      <a:pt x="17" y="7"/>
                      <a:pt x="45" y="6"/>
                    </a:cubicBezTo>
                    <a:cubicBezTo>
                      <a:pt x="45" y="0"/>
                      <a:pt x="45" y="0"/>
                      <a:pt x="45" y="0"/>
                    </a:cubicBezTo>
                    <a:cubicBezTo>
                      <a:pt x="70" y="0"/>
                      <a:pt x="70" y="0"/>
                      <a:pt x="70" y="0"/>
                    </a:cubicBezTo>
                    <a:cubicBezTo>
                      <a:pt x="70" y="6"/>
                      <a:pt x="70" y="6"/>
                      <a:pt x="70" y="6"/>
                    </a:cubicBezTo>
                    <a:cubicBezTo>
                      <a:pt x="83" y="6"/>
                      <a:pt x="96" y="7"/>
                      <a:pt x="106" y="9"/>
                    </a:cubicBezTo>
                    <a:cubicBezTo>
                      <a:pt x="93" y="17"/>
                      <a:pt x="93" y="17"/>
                      <a:pt x="93" y="17"/>
                    </a:cubicBezTo>
                    <a:cubicBezTo>
                      <a:pt x="81" y="15"/>
                      <a:pt x="70" y="14"/>
                      <a:pt x="59" y="14"/>
                    </a:cubicBezTo>
                    <a:cubicBezTo>
                      <a:pt x="47" y="14"/>
                      <a:pt x="43" y="15"/>
                      <a:pt x="43" y="17"/>
                    </a:cubicBezTo>
                    <a:cubicBezTo>
                      <a:pt x="43" y="21"/>
                      <a:pt x="111" y="17"/>
                      <a:pt x="111" y="30"/>
                    </a:cubicBezTo>
                    <a:cubicBezTo>
                      <a:pt x="111" y="36"/>
                      <a:pt x="98" y="40"/>
                      <a:pt x="70" y="4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4" name="Freeform 384"/>
              <p:cNvSpPr/>
              <p:nvPr/>
            </p:nvSpPr>
            <p:spPr bwMode="auto">
              <a:xfrm>
                <a:off x="3801" y="2277"/>
                <a:ext cx="263" cy="111"/>
              </a:xfrm>
              <a:custGeom>
                <a:avLst/>
                <a:gdLst>
                  <a:gd name="T0" fmla="*/ 70 w 111"/>
                  <a:gd name="T1" fmla="*/ 42 h 47"/>
                  <a:gd name="T2" fmla="*/ 70 w 111"/>
                  <a:gd name="T3" fmla="*/ 47 h 47"/>
                  <a:gd name="T4" fmla="*/ 45 w 111"/>
                  <a:gd name="T5" fmla="*/ 47 h 47"/>
                  <a:gd name="T6" fmla="*/ 45 w 111"/>
                  <a:gd name="T7" fmla="*/ 42 h 47"/>
                  <a:gd name="T8" fmla="*/ 0 w 111"/>
                  <a:gd name="T9" fmla="*/ 39 h 47"/>
                  <a:gd name="T10" fmla="*/ 13 w 111"/>
                  <a:gd name="T11" fmla="*/ 30 h 47"/>
                  <a:gd name="T12" fmla="*/ 54 w 111"/>
                  <a:gd name="T13" fmla="*/ 33 h 47"/>
                  <a:gd name="T14" fmla="*/ 70 w 111"/>
                  <a:gd name="T15" fmla="*/ 31 h 47"/>
                  <a:gd name="T16" fmla="*/ 1 w 111"/>
                  <a:gd name="T17" fmla="*/ 17 h 47"/>
                  <a:gd name="T18" fmla="*/ 45 w 111"/>
                  <a:gd name="T19" fmla="*/ 6 h 47"/>
                  <a:gd name="T20" fmla="*/ 45 w 111"/>
                  <a:gd name="T21" fmla="*/ 0 h 47"/>
                  <a:gd name="T22" fmla="*/ 70 w 111"/>
                  <a:gd name="T23" fmla="*/ 0 h 47"/>
                  <a:gd name="T24" fmla="*/ 70 w 111"/>
                  <a:gd name="T25" fmla="*/ 6 h 47"/>
                  <a:gd name="T26" fmla="*/ 105 w 111"/>
                  <a:gd name="T27" fmla="*/ 9 h 47"/>
                  <a:gd name="T28" fmla="*/ 93 w 111"/>
                  <a:gd name="T29" fmla="*/ 17 h 47"/>
                  <a:gd name="T30" fmla="*/ 58 w 111"/>
                  <a:gd name="T31" fmla="*/ 15 h 47"/>
                  <a:gd name="T32" fmla="*/ 42 w 111"/>
                  <a:gd name="T33" fmla="*/ 17 h 47"/>
                  <a:gd name="T34" fmla="*/ 111 w 111"/>
                  <a:gd name="T35" fmla="*/ 30 h 47"/>
                  <a:gd name="T36" fmla="*/ 70 w 111"/>
                  <a:gd name="T3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2"/>
                    </a:moveTo>
                    <a:cubicBezTo>
                      <a:pt x="70" y="47"/>
                      <a:pt x="70" y="47"/>
                      <a:pt x="70" y="47"/>
                    </a:cubicBezTo>
                    <a:cubicBezTo>
                      <a:pt x="45" y="47"/>
                      <a:pt x="45" y="47"/>
                      <a:pt x="45" y="47"/>
                    </a:cubicBezTo>
                    <a:cubicBezTo>
                      <a:pt x="45" y="42"/>
                      <a:pt x="45" y="42"/>
                      <a:pt x="45" y="42"/>
                    </a:cubicBezTo>
                    <a:cubicBezTo>
                      <a:pt x="27" y="42"/>
                      <a:pt x="10" y="40"/>
                      <a:pt x="0" y="39"/>
                    </a:cubicBezTo>
                    <a:cubicBezTo>
                      <a:pt x="13" y="30"/>
                      <a:pt x="13" y="30"/>
                      <a:pt x="13" y="30"/>
                    </a:cubicBezTo>
                    <a:cubicBezTo>
                      <a:pt x="25" y="32"/>
                      <a:pt x="40" y="33"/>
                      <a:pt x="54" y="33"/>
                    </a:cubicBezTo>
                    <a:cubicBezTo>
                      <a:pt x="65" y="33"/>
                      <a:pt x="70" y="33"/>
                      <a:pt x="70" y="31"/>
                    </a:cubicBezTo>
                    <a:cubicBezTo>
                      <a:pt x="70" y="27"/>
                      <a:pt x="1" y="30"/>
                      <a:pt x="1" y="17"/>
                    </a:cubicBezTo>
                    <a:cubicBezTo>
                      <a:pt x="1" y="12"/>
                      <a:pt x="16" y="7"/>
                      <a:pt x="45" y="6"/>
                    </a:cubicBezTo>
                    <a:cubicBezTo>
                      <a:pt x="45" y="0"/>
                      <a:pt x="45" y="0"/>
                      <a:pt x="45" y="0"/>
                    </a:cubicBezTo>
                    <a:cubicBezTo>
                      <a:pt x="70" y="0"/>
                      <a:pt x="70" y="0"/>
                      <a:pt x="70" y="0"/>
                    </a:cubicBezTo>
                    <a:cubicBezTo>
                      <a:pt x="70" y="6"/>
                      <a:pt x="70" y="6"/>
                      <a:pt x="70" y="6"/>
                    </a:cubicBezTo>
                    <a:cubicBezTo>
                      <a:pt x="83" y="6"/>
                      <a:pt x="95" y="7"/>
                      <a:pt x="105" y="9"/>
                    </a:cubicBezTo>
                    <a:cubicBezTo>
                      <a:pt x="93" y="17"/>
                      <a:pt x="93" y="17"/>
                      <a:pt x="93" y="17"/>
                    </a:cubicBezTo>
                    <a:cubicBezTo>
                      <a:pt x="81" y="15"/>
                      <a:pt x="69" y="15"/>
                      <a:pt x="58" y="15"/>
                    </a:cubicBezTo>
                    <a:cubicBezTo>
                      <a:pt x="46" y="15"/>
                      <a:pt x="42" y="16"/>
                      <a:pt x="42" y="17"/>
                    </a:cubicBezTo>
                    <a:cubicBezTo>
                      <a:pt x="42" y="21"/>
                      <a:pt x="111" y="18"/>
                      <a:pt x="111" y="30"/>
                    </a:cubicBezTo>
                    <a:cubicBezTo>
                      <a:pt x="111" y="36"/>
                      <a:pt x="97" y="41"/>
                      <a:pt x="70" y="42"/>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5" name="Freeform 385"/>
              <p:cNvSpPr/>
              <p:nvPr/>
            </p:nvSpPr>
            <p:spPr bwMode="auto">
              <a:xfrm>
                <a:off x="3595" y="2223"/>
                <a:ext cx="696" cy="184"/>
              </a:xfrm>
              <a:custGeom>
                <a:avLst/>
                <a:gdLst>
                  <a:gd name="T0" fmla="*/ 294 w 294"/>
                  <a:gd name="T1" fmla="*/ 33 h 78"/>
                  <a:gd name="T2" fmla="*/ 282 w 294"/>
                  <a:gd name="T3" fmla="*/ 51 h 78"/>
                  <a:gd name="T4" fmla="*/ 263 w 294"/>
                  <a:gd name="T5" fmla="*/ 61 h 78"/>
                  <a:gd name="T6" fmla="*/ 243 w 294"/>
                  <a:gd name="T7" fmla="*/ 67 h 78"/>
                  <a:gd name="T8" fmla="*/ 224 w 294"/>
                  <a:gd name="T9" fmla="*/ 72 h 78"/>
                  <a:gd name="T10" fmla="*/ 204 w 294"/>
                  <a:gd name="T11" fmla="*/ 75 h 78"/>
                  <a:gd name="T12" fmla="*/ 185 w 294"/>
                  <a:gd name="T13" fmla="*/ 77 h 78"/>
                  <a:gd name="T14" fmla="*/ 165 w 294"/>
                  <a:gd name="T15" fmla="*/ 78 h 78"/>
                  <a:gd name="T16" fmla="*/ 147 w 294"/>
                  <a:gd name="T17" fmla="*/ 78 h 78"/>
                  <a:gd name="T18" fmla="*/ 130 w 294"/>
                  <a:gd name="T19" fmla="*/ 78 h 78"/>
                  <a:gd name="T20" fmla="*/ 115 w 294"/>
                  <a:gd name="T21" fmla="*/ 77 h 78"/>
                  <a:gd name="T22" fmla="*/ 107 w 294"/>
                  <a:gd name="T23" fmla="*/ 77 h 78"/>
                  <a:gd name="T24" fmla="*/ 87 w 294"/>
                  <a:gd name="T25" fmla="*/ 74 h 78"/>
                  <a:gd name="T26" fmla="*/ 72 w 294"/>
                  <a:gd name="T27" fmla="*/ 72 h 78"/>
                  <a:gd name="T28" fmla="*/ 52 w 294"/>
                  <a:gd name="T29" fmla="*/ 68 h 78"/>
                  <a:gd name="T30" fmla="*/ 48 w 294"/>
                  <a:gd name="T31" fmla="*/ 67 h 78"/>
                  <a:gd name="T32" fmla="*/ 32 w 294"/>
                  <a:gd name="T33" fmla="*/ 61 h 78"/>
                  <a:gd name="T34" fmla="*/ 15 w 294"/>
                  <a:gd name="T35" fmla="*/ 53 h 78"/>
                  <a:gd name="T36" fmla="*/ 11 w 294"/>
                  <a:gd name="T37" fmla="*/ 50 h 78"/>
                  <a:gd name="T38" fmla="*/ 0 w 294"/>
                  <a:gd name="T39" fmla="*/ 33 h 78"/>
                  <a:gd name="T40" fmla="*/ 0 w 294"/>
                  <a:gd name="T41" fmla="*/ 0 h 78"/>
                  <a:gd name="T42" fmla="*/ 13 w 294"/>
                  <a:gd name="T43" fmla="*/ 0 h 78"/>
                  <a:gd name="T44" fmla="*/ 32 w 294"/>
                  <a:gd name="T45" fmla="*/ 0 h 78"/>
                  <a:gd name="T46" fmla="*/ 48 w 294"/>
                  <a:gd name="T47" fmla="*/ 0 h 78"/>
                  <a:gd name="T48" fmla="*/ 67 w 294"/>
                  <a:gd name="T49" fmla="*/ 0 h 78"/>
                  <a:gd name="T50" fmla="*/ 87 w 294"/>
                  <a:gd name="T51" fmla="*/ 0 h 78"/>
                  <a:gd name="T52" fmla="*/ 107 w 294"/>
                  <a:gd name="T53" fmla="*/ 0 h 78"/>
                  <a:gd name="T54" fmla="*/ 126 w 294"/>
                  <a:gd name="T55" fmla="*/ 0 h 78"/>
                  <a:gd name="T56" fmla="*/ 146 w 294"/>
                  <a:gd name="T57" fmla="*/ 0 h 78"/>
                  <a:gd name="T58" fmla="*/ 165 w 294"/>
                  <a:gd name="T59" fmla="*/ 0 h 78"/>
                  <a:gd name="T60" fmla="*/ 185 w 294"/>
                  <a:gd name="T61" fmla="*/ 0 h 78"/>
                  <a:gd name="T62" fmla="*/ 204 w 294"/>
                  <a:gd name="T63" fmla="*/ 0 h 78"/>
                  <a:gd name="T64" fmla="*/ 224 w 294"/>
                  <a:gd name="T65" fmla="*/ 0 h 78"/>
                  <a:gd name="T66" fmla="*/ 243 w 294"/>
                  <a:gd name="T67" fmla="*/ 0 h 78"/>
                  <a:gd name="T68" fmla="*/ 248 w 294"/>
                  <a:gd name="T69" fmla="*/ 0 h 78"/>
                  <a:gd name="T70" fmla="*/ 267 w 294"/>
                  <a:gd name="T71" fmla="*/ 0 h 78"/>
                  <a:gd name="T72" fmla="*/ 286 w 294"/>
                  <a:gd name="T73" fmla="*/ 0 h 78"/>
                  <a:gd name="T74" fmla="*/ 294 w 294"/>
                  <a:gd name="T75"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4" h="78">
                    <a:moveTo>
                      <a:pt x="294" y="33"/>
                    </a:moveTo>
                    <a:cubicBezTo>
                      <a:pt x="294" y="33"/>
                      <a:pt x="294" y="33"/>
                      <a:pt x="294" y="33"/>
                    </a:cubicBezTo>
                    <a:cubicBezTo>
                      <a:pt x="294" y="38"/>
                      <a:pt x="291" y="43"/>
                      <a:pt x="286" y="47"/>
                    </a:cubicBezTo>
                    <a:cubicBezTo>
                      <a:pt x="285" y="49"/>
                      <a:pt x="284" y="50"/>
                      <a:pt x="282" y="51"/>
                    </a:cubicBezTo>
                    <a:cubicBezTo>
                      <a:pt x="278" y="54"/>
                      <a:pt x="273" y="57"/>
                      <a:pt x="267" y="59"/>
                    </a:cubicBezTo>
                    <a:cubicBezTo>
                      <a:pt x="265" y="60"/>
                      <a:pt x="264" y="60"/>
                      <a:pt x="263" y="61"/>
                    </a:cubicBezTo>
                    <a:cubicBezTo>
                      <a:pt x="258" y="63"/>
                      <a:pt x="253" y="65"/>
                      <a:pt x="247" y="66"/>
                    </a:cubicBezTo>
                    <a:cubicBezTo>
                      <a:pt x="246" y="67"/>
                      <a:pt x="245" y="67"/>
                      <a:pt x="243" y="67"/>
                    </a:cubicBezTo>
                    <a:cubicBezTo>
                      <a:pt x="238" y="69"/>
                      <a:pt x="233" y="70"/>
                      <a:pt x="228" y="71"/>
                    </a:cubicBezTo>
                    <a:cubicBezTo>
                      <a:pt x="226" y="71"/>
                      <a:pt x="225" y="71"/>
                      <a:pt x="224" y="72"/>
                    </a:cubicBezTo>
                    <a:cubicBezTo>
                      <a:pt x="219" y="73"/>
                      <a:pt x="214" y="73"/>
                      <a:pt x="208" y="74"/>
                    </a:cubicBezTo>
                    <a:cubicBezTo>
                      <a:pt x="207" y="74"/>
                      <a:pt x="205" y="75"/>
                      <a:pt x="204" y="75"/>
                    </a:cubicBezTo>
                    <a:cubicBezTo>
                      <a:pt x="199" y="75"/>
                      <a:pt x="194" y="76"/>
                      <a:pt x="189" y="76"/>
                    </a:cubicBezTo>
                    <a:cubicBezTo>
                      <a:pt x="187" y="77"/>
                      <a:pt x="186" y="77"/>
                      <a:pt x="185" y="77"/>
                    </a:cubicBezTo>
                    <a:cubicBezTo>
                      <a:pt x="180" y="77"/>
                      <a:pt x="174" y="78"/>
                      <a:pt x="169" y="78"/>
                    </a:cubicBezTo>
                    <a:cubicBezTo>
                      <a:pt x="168" y="78"/>
                      <a:pt x="166" y="78"/>
                      <a:pt x="165" y="78"/>
                    </a:cubicBezTo>
                    <a:cubicBezTo>
                      <a:pt x="160" y="78"/>
                      <a:pt x="155" y="78"/>
                      <a:pt x="150" y="78"/>
                    </a:cubicBezTo>
                    <a:cubicBezTo>
                      <a:pt x="149" y="78"/>
                      <a:pt x="148" y="78"/>
                      <a:pt x="147" y="78"/>
                    </a:cubicBezTo>
                    <a:cubicBezTo>
                      <a:pt x="146" y="78"/>
                      <a:pt x="146" y="78"/>
                      <a:pt x="146" y="78"/>
                    </a:cubicBezTo>
                    <a:cubicBezTo>
                      <a:pt x="140" y="78"/>
                      <a:pt x="135" y="78"/>
                      <a:pt x="130" y="78"/>
                    </a:cubicBezTo>
                    <a:cubicBezTo>
                      <a:pt x="129" y="78"/>
                      <a:pt x="127" y="78"/>
                      <a:pt x="126" y="78"/>
                    </a:cubicBezTo>
                    <a:cubicBezTo>
                      <a:pt x="122" y="78"/>
                      <a:pt x="118" y="78"/>
                      <a:pt x="115" y="77"/>
                    </a:cubicBezTo>
                    <a:cubicBezTo>
                      <a:pt x="113" y="77"/>
                      <a:pt x="112" y="77"/>
                      <a:pt x="111" y="77"/>
                    </a:cubicBezTo>
                    <a:cubicBezTo>
                      <a:pt x="109" y="77"/>
                      <a:pt x="108" y="77"/>
                      <a:pt x="107" y="77"/>
                    </a:cubicBezTo>
                    <a:cubicBezTo>
                      <a:pt x="101" y="76"/>
                      <a:pt x="96" y="76"/>
                      <a:pt x="91" y="75"/>
                    </a:cubicBezTo>
                    <a:cubicBezTo>
                      <a:pt x="90" y="75"/>
                      <a:pt x="88" y="75"/>
                      <a:pt x="87" y="74"/>
                    </a:cubicBezTo>
                    <a:cubicBezTo>
                      <a:pt x="84" y="74"/>
                      <a:pt x="81" y="74"/>
                      <a:pt x="78" y="73"/>
                    </a:cubicBezTo>
                    <a:cubicBezTo>
                      <a:pt x="76" y="73"/>
                      <a:pt x="74" y="72"/>
                      <a:pt x="72" y="72"/>
                    </a:cubicBezTo>
                    <a:cubicBezTo>
                      <a:pt x="70" y="72"/>
                      <a:pt x="69" y="71"/>
                      <a:pt x="67" y="71"/>
                    </a:cubicBezTo>
                    <a:cubicBezTo>
                      <a:pt x="62" y="70"/>
                      <a:pt x="57" y="69"/>
                      <a:pt x="52" y="68"/>
                    </a:cubicBezTo>
                    <a:cubicBezTo>
                      <a:pt x="51" y="67"/>
                      <a:pt x="50" y="67"/>
                      <a:pt x="49" y="67"/>
                    </a:cubicBezTo>
                    <a:cubicBezTo>
                      <a:pt x="49" y="67"/>
                      <a:pt x="48" y="67"/>
                      <a:pt x="48" y="67"/>
                    </a:cubicBezTo>
                    <a:cubicBezTo>
                      <a:pt x="46" y="66"/>
                      <a:pt x="44" y="65"/>
                      <a:pt x="41" y="65"/>
                    </a:cubicBezTo>
                    <a:cubicBezTo>
                      <a:pt x="38" y="64"/>
                      <a:pt x="35" y="63"/>
                      <a:pt x="32" y="61"/>
                    </a:cubicBezTo>
                    <a:cubicBezTo>
                      <a:pt x="31" y="61"/>
                      <a:pt x="30" y="60"/>
                      <a:pt x="28" y="60"/>
                    </a:cubicBezTo>
                    <a:cubicBezTo>
                      <a:pt x="23" y="58"/>
                      <a:pt x="19" y="55"/>
                      <a:pt x="15" y="53"/>
                    </a:cubicBezTo>
                    <a:cubicBezTo>
                      <a:pt x="14" y="53"/>
                      <a:pt x="14" y="52"/>
                      <a:pt x="13" y="52"/>
                    </a:cubicBezTo>
                    <a:cubicBezTo>
                      <a:pt x="12" y="51"/>
                      <a:pt x="12" y="51"/>
                      <a:pt x="11" y="50"/>
                    </a:cubicBezTo>
                    <a:cubicBezTo>
                      <a:pt x="10" y="50"/>
                      <a:pt x="10" y="49"/>
                      <a:pt x="9" y="49"/>
                    </a:cubicBezTo>
                    <a:cubicBezTo>
                      <a:pt x="3" y="44"/>
                      <a:pt x="0" y="38"/>
                      <a:pt x="0" y="33"/>
                    </a:cubicBezTo>
                    <a:cubicBezTo>
                      <a:pt x="0" y="33"/>
                      <a:pt x="0" y="32"/>
                      <a:pt x="0" y="32"/>
                    </a:cubicBezTo>
                    <a:cubicBezTo>
                      <a:pt x="0" y="0"/>
                      <a:pt x="0" y="0"/>
                      <a:pt x="0" y="0"/>
                    </a:cubicBezTo>
                    <a:cubicBezTo>
                      <a:pt x="9" y="0"/>
                      <a:pt x="9" y="0"/>
                      <a:pt x="9" y="0"/>
                    </a:cubicBezTo>
                    <a:cubicBezTo>
                      <a:pt x="13" y="0"/>
                      <a:pt x="13" y="0"/>
                      <a:pt x="13" y="0"/>
                    </a:cubicBezTo>
                    <a:cubicBezTo>
                      <a:pt x="28" y="0"/>
                      <a:pt x="28" y="0"/>
                      <a:pt x="28" y="0"/>
                    </a:cubicBezTo>
                    <a:cubicBezTo>
                      <a:pt x="32" y="0"/>
                      <a:pt x="32" y="0"/>
                      <a:pt x="32" y="0"/>
                    </a:cubicBezTo>
                    <a:cubicBezTo>
                      <a:pt x="45" y="0"/>
                      <a:pt x="45" y="0"/>
                      <a:pt x="45" y="0"/>
                    </a:cubicBezTo>
                    <a:cubicBezTo>
                      <a:pt x="48" y="0"/>
                      <a:pt x="48" y="0"/>
                      <a:pt x="48" y="0"/>
                    </a:cubicBezTo>
                    <a:cubicBezTo>
                      <a:pt x="52" y="0"/>
                      <a:pt x="52" y="0"/>
                      <a:pt x="52" y="0"/>
                    </a:cubicBezTo>
                    <a:cubicBezTo>
                      <a:pt x="67" y="0"/>
                      <a:pt x="67" y="0"/>
                      <a:pt x="67" y="0"/>
                    </a:cubicBezTo>
                    <a:cubicBezTo>
                      <a:pt x="72" y="0"/>
                      <a:pt x="72" y="0"/>
                      <a:pt x="72" y="0"/>
                    </a:cubicBezTo>
                    <a:cubicBezTo>
                      <a:pt x="87" y="0"/>
                      <a:pt x="87" y="0"/>
                      <a:pt x="87" y="0"/>
                    </a:cubicBezTo>
                    <a:cubicBezTo>
                      <a:pt x="91" y="0"/>
                      <a:pt x="91" y="0"/>
                      <a:pt x="91" y="0"/>
                    </a:cubicBezTo>
                    <a:cubicBezTo>
                      <a:pt x="107" y="0"/>
                      <a:pt x="107" y="0"/>
                      <a:pt x="107" y="0"/>
                    </a:cubicBezTo>
                    <a:cubicBezTo>
                      <a:pt x="111" y="0"/>
                      <a:pt x="111" y="0"/>
                      <a:pt x="111" y="0"/>
                    </a:cubicBezTo>
                    <a:cubicBezTo>
                      <a:pt x="126" y="0"/>
                      <a:pt x="126" y="0"/>
                      <a:pt x="126" y="0"/>
                    </a:cubicBezTo>
                    <a:cubicBezTo>
                      <a:pt x="130" y="0"/>
                      <a:pt x="130" y="0"/>
                      <a:pt x="130" y="0"/>
                    </a:cubicBezTo>
                    <a:cubicBezTo>
                      <a:pt x="146" y="0"/>
                      <a:pt x="146" y="0"/>
                      <a:pt x="146" y="0"/>
                    </a:cubicBezTo>
                    <a:cubicBezTo>
                      <a:pt x="150" y="0"/>
                      <a:pt x="150" y="0"/>
                      <a:pt x="150" y="0"/>
                    </a:cubicBezTo>
                    <a:cubicBezTo>
                      <a:pt x="165" y="0"/>
                      <a:pt x="165" y="0"/>
                      <a:pt x="165" y="0"/>
                    </a:cubicBezTo>
                    <a:cubicBezTo>
                      <a:pt x="169" y="0"/>
                      <a:pt x="169" y="0"/>
                      <a:pt x="169" y="0"/>
                    </a:cubicBezTo>
                    <a:cubicBezTo>
                      <a:pt x="185" y="0"/>
                      <a:pt x="185" y="0"/>
                      <a:pt x="185" y="0"/>
                    </a:cubicBezTo>
                    <a:cubicBezTo>
                      <a:pt x="189" y="0"/>
                      <a:pt x="189" y="0"/>
                      <a:pt x="189" y="0"/>
                    </a:cubicBezTo>
                    <a:cubicBezTo>
                      <a:pt x="204" y="0"/>
                      <a:pt x="204" y="0"/>
                      <a:pt x="204" y="0"/>
                    </a:cubicBezTo>
                    <a:cubicBezTo>
                      <a:pt x="208" y="0"/>
                      <a:pt x="208" y="0"/>
                      <a:pt x="208" y="0"/>
                    </a:cubicBezTo>
                    <a:cubicBezTo>
                      <a:pt x="224" y="0"/>
                      <a:pt x="224" y="0"/>
                      <a:pt x="224" y="0"/>
                    </a:cubicBezTo>
                    <a:cubicBezTo>
                      <a:pt x="228" y="0"/>
                      <a:pt x="228" y="0"/>
                      <a:pt x="228" y="0"/>
                    </a:cubicBezTo>
                    <a:cubicBezTo>
                      <a:pt x="243" y="0"/>
                      <a:pt x="243" y="0"/>
                      <a:pt x="243" y="0"/>
                    </a:cubicBezTo>
                    <a:cubicBezTo>
                      <a:pt x="247" y="0"/>
                      <a:pt x="247" y="0"/>
                      <a:pt x="247" y="0"/>
                    </a:cubicBezTo>
                    <a:cubicBezTo>
                      <a:pt x="248" y="0"/>
                      <a:pt x="248" y="0"/>
                      <a:pt x="248" y="0"/>
                    </a:cubicBezTo>
                    <a:cubicBezTo>
                      <a:pt x="263" y="0"/>
                      <a:pt x="263" y="0"/>
                      <a:pt x="263" y="0"/>
                    </a:cubicBezTo>
                    <a:cubicBezTo>
                      <a:pt x="267" y="0"/>
                      <a:pt x="267" y="0"/>
                      <a:pt x="267" y="0"/>
                    </a:cubicBezTo>
                    <a:cubicBezTo>
                      <a:pt x="282" y="0"/>
                      <a:pt x="282" y="0"/>
                      <a:pt x="282" y="0"/>
                    </a:cubicBezTo>
                    <a:cubicBezTo>
                      <a:pt x="286" y="0"/>
                      <a:pt x="286" y="0"/>
                      <a:pt x="286" y="0"/>
                    </a:cubicBezTo>
                    <a:cubicBezTo>
                      <a:pt x="294" y="0"/>
                      <a:pt x="294" y="0"/>
                      <a:pt x="294" y="0"/>
                    </a:cubicBezTo>
                    <a:cubicBezTo>
                      <a:pt x="294" y="33"/>
                      <a:pt x="294" y="33"/>
                      <a:pt x="294" y="33"/>
                    </a:cubicBezTo>
                    <a:cubicBezTo>
                      <a:pt x="294" y="33"/>
                      <a:pt x="294" y="33"/>
                      <a:pt x="294" y="33"/>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6" name="Freeform 386"/>
              <p:cNvSpPr/>
              <p:nvPr/>
            </p:nvSpPr>
            <p:spPr bwMode="auto">
              <a:xfrm>
                <a:off x="3616" y="2223"/>
                <a:ext cx="10" cy="123"/>
              </a:xfrm>
              <a:custGeom>
                <a:avLst/>
                <a:gdLst>
                  <a:gd name="T0" fmla="*/ 4 w 4"/>
                  <a:gd name="T1" fmla="*/ 0 h 52"/>
                  <a:gd name="T2" fmla="*/ 4 w 4"/>
                  <a:gd name="T3" fmla="*/ 52 h 52"/>
                  <a:gd name="T4" fmla="*/ 2 w 4"/>
                  <a:gd name="T5" fmla="*/ 50 h 52"/>
                  <a:gd name="T6" fmla="*/ 0 w 4"/>
                  <a:gd name="T7" fmla="*/ 49 h 52"/>
                  <a:gd name="T8" fmla="*/ 0 w 4"/>
                  <a:gd name="T9" fmla="*/ 0 h 52"/>
                  <a:gd name="T10" fmla="*/ 4 w 4"/>
                  <a:gd name="T11" fmla="*/ 0 h 52"/>
                </a:gdLst>
                <a:ahLst/>
                <a:cxnLst>
                  <a:cxn ang="0">
                    <a:pos x="T0" y="T1"/>
                  </a:cxn>
                  <a:cxn ang="0">
                    <a:pos x="T2" y="T3"/>
                  </a:cxn>
                  <a:cxn ang="0">
                    <a:pos x="T4" y="T5"/>
                  </a:cxn>
                  <a:cxn ang="0">
                    <a:pos x="T6" y="T7"/>
                  </a:cxn>
                  <a:cxn ang="0">
                    <a:pos x="T8" y="T9"/>
                  </a:cxn>
                  <a:cxn ang="0">
                    <a:pos x="T10" y="T11"/>
                  </a:cxn>
                </a:cxnLst>
                <a:rect l="0" t="0" r="r" b="b"/>
                <a:pathLst>
                  <a:path w="4" h="52">
                    <a:moveTo>
                      <a:pt x="4" y="0"/>
                    </a:moveTo>
                    <a:cubicBezTo>
                      <a:pt x="4" y="52"/>
                      <a:pt x="4" y="52"/>
                      <a:pt x="4" y="52"/>
                    </a:cubicBezTo>
                    <a:cubicBezTo>
                      <a:pt x="3" y="51"/>
                      <a:pt x="3" y="51"/>
                      <a:pt x="2" y="50"/>
                    </a:cubicBezTo>
                    <a:cubicBezTo>
                      <a:pt x="1" y="50"/>
                      <a:pt x="1" y="49"/>
                      <a:pt x="0" y="4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7" name="Freeform 387"/>
              <p:cNvSpPr/>
              <p:nvPr/>
            </p:nvSpPr>
            <p:spPr bwMode="auto">
              <a:xfrm>
                <a:off x="3661" y="2223"/>
                <a:ext cx="10" cy="144"/>
              </a:xfrm>
              <a:custGeom>
                <a:avLst/>
                <a:gdLst>
                  <a:gd name="T0" fmla="*/ 4 w 4"/>
                  <a:gd name="T1" fmla="*/ 0 h 61"/>
                  <a:gd name="T2" fmla="*/ 4 w 4"/>
                  <a:gd name="T3" fmla="*/ 61 h 61"/>
                  <a:gd name="T4" fmla="*/ 0 w 4"/>
                  <a:gd name="T5" fmla="*/ 60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61"/>
                      <a:pt x="4" y="61"/>
                      <a:pt x="4" y="61"/>
                    </a:cubicBezTo>
                    <a:cubicBezTo>
                      <a:pt x="3" y="61"/>
                      <a:pt x="2" y="60"/>
                      <a:pt x="0" y="6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8" name="Freeform 388"/>
              <p:cNvSpPr/>
              <p:nvPr/>
            </p:nvSpPr>
            <p:spPr bwMode="auto">
              <a:xfrm>
                <a:off x="3709" y="2223"/>
                <a:ext cx="9" cy="161"/>
              </a:xfrm>
              <a:custGeom>
                <a:avLst/>
                <a:gdLst>
                  <a:gd name="T0" fmla="*/ 4 w 4"/>
                  <a:gd name="T1" fmla="*/ 0 h 68"/>
                  <a:gd name="T2" fmla="*/ 4 w 4"/>
                  <a:gd name="T3" fmla="*/ 68 h 68"/>
                  <a:gd name="T4" fmla="*/ 1 w 4"/>
                  <a:gd name="T5" fmla="*/ 67 h 68"/>
                  <a:gd name="T6" fmla="*/ 0 w 4"/>
                  <a:gd name="T7" fmla="*/ 67 h 68"/>
                  <a:gd name="T8" fmla="*/ 0 w 4"/>
                  <a:gd name="T9" fmla="*/ 0 h 68"/>
                  <a:gd name="T10" fmla="*/ 4 w 4"/>
                  <a:gd name="T11" fmla="*/ 0 h 68"/>
                </a:gdLst>
                <a:ahLst/>
                <a:cxnLst>
                  <a:cxn ang="0">
                    <a:pos x="T0" y="T1"/>
                  </a:cxn>
                  <a:cxn ang="0">
                    <a:pos x="T2" y="T3"/>
                  </a:cxn>
                  <a:cxn ang="0">
                    <a:pos x="T4" y="T5"/>
                  </a:cxn>
                  <a:cxn ang="0">
                    <a:pos x="T6" y="T7"/>
                  </a:cxn>
                  <a:cxn ang="0">
                    <a:pos x="T8" y="T9"/>
                  </a:cxn>
                  <a:cxn ang="0">
                    <a:pos x="T10" y="T11"/>
                  </a:cxn>
                </a:cxnLst>
                <a:rect l="0" t="0" r="r" b="b"/>
                <a:pathLst>
                  <a:path w="4" h="68">
                    <a:moveTo>
                      <a:pt x="4" y="0"/>
                    </a:moveTo>
                    <a:cubicBezTo>
                      <a:pt x="4" y="68"/>
                      <a:pt x="4" y="68"/>
                      <a:pt x="4" y="68"/>
                    </a:cubicBezTo>
                    <a:cubicBezTo>
                      <a:pt x="3" y="67"/>
                      <a:pt x="2" y="67"/>
                      <a:pt x="1" y="67"/>
                    </a:cubicBezTo>
                    <a:cubicBezTo>
                      <a:pt x="1" y="67"/>
                      <a:pt x="0" y="67"/>
                      <a:pt x="0" y="6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9" name="Freeform 389"/>
              <p:cNvSpPr/>
              <p:nvPr/>
            </p:nvSpPr>
            <p:spPr bwMode="auto">
              <a:xfrm>
                <a:off x="3754" y="2223"/>
                <a:ext cx="11" cy="170"/>
              </a:xfrm>
              <a:custGeom>
                <a:avLst/>
                <a:gdLst>
                  <a:gd name="T0" fmla="*/ 5 w 5"/>
                  <a:gd name="T1" fmla="*/ 0 h 72"/>
                  <a:gd name="T2" fmla="*/ 5 w 5"/>
                  <a:gd name="T3" fmla="*/ 72 h 72"/>
                  <a:gd name="T4" fmla="*/ 0 w 5"/>
                  <a:gd name="T5" fmla="*/ 71 h 72"/>
                  <a:gd name="T6" fmla="*/ 0 w 5"/>
                  <a:gd name="T7" fmla="*/ 0 h 72"/>
                  <a:gd name="T8" fmla="*/ 5 w 5"/>
                  <a:gd name="T9" fmla="*/ 0 h 72"/>
                </a:gdLst>
                <a:ahLst/>
                <a:cxnLst>
                  <a:cxn ang="0">
                    <a:pos x="T0" y="T1"/>
                  </a:cxn>
                  <a:cxn ang="0">
                    <a:pos x="T2" y="T3"/>
                  </a:cxn>
                  <a:cxn ang="0">
                    <a:pos x="T4" y="T5"/>
                  </a:cxn>
                  <a:cxn ang="0">
                    <a:pos x="T6" y="T7"/>
                  </a:cxn>
                  <a:cxn ang="0">
                    <a:pos x="T8" y="T9"/>
                  </a:cxn>
                </a:cxnLst>
                <a:rect l="0" t="0" r="r" b="b"/>
                <a:pathLst>
                  <a:path w="5" h="72">
                    <a:moveTo>
                      <a:pt x="5" y="0"/>
                    </a:moveTo>
                    <a:cubicBezTo>
                      <a:pt x="5" y="72"/>
                      <a:pt x="5" y="72"/>
                      <a:pt x="5" y="72"/>
                    </a:cubicBezTo>
                    <a:cubicBezTo>
                      <a:pt x="3" y="72"/>
                      <a:pt x="2" y="71"/>
                      <a:pt x="0" y="71"/>
                    </a:cubicBezTo>
                    <a:cubicBezTo>
                      <a:pt x="0" y="0"/>
                      <a:pt x="0" y="0"/>
                      <a:pt x="0" y="0"/>
                    </a:cubicBezTo>
                    <a:cubicBezTo>
                      <a:pt x="5" y="0"/>
                      <a:pt x="5" y="0"/>
                      <a:pt x="5"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0" name="Freeform 390"/>
              <p:cNvSpPr/>
              <p:nvPr/>
            </p:nvSpPr>
            <p:spPr bwMode="auto">
              <a:xfrm>
                <a:off x="3801" y="2223"/>
                <a:ext cx="9" cy="177"/>
              </a:xfrm>
              <a:custGeom>
                <a:avLst/>
                <a:gdLst>
                  <a:gd name="T0" fmla="*/ 4 w 4"/>
                  <a:gd name="T1" fmla="*/ 0 h 75"/>
                  <a:gd name="T2" fmla="*/ 4 w 4"/>
                  <a:gd name="T3" fmla="*/ 75 h 75"/>
                  <a:gd name="T4" fmla="*/ 0 w 4"/>
                  <a:gd name="T5" fmla="*/ 74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5"/>
                      <a:pt x="4" y="75"/>
                      <a:pt x="4" y="75"/>
                    </a:cubicBezTo>
                    <a:cubicBezTo>
                      <a:pt x="3" y="75"/>
                      <a:pt x="1" y="75"/>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1" name="Freeform 391"/>
              <p:cNvSpPr/>
              <p:nvPr/>
            </p:nvSpPr>
            <p:spPr bwMode="auto">
              <a:xfrm>
                <a:off x="3848" y="2223"/>
                <a:ext cx="10" cy="182"/>
              </a:xfrm>
              <a:custGeom>
                <a:avLst/>
                <a:gdLst>
                  <a:gd name="T0" fmla="*/ 4 w 4"/>
                  <a:gd name="T1" fmla="*/ 0 h 77"/>
                  <a:gd name="T2" fmla="*/ 4 w 4"/>
                  <a:gd name="T3" fmla="*/ 77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7"/>
                      <a:pt x="4" y="77"/>
                      <a:pt x="4" y="77"/>
                    </a:cubicBezTo>
                    <a:cubicBezTo>
                      <a:pt x="2" y="77"/>
                      <a:pt x="1"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2" name="Freeform 392"/>
              <p:cNvSpPr/>
              <p:nvPr/>
            </p:nvSpPr>
            <p:spPr bwMode="auto">
              <a:xfrm>
                <a:off x="3893" y="2223"/>
                <a:ext cx="10" cy="184"/>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3"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3" name="Freeform 393"/>
              <p:cNvSpPr/>
              <p:nvPr/>
            </p:nvSpPr>
            <p:spPr bwMode="auto">
              <a:xfrm>
                <a:off x="3941" y="2223"/>
                <a:ext cx="9" cy="184"/>
              </a:xfrm>
              <a:custGeom>
                <a:avLst/>
                <a:gdLst>
                  <a:gd name="T0" fmla="*/ 4 w 4"/>
                  <a:gd name="T1" fmla="*/ 0 h 78"/>
                  <a:gd name="T2" fmla="*/ 4 w 4"/>
                  <a:gd name="T3" fmla="*/ 78 h 78"/>
                  <a:gd name="T4" fmla="*/ 1 w 4"/>
                  <a:gd name="T5" fmla="*/ 78 h 78"/>
                  <a:gd name="T6" fmla="*/ 0 w 4"/>
                  <a:gd name="T7" fmla="*/ 78 h 78"/>
                  <a:gd name="T8" fmla="*/ 0 w 4"/>
                  <a:gd name="T9" fmla="*/ 0 h 78"/>
                  <a:gd name="T10" fmla="*/ 4 w 4"/>
                  <a:gd name="T11" fmla="*/ 0 h 78"/>
                </a:gdLst>
                <a:ahLst/>
                <a:cxnLst>
                  <a:cxn ang="0">
                    <a:pos x="T0" y="T1"/>
                  </a:cxn>
                  <a:cxn ang="0">
                    <a:pos x="T2" y="T3"/>
                  </a:cxn>
                  <a:cxn ang="0">
                    <a:pos x="T4" y="T5"/>
                  </a:cxn>
                  <a:cxn ang="0">
                    <a:pos x="T6" y="T7"/>
                  </a:cxn>
                  <a:cxn ang="0">
                    <a:pos x="T8" y="T9"/>
                  </a:cxn>
                  <a:cxn ang="0">
                    <a:pos x="T10" y="T11"/>
                  </a:cxn>
                </a:cxnLst>
                <a:rect l="0" t="0" r="r" b="b"/>
                <a:pathLst>
                  <a:path w="4" h="78">
                    <a:moveTo>
                      <a:pt x="4" y="0"/>
                    </a:moveTo>
                    <a:cubicBezTo>
                      <a:pt x="4" y="78"/>
                      <a:pt x="4" y="78"/>
                      <a:pt x="4" y="78"/>
                    </a:cubicBezTo>
                    <a:cubicBezTo>
                      <a:pt x="3" y="78"/>
                      <a:pt x="2" y="78"/>
                      <a:pt x="1" y="78"/>
                    </a:cubicBezTo>
                    <a:cubicBezTo>
                      <a:pt x="0" y="78"/>
                      <a:pt x="0"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4" name="Freeform 394"/>
              <p:cNvSpPr/>
              <p:nvPr/>
            </p:nvSpPr>
            <p:spPr bwMode="auto">
              <a:xfrm>
                <a:off x="3986" y="2223"/>
                <a:ext cx="9" cy="184"/>
              </a:xfrm>
              <a:custGeom>
                <a:avLst/>
                <a:gdLst>
                  <a:gd name="T0" fmla="*/ 4 w 4"/>
                  <a:gd name="T1" fmla="*/ 0 h 78"/>
                  <a:gd name="T2" fmla="*/ 4 w 4"/>
                  <a:gd name="T3" fmla="*/ 78 h 78"/>
                  <a:gd name="T4" fmla="*/ 0 w 4"/>
                  <a:gd name="T5" fmla="*/ 78 h 78"/>
                  <a:gd name="T6" fmla="*/ 0 w 4"/>
                  <a:gd name="T7" fmla="*/ 0 h 78"/>
                  <a:gd name="T8" fmla="*/ 4 w 4"/>
                  <a:gd name="T9" fmla="*/ 0 h 78"/>
                </a:gdLst>
                <a:ahLst/>
                <a:cxnLst>
                  <a:cxn ang="0">
                    <a:pos x="T0" y="T1"/>
                  </a:cxn>
                  <a:cxn ang="0">
                    <a:pos x="T2" y="T3"/>
                  </a:cxn>
                  <a:cxn ang="0">
                    <a:pos x="T4" y="T5"/>
                  </a:cxn>
                  <a:cxn ang="0">
                    <a:pos x="T6" y="T7"/>
                  </a:cxn>
                  <a:cxn ang="0">
                    <a:pos x="T8" y="T9"/>
                  </a:cxn>
                </a:cxnLst>
                <a:rect l="0" t="0" r="r" b="b"/>
                <a:pathLst>
                  <a:path w="4" h="78">
                    <a:moveTo>
                      <a:pt x="4" y="0"/>
                    </a:moveTo>
                    <a:cubicBezTo>
                      <a:pt x="4" y="78"/>
                      <a:pt x="4" y="78"/>
                      <a:pt x="4" y="78"/>
                    </a:cubicBezTo>
                    <a:cubicBezTo>
                      <a:pt x="3" y="78"/>
                      <a:pt x="1" y="78"/>
                      <a:pt x="0" y="7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5" name="Freeform 395"/>
              <p:cNvSpPr/>
              <p:nvPr/>
            </p:nvSpPr>
            <p:spPr bwMode="auto">
              <a:xfrm>
                <a:off x="4033" y="2223"/>
                <a:ext cx="9" cy="182"/>
              </a:xfrm>
              <a:custGeom>
                <a:avLst/>
                <a:gdLst>
                  <a:gd name="T0" fmla="*/ 4 w 4"/>
                  <a:gd name="T1" fmla="*/ 0 h 77"/>
                  <a:gd name="T2" fmla="*/ 4 w 4"/>
                  <a:gd name="T3" fmla="*/ 76 h 77"/>
                  <a:gd name="T4" fmla="*/ 0 w 4"/>
                  <a:gd name="T5" fmla="*/ 77 h 77"/>
                  <a:gd name="T6" fmla="*/ 0 w 4"/>
                  <a:gd name="T7" fmla="*/ 0 h 77"/>
                  <a:gd name="T8" fmla="*/ 4 w 4"/>
                  <a:gd name="T9" fmla="*/ 0 h 77"/>
                </a:gdLst>
                <a:ahLst/>
                <a:cxnLst>
                  <a:cxn ang="0">
                    <a:pos x="T0" y="T1"/>
                  </a:cxn>
                  <a:cxn ang="0">
                    <a:pos x="T2" y="T3"/>
                  </a:cxn>
                  <a:cxn ang="0">
                    <a:pos x="T4" y="T5"/>
                  </a:cxn>
                  <a:cxn ang="0">
                    <a:pos x="T6" y="T7"/>
                  </a:cxn>
                  <a:cxn ang="0">
                    <a:pos x="T8" y="T9"/>
                  </a:cxn>
                </a:cxnLst>
                <a:rect l="0" t="0" r="r" b="b"/>
                <a:pathLst>
                  <a:path w="4" h="77">
                    <a:moveTo>
                      <a:pt x="4" y="0"/>
                    </a:moveTo>
                    <a:cubicBezTo>
                      <a:pt x="4" y="76"/>
                      <a:pt x="4" y="76"/>
                      <a:pt x="4" y="76"/>
                    </a:cubicBezTo>
                    <a:cubicBezTo>
                      <a:pt x="2" y="77"/>
                      <a:pt x="1" y="77"/>
                      <a:pt x="0" y="7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6" name="Freeform 396"/>
              <p:cNvSpPr/>
              <p:nvPr/>
            </p:nvSpPr>
            <p:spPr bwMode="auto">
              <a:xfrm>
                <a:off x="4078" y="2223"/>
                <a:ext cx="9" cy="177"/>
              </a:xfrm>
              <a:custGeom>
                <a:avLst/>
                <a:gdLst>
                  <a:gd name="T0" fmla="*/ 4 w 4"/>
                  <a:gd name="T1" fmla="*/ 0 h 75"/>
                  <a:gd name="T2" fmla="*/ 4 w 4"/>
                  <a:gd name="T3" fmla="*/ 74 h 75"/>
                  <a:gd name="T4" fmla="*/ 0 w 4"/>
                  <a:gd name="T5" fmla="*/ 75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4"/>
                      <a:pt x="4" y="74"/>
                      <a:pt x="4" y="74"/>
                    </a:cubicBezTo>
                    <a:cubicBezTo>
                      <a:pt x="3" y="74"/>
                      <a:pt x="1" y="75"/>
                      <a:pt x="0" y="7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7" name="Freeform 397"/>
              <p:cNvSpPr/>
              <p:nvPr/>
            </p:nvSpPr>
            <p:spPr bwMode="auto">
              <a:xfrm>
                <a:off x="4125" y="2223"/>
                <a:ext cx="10" cy="170"/>
              </a:xfrm>
              <a:custGeom>
                <a:avLst/>
                <a:gdLst>
                  <a:gd name="T0" fmla="*/ 4 w 4"/>
                  <a:gd name="T1" fmla="*/ 0 h 72"/>
                  <a:gd name="T2" fmla="*/ 4 w 4"/>
                  <a:gd name="T3" fmla="*/ 71 h 72"/>
                  <a:gd name="T4" fmla="*/ 0 w 4"/>
                  <a:gd name="T5" fmla="*/ 72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1"/>
                      <a:pt x="4" y="71"/>
                      <a:pt x="4" y="71"/>
                    </a:cubicBezTo>
                    <a:cubicBezTo>
                      <a:pt x="2" y="71"/>
                      <a:pt x="1" y="71"/>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8" name="Freeform 398"/>
              <p:cNvSpPr/>
              <p:nvPr/>
            </p:nvSpPr>
            <p:spPr bwMode="auto">
              <a:xfrm>
                <a:off x="4170" y="2223"/>
                <a:ext cx="10" cy="158"/>
              </a:xfrm>
              <a:custGeom>
                <a:avLst/>
                <a:gdLst>
                  <a:gd name="T0" fmla="*/ 4 w 4"/>
                  <a:gd name="T1" fmla="*/ 0 h 67"/>
                  <a:gd name="T2" fmla="*/ 4 w 4"/>
                  <a:gd name="T3" fmla="*/ 66 h 67"/>
                  <a:gd name="T4" fmla="*/ 0 w 4"/>
                  <a:gd name="T5" fmla="*/ 67 h 67"/>
                  <a:gd name="T6" fmla="*/ 0 w 4"/>
                  <a:gd name="T7" fmla="*/ 0 h 67"/>
                  <a:gd name="T8" fmla="*/ 4 w 4"/>
                  <a:gd name="T9" fmla="*/ 0 h 67"/>
                </a:gdLst>
                <a:ahLst/>
                <a:cxnLst>
                  <a:cxn ang="0">
                    <a:pos x="T0" y="T1"/>
                  </a:cxn>
                  <a:cxn ang="0">
                    <a:pos x="T2" y="T3"/>
                  </a:cxn>
                  <a:cxn ang="0">
                    <a:pos x="T4" y="T5"/>
                  </a:cxn>
                  <a:cxn ang="0">
                    <a:pos x="T6" y="T7"/>
                  </a:cxn>
                  <a:cxn ang="0">
                    <a:pos x="T8" y="T9"/>
                  </a:cxn>
                </a:cxnLst>
                <a:rect l="0" t="0" r="r" b="b"/>
                <a:pathLst>
                  <a:path w="4" h="67">
                    <a:moveTo>
                      <a:pt x="4" y="0"/>
                    </a:moveTo>
                    <a:cubicBezTo>
                      <a:pt x="4" y="66"/>
                      <a:pt x="4" y="66"/>
                      <a:pt x="4" y="66"/>
                    </a:cubicBezTo>
                    <a:cubicBezTo>
                      <a:pt x="3" y="67"/>
                      <a:pt x="2" y="67"/>
                      <a:pt x="0" y="6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9" name="Freeform 399"/>
              <p:cNvSpPr/>
              <p:nvPr/>
            </p:nvSpPr>
            <p:spPr bwMode="auto">
              <a:xfrm>
                <a:off x="4218" y="2223"/>
                <a:ext cx="9" cy="144"/>
              </a:xfrm>
              <a:custGeom>
                <a:avLst/>
                <a:gdLst>
                  <a:gd name="T0" fmla="*/ 4 w 4"/>
                  <a:gd name="T1" fmla="*/ 0 h 61"/>
                  <a:gd name="T2" fmla="*/ 4 w 4"/>
                  <a:gd name="T3" fmla="*/ 59 h 61"/>
                  <a:gd name="T4" fmla="*/ 0 w 4"/>
                  <a:gd name="T5" fmla="*/ 61 h 61"/>
                  <a:gd name="T6" fmla="*/ 0 w 4"/>
                  <a:gd name="T7" fmla="*/ 0 h 61"/>
                  <a:gd name="T8" fmla="*/ 4 w 4"/>
                  <a:gd name="T9" fmla="*/ 0 h 61"/>
                </a:gdLst>
                <a:ahLst/>
                <a:cxnLst>
                  <a:cxn ang="0">
                    <a:pos x="T0" y="T1"/>
                  </a:cxn>
                  <a:cxn ang="0">
                    <a:pos x="T2" y="T3"/>
                  </a:cxn>
                  <a:cxn ang="0">
                    <a:pos x="T4" y="T5"/>
                  </a:cxn>
                  <a:cxn ang="0">
                    <a:pos x="T6" y="T7"/>
                  </a:cxn>
                  <a:cxn ang="0">
                    <a:pos x="T8" y="T9"/>
                  </a:cxn>
                </a:cxnLst>
                <a:rect l="0" t="0" r="r" b="b"/>
                <a:pathLst>
                  <a:path w="4" h="61">
                    <a:moveTo>
                      <a:pt x="4" y="0"/>
                    </a:moveTo>
                    <a:cubicBezTo>
                      <a:pt x="4" y="59"/>
                      <a:pt x="4" y="59"/>
                      <a:pt x="4" y="59"/>
                    </a:cubicBezTo>
                    <a:cubicBezTo>
                      <a:pt x="2" y="60"/>
                      <a:pt x="1" y="60"/>
                      <a:pt x="0" y="61"/>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0" name="Freeform 400"/>
              <p:cNvSpPr/>
              <p:nvPr/>
            </p:nvSpPr>
            <p:spPr bwMode="auto">
              <a:xfrm>
                <a:off x="4263" y="2223"/>
                <a:ext cx="9" cy="120"/>
              </a:xfrm>
              <a:custGeom>
                <a:avLst/>
                <a:gdLst>
                  <a:gd name="T0" fmla="*/ 4 w 4"/>
                  <a:gd name="T1" fmla="*/ 0 h 51"/>
                  <a:gd name="T2" fmla="*/ 4 w 4"/>
                  <a:gd name="T3" fmla="*/ 47 h 51"/>
                  <a:gd name="T4" fmla="*/ 0 w 4"/>
                  <a:gd name="T5" fmla="*/ 51 h 51"/>
                  <a:gd name="T6" fmla="*/ 0 w 4"/>
                  <a:gd name="T7" fmla="*/ 0 h 51"/>
                  <a:gd name="T8" fmla="*/ 4 w 4"/>
                  <a:gd name="T9" fmla="*/ 0 h 51"/>
                </a:gdLst>
                <a:ahLst/>
                <a:cxnLst>
                  <a:cxn ang="0">
                    <a:pos x="T0" y="T1"/>
                  </a:cxn>
                  <a:cxn ang="0">
                    <a:pos x="T2" y="T3"/>
                  </a:cxn>
                  <a:cxn ang="0">
                    <a:pos x="T4" y="T5"/>
                  </a:cxn>
                  <a:cxn ang="0">
                    <a:pos x="T6" y="T7"/>
                  </a:cxn>
                  <a:cxn ang="0">
                    <a:pos x="T8" y="T9"/>
                  </a:cxn>
                </a:cxnLst>
                <a:rect l="0" t="0" r="r" b="b"/>
                <a:pathLst>
                  <a:path w="4" h="51">
                    <a:moveTo>
                      <a:pt x="4" y="0"/>
                    </a:moveTo>
                    <a:cubicBezTo>
                      <a:pt x="4" y="47"/>
                      <a:pt x="4" y="47"/>
                      <a:pt x="4" y="47"/>
                    </a:cubicBezTo>
                    <a:cubicBezTo>
                      <a:pt x="3" y="49"/>
                      <a:pt x="2" y="50"/>
                      <a:pt x="0" y="51"/>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1" name="Freeform 401"/>
              <p:cNvSpPr/>
              <p:nvPr/>
            </p:nvSpPr>
            <p:spPr bwMode="auto">
              <a:xfrm>
                <a:off x="3595" y="2126"/>
                <a:ext cx="696" cy="196"/>
              </a:xfrm>
              <a:custGeom>
                <a:avLst/>
                <a:gdLst>
                  <a:gd name="T0" fmla="*/ 294 w 294"/>
                  <a:gd name="T1" fmla="*/ 41 h 83"/>
                  <a:gd name="T2" fmla="*/ 147 w 294"/>
                  <a:gd name="T3" fmla="*/ 83 h 83"/>
                  <a:gd name="T4" fmla="*/ 115 w 294"/>
                  <a:gd name="T5" fmla="*/ 82 h 83"/>
                  <a:gd name="T6" fmla="*/ 78 w 294"/>
                  <a:gd name="T7" fmla="*/ 78 h 83"/>
                  <a:gd name="T8" fmla="*/ 49 w 294"/>
                  <a:gd name="T9" fmla="*/ 73 h 83"/>
                  <a:gd name="T10" fmla="*/ 42 w 294"/>
                  <a:gd name="T11" fmla="*/ 70 h 83"/>
                  <a:gd name="T12" fmla="*/ 15 w 294"/>
                  <a:gd name="T13" fmla="*/ 60 h 83"/>
                  <a:gd name="T14" fmla="*/ 11 w 294"/>
                  <a:gd name="T15" fmla="*/ 57 h 83"/>
                  <a:gd name="T16" fmla="*/ 0 w 294"/>
                  <a:gd name="T17" fmla="*/ 41 h 83"/>
                  <a:gd name="T18" fmla="*/ 0 w 294"/>
                  <a:gd name="T19" fmla="*/ 40 h 83"/>
                  <a:gd name="T20" fmla="*/ 147 w 294"/>
                  <a:gd name="T21" fmla="*/ 0 h 83"/>
                  <a:gd name="T22" fmla="*/ 202 w 294"/>
                  <a:gd name="T23" fmla="*/ 3 h 83"/>
                  <a:gd name="T24" fmla="*/ 212 w 294"/>
                  <a:gd name="T25" fmla="*/ 4 h 83"/>
                  <a:gd name="T26" fmla="*/ 249 w 294"/>
                  <a:gd name="T27" fmla="*/ 11 h 83"/>
                  <a:gd name="T28" fmla="*/ 256 w 294"/>
                  <a:gd name="T29" fmla="*/ 13 h 83"/>
                  <a:gd name="T30" fmla="*/ 277 w 294"/>
                  <a:gd name="T31" fmla="*/ 22 h 83"/>
                  <a:gd name="T32" fmla="*/ 290 w 294"/>
                  <a:gd name="T33" fmla="*/ 32 h 83"/>
                  <a:gd name="T34" fmla="*/ 294 w 294"/>
                  <a:gd name="T35" fmla="*/ 40 h 83"/>
                  <a:gd name="T36" fmla="*/ 294 w 294"/>
                  <a:gd name="T37"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4" h="83">
                    <a:moveTo>
                      <a:pt x="294" y="41"/>
                    </a:moveTo>
                    <a:cubicBezTo>
                      <a:pt x="294" y="64"/>
                      <a:pt x="228" y="83"/>
                      <a:pt x="147" y="83"/>
                    </a:cubicBezTo>
                    <a:cubicBezTo>
                      <a:pt x="136" y="83"/>
                      <a:pt x="125" y="83"/>
                      <a:pt x="115" y="82"/>
                    </a:cubicBezTo>
                    <a:cubicBezTo>
                      <a:pt x="102" y="81"/>
                      <a:pt x="89" y="80"/>
                      <a:pt x="78" y="78"/>
                    </a:cubicBezTo>
                    <a:cubicBezTo>
                      <a:pt x="67" y="77"/>
                      <a:pt x="58" y="75"/>
                      <a:pt x="49" y="73"/>
                    </a:cubicBezTo>
                    <a:cubicBezTo>
                      <a:pt x="47" y="72"/>
                      <a:pt x="44" y="71"/>
                      <a:pt x="42" y="70"/>
                    </a:cubicBezTo>
                    <a:cubicBezTo>
                      <a:pt x="31" y="67"/>
                      <a:pt x="22" y="64"/>
                      <a:pt x="15" y="60"/>
                    </a:cubicBezTo>
                    <a:cubicBezTo>
                      <a:pt x="13" y="59"/>
                      <a:pt x="12" y="58"/>
                      <a:pt x="11" y="57"/>
                    </a:cubicBezTo>
                    <a:cubicBezTo>
                      <a:pt x="4" y="52"/>
                      <a:pt x="0" y="47"/>
                      <a:pt x="0" y="41"/>
                    </a:cubicBezTo>
                    <a:cubicBezTo>
                      <a:pt x="0" y="41"/>
                      <a:pt x="0" y="40"/>
                      <a:pt x="0" y="40"/>
                    </a:cubicBezTo>
                    <a:cubicBezTo>
                      <a:pt x="3" y="17"/>
                      <a:pt x="68" y="0"/>
                      <a:pt x="147" y="0"/>
                    </a:cubicBezTo>
                    <a:cubicBezTo>
                      <a:pt x="166" y="0"/>
                      <a:pt x="185" y="1"/>
                      <a:pt x="202" y="3"/>
                    </a:cubicBezTo>
                    <a:cubicBezTo>
                      <a:pt x="205" y="3"/>
                      <a:pt x="209" y="3"/>
                      <a:pt x="212" y="4"/>
                    </a:cubicBezTo>
                    <a:cubicBezTo>
                      <a:pt x="226" y="6"/>
                      <a:pt x="238" y="8"/>
                      <a:pt x="249" y="11"/>
                    </a:cubicBezTo>
                    <a:cubicBezTo>
                      <a:pt x="252" y="12"/>
                      <a:pt x="254" y="13"/>
                      <a:pt x="256" y="13"/>
                    </a:cubicBezTo>
                    <a:cubicBezTo>
                      <a:pt x="264" y="16"/>
                      <a:pt x="271" y="19"/>
                      <a:pt x="277" y="22"/>
                    </a:cubicBezTo>
                    <a:cubicBezTo>
                      <a:pt x="283" y="25"/>
                      <a:pt x="287" y="28"/>
                      <a:pt x="290" y="32"/>
                    </a:cubicBezTo>
                    <a:cubicBezTo>
                      <a:pt x="292" y="34"/>
                      <a:pt x="294" y="37"/>
                      <a:pt x="294" y="40"/>
                    </a:cubicBezTo>
                    <a:cubicBezTo>
                      <a:pt x="294" y="40"/>
                      <a:pt x="294" y="41"/>
                      <a:pt x="294" y="41"/>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2" name="Rectangle 402"/>
              <p:cNvSpPr>
                <a:spLocks noChangeArrowheads="1"/>
              </p:cNvSpPr>
              <p:nvPr/>
            </p:nvSpPr>
            <p:spPr bwMode="auto">
              <a:xfrm>
                <a:off x="3780" y="2178"/>
                <a:ext cx="502" cy="142"/>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3" name="Freeform 403"/>
              <p:cNvSpPr>
                <a:spLocks noEditPoints="1"/>
              </p:cNvSpPr>
              <p:nvPr/>
            </p:nvSpPr>
            <p:spPr bwMode="auto">
              <a:xfrm>
                <a:off x="3621" y="2133"/>
                <a:ext cx="476" cy="135"/>
              </a:xfrm>
              <a:custGeom>
                <a:avLst/>
                <a:gdLst>
                  <a:gd name="T0" fmla="*/ 23 w 201"/>
                  <a:gd name="T1" fmla="*/ 48 h 57"/>
                  <a:gd name="T2" fmla="*/ 0 w 201"/>
                  <a:gd name="T3" fmla="*/ 54 h 57"/>
                  <a:gd name="T4" fmla="*/ 4 w 201"/>
                  <a:gd name="T5" fmla="*/ 57 h 57"/>
                  <a:gd name="T6" fmla="*/ 26 w 201"/>
                  <a:gd name="T7" fmla="*/ 50 h 57"/>
                  <a:gd name="T8" fmla="*/ 23 w 201"/>
                  <a:gd name="T9" fmla="*/ 48 h 57"/>
                  <a:gd name="T10" fmla="*/ 191 w 201"/>
                  <a:gd name="T11" fmla="*/ 0 h 57"/>
                  <a:gd name="T12" fmla="*/ 168 w 201"/>
                  <a:gd name="T13" fmla="*/ 6 h 57"/>
                  <a:gd name="T14" fmla="*/ 178 w 201"/>
                  <a:gd name="T15" fmla="*/ 7 h 57"/>
                  <a:gd name="T16" fmla="*/ 201 w 201"/>
                  <a:gd name="T17" fmla="*/ 1 h 57"/>
                  <a:gd name="T18" fmla="*/ 191 w 201"/>
                  <a:gd name="T19" fmla="*/ 0 h 57"/>
                  <a:gd name="T20" fmla="*/ 191 w 201"/>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57">
                    <a:moveTo>
                      <a:pt x="23" y="48"/>
                    </a:moveTo>
                    <a:cubicBezTo>
                      <a:pt x="0" y="54"/>
                      <a:pt x="0" y="54"/>
                      <a:pt x="0" y="54"/>
                    </a:cubicBezTo>
                    <a:cubicBezTo>
                      <a:pt x="1" y="55"/>
                      <a:pt x="2" y="56"/>
                      <a:pt x="4" y="57"/>
                    </a:cubicBezTo>
                    <a:cubicBezTo>
                      <a:pt x="26" y="50"/>
                      <a:pt x="26" y="50"/>
                      <a:pt x="26" y="50"/>
                    </a:cubicBezTo>
                    <a:cubicBezTo>
                      <a:pt x="25" y="49"/>
                      <a:pt x="24" y="49"/>
                      <a:pt x="23" y="48"/>
                    </a:cubicBezTo>
                    <a:moveTo>
                      <a:pt x="191" y="0"/>
                    </a:moveTo>
                    <a:cubicBezTo>
                      <a:pt x="168" y="6"/>
                      <a:pt x="168" y="6"/>
                      <a:pt x="168" y="6"/>
                    </a:cubicBezTo>
                    <a:cubicBezTo>
                      <a:pt x="172" y="6"/>
                      <a:pt x="175" y="7"/>
                      <a:pt x="178" y="7"/>
                    </a:cubicBezTo>
                    <a:cubicBezTo>
                      <a:pt x="201" y="1"/>
                      <a:pt x="201" y="1"/>
                      <a:pt x="201" y="1"/>
                    </a:cubicBezTo>
                    <a:cubicBezTo>
                      <a:pt x="198" y="0"/>
                      <a:pt x="194" y="0"/>
                      <a:pt x="191" y="0"/>
                    </a:cubicBezTo>
                    <a:cubicBezTo>
                      <a:pt x="191" y="0"/>
                      <a:pt x="191" y="0"/>
                      <a:pt x="19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4" name="Freeform 404"/>
              <p:cNvSpPr>
                <a:spLocks noEditPoints="1"/>
              </p:cNvSpPr>
              <p:nvPr/>
            </p:nvSpPr>
            <p:spPr bwMode="auto">
              <a:xfrm>
                <a:off x="3694" y="2152"/>
                <a:ext cx="507" cy="146"/>
              </a:xfrm>
              <a:custGeom>
                <a:avLst/>
                <a:gdLst>
                  <a:gd name="T0" fmla="*/ 20 w 214"/>
                  <a:gd name="T1" fmla="*/ 53 h 62"/>
                  <a:gd name="T2" fmla="*/ 0 w 214"/>
                  <a:gd name="T3" fmla="*/ 59 h 62"/>
                  <a:gd name="T4" fmla="*/ 7 w 214"/>
                  <a:gd name="T5" fmla="*/ 62 h 62"/>
                  <a:gd name="T6" fmla="*/ 28 w 214"/>
                  <a:gd name="T7" fmla="*/ 56 h 62"/>
                  <a:gd name="T8" fmla="*/ 24 w 214"/>
                  <a:gd name="T9" fmla="*/ 54 h 62"/>
                  <a:gd name="T10" fmla="*/ 20 w 214"/>
                  <a:gd name="T11" fmla="*/ 53 h 62"/>
                  <a:gd name="T12" fmla="*/ 207 w 214"/>
                  <a:gd name="T13" fmla="*/ 0 h 62"/>
                  <a:gd name="T14" fmla="*/ 186 w 214"/>
                  <a:gd name="T15" fmla="*/ 6 h 62"/>
                  <a:gd name="T16" fmla="*/ 193 w 214"/>
                  <a:gd name="T17" fmla="*/ 8 h 62"/>
                  <a:gd name="T18" fmla="*/ 214 w 214"/>
                  <a:gd name="T19" fmla="*/ 2 h 62"/>
                  <a:gd name="T20" fmla="*/ 207 w 214"/>
                  <a:gd name="T21" fmla="*/ 0 h 62"/>
                  <a:gd name="T22" fmla="*/ 207 w 214"/>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62">
                    <a:moveTo>
                      <a:pt x="20" y="53"/>
                    </a:moveTo>
                    <a:cubicBezTo>
                      <a:pt x="0" y="59"/>
                      <a:pt x="0" y="59"/>
                      <a:pt x="0" y="59"/>
                    </a:cubicBezTo>
                    <a:cubicBezTo>
                      <a:pt x="2" y="60"/>
                      <a:pt x="5" y="61"/>
                      <a:pt x="7" y="62"/>
                    </a:cubicBezTo>
                    <a:cubicBezTo>
                      <a:pt x="28" y="56"/>
                      <a:pt x="28" y="56"/>
                      <a:pt x="28" y="56"/>
                    </a:cubicBezTo>
                    <a:cubicBezTo>
                      <a:pt x="27" y="55"/>
                      <a:pt x="25" y="55"/>
                      <a:pt x="24" y="54"/>
                    </a:cubicBezTo>
                    <a:cubicBezTo>
                      <a:pt x="23" y="54"/>
                      <a:pt x="22" y="54"/>
                      <a:pt x="20" y="53"/>
                    </a:cubicBezTo>
                    <a:moveTo>
                      <a:pt x="207" y="0"/>
                    </a:moveTo>
                    <a:cubicBezTo>
                      <a:pt x="186" y="6"/>
                      <a:pt x="186" y="6"/>
                      <a:pt x="186" y="6"/>
                    </a:cubicBezTo>
                    <a:cubicBezTo>
                      <a:pt x="189" y="7"/>
                      <a:pt x="191" y="8"/>
                      <a:pt x="193" y="8"/>
                    </a:cubicBezTo>
                    <a:cubicBezTo>
                      <a:pt x="214" y="2"/>
                      <a:pt x="214" y="2"/>
                      <a:pt x="214" y="2"/>
                    </a:cubicBezTo>
                    <a:cubicBezTo>
                      <a:pt x="212" y="2"/>
                      <a:pt x="210" y="1"/>
                      <a:pt x="207" y="0"/>
                    </a:cubicBezTo>
                    <a:cubicBezTo>
                      <a:pt x="207" y="0"/>
                      <a:pt x="207" y="0"/>
                      <a:pt x="20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5" name="Freeform 405"/>
              <p:cNvSpPr/>
              <p:nvPr/>
            </p:nvSpPr>
            <p:spPr bwMode="auto">
              <a:xfrm>
                <a:off x="3664" y="2145"/>
                <a:ext cx="556" cy="158"/>
              </a:xfrm>
              <a:custGeom>
                <a:avLst/>
                <a:gdLst>
                  <a:gd name="T0" fmla="*/ 235 w 235"/>
                  <a:gd name="T1" fmla="*/ 33 h 67"/>
                  <a:gd name="T2" fmla="*/ 235 w 235"/>
                  <a:gd name="T3" fmla="*/ 35 h 67"/>
                  <a:gd name="T4" fmla="*/ 118 w 235"/>
                  <a:gd name="T5" fmla="*/ 67 h 67"/>
                  <a:gd name="T6" fmla="*/ 0 w 235"/>
                  <a:gd name="T7" fmla="*/ 35 h 67"/>
                  <a:gd name="T8" fmla="*/ 0 w 235"/>
                  <a:gd name="T9" fmla="*/ 33 h 67"/>
                  <a:gd name="T10" fmla="*/ 118 w 235"/>
                  <a:gd name="T11" fmla="*/ 0 h 67"/>
                  <a:gd name="T12" fmla="*/ 235 w 235"/>
                  <a:gd name="T13" fmla="*/ 33 h 67"/>
                </a:gdLst>
                <a:ahLst/>
                <a:cxnLst>
                  <a:cxn ang="0">
                    <a:pos x="T0" y="T1"/>
                  </a:cxn>
                  <a:cxn ang="0">
                    <a:pos x="T2" y="T3"/>
                  </a:cxn>
                  <a:cxn ang="0">
                    <a:pos x="T4" y="T5"/>
                  </a:cxn>
                  <a:cxn ang="0">
                    <a:pos x="T6" y="T7"/>
                  </a:cxn>
                  <a:cxn ang="0">
                    <a:pos x="T8" y="T9"/>
                  </a:cxn>
                  <a:cxn ang="0">
                    <a:pos x="T10" y="T11"/>
                  </a:cxn>
                  <a:cxn ang="0">
                    <a:pos x="T12" y="T13"/>
                  </a:cxn>
                </a:cxnLst>
                <a:rect l="0" t="0" r="r" b="b"/>
                <a:pathLst>
                  <a:path w="235" h="67">
                    <a:moveTo>
                      <a:pt x="235" y="33"/>
                    </a:moveTo>
                    <a:cubicBezTo>
                      <a:pt x="235" y="34"/>
                      <a:pt x="235" y="34"/>
                      <a:pt x="235" y="35"/>
                    </a:cubicBezTo>
                    <a:cubicBezTo>
                      <a:pt x="232" y="53"/>
                      <a:pt x="181" y="67"/>
                      <a:pt x="118" y="67"/>
                    </a:cubicBezTo>
                    <a:cubicBezTo>
                      <a:pt x="55" y="67"/>
                      <a:pt x="3" y="53"/>
                      <a:pt x="0" y="35"/>
                    </a:cubicBezTo>
                    <a:cubicBezTo>
                      <a:pt x="0" y="34"/>
                      <a:pt x="0" y="34"/>
                      <a:pt x="0" y="33"/>
                    </a:cubicBezTo>
                    <a:cubicBezTo>
                      <a:pt x="0" y="15"/>
                      <a:pt x="53" y="0"/>
                      <a:pt x="118" y="0"/>
                    </a:cubicBezTo>
                    <a:cubicBezTo>
                      <a:pt x="183" y="0"/>
                      <a:pt x="235" y="15"/>
                      <a:pt x="235" y="33"/>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sp>
          <p:nvSpPr>
            <p:cNvPr id="9" name="Freeform 407"/>
            <p:cNvSpPr/>
            <p:nvPr/>
          </p:nvSpPr>
          <p:spPr bwMode="auto">
            <a:xfrm>
              <a:off x="3664" y="2152"/>
              <a:ext cx="556" cy="151"/>
            </a:xfrm>
            <a:custGeom>
              <a:avLst/>
              <a:gdLst>
                <a:gd name="T0" fmla="*/ 235 w 235"/>
                <a:gd name="T1" fmla="*/ 32 h 64"/>
                <a:gd name="T2" fmla="*/ 118 w 235"/>
                <a:gd name="T3" fmla="*/ 64 h 64"/>
                <a:gd name="T4" fmla="*/ 114 w 235"/>
                <a:gd name="T5" fmla="*/ 64 h 64"/>
                <a:gd name="T6" fmla="*/ 74 w 235"/>
                <a:gd name="T7" fmla="*/ 61 h 64"/>
                <a:gd name="T8" fmla="*/ 40 w 235"/>
                <a:gd name="T9" fmla="*/ 55 h 64"/>
                <a:gd name="T10" fmla="*/ 33 w 235"/>
                <a:gd name="T11" fmla="*/ 53 h 64"/>
                <a:gd name="T12" fmla="*/ 8 w 235"/>
                <a:gd name="T13" fmla="*/ 42 h 64"/>
                <a:gd name="T14" fmla="*/ 5 w 235"/>
                <a:gd name="T15" fmla="*/ 39 h 64"/>
                <a:gd name="T16" fmla="*/ 0 w 235"/>
                <a:gd name="T17" fmla="*/ 32 h 64"/>
                <a:gd name="T18" fmla="*/ 118 w 235"/>
                <a:gd name="T19" fmla="*/ 0 h 64"/>
                <a:gd name="T20" fmla="*/ 141 w 235"/>
                <a:gd name="T21" fmla="*/ 1 h 64"/>
                <a:gd name="T22" fmla="*/ 153 w 235"/>
                <a:gd name="T23" fmla="*/ 1 h 64"/>
                <a:gd name="T24" fmla="*/ 193 w 235"/>
                <a:gd name="T25" fmla="*/ 8 h 64"/>
                <a:gd name="T26" fmla="*/ 201 w 235"/>
                <a:gd name="T27" fmla="*/ 10 h 64"/>
                <a:gd name="T28" fmla="*/ 224 w 235"/>
                <a:gd name="T29" fmla="*/ 19 h 64"/>
                <a:gd name="T30" fmla="*/ 235 w 235"/>
                <a:gd name="T31" fmla="*/ 29 h 64"/>
                <a:gd name="T32" fmla="*/ 235 w 235"/>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 h="64">
                  <a:moveTo>
                    <a:pt x="235" y="32"/>
                  </a:moveTo>
                  <a:cubicBezTo>
                    <a:pt x="232" y="50"/>
                    <a:pt x="181" y="64"/>
                    <a:pt x="118" y="64"/>
                  </a:cubicBezTo>
                  <a:cubicBezTo>
                    <a:pt x="116" y="64"/>
                    <a:pt x="115" y="64"/>
                    <a:pt x="114" y="64"/>
                  </a:cubicBezTo>
                  <a:cubicBezTo>
                    <a:pt x="100" y="64"/>
                    <a:pt x="86" y="63"/>
                    <a:pt x="74" y="61"/>
                  </a:cubicBezTo>
                  <a:cubicBezTo>
                    <a:pt x="61" y="60"/>
                    <a:pt x="50" y="58"/>
                    <a:pt x="40" y="55"/>
                  </a:cubicBezTo>
                  <a:cubicBezTo>
                    <a:pt x="38" y="55"/>
                    <a:pt x="35" y="54"/>
                    <a:pt x="33" y="53"/>
                  </a:cubicBezTo>
                  <a:cubicBezTo>
                    <a:pt x="22" y="50"/>
                    <a:pt x="14" y="47"/>
                    <a:pt x="8" y="42"/>
                  </a:cubicBezTo>
                  <a:cubicBezTo>
                    <a:pt x="7" y="41"/>
                    <a:pt x="6" y="40"/>
                    <a:pt x="5" y="39"/>
                  </a:cubicBezTo>
                  <a:cubicBezTo>
                    <a:pt x="2" y="37"/>
                    <a:pt x="1" y="34"/>
                    <a:pt x="0" y="32"/>
                  </a:cubicBezTo>
                  <a:cubicBezTo>
                    <a:pt x="3" y="14"/>
                    <a:pt x="55" y="0"/>
                    <a:pt x="118" y="0"/>
                  </a:cubicBezTo>
                  <a:cubicBezTo>
                    <a:pt x="126" y="0"/>
                    <a:pt x="134" y="0"/>
                    <a:pt x="141" y="1"/>
                  </a:cubicBezTo>
                  <a:cubicBezTo>
                    <a:pt x="145" y="1"/>
                    <a:pt x="149" y="1"/>
                    <a:pt x="153" y="1"/>
                  </a:cubicBezTo>
                  <a:cubicBezTo>
                    <a:pt x="168" y="3"/>
                    <a:pt x="182" y="5"/>
                    <a:pt x="193" y="8"/>
                  </a:cubicBezTo>
                  <a:cubicBezTo>
                    <a:pt x="196" y="8"/>
                    <a:pt x="198" y="9"/>
                    <a:pt x="201" y="10"/>
                  </a:cubicBezTo>
                  <a:cubicBezTo>
                    <a:pt x="210" y="12"/>
                    <a:pt x="218" y="15"/>
                    <a:pt x="224" y="19"/>
                  </a:cubicBezTo>
                  <a:cubicBezTo>
                    <a:pt x="229" y="22"/>
                    <a:pt x="233" y="26"/>
                    <a:pt x="235" y="29"/>
                  </a:cubicBezTo>
                  <a:cubicBezTo>
                    <a:pt x="235" y="30"/>
                    <a:pt x="235" y="31"/>
                    <a:pt x="235" y="3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0" name="Freeform 408"/>
            <p:cNvSpPr/>
            <p:nvPr/>
          </p:nvSpPr>
          <p:spPr bwMode="auto">
            <a:xfrm>
              <a:off x="3839" y="2197"/>
              <a:ext cx="381" cy="106"/>
            </a:xfrm>
            <a:custGeom>
              <a:avLst/>
              <a:gdLst>
                <a:gd name="T0" fmla="*/ 150 w 161"/>
                <a:gd name="T1" fmla="*/ 0 h 45"/>
                <a:gd name="T2" fmla="*/ 0 w 161"/>
                <a:gd name="T3" fmla="*/ 42 h 45"/>
                <a:gd name="T4" fmla="*/ 40 w 161"/>
                <a:gd name="T5" fmla="*/ 45 h 45"/>
                <a:gd name="T6" fmla="*/ 161 w 161"/>
                <a:gd name="T7" fmla="*/ 10 h 45"/>
                <a:gd name="T8" fmla="*/ 150 w 161"/>
                <a:gd name="T9" fmla="*/ 0 h 45"/>
                <a:gd name="T10" fmla="*/ 150 w 161"/>
                <a:gd name="T11" fmla="*/ 0 h 45"/>
              </a:gdLst>
              <a:ahLst/>
              <a:cxnLst>
                <a:cxn ang="0">
                  <a:pos x="T0" y="T1"/>
                </a:cxn>
                <a:cxn ang="0">
                  <a:pos x="T2" y="T3"/>
                </a:cxn>
                <a:cxn ang="0">
                  <a:pos x="T4" y="T5"/>
                </a:cxn>
                <a:cxn ang="0">
                  <a:pos x="T6" y="T7"/>
                </a:cxn>
                <a:cxn ang="0">
                  <a:pos x="T8" y="T9"/>
                </a:cxn>
                <a:cxn ang="0">
                  <a:pos x="T10" y="T11"/>
                </a:cxn>
              </a:cxnLst>
              <a:rect l="0" t="0" r="r" b="b"/>
              <a:pathLst>
                <a:path w="161" h="45">
                  <a:moveTo>
                    <a:pt x="150" y="0"/>
                  </a:moveTo>
                  <a:cubicBezTo>
                    <a:pt x="0" y="42"/>
                    <a:pt x="0" y="42"/>
                    <a:pt x="0" y="42"/>
                  </a:cubicBezTo>
                  <a:cubicBezTo>
                    <a:pt x="12" y="44"/>
                    <a:pt x="26" y="45"/>
                    <a:pt x="40" y="45"/>
                  </a:cubicBezTo>
                  <a:cubicBezTo>
                    <a:pt x="161" y="10"/>
                    <a:pt x="161" y="10"/>
                    <a:pt x="161" y="10"/>
                  </a:cubicBezTo>
                  <a:cubicBezTo>
                    <a:pt x="159" y="7"/>
                    <a:pt x="155" y="3"/>
                    <a:pt x="150" y="0"/>
                  </a:cubicBezTo>
                  <a:cubicBezTo>
                    <a:pt x="150" y="0"/>
                    <a:pt x="150" y="0"/>
                    <a:pt x="15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 name="Freeform 409"/>
            <p:cNvSpPr/>
            <p:nvPr/>
          </p:nvSpPr>
          <p:spPr bwMode="auto">
            <a:xfrm>
              <a:off x="3675" y="2154"/>
              <a:ext cx="351" cy="97"/>
            </a:xfrm>
            <a:custGeom>
              <a:avLst/>
              <a:gdLst>
                <a:gd name="T0" fmla="*/ 136 w 148"/>
                <a:gd name="T1" fmla="*/ 0 h 41"/>
                <a:gd name="T2" fmla="*/ 0 w 148"/>
                <a:gd name="T3" fmla="*/ 38 h 41"/>
                <a:gd name="T4" fmla="*/ 3 w 148"/>
                <a:gd name="T5" fmla="*/ 41 h 41"/>
                <a:gd name="T6" fmla="*/ 148 w 148"/>
                <a:gd name="T7" fmla="*/ 0 h 41"/>
                <a:gd name="T8" fmla="*/ 136 w 148"/>
                <a:gd name="T9" fmla="*/ 0 h 41"/>
                <a:gd name="T10" fmla="*/ 136 w 148"/>
                <a:gd name="T11" fmla="*/ 0 h 41"/>
              </a:gdLst>
              <a:ahLst/>
              <a:cxnLst>
                <a:cxn ang="0">
                  <a:pos x="T0" y="T1"/>
                </a:cxn>
                <a:cxn ang="0">
                  <a:pos x="T2" y="T3"/>
                </a:cxn>
                <a:cxn ang="0">
                  <a:pos x="T4" y="T5"/>
                </a:cxn>
                <a:cxn ang="0">
                  <a:pos x="T6" y="T7"/>
                </a:cxn>
                <a:cxn ang="0">
                  <a:pos x="T8" y="T9"/>
                </a:cxn>
                <a:cxn ang="0">
                  <a:pos x="T10" y="T11"/>
                </a:cxn>
              </a:cxnLst>
              <a:rect l="0" t="0" r="r" b="b"/>
              <a:pathLst>
                <a:path w="148" h="41">
                  <a:moveTo>
                    <a:pt x="136" y="0"/>
                  </a:moveTo>
                  <a:cubicBezTo>
                    <a:pt x="0" y="38"/>
                    <a:pt x="0" y="38"/>
                    <a:pt x="0" y="38"/>
                  </a:cubicBezTo>
                  <a:cubicBezTo>
                    <a:pt x="1" y="39"/>
                    <a:pt x="2" y="40"/>
                    <a:pt x="3" y="41"/>
                  </a:cubicBezTo>
                  <a:cubicBezTo>
                    <a:pt x="148" y="0"/>
                    <a:pt x="148" y="0"/>
                    <a:pt x="148" y="0"/>
                  </a:cubicBezTo>
                  <a:cubicBezTo>
                    <a:pt x="144" y="0"/>
                    <a:pt x="140" y="0"/>
                    <a:pt x="136" y="0"/>
                  </a:cubicBezTo>
                  <a:cubicBezTo>
                    <a:pt x="136" y="0"/>
                    <a:pt x="136" y="0"/>
                    <a:pt x="13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 name="Freeform 410"/>
            <p:cNvSpPr/>
            <p:nvPr/>
          </p:nvSpPr>
          <p:spPr bwMode="auto">
            <a:xfrm>
              <a:off x="3742" y="2171"/>
              <a:ext cx="398" cy="111"/>
            </a:xfrm>
            <a:custGeom>
              <a:avLst/>
              <a:gdLst>
                <a:gd name="T0" fmla="*/ 160 w 168"/>
                <a:gd name="T1" fmla="*/ 0 h 47"/>
                <a:gd name="T2" fmla="*/ 0 w 168"/>
                <a:gd name="T3" fmla="*/ 45 h 47"/>
                <a:gd name="T4" fmla="*/ 7 w 168"/>
                <a:gd name="T5" fmla="*/ 47 h 47"/>
                <a:gd name="T6" fmla="*/ 168 w 168"/>
                <a:gd name="T7" fmla="*/ 2 h 47"/>
                <a:gd name="T8" fmla="*/ 160 w 168"/>
                <a:gd name="T9" fmla="*/ 0 h 47"/>
                <a:gd name="T10" fmla="*/ 160 w 168"/>
                <a:gd name="T11" fmla="*/ 0 h 47"/>
              </a:gdLst>
              <a:ahLst/>
              <a:cxnLst>
                <a:cxn ang="0">
                  <a:pos x="T0" y="T1"/>
                </a:cxn>
                <a:cxn ang="0">
                  <a:pos x="T2" y="T3"/>
                </a:cxn>
                <a:cxn ang="0">
                  <a:pos x="T4" y="T5"/>
                </a:cxn>
                <a:cxn ang="0">
                  <a:pos x="T6" y="T7"/>
                </a:cxn>
                <a:cxn ang="0">
                  <a:pos x="T8" y="T9"/>
                </a:cxn>
                <a:cxn ang="0">
                  <a:pos x="T10" y="T11"/>
                </a:cxn>
              </a:cxnLst>
              <a:rect l="0" t="0" r="r" b="b"/>
              <a:pathLst>
                <a:path w="168" h="47">
                  <a:moveTo>
                    <a:pt x="160" y="0"/>
                  </a:moveTo>
                  <a:cubicBezTo>
                    <a:pt x="0" y="45"/>
                    <a:pt x="0" y="45"/>
                    <a:pt x="0" y="45"/>
                  </a:cubicBezTo>
                  <a:cubicBezTo>
                    <a:pt x="2" y="46"/>
                    <a:pt x="5" y="47"/>
                    <a:pt x="7" y="47"/>
                  </a:cubicBezTo>
                  <a:cubicBezTo>
                    <a:pt x="168" y="2"/>
                    <a:pt x="168" y="2"/>
                    <a:pt x="168" y="2"/>
                  </a:cubicBezTo>
                  <a:cubicBezTo>
                    <a:pt x="165" y="1"/>
                    <a:pt x="163" y="0"/>
                    <a:pt x="160" y="0"/>
                  </a:cubicBezTo>
                  <a:cubicBezTo>
                    <a:pt x="160" y="0"/>
                    <a:pt x="160" y="0"/>
                    <a:pt x="16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 name="Freeform 411"/>
            <p:cNvSpPr/>
            <p:nvPr/>
          </p:nvSpPr>
          <p:spPr bwMode="auto">
            <a:xfrm>
              <a:off x="3815" y="2171"/>
              <a:ext cx="263" cy="111"/>
            </a:xfrm>
            <a:custGeom>
              <a:avLst/>
              <a:gdLst>
                <a:gd name="T0" fmla="*/ 70 w 111"/>
                <a:gd name="T1" fmla="*/ 41 h 47"/>
                <a:gd name="T2" fmla="*/ 70 w 111"/>
                <a:gd name="T3" fmla="*/ 47 h 47"/>
                <a:gd name="T4" fmla="*/ 45 w 111"/>
                <a:gd name="T5" fmla="*/ 47 h 47"/>
                <a:gd name="T6" fmla="*/ 45 w 111"/>
                <a:gd name="T7" fmla="*/ 41 h 47"/>
                <a:gd name="T8" fmla="*/ 0 w 111"/>
                <a:gd name="T9" fmla="*/ 38 h 47"/>
                <a:gd name="T10" fmla="*/ 14 w 111"/>
                <a:gd name="T11" fmla="*/ 29 h 47"/>
                <a:gd name="T12" fmla="*/ 54 w 111"/>
                <a:gd name="T13" fmla="*/ 33 h 47"/>
                <a:gd name="T14" fmla="*/ 70 w 111"/>
                <a:gd name="T15" fmla="*/ 31 h 47"/>
                <a:gd name="T16" fmla="*/ 2 w 111"/>
                <a:gd name="T17" fmla="*/ 17 h 47"/>
                <a:gd name="T18" fmla="*/ 45 w 111"/>
                <a:gd name="T19" fmla="*/ 5 h 47"/>
                <a:gd name="T20" fmla="*/ 45 w 111"/>
                <a:gd name="T21" fmla="*/ 0 h 47"/>
                <a:gd name="T22" fmla="*/ 70 w 111"/>
                <a:gd name="T23" fmla="*/ 0 h 47"/>
                <a:gd name="T24" fmla="*/ 70 w 111"/>
                <a:gd name="T25" fmla="*/ 5 h 47"/>
                <a:gd name="T26" fmla="*/ 106 w 111"/>
                <a:gd name="T27" fmla="*/ 8 h 47"/>
                <a:gd name="T28" fmla="*/ 93 w 111"/>
                <a:gd name="T29" fmla="*/ 17 h 47"/>
                <a:gd name="T30" fmla="*/ 59 w 111"/>
                <a:gd name="T31" fmla="*/ 14 h 47"/>
                <a:gd name="T32" fmla="*/ 43 w 111"/>
                <a:gd name="T33" fmla="*/ 16 h 47"/>
                <a:gd name="T34" fmla="*/ 111 w 111"/>
                <a:gd name="T35" fmla="*/ 30 h 47"/>
                <a:gd name="T36" fmla="*/ 70 w 111"/>
                <a:gd name="T3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1"/>
                  </a:moveTo>
                  <a:cubicBezTo>
                    <a:pt x="70" y="47"/>
                    <a:pt x="70" y="47"/>
                    <a:pt x="70" y="47"/>
                  </a:cubicBezTo>
                  <a:cubicBezTo>
                    <a:pt x="45" y="47"/>
                    <a:pt x="45" y="47"/>
                    <a:pt x="45" y="47"/>
                  </a:cubicBezTo>
                  <a:cubicBezTo>
                    <a:pt x="45" y="41"/>
                    <a:pt x="45" y="41"/>
                    <a:pt x="45" y="41"/>
                  </a:cubicBezTo>
                  <a:cubicBezTo>
                    <a:pt x="28" y="41"/>
                    <a:pt x="11" y="40"/>
                    <a:pt x="0" y="38"/>
                  </a:cubicBezTo>
                  <a:cubicBezTo>
                    <a:pt x="14" y="29"/>
                    <a:pt x="14" y="29"/>
                    <a:pt x="14" y="29"/>
                  </a:cubicBezTo>
                  <a:cubicBezTo>
                    <a:pt x="25" y="31"/>
                    <a:pt x="41" y="33"/>
                    <a:pt x="54" y="33"/>
                  </a:cubicBezTo>
                  <a:cubicBezTo>
                    <a:pt x="66" y="33"/>
                    <a:pt x="70" y="32"/>
                    <a:pt x="70" y="31"/>
                  </a:cubicBezTo>
                  <a:cubicBezTo>
                    <a:pt x="70" y="26"/>
                    <a:pt x="2" y="30"/>
                    <a:pt x="2" y="17"/>
                  </a:cubicBezTo>
                  <a:cubicBezTo>
                    <a:pt x="2" y="11"/>
                    <a:pt x="17" y="6"/>
                    <a:pt x="45" y="5"/>
                  </a:cubicBezTo>
                  <a:cubicBezTo>
                    <a:pt x="45" y="0"/>
                    <a:pt x="45" y="0"/>
                    <a:pt x="45" y="0"/>
                  </a:cubicBezTo>
                  <a:cubicBezTo>
                    <a:pt x="70" y="0"/>
                    <a:pt x="70" y="0"/>
                    <a:pt x="70" y="0"/>
                  </a:cubicBezTo>
                  <a:cubicBezTo>
                    <a:pt x="70" y="5"/>
                    <a:pt x="70" y="5"/>
                    <a:pt x="70" y="5"/>
                  </a:cubicBezTo>
                  <a:cubicBezTo>
                    <a:pt x="83" y="6"/>
                    <a:pt x="96" y="6"/>
                    <a:pt x="106" y="8"/>
                  </a:cubicBezTo>
                  <a:cubicBezTo>
                    <a:pt x="93" y="17"/>
                    <a:pt x="93" y="17"/>
                    <a:pt x="93" y="17"/>
                  </a:cubicBezTo>
                  <a:cubicBezTo>
                    <a:pt x="81" y="15"/>
                    <a:pt x="70" y="14"/>
                    <a:pt x="59" y="14"/>
                  </a:cubicBezTo>
                  <a:cubicBezTo>
                    <a:pt x="47" y="14"/>
                    <a:pt x="43" y="15"/>
                    <a:pt x="43" y="16"/>
                  </a:cubicBezTo>
                  <a:cubicBezTo>
                    <a:pt x="43" y="20"/>
                    <a:pt x="111" y="17"/>
                    <a:pt x="111" y="30"/>
                  </a:cubicBezTo>
                  <a:cubicBezTo>
                    <a:pt x="111" y="35"/>
                    <a:pt x="98" y="40"/>
                    <a:pt x="70" y="41"/>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 name="Freeform 412"/>
            <p:cNvSpPr/>
            <p:nvPr/>
          </p:nvSpPr>
          <p:spPr bwMode="auto">
            <a:xfrm>
              <a:off x="3815" y="2166"/>
              <a:ext cx="263" cy="111"/>
            </a:xfrm>
            <a:custGeom>
              <a:avLst/>
              <a:gdLst>
                <a:gd name="T0" fmla="*/ 70 w 111"/>
                <a:gd name="T1" fmla="*/ 41 h 47"/>
                <a:gd name="T2" fmla="*/ 70 w 111"/>
                <a:gd name="T3" fmla="*/ 47 h 47"/>
                <a:gd name="T4" fmla="*/ 45 w 111"/>
                <a:gd name="T5" fmla="*/ 47 h 47"/>
                <a:gd name="T6" fmla="*/ 45 w 111"/>
                <a:gd name="T7" fmla="*/ 42 h 47"/>
                <a:gd name="T8" fmla="*/ 0 w 111"/>
                <a:gd name="T9" fmla="*/ 38 h 47"/>
                <a:gd name="T10" fmla="*/ 13 w 111"/>
                <a:gd name="T11" fmla="*/ 30 h 47"/>
                <a:gd name="T12" fmla="*/ 54 w 111"/>
                <a:gd name="T13" fmla="*/ 33 h 47"/>
                <a:gd name="T14" fmla="*/ 70 w 111"/>
                <a:gd name="T15" fmla="*/ 31 h 47"/>
                <a:gd name="T16" fmla="*/ 1 w 111"/>
                <a:gd name="T17" fmla="*/ 17 h 47"/>
                <a:gd name="T18" fmla="*/ 45 w 111"/>
                <a:gd name="T19" fmla="*/ 5 h 47"/>
                <a:gd name="T20" fmla="*/ 45 w 111"/>
                <a:gd name="T21" fmla="*/ 0 h 47"/>
                <a:gd name="T22" fmla="*/ 70 w 111"/>
                <a:gd name="T23" fmla="*/ 0 h 47"/>
                <a:gd name="T24" fmla="*/ 70 w 111"/>
                <a:gd name="T25" fmla="*/ 5 h 47"/>
                <a:gd name="T26" fmla="*/ 105 w 111"/>
                <a:gd name="T27" fmla="*/ 8 h 47"/>
                <a:gd name="T28" fmla="*/ 93 w 111"/>
                <a:gd name="T29" fmla="*/ 17 h 47"/>
                <a:gd name="T30" fmla="*/ 58 w 111"/>
                <a:gd name="T31" fmla="*/ 14 h 47"/>
                <a:gd name="T32" fmla="*/ 42 w 111"/>
                <a:gd name="T33" fmla="*/ 16 h 47"/>
                <a:gd name="T34" fmla="*/ 111 w 111"/>
                <a:gd name="T35" fmla="*/ 30 h 47"/>
                <a:gd name="T36" fmla="*/ 70 w 111"/>
                <a:gd name="T3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47">
                  <a:moveTo>
                    <a:pt x="70" y="41"/>
                  </a:moveTo>
                  <a:cubicBezTo>
                    <a:pt x="70" y="47"/>
                    <a:pt x="70" y="47"/>
                    <a:pt x="70" y="47"/>
                  </a:cubicBezTo>
                  <a:cubicBezTo>
                    <a:pt x="45" y="47"/>
                    <a:pt x="45" y="47"/>
                    <a:pt x="45" y="47"/>
                  </a:cubicBezTo>
                  <a:cubicBezTo>
                    <a:pt x="45" y="42"/>
                    <a:pt x="45" y="42"/>
                    <a:pt x="45" y="42"/>
                  </a:cubicBezTo>
                  <a:cubicBezTo>
                    <a:pt x="27" y="41"/>
                    <a:pt x="10" y="40"/>
                    <a:pt x="0" y="38"/>
                  </a:cubicBezTo>
                  <a:cubicBezTo>
                    <a:pt x="13" y="30"/>
                    <a:pt x="13" y="30"/>
                    <a:pt x="13" y="30"/>
                  </a:cubicBezTo>
                  <a:cubicBezTo>
                    <a:pt x="24" y="32"/>
                    <a:pt x="40" y="33"/>
                    <a:pt x="54" y="33"/>
                  </a:cubicBezTo>
                  <a:cubicBezTo>
                    <a:pt x="65" y="33"/>
                    <a:pt x="70" y="32"/>
                    <a:pt x="70" y="31"/>
                  </a:cubicBezTo>
                  <a:cubicBezTo>
                    <a:pt x="70" y="26"/>
                    <a:pt x="1" y="30"/>
                    <a:pt x="1" y="17"/>
                  </a:cubicBezTo>
                  <a:cubicBezTo>
                    <a:pt x="1" y="11"/>
                    <a:pt x="16" y="7"/>
                    <a:pt x="45" y="5"/>
                  </a:cubicBezTo>
                  <a:cubicBezTo>
                    <a:pt x="45" y="0"/>
                    <a:pt x="45" y="0"/>
                    <a:pt x="45" y="0"/>
                  </a:cubicBezTo>
                  <a:cubicBezTo>
                    <a:pt x="70" y="0"/>
                    <a:pt x="70" y="0"/>
                    <a:pt x="70" y="0"/>
                  </a:cubicBezTo>
                  <a:cubicBezTo>
                    <a:pt x="70" y="5"/>
                    <a:pt x="70" y="5"/>
                    <a:pt x="70" y="5"/>
                  </a:cubicBezTo>
                  <a:cubicBezTo>
                    <a:pt x="83" y="6"/>
                    <a:pt x="95" y="7"/>
                    <a:pt x="105" y="8"/>
                  </a:cubicBezTo>
                  <a:cubicBezTo>
                    <a:pt x="93" y="17"/>
                    <a:pt x="93" y="17"/>
                    <a:pt x="93" y="17"/>
                  </a:cubicBezTo>
                  <a:cubicBezTo>
                    <a:pt x="81" y="15"/>
                    <a:pt x="69" y="14"/>
                    <a:pt x="58" y="14"/>
                  </a:cubicBezTo>
                  <a:cubicBezTo>
                    <a:pt x="46" y="14"/>
                    <a:pt x="42" y="15"/>
                    <a:pt x="42" y="16"/>
                  </a:cubicBezTo>
                  <a:cubicBezTo>
                    <a:pt x="42" y="21"/>
                    <a:pt x="111" y="17"/>
                    <a:pt x="111" y="30"/>
                  </a:cubicBezTo>
                  <a:cubicBezTo>
                    <a:pt x="111" y="35"/>
                    <a:pt x="97" y="40"/>
                    <a:pt x="70" y="41"/>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 name="Freeform 413"/>
            <p:cNvSpPr/>
            <p:nvPr/>
          </p:nvSpPr>
          <p:spPr bwMode="auto">
            <a:xfrm>
              <a:off x="3981" y="3302"/>
              <a:ext cx="663" cy="178"/>
            </a:xfrm>
            <a:custGeom>
              <a:avLst/>
              <a:gdLst>
                <a:gd name="T0" fmla="*/ 280 w 280"/>
                <a:gd name="T1" fmla="*/ 32 h 75"/>
                <a:gd name="T2" fmla="*/ 269 w 280"/>
                <a:gd name="T3" fmla="*/ 49 h 75"/>
                <a:gd name="T4" fmla="*/ 250 w 280"/>
                <a:gd name="T5" fmla="*/ 58 h 75"/>
                <a:gd name="T6" fmla="*/ 231 w 280"/>
                <a:gd name="T7" fmla="*/ 64 h 75"/>
                <a:gd name="T8" fmla="*/ 213 w 280"/>
                <a:gd name="T9" fmla="*/ 69 h 75"/>
                <a:gd name="T10" fmla="*/ 194 w 280"/>
                <a:gd name="T11" fmla="*/ 72 h 75"/>
                <a:gd name="T12" fmla="*/ 176 w 280"/>
                <a:gd name="T13" fmla="*/ 73 h 75"/>
                <a:gd name="T14" fmla="*/ 157 w 280"/>
                <a:gd name="T15" fmla="*/ 75 h 75"/>
                <a:gd name="T16" fmla="*/ 140 w 280"/>
                <a:gd name="T17" fmla="*/ 75 h 75"/>
                <a:gd name="T18" fmla="*/ 124 w 280"/>
                <a:gd name="T19" fmla="*/ 75 h 75"/>
                <a:gd name="T20" fmla="*/ 109 w 280"/>
                <a:gd name="T21" fmla="*/ 74 h 75"/>
                <a:gd name="T22" fmla="*/ 102 w 280"/>
                <a:gd name="T23" fmla="*/ 73 h 75"/>
                <a:gd name="T24" fmla="*/ 83 w 280"/>
                <a:gd name="T25" fmla="*/ 71 h 75"/>
                <a:gd name="T26" fmla="*/ 68 w 280"/>
                <a:gd name="T27" fmla="*/ 69 h 75"/>
                <a:gd name="T28" fmla="*/ 50 w 280"/>
                <a:gd name="T29" fmla="*/ 65 h 75"/>
                <a:gd name="T30" fmla="*/ 46 w 280"/>
                <a:gd name="T31" fmla="*/ 64 h 75"/>
                <a:gd name="T32" fmla="*/ 31 w 280"/>
                <a:gd name="T33" fmla="*/ 59 h 75"/>
                <a:gd name="T34" fmla="*/ 14 w 280"/>
                <a:gd name="T35" fmla="*/ 51 h 75"/>
                <a:gd name="T36" fmla="*/ 11 w 280"/>
                <a:gd name="T37" fmla="*/ 48 h 75"/>
                <a:gd name="T38" fmla="*/ 0 w 280"/>
                <a:gd name="T39" fmla="*/ 32 h 75"/>
                <a:gd name="T40" fmla="*/ 0 w 280"/>
                <a:gd name="T41" fmla="*/ 1 h 75"/>
                <a:gd name="T42" fmla="*/ 13 w 280"/>
                <a:gd name="T43" fmla="*/ 1 h 75"/>
                <a:gd name="T44" fmla="*/ 31 w 280"/>
                <a:gd name="T45" fmla="*/ 1 h 75"/>
                <a:gd name="T46" fmla="*/ 46 w 280"/>
                <a:gd name="T47" fmla="*/ 1 h 75"/>
                <a:gd name="T48" fmla="*/ 64 w 280"/>
                <a:gd name="T49" fmla="*/ 1 h 75"/>
                <a:gd name="T50" fmla="*/ 83 w 280"/>
                <a:gd name="T51" fmla="*/ 1 h 75"/>
                <a:gd name="T52" fmla="*/ 102 w 280"/>
                <a:gd name="T53" fmla="*/ 1 h 75"/>
                <a:gd name="T54" fmla="*/ 120 w 280"/>
                <a:gd name="T55" fmla="*/ 1 h 75"/>
                <a:gd name="T56" fmla="*/ 139 w 280"/>
                <a:gd name="T57" fmla="*/ 1 h 75"/>
                <a:gd name="T58" fmla="*/ 157 w 280"/>
                <a:gd name="T59" fmla="*/ 1 h 75"/>
                <a:gd name="T60" fmla="*/ 176 w 280"/>
                <a:gd name="T61" fmla="*/ 0 h 75"/>
                <a:gd name="T62" fmla="*/ 194 w 280"/>
                <a:gd name="T63" fmla="*/ 0 h 75"/>
                <a:gd name="T64" fmla="*/ 213 w 280"/>
                <a:gd name="T65" fmla="*/ 0 h 75"/>
                <a:gd name="T66" fmla="*/ 231 w 280"/>
                <a:gd name="T67" fmla="*/ 0 h 75"/>
                <a:gd name="T68" fmla="*/ 236 w 280"/>
                <a:gd name="T69" fmla="*/ 0 h 75"/>
                <a:gd name="T70" fmla="*/ 254 w 280"/>
                <a:gd name="T71" fmla="*/ 0 h 75"/>
                <a:gd name="T72" fmla="*/ 273 w 280"/>
                <a:gd name="T73" fmla="*/ 0 h 75"/>
                <a:gd name="T74" fmla="*/ 280 w 280"/>
                <a:gd name="T7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75">
                  <a:moveTo>
                    <a:pt x="280" y="31"/>
                  </a:moveTo>
                  <a:cubicBezTo>
                    <a:pt x="280" y="32"/>
                    <a:pt x="280" y="32"/>
                    <a:pt x="280" y="32"/>
                  </a:cubicBezTo>
                  <a:cubicBezTo>
                    <a:pt x="280" y="37"/>
                    <a:pt x="277" y="41"/>
                    <a:pt x="273" y="46"/>
                  </a:cubicBezTo>
                  <a:cubicBezTo>
                    <a:pt x="271" y="47"/>
                    <a:pt x="270" y="48"/>
                    <a:pt x="269" y="49"/>
                  </a:cubicBezTo>
                  <a:cubicBezTo>
                    <a:pt x="265" y="52"/>
                    <a:pt x="260" y="54"/>
                    <a:pt x="254" y="57"/>
                  </a:cubicBezTo>
                  <a:cubicBezTo>
                    <a:pt x="253" y="57"/>
                    <a:pt x="251" y="58"/>
                    <a:pt x="250" y="58"/>
                  </a:cubicBezTo>
                  <a:cubicBezTo>
                    <a:pt x="246" y="60"/>
                    <a:pt x="241" y="62"/>
                    <a:pt x="235" y="63"/>
                  </a:cubicBezTo>
                  <a:cubicBezTo>
                    <a:pt x="234" y="64"/>
                    <a:pt x="233" y="64"/>
                    <a:pt x="231" y="64"/>
                  </a:cubicBezTo>
                  <a:cubicBezTo>
                    <a:pt x="227" y="66"/>
                    <a:pt x="222" y="67"/>
                    <a:pt x="217" y="68"/>
                  </a:cubicBezTo>
                  <a:cubicBezTo>
                    <a:pt x="216" y="68"/>
                    <a:pt x="214" y="68"/>
                    <a:pt x="213" y="69"/>
                  </a:cubicBezTo>
                  <a:cubicBezTo>
                    <a:pt x="208" y="69"/>
                    <a:pt x="203" y="70"/>
                    <a:pt x="198" y="71"/>
                  </a:cubicBezTo>
                  <a:cubicBezTo>
                    <a:pt x="197" y="71"/>
                    <a:pt x="196" y="71"/>
                    <a:pt x="194" y="72"/>
                  </a:cubicBezTo>
                  <a:cubicBezTo>
                    <a:pt x="190" y="72"/>
                    <a:pt x="185" y="73"/>
                    <a:pt x="180" y="73"/>
                  </a:cubicBezTo>
                  <a:cubicBezTo>
                    <a:pt x="178" y="73"/>
                    <a:pt x="177" y="73"/>
                    <a:pt x="176" y="73"/>
                  </a:cubicBezTo>
                  <a:cubicBezTo>
                    <a:pt x="171" y="74"/>
                    <a:pt x="166" y="74"/>
                    <a:pt x="161" y="74"/>
                  </a:cubicBezTo>
                  <a:cubicBezTo>
                    <a:pt x="160" y="75"/>
                    <a:pt x="159" y="75"/>
                    <a:pt x="157" y="75"/>
                  </a:cubicBezTo>
                  <a:cubicBezTo>
                    <a:pt x="152" y="75"/>
                    <a:pt x="148" y="75"/>
                    <a:pt x="143" y="75"/>
                  </a:cubicBezTo>
                  <a:cubicBezTo>
                    <a:pt x="142" y="75"/>
                    <a:pt x="141" y="75"/>
                    <a:pt x="140" y="75"/>
                  </a:cubicBezTo>
                  <a:cubicBezTo>
                    <a:pt x="140" y="75"/>
                    <a:pt x="139" y="75"/>
                    <a:pt x="139" y="75"/>
                  </a:cubicBezTo>
                  <a:cubicBezTo>
                    <a:pt x="134" y="75"/>
                    <a:pt x="129" y="75"/>
                    <a:pt x="124" y="75"/>
                  </a:cubicBezTo>
                  <a:cubicBezTo>
                    <a:pt x="123" y="75"/>
                    <a:pt x="121" y="75"/>
                    <a:pt x="120" y="75"/>
                  </a:cubicBezTo>
                  <a:cubicBezTo>
                    <a:pt x="116" y="74"/>
                    <a:pt x="113" y="74"/>
                    <a:pt x="109" y="74"/>
                  </a:cubicBezTo>
                  <a:cubicBezTo>
                    <a:pt x="108" y="74"/>
                    <a:pt x="107" y="74"/>
                    <a:pt x="105" y="74"/>
                  </a:cubicBezTo>
                  <a:cubicBezTo>
                    <a:pt x="104" y="74"/>
                    <a:pt x="103" y="73"/>
                    <a:pt x="102" y="73"/>
                  </a:cubicBezTo>
                  <a:cubicBezTo>
                    <a:pt x="97" y="73"/>
                    <a:pt x="92" y="72"/>
                    <a:pt x="87" y="72"/>
                  </a:cubicBezTo>
                  <a:cubicBezTo>
                    <a:pt x="86" y="72"/>
                    <a:pt x="84" y="71"/>
                    <a:pt x="83" y="71"/>
                  </a:cubicBezTo>
                  <a:cubicBezTo>
                    <a:pt x="80" y="71"/>
                    <a:pt x="77" y="70"/>
                    <a:pt x="74" y="70"/>
                  </a:cubicBezTo>
                  <a:cubicBezTo>
                    <a:pt x="72" y="70"/>
                    <a:pt x="70" y="69"/>
                    <a:pt x="68" y="69"/>
                  </a:cubicBezTo>
                  <a:cubicBezTo>
                    <a:pt x="67" y="69"/>
                    <a:pt x="66" y="68"/>
                    <a:pt x="64" y="68"/>
                  </a:cubicBezTo>
                  <a:cubicBezTo>
                    <a:pt x="59" y="67"/>
                    <a:pt x="54" y="66"/>
                    <a:pt x="50" y="65"/>
                  </a:cubicBezTo>
                  <a:cubicBezTo>
                    <a:pt x="49" y="65"/>
                    <a:pt x="48" y="64"/>
                    <a:pt x="47" y="64"/>
                  </a:cubicBezTo>
                  <a:cubicBezTo>
                    <a:pt x="47" y="64"/>
                    <a:pt x="46" y="64"/>
                    <a:pt x="46" y="64"/>
                  </a:cubicBezTo>
                  <a:cubicBezTo>
                    <a:pt x="44" y="63"/>
                    <a:pt x="42" y="62"/>
                    <a:pt x="40" y="62"/>
                  </a:cubicBezTo>
                  <a:cubicBezTo>
                    <a:pt x="37" y="61"/>
                    <a:pt x="34" y="60"/>
                    <a:pt x="31" y="59"/>
                  </a:cubicBezTo>
                  <a:cubicBezTo>
                    <a:pt x="30" y="58"/>
                    <a:pt x="29" y="58"/>
                    <a:pt x="27" y="57"/>
                  </a:cubicBezTo>
                  <a:cubicBezTo>
                    <a:pt x="22" y="55"/>
                    <a:pt x="18" y="53"/>
                    <a:pt x="14" y="51"/>
                  </a:cubicBezTo>
                  <a:cubicBezTo>
                    <a:pt x="14" y="50"/>
                    <a:pt x="13" y="50"/>
                    <a:pt x="13" y="50"/>
                  </a:cubicBezTo>
                  <a:cubicBezTo>
                    <a:pt x="12" y="49"/>
                    <a:pt x="11" y="49"/>
                    <a:pt x="11" y="48"/>
                  </a:cubicBezTo>
                  <a:cubicBezTo>
                    <a:pt x="10" y="48"/>
                    <a:pt x="9" y="47"/>
                    <a:pt x="9" y="47"/>
                  </a:cubicBezTo>
                  <a:cubicBezTo>
                    <a:pt x="3" y="42"/>
                    <a:pt x="0" y="37"/>
                    <a:pt x="0" y="32"/>
                  </a:cubicBezTo>
                  <a:cubicBezTo>
                    <a:pt x="0" y="31"/>
                    <a:pt x="0" y="31"/>
                    <a:pt x="0" y="31"/>
                  </a:cubicBezTo>
                  <a:cubicBezTo>
                    <a:pt x="0" y="1"/>
                    <a:pt x="0" y="1"/>
                    <a:pt x="0" y="1"/>
                  </a:cubicBezTo>
                  <a:cubicBezTo>
                    <a:pt x="9" y="1"/>
                    <a:pt x="9" y="1"/>
                    <a:pt x="9" y="1"/>
                  </a:cubicBezTo>
                  <a:cubicBezTo>
                    <a:pt x="13" y="1"/>
                    <a:pt x="13" y="1"/>
                    <a:pt x="13" y="1"/>
                  </a:cubicBezTo>
                  <a:cubicBezTo>
                    <a:pt x="27" y="1"/>
                    <a:pt x="27" y="1"/>
                    <a:pt x="27" y="1"/>
                  </a:cubicBezTo>
                  <a:cubicBezTo>
                    <a:pt x="31" y="1"/>
                    <a:pt x="31" y="1"/>
                    <a:pt x="31" y="1"/>
                  </a:cubicBezTo>
                  <a:cubicBezTo>
                    <a:pt x="43" y="1"/>
                    <a:pt x="43" y="1"/>
                    <a:pt x="43" y="1"/>
                  </a:cubicBezTo>
                  <a:cubicBezTo>
                    <a:pt x="46" y="1"/>
                    <a:pt x="46" y="1"/>
                    <a:pt x="46" y="1"/>
                  </a:cubicBezTo>
                  <a:cubicBezTo>
                    <a:pt x="50" y="1"/>
                    <a:pt x="50" y="1"/>
                    <a:pt x="50" y="1"/>
                  </a:cubicBezTo>
                  <a:cubicBezTo>
                    <a:pt x="64" y="1"/>
                    <a:pt x="64" y="1"/>
                    <a:pt x="64" y="1"/>
                  </a:cubicBezTo>
                  <a:cubicBezTo>
                    <a:pt x="68" y="1"/>
                    <a:pt x="68" y="1"/>
                    <a:pt x="68" y="1"/>
                  </a:cubicBezTo>
                  <a:cubicBezTo>
                    <a:pt x="83" y="1"/>
                    <a:pt x="83" y="1"/>
                    <a:pt x="83" y="1"/>
                  </a:cubicBezTo>
                  <a:cubicBezTo>
                    <a:pt x="87" y="1"/>
                    <a:pt x="87" y="1"/>
                    <a:pt x="87" y="1"/>
                  </a:cubicBezTo>
                  <a:cubicBezTo>
                    <a:pt x="102" y="1"/>
                    <a:pt x="102" y="1"/>
                    <a:pt x="102" y="1"/>
                  </a:cubicBezTo>
                  <a:cubicBezTo>
                    <a:pt x="105" y="1"/>
                    <a:pt x="105" y="1"/>
                    <a:pt x="105" y="1"/>
                  </a:cubicBezTo>
                  <a:cubicBezTo>
                    <a:pt x="120" y="1"/>
                    <a:pt x="120" y="1"/>
                    <a:pt x="120" y="1"/>
                  </a:cubicBezTo>
                  <a:cubicBezTo>
                    <a:pt x="124" y="1"/>
                    <a:pt x="124" y="1"/>
                    <a:pt x="124" y="1"/>
                  </a:cubicBezTo>
                  <a:cubicBezTo>
                    <a:pt x="139" y="1"/>
                    <a:pt x="139" y="1"/>
                    <a:pt x="139" y="1"/>
                  </a:cubicBezTo>
                  <a:cubicBezTo>
                    <a:pt x="143" y="1"/>
                    <a:pt x="143" y="1"/>
                    <a:pt x="143" y="1"/>
                  </a:cubicBezTo>
                  <a:cubicBezTo>
                    <a:pt x="157" y="1"/>
                    <a:pt x="157" y="1"/>
                    <a:pt x="157" y="1"/>
                  </a:cubicBezTo>
                  <a:cubicBezTo>
                    <a:pt x="161" y="0"/>
                    <a:pt x="161" y="0"/>
                    <a:pt x="161" y="0"/>
                  </a:cubicBezTo>
                  <a:cubicBezTo>
                    <a:pt x="176" y="0"/>
                    <a:pt x="176" y="0"/>
                    <a:pt x="176" y="0"/>
                  </a:cubicBezTo>
                  <a:cubicBezTo>
                    <a:pt x="180" y="0"/>
                    <a:pt x="180" y="0"/>
                    <a:pt x="180" y="0"/>
                  </a:cubicBezTo>
                  <a:cubicBezTo>
                    <a:pt x="194" y="0"/>
                    <a:pt x="194" y="0"/>
                    <a:pt x="194" y="0"/>
                  </a:cubicBezTo>
                  <a:cubicBezTo>
                    <a:pt x="198" y="0"/>
                    <a:pt x="198" y="0"/>
                    <a:pt x="198" y="0"/>
                  </a:cubicBezTo>
                  <a:cubicBezTo>
                    <a:pt x="213" y="0"/>
                    <a:pt x="213" y="0"/>
                    <a:pt x="213" y="0"/>
                  </a:cubicBezTo>
                  <a:cubicBezTo>
                    <a:pt x="217" y="0"/>
                    <a:pt x="217" y="0"/>
                    <a:pt x="217" y="0"/>
                  </a:cubicBezTo>
                  <a:cubicBezTo>
                    <a:pt x="231" y="0"/>
                    <a:pt x="231" y="0"/>
                    <a:pt x="231" y="0"/>
                  </a:cubicBezTo>
                  <a:cubicBezTo>
                    <a:pt x="235" y="0"/>
                    <a:pt x="235" y="0"/>
                    <a:pt x="235" y="0"/>
                  </a:cubicBezTo>
                  <a:cubicBezTo>
                    <a:pt x="236" y="0"/>
                    <a:pt x="236" y="0"/>
                    <a:pt x="236" y="0"/>
                  </a:cubicBezTo>
                  <a:cubicBezTo>
                    <a:pt x="250" y="0"/>
                    <a:pt x="250" y="0"/>
                    <a:pt x="250" y="0"/>
                  </a:cubicBezTo>
                  <a:cubicBezTo>
                    <a:pt x="254" y="0"/>
                    <a:pt x="254" y="0"/>
                    <a:pt x="254" y="0"/>
                  </a:cubicBezTo>
                  <a:cubicBezTo>
                    <a:pt x="269" y="0"/>
                    <a:pt x="269" y="0"/>
                    <a:pt x="269" y="0"/>
                  </a:cubicBezTo>
                  <a:cubicBezTo>
                    <a:pt x="273" y="0"/>
                    <a:pt x="273" y="0"/>
                    <a:pt x="273" y="0"/>
                  </a:cubicBezTo>
                  <a:cubicBezTo>
                    <a:pt x="280" y="0"/>
                    <a:pt x="280" y="0"/>
                    <a:pt x="280" y="0"/>
                  </a:cubicBezTo>
                  <a:cubicBezTo>
                    <a:pt x="280" y="31"/>
                    <a:pt x="280" y="31"/>
                    <a:pt x="280" y="31"/>
                  </a:cubicBezTo>
                  <a:cubicBezTo>
                    <a:pt x="280" y="31"/>
                    <a:pt x="280" y="31"/>
                    <a:pt x="280" y="3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 name="Freeform 414"/>
            <p:cNvSpPr/>
            <p:nvPr/>
          </p:nvSpPr>
          <p:spPr bwMode="auto">
            <a:xfrm>
              <a:off x="4002" y="3305"/>
              <a:ext cx="10" cy="116"/>
            </a:xfrm>
            <a:custGeom>
              <a:avLst/>
              <a:gdLst>
                <a:gd name="T0" fmla="*/ 4 w 4"/>
                <a:gd name="T1" fmla="*/ 0 h 49"/>
                <a:gd name="T2" fmla="*/ 4 w 4"/>
                <a:gd name="T3" fmla="*/ 49 h 49"/>
                <a:gd name="T4" fmla="*/ 2 w 4"/>
                <a:gd name="T5" fmla="*/ 47 h 49"/>
                <a:gd name="T6" fmla="*/ 0 w 4"/>
                <a:gd name="T7" fmla="*/ 46 h 49"/>
                <a:gd name="T8" fmla="*/ 0 w 4"/>
                <a:gd name="T9" fmla="*/ 0 h 49"/>
                <a:gd name="T10" fmla="*/ 4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4" y="0"/>
                  </a:moveTo>
                  <a:cubicBezTo>
                    <a:pt x="4" y="49"/>
                    <a:pt x="4" y="49"/>
                    <a:pt x="4" y="49"/>
                  </a:cubicBezTo>
                  <a:cubicBezTo>
                    <a:pt x="3" y="48"/>
                    <a:pt x="2" y="48"/>
                    <a:pt x="2" y="47"/>
                  </a:cubicBezTo>
                  <a:cubicBezTo>
                    <a:pt x="1" y="47"/>
                    <a:pt x="0" y="46"/>
                    <a:pt x="0" y="4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 name="Freeform 415"/>
            <p:cNvSpPr/>
            <p:nvPr/>
          </p:nvSpPr>
          <p:spPr bwMode="auto">
            <a:xfrm>
              <a:off x="4045" y="3305"/>
              <a:ext cx="9" cy="137"/>
            </a:xfrm>
            <a:custGeom>
              <a:avLst/>
              <a:gdLst>
                <a:gd name="T0" fmla="*/ 4 w 4"/>
                <a:gd name="T1" fmla="*/ 0 h 58"/>
                <a:gd name="T2" fmla="*/ 4 w 4"/>
                <a:gd name="T3" fmla="*/ 58 h 58"/>
                <a:gd name="T4" fmla="*/ 0 w 4"/>
                <a:gd name="T5" fmla="*/ 56 h 58"/>
                <a:gd name="T6" fmla="*/ 0 w 4"/>
                <a:gd name="T7" fmla="*/ 0 h 58"/>
                <a:gd name="T8" fmla="*/ 4 w 4"/>
                <a:gd name="T9" fmla="*/ 0 h 58"/>
              </a:gdLst>
              <a:ahLst/>
              <a:cxnLst>
                <a:cxn ang="0">
                  <a:pos x="T0" y="T1"/>
                </a:cxn>
                <a:cxn ang="0">
                  <a:pos x="T2" y="T3"/>
                </a:cxn>
                <a:cxn ang="0">
                  <a:pos x="T4" y="T5"/>
                </a:cxn>
                <a:cxn ang="0">
                  <a:pos x="T6" y="T7"/>
                </a:cxn>
                <a:cxn ang="0">
                  <a:pos x="T8" y="T9"/>
                </a:cxn>
              </a:cxnLst>
              <a:rect l="0" t="0" r="r" b="b"/>
              <a:pathLst>
                <a:path w="4" h="58">
                  <a:moveTo>
                    <a:pt x="4" y="0"/>
                  </a:moveTo>
                  <a:cubicBezTo>
                    <a:pt x="4" y="58"/>
                    <a:pt x="4" y="58"/>
                    <a:pt x="4" y="58"/>
                  </a:cubicBezTo>
                  <a:cubicBezTo>
                    <a:pt x="3" y="57"/>
                    <a:pt x="2" y="57"/>
                    <a:pt x="0" y="5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 name="Freeform 416"/>
            <p:cNvSpPr/>
            <p:nvPr/>
          </p:nvSpPr>
          <p:spPr bwMode="auto">
            <a:xfrm>
              <a:off x="4090" y="3305"/>
              <a:ext cx="9" cy="151"/>
            </a:xfrm>
            <a:custGeom>
              <a:avLst/>
              <a:gdLst>
                <a:gd name="T0" fmla="*/ 4 w 4"/>
                <a:gd name="T1" fmla="*/ 0 h 64"/>
                <a:gd name="T2" fmla="*/ 4 w 4"/>
                <a:gd name="T3" fmla="*/ 64 h 64"/>
                <a:gd name="T4" fmla="*/ 1 w 4"/>
                <a:gd name="T5" fmla="*/ 63 h 64"/>
                <a:gd name="T6" fmla="*/ 0 w 4"/>
                <a:gd name="T7" fmla="*/ 63 h 64"/>
                <a:gd name="T8" fmla="*/ 0 w 4"/>
                <a:gd name="T9" fmla="*/ 0 h 64"/>
                <a:gd name="T10" fmla="*/ 4 w 4"/>
                <a:gd name="T11" fmla="*/ 0 h 64"/>
              </a:gdLst>
              <a:ahLst/>
              <a:cxnLst>
                <a:cxn ang="0">
                  <a:pos x="T0" y="T1"/>
                </a:cxn>
                <a:cxn ang="0">
                  <a:pos x="T2" y="T3"/>
                </a:cxn>
                <a:cxn ang="0">
                  <a:pos x="T4" y="T5"/>
                </a:cxn>
                <a:cxn ang="0">
                  <a:pos x="T6" y="T7"/>
                </a:cxn>
                <a:cxn ang="0">
                  <a:pos x="T8" y="T9"/>
                </a:cxn>
                <a:cxn ang="0">
                  <a:pos x="T10" y="T11"/>
                </a:cxn>
              </a:cxnLst>
              <a:rect l="0" t="0" r="r" b="b"/>
              <a:pathLst>
                <a:path w="4" h="64">
                  <a:moveTo>
                    <a:pt x="4" y="0"/>
                  </a:moveTo>
                  <a:cubicBezTo>
                    <a:pt x="4" y="64"/>
                    <a:pt x="4" y="64"/>
                    <a:pt x="4" y="64"/>
                  </a:cubicBezTo>
                  <a:cubicBezTo>
                    <a:pt x="3" y="64"/>
                    <a:pt x="2" y="63"/>
                    <a:pt x="1" y="63"/>
                  </a:cubicBezTo>
                  <a:cubicBezTo>
                    <a:pt x="1" y="63"/>
                    <a:pt x="0" y="63"/>
                    <a:pt x="0" y="63"/>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 name="Freeform 417"/>
            <p:cNvSpPr/>
            <p:nvPr/>
          </p:nvSpPr>
          <p:spPr bwMode="auto">
            <a:xfrm>
              <a:off x="4132" y="3305"/>
              <a:ext cx="10" cy="161"/>
            </a:xfrm>
            <a:custGeom>
              <a:avLst/>
              <a:gdLst>
                <a:gd name="T0" fmla="*/ 4 w 4"/>
                <a:gd name="T1" fmla="*/ 0 h 68"/>
                <a:gd name="T2" fmla="*/ 4 w 4"/>
                <a:gd name="T3" fmla="*/ 68 h 68"/>
                <a:gd name="T4" fmla="*/ 0 w 4"/>
                <a:gd name="T5" fmla="*/ 67 h 68"/>
                <a:gd name="T6" fmla="*/ 0 w 4"/>
                <a:gd name="T7" fmla="*/ 0 h 68"/>
                <a:gd name="T8" fmla="*/ 4 w 4"/>
                <a:gd name="T9" fmla="*/ 0 h 68"/>
              </a:gdLst>
              <a:ahLst/>
              <a:cxnLst>
                <a:cxn ang="0">
                  <a:pos x="T0" y="T1"/>
                </a:cxn>
                <a:cxn ang="0">
                  <a:pos x="T2" y="T3"/>
                </a:cxn>
                <a:cxn ang="0">
                  <a:pos x="T4" y="T5"/>
                </a:cxn>
                <a:cxn ang="0">
                  <a:pos x="T6" y="T7"/>
                </a:cxn>
                <a:cxn ang="0">
                  <a:pos x="T8" y="T9"/>
                </a:cxn>
              </a:cxnLst>
              <a:rect l="0" t="0" r="r" b="b"/>
              <a:pathLst>
                <a:path w="4" h="68">
                  <a:moveTo>
                    <a:pt x="4" y="0"/>
                  </a:moveTo>
                  <a:cubicBezTo>
                    <a:pt x="4" y="68"/>
                    <a:pt x="4" y="68"/>
                    <a:pt x="4" y="68"/>
                  </a:cubicBezTo>
                  <a:cubicBezTo>
                    <a:pt x="3" y="68"/>
                    <a:pt x="2" y="67"/>
                    <a:pt x="0" y="6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 name="Freeform 418"/>
            <p:cNvSpPr/>
            <p:nvPr/>
          </p:nvSpPr>
          <p:spPr bwMode="auto">
            <a:xfrm>
              <a:off x="4177" y="3305"/>
              <a:ext cx="10" cy="168"/>
            </a:xfrm>
            <a:custGeom>
              <a:avLst/>
              <a:gdLst>
                <a:gd name="T0" fmla="*/ 4 w 4"/>
                <a:gd name="T1" fmla="*/ 0 h 71"/>
                <a:gd name="T2" fmla="*/ 4 w 4"/>
                <a:gd name="T3" fmla="*/ 71 h 71"/>
                <a:gd name="T4" fmla="*/ 0 w 4"/>
                <a:gd name="T5" fmla="*/ 70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3" y="71"/>
                    <a:pt x="1" y="70"/>
                    <a:pt x="0" y="7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 name="Freeform 419"/>
            <p:cNvSpPr/>
            <p:nvPr/>
          </p:nvSpPr>
          <p:spPr bwMode="auto">
            <a:xfrm>
              <a:off x="4222" y="3305"/>
              <a:ext cx="7" cy="173"/>
            </a:xfrm>
            <a:custGeom>
              <a:avLst/>
              <a:gdLst>
                <a:gd name="T0" fmla="*/ 3 w 3"/>
                <a:gd name="T1" fmla="*/ 0 h 73"/>
                <a:gd name="T2" fmla="*/ 3 w 3"/>
                <a:gd name="T3" fmla="*/ 73 h 73"/>
                <a:gd name="T4" fmla="*/ 0 w 3"/>
                <a:gd name="T5" fmla="*/ 72 h 73"/>
                <a:gd name="T6" fmla="*/ 0 w 3"/>
                <a:gd name="T7" fmla="*/ 0 h 73"/>
                <a:gd name="T8" fmla="*/ 3 w 3"/>
                <a:gd name="T9" fmla="*/ 0 h 73"/>
              </a:gdLst>
              <a:ahLst/>
              <a:cxnLst>
                <a:cxn ang="0">
                  <a:pos x="T0" y="T1"/>
                </a:cxn>
                <a:cxn ang="0">
                  <a:pos x="T2" y="T3"/>
                </a:cxn>
                <a:cxn ang="0">
                  <a:pos x="T4" y="T5"/>
                </a:cxn>
                <a:cxn ang="0">
                  <a:pos x="T6" y="T7"/>
                </a:cxn>
                <a:cxn ang="0">
                  <a:pos x="T8" y="T9"/>
                </a:cxn>
              </a:cxnLst>
              <a:rect l="0" t="0" r="r" b="b"/>
              <a:pathLst>
                <a:path w="3" h="73">
                  <a:moveTo>
                    <a:pt x="3" y="0"/>
                  </a:moveTo>
                  <a:cubicBezTo>
                    <a:pt x="3" y="73"/>
                    <a:pt x="3" y="73"/>
                    <a:pt x="3" y="73"/>
                  </a:cubicBezTo>
                  <a:cubicBezTo>
                    <a:pt x="2" y="73"/>
                    <a:pt x="1" y="72"/>
                    <a:pt x="0" y="7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 name="Freeform 420"/>
            <p:cNvSpPr/>
            <p:nvPr/>
          </p:nvSpPr>
          <p:spPr bwMode="auto">
            <a:xfrm>
              <a:off x="4265" y="3305"/>
              <a:ext cx="9" cy="175"/>
            </a:xfrm>
            <a:custGeom>
              <a:avLst/>
              <a:gdLst>
                <a:gd name="T0" fmla="*/ 4 w 4"/>
                <a:gd name="T1" fmla="*/ 0 h 74"/>
                <a:gd name="T2" fmla="*/ 4 w 4"/>
                <a:gd name="T3" fmla="*/ 74 h 74"/>
                <a:gd name="T4" fmla="*/ 0 w 4"/>
                <a:gd name="T5" fmla="*/ 74 h 74"/>
                <a:gd name="T6" fmla="*/ 0 w 4"/>
                <a:gd name="T7" fmla="*/ 0 h 74"/>
                <a:gd name="T8" fmla="*/ 4 w 4"/>
                <a:gd name="T9" fmla="*/ 0 h 74"/>
              </a:gdLst>
              <a:ahLst/>
              <a:cxnLst>
                <a:cxn ang="0">
                  <a:pos x="T0" y="T1"/>
                </a:cxn>
                <a:cxn ang="0">
                  <a:pos x="T2" y="T3"/>
                </a:cxn>
                <a:cxn ang="0">
                  <a:pos x="T4" y="T5"/>
                </a:cxn>
                <a:cxn ang="0">
                  <a:pos x="T6" y="T7"/>
                </a:cxn>
                <a:cxn ang="0">
                  <a:pos x="T8" y="T9"/>
                </a:cxn>
              </a:cxnLst>
              <a:rect l="0" t="0" r="r" b="b"/>
              <a:pathLst>
                <a:path w="4" h="74">
                  <a:moveTo>
                    <a:pt x="4" y="0"/>
                  </a:moveTo>
                  <a:cubicBezTo>
                    <a:pt x="4" y="74"/>
                    <a:pt x="4" y="74"/>
                    <a:pt x="4" y="74"/>
                  </a:cubicBezTo>
                  <a:cubicBezTo>
                    <a:pt x="3" y="74"/>
                    <a:pt x="1"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 name="Freeform 421"/>
            <p:cNvSpPr/>
            <p:nvPr/>
          </p:nvSpPr>
          <p:spPr bwMode="auto">
            <a:xfrm>
              <a:off x="4310" y="3305"/>
              <a:ext cx="9" cy="175"/>
            </a:xfrm>
            <a:custGeom>
              <a:avLst/>
              <a:gdLst>
                <a:gd name="T0" fmla="*/ 4 w 4"/>
                <a:gd name="T1" fmla="*/ 0 h 74"/>
                <a:gd name="T2" fmla="*/ 4 w 4"/>
                <a:gd name="T3" fmla="*/ 74 h 74"/>
                <a:gd name="T4" fmla="*/ 1 w 4"/>
                <a:gd name="T5" fmla="*/ 74 h 74"/>
                <a:gd name="T6" fmla="*/ 0 w 4"/>
                <a:gd name="T7" fmla="*/ 74 h 74"/>
                <a:gd name="T8" fmla="*/ 0 w 4"/>
                <a:gd name="T9" fmla="*/ 0 h 74"/>
                <a:gd name="T10" fmla="*/ 4 w 4"/>
                <a:gd name="T11" fmla="*/ 0 h 74"/>
              </a:gdLst>
              <a:ahLst/>
              <a:cxnLst>
                <a:cxn ang="0">
                  <a:pos x="T0" y="T1"/>
                </a:cxn>
                <a:cxn ang="0">
                  <a:pos x="T2" y="T3"/>
                </a:cxn>
                <a:cxn ang="0">
                  <a:pos x="T4" y="T5"/>
                </a:cxn>
                <a:cxn ang="0">
                  <a:pos x="T6" y="T7"/>
                </a:cxn>
                <a:cxn ang="0">
                  <a:pos x="T8" y="T9"/>
                </a:cxn>
                <a:cxn ang="0">
                  <a:pos x="T10" y="T11"/>
                </a:cxn>
              </a:cxnLst>
              <a:rect l="0" t="0" r="r" b="b"/>
              <a:pathLst>
                <a:path w="4" h="74">
                  <a:moveTo>
                    <a:pt x="4" y="0"/>
                  </a:moveTo>
                  <a:cubicBezTo>
                    <a:pt x="4" y="74"/>
                    <a:pt x="4" y="74"/>
                    <a:pt x="4" y="74"/>
                  </a:cubicBezTo>
                  <a:cubicBezTo>
                    <a:pt x="3" y="74"/>
                    <a:pt x="2" y="74"/>
                    <a:pt x="1" y="74"/>
                  </a:cubicBezTo>
                  <a:cubicBezTo>
                    <a:pt x="1" y="74"/>
                    <a:pt x="0"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 name="Freeform 422"/>
            <p:cNvSpPr/>
            <p:nvPr/>
          </p:nvSpPr>
          <p:spPr bwMode="auto">
            <a:xfrm>
              <a:off x="4353" y="3302"/>
              <a:ext cx="9" cy="178"/>
            </a:xfrm>
            <a:custGeom>
              <a:avLst/>
              <a:gdLst>
                <a:gd name="T0" fmla="*/ 4 w 4"/>
                <a:gd name="T1" fmla="*/ 0 h 75"/>
                <a:gd name="T2" fmla="*/ 4 w 4"/>
                <a:gd name="T3" fmla="*/ 74 h 75"/>
                <a:gd name="T4" fmla="*/ 0 w 4"/>
                <a:gd name="T5" fmla="*/ 75 h 75"/>
                <a:gd name="T6" fmla="*/ 0 w 4"/>
                <a:gd name="T7" fmla="*/ 1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4"/>
                    <a:pt x="4" y="74"/>
                    <a:pt x="4" y="74"/>
                  </a:cubicBezTo>
                  <a:cubicBezTo>
                    <a:pt x="3" y="75"/>
                    <a:pt x="2" y="75"/>
                    <a:pt x="0" y="75"/>
                  </a:cubicBezTo>
                  <a:cubicBezTo>
                    <a:pt x="0" y="1"/>
                    <a:pt x="0" y="1"/>
                    <a:pt x="0" y="1"/>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 name="Freeform 423"/>
            <p:cNvSpPr/>
            <p:nvPr/>
          </p:nvSpPr>
          <p:spPr bwMode="auto">
            <a:xfrm>
              <a:off x="4398" y="3302"/>
              <a:ext cx="9" cy="173"/>
            </a:xfrm>
            <a:custGeom>
              <a:avLst/>
              <a:gdLst>
                <a:gd name="T0" fmla="*/ 4 w 4"/>
                <a:gd name="T1" fmla="*/ 0 h 73"/>
                <a:gd name="T2" fmla="*/ 4 w 4"/>
                <a:gd name="T3" fmla="*/ 73 h 73"/>
                <a:gd name="T4" fmla="*/ 0 w 4"/>
                <a:gd name="T5" fmla="*/ 73 h 73"/>
                <a:gd name="T6" fmla="*/ 0 w 4"/>
                <a:gd name="T7" fmla="*/ 0 h 73"/>
                <a:gd name="T8" fmla="*/ 4 w 4"/>
                <a:gd name="T9" fmla="*/ 0 h 73"/>
              </a:gdLst>
              <a:ahLst/>
              <a:cxnLst>
                <a:cxn ang="0">
                  <a:pos x="T0" y="T1"/>
                </a:cxn>
                <a:cxn ang="0">
                  <a:pos x="T2" y="T3"/>
                </a:cxn>
                <a:cxn ang="0">
                  <a:pos x="T4" y="T5"/>
                </a:cxn>
                <a:cxn ang="0">
                  <a:pos x="T6" y="T7"/>
                </a:cxn>
                <a:cxn ang="0">
                  <a:pos x="T8" y="T9"/>
                </a:cxn>
              </a:cxnLst>
              <a:rect l="0" t="0" r="r" b="b"/>
              <a:pathLst>
                <a:path w="4" h="73">
                  <a:moveTo>
                    <a:pt x="4" y="0"/>
                  </a:moveTo>
                  <a:cubicBezTo>
                    <a:pt x="4" y="73"/>
                    <a:pt x="4" y="73"/>
                    <a:pt x="4" y="73"/>
                  </a:cubicBezTo>
                  <a:cubicBezTo>
                    <a:pt x="2" y="73"/>
                    <a:pt x="1" y="73"/>
                    <a:pt x="0" y="73"/>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 name="Freeform 424"/>
            <p:cNvSpPr/>
            <p:nvPr/>
          </p:nvSpPr>
          <p:spPr bwMode="auto">
            <a:xfrm>
              <a:off x="4440" y="3302"/>
              <a:ext cx="10" cy="171"/>
            </a:xfrm>
            <a:custGeom>
              <a:avLst/>
              <a:gdLst>
                <a:gd name="T0" fmla="*/ 4 w 4"/>
                <a:gd name="T1" fmla="*/ 0 h 72"/>
                <a:gd name="T2" fmla="*/ 4 w 4"/>
                <a:gd name="T3" fmla="*/ 71 h 72"/>
                <a:gd name="T4" fmla="*/ 0 w 4"/>
                <a:gd name="T5" fmla="*/ 72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1"/>
                    <a:pt x="4" y="71"/>
                    <a:pt x="4" y="71"/>
                  </a:cubicBezTo>
                  <a:cubicBezTo>
                    <a:pt x="3" y="71"/>
                    <a:pt x="2" y="71"/>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 name="Freeform 425"/>
            <p:cNvSpPr/>
            <p:nvPr/>
          </p:nvSpPr>
          <p:spPr bwMode="auto">
            <a:xfrm>
              <a:off x="4485" y="3302"/>
              <a:ext cx="10" cy="164"/>
            </a:xfrm>
            <a:custGeom>
              <a:avLst/>
              <a:gdLst>
                <a:gd name="T0" fmla="*/ 4 w 4"/>
                <a:gd name="T1" fmla="*/ 0 h 69"/>
                <a:gd name="T2" fmla="*/ 4 w 4"/>
                <a:gd name="T3" fmla="*/ 68 h 69"/>
                <a:gd name="T4" fmla="*/ 0 w 4"/>
                <a:gd name="T5" fmla="*/ 69 h 69"/>
                <a:gd name="T6" fmla="*/ 0 w 4"/>
                <a:gd name="T7" fmla="*/ 0 h 69"/>
                <a:gd name="T8" fmla="*/ 4 w 4"/>
                <a:gd name="T9" fmla="*/ 0 h 69"/>
              </a:gdLst>
              <a:ahLst/>
              <a:cxnLst>
                <a:cxn ang="0">
                  <a:pos x="T0" y="T1"/>
                </a:cxn>
                <a:cxn ang="0">
                  <a:pos x="T2" y="T3"/>
                </a:cxn>
                <a:cxn ang="0">
                  <a:pos x="T4" y="T5"/>
                </a:cxn>
                <a:cxn ang="0">
                  <a:pos x="T6" y="T7"/>
                </a:cxn>
                <a:cxn ang="0">
                  <a:pos x="T8" y="T9"/>
                </a:cxn>
              </a:cxnLst>
              <a:rect l="0" t="0" r="r" b="b"/>
              <a:pathLst>
                <a:path w="4" h="69">
                  <a:moveTo>
                    <a:pt x="4" y="0"/>
                  </a:moveTo>
                  <a:cubicBezTo>
                    <a:pt x="4" y="68"/>
                    <a:pt x="4" y="68"/>
                    <a:pt x="4" y="68"/>
                  </a:cubicBezTo>
                  <a:cubicBezTo>
                    <a:pt x="3" y="68"/>
                    <a:pt x="1" y="68"/>
                    <a:pt x="0" y="6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 name="Freeform 426"/>
            <p:cNvSpPr/>
            <p:nvPr/>
          </p:nvSpPr>
          <p:spPr bwMode="auto">
            <a:xfrm>
              <a:off x="4528" y="3302"/>
              <a:ext cx="9" cy="152"/>
            </a:xfrm>
            <a:custGeom>
              <a:avLst/>
              <a:gdLst>
                <a:gd name="T0" fmla="*/ 4 w 4"/>
                <a:gd name="T1" fmla="*/ 0 h 64"/>
                <a:gd name="T2" fmla="*/ 4 w 4"/>
                <a:gd name="T3" fmla="*/ 63 h 64"/>
                <a:gd name="T4" fmla="*/ 0 w 4"/>
                <a:gd name="T5" fmla="*/ 64 h 64"/>
                <a:gd name="T6" fmla="*/ 0 w 4"/>
                <a:gd name="T7" fmla="*/ 0 h 64"/>
                <a:gd name="T8" fmla="*/ 4 w 4"/>
                <a:gd name="T9" fmla="*/ 0 h 64"/>
              </a:gdLst>
              <a:ahLst/>
              <a:cxnLst>
                <a:cxn ang="0">
                  <a:pos x="T0" y="T1"/>
                </a:cxn>
                <a:cxn ang="0">
                  <a:pos x="T2" y="T3"/>
                </a:cxn>
                <a:cxn ang="0">
                  <a:pos x="T4" y="T5"/>
                </a:cxn>
                <a:cxn ang="0">
                  <a:pos x="T6" y="T7"/>
                </a:cxn>
                <a:cxn ang="0">
                  <a:pos x="T8" y="T9"/>
                </a:cxn>
              </a:cxnLst>
              <a:rect l="0" t="0" r="r" b="b"/>
              <a:pathLst>
                <a:path w="4" h="64">
                  <a:moveTo>
                    <a:pt x="4" y="0"/>
                  </a:moveTo>
                  <a:cubicBezTo>
                    <a:pt x="4" y="63"/>
                    <a:pt x="4" y="63"/>
                    <a:pt x="4" y="63"/>
                  </a:cubicBezTo>
                  <a:cubicBezTo>
                    <a:pt x="3" y="64"/>
                    <a:pt x="2" y="64"/>
                    <a:pt x="0" y="6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 name="Freeform 427"/>
            <p:cNvSpPr/>
            <p:nvPr/>
          </p:nvSpPr>
          <p:spPr bwMode="auto">
            <a:xfrm>
              <a:off x="4573" y="3302"/>
              <a:ext cx="9" cy="138"/>
            </a:xfrm>
            <a:custGeom>
              <a:avLst/>
              <a:gdLst>
                <a:gd name="T0" fmla="*/ 4 w 4"/>
                <a:gd name="T1" fmla="*/ 0 h 58"/>
                <a:gd name="T2" fmla="*/ 4 w 4"/>
                <a:gd name="T3" fmla="*/ 57 h 58"/>
                <a:gd name="T4" fmla="*/ 0 w 4"/>
                <a:gd name="T5" fmla="*/ 58 h 58"/>
                <a:gd name="T6" fmla="*/ 0 w 4"/>
                <a:gd name="T7" fmla="*/ 0 h 58"/>
                <a:gd name="T8" fmla="*/ 4 w 4"/>
                <a:gd name="T9" fmla="*/ 0 h 58"/>
              </a:gdLst>
              <a:ahLst/>
              <a:cxnLst>
                <a:cxn ang="0">
                  <a:pos x="T0" y="T1"/>
                </a:cxn>
                <a:cxn ang="0">
                  <a:pos x="T2" y="T3"/>
                </a:cxn>
                <a:cxn ang="0">
                  <a:pos x="T4" y="T5"/>
                </a:cxn>
                <a:cxn ang="0">
                  <a:pos x="T6" y="T7"/>
                </a:cxn>
                <a:cxn ang="0">
                  <a:pos x="T8" y="T9"/>
                </a:cxn>
              </a:cxnLst>
              <a:rect l="0" t="0" r="r" b="b"/>
              <a:pathLst>
                <a:path w="4" h="58">
                  <a:moveTo>
                    <a:pt x="4" y="0"/>
                  </a:moveTo>
                  <a:cubicBezTo>
                    <a:pt x="4" y="57"/>
                    <a:pt x="4" y="57"/>
                    <a:pt x="4" y="57"/>
                  </a:cubicBezTo>
                  <a:cubicBezTo>
                    <a:pt x="3" y="57"/>
                    <a:pt x="1" y="58"/>
                    <a:pt x="0" y="5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 name="Freeform 428"/>
            <p:cNvSpPr/>
            <p:nvPr/>
          </p:nvSpPr>
          <p:spPr bwMode="auto">
            <a:xfrm>
              <a:off x="4618" y="3302"/>
              <a:ext cx="9" cy="116"/>
            </a:xfrm>
            <a:custGeom>
              <a:avLst/>
              <a:gdLst>
                <a:gd name="T0" fmla="*/ 4 w 4"/>
                <a:gd name="T1" fmla="*/ 0 h 49"/>
                <a:gd name="T2" fmla="*/ 4 w 4"/>
                <a:gd name="T3" fmla="*/ 46 h 49"/>
                <a:gd name="T4" fmla="*/ 0 w 4"/>
                <a:gd name="T5" fmla="*/ 49 h 49"/>
                <a:gd name="T6" fmla="*/ 0 w 4"/>
                <a:gd name="T7" fmla="*/ 0 h 49"/>
                <a:gd name="T8" fmla="*/ 4 w 4"/>
                <a:gd name="T9" fmla="*/ 0 h 49"/>
              </a:gdLst>
              <a:ahLst/>
              <a:cxnLst>
                <a:cxn ang="0">
                  <a:pos x="T0" y="T1"/>
                </a:cxn>
                <a:cxn ang="0">
                  <a:pos x="T2" y="T3"/>
                </a:cxn>
                <a:cxn ang="0">
                  <a:pos x="T4" y="T5"/>
                </a:cxn>
                <a:cxn ang="0">
                  <a:pos x="T6" y="T7"/>
                </a:cxn>
                <a:cxn ang="0">
                  <a:pos x="T8" y="T9"/>
                </a:cxn>
              </a:cxnLst>
              <a:rect l="0" t="0" r="r" b="b"/>
              <a:pathLst>
                <a:path w="4" h="49">
                  <a:moveTo>
                    <a:pt x="4" y="0"/>
                  </a:moveTo>
                  <a:cubicBezTo>
                    <a:pt x="4" y="46"/>
                    <a:pt x="4" y="46"/>
                    <a:pt x="4" y="46"/>
                  </a:cubicBezTo>
                  <a:cubicBezTo>
                    <a:pt x="2" y="47"/>
                    <a:pt x="1" y="48"/>
                    <a:pt x="0" y="49"/>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 name="Freeform 429"/>
            <p:cNvSpPr/>
            <p:nvPr/>
          </p:nvSpPr>
          <p:spPr bwMode="auto">
            <a:xfrm>
              <a:off x="3981" y="3210"/>
              <a:ext cx="663" cy="187"/>
            </a:xfrm>
            <a:custGeom>
              <a:avLst/>
              <a:gdLst>
                <a:gd name="T0" fmla="*/ 280 w 280"/>
                <a:gd name="T1" fmla="*/ 40 h 79"/>
                <a:gd name="T2" fmla="*/ 140 w 280"/>
                <a:gd name="T3" fmla="*/ 79 h 79"/>
                <a:gd name="T4" fmla="*/ 109 w 280"/>
                <a:gd name="T5" fmla="*/ 78 h 79"/>
                <a:gd name="T6" fmla="*/ 74 w 280"/>
                <a:gd name="T7" fmla="*/ 75 h 79"/>
                <a:gd name="T8" fmla="*/ 47 w 280"/>
                <a:gd name="T9" fmla="*/ 69 h 79"/>
                <a:gd name="T10" fmla="*/ 40 w 280"/>
                <a:gd name="T11" fmla="*/ 67 h 79"/>
                <a:gd name="T12" fmla="*/ 14 w 280"/>
                <a:gd name="T13" fmla="*/ 57 h 79"/>
                <a:gd name="T14" fmla="*/ 11 w 280"/>
                <a:gd name="T15" fmla="*/ 55 h 79"/>
                <a:gd name="T16" fmla="*/ 0 w 280"/>
                <a:gd name="T17" fmla="*/ 40 h 79"/>
                <a:gd name="T18" fmla="*/ 0 w 280"/>
                <a:gd name="T19" fmla="*/ 38 h 79"/>
                <a:gd name="T20" fmla="*/ 140 w 280"/>
                <a:gd name="T21" fmla="*/ 0 h 79"/>
                <a:gd name="T22" fmla="*/ 192 w 280"/>
                <a:gd name="T23" fmla="*/ 3 h 79"/>
                <a:gd name="T24" fmla="*/ 202 w 280"/>
                <a:gd name="T25" fmla="*/ 4 h 79"/>
                <a:gd name="T26" fmla="*/ 237 w 280"/>
                <a:gd name="T27" fmla="*/ 11 h 79"/>
                <a:gd name="T28" fmla="*/ 244 w 280"/>
                <a:gd name="T29" fmla="*/ 13 h 79"/>
                <a:gd name="T30" fmla="*/ 264 w 280"/>
                <a:gd name="T31" fmla="*/ 21 h 79"/>
                <a:gd name="T32" fmla="*/ 276 w 280"/>
                <a:gd name="T33" fmla="*/ 31 h 79"/>
                <a:gd name="T34" fmla="*/ 280 w 280"/>
                <a:gd name="T35" fmla="*/ 38 h 79"/>
                <a:gd name="T36" fmla="*/ 280 w 280"/>
                <a:gd name="T37"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79">
                  <a:moveTo>
                    <a:pt x="280" y="40"/>
                  </a:moveTo>
                  <a:cubicBezTo>
                    <a:pt x="280" y="62"/>
                    <a:pt x="217" y="79"/>
                    <a:pt x="140" y="79"/>
                  </a:cubicBezTo>
                  <a:cubicBezTo>
                    <a:pt x="129" y="79"/>
                    <a:pt x="119" y="79"/>
                    <a:pt x="109" y="78"/>
                  </a:cubicBezTo>
                  <a:cubicBezTo>
                    <a:pt x="97" y="78"/>
                    <a:pt x="85" y="76"/>
                    <a:pt x="74" y="75"/>
                  </a:cubicBezTo>
                  <a:cubicBezTo>
                    <a:pt x="64" y="73"/>
                    <a:pt x="55" y="71"/>
                    <a:pt x="47" y="69"/>
                  </a:cubicBezTo>
                  <a:cubicBezTo>
                    <a:pt x="44" y="69"/>
                    <a:pt x="42" y="68"/>
                    <a:pt x="40" y="67"/>
                  </a:cubicBezTo>
                  <a:cubicBezTo>
                    <a:pt x="29" y="64"/>
                    <a:pt x="21" y="61"/>
                    <a:pt x="14" y="57"/>
                  </a:cubicBezTo>
                  <a:cubicBezTo>
                    <a:pt x="13" y="56"/>
                    <a:pt x="12" y="56"/>
                    <a:pt x="11" y="55"/>
                  </a:cubicBezTo>
                  <a:cubicBezTo>
                    <a:pt x="4" y="50"/>
                    <a:pt x="0" y="45"/>
                    <a:pt x="0" y="40"/>
                  </a:cubicBezTo>
                  <a:cubicBezTo>
                    <a:pt x="0" y="39"/>
                    <a:pt x="0" y="39"/>
                    <a:pt x="0" y="38"/>
                  </a:cubicBezTo>
                  <a:cubicBezTo>
                    <a:pt x="3" y="17"/>
                    <a:pt x="64" y="0"/>
                    <a:pt x="140" y="0"/>
                  </a:cubicBezTo>
                  <a:cubicBezTo>
                    <a:pt x="159" y="0"/>
                    <a:pt x="176" y="1"/>
                    <a:pt x="192" y="3"/>
                  </a:cubicBezTo>
                  <a:cubicBezTo>
                    <a:pt x="196" y="3"/>
                    <a:pt x="199" y="4"/>
                    <a:pt x="202" y="4"/>
                  </a:cubicBezTo>
                  <a:cubicBezTo>
                    <a:pt x="215" y="6"/>
                    <a:pt x="227" y="8"/>
                    <a:pt x="237" y="11"/>
                  </a:cubicBezTo>
                  <a:cubicBezTo>
                    <a:pt x="240" y="12"/>
                    <a:pt x="242" y="12"/>
                    <a:pt x="244" y="13"/>
                  </a:cubicBezTo>
                  <a:cubicBezTo>
                    <a:pt x="252" y="16"/>
                    <a:pt x="258" y="18"/>
                    <a:pt x="264" y="21"/>
                  </a:cubicBezTo>
                  <a:cubicBezTo>
                    <a:pt x="269" y="24"/>
                    <a:pt x="273" y="27"/>
                    <a:pt x="276" y="31"/>
                  </a:cubicBezTo>
                  <a:cubicBezTo>
                    <a:pt x="278" y="33"/>
                    <a:pt x="279" y="36"/>
                    <a:pt x="280" y="38"/>
                  </a:cubicBezTo>
                  <a:cubicBezTo>
                    <a:pt x="280" y="39"/>
                    <a:pt x="280" y="39"/>
                    <a:pt x="280" y="4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2" name="Rectangle 430"/>
            <p:cNvSpPr>
              <a:spLocks noChangeArrowheads="1"/>
            </p:cNvSpPr>
            <p:nvPr/>
          </p:nvSpPr>
          <p:spPr bwMode="auto">
            <a:xfrm>
              <a:off x="4156" y="3373"/>
              <a:ext cx="142" cy="22"/>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3" name="Freeform 431"/>
            <p:cNvSpPr/>
            <p:nvPr/>
          </p:nvSpPr>
          <p:spPr bwMode="auto">
            <a:xfrm>
              <a:off x="4007" y="3326"/>
              <a:ext cx="59" cy="19"/>
            </a:xfrm>
            <a:custGeom>
              <a:avLst/>
              <a:gdLst>
                <a:gd name="T0" fmla="*/ 22 w 25"/>
                <a:gd name="T1" fmla="*/ 0 h 8"/>
                <a:gd name="T2" fmla="*/ 0 w 25"/>
                <a:gd name="T3" fmla="*/ 6 h 8"/>
                <a:gd name="T4" fmla="*/ 3 w 25"/>
                <a:gd name="T5" fmla="*/ 8 h 8"/>
                <a:gd name="T6" fmla="*/ 25 w 25"/>
                <a:gd name="T7" fmla="*/ 2 h 8"/>
                <a:gd name="T8" fmla="*/ 22 w 25"/>
                <a:gd name="T9" fmla="*/ 0 h 8"/>
              </a:gdLst>
              <a:ahLst/>
              <a:cxnLst>
                <a:cxn ang="0">
                  <a:pos x="T0" y="T1"/>
                </a:cxn>
                <a:cxn ang="0">
                  <a:pos x="T2" y="T3"/>
                </a:cxn>
                <a:cxn ang="0">
                  <a:pos x="T4" y="T5"/>
                </a:cxn>
                <a:cxn ang="0">
                  <a:pos x="T6" y="T7"/>
                </a:cxn>
                <a:cxn ang="0">
                  <a:pos x="T8" y="T9"/>
                </a:cxn>
              </a:cxnLst>
              <a:rect l="0" t="0" r="r" b="b"/>
              <a:pathLst>
                <a:path w="25" h="8">
                  <a:moveTo>
                    <a:pt x="22" y="0"/>
                  </a:moveTo>
                  <a:cubicBezTo>
                    <a:pt x="0" y="6"/>
                    <a:pt x="0" y="6"/>
                    <a:pt x="0" y="6"/>
                  </a:cubicBezTo>
                  <a:cubicBezTo>
                    <a:pt x="1" y="7"/>
                    <a:pt x="2" y="7"/>
                    <a:pt x="3" y="8"/>
                  </a:cubicBezTo>
                  <a:cubicBezTo>
                    <a:pt x="25" y="2"/>
                    <a:pt x="25" y="2"/>
                    <a:pt x="25" y="2"/>
                  </a:cubicBezTo>
                  <a:cubicBezTo>
                    <a:pt x="23" y="1"/>
                    <a:pt x="23" y="0"/>
                    <a:pt x="22"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4" name="Freeform 432"/>
            <p:cNvSpPr/>
            <p:nvPr/>
          </p:nvSpPr>
          <p:spPr bwMode="auto">
            <a:xfrm>
              <a:off x="4076" y="3357"/>
              <a:ext cx="64" cy="16"/>
            </a:xfrm>
            <a:custGeom>
              <a:avLst/>
              <a:gdLst>
                <a:gd name="T0" fmla="*/ 20 w 27"/>
                <a:gd name="T1" fmla="*/ 0 h 7"/>
                <a:gd name="T2" fmla="*/ 0 w 27"/>
                <a:gd name="T3" fmla="*/ 5 h 7"/>
                <a:gd name="T4" fmla="*/ 7 w 27"/>
                <a:gd name="T5" fmla="*/ 7 h 7"/>
                <a:gd name="T6" fmla="*/ 27 w 27"/>
                <a:gd name="T7" fmla="*/ 2 h 7"/>
                <a:gd name="T8" fmla="*/ 21 w 27"/>
                <a:gd name="T9" fmla="*/ 0 h 7"/>
                <a:gd name="T10" fmla="*/ 20 w 27"/>
                <a:gd name="T11" fmla="*/ 0 h 7"/>
              </a:gdLst>
              <a:ahLst/>
              <a:cxnLst>
                <a:cxn ang="0">
                  <a:pos x="T0" y="T1"/>
                </a:cxn>
                <a:cxn ang="0">
                  <a:pos x="T2" y="T3"/>
                </a:cxn>
                <a:cxn ang="0">
                  <a:pos x="T4" y="T5"/>
                </a:cxn>
                <a:cxn ang="0">
                  <a:pos x="T6" y="T7"/>
                </a:cxn>
                <a:cxn ang="0">
                  <a:pos x="T8" y="T9"/>
                </a:cxn>
                <a:cxn ang="0">
                  <a:pos x="T10" y="T11"/>
                </a:cxn>
              </a:cxnLst>
              <a:rect l="0" t="0" r="r" b="b"/>
              <a:pathLst>
                <a:path w="27" h="7">
                  <a:moveTo>
                    <a:pt x="20" y="0"/>
                  </a:moveTo>
                  <a:cubicBezTo>
                    <a:pt x="0" y="5"/>
                    <a:pt x="0" y="5"/>
                    <a:pt x="0" y="5"/>
                  </a:cubicBezTo>
                  <a:cubicBezTo>
                    <a:pt x="2" y="6"/>
                    <a:pt x="4" y="7"/>
                    <a:pt x="7" y="7"/>
                  </a:cubicBezTo>
                  <a:cubicBezTo>
                    <a:pt x="27" y="2"/>
                    <a:pt x="27" y="2"/>
                    <a:pt x="27" y="2"/>
                  </a:cubicBezTo>
                  <a:cubicBezTo>
                    <a:pt x="25" y="1"/>
                    <a:pt x="23" y="1"/>
                    <a:pt x="21" y="0"/>
                  </a:cubicBezTo>
                  <a:cubicBezTo>
                    <a:pt x="20" y="0"/>
                    <a:pt x="20" y="0"/>
                    <a:pt x="2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 name="Freeform 433"/>
            <p:cNvSpPr/>
            <p:nvPr/>
          </p:nvSpPr>
          <p:spPr bwMode="auto">
            <a:xfrm>
              <a:off x="4047" y="3229"/>
              <a:ext cx="531" cy="149"/>
            </a:xfrm>
            <a:custGeom>
              <a:avLst/>
              <a:gdLst>
                <a:gd name="T0" fmla="*/ 224 w 224"/>
                <a:gd name="T1" fmla="*/ 32 h 63"/>
                <a:gd name="T2" fmla="*/ 224 w 224"/>
                <a:gd name="T3" fmla="*/ 33 h 63"/>
                <a:gd name="T4" fmla="*/ 112 w 224"/>
                <a:gd name="T5" fmla="*/ 63 h 63"/>
                <a:gd name="T6" fmla="*/ 0 w 224"/>
                <a:gd name="T7" fmla="*/ 33 h 63"/>
                <a:gd name="T8" fmla="*/ 0 w 224"/>
                <a:gd name="T9" fmla="*/ 32 h 63"/>
                <a:gd name="T10" fmla="*/ 112 w 224"/>
                <a:gd name="T11" fmla="*/ 0 h 63"/>
                <a:gd name="T12" fmla="*/ 224 w 224"/>
                <a:gd name="T13" fmla="*/ 32 h 63"/>
              </a:gdLst>
              <a:ahLst/>
              <a:cxnLst>
                <a:cxn ang="0">
                  <a:pos x="T0" y="T1"/>
                </a:cxn>
                <a:cxn ang="0">
                  <a:pos x="T2" y="T3"/>
                </a:cxn>
                <a:cxn ang="0">
                  <a:pos x="T4" y="T5"/>
                </a:cxn>
                <a:cxn ang="0">
                  <a:pos x="T6" y="T7"/>
                </a:cxn>
                <a:cxn ang="0">
                  <a:pos x="T8" y="T9"/>
                </a:cxn>
                <a:cxn ang="0">
                  <a:pos x="T10" y="T11"/>
                </a:cxn>
                <a:cxn ang="0">
                  <a:pos x="T12" y="T13"/>
                </a:cxn>
              </a:cxnLst>
              <a:rect l="0" t="0" r="r" b="b"/>
              <a:pathLst>
                <a:path w="224" h="63">
                  <a:moveTo>
                    <a:pt x="224" y="32"/>
                  </a:moveTo>
                  <a:cubicBezTo>
                    <a:pt x="224" y="32"/>
                    <a:pt x="224" y="33"/>
                    <a:pt x="224" y="33"/>
                  </a:cubicBezTo>
                  <a:cubicBezTo>
                    <a:pt x="221" y="50"/>
                    <a:pt x="172" y="63"/>
                    <a:pt x="112" y="63"/>
                  </a:cubicBezTo>
                  <a:cubicBezTo>
                    <a:pt x="52" y="63"/>
                    <a:pt x="3" y="50"/>
                    <a:pt x="0" y="33"/>
                  </a:cubicBezTo>
                  <a:cubicBezTo>
                    <a:pt x="0" y="33"/>
                    <a:pt x="0" y="32"/>
                    <a:pt x="0" y="32"/>
                  </a:cubicBezTo>
                  <a:cubicBezTo>
                    <a:pt x="0" y="14"/>
                    <a:pt x="50" y="0"/>
                    <a:pt x="112" y="0"/>
                  </a:cubicBezTo>
                  <a:cubicBezTo>
                    <a:pt x="174" y="0"/>
                    <a:pt x="224" y="14"/>
                    <a:pt x="224" y="3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6" name="Freeform 434"/>
            <p:cNvSpPr/>
            <p:nvPr/>
          </p:nvSpPr>
          <p:spPr bwMode="auto">
            <a:xfrm>
              <a:off x="4047" y="3236"/>
              <a:ext cx="531" cy="142"/>
            </a:xfrm>
            <a:custGeom>
              <a:avLst/>
              <a:gdLst>
                <a:gd name="T0" fmla="*/ 224 w 224"/>
                <a:gd name="T1" fmla="*/ 30 h 60"/>
                <a:gd name="T2" fmla="*/ 112 w 224"/>
                <a:gd name="T3" fmla="*/ 60 h 60"/>
                <a:gd name="T4" fmla="*/ 108 w 224"/>
                <a:gd name="T5" fmla="*/ 60 h 60"/>
                <a:gd name="T6" fmla="*/ 70 w 224"/>
                <a:gd name="T7" fmla="*/ 58 h 60"/>
                <a:gd name="T8" fmla="*/ 38 w 224"/>
                <a:gd name="T9" fmla="*/ 53 h 60"/>
                <a:gd name="T10" fmla="*/ 31 w 224"/>
                <a:gd name="T11" fmla="*/ 51 h 60"/>
                <a:gd name="T12" fmla="*/ 8 w 224"/>
                <a:gd name="T13" fmla="*/ 40 h 60"/>
                <a:gd name="T14" fmla="*/ 4 w 224"/>
                <a:gd name="T15" fmla="*/ 37 h 60"/>
                <a:gd name="T16" fmla="*/ 0 w 224"/>
                <a:gd name="T17" fmla="*/ 30 h 60"/>
                <a:gd name="T18" fmla="*/ 112 w 224"/>
                <a:gd name="T19" fmla="*/ 0 h 60"/>
                <a:gd name="T20" fmla="*/ 134 w 224"/>
                <a:gd name="T21" fmla="*/ 0 h 60"/>
                <a:gd name="T22" fmla="*/ 145 w 224"/>
                <a:gd name="T23" fmla="*/ 1 h 60"/>
                <a:gd name="T24" fmla="*/ 184 w 224"/>
                <a:gd name="T25" fmla="*/ 7 h 60"/>
                <a:gd name="T26" fmla="*/ 191 w 224"/>
                <a:gd name="T27" fmla="*/ 9 h 60"/>
                <a:gd name="T28" fmla="*/ 212 w 224"/>
                <a:gd name="T29" fmla="*/ 18 h 60"/>
                <a:gd name="T30" fmla="*/ 223 w 224"/>
                <a:gd name="T31" fmla="*/ 28 h 60"/>
                <a:gd name="T32" fmla="*/ 224 w 224"/>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4" h="60">
                  <a:moveTo>
                    <a:pt x="224" y="30"/>
                  </a:moveTo>
                  <a:cubicBezTo>
                    <a:pt x="221" y="47"/>
                    <a:pt x="172" y="60"/>
                    <a:pt x="112" y="60"/>
                  </a:cubicBezTo>
                  <a:cubicBezTo>
                    <a:pt x="111" y="60"/>
                    <a:pt x="109" y="60"/>
                    <a:pt x="108" y="60"/>
                  </a:cubicBezTo>
                  <a:cubicBezTo>
                    <a:pt x="95" y="60"/>
                    <a:pt x="82" y="59"/>
                    <a:pt x="70" y="58"/>
                  </a:cubicBezTo>
                  <a:cubicBezTo>
                    <a:pt x="58" y="57"/>
                    <a:pt x="47" y="55"/>
                    <a:pt x="38" y="53"/>
                  </a:cubicBezTo>
                  <a:cubicBezTo>
                    <a:pt x="36" y="52"/>
                    <a:pt x="33" y="51"/>
                    <a:pt x="31" y="51"/>
                  </a:cubicBezTo>
                  <a:cubicBezTo>
                    <a:pt x="21" y="48"/>
                    <a:pt x="13" y="44"/>
                    <a:pt x="8" y="40"/>
                  </a:cubicBezTo>
                  <a:cubicBezTo>
                    <a:pt x="6" y="39"/>
                    <a:pt x="5" y="38"/>
                    <a:pt x="4" y="37"/>
                  </a:cubicBezTo>
                  <a:cubicBezTo>
                    <a:pt x="2" y="35"/>
                    <a:pt x="1" y="33"/>
                    <a:pt x="0" y="30"/>
                  </a:cubicBezTo>
                  <a:cubicBezTo>
                    <a:pt x="3" y="13"/>
                    <a:pt x="52" y="0"/>
                    <a:pt x="112" y="0"/>
                  </a:cubicBezTo>
                  <a:cubicBezTo>
                    <a:pt x="120" y="0"/>
                    <a:pt x="127" y="0"/>
                    <a:pt x="134" y="0"/>
                  </a:cubicBezTo>
                  <a:cubicBezTo>
                    <a:pt x="138" y="1"/>
                    <a:pt x="141" y="1"/>
                    <a:pt x="145" y="1"/>
                  </a:cubicBezTo>
                  <a:cubicBezTo>
                    <a:pt x="159" y="3"/>
                    <a:pt x="172" y="5"/>
                    <a:pt x="184" y="7"/>
                  </a:cubicBezTo>
                  <a:cubicBezTo>
                    <a:pt x="186" y="8"/>
                    <a:pt x="189" y="8"/>
                    <a:pt x="191" y="9"/>
                  </a:cubicBezTo>
                  <a:cubicBezTo>
                    <a:pt x="200" y="12"/>
                    <a:pt x="207" y="14"/>
                    <a:pt x="212" y="18"/>
                  </a:cubicBezTo>
                  <a:cubicBezTo>
                    <a:pt x="218" y="21"/>
                    <a:pt x="221" y="24"/>
                    <a:pt x="223" y="28"/>
                  </a:cubicBezTo>
                  <a:cubicBezTo>
                    <a:pt x="223" y="29"/>
                    <a:pt x="224" y="29"/>
                    <a:pt x="224" y="3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7" name="Freeform 435"/>
            <p:cNvSpPr/>
            <p:nvPr/>
          </p:nvSpPr>
          <p:spPr bwMode="auto">
            <a:xfrm>
              <a:off x="4213" y="3362"/>
              <a:ext cx="144" cy="16"/>
            </a:xfrm>
            <a:custGeom>
              <a:avLst/>
              <a:gdLst>
                <a:gd name="T0" fmla="*/ 19 w 61"/>
                <a:gd name="T1" fmla="*/ 0 h 7"/>
                <a:gd name="T2" fmla="*/ 0 w 61"/>
                <a:gd name="T3" fmla="*/ 5 h 7"/>
                <a:gd name="T4" fmla="*/ 38 w 61"/>
                <a:gd name="T5" fmla="*/ 7 h 7"/>
                <a:gd name="T6" fmla="*/ 61 w 61"/>
                <a:gd name="T7" fmla="*/ 1 h 7"/>
                <a:gd name="T8" fmla="*/ 53 w 61"/>
                <a:gd name="T9" fmla="*/ 1 h 7"/>
                <a:gd name="T10" fmla="*/ 51 w 61"/>
                <a:gd name="T11" fmla="*/ 1 h 7"/>
                <a:gd name="T12" fmla="*/ 49 w 61"/>
                <a:gd name="T13" fmla="*/ 1 h 7"/>
                <a:gd name="T14" fmla="*/ 35 w 61"/>
                <a:gd name="T15" fmla="*/ 1 h 7"/>
                <a:gd name="T16" fmla="*/ 31 w 61"/>
                <a:gd name="T17" fmla="*/ 0 h 7"/>
                <a:gd name="T18" fmla="*/ 20 w 61"/>
                <a:gd name="T19" fmla="*/ 0 h 7"/>
                <a:gd name="T20" fmla="*/ 19 w 6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7">
                  <a:moveTo>
                    <a:pt x="19" y="0"/>
                  </a:moveTo>
                  <a:cubicBezTo>
                    <a:pt x="0" y="5"/>
                    <a:pt x="0" y="5"/>
                    <a:pt x="0" y="5"/>
                  </a:cubicBezTo>
                  <a:cubicBezTo>
                    <a:pt x="12" y="6"/>
                    <a:pt x="25" y="7"/>
                    <a:pt x="38" y="7"/>
                  </a:cubicBezTo>
                  <a:cubicBezTo>
                    <a:pt x="61" y="1"/>
                    <a:pt x="61" y="1"/>
                    <a:pt x="61" y="1"/>
                  </a:cubicBezTo>
                  <a:cubicBezTo>
                    <a:pt x="59" y="1"/>
                    <a:pt x="56" y="1"/>
                    <a:pt x="53" y="1"/>
                  </a:cubicBezTo>
                  <a:cubicBezTo>
                    <a:pt x="52" y="1"/>
                    <a:pt x="52" y="1"/>
                    <a:pt x="51" y="1"/>
                  </a:cubicBezTo>
                  <a:cubicBezTo>
                    <a:pt x="50" y="1"/>
                    <a:pt x="50" y="1"/>
                    <a:pt x="49" y="1"/>
                  </a:cubicBezTo>
                  <a:cubicBezTo>
                    <a:pt x="44" y="1"/>
                    <a:pt x="40" y="1"/>
                    <a:pt x="35" y="1"/>
                  </a:cubicBezTo>
                  <a:cubicBezTo>
                    <a:pt x="33" y="1"/>
                    <a:pt x="32" y="1"/>
                    <a:pt x="31" y="0"/>
                  </a:cubicBezTo>
                  <a:cubicBezTo>
                    <a:pt x="27" y="0"/>
                    <a:pt x="24" y="0"/>
                    <a:pt x="20" y="0"/>
                  </a:cubicBezTo>
                  <a:cubicBezTo>
                    <a:pt x="20" y="0"/>
                    <a:pt x="19" y="0"/>
                    <a:pt x="1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8" name="Freeform 436"/>
            <p:cNvSpPr/>
            <p:nvPr/>
          </p:nvSpPr>
          <p:spPr bwMode="auto">
            <a:xfrm>
              <a:off x="4057" y="3321"/>
              <a:ext cx="23" cy="10"/>
            </a:xfrm>
            <a:custGeom>
              <a:avLst/>
              <a:gdLst>
                <a:gd name="T0" fmla="*/ 4 w 10"/>
                <a:gd name="T1" fmla="*/ 0 h 4"/>
                <a:gd name="T2" fmla="*/ 0 w 10"/>
                <a:gd name="T3" fmla="*/ 1 h 4"/>
                <a:gd name="T4" fmla="*/ 4 w 10"/>
                <a:gd name="T5" fmla="*/ 4 h 4"/>
                <a:gd name="T6" fmla="*/ 10 w 10"/>
                <a:gd name="T7" fmla="*/ 3 h 4"/>
                <a:gd name="T8" fmla="*/ 8 w 10"/>
                <a:gd name="T9" fmla="*/ 2 h 4"/>
                <a:gd name="T10" fmla="*/ 4 w 10"/>
                <a:gd name="T11" fmla="*/ 0 h 4"/>
                <a:gd name="T12" fmla="*/ 4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4" y="0"/>
                  </a:moveTo>
                  <a:cubicBezTo>
                    <a:pt x="0" y="1"/>
                    <a:pt x="0" y="1"/>
                    <a:pt x="0" y="1"/>
                  </a:cubicBezTo>
                  <a:cubicBezTo>
                    <a:pt x="1" y="2"/>
                    <a:pt x="2" y="3"/>
                    <a:pt x="4" y="4"/>
                  </a:cubicBezTo>
                  <a:cubicBezTo>
                    <a:pt x="10" y="3"/>
                    <a:pt x="10" y="3"/>
                    <a:pt x="10" y="3"/>
                  </a:cubicBezTo>
                  <a:cubicBezTo>
                    <a:pt x="9" y="2"/>
                    <a:pt x="8" y="2"/>
                    <a:pt x="8" y="2"/>
                  </a:cubicBezTo>
                  <a:cubicBezTo>
                    <a:pt x="7" y="1"/>
                    <a:pt x="5" y="1"/>
                    <a:pt x="4" y="0"/>
                  </a:cubicBezTo>
                  <a:cubicBezTo>
                    <a:pt x="4" y="0"/>
                    <a:pt x="4" y="0"/>
                    <a:pt x="4"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9" name="Freeform 437"/>
            <p:cNvSpPr/>
            <p:nvPr/>
          </p:nvSpPr>
          <p:spPr bwMode="auto">
            <a:xfrm>
              <a:off x="4121" y="3347"/>
              <a:ext cx="49" cy="15"/>
            </a:xfrm>
            <a:custGeom>
              <a:avLst/>
              <a:gdLst>
                <a:gd name="T0" fmla="*/ 13 w 21"/>
                <a:gd name="T1" fmla="*/ 0 h 6"/>
                <a:gd name="T2" fmla="*/ 0 w 21"/>
                <a:gd name="T3" fmla="*/ 4 h 6"/>
                <a:gd name="T4" fmla="*/ 7 w 21"/>
                <a:gd name="T5" fmla="*/ 6 h 6"/>
                <a:gd name="T6" fmla="*/ 21 w 21"/>
                <a:gd name="T7" fmla="*/ 1 h 6"/>
                <a:gd name="T8" fmla="*/ 18 w 21"/>
                <a:gd name="T9" fmla="*/ 1 h 6"/>
                <a:gd name="T10" fmla="*/ 14 w 21"/>
                <a:gd name="T11" fmla="*/ 0 h 6"/>
                <a:gd name="T12" fmla="*/ 13 w 2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1" h="6">
                  <a:moveTo>
                    <a:pt x="13" y="0"/>
                  </a:moveTo>
                  <a:cubicBezTo>
                    <a:pt x="0" y="4"/>
                    <a:pt x="0" y="4"/>
                    <a:pt x="0" y="4"/>
                  </a:cubicBezTo>
                  <a:cubicBezTo>
                    <a:pt x="2" y="4"/>
                    <a:pt x="5" y="5"/>
                    <a:pt x="7" y="6"/>
                  </a:cubicBezTo>
                  <a:cubicBezTo>
                    <a:pt x="21" y="1"/>
                    <a:pt x="21" y="1"/>
                    <a:pt x="21" y="1"/>
                  </a:cubicBezTo>
                  <a:cubicBezTo>
                    <a:pt x="20" y="1"/>
                    <a:pt x="19" y="1"/>
                    <a:pt x="18" y="1"/>
                  </a:cubicBezTo>
                  <a:cubicBezTo>
                    <a:pt x="17" y="1"/>
                    <a:pt x="15" y="0"/>
                    <a:pt x="14" y="0"/>
                  </a:cubicBezTo>
                  <a:cubicBezTo>
                    <a:pt x="14" y="0"/>
                    <a:pt x="14" y="0"/>
                    <a:pt x="1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0" name="Freeform 438"/>
            <p:cNvSpPr/>
            <p:nvPr/>
          </p:nvSpPr>
          <p:spPr bwMode="auto">
            <a:xfrm>
              <a:off x="4192" y="3253"/>
              <a:ext cx="248" cy="106"/>
            </a:xfrm>
            <a:custGeom>
              <a:avLst/>
              <a:gdLst>
                <a:gd name="T0" fmla="*/ 66 w 105"/>
                <a:gd name="T1" fmla="*/ 40 h 45"/>
                <a:gd name="T2" fmla="*/ 66 w 105"/>
                <a:gd name="T3" fmla="*/ 45 h 45"/>
                <a:gd name="T4" fmla="*/ 43 w 105"/>
                <a:gd name="T5" fmla="*/ 45 h 45"/>
                <a:gd name="T6" fmla="*/ 43 w 105"/>
                <a:gd name="T7" fmla="*/ 40 h 45"/>
                <a:gd name="T8" fmla="*/ 0 w 105"/>
                <a:gd name="T9" fmla="*/ 37 h 45"/>
                <a:gd name="T10" fmla="*/ 13 w 105"/>
                <a:gd name="T11" fmla="*/ 28 h 45"/>
                <a:gd name="T12" fmla="*/ 51 w 105"/>
                <a:gd name="T13" fmla="*/ 31 h 45"/>
                <a:gd name="T14" fmla="*/ 66 w 105"/>
                <a:gd name="T15" fmla="*/ 30 h 45"/>
                <a:gd name="T16" fmla="*/ 2 w 105"/>
                <a:gd name="T17" fmla="*/ 16 h 45"/>
                <a:gd name="T18" fmla="*/ 43 w 105"/>
                <a:gd name="T19" fmla="*/ 5 h 45"/>
                <a:gd name="T20" fmla="*/ 43 w 105"/>
                <a:gd name="T21" fmla="*/ 0 h 45"/>
                <a:gd name="T22" fmla="*/ 66 w 105"/>
                <a:gd name="T23" fmla="*/ 0 h 45"/>
                <a:gd name="T24" fmla="*/ 66 w 105"/>
                <a:gd name="T25" fmla="*/ 5 h 45"/>
                <a:gd name="T26" fmla="*/ 100 w 105"/>
                <a:gd name="T27" fmla="*/ 8 h 45"/>
                <a:gd name="T28" fmla="*/ 89 w 105"/>
                <a:gd name="T29" fmla="*/ 16 h 45"/>
                <a:gd name="T30" fmla="*/ 56 w 105"/>
                <a:gd name="T31" fmla="*/ 14 h 45"/>
                <a:gd name="T32" fmla="*/ 41 w 105"/>
                <a:gd name="T33" fmla="*/ 16 h 45"/>
                <a:gd name="T34" fmla="*/ 105 w 105"/>
                <a:gd name="T35" fmla="*/ 29 h 45"/>
                <a:gd name="T36" fmla="*/ 66 w 105"/>
                <a:gd name="T37"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45">
                  <a:moveTo>
                    <a:pt x="66" y="40"/>
                  </a:moveTo>
                  <a:cubicBezTo>
                    <a:pt x="66" y="45"/>
                    <a:pt x="66" y="45"/>
                    <a:pt x="66" y="45"/>
                  </a:cubicBezTo>
                  <a:cubicBezTo>
                    <a:pt x="43" y="45"/>
                    <a:pt x="43" y="45"/>
                    <a:pt x="43" y="45"/>
                  </a:cubicBezTo>
                  <a:cubicBezTo>
                    <a:pt x="43" y="40"/>
                    <a:pt x="43" y="40"/>
                    <a:pt x="43" y="40"/>
                  </a:cubicBezTo>
                  <a:cubicBezTo>
                    <a:pt x="26" y="40"/>
                    <a:pt x="10" y="38"/>
                    <a:pt x="0" y="37"/>
                  </a:cubicBezTo>
                  <a:cubicBezTo>
                    <a:pt x="13" y="28"/>
                    <a:pt x="13" y="28"/>
                    <a:pt x="13" y="28"/>
                  </a:cubicBezTo>
                  <a:cubicBezTo>
                    <a:pt x="24" y="30"/>
                    <a:pt x="38" y="31"/>
                    <a:pt x="51" y="31"/>
                  </a:cubicBezTo>
                  <a:cubicBezTo>
                    <a:pt x="62" y="31"/>
                    <a:pt x="66" y="31"/>
                    <a:pt x="66" y="30"/>
                  </a:cubicBezTo>
                  <a:cubicBezTo>
                    <a:pt x="66" y="26"/>
                    <a:pt x="2" y="29"/>
                    <a:pt x="2" y="16"/>
                  </a:cubicBezTo>
                  <a:cubicBezTo>
                    <a:pt x="2" y="11"/>
                    <a:pt x="15" y="7"/>
                    <a:pt x="43" y="5"/>
                  </a:cubicBezTo>
                  <a:cubicBezTo>
                    <a:pt x="43" y="0"/>
                    <a:pt x="43" y="0"/>
                    <a:pt x="43" y="0"/>
                  </a:cubicBezTo>
                  <a:cubicBezTo>
                    <a:pt x="66" y="0"/>
                    <a:pt x="66" y="0"/>
                    <a:pt x="66" y="0"/>
                  </a:cubicBezTo>
                  <a:cubicBezTo>
                    <a:pt x="66" y="5"/>
                    <a:pt x="66" y="5"/>
                    <a:pt x="66" y="5"/>
                  </a:cubicBezTo>
                  <a:cubicBezTo>
                    <a:pt x="79" y="6"/>
                    <a:pt x="91" y="7"/>
                    <a:pt x="100" y="8"/>
                  </a:cubicBezTo>
                  <a:cubicBezTo>
                    <a:pt x="89" y="16"/>
                    <a:pt x="89" y="16"/>
                    <a:pt x="89" y="16"/>
                  </a:cubicBezTo>
                  <a:cubicBezTo>
                    <a:pt x="77" y="15"/>
                    <a:pt x="66" y="14"/>
                    <a:pt x="56" y="14"/>
                  </a:cubicBezTo>
                  <a:cubicBezTo>
                    <a:pt x="44" y="14"/>
                    <a:pt x="41" y="15"/>
                    <a:pt x="41" y="16"/>
                  </a:cubicBezTo>
                  <a:cubicBezTo>
                    <a:pt x="41" y="20"/>
                    <a:pt x="105" y="17"/>
                    <a:pt x="105" y="29"/>
                  </a:cubicBezTo>
                  <a:cubicBezTo>
                    <a:pt x="105" y="34"/>
                    <a:pt x="92" y="38"/>
                    <a:pt x="66" y="4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1" name="Freeform 439"/>
            <p:cNvSpPr/>
            <p:nvPr/>
          </p:nvSpPr>
          <p:spPr bwMode="auto">
            <a:xfrm>
              <a:off x="4189" y="3250"/>
              <a:ext cx="251" cy="105"/>
            </a:xfrm>
            <a:custGeom>
              <a:avLst/>
              <a:gdLst>
                <a:gd name="T0" fmla="*/ 67 w 106"/>
                <a:gd name="T1" fmla="*/ 39 h 44"/>
                <a:gd name="T2" fmla="*/ 67 w 106"/>
                <a:gd name="T3" fmla="*/ 44 h 44"/>
                <a:gd name="T4" fmla="*/ 43 w 106"/>
                <a:gd name="T5" fmla="*/ 44 h 44"/>
                <a:gd name="T6" fmla="*/ 43 w 106"/>
                <a:gd name="T7" fmla="*/ 39 h 44"/>
                <a:gd name="T8" fmla="*/ 0 w 106"/>
                <a:gd name="T9" fmla="*/ 36 h 44"/>
                <a:gd name="T10" fmla="*/ 13 w 106"/>
                <a:gd name="T11" fmla="*/ 28 h 44"/>
                <a:gd name="T12" fmla="*/ 52 w 106"/>
                <a:gd name="T13" fmla="*/ 31 h 44"/>
                <a:gd name="T14" fmla="*/ 67 w 106"/>
                <a:gd name="T15" fmla="*/ 29 h 44"/>
                <a:gd name="T16" fmla="*/ 2 w 106"/>
                <a:gd name="T17" fmla="*/ 16 h 44"/>
                <a:gd name="T18" fmla="*/ 43 w 106"/>
                <a:gd name="T19" fmla="*/ 5 h 44"/>
                <a:gd name="T20" fmla="*/ 43 w 106"/>
                <a:gd name="T21" fmla="*/ 0 h 44"/>
                <a:gd name="T22" fmla="*/ 67 w 106"/>
                <a:gd name="T23" fmla="*/ 0 h 44"/>
                <a:gd name="T24" fmla="*/ 67 w 106"/>
                <a:gd name="T25" fmla="*/ 5 h 44"/>
                <a:gd name="T26" fmla="*/ 101 w 106"/>
                <a:gd name="T27" fmla="*/ 7 h 44"/>
                <a:gd name="T28" fmla="*/ 89 w 106"/>
                <a:gd name="T29" fmla="*/ 16 h 44"/>
                <a:gd name="T30" fmla="*/ 56 w 106"/>
                <a:gd name="T31" fmla="*/ 13 h 44"/>
                <a:gd name="T32" fmla="*/ 41 w 106"/>
                <a:gd name="T33" fmla="*/ 15 h 44"/>
                <a:gd name="T34" fmla="*/ 106 w 106"/>
                <a:gd name="T35" fmla="*/ 28 h 44"/>
                <a:gd name="T36" fmla="*/ 67 w 106"/>
                <a:gd name="T37"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44">
                  <a:moveTo>
                    <a:pt x="67" y="39"/>
                  </a:moveTo>
                  <a:cubicBezTo>
                    <a:pt x="67" y="44"/>
                    <a:pt x="67" y="44"/>
                    <a:pt x="67" y="44"/>
                  </a:cubicBezTo>
                  <a:cubicBezTo>
                    <a:pt x="43" y="44"/>
                    <a:pt x="43" y="44"/>
                    <a:pt x="43" y="44"/>
                  </a:cubicBezTo>
                  <a:cubicBezTo>
                    <a:pt x="43" y="39"/>
                    <a:pt x="43" y="39"/>
                    <a:pt x="43" y="39"/>
                  </a:cubicBezTo>
                  <a:cubicBezTo>
                    <a:pt x="26" y="39"/>
                    <a:pt x="10" y="38"/>
                    <a:pt x="0" y="36"/>
                  </a:cubicBezTo>
                  <a:cubicBezTo>
                    <a:pt x="13" y="28"/>
                    <a:pt x="13" y="28"/>
                    <a:pt x="13" y="28"/>
                  </a:cubicBezTo>
                  <a:cubicBezTo>
                    <a:pt x="24" y="30"/>
                    <a:pt x="39" y="31"/>
                    <a:pt x="52" y="31"/>
                  </a:cubicBezTo>
                  <a:cubicBezTo>
                    <a:pt x="63" y="31"/>
                    <a:pt x="67" y="30"/>
                    <a:pt x="67" y="29"/>
                  </a:cubicBezTo>
                  <a:cubicBezTo>
                    <a:pt x="67" y="25"/>
                    <a:pt x="2" y="28"/>
                    <a:pt x="2" y="16"/>
                  </a:cubicBezTo>
                  <a:cubicBezTo>
                    <a:pt x="2" y="10"/>
                    <a:pt x="16" y="6"/>
                    <a:pt x="43" y="5"/>
                  </a:cubicBezTo>
                  <a:cubicBezTo>
                    <a:pt x="43" y="0"/>
                    <a:pt x="43" y="0"/>
                    <a:pt x="43" y="0"/>
                  </a:cubicBezTo>
                  <a:cubicBezTo>
                    <a:pt x="67" y="0"/>
                    <a:pt x="67" y="0"/>
                    <a:pt x="67" y="0"/>
                  </a:cubicBezTo>
                  <a:cubicBezTo>
                    <a:pt x="67" y="5"/>
                    <a:pt x="67" y="5"/>
                    <a:pt x="67" y="5"/>
                  </a:cubicBezTo>
                  <a:cubicBezTo>
                    <a:pt x="79" y="5"/>
                    <a:pt x="91" y="6"/>
                    <a:pt x="101" y="7"/>
                  </a:cubicBezTo>
                  <a:cubicBezTo>
                    <a:pt x="89" y="16"/>
                    <a:pt x="89" y="16"/>
                    <a:pt x="89" y="16"/>
                  </a:cubicBezTo>
                  <a:cubicBezTo>
                    <a:pt x="77" y="14"/>
                    <a:pt x="66" y="13"/>
                    <a:pt x="56" y="13"/>
                  </a:cubicBezTo>
                  <a:cubicBezTo>
                    <a:pt x="45" y="13"/>
                    <a:pt x="41" y="14"/>
                    <a:pt x="41" y="15"/>
                  </a:cubicBezTo>
                  <a:cubicBezTo>
                    <a:pt x="41" y="19"/>
                    <a:pt x="106" y="16"/>
                    <a:pt x="106" y="28"/>
                  </a:cubicBezTo>
                  <a:cubicBezTo>
                    <a:pt x="106" y="33"/>
                    <a:pt x="93" y="38"/>
                    <a:pt x="67" y="39"/>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2" name="Freeform 440"/>
            <p:cNvSpPr/>
            <p:nvPr/>
          </p:nvSpPr>
          <p:spPr bwMode="auto">
            <a:xfrm>
              <a:off x="4002" y="3186"/>
              <a:ext cx="663" cy="178"/>
            </a:xfrm>
            <a:custGeom>
              <a:avLst/>
              <a:gdLst>
                <a:gd name="T0" fmla="*/ 280 w 280"/>
                <a:gd name="T1" fmla="*/ 32 h 75"/>
                <a:gd name="T2" fmla="*/ 268 w 280"/>
                <a:gd name="T3" fmla="*/ 49 h 75"/>
                <a:gd name="T4" fmla="*/ 250 w 280"/>
                <a:gd name="T5" fmla="*/ 58 h 75"/>
                <a:gd name="T6" fmla="*/ 231 w 280"/>
                <a:gd name="T7" fmla="*/ 64 h 75"/>
                <a:gd name="T8" fmla="*/ 213 w 280"/>
                <a:gd name="T9" fmla="*/ 69 h 75"/>
                <a:gd name="T10" fmla="*/ 194 w 280"/>
                <a:gd name="T11" fmla="*/ 72 h 75"/>
                <a:gd name="T12" fmla="*/ 176 w 280"/>
                <a:gd name="T13" fmla="*/ 73 h 75"/>
                <a:gd name="T14" fmla="*/ 157 w 280"/>
                <a:gd name="T15" fmla="*/ 75 h 75"/>
                <a:gd name="T16" fmla="*/ 140 w 280"/>
                <a:gd name="T17" fmla="*/ 75 h 75"/>
                <a:gd name="T18" fmla="*/ 124 w 280"/>
                <a:gd name="T19" fmla="*/ 75 h 75"/>
                <a:gd name="T20" fmla="*/ 109 w 280"/>
                <a:gd name="T21" fmla="*/ 74 h 75"/>
                <a:gd name="T22" fmla="*/ 101 w 280"/>
                <a:gd name="T23" fmla="*/ 73 h 75"/>
                <a:gd name="T24" fmla="*/ 83 w 280"/>
                <a:gd name="T25" fmla="*/ 71 h 75"/>
                <a:gd name="T26" fmla="*/ 68 w 280"/>
                <a:gd name="T27" fmla="*/ 69 h 75"/>
                <a:gd name="T28" fmla="*/ 49 w 280"/>
                <a:gd name="T29" fmla="*/ 65 h 75"/>
                <a:gd name="T30" fmla="*/ 46 w 280"/>
                <a:gd name="T31" fmla="*/ 64 h 75"/>
                <a:gd name="T32" fmla="*/ 31 w 280"/>
                <a:gd name="T33" fmla="*/ 59 h 75"/>
                <a:gd name="T34" fmla="*/ 14 w 280"/>
                <a:gd name="T35" fmla="*/ 51 h 75"/>
                <a:gd name="T36" fmla="*/ 10 w 280"/>
                <a:gd name="T37" fmla="*/ 48 h 75"/>
                <a:gd name="T38" fmla="*/ 0 w 280"/>
                <a:gd name="T39" fmla="*/ 32 h 75"/>
                <a:gd name="T40" fmla="*/ 0 w 280"/>
                <a:gd name="T41" fmla="*/ 1 h 75"/>
                <a:gd name="T42" fmla="*/ 12 w 280"/>
                <a:gd name="T43" fmla="*/ 1 h 75"/>
                <a:gd name="T44" fmla="*/ 31 w 280"/>
                <a:gd name="T45" fmla="*/ 1 h 75"/>
                <a:gd name="T46" fmla="*/ 46 w 280"/>
                <a:gd name="T47" fmla="*/ 1 h 75"/>
                <a:gd name="T48" fmla="*/ 64 w 280"/>
                <a:gd name="T49" fmla="*/ 1 h 75"/>
                <a:gd name="T50" fmla="*/ 83 w 280"/>
                <a:gd name="T51" fmla="*/ 1 h 75"/>
                <a:gd name="T52" fmla="*/ 101 w 280"/>
                <a:gd name="T53" fmla="*/ 1 h 75"/>
                <a:gd name="T54" fmla="*/ 120 w 280"/>
                <a:gd name="T55" fmla="*/ 1 h 75"/>
                <a:gd name="T56" fmla="*/ 138 w 280"/>
                <a:gd name="T57" fmla="*/ 1 h 75"/>
                <a:gd name="T58" fmla="*/ 157 w 280"/>
                <a:gd name="T59" fmla="*/ 0 h 75"/>
                <a:gd name="T60" fmla="*/ 176 w 280"/>
                <a:gd name="T61" fmla="*/ 0 h 75"/>
                <a:gd name="T62" fmla="*/ 194 w 280"/>
                <a:gd name="T63" fmla="*/ 0 h 75"/>
                <a:gd name="T64" fmla="*/ 213 w 280"/>
                <a:gd name="T65" fmla="*/ 0 h 75"/>
                <a:gd name="T66" fmla="*/ 231 w 280"/>
                <a:gd name="T67" fmla="*/ 0 h 75"/>
                <a:gd name="T68" fmla="*/ 236 w 280"/>
                <a:gd name="T69" fmla="*/ 0 h 75"/>
                <a:gd name="T70" fmla="*/ 254 w 280"/>
                <a:gd name="T71" fmla="*/ 0 h 75"/>
                <a:gd name="T72" fmla="*/ 272 w 280"/>
                <a:gd name="T73" fmla="*/ 0 h 75"/>
                <a:gd name="T74" fmla="*/ 280 w 280"/>
                <a:gd name="T7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75">
                  <a:moveTo>
                    <a:pt x="280" y="31"/>
                  </a:moveTo>
                  <a:cubicBezTo>
                    <a:pt x="280" y="32"/>
                    <a:pt x="280" y="32"/>
                    <a:pt x="280" y="32"/>
                  </a:cubicBezTo>
                  <a:cubicBezTo>
                    <a:pt x="280" y="37"/>
                    <a:pt x="277" y="41"/>
                    <a:pt x="272" y="46"/>
                  </a:cubicBezTo>
                  <a:cubicBezTo>
                    <a:pt x="271" y="47"/>
                    <a:pt x="270" y="48"/>
                    <a:pt x="268" y="49"/>
                  </a:cubicBezTo>
                  <a:cubicBezTo>
                    <a:pt x="264" y="52"/>
                    <a:pt x="260" y="54"/>
                    <a:pt x="254" y="57"/>
                  </a:cubicBezTo>
                  <a:cubicBezTo>
                    <a:pt x="252" y="57"/>
                    <a:pt x="251" y="58"/>
                    <a:pt x="250" y="58"/>
                  </a:cubicBezTo>
                  <a:cubicBezTo>
                    <a:pt x="245" y="60"/>
                    <a:pt x="240" y="62"/>
                    <a:pt x="235" y="63"/>
                  </a:cubicBezTo>
                  <a:cubicBezTo>
                    <a:pt x="234" y="64"/>
                    <a:pt x="233" y="64"/>
                    <a:pt x="231" y="64"/>
                  </a:cubicBezTo>
                  <a:cubicBezTo>
                    <a:pt x="227" y="66"/>
                    <a:pt x="222" y="67"/>
                    <a:pt x="217" y="68"/>
                  </a:cubicBezTo>
                  <a:cubicBezTo>
                    <a:pt x="215" y="68"/>
                    <a:pt x="214" y="68"/>
                    <a:pt x="213" y="69"/>
                  </a:cubicBezTo>
                  <a:cubicBezTo>
                    <a:pt x="208" y="69"/>
                    <a:pt x="203" y="70"/>
                    <a:pt x="198" y="71"/>
                  </a:cubicBezTo>
                  <a:cubicBezTo>
                    <a:pt x="197" y="71"/>
                    <a:pt x="195" y="71"/>
                    <a:pt x="194" y="72"/>
                  </a:cubicBezTo>
                  <a:cubicBezTo>
                    <a:pt x="189" y="72"/>
                    <a:pt x="184" y="73"/>
                    <a:pt x="179" y="73"/>
                  </a:cubicBezTo>
                  <a:cubicBezTo>
                    <a:pt x="178" y="73"/>
                    <a:pt x="177" y="73"/>
                    <a:pt x="176" y="73"/>
                  </a:cubicBezTo>
                  <a:cubicBezTo>
                    <a:pt x="171" y="74"/>
                    <a:pt x="166" y="74"/>
                    <a:pt x="161" y="74"/>
                  </a:cubicBezTo>
                  <a:cubicBezTo>
                    <a:pt x="160" y="74"/>
                    <a:pt x="158" y="75"/>
                    <a:pt x="157" y="75"/>
                  </a:cubicBezTo>
                  <a:cubicBezTo>
                    <a:pt x="152" y="75"/>
                    <a:pt x="147" y="75"/>
                    <a:pt x="142" y="75"/>
                  </a:cubicBezTo>
                  <a:cubicBezTo>
                    <a:pt x="141" y="75"/>
                    <a:pt x="141" y="75"/>
                    <a:pt x="140" y="75"/>
                  </a:cubicBezTo>
                  <a:cubicBezTo>
                    <a:pt x="139" y="75"/>
                    <a:pt x="139" y="75"/>
                    <a:pt x="138" y="75"/>
                  </a:cubicBezTo>
                  <a:cubicBezTo>
                    <a:pt x="133" y="75"/>
                    <a:pt x="129" y="75"/>
                    <a:pt x="124" y="75"/>
                  </a:cubicBezTo>
                  <a:cubicBezTo>
                    <a:pt x="122" y="75"/>
                    <a:pt x="121" y="75"/>
                    <a:pt x="120" y="74"/>
                  </a:cubicBezTo>
                  <a:cubicBezTo>
                    <a:pt x="116" y="74"/>
                    <a:pt x="113" y="74"/>
                    <a:pt x="109" y="74"/>
                  </a:cubicBezTo>
                  <a:cubicBezTo>
                    <a:pt x="108" y="74"/>
                    <a:pt x="106" y="74"/>
                    <a:pt x="105" y="74"/>
                  </a:cubicBezTo>
                  <a:cubicBezTo>
                    <a:pt x="104" y="74"/>
                    <a:pt x="103" y="73"/>
                    <a:pt x="101" y="73"/>
                  </a:cubicBezTo>
                  <a:cubicBezTo>
                    <a:pt x="96" y="73"/>
                    <a:pt x="91" y="72"/>
                    <a:pt x="87" y="72"/>
                  </a:cubicBezTo>
                  <a:cubicBezTo>
                    <a:pt x="85" y="72"/>
                    <a:pt x="84" y="71"/>
                    <a:pt x="83" y="71"/>
                  </a:cubicBezTo>
                  <a:cubicBezTo>
                    <a:pt x="80" y="71"/>
                    <a:pt x="77" y="70"/>
                    <a:pt x="74" y="70"/>
                  </a:cubicBezTo>
                  <a:cubicBezTo>
                    <a:pt x="72" y="70"/>
                    <a:pt x="70" y="69"/>
                    <a:pt x="68" y="69"/>
                  </a:cubicBezTo>
                  <a:cubicBezTo>
                    <a:pt x="67" y="69"/>
                    <a:pt x="65" y="68"/>
                    <a:pt x="64" y="68"/>
                  </a:cubicBezTo>
                  <a:cubicBezTo>
                    <a:pt x="59" y="67"/>
                    <a:pt x="54" y="66"/>
                    <a:pt x="49" y="65"/>
                  </a:cubicBezTo>
                  <a:cubicBezTo>
                    <a:pt x="49" y="64"/>
                    <a:pt x="48" y="64"/>
                    <a:pt x="47" y="64"/>
                  </a:cubicBezTo>
                  <a:cubicBezTo>
                    <a:pt x="46" y="64"/>
                    <a:pt x="46" y="64"/>
                    <a:pt x="46" y="64"/>
                  </a:cubicBezTo>
                  <a:cubicBezTo>
                    <a:pt x="44" y="63"/>
                    <a:pt x="41" y="62"/>
                    <a:pt x="39" y="62"/>
                  </a:cubicBezTo>
                  <a:cubicBezTo>
                    <a:pt x="36" y="61"/>
                    <a:pt x="34" y="60"/>
                    <a:pt x="31" y="59"/>
                  </a:cubicBezTo>
                  <a:cubicBezTo>
                    <a:pt x="30" y="58"/>
                    <a:pt x="28" y="58"/>
                    <a:pt x="27" y="57"/>
                  </a:cubicBezTo>
                  <a:cubicBezTo>
                    <a:pt x="22" y="55"/>
                    <a:pt x="18" y="53"/>
                    <a:pt x="14" y="51"/>
                  </a:cubicBezTo>
                  <a:cubicBezTo>
                    <a:pt x="13" y="50"/>
                    <a:pt x="13" y="50"/>
                    <a:pt x="12" y="50"/>
                  </a:cubicBezTo>
                  <a:cubicBezTo>
                    <a:pt x="12" y="49"/>
                    <a:pt x="11" y="49"/>
                    <a:pt x="10" y="48"/>
                  </a:cubicBezTo>
                  <a:cubicBezTo>
                    <a:pt x="10" y="48"/>
                    <a:pt x="9" y="47"/>
                    <a:pt x="8" y="47"/>
                  </a:cubicBezTo>
                  <a:cubicBezTo>
                    <a:pt x="3" y="42"/>
                    <a:pt x="0" y="37"/>
                    <a:pt x="0" y="32"/>
                  </a:cubicBezTo>
                  <a:cubicBezTo>
                    <a:pt x="0" y="31"/>
                    <a:pt x="0" y="31"/>
                    <a:pt x="0" y="31"/>
                  </a:cubicBezTo>
                  <a:cubicBezTo>
                    <a:pt x="0" y="1"/>
                    <a:pt x="0" y="1"/>
                    <a:pt x="0" y="1"/>
                  </a:cubicBezTo>
                  <a:cubicBezTo>
                    <a:pt x="8" y="1"/>
                    <a:pt x="8" y="1"/>
                    <a:pt x="8" y="1"/>
                  </a:cubicBezTo>
                  <a:cubicBezTo>
                    <a:pt x="12" y="1"/>
                    <a:pt x="12" y="1"/>
                    <a:pt x="12" y="1"/>
                  </a:cubicBezTo>
                  <a:cubicBezTo>
                    <a:pt x="27" y="1"/>
                    <a:pt x="27" y="1"/>
                    <a:pt x="27" y="1"/>
                  </a:cubicBezTo>
                  <a:cubicBezTo>
                    <a:pt x="31" y="1"/>
                    <a:pt x="31" y="1"/>
                    <a:pt x="31" y="1"/>
                  </a:cubicBezTo>
                  <a:cubicBezTo>
                    <a:pt x="42" y="1"/>
                    <a:pt x="42" y="1"/>
                    <a:pt x="42" y="1"/>
                  </a:cubicBezTo>
                  <a:cubicBezTo>
                    <a:pt x="46" y="1"/>
                    <a:pt x="46" y="1"/>
                    <a:pt x="46" y="1"/>
                  </a:cubicBezTo>
                  <a:cubicBezTo>
                    <a:pt x="49" y="1"/>
                    <a:pt x="49" y="1"/>
                    <a:pt x="49" y="1"/>
                  </a:cubicBezTo>
                  <a:cubicBezTo>
                    <a:pt x="64" y="1"/>
                    <a:pt x="64" y="1"/>
                    <a:pt x="64" y="1"/>
                  </a:cubicBezTo>
                  <a:cubicBezTo>
                    <a:pt x="68" y="1"/>
                    <a:pt x="68" y="1"/>
                    <a:pt x="68" y="1"/>
                  </a:cubicBezTo>
                  <a:cubicBezTo>
                    <a:pt x="83" y="1"/>
                    <a:pt x="83" y="1"/>
                    <a:pt x="83" y="1"/>
                  </a:cubicBezTo>
                  <a:cubicBezTo>
                    <a:pt x="87" y="1"/>
                    <a:pt x="87" y="1"/>
                    <a:pt x="87" y="1"/>
                  </a:cubicBezTo>
                  <a:cubicBezTo>
                    <a:pt x="101" y="1"/>
                    <a:pt x="101" y="1"/>
                    <a:pt x="101" y="1"/>
                  </a:cubicBezTo>
                  <a:cubicBezTo>
                    <a:pt x="105" y="1"/>
                    <a:pt x="105" y="1"/>
                    <a:pt x="105" y="1"/>
                  </a:cubicBezTo>
                  <a:cubicBezTo>
                    <a:pt x="120" y="1"/>
                    <a:pt x="120" y="1"/>
                    <a:pt x="120" y="1"/>
                  </a:cubicBezTo>
                  <a:cubicBezTo>
                    <a:pt x="124" y="1"/>
                    <a:pt x="124" y="1"/>
                    <a:pt x="124" y="1"/>
                  </a:cubicBezTo>
                  <a:cubicBezTo>
                    <a:pt x="138" y="1"/>
                    <a:pt x="138" y="1"/>
                    <a:pt x="138" y="1"/>
                  </a:cubicBezTo>
                  <a:cubicBezTo>
                    <a:pt x="142" y="1"/>
                    <a:pt x="142" y="1"/>
                    <a:pt x="142" y="1"/>
                  </a:cubicBezTo>
                  <a:cubicBezTo>
                    <a:pt x="157" y="0"/>
                    <a:pt x="157" y="0"/>
                    <a:pt x="157" y="0"/>
                  </a:cubicBezTo>
                  <a:cubicBezTo>
                    <a:pt x="161" y="0"/>
                    <a:pt x="161" y="0"/>
                    <a:pt x="161" y="0"/>
                  </a:cubicBezTo>
                  <a:cubicBezTo>
                    <a:pt x="176" y="0"/>
                    <a:pt x="176" y="0"/>
                    <a:pt x="176" y="0"/>
                  </a:cubicBezTo>
                  <a:cubicBezTo>
                    <a:pt x="179" y="0"/>
                    <a:pt x="179" y="0"/>
                    <a:pt x="179" y="0"/>
                  </a:cubicBezTo>
                  <a:cubicBezTo>
                    <a:pt x="194" y="0"/>
                    <a:pt x="194" y="0"/>
                    <a:pt x="194" y="0"/>
                  </a:cubicBezTo>
                  <a:cubicBezTo>
                    <a:pt x="198" y="0"/>
                    <a:pt x="198" y="0"/>
                    <a:pt x="198" y="0"/>
                  </a:cubicBezTo>
                  <a:cubicBezTo>
                    <a:pt x="213" y="0"/>
                    <a:pt x="213" y="0"/>
                    <a:pt x="213" y="0"/>
                  </a:cubicBezTo>
                  <a:cubicBezTo>
                    <a:pt x="217" y="0"/>
                    <a:pt x="217" y="0"/>
                    <a:pt x="217" y="0"/>
                  </a:cubicBezTo>
                  <a:cubicBezTo>
                    <a:pt x="231" y="0"/>
                    <a:pt x="231" y="0"/>
                    <a:pt x="231" y="0"/>
                  </a:cubicBezTo>
                  <a:cubicBezTo>
                    <a:pt x="235" y="0"/>
                    <a:pt x="235" y="0"/>
                    <a:pt x="235" y="0"/>
                  </a:cubicBezTo>
                  <a:cubicBezTo>
                    <a:pt x="236" y="0"/>
                    <a:pt x="236" y="0"/>
                    <a:pt x="236" y="0"/>
                  </a:cubicBezTo>
                  <a:cubicBezTo>
                    <a:pt x="250" y="0"/>
                    <a:pt x="250" y="0"/>
                    <a:pt x="250" y="0"/>
                  </a:cubicBezTo>
                  <a:cubicBezTo>
                    <a:pt x="254" y="0"/>
                    <a:pt x="254" y="0"/>
                    <a:pt x="254" y="0"/>
                  </a:cubicBezTo>
                  <a:cubicBezTo>
                    <a:pt x="268" y="0"/>
                    <a:pt x="268" y="0"/>
                    <a:pt x="268" y="0"/>
                  </a:cubicBezTo>
                  <a:cubicBezTo>
                    <a:pt x="272" y="0"/>
                    <a:pt x="272" y="0"/>
                    <a:pt x="272" y="0"/>
                  </a:cubicBezTo>
                  <a:cubicBezTo>
                    <a:pt x="280" y="0"/>
                    <a:pt x="280" y="0"/>
                    <a:pt x="280" y="0"/>
                  </a:cubicBezTo>
                  <a:cubicBezTo>
                    <a:pt x="280" y="31"/>
                    <a:pt x="280" y="31"/>
                    <a:pt x="280" y="31"/>
                  </a:cubicBezTo>
                  <a:cubicBezTo>
                    <a:pt x="280" y="31"/>
                    <a:pt x="280" y="31"/>
                    <a:pt x="280" y="3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3" name="Freeform 441"/>
            <p:cNvSpPr/>
            <p:nvPr/>
          </p:nvSpPr>
          <p:spPr bwMode="auto">
            <a:xfrm>
              <a:off x="4021" y="3189"/>
              <a:ext cx="10" cy="116"/>
            </a:xfrm>
            <a:custGeom>
              <a:avLst/>
              <a:gdLst>
                <a:gd name="T0" fmla="*/ 4 w 4"/>
                <a:gd name="T1" fmla="*/ 0 h 49"/>
                <a:gd name="T2" fmla="*/ 4 w 4"/>
                <a:gd name="T3" fmla="*/ 49 h 49"/>
                <a:gd name="T4" fmla="*/ 2 w 4"/>
                <a:gd name="T5" fmla="*/ 47 h 49"/>
                <a:gd name="T6" fmla="*/ 0 w 4"/>
                <a:gd name="T7" fmla="*/ 46 h 49"/>
                <a:gd name="T8" fmla="*/ 0 w 4"/>
                <a:gd name="T9" fmla="*/ 0 h 49"/>
                <a:gd name="T10" fmla="*/ 4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4" y="0"/>
                  </a:moveTo>
                  <a:cubicBezTo>
                    <a:pt x="4" y="49"/>
                    <a:pt x="4" y="49"/>
                    <a:pt x="4" y="49"/>
                  </a:cubicBezTo>
                  <a:cubicBezTo>
                    <a:pt x="4" y="48"/>
                    <a:pt x="3" y="48"/>
                    <a:pt x="2" y="47"/>
                  </a:cubicBezTo>
                  <a:cubicBezTo>
                    <a:pt x="2" y="47"/>
                    <a:pt x="1" y="46"/>
                    <a:pt x="0" y="4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 name="Freeform 442"/>
            <p:cNvSpPr/>
            <p:nvPr/>
          </p:nvSpPr>
          <p:spPr bwMode="auto">
            <a:xfrm>
              <a:off x="4066" y="3189"/>
              <a:ext cx="10" cy="137"/>
            </a:xfrm>
            <a:custGeom>
              <a:avLst/>
              <a:gdLst>
                <a:gd name="T0" fmla="*/ 4 w 4"/>
                <a:gd name="T1" fmla="*/ 0 h 58"/>
                <a:gd name="T2" fmla="*/ 4 w 4"/>
                <a:gd name="T3" fmla="*/ 58 h 58"/>
                <a:gd name="T4" fmla="*/ 0 w 4"/>
                <a:gd name="T5" fmla="*/ 56 h 58"/>
                <a:gd name="T6" fmla="*/ 0 w 4"/>
                <a:gd name="T7" fmla="*/ 0 h 58"/>
                <a:gd name="T8" fmla="*/ 4 w 4"/>
                <a:gd name="T9" fmla="*/ 0 h 58"/>
              </a:gdLst>
              <a:ahLst/>
              <a:cxnLst>
                <a:cxn ang="0">
                  <a:pos x="T0" y="T1"/>
                </a:cxn>
                <a:cxn ang="0">
                  <a:pos x="T2" y="T3"/>
                </a:cxn>
                <a:cxn ang="0">
                  <a:pos x="T4" y="T5"/>
                </a:cxn>
                <a:cxn ang="0">
                  <a:pos x="T6" y="T7"/>
                </a:cxn>
                <a:cxn ang="0">
                  <a:pos x="T8" y="T9"/>
                </a:cxn>
              </a:cxnLst>
              <a:rect l="0" t="0" r="r" b="b"/>
              <a:pathLst>
                <a:path w="4" h="58">
                  <a:moveTo>
                    <a:pt x="4" y="0"/>
                  </a:moveTo>
                  <a:cubicBezTo>
                    <a:pt x="4" y="58"/>
                    <a:pt x="4" y="58"/>
                    <a:pt x="4" y="58"/>
                  </a:cubicBezTo>
                  <a:cubicBezTo>
                    <a:pt x="3" y="57"/>
                    <a:pt x="1" y="57"/>
                    <a:pt x="0" y="5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 name="Freeform 443"/>
            <p:cNvSpPr/>
            <p:nvPr/>
          </p:nvSpPr>
          <p:spPr bwMode="auto">
            <a:xfrm>
              <a:off x="4111" y="3189"/>
              <a:ext cx="7" cy="151"/>
            </a:xfrm>
            <a:custGeom>
              <a:avLst/>
              <a:gdLst>
                <a:gd name="T0" fmla="*/ 3 w 3"/>
                <a:gd name="T1" fmla="*/ 0 h 64"/>
                <a:gd name="T2" fmla="*/ 3 w 3"/>
                <a:gd name="T3" fmla="*/ 64 h 64"/>
                <a:gd name="T4" fmla="*/ 1 w 3"/>
                <a:gd name="T5" fmla="*/ 63 h 64"/>
                <a:gd name="T6" fmla="*/ 0 w 3"/>
                <a:gd name="T7" fmla="*/ 63 h 64"/>
                <a:gd name="T8" fmla="*/ 0 w 3"/>
                <a:gd name="T9" fmla="*/ 0 h 64"/>
                <a:gd name="T10" fmla="*/ 3 w 3"/>
                <a:gd name="T11" fmla="*/ 0 h 64"/>
              </a:gdLst>
              <a:ahLst/>
              <a:cxnLst>
                <a:cxn ang="0">
                  <a:pos x="T0" y="T1"/>
                </a:cxn>
                <a:cxn ang="0">
                  <a:pos x="T2" y="T3"/>
                </a:cxn>
                <a:cxn ang="0">
                  <a:pos x="T4" y="T5"/>
                </a:cxn>
                <a:cxn ang="0">
                  <a:pos x="T6" y="T7"/>
                </a:cxn>
                <a:cxn ang="0">
                  <a:pos x="T8" y="T9"/>
                </a:cxn>
                <a:cxn ang="0">
                  <a:pos x="T10" y="T11"/>
                </a:cxn>
              </a:cxnLst>
              <a:rect l="0" t="0" r="r" b="b"/>
              <a:pathLst>
                <a:path w="3" h="64">
                  <a:moveTo>
                    <a:pt x="3" y="0"/>
                  </a:moveTo>
                  <a:cubicBezTo>
                    <a:pt x="3" y="64"/>
                    <a:pt x="3" y="64"/>
                    <a:pt x="3" y="64"/>
                  </a:cubicBezTo>
                  <a:cubicBezTo>
                    <a:pt x="3" y="63"/>
                    <a:pt x="2" y="63"/>
                    <a:pt x="1" y="63"/>
                  </a:cubicBezTo>
                  <a:cubicBezTo>
                    <a:pt x="0" y="63"/>
                    <a:pt x="0" y="63"/>
                    <a:pt x="0" y="6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 name="Freeform 444"/>
            <p:cNvSpPr/>
            <p:nvPr/>
          </p:nvSpPr>
          <p:spPr bwMode="auto">
            <a:xfrm>
              <a:off x="4154" y="3189"/>
              <a:ext cx="9" cy="161"/>
            </a:xfrm>
            <a:custGeom>
              <a:avLst/>
              <a:gdLst>
                <a:gd name="T0" fmla="*/ 4 w 4"/>
                <a:gd name="T1" fmla="*/ 0 h 68"/>
                <a:gd name="T2" fmla="*/ 4 w 4"/>
                <a:gd name="T3" fmla="*/ 68 h 68"/>
                <a:gd name="T4" fmla="*/ 0 w 4"/>
                <a:gd name="T5" fmla="*/ 67 h 68"/>
                <a:gd name="T6" fmla="*/ 0 w 4"/>
                <a:gd name="T7" fmla="*/ 0 h 68"/>
                <a:gd name="T8" fmla="*/ 4 w 4"/>
                <a:gd name="T9" fmla="*/ 0 h 68"/>
              </a:gdLst>
              <a:ahLst/>
              <a:cxnLst>
                <a:cxn ang="0">
                  <a:pos x="T0" y="T1"/>
                </a:cxn>
                <a:cxn ang="0">
                  <a:pos x="T2" y="T3"/>
                </a:cxn>
                <a:cxn ang="0">
                  <a:pos x="T4" y="T5"/>
                </a:cxn>
                <a:cxn ang="0">
                  <a:pos x="T6" y="T7"/>
                </a:cxn>
                <a:cxn ang="0">
                  <a:pos x="T8" y="T9"/>
                </a:cxn>
              </a:cxnLst>
              <a:rect l="0" t="0" r="r" b="b"/>
              <a:pathLst>
                <a:path w="4" h="68">
                  <a:moveTo>
                    <a:pt x="4" y="0"/>
                  </a:moveTo>
                  <a:cubicBezTo>
                    <a:pt x="4" y="68"/>
                    <a:pt x="4" y="68"/>
                    <a:pt x="4" y="68"/>
                  </a:cubicBezTo>
                  <a:cubicBezTo>
                    <a:pt x="3" y="68"/>
                    <a:pt x="1" y="67"/>
                    <a:pt x="0" y="6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 name="Freeform 445"/>
            <p:cNvSpPr/>
            <p:nvPr/>
          </p:nvSpPr>
          <p:spPr bwMode="auto">
            <a:xfrm>
              <a:off x="4199" y="3189"/>
              <a:ext cx="9" cy="168"/>
            </a:xfrm>
            <a:custGeom>
              <a:avLst/>
              <a:gdLst>
                <a:gd name="T0" fmla="*/ 4 w 4"/>
                <a:gd name="T1" fmla="*/ 0 h 71"/>
                <a:gd name="T2" fmla="*/ 4 w 4"/>
                <a:gd name="T3" fmla="*/ 71 h 71"/>
                <a:gd name="T4" fmla="*/ 0 w 4"/>
                <a:gd name="T5" fmla="*/ 70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2" y="71"/>
                    <a:pt x="1" y="70"/>
                    <a:pt x="0" y="7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 name="Freeform 446"/>
            <p:cNvSpPr/>
            <p:nvPr/>
          </p:nvSpPr>
          <p:spPr bwMode="auto">
            <a:xfrm>
              <a:off x="4241" y="3189"/>
              <a:ext cx="10" cy="173"/>
            </a:xfrm>
            <a:custGeom>
              <a:avLst/>
              <a:gdLst>
                <a:gd name="T0" fmla="*/ 4 w 4"/>
                <a:gd name="T1" fmla="*/ 0 h 73"/>
                <a:gd name="T2" fmla="*/ 4 w 4"/>
                <a:gd name="T3" fmla="*/ 73 h 73"/>
                <a:gd name="T4" fmla="*/ 0 w 4"/>
                <a:gd name="T5" fmla="*/ 72 h 73"/>
                <a:gd name="T6" fmla="*/ 0 w 4"/>
                <a:gd name="T7" fmla="*/ 0 h 73"/>
                <a:gd name="T8" fmla="*/ 4 w 4"/>
                <a:gd name="T9" fmla="*/ 0 h 73"/>
              </a:gdLst>
              <a:ahLst/>
              <a:cxnLst>
                <a:cxn ang="0">
                  <a:pos x="T0" y="T1"/>
                </a:cxn>
                <a:cxn ang="0">
                  <a:pos x="T2" y="T3"/>
                </a:cxn>
                <a:cxn ang="0">
                  <a:pos x="T4" y="T5"/>
                </a:cxn>
                <a:cxn ang="0">
                  <a:pos x="T6" y="T7"/>
                </a:cxn>
                <a:cxn ang="0">
                  <a:pos x="T8" y="T9"/>
                </a:cxn>
              </a:cxnLst>
              <a:rect l="0" t="0" r="r" b="b"/>
              <a:pathLst>
                <a:path w="4" h="73">
                  <a:moveTo>
                    <a:pt x="4" y="0"/>
                  </a:moveTo>
                  <a:cubicBezTo>
                    <a:pt x="4" y="73"/>
                    <a:pt x="4" y="73"/>
                    <a:pt x="4" y="73"/>
                  </a:cubicBezTo>
                  <a:cubicBezTo>
                    <a:pt x="3" y="73"/>
                    <a:pt x="2" y="72"/>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 name="Freeform 447"/>
            <p:cNvSpPr/>
            <p:nvPr/>
          </p:nvSpPr>
          <p:spPr bwMode="auto">
            <a:xfrm>
              <a:off x="4286" y="3189"/>
              <a:ext cx="10" cy="175"/>
            </a:xfrm>
            <a:custGeom>
              <a:avLst/>
              <a:gdLst>
                <a:gd name="T0" fmla="*/ 4 w 4"/>
                <a:gd name="T1" fmla="*/ 0 h 74"/>
                <a:gd name="T2" fmla="*/ 4 w 4"/>
                <a:gd name="T3" fmla="*/ 74 h 74"/>
                <a:gd name="T4" fmla="*/ 0 w 4"/>
                <a:gd name="T5" fmla="*/ 73 h 74"/>
                <a:gd name="T6" fmla="*/ 0 w 4"/>
                <a:gd name="T7" fmla="*/ 0 h 74"/>
                <a:gd name="T8" fmla="*/ 4 w 4"/>
                <a:gd name="T9" fmla="*/ 0 h 74"/>
              </a:gdLst>
              <a:ahLst/>
              <a:cxnLst>
                <a:cxn ang="0">
                  <a:pos x="T0" y="T1"/>
                </a:cxn>
                <a:cxn ang="0">
                  <a:pos x="T2" y="T3"/>
                </a:cxn>
                <a:cxn ang="0">
                  <a:pos x="T4" y="T5"/>
                </a:cxn>
                <a:cxn ang="0">
                  <a:pos x="T6" y="T7"/>
                </a:cxn>
                <a:cxn ang="0">
                  <a:pos x="T8" y="T9"/>
                </a:cxn>
              </a:cxnLst>
              <a:rect l="0" t="0" r="r" b="b"/>
              <a:pathLst>
                <a:path w="4" h="74">
                  <a:moveTo>
                    <a:pt x="4" y="0"/>
                  </a:moveTo>
                  <a:cubicBezTo>
                    <a:pt x="4" y="74"/>
                    <a:pt x="4" y="74"/>
                    <a:pt x="4" y="74"/>
                  </a:cubicBezTo>
                  <a:cubicBezTo>
                    <a:pt x="2" y="74"/>
                    <a:pt x="1" y="74"/>
                    <a:pt x="0" y="73"/>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 name="Freeform 448"/>
            <p:cNvSpPr/>
            <p:nvPr/>
          </p:nvSpPr>
          <p:spPr bwMode="auto">
            <a:xfrm>
              <a:off x="4329" y="3189"/>
              <a:ext cx="9" cy="175"/>
            </a:xfrm>
            <a:custGeom>
              <a:avLst/>
              <a:gdLst>
                <a:gd name="T0" fmla="*/ 4 w 4"/>
                <a:gd name="T1" fmla="*/ 0 h 74"/>
                <a:gd name="T2" fmla="*/ 4 w 4"/>
                <a:gd name="T3" fmla="*/ 74 h 74"/>
                <a:gd name="T4" fmla="*/ 2 w 4"/>
                <a:gd name="T5" fmla="*/ 74 h 74"/>
                <a:gd name="T6" fmla="*/ 0 w 4"/>
                <a:gd name="T7" fmla="*/ 74 h 74"/>
                <a:gd name="T8" fmla="*/ 0 w 4"/>
                <a:gd name="T9" fmla="*/ 0 h 74"/>
                <a:gd name="T10" fmla="*/ 4 w 4"/>
                <a:gd name="T11" fmla="*/ 0 h 74"/>
              </a:gdLst>
              <a:ahLst/>
              <a:cxnLst>
                <a:cxn ang="0">
                  <a:pos x="T0" y="T1"/>
                </a:cxn>
                <a:cxn ang="0">
                  <a:pos x="T2" y="T3"/>
                </a:cxn>
                <a:cxn ang="0">
                  <a:pos x="T4" y="T5"/>
                </a:cxn>
                <a:cxn ang="0">
                  <a:pos x="T6" y="T7"/>
                </a:cxn>
                <a:cxn ang="0">
                  <a:pos x="T8" y="T9"/>
                </a:cxn>
                <a:cxn ang="0">
                  <a:pos x="T10" y="T11"/>
                </a:cxn>
              </a:cxnLst>
              <a:rect l="0" t="0" r="r" b="b"/>
              <a:pathLst>
                <a:path w="4" h="74">
                  <a:moveTo>
                    <a:pt x="4" y="0"/>
                  </a:moveTo>
                  <a:cubicBezTo>
                    <a:pt x="4" y="74"/>
                    <a:pt x="4" y="74"/>
                    <a:pt x="4" y="74"/>
                  </a:cubicBezTo>
                  <a:cubicBezTo>
                    <a:pt x="3" y="74"/>
                    <a:pt x="3" y="74"/>
                    <a:pt x="2" y="74"/>
                  </a:cubicBezTo>
                  <a:cubicBezTo>
                    <a:pt x="1" y="74"/>
                    <a:pt x="1"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 name="Freeform 449"/>
            <p:cNvSpPr/>
            <p:nvPr/>
          </p:nvSpPr>
          <p:spPr bwMode="auto">
            <a:xfrm>
              <a:off x="4374" y="3186"/>
              <a:ext cx="9" cy="178"/>
            </a:xfrm>
            <a:custGeom>
              <a:avLst/>
              <a:gdLst>
                <a:gd name="T0" fmla="*/ 4 w 4"/>
                <a:gd name="T1" fmla="*/ 0 h 75"/>
                <a:gd name="T2" fmla="*/ 4 w 4"/>
                <a:gd name="T3" fmla="*/ 74 h 75"/>
                <a:gd name="T4" fmla="*/ 0 w 4"/>
                <a:gd name="T5" fmla="*/ 75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4"/>
                    <a:pt x="4" y="74"/>
                    <a:pt x="4" y="74"/>
                  </a:cubicBezTo>
                  <a:cubicBezTo>
                    <a:pt x="3" y="74"/>
                    <a:pt x="1" y="75"/>
                    <a:pt x="0" y="7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2" name="Freeform 450"/>
            <p:cNvSpPr/>
            <p:nvPr/>
          </p:nvSpPr>
          <p:spPr bwMode="auto">
            <a:xfrm>
              <a:off x="4419" y="3186"/>
              <a:ext cx="7" cy="173"/>
            </a:xfrm>
            <a:custGeom>
              <a:avLst/>
              <a:gdLst>
                <a:gd name="T0" fmla="*/ 3 w 3"/>
                <a:gd name="T1" fmla="*/ 0 h 73"/>
                <a:gd name="T2" fmla="*/ 3 w 3"/>
                <a:gd name="T3" fmla="*/ 73 h 73"/>
                <a:gd name="T4" fmla="*/ 0 w 3"/>
                <a:gd name="T5" fmla="*/ 73 h 73"/>
                <a:gd name="T6" fmla="*/ 0 w 3"/>
                <a:gd name="T7" fmla="*/ 0 h 73"/>
                <a:gd name="T8" fmla="*/ 3 w 3"/>
                <a:gd name="T9" fmla="*/ 0 h 73"/>
              </a:gdLst>
              <a:ahLst/>
              <a:cxnLst>
                <a:cxn ang="0">
                  <a:pos x="T0" y="T1"/>
                </a:cxn>
                <a:cxn ang="0">
                  <a:pos x="T2" y="T3"/>
                </a:cxn>
                <a:cxn ang="0">
                  <a:pos x="T4" y="T5"/>
                </a:cxn>
                <a:cxn ang="0">
                  <a:pos x="T6" y="T7"/>
                </a:cxn>
                <a:cxn ang="0">
                  <a:pos x="T8" y="T9"/>
                </a:cxn>
              </a:cxnLst>
              <a:rect l="0" t="0" r="r" b="b"/>
              <a:pathLst>
                <a:path w="3" h="73">
                  <a:moveTo>
                    <a:pt x="3" y="0"/>
                  </a:moveTo>
                  <a:cubicBezTo>
                    <a:pt x="3" y="73"/>
                    <a:pt x="3" y="73"/>
                    <a:pt x="3" y="73"/>
                  </a:cubicBezTo>
                  <a:cubicBezTo>
                    <a:pt x="2" y="73"/>
                    <a:pt x="1" y="73"/>
                    <a:pt x="0" y="7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3" name="Freeform 451"/>
            <p:cNvSpPr/>
            <p:nvPr/>
          </p:nvSpPr>
          <p:spPr bwMode="auto">
            <a:xfrm>
              <a:off x="4462" y="3186"/>
              <a:ext cx="9" cy="171"/>
            </a:xfrm>
            <a:custGeom>
              <a:avLst/>
              <a:gdLst>
                <a:gd name="T0" fmla="*/ 4 w 4"/>
                <a:gd name="T1" fmla="*/ 0 h 72"/>
                <a:gd name="T2" fmla="*/ 4 w 4"/>
                <a:gd name="T3" fmla="*/ 71 h 72"/>
                <a:gd name="T4" fmla="*/ 0 w 4"/>
                <a:gd name="T5" fmla="*/ 72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1"/>
                    <a:pt x="4" y="71"/>
                    <a:pt x="4" y="71"/>
                  </a:cubicBezTo>
                  <a:cubicBezTo>
                    <a:pt x="3" y="71"/>
                    <a:pt x="1" y="71"/>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4" name="Freeform 452"/>
            <p:cNvSpPr/>
            <p:nvPr/>
          </p:nvSpPr>
          <p:spPr bwMode="auto">
            <a:xfrm>
              <a:off x="4507" y="3186"/>
              <a:ext cx="9" cy="164"/>
            </a:xfrm>
            <a:custGeom>
              <a:avLst/>
              <a:gdLst>
                <a:gd name="T0" fmla="*/ 4 w 4"/>
                <a:gd name="T1" fmla="*/ 0 h 69"/>
                <a:gd name="T2" fmla="*/ 4 w 4"/>
                <a:gd name="T3" fmla="*/ 68 h 69"/>
                <a:gd name="T4" fmla="*/ 0 w 4"/>
                <a:gd name="T5" fmla="*/ 69 h 69"/>
                <a:gd name="T6" fmla="*/ 0 w 4"/>
                <a:gd name="T7" fmla="*/ 0 h 69"/>
                <a:gd name="T8" fmla="*/ 4 w 4"/>
                <a:gd name="T9" fmla="*/ 0 h 69"/>
              </a:gdLst>
              <a:ahLst/>
              <a:cxnLst>
                <a:cxn ang="0">
                  <a:pos x="T0" y="T1"/>
                </a:cxn>
                <a:cxn ang="0">
                  <a:pos x="T2" y="T3"/>
                </a:cxn>
                <a:cxn ang="0">
                  <a:pos x="T4" y="T5"/>
                </a:cxn>
                <a:cxn ang="0">
                  <a:pos x="T6" y="T7"/>
                </a:cxn>
                <a:cxn ang="0">
                  <a:pos x="T8" y="T9"/>
                </a:cxn>
              </a:cxnLst>
              <a:rect l="0" t="0" r="r" b="b"/>
              <a:pathLst>
                <a:path w="4" h="69">
                  <a:moveTo>
                    <a:pt x="4" y="0"/>
                  </a:moveTo>
                  <a:cubicBezTo>
                    <a:pt x="4" y="68"/>
                    <a:pt x="4" y="68"/>
                    <a:pt x="4" y="68"/>
                  </a:cubicBezTo>
                  <a:cubicBezTo>
                    <a:pt x="2" y="68"/>
                    <a:pt x="1" y="68"/>
                    <a:pt x="0" y="6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5" name="Freeform 453"/>
            <p:cNvSpPr/>
            <p:nvPr/>
          </p:nvSpPr>
          <p:spPr bwMode="auto">
            <a:xfrm>
              <a:off x="4549" y="3186"/>
              <a:ext cx="10" cy="152"/>
            </a:xfrm>
            <a:custGeom>
              <a:avLst/>
              <a:gdLst>
                <a:gd name="T0" fmla="*/ 4 w 4"/>
                <a:gd name="T1" fmla="*/ 0 h 64"/>
                <a:gd name="T2" fmla="*/ 4 w 4"/>
                <a:gd name="T3" fmla="*/ 63 h 64"/>
                <a:gd name="T4" fmla="*/ 0 w 4"/>
                <a:gd name="T5" fmla="*/ 64 h 64"/>
                <a:gd name="T6" fmla="*/ 0 w 4"/>
                <a:gd name="T7" fmla="*/ 0 h 64"/>
                <a:gd name="T8" fmla="*/ 4 w 4"/>
                <a:gd name="T9" fmla="*/ 0 h 64"/>
              </a:gdLst>
              <a:ahLst/>
              <a:cxnLst>
                <a:cxn ang="0">
                  <a:pos x="T0" y="T1"/>
                </a:cxn>
                <a:cxn ang="0">
                  <a:pos x="T2" y="T3"/>
                </a:cxn>
                <a:cxn ang="0">
                  <a:pos x="T4" y="T5"/>
                </a:cxn>
                <a:cxn ang="0">
                  <a:pos x="T6" y="T7"/>
                </a:cxn>
                <a:cxn ang="0">
                  <a:pos x="T8" y="T9"/>
                </a:cxn>
              </a:cxnLst>
              <a:rect l="0" t="0" r="r" b="b"/>
              <a:pathLst>
                <a:path w="4" h="64">
                  <a:moveTo>
                    <a:pt x="4" y="0"/>
                  </a:moveTo>
                  <a:cubicBezTo>
                    <a:pt x="4" y="63"/>
                    <a:pt x="4" y="63"/>
                    <a:pt x="4" y="63"/>
                  </a:cubicBezTo>
                  <a:cubicBezTo>
                    <a:pt x="3" y="64"/>
                    <a:pt x="2" y="64"/>
                    <a:pt x="0" y="6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6" name="Freeform 454"/>
            <p:cNvSpPr/>
            <p:nvPr/>
          </p:nvSpPr>
          <p:spPr bwMode="auto">
            <a:xfrm>
              <a:off x="4594" y="3186"/>
              <a:ext cx="10" cy="138"/>
            </a:xfrm>
            <a:custGeom>
              <a:avLst/>
              <a:gdLst>
                <a:gd name="T0" fmla="*/ 4 w 4"/>
                <a:gd name="T1" fmla="*/ 0 h 58"/>
                <a:gd name="T2" fmla="*/ 4 w 4"/>
                <a:gd name="T3" fmla="*/ 57 h 58"/>
                <a:gd name="T4" fmla="*/ 0 w 4"/>
                <a:gd name="T5" fmla="*/ 58 h 58"/>
                <a:gd name="T6" fmla="*/ 0 w 4"/>
                <a:gd name="T7" fmla="*/ 0 h 58"/>
                <a:gd name="T8" fmla="*/ 4 w 4"/>
                <a:gd name="T9" fmla="*/ 0 h 58"/>
              </a:gdLst>
              <a:ahLst/>
              <a:cxnLst>
                <a:cxn ang="0">
                  <a:pos x="T0" y="T1"/>
                </a:cxn>
                <a:cxn ang="0">
                  <a:pos x="T2" y="T3"/>
                </a:cxn>
                <a:cxn ang="0">
                  <a:pos x="T4" y="T5"/>
                </a:cxn>
                <a:cxn ang="0">
                  <a:pos x="T6" y="T7"/>
                </a:cxn>
                <a:cxn ang="0">
                  <a:pos x="T8" y="T9"/>
                </a:cxn>
              </a:cxnLst>
              <a:rect l="0" t="0" r="r" b="b"/>
              <a:pathLst>
                <a:path w="4" h="58">
                  <a:moveTo>
                    <a:pt x="4" y="0"/>
                  </a:moveTo>
                  <a:cubicBezTo>
                    <a:pt x="4" y="57"/>
                    <a:pt x="4" y="57"/>
                    <a:pt x="4" y="57"/>
                  </a:cubicBezTo>
                  <a:cubicBezTo>
                    <a:pt x="2" y="57"/>
                    <a:pt x="1" y="58"/>
                    <a:pt x="0" y="58"/>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7" name="Freeform 455"/>
            <p:cNvSpPr/>
            <p:nvPr/>
          </p:nvSpPr>
          <p:spPr bwMode="auto">
            <a:xfrm>
              <a:off x="4637" y="3186"/>
              <a:ext cx="9" cy="116"/>
            </a:xfrm>
            <a:custGeom>
              <a:avLst/>
              <a:gdLst>
                <a:gd name="T0" fmla="*/ 4 w 4"/>
                <a:gd name="T1" fmla="*/ 0 h 49"/>
                <a:gd name="T2" fmla="*/ 4 w 4"/>
                <a:gd name="T3" fmla="*/ 46 h 49"/>
                <a:gd name="T4" fmla="*/ 0 w 4"/>
                <a:gd name="T5" fmla="*/ 49 h 49"/>
                <a:gd name="T6" fmla="*/ 0 w 4"/>
                <a:gd name="T7" fmla="*/ 0 h 49"/>
                <a:gd name="T8" fmla="*/ 4 w 4"/>
                <a:gd name="T9" fmla="*/ 0 h 49"/>
              </a:gdLst>
              <a:ahLst/>
              <a:cxnLst>
                <a:cxn ang="0">
                  <a:pos x="T0" y="T1"/>
                </a:cxn>
                <a:cxn ang="0">
                  <a:pos x="T2" y="T3"/>
                </a:cxn>
                <a:cxn ang="0">
                  <a:pos x="T4" y="T5"/>
                </a:cxn>
                <a:cxn ang="0">
                  <a:pos x="T6" y="T7"/>
                </a:cxn>
                <a:cxn ang="0">
                  <a:pos x="T8" y="T9"/>
                </a:cxn>
              </a:cxnLst>
              <a:rect l="0" t="0" r="r" b="b"/>
              <a:pathLst>
                <a:path w="4" h="49">
                  <a:moveTo>
                    <a:pt x="4" y="0"/>
                  </a:moveTo>
                  <a:cubicBezTo>
                    <a:pt x="4" y="46"/>
                    <a:pt x="4" y="46"/>
                    <a:pt x="4" y="46"/>
                  </a:cubicBezTo>
                  <a:cubicBezTo>
                    <a:pt x="3" y="47"/>
                    <a:pt x="2" y="48"/>
                    <a:pt x="0" y="49"/>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8" name="Freeform 456"/>
            <p:cNvSpPr/>
            <p:nvPr/>
          </p:nvSpPr>
          <p:spPr bwMode="auto">
            <a:xfrm>
              <a:off x="4002" y="3094"/>
              <a:ext cx="663" cy="187"/>
            </a:xfrm>
            <a:custGeom>
              <a:avLst/>
              <a:gdLst>
                <a:gd name="T0" fmla="*/ 280 w 280"/>
                <a:gd name="T1" fmla="*/ 40 h 79"/>
                <a:gd name="T2" fmla="*/ 140 w 280"/>
                <a:gd name="T3" fmla="*/ 79 h 79"/>
                <a:gd name="T4" fmla="*/ 109 w 280"/>
                <a:gd name="T5" fmla="*/ 78 h 79"/>
                <a:gd name="T6" fmla="*/ 74 w 280"/>
                <a:gd name="T7" fmla="*/ 75 h 79"/>
                <a:gd name="T8" fmla="*/ 47 w 280"/>
                <a:gd name="T9" fmla="*/ 69 h 79"/>
                <a:gd name="T10" fmla="*/ 40 w 280"/>
                <a:gd name="T11" fmla="*/ 67 h 79"/>
                <a:gd name="T12" fmla="*/ 14 w 280"/>
                <a:gd name="T13" fmla="*/ 57 h 79"/>
                <a:gd name="T14" fmla="*/ 10 w 280"/>
                <a:gd name="T15" fmla="*/ 55 h 79"/>
                <a:gd name="T16" fmla="*/ 0 w 280"/>
                <a:gd name="T17" fmla="*/ 40 h 79"/>
                <a:gd name="T18" fmla="*/ 0 w 280"/>
                <a:gd name="T19" fmla="*/ 38 h 79"/>
                <a:gd name="T20" fmla="*/ 140 w 280"/>
                <a:gd name="T21" fmla="*/ 0 h 79"/>
                <a:gd name="T22" fmla="*/ 192 w 280"/>
                <a:gd name="T23" fmla="*/ 3 h 79"/>
                <a:gd name="T24" fmla="*/ 202 w 280"/>
                <a:gd name="T25" fmla="*/ 4 h 79"/>
                <a:gd name="T26" fmla="*/ 237 w 280"/>
                <a:gd name="T27" fmla="*/ 11 h 79"/>
                <a:gd name="T28" fmla="*/ 244 w 280"/>
                <a:gd name="T29" fmla="*/ 13 h 79"/>
                <a:gd name="T30" fmla="*/ 263 w 280"/>
                <a:gd name="T31" fmla="*/ 21 h 79"/>
                <a:gd name="T32" fmla="*/ 276 w 280"/>
                <a:gd name="T33" fmla="*/ 31 h 79"/>
                <a:gd name="T34" fmla="*/ 280 w 280"/>
                <a:gd name="T35" fmla="*/ 38 h 79"/>
                <a:gd name="T36" fmla="*/ 280 w 280"/>
                <a:gd name="T37"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79">
                  <a:moveTo>
                    <a:pt x="280" y="40"/>
                  </a:moveTo>
                  <a:cubicBezTo>
                    <a:pt x="280" y="62"/>
                    <a:pt x="217" y="79"/>
                    <a:pt x="140" y="79"/>
                  </a:cubicBezTo>
                  <a:cubicBezTo>
                    <a:pt x="129" y="79"/>
                    <a:pt x="119" y="79"/>
                    <a:pt x="109" y="78"/>
                  </a:cubicBezTo>
                  <a:cubicBezTo>
                    <a:pt x="97" y="78"/>
                    <a:pt x="85" y="76"/>
                    <a:pt x="74" y="75"/>
                  </a:cubicBezTo>
                  <a:cubicBezTo>
                    <a:pt x="64" y="73"/>
                    <a:pt x="55" y="71"/>
                    <a:pt x="47" y="69"/>
                  </a:cubicBezTo>
                  <a:cubicBezTo>
                    <a:pt x="44" y="69"/>
                    <a:pt x="42" y="68"/>
                    <a:pt x="40" y="67"/>
                  </a:cubicBezTo>
                  <a:cubicBezTo>
                    <a:pt x="29" y="64"/>
                    <a:pt x="21" y="61"/>
                    <a:pt x="14" y="57"/>
                  </a:cubicBezTo>
                  <a:cubicBezTo>
                    <a:pt x="13" y="56"/>
                    <a:pt x="12" y="56"/>
                    <a:pt x="10" y="55"/>
                  </a:cubicBezTo>
                  <a:cubicBezTo>
                    <a:pt x="4" y="50"/>
                    <a:pt x="0" y="45"/>
                    <a:pt x="0" y="40"/>
                  </a:cubicBezTo>
                  <a:cubicBezTo>
                    <a:pt x="0" y="39"/>
                    <a:pt x="0" y="39"/>
                    <a:pt x="0" y="38"/>
                  </a:cubicBezTo>
                  <a:cubicBezTo>
                    <a:pt x="3" y="17"/>
                    <a:pt x="64" y="0"/>
                    <a:pt x="140" y="0"/>
                  </a:cubicBezTo>
                  <a:cubicBezTo>
                    <a:pt x="158" y="0"/>
                    <a:pt x="176" y="1"/>
                    <a:pt x="192" y="3"/>
                  </a:cubicBezTo>
                  <a:cubicBezTo>
                    <a:pt x="195" y="3"/>
                    <a:pt x="198" y="4"/>
                    <a:pt x="202" y="4"/>
                  </a:cubicBezTo>
                  <a:cubicBezTo>
                    <a:pt x="215" y="6"/>
                    <a:pt x="227" y="8"/>
                    <a:pt x="237" y="11"/>
                  </a:cubicBezTo>
                  <a:cubicBezTo>
                    <a:pt x="239" y="12"/>
                    <a:pt x="242" y="12"/>
                    <a:pt x="244" y="13"/>
                  </a:cubicBezTo>
                  <a:cubicBezTo>
                    <a:pt x="251" y="16"/>
                    <a:pt x="258" y="18"/>
                    <a:pt x="263" y="21"/>
                  </a:cubicBezTo>
                  <a:cubicBezTo>
                    <a:pt x="269" y="24"/>
                    <a:pt x="273" y="27"/>
                    <a:pt x="276" y="31"/>
                  </a:cubicBezTo>
                  <a:cubicBezTo>
                    <a:pt x="278" y="33"/>
                    <a:pt x="279" y="36"/>
                    <a:pt x="280" y="38"/>
                  </a:cubicBezTo>
                  <a:cubicBezTo>
                    <a:pt x="280" y="39"/>
                    <a:pt x="280" y="39"/>
                    <a:pt x="280" y="4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9" name="Rectangle 457"/>
            <p:cNvSpPr>
              <a:spLocks noChangeArrowheads="1"/>
            </p:cNvSpPr>
            <p:nvPr/>
          </p:nvSpPr>
          <p:spPr bwMode="auto">
            <a:xfrm>
              <a:off x="4177" y="3165"/>
              <a:ext cx="479" cy="114"/>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0" name="Freeform 458"/>
            <p:cNvSpPr/>
            <p:nvPr/>
          </p:nvSpPr>
          <p:spPr bwMode="auto">
            <a:xfrm>
              <a:off x="4026" y="3210"/>
              <a:ext cx="59" cy="19"/>
            </a:xfrm>
            <a:custGeom>
              <a:avLst/>
              <a:gdLst>
                <a:gd name="T0" fmla="*/ 20 w 25"/>
                <a:gd name="T1" fmla="*/ 0 h 8"/>
                <a:gd name="T2" fmla="*/ 0 w 25"/>
                <a:gd name="T3" fmla="*/ 6 h 8"/>
                <a:gd name="T4" fmla="*/ 4 w 25"/>
                <a:gd name="T5" fmla="*/ 8 h 8"/>
                <a:gd name="T6" fmla="*/ 25 w 25"/>
                <a:gd name="T7" fmla="*/ 2 h 8"/>
                <a:gd name="T8" fmla="*/ 25 w 25"/>
                <a:gd name="T9" fmla="*/ 2 h 8"/>
                <a:gd name="T10" fmla="*/ 20 w 25"/>
                <a:gd name="T11" fmla="*/ 0 h 8"/>
              </a:gdLst>
              <a:ahLst/>
              <a:cxnLst>
                <a:cxn ang="0">
                  <a:pos x="T0" y="T1"/>
                </a:cxn>
                <a:cxn ang="0">
                  <a:pos x="T2" y="T3"/>
                </a:cxn>
                <a:cxn ang="0">
                  <a:pos x="T4" y="T5"/>
                </a:cxn>
                <a:cxn ang="0">
                  <a:pos x="T6" y="T7"/>
                </a:cxn>
                <a:cxn ang="0">
                  <a:pos x="T8" y="T9"/>
                </a:cxn>
                <a:cxn ang="0">
                  <a:pos x="T10" y="T11"/>
                </a:cxn>
              </a:cxnLst>
              <a:rect l="0" t="0" r="r" b="b"/>
              <a:pathLst>
                <a:path w="25" h="8">
                  <a:moveTo>
                    <a:pt x="20" y="0"/>
                  </a:moveTo>
                  <a:cubicBezTo>
                    <a:pt x="0" y="6"/>
                    <a:pt x="0" y="6"/>
                    <a:pt x="0" y="6"/>
                  </a:cubicBezTo>
                  <a:cubicBezTo>
                    <a:pt x="2" y="7"/>
                    <a:pt x="3" y="7"/>
                    <a:pt x="4" y="8"/>
                  </a:cubicBezTo>
                  <a:cubicBezTo>
                    <a:pt x="25" y="2"/>
                    <a:pt x="25" y="2"/>
                    <a:pt x="25" y="2"/>
                  </a:cubicBezTo>
                  <a:cubicBezTo>
                    <a:pt x="25" y="2"/>
                    <a:pt x="25" y="2"/>
                    <a:pt x="25" y="2"/>
                  </a:cubicBezTo>
                  <a:cubicBezTo>
                    <a:pt x="23" y="1"/>
                    <a:pt x="22" y="1"/>
                    <a:pt x="2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1" name="Freeform 459"/>
            <p:cNvSpPr/>
            <p:nvPr/>
          </p:nvSpPr>
          <p:spPr bwMode="auto">
            <a:xfrm>
              <a:off x="4097" y="3241"/>
              <a:ext cx="64" cy="16"/>
            </a:xfrm>
            <a:custGeom>
              <a:avLst/>
              <a:gdLst>
                <a:gd name="T0" fmla="*/ 19 w 27"/>
                <a:gd name="T1" fmla="*/ 0 h 7"/>
                <a:gd name="T2" fmla="*/ 0 w 27"/>
                <a:gd name="T3" fmla="*/ 5 h 7"/>
                <a:gd name="T4" fmla="*/ 7 w 27"/>
                <a:gd name="T5" fmla="*/ 7 h 7"/>
                <a:gd name="T6" fmla="*/ 27 w 27"/>
                <a:gd name="T7" fmla="*/ 2 h 7"/>
                <a:gd name="T8" fmla="*/ 20 w 27"/>
                <a:gd name="T9" fmla="*/ 0 h 7"/>
                <a:gd name="T10" fmla="*/ 19 w 27"/>
                <a:gd name="T11" fmla="*/ 0 h 7"/>
              </a:gdLst>
              <a:ahLst/>
              <a:cxnLst>
                <a:cxn ang="0">
                  <a:pos x="T0" y="T1"/>
                </a:cxn>
                <a:cxn ang="0">
                  <a:pos x="T2" y="T3"/>
                </a:cxn>
                <a:cxn ang="0">
                  <a:pos x="T4" y="T5"/>
                </a:cxn>
                <a:cxn ang="0">
                  <a:pos x="T6" y="T7"/>
                </a:cxn>
                <a:cxn ang="0">
                  <a:pos x="T8" y="T9"/>
                </a:cxn>
                <a:cxn ang="0">
                  <a:pos x="T10" y="T11"/>
                </a:cxn>
              </a:cxnLst>
              <a:rect l="0" t="0" r="r" b="b"/>
              <a:pathLst>
                <a:path w="27" h="7">
                  <a:moveTo>
                    <a:pt x="19" y="0"/>
                  </a:moveTo>
                  <a:cubicBezTo>
                    <a:pt x="0" y="5"/>
                    <a:pt x="0" y="5"/>
                    <a:pt x="0" y="5"/>
                  </a:cubicBezTo>
                  <a:cubicBezTo>
                    <a:pt x="2" y="6"/>
                    <a:pt x="4" y="7"/>
                    <a:pt x="7" y="7"/>
                  </a:cubicBezTo>
                  <a:cubicBezTo>
                    <a:pt x="27" y="2"/>
                    <a:pt x="27" y="2"/>
                    <a:pt x="27" y="2"/>
                  </a:cubicBezTo>
                  <a:cubicBezTo>
                    <a:pt x="25" y="1"/>
                    <a:pt x="22" y="1"/>
                    <a:pt x="20" y="0"/>
                  </a:cubicBezTo>
                  <a:cubicBezTo>
                    <a:pt x="20" y="0"/>
                    <a:pt x="20" y="0"/>
                    <a:pt x="1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2" name="Freeform 460"/>
            <p:cNvSpPr/>
            <p:nvPr/>
          </p:nvSpPr>
          <p:spPr bwMode="auto">
            <a:xfrm>
              <a:off x="4068" y="3113"/>
              <a:ext cx="531" cy="149"/>
            </a:xfrm>
            <a:custGeom>
              <a:avLst/>
              <a:gdLst>
                <a:gd name="T0" fmla="*/ 224 w 224"/>
                <a:gd name="T1" fmla="*/ 32 h 63"/>
                <a:gd name="T2" fmla="*/ 223 w 224"/>
                <a:gd name="T3" fmla="*/ 33 h 63"/>
                <a:gd name="T4" fmla="*/ 112 w 224"/>
                <a:gd name="T5" fmla="*/ 63 h 63"/>
                <a:gd name="T6" fmla="*/ 0 w 224"/>
                <a:gd name="T7" fmla="*/ 33 h 63"/>
                <a:gd name="T8" fmla="*/ 0 w 224"/>
                <a:gd name="T9" fmla="*/ 32 h 63"/>
                <a:gd name="T10" fmla="*/ 112 w 224"/>
                <a:gd name="T11" fmla="*/ 0 h 63"/>
                <a:gd name="T12" fmla="*/ 224 w 224"/>
                <a:gd name="T13" fmla="*/ 32 h 63"/>
              </a:gdLst>
              <a:ahLst/>
              <a:cxnLst>
                <a:cxn ang="0">
                  <a:pos x="T0" y="T1"/>
                </a:cxn>
                <a:cxn ang="0">
                  <a:pos x="T2" y="T3"/>
                </a:cxn>
                <a:cxn ang="0">
                  <a:pos x="T4" y="T5"/>
                </a:cxn>
                <a:cxn ang="0">
                  <a:pos x="T6" y="T7"/>
                </a:cxn>
                <a:cxn ang="0">
                  <a:pos x="T8" y="T9"/>
                </a:cxn>
                <a:cxn ang="0">
                  <a:pos x="T10" y="T11"/>
                </a:cxn>
                <a:cxn ang="0">
                  <a:pos x="T12" y="T13"/>
                </a:cxn>
              </a:cxnLst>
              <a:rect l="0" t="0" r="r" b="b"/>
              <a:pathLst>
                <a:path w="224" h="63">
                  <a:moveTo>
                    <a:pt x="224" y="32"/>
                  </a:moveTo>
                  <a:cubicBezTo>
                    <a:pt x="224" y="32"/>
                    <a:pt x="223" y="33"/>
                    <a:pt x="223" y="33"/>
                  </a:cubicBezTo>
                  <a:cubicBezTo>
                    <a:pt x="221" y="50"/>
                    <a:pt x="172" y="63"/>
                    <a:pt x="112" y="63"/>
                  </a:cubicBezTo>
                  <a:cubicBezTo>
                    <a:pt x="52" y="63"/>
                    <a:pt x="3" y="50"/>
                    <a:pt x="0" y="33"/>
                  </a:cubicBezTo>
                  <a:cubicBezTo>
                    <a:pt x="0" y="33"/>
                    <a:pt x="0" y="32"/>
                    <a:pt x="0" y="32"/>
                  </a:cubicBezTo>
                  <a:cubicBezTo>
                    <a:pt x="0" y="14"/>
                    <a:pt x="50" y="0"/>
                    <a:pt x="112" y="0"/>
                  </a:cubicBezTo>
                  <a:cubicBezTo>
                    <a:pt x="173" y="0"/>
                    <a:pt x="224" y="14"/>
                    <a:pt x="224" y="3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3" name="Freeform 461"/>
            <p:cNvSpPr/>
            <p:nvPr/>
          </p:nvSpPr>
          <p:spPr bwMode="auto">
            <a:xfrm>
              <a:off x="4068" y="3120"/>
              <a:ext cx="528" cy="142"/>
            </a:xfrm>
            <a:custGeom>
              <a:avLst/>
              <a:gdLst>
                <a:gd name="T0" fmla="*/ 223 w 223"/>
                <a:gd name="T1" fmla="*/ 30 h 60"/>
                <a:gd name="T2" fmla="*/ 112 w 223"/>
                <a:gd name="T3" fmla="*/ 60 h 60"/>
                <a:gd name="T4" fmla="*/ 108 w 223"/>
                <a:gd name="T5" fmla="*/ 60 h 60"/>
                <a:gd name="T6" fmla="*/ 70 w 223"/>
                <a:gd name="T7" fmla="*/ 58 h 60"/>
                <a:gd name="T8" fmla="*/ 38 w 223"/>
                <a:gd name="T9" fmla="*/ 52 h 60"/>
                <a:gd name="T10" fmla="*/ 31 w 223"/>
                <a:gd name="T11" fmla="*/ 51 h 60"/>
                <a:gd name="T12" fmla="*/ 8 w 223"/>
                <a:gd name="T13" fmla="*/ 40 h 60"/>
                <a:gd name="T14" fmla="*/ 4 w 223"/>
                <a:gd name="T15" fmla="*/ 37 h 60"/>
                <a:gd name="T16" fmla="*/ 0 w 223"/>
                <a:gd name="T17" fmla="*/ 30 h 60"/>
                <a:gd name="T18" fmla="*/ 112 w 223"/>
                <a:gd name="T19" fmla="*/ 0 h 60"/>
                <a:gd name="T20" fmla="*/ 134 w 223"/>
                <a:gd name="T21" fmla="*/ 0 h 60"/>
                <a:gd name="T22" fmla="*/ 145 w 223"/>
                <a:gd name="T23" fmla="*/ 1 h 60"/>
                <a:gd name="T24" fmla="*/ 184 w 223"/>
                <a:gd name="T25" fmla="*/ 7 h 60"/>
                <a:gd name="T26" fmla="*/ 191 w 223"/>
                <a:gd name="T27" fmla="*/ 9 h 60"/>
                <a:gd name="T28" fmla="*/ 212 w 223"/>
                <a:gd name="T29" fmla="*/ 18 h 60"/>
                <a:gd name="T30" fmla="*/ 223 w 223"/>
                <a:gd name="T31" fmla="*/ 28 h 60"/>
                <a:gd name="T32" fmla="*/ 223 w 223"/>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60">
                  <a:moveTo>
                    <a:pt x="223" y="30"/>
                  </a:moveTo>
                  <a:cubicBezTo>
                    <a:pt x="221" y="47"/>
                    <a:pt x="172" y="60"/>
                    <a:pt x="112" y="60"/>
                  </a:cubicBezTo>
                  <a:cubicBezTo>
                    <a:pt x="110" y="60"/>
                    <a:pt x="109" y="60"/>
                    <a:pt x="108" y="60"/>
                  </a:cubicBezTo>
                  <a:cubicBezTo>
                    <a:pt x="94" y="60"/>
                    <a:pt x="82" y="59"/>
                    <a:pt x="70" y="58"/>
                  </a:cubicBezTo>
                  <a:cubicBezTo>
                    <a:pt x="58" y="57"/>
                    <a:pt x="47" y="55"/>
                    <a:pt x="38" y="52"/>
                  </a:cubicBezTo>
                  <a:cubicBezTo>
                    <a:pt x="35" y="52"/>
                    <a:pt x="33" y="51"/>
                    <a:pt x="31" y="51"/>
                  </a:cubicBezTo>
                  <a:cubicBezTo>
                    <a:pt x="21" y="48"/>
                    <a:pt x="13" y="44"/>
                    <a:pt x="8" y="40"/>
                  </a:cubicBezTo>
                  <a:cubicBezTo>
                    <a:pt x="6" y="39"/>
                    <a:pt x="5" y="38"/>
                    <a:pt x="4" y="37"/>
                  </a:cubicBezTo>
                  <a:cubicBezTo>
                    <a:pt x="2" y="35"/>
                    <a:pt x="0" y="33"/>
                    <a:pt x="0" y="30"/>
                  </a:cubicBezTo>
                  <a:cubicBezTo>
                    <a:pt x="3" y="13"/>
                    <a:pt x="52" y="0"/>
                    <a:pt x="112" y="0"/>
                  </a:cubicBezTo>
                  <a:cubicBezTo>
                    <a:pt x="119" y="0"/>
                    <a:pt x="127" y="0"/>
                    <a:pt x="134" y="0"/>
                  </a:cubicBezTo>
                  <a:cubicBezTo>
                    <a:pt x="138" y="1"/>
                    <a:pt x="141" y="1"/>
                    <a:pt x="145" y="1"/>
                  </a:cubicBezTo>
                  <a:cubicBezTo>
                    <a:pt x="159" y="3"/>
                    <a:pt x="172" y="5"/>
                    <a:pt x="184" y="7"/>
                  </a:cubicBezTo>
                  <a:cubicBezTo>
                    <a:pt x="186" y="8"/>
                    <a:pt x="188" y="8"/>
                    <a:pt x="191" y="9"/>
                  </a:cubicBezTo>
                  <a:cubicBezTo>
                    <a:pt x="199" y="12"/>
                    <a:pt x="207" y="14"/>
                    <a:pt x="212" y="18"/>
                  </a:cubicBezTo>
                  <a:cubicBezTo>
                    <a:pt x="218" y="21"/>
                    <a:pt x="221" y="24"/>
                    <a:pt x="223" y="28"/>
                  </a:cubicBezTo>
                  <a:cubicBezTo>
                    <a:pt x="223" y="29"/>
                    <a:pt x="223" y="29"/>
                    <a:pt x="223" y="3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4" name="Freeform 462"/>
            <p:cNvSpPr/>
            <p:nvPr/>
          </p:nvSpPr>
          <p:spPr bwMode="auto">
            <a:xfrm>
              <a:off x="4234" y="3246"/>
              <a:ext cx="149" cy="16"/>
            </a:xfrm>
            <a:custGeom>
              <a:avLst/>
              <a:gdLst>
                <a:gd name="T0" fmla="*/ 17 w 63"/>
                <a:gd name="T1" fmla="*/ 0 h 7"/>
                <a:gd name="T2" fmla="*/ 0 w 63"/>
                <a:gd name="T3" fmla="*/ 5 h 7"/>
                <a:gd name="T4" fmla="*/ 38 w 63"/>
                <a:gd name="T5" fmla="*/ 7 h 7"/>
                <a:gd name="T6" fmla="*/ 63 w 63"/>
                <a:gd name="T7" fmla="*/ 0 h 7"/>
                <a:gd name="T8" fmla="*/ 62 w 63"/>
                <a:gd name="T9" fmla="*/ 0 h 7"/>
                <a:gd name="T10" fmla="*/ 58 w 63"/>
                <a:gd name="T11" fmla="*/ 1 h 7"/>
                <a:gd name="T12" fmla="*/ 43 w 63"/>
                <a:gd name="T13" fmla="*/ 1 h 7"/>
                <a:gd name="T14" fmla="*/ 40 w 63"/>
                <a:gd name="T15" fmla="*/ 1 h 7"/>
                <a:gd name="T16" fmla="*/ 39 w 63"/>
                <a:gd name="T17" fmla="*/ 1 h 7"/>
                <a:gd name="T18" fmla="*/ 24 w 63"/>
                <a:gd name="T19" fmla="*/ 1 h 7"/>
                <a:gd name="T20" fmla="*/ 21 w 63"/>
                <a:gd name="T21" fmla="*/ 0 h 7"/>
                <a:gd name="T22" fmla="*/ 17 w 63"/>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7">
                  <a:moveTo>
                    <a:pt x="17" y="0"/>
                  </a:moveTo>
                  <a:cubicBezTo>
                    <a:pt x="0" y="5"/>
                    <a:pt x="0" y="5"/>
                    <a:pt x="0" y="5"/>
                  </a:cubicBezTo>
                  <a:cubicBezTo>
                    <a:pt x="12" y="6"/>
                    <a:pt x="24" y="7"/>
                    <a:pt x="38" y="7"/>
                  </a:cubicBezTo>
                  <a:cubicBezTo>
                    <a:pt x="63" y="0"/>
                    <a:pt x="63" y="0"/>
                    <a:pt x="63" y="0"/>
                  </a:cubicBezTo>
                  <a:cubicBezTo>
                    <a:pt x="62" y="0"/>
                    <a:pt x="62" y="0"/>
                    <a:pt x="62" y="0"/>
                  </a:cubicBezTo>
                  <a:cubicBezTo>
                    <a:pt x="60" y="0"/>
                    <a:pt x="59" y="1"/>
                    <a:pt x="58" y="1"/>
                  </a:cubicBezTo>
                  <a:cubicBezTo>
                    <a:pt x="53" y="1"/>
                    <a:pt x="48" y="1"/>
                    <a:pt x="43" y="1"/>
                  </a:cubicBezTo>
                  <a:cubicBezTo>
                    <a:pt x="42" y="1"/>
                    <a:pt x="41" y="1"/>
                    <a:pt x="40" y="1"/>
                  </a:cubicBezTo>
                  <a:cubicBezTo>
                    <a:pt x="40" y="1"/>
                    <a:pt x="40" y="1"/>
                    <a:pt x="39" y="1"/>
                  </a:cubicBezTo>
                  <a:cubicBezTo>
                    <a:pt x="34" y="1"/>
                    <a:pt x="29" y="1"/>
                    <a:pt x="24" y="1"/>
                  </a:cubicBezTo>
                  <a:cubicBezTo>
                    <a:pt x="23" y="1"/>
                    <a:pt x="22" y="1"/>
                    <a:pt x="21" y="0"/>
                  </a:cubicBezTo>
                  <a:cubicBezTo>
                    <a:pt x="19" y="0"/>
                    <a:pt x="18" y="0"/>
                    <a:pt x="17"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5" name="Freeform 463"/>
            <p:cNvSpPr/>
            <p:nvPr/>
          </p:nvSpPr>
          <p:spPr bwMode="auto">
            <a:xfrm>
              <a:off x="4085" y="3215"/>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1" y="0"/>
                    <a:pt x="0"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6" name="Freeform 464"/>
            <p:cNvSpPr/>
            <p:nvPr/>
          </p:nvSpPr>
          <p:spPr bwMode="auto">
            <a:xfrm>
              <a:off x="4142" y="3234"/>
              <a:ext cx="43" cy="9"/>
            </a:xfrm>
            <a:custGeom>
              <a:avLst/>
              <a:gdLst>
                <a:gd name="T0" fmla="*/ 9 w 18"/>
                <a:gd name="T1" fmla="*/ 0 h 4"/>
                <a:gd name="T2" fmla="*/ 0 w 18"/>
                <a:gd name="T3" fmla="*/ 3 h 4"/>
                <a:gd name="T4" fmla="*/ 7 w 18"/>
                <a:gd name="T5" fmla="*/ 4 h 4"/>
                <a:gd name="T6" fmla="*/ 18 w 18"/>
                <a:gd name="T7" fmla="*/ 1 h 4"/>
                <a:gd name="T8" fmla="*/ 14 w 18"/>
                <a:gd name="T9" fmla="*/ 1 h 4"/>
                <a:gd name="T10" fmla="*/ 9 w 18"/>
                <a:gd name="T11" fmla="*/ 0 h 4"/>
              </a:gdLst>
              <a:ahLst/>
              <a:cxnLst>
                <a:cxn ang="0">
                  <a:pos x="T0" y="T1"/>
                </a:cxn>
                <a:cxn ang="0">
                  <a:pos x="T2" y="T3"/>
                </a:cxn>
                <a:cxn ang="0">
                  <a:pos x="T4" y="T5"/>
                </a:cxn>
                <a:cxn ang="0">
                  <a:pos x="T6" y="T7"/>
                </a:cxn>
                <a:cxn ang="0">
                  <a:pos x="T8" y="T9"/>
                </a:cxn>
                <a:cxn ang="0">
                  <a:pos x="T10" y="T11"/>
                </a:cxn>
              </a:cxnLst>
              <a:rect l="0" t="0" r="r" b="b"/>
              <a:pathLst>
                <a:path w="18" h="4">
                  <a:moveTo>
                    <a:pt x="9" y="0"/>
                  </a:moveTo>
                  <a:cubicBezTo>
                    <a:pt x="0" y="3"/>
                    <a:pt x="0" y="3"/>
                    <a:pt x="0" y="3"/>
                  </a:cubicBezTo>
                  <a:cubicBezTo>
                    <a:pt x="2" y="3"/>
                    <a:pt x="4" y="4"/>
                    <a:pt x="7" y="4"/>
                  </a:cubicBezTo>
                  <a:cubicBezTo>
                    <a:pt x="18" y="1"/>
                    <a:pt x="18" y="1"/>
                    <a:pt x="18" y="1"/>
                  </a:cubicBezTo>
                  <a:cubicBezTo>
                    <a:pt x="16" y="1"/>
                    <a:pt x="15" y="1"/>
                    <a:pt x="14" y="1"/>
                  </a:cubicBezTo>
                  <a:cubicBezTo>
                    <a:pt x="12" y="1"/>
                    <a:pt x="10" y="0"/>
                    <a:pt x="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7" name="Freeform 465"/>
            <p:cNvSpPr/>
            <p:nvPr/>
          </p:nvSpPr>
          <p:spPr bwMode="auto">
            <a:xfrm>
              <a:off x="4213" y="3137"/>
              <a:ext cx="249" cy="106"/>
            </a:xfrm>
            <a:custGeom>
              <a:avLst/>
              <a:gdLst>
                <a:gd name="T0" fmla="*/ 66 w 105"/>
                <a:gd name="T1" fmla="*/ 40 h 45"/>
                <a:gd name="T2" fmla="*/ 66 w 105"/>
                <a:gd name="T3" fmla="*/ 45 h 45"/>
                <a:gd name="T4" fmla="*/ 43 w 105"/>
                <a:gd name="T5" fmla="*/ 45 h 45"/>
                <a:gd name="T6" fmla="*/ 43 w 105"/>
                <a:gd name="T7" fmla="*/ 40 h 45"/>
                <a:gd name="T8" fmla="*/ 0 w 105"/>
                <a:gd name="T9" fmla="*/ 37 h 45"/>
                <a:gd name="T10" fmla="*/ 12 w 105"/>
                <a:gd name="T11" fmla="*/ 28 h 45"/>
                <a:gd name="T12" fmla="*/ 51 w 105"/>
                <a:gd name="T13" fmla="*/ 31 h 45"/>
                <a:gd name="T14" fmla="*/ 66 w 105"/>
                <a:gd name="T15" fmla="*/ 30 h 45"/>
                <a:gd name="T16" fmla="*/ 2 w 105"/>
                <a:gd name="T17" fmla="*/ 16 h 45"/>
                <a:gd name="T18" fmla="*/ 43 w 105"/>
                <a:gd name="T19" fmla="*/ 5 h 45"/>
                <a:gd name="T20" fmla="*/ 43 w 105"/>
                <a:gd name="T21" fmla="*/ 0 h 45"/>
                <a:gd name="T22" fmla="*/ 66 w 105"/>
                <a:gd name="T23" fmla="*/ 0 h 45"/>
                <a:gd name="T24" fmla="*/ 66 w 105"/>
                <a:gd name="T25" fmla="*/ 5 h 45"/>
                <a:gd name="T26" fmla="*/ 100 w 105"/>
                <a:gd name="T27" fmla="*/ 8 h 45"/>
                <a:gd name="T28" fmla="*/ 88 w 105"/>
                <a:gd name="T29" fmla="*/ 16 h 45"/>
                <a:gd name="T30" fmla="*/ 56 w 105"/>
                <a:gd name="T31" fmla="*/ 14 h 45"/>
                <a:gd name="T32" fmla="*/ 41 w 105"/>
                <a:gd name="T33" fmla="*/ 16 h 45"/>
                <a:gd name="T34" fmla="*/ 105 w 105"/>
                <a:gd name="T35" fmla="*/ 29 h 45"/>
                <a:gd name="T36" fmla="*/ 66 w 105"/>
                <a:gd name="T37"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45">
                  <a:moveTo>
                    <a:pt x="66" y="40"/>
                  </a:moveTo>
                  <a:cubicBezTo>
                    <a:pt x="66" y="45"/>
                    <a:pt x="66" y="45"/>
                    <a:pt x="66" y="45"/>
                  </a:cubicBezTo>
                  <a:cubicBezTo>
                    <a:pt x="43" y="45"/>
                    <a:pt x="43" y="45"/>
                    <a:pt x="43" y="45"/>
                  </a:cubicBezTo>
                  <a:cubicBezTo>
                    <a:pt x="43" y="40"/>
                    <a:pt x="43" y="40"/>
                    <a:pt x="43" y="40"/>
                  </a:cubicBezTo>
                  <a:cubicBezTo>
                    <a:pt x="26" y="40"/>
                    <a:pt x="10" y="38"/>
                    <a:pt x="0" y="37"/>
                  </a:cubicBezTo>
                  <a:cubicBezTo>
                    <a:pt x="12" y="28"/>
                    <a:pt x="12" y="28"/>
                    <a:pt x="12" y="28"/>
                  </a:cubicBezTo>
                  <a:cubicBezTo>
                    <a:pt x="23" y="30"/>
                    <a:pt x="38" y="31"/>
                    <a:pt x="51" y="31"/>
                  </a:cubicBezTo>
                  <a:cubicBezTo>
                    <a:pt x="62" y="31"/>
                    <a:pt x="66" y="31"/>
                    <a:pt x="66" y="30"/>
                  </a:cubicBezTo>
                  <a:cubicBezTo>
                    <a:pt x="66" y="25"/>
                    <a:pt x="2" y="29"/>
                    <a:pt x="2" y="16"/>
                  </a:cubicBezTo>
                  <a:cubicBezTo>
                    <a:pt x="2" y="11"/>
                    <a:pt x="15" y="7"/>
                    <a:pt x="43" y="5"/>
                  </a:cubicBezTo>
                  <a:cubicBezTo>
                    <a:pt x="43" y="0"/>
                    <a:pt x="43" y="0"/>
                    <a:pt x="43" y="0"/>
                  </a:cubicBezTo>
                  <a:cubicBezTo>
                    <a:pt x="66" y="0"/>
                    <a:pt x="66" y="0"/>
                    <a:pt x="66" y="0"/>
                  </a:cubicBezTo>
                  <a:cubicBezTo>
                    <a:pt x="66" y="5"/>
                    <a:pt x="66" y="5"/>
                    <a:pt x="66" y="5"/>
                  </a:cubicBezTo>
                  <a:cubicBezTo>
                    <a:pt x="79" y="6"/>
                    <a:pt x="91" y="7"/>
                    <a:pt x="100" y="8"/>
                  </a:cubicBezTo>
                  <a:cubicBezTo>
                    <a:pt x="88" y="16"/>
                    <a:pt x="88" y="16"/>
                    <a:pt x="88" y="16"/>
                  </a:cubicBezTo>
                  <a:cubicBezTo>
                    <a:pt x="77" y="15"/>
                    <a:pt x="66" y="14"/>
                    <a:pt x="56" y="14"/>
                  </a:cubicBezTo>
                  <a:cubicBezTo>
                    <a:pt x="44" y="14"/>
                    <a:pt x="41" y="15"/>
                    <a:pt x="41" y="16"/>
                  </a:cubicBezTo>
                  <a:cubicBezTo>
                    <a:pt x="41" y="20"/>
                    <a:pt x="105" y="17"/>
                    <a:pt x="105" y="29"/>
                  </a:cubicBezTo>
                  <a:cubicBezTo>
                    <a:pt x="105" y="34"/>
                    <a:pt x="92" y="38"/>
                    <a:pt x="66" y="4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8" name="Freeform 466"/>
            <p:cNvSpPr/>
            <p:nvPr/>
          </p:nvSpPr>
          <p:spPr bwMode="auto">
            <a:xfrm>
              <a:off x="4211" y="3134"/>
              <a:ext cx="251" cy="105"/>
            </a:xfrm>
            <a:custGeom>
              <a:avLst/>
              <a:gdLst>
                <a:gd name="T0" fmla="*/ 67 w 106"/>
                <a:gd name="T1" fmla="*/ 39 h 44"/>
                <a:gd name="T2" fmla="*/ 67 w 106"/>
                <a:gd name="T3" fmla="*/ 44 h 44"/>
                <a:gd name="T4" fmla="*/ 43 w 106"/>
                <a:gd name="T5" fmla="*/ 44 h 44"/>
                <a:gd name="T6" fmla="*/ 43 w 106"/>
                <a:gd name="T7" fmla="*/ 39 h 44"/>
                <a:gd name="T8" fmla="*/ 0 w 106"/>
                <a:gd name="T9" fmla="*/ 36 h 44"/>
                <a:gd name="T10" fmla="*/ 13 w 106"/>
                <a:gd name="T11" fmla="*/ 28 h 44"/>
                <a:gd name="T12" fmla="*/ 51 w 106"/>
                <a:gd name="T13" fmla="*/ 31 h 44"/>
                <a:gd name="T14" fmla="*/ 67 w 106"/>
                <a:gd name="T15" fmla="*/ 29 h 44"/>
                <a:gd name="T16" fmla="*/ 2 w 106"/>
                <a:gd name="T17" fmla="*/ 16 h 44"/>
                <a:gd name="T18" fmla="*/ 43 w 106"/>
                <a:gd name="T19" fmla="*/ 5 h 44"/>
                <a:gd name="T20" fmla="*/ 43 w 106"/>
                <a:gd name="T21" fmla="*/ 0 h 44"/>
                <a:gd name="T22" fmla="*/ 67 w 106"/>
                <a:gd name="T23" fmla="*/ 0 h 44"/>
                <a:gd name="T24" fmla="*/ 67 w 106"/>
                <a:gd name="T25" fmla="*/ 5 h 44"/>
                <a:gd name="T26" fmla="*/ 101 w 106"/>
                <a:gd name="T27" fmla="*/ 7 h 44"/>
                <a:gd name="T28" fmla="*/ 89 w 106"/>
                <a:gd name="T29" fmla="*/ 16 h 44"/>
                <a:gd name="T30" fmla="*/ 56 w 106"/>
                <a:gd name="T31" fmla="*/ 13 h 44"/>
                <a:gd name="T32" fmla="*/ 41 w 106"/>
                <a:gd name="T33" fmla="*/ 15 h 44"/>
                <a:gd name="T34" fmla="*/ 106 w 106"/>
                <a:gd name="T35" fmla="*/ 28 h 44"/>
                <a:gd name="T36" fmla="*/ 67 w 106"/>
                <a:gd name="T37"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44">
                  <a:moveTo>
                    <a:pt x="67" y="39"/>
                  </a:moveTo>
                  <a:cubicBezTo>
                    <a:pt x="67" y="44"/>
                    <a:pt x="67" y="44"/>
                    <a:pt x="67" y="44"/>
                  </a:cubicBezTo>
                  <a:cubicBezTo>
                    <a:pt x="43" y="44"/>
                    <a:pt x="43" y="44"/>
                    <a:pt x="43" y="44"/>
                  </a:cubicBezTo>
                  <a:cubicBezTo>
                    <a:pt x="43" y="39"/>
                    <a:pt x="43" y="39"/>
                    <a:pt x="43" y="39"/>
                  </a:cubicBezTo>
                  <a:cubicBezTo>
                    <a:pt x="26" y="39"/>
                    <a:pt x="10" y="38"/>
                    <a:pt x="0" y="36"/>
                  </a:cubicBezTo>
                  <a:cubicBezTo>
                    <a:pt x="13" y="28"/>
                    <a:pt x="13" y="28"/>
                    <a:pt x="13" y="28"/>
                  </a:cubicBezTo>
                  <a:cubicBezTo>
                    <a:pt x="24" y="30"/>
                    <a:pt x="38" y="31"/>
                    <a:pt x="51" y="31"/>
                  </a:cubicBezTo>
                  <a:cubicBezTo>
                    <a:pt x="63" y="31"/>
                    <a:pt x="67" y="30"/>
                    <a:pt x="67" y="29"/>
                  </a:cubicBezTo>
                  <a:cubicBezTo>
                    <a:pt x="67" y="25"/>
                    <a:pt x="2" y="28"/>
                    <a:pt x="2" y="16"/>
                  </a:cubicBezTo>
                  <a:cubicBezTo>
                    <a:pt x="2" y="10"/>
                    <a:pt x="16" y="6"/>
                    <a:pt x="43" y="5"/>
                  </a:cubicBezTo>
                  <a:cubicBezTo>
                    <a:pt x="43" y="0"/>
                    <a:pt x="43" y="0"/>
                    <a:pt x="43" y="0"/>
                  </a:cubicBezTo>
                  <a:cubicBezTo>
                    <a:pt x="67" y="0"/>
                    <a:pt x="67" y="0"/>
                    <a:pt x="67" y="0"/>
                  </a:cubicBezTo>
                  <a:cubicBezTo>
                    <a:pt x="67" y="5"/>
                    <a:pt x="67" y="5"/>
                    <a:pt x="67" y="5"/>
                  </a:cubicBezTo>
                  <a:cubicBezTo>
                    <a:pt x="79" y="5"/>
                    <a:pt x="91" y="6"/>
                    <a:pt x="101" y="7"/>
                  </a:cubicBezTo>
                  <a:cubicBezTo>
                    <a:pt x="89" y="16"/>
                    <a:pt x="89" y="16"/>
                    <a:pt x="89" y="16"/>
                  </a:cubicBezTo>
                  <a:cubicBezTo>
                    <a:pt x="77" y="14"/>
                    <a:pt x="66" y="13"/>
                    <a:pt x="56" y="13"/>
                  </a:cubicBezTo>
                  <a:cubicBezTo>
                    <a:pt x="45" y="13"/>
                    <a:pt x="41" y="14"/>
                    <a:pt x="41" y="15"/>
                  </a:cubicBezTo>
                  <a:cubicBezTo>
                    <a:pt x="41" y="19"/>
                    <a:pt x="106" y="16"/>
                    <a:pt x="106" y="28"/>
                  </a:cubicBezTo>
                  <a:cubicBezTo>
                    <a:pt x="106" y="33"/>
                    <a:pt x="93" y="38"/>
                    <a:pt x="67" y="39"/>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69" name="Freeform 467"/>
            <p:cNvSpPr/>
            <p:nvPr/>
          </p:nvSpPr>
          <p:spPr bwMode="auto">
            <a:xfrm>
              <a:off x="4000" y="3070"/>
              <a:ext cx="660" cy="178"/>
            </a:xfrm>
            <a:custGeom>
              <a:avLst/>
              <a:gdLst>
                <a:gd name="T0" fmla="*/ 279 w 279"/>
                <a:gd name="T1" fmla="*/ 32 h 75"/>
                <a:gd name="T2" fmla="*/ 268 w 279"/>
                <a:gd name="T3" fmla="*/ 49 h 75"/>
                <a:gd name="T4" fmla="*/ 250 w 279"/>
                <a:gd name="T5" fmla="*/ 58 h 75"/>
                <a:gd name="T6" fmla="*/ 231 w 279"/>
                <a:gd name="T7" fmla="*/ 64 h 75"/>
                <a:gd name="T8" fmla="*/ 212 w 279"/>
                <a:gd name="T9" fmla="*/ 69 h 75"/>
                <a:gd name="T10" fmla="*/ 194 w 279"/>
                <a:gd name="T11" fmla="*/ 72 h 75"/>
                <a:gd name="T12" fmla="*/ 175 w 279"/>
                <a:gd name="T13" fmla="*/ 73 h 75"/>
                <a:gd name="T14" fmla="*/ 157 w 279"/>
                <a:gd name="T15" fmla="*/ 75 h 75"/>
                <a:gd name="T16" fmla="*/ 139 w 279"/>
                <a:gd name="T17" fmla="*/ 75 h 75"/>
                <a:gd name="T18" fmla="*/ 123 w 279"/>
                <a:gd name="T19" fmla="*/ 75 h 75"/>
                <a:gd name="T20" fmla="*/ 109 w 279"/>
                <a:gd name="T21" fmla="*/ 74 h 75"/>
                <a:gd name="T22" fmla="*/ 101 w 279"/>
                <a:gd name="T23" fmla="*/ 73 h 75"/>
                <a:gd name="T24" fmla="*/ 82 w 279"/>
                <a:gd name="T25" fmla="*/ 71 h 75"/>
                <a:gd name="T26" fmla="*/ 68 w 279"/>
                <a:gd name="T27" fmla="*/ 69 h 75"/>
                <a:gd name="T28" fmla="*/ 49 w 279"/>
                <a:gd name="T29" fmla="*/ 65 h 75"/>
                <a:gd name="T30" fmla="*/ 45 w 279"/>
                <a:gd name="T31" fmla="*/ 64 h 75"/>
                <a:gd name="T32" fmla="*/ 31 w 279"/>
                <a:gd name="T33" fmla="*/ 59 h 75"/>
                <a:gd name="T34" fmla="*/ 14 w 279"/>
                <a:gd name="T35" fmla="*/ 51 h 75"/>
                <a:gd name="T36" fmla="*/ 10 w 279"/>
                <a:gd name="T37" fmla="*/ 48 h 75"/>
                <a:gd name="T38" fmla="*/ 0 w 279"/>
                <a:gd name="T39" fmla="*/ 32 h 75"/>
                <a:gd name="T40" fmla="*/ 0 w 279"/>
                <a:gd name="T41" fmla="*/ 1 h 75"/>
                <a:gd name="T42" fmla="*/ 12 w 279"/>
                <a:gd name="T43" fmla="*/ 1 h 75"/>
                <a:gd name="T44" fmla="*/ 31 w 279"/>
                <a:gd name="T45" fmla="*/ 1 h 75"/>
                <a:gd name="T46" fmla="*/ 45 w 279"/>
                <a:gd name="T47" fmla="*/ 1 h 75"/>
                <a:gd name="T48" fmla="*/ 64 w 279"/>
                <a:gd name="T49" fmla="*/ 1 h 75"/>
                <a:gd name="T50" fmla="*/ 82 w 279"/>
                <a:gd name="T51" fmla="*/ 1 h 75"/>
                <a:gd name="T52" fmla="*/ 101 w 279"/>
                <a:gd name="T53" fmla="*/ 1 h 75"/>
                <a:gd name="T54" fmla="*/ 120 w 279"/>
                <a:gd name="T55" fmla="*/ 1 h 75"/>
                <a:gd name="T56" fmla="*/ 138 w 279"/>
                <a:gd name="T57" fmla="*/ 1 h 75"/>
                <a:gd name="T58" fmla="*/ 157 w 279"/>
                <a:gd name="T59" fmla="*/ 0 h 75"/>
                <a:gd name="T60" fmla="*/ 175 w 279"/>
                <a:gd name="T61" fmla="*/ 0 h 75"/>
                <a:gd name="T62" fmla="*/ 194 w 279"/>
                <a:gd name="T63" fmla="*/ 0 h 75"/>
                <a:gd name="T64" fmla="*/ 212 w 279"/>
                <a:gd name="T65" fmla="*/ 0 h 75"/>
                <a:gd name="T66" fmla="*/ 231 w 279"/>
                <a:gd name="T67" fmla="*/ 0 h 75"/>
                <a:gd name="T68" fmla="*/ 236 w 279"/>
                <a:gd name="T69" fmla="*/ 0 h 75"/>
                <a:gd name="T70" fmla="*/ 253 w 279"/>
                <a:gd name="T71" fmla="*/ 0 h 75"/>
                <a:gd name="T72" fmla="*/ 272 w 279"/>
                <a:gd name="T73" fmla="*/ 0 h 75"/>
                <a:gd name="T74" fmla="*/ 279 w 279"/>
                <a:gd name="T75"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9" h="75">
                  <a:moveTo>
                    <a:pt x="279" y="31"/>
                  </a:moveTo>
                  <a:cubicBezTo>
                    <a:pt x="279" y="32"/>
                    <a:pt x="279" y="32"/>
                    <a:pt x="279" y="32"/>
                  </a:cubicBezTo>
                  <a:cubicBezTo>
                    <a:pt x="279" y="37"/>
                    <a:pt x="277" y="41"/>
                    <a:pt x="272" y="46"/>
                  </a:cubicBezTo>
                  <a:cubicBezTo>
                    <a:pt x="271" y="47"/>
                    <a:pt x="270" y="48"/>
                    <a:pt x="268" y="49"/>
                  </a:cubicBezTo>
                  <a:cubicBezTo>
                    <a:pt x="264" y="52"/>
                    <a:pt x="259" y="54"/>
                    <a:pt x="253" y="57"/>
                  </a:cubicBezTo>
                  <a:cubicBezTo>
                    <a:pt x="252" y="57"/>
                    <a:pt x="251" y="58"/>
                    <a:pt x="250" y="58"/>
                  </a:cubicBezTo>
                  <a:cubicBezTo>
                    <a:pt x="245" y="60"/>
                    <a:pt x="240" y="62"/>
                    <a:pt x="235" y="63"/>
                  </a:cubicBezTo>
                  <a:cubicBezTo>
                    <a:pt x="234" y="64"/>
                    <a:pt x="232" y="64"/>
                    <a:pt x="231" y="64"/>
                  </a:cubicBezTo>
                  <a:cubicBezTo>
                    <a:pt x="226" y="66"/>
                    <a:pt x="221" y="67"/>
                    <a:pt x="216" y="68"/>
                  </a:cubicBezTo>
                  <a:cubicBezTo>
                    <a:pt x="215" y="68"/>
                    <a:pt x="214" y="68"/>
                    <a:pt x="212" y="69"/>
                  </a:cubicBezTo>
                  <a:cubicBezTo>
                    <a:pt x="208" y="69"/>
                    <a:pt x="203" y="70"/>
                    <a:pt x="198" y="71"/>
                  </a:cubicBezTo>
                  <a:cubicBezTo>
                    <a:pt x="196" y="71"/>
                    <a:pt x="195" y="71"/>
                    <a:pt x="194" y="72"/>
                  </a:cubicBezTo>
                  <a:cubicBezTo>
                    <a:pt x="189" y="72"/>
                    <a:pt x="184" y="73"/>
                    <a:pt x="179" y="73"/>
                  </a:cubicBezTo>
                  <a:cubicBezTo>
                    <a:pt x="178" y="73"/>
                    <a:pt x="177" y="73"/>
                    <a:pt x="175" y="73"/>
                  </a:cubicBezTo>
                  <a:cubicBezTo>
                    <a:pt x="171" y="74"/>
                    <a:pt x="166" y="74"/>
                    <a:pt x="161" y="74"/>
                  </a:cubicBezTo>
                  <a:cubicBezTo>
                    <a:pt x="159" y="74"/>
                    <a:pt x="158" y="75"/>
                    <a:pt x="157" y="75"/>
                  </a:cubicBezTo>
                  <a:cubicBezTo>
                    <a:pt x="152" y="75"/>
                    <a:pt x="147" y="75"/>
                    <a:pt x="142" y="75"/>
                  </a:cubicBezTo>
                  <a:cubicBezTo>
                    <a:pt x="141" y="75"/>
                    <a:pt x="140" y="75"/>
                    <a:pt x="139" y="75"/>
                  </a:cubicBezTo>
                  <a:cubicBezTo>
                    <a:pt x="139" y="75"/>
                    <a:pt x="139" y="75"/>
                    <a:pt x="138" y="75"/>
                  </a:cubicBezTo>
                  <a:cubicBezTo>
                    <a:pt x="133" y="75"/>
                    <a:pt x="128" y="75"/>
                    <a:pt x="123" y="75"/>
                  </a:cubicBezTo>
                  <a:cubicBezTo>
                    <a:pt x="122" y="75"/>
                    <a:pt x="121" y="75"/>
                    <a:pt x="120" y="74"/>
                  </a:cubicBezTo>
                  <a:cubicBezTo>
                    <a:pt x="116" y="74"/>
                    <a:pt x="112" y="74"/>
                    <a:pt x="109" y="74"/>
                  </a:cubicBezTo>
                  <a:cubicBezTo>
                    <a:pt x="107" y="74"/>
                    <a:pt x="106" y="74"/>
                    <a:pt x="105" y="74"/>
                  </a:cubicBezTo>
                  <a:cubicBezTo>
                    <a:pt x="104" y="73"/>
                    <a:pt x="102" y="73"/>
                    <a:pt x="101" y="73"/>
                  </a:cubicBezTo>
                  <a:cubicBezTo>
                    <a:pt x="96" y="73"/>
                    <a:pt x="91" y="72"/>
                    <a:pt x="86" y="72"/>
                  </a:cubicBezTo>
                  <a:cubicBezTo>
                    <a:pt x="85" y="72"/>
                    <a:pt x="84" y="71"/>
                    <a:pt x="82" y="71"/>
                  </a:cubicBezTo>
                  <a:cubicBezTo>
                    <a:pt x="79" y="71"/>
                    <a:pt x="76" y="70"/>
                    <a:pt x="74" y="70"/>
                  </a:cubicBezTo>
                  <a:cubicBezTo>
                    <a:pt x="72" y="70"/>
                    <a:pt x="70" y="69"/>
                    <a:pt x="68" y="69"/>
                  </a:cubicBezTo>
                  <a:cubicBezTo>
                    <a:pt x="66" y="69"/>
                    <a:pt x="65" y="68"/>
                    <a:pt x="64" y="68"/>
                  </a:cubicBezTo>
                  <a:cubicBezTo>
                    <a:pt x="59" y="67"/>
                    <a:pt x="54" y="66"/>
                    <a:pt x="49" y="65"/>
                  </a:cubicBezTo>
                  <a:cubicBezTo>
                    <a:pt x="48" y="64"/>
                    <a:pt x="47" y="64"/>
                    <a:pt x="46" y="64"/>
                  </a:cubicBezTo>
                  <a:cubicBezTo>
                    <a:pt x="46" y="64"/>
                    <a:pt x="46" y="64"/>
                    <a:pt x="45" y="64"/>
                  </a:cubicBezTo>
                  <a:cubicBezTo>
                    <a:pt x="43" y="63"/>
                    <a:pt x="41" y="62"/>
                    <a:pt x="39" y="62"/>
                  </a:cubicBezTo>
                  <a:cubicBezTo>
                    <a:pt x="36" y="61"/>
                    <a:pt x="33" y="60"/>
                    <a:pt x="31" y="59"/>
                  </a:cubicBezTo>
                  <a:cubicBezTo>
                    <a:pt x="29" y="58"/>
                    <a:pt x="28" y="58"/>
                    <a:pt x="27" y="57"/>
                  </a:cubicBezTo>
                  <a:cubicBezTo>
                    <a:pt x="22" y="55"/>
                    <a:pt x="17" y="53"/>
                    <a:pt x="14" y="51"/>
                  </a:cubicBezTo>
                  <a:cubicBezTo>
                    <a:pt x="13" y="50"/>
                    <a:pt x="13" y="50"/>
                    <a:pt x="12" y="50"/>
                  </a:cubicBezTo>
                  <a:cubicBezTo>
                    <a:pt x="11" y="49"/>
                    <a:pt x="11" y="49"/>
                    <a:pt x="10" y="48"/>
                  </a:cubicBezTo>
                  <a:cubicBezTo>
                    <a:pt x="9" y="48"/>
                    <a:pt x="9" y="47"/>
                    <a:pt x="8" y="47"/>
                  </a:cubicBezTo>
                  <a:cubicBezTo>
                    <a:pt x="3" y="42"/>
                    <a:pt x="0" y="37"/>
                    <a:pt x="0" y="32"/>
                  </a:cubicBezTo>
                  <a:cubicBezTo>
                    <a:pt x="0" y="31"/>
                    <a:pt x="0" y="31"/>
                    <a:pt x="0" y="31"/>
                  </a:cubicBezTo>
                  <a:cubicBezTo>
                    <a:pt x="0" y="1"/>
                    <a:pt x="0" y="1"/>
                    <a:pt x="0" y="1"/>
                  </a:cubicBezTo>
                  <a:cubicBezTo>
                    <a:pt x="8" y="1"/>
                    <a:pt x="8" y="1"/>
                    <a:pt x="8" y="1"/>
                  </a:cubicBezTo>
                  <a:cubicBezTo>
                    <a:pt x="12" y="1"/>
                    <a:pt x="12" y="1"/>
                    <a:pt x="12" y="1"/>
                  </a:cubicBezTo>
                  <a:cubicBezTo>
                    <a:pt x="27" y="1"/>
                    <a:pt x="27" y="1"/>
                    <a:pt x="27" y="1"/>
                  </a:cubicBezTo>
                  <a:cubicBezTo>
                    <a:pt x="31" y="1"/>
                    <a:pt x="31" y="1"/>
                    <a:pt x="31" y="1"/>
                  </a:cubicBezTo>
                  <a:cubicBezTo>
                    <a:pt x="42" y="1"/>
                    <a:pt x="42" y="1"/>
                    <a:pt x="42" y="1"/>
                  </a:cubicBezTo>
                  <a:cubicBezTo>
                    <a:pt x="45" y="1"/>
                    <a:pt x="45" y="1"/>
                    <a:pt x="45" y="1"/>
                  </a:cubicBezTo>
                  <a:cubicBezTo>
                    <a:pt x="49" y="1"/>
                    <a:pt x="49" y="1"/>
                    <a:pt x="49" y="1"/>
                  </a:cubicBezTo>
                  <a:cubicBezTo>
                    <a:pt x="64" y="1"/>
                    <a:pt x="64" y="1"/>
                    <a:pt x="64" y="1"/>
                  </a:cubicBezTo>
                  <a:cubicBezTo>
                    <a:pt x="68" y="1"/>
                    <a:pt x="68" y="1"/>
                    <a:pt x="68" y="1"/>
                  </a:cubicBezTo>
                  <a:cubicBezTo>
                    <a:pt x="82" y="1"/>
                    <a:pt x="82" y="1"/>
                    <a:pt x="82" y="1"/>
                  </a:cubicBezTo>
                  <a:cubicBezTo>
                    <a:pt x="86" y="1"/>
                    <a:pt x="86" y="1"/>
                    <a:pt x="86" y="1"/>
                  </a:cubicBezTo>
                  <a:cubicBezTo>
                    <a:pt x="101" y="1"/>
                    <a:pt x="101" y="1"/>
                    <a:pt x="101" y="1"/>
                  </a:cubicBezTo>
                  <a:cubicBezTo>
                    <a:pt x="105" y="1"/>
                    <a:pt x="105" y="1"/>
                    <a:pt x="105" y="1"/>
                  </a:cubicBezTo>
                  <a:cubicBezTo>
                    <a:pt x="120" y="1"/>
                    <a:pt x="120" y="1"/>
                    <a:pt x="120" y="1"/>
                  </a:cubicBezTo>
                  <a:cubicBezTo>
                    <a:pt x="123" y="1"/>
                    <a:pt x="123" y="1"/>
                    <a:pt x="123" y="1"/>
                  </a:cubicBezTo>
                  <a:cubicBezTo>
                    <a:pt x="138" y="1"/>
                    <a:pt x="138" y="1"/>
                    <a:pt x="138" y="1"/>
                  </a:cubicBezTo>
                  <a:cubicBezTo>
                    <a:pt x="142" y="1"/>
                    <a:pt x="142" y="1"/>
                    <a:pt x="142" y="1"/>
                  </a:cubicBezTo>
                  <a:cubicBezTo>
                    <a:pt x="157" y="0"/>
                    <a:pt x="157" y="0"/>
                    <a:pt x="157" y="0"/>
                  </a:cubicBezTo>
                  <a:cubicBezTo>
                    <a:pt x="161" y="0"/>
                    <a:pt x="161" y="0"/>
                    <a:pt x="161" y="0"/>
                  </a:cubicBezTo>
                  <a:cubicBezTo>
                    <a:pt x="175" y="0"/>
                    <a:pt x="175" y="0"/>
                    <a:pt x="175" y="0"/>
                  </a:cubicBezTo>
                  <a:cubicBezTo>
                    <a:pt x="179" y="0"/>
                    <a:pt x="179" y="0"/>
                    <a:pt x="179" y="0"/>
                  </a:cubicBezTo>
                  <a:cubicBezTo>
                    <a:pt x="194" y="0"/>
                    <a:pt x="194" y="0"/>
                    <a:pt x="194" y="0"/>
                  </a:cubicBezTo>
                  <a:cubicBezTo>
                    <a:pt x="198" y="0"/>
                    <a:pt x="198" y="0"/>
                    <a:pt x="198" y="0"/>
                  </a:cubicBezTo>
                  <a:cubicBezTo>
                    <a:pt x="212" y="0"/>
                    <a:pt x="212" y="0"/>
                    <a:pt x="212" y="0"/>
                  </a:cubicBezTo>
                  <a:cubicBezTo>
                    <a:pt x="216" y="0"/>
                    <a:pt x="216" y="0"/>
                    <a:pt x="216" y="0"/>
                  </a:cubicBezTo>
                  <a:cubicBezTo>
                    <a:pt x="231" y="0"/>
                    <a:pt x="231" y="0"/>
                    <a:pt x="231" y="0"/>
                  </a:cubicBezTo>
                  <a:cubicBezTo>
                    <a:pt x="235" y="0"/>
                    <a:pt x="235" y="0"/>
                    <a:pt x="235" y="0"/>
                  </a:cubicBezTo>
                  <a:cubicBezTo>
                    <a:pt x="236" y="0"/>
                    <a:pt x="236" y="0"/>
                    <a:pt x="236" y="0"/>
                  </a:cubicBezTo>
                  <a:cubicBezTo>
                    <a:pt x="250" y="0"/>
                    <a:pt x="250" y="0"/>
                    <a:pt x="250" y="0"/>
                  </a:cubicBezTo>
                  <a:cubicBezTo>
                    <a:pt x="253" y="0"/>
                    <a:pt x="253" y="0"/>
                    <a:pt x="253" y="0"/>
                  </a:cubicBezTo>
                  <a:cubicBezTo>
                    <a:pt x="268" y="0"/>
                    <a:pt x="268" y="0"/>
                    <a:pt x="268" y="0"/>
                  </a:cubicBezTo>
                  <a:cubicBezTo>
                    <a:pt x="272" y="0"/>
                    <a:pt x="272" y="0"/>
                    <a:pt x="272" y="0"/>
                  </a:cubicBezTo>
                  <a:cubicBezTo>
                    <a:pt x="279" y="0"/>
                    <a:pt x="279" y="0"/>
                    <a:pt x="279" y="0"/>
                  </a:cubicBezTo>
                  <a:cubicBezTo>
                    <a:pt x="279" y="31"/>
                    <a:pt x="279" y="31"/>
                    <a:pt x="279" y="31"/>
                  </a:cubicBezTo>
                  <a:cubicBezTo>
                    <a:pt x="279" y="31"/>
                    <a:pt x="279" y="31"/>
                    <a:pt x="279" y="3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0" name="Freeform 468"/>
            <p:cNvSpPr/>
            <p:nvPr/>
          </p:nvSpPr>
          <p:spPr bwMode="auto">
            <a:xfrm>
              <a:off x="4019" y="3073"/>
              <a:ext cx="9" cy="116"/>
            </a:xfrm>
            <a:custGeom>
              <a:avLst/>
              <a:gdLst>
                <a:gd name="T0" fmla="*/ 4 w 4"/>
                <a:gd name="T1" fmla="*/ 0 h 49"/>
                <a:gd name="T2" fmla="*/ 4 w 4"/>
                <a:gd name="T3" fmla="*/ 49 h 49"/>
                <a:gd name="T4" fmla="*/ 2 w 4"/>
                <a:gd name="T5" fmla="*/ 47 h 49"/>
                <a:gd name="T6" fmla="*/ 0 w 4"/>
                <a:gd name="T7" fmla="*/ 46 h 49"/>
                <a:gd name="T8" fmla="*/ 0 w 4"/>
                <a:gd name="T9" fmla="*/ 0 h 49"/>
                <a:gd name="T10" fmla="*/ 4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4" y="0"/>
                  </a:moveTo>
                  <a:cubicBezTo>
                    <a:pt x="4" y="49"/>
                    <a:pt x="4" y="49"/>
                    <a:pt x="4" y="49"/>
                  </a:cubicBezTo>
                  <a:cubicBezTo>
                    <a:pt x="3" y="48"/>
                    <a:pt x="3" y="48"/>
                    <a:pt x="2" y="47"/>
                  </a:cubicBezTo>
                  <a:cubicBezTo>
                    <a:pt x="1" y="47"/>
                    <a:pt x="1" y="46"/>
                    <a:pt x="0" y="4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1" name="Freeform 469"/>
            <p:cNvSpPr/>
            <p:nvPr/>
          </p:nvSpPr>
          <p:spPr bwMode="auto">
            <a:xfrm>
              <a:off x="4064" y="3073"/>
              <a:ext cx="9" cy="137"/>
            </a:xfrm>
            <a:custGeom>
              <a:avLst/>
              <a:gdLst>
                <a:gd name="T0" fmla="*/ 4 w 4"/>
                <a:gd name="T1" fmla="*/ 0 h 58"/>
                <a:gd name="T2" fmla="*/ 4 w 4"/>
                <a:gd name="T3" fmla="*/ 58 h 58"/>
                <a:gd name="T4" fmla="*/ 0 w 4"/>
                <a:gd name="T5" fmla="*/ 56 h 58"/>
                <a:gd name="T6" fmla="*/ 0 w 4"/>
                <a:gd name="T7" fmla="*/ 0 h 58"/>
                <a:gd name="T8" fmla="*/ 4 w 4"/>
                <a:gd name="T9" fmla="*/ 0 h 58"/>
              </a:gdLst>
              <a:ahLst/>
              <a:cxnLst>
                <a:cxn ang="0">
                  <a:pos x="T0" y="T1"/>
                </a:cxn>
                <a:cxn ang="0">
                  <a:pos x="T2" y="T3"/>
                </a:cxn>
                <a:cxn ang="0">
                  <a:pos x="T4" y="T5"/>
                </a:cxn>
                <a:cxn ang="0">
                  <a:pos x="T6" y="T7"/>
                </a:cxn>
                <a:cxn ang="0">
                  <a:pos x="T8" y="T9"/>
                </a:cxn>
              </a:cxnLst>
              <a:rect l="0" t="0" r="r" b="b"/>
              <a:pathLst>
                <a:path w="4" h="58">
                  <a:moveTo>
                    <a:pt x="4" y="0"/>
                  </a:moveTo>
                  <a:cubicBezTo>
                    <a:pt x="4" y="58"/>
                    <a:pt x="4" y="58"/>
                    <a:pt x="4" y="58"/>
                  </a:cubicBezTo>
                  <a:cubicBezTo>
                    <a:pt x="2" y="57"/>
                    <a:pt x="1" y="57"/>
                    <a:pt x="0" y="56"/>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2" name="Freeform 470"/>
            <p:cNvSpPr/>
            <p:nvPr/>
          </p:nvSpPr>
          <p:spPr bwMode="auto">
            <a:xfrm>
              <a:off x="4106" y="3073"/>
              <a:ext cx="10" cy="151"/>
            </a:xfrm>
            <a:custGeom>
              <a:avLst/>
              <a:gdLst>
                <a:gd name="T0" fmla="*/ 4 w 4"/>
                <a:gd name="T1" fmla="*/ 0 h 64"/>
                <a:gd name="T2" fmla="*/ 4 w 4"/>
                <a:gd name="T3" fmla="*/ 64 h 64"/>
                <a:gd name="T4" fmla="*/ 1 w 4"/>
                <a:gd name="T5" fmla="*/ 63 h 64"/>
                <a:gd name="T6" fmla="*/ 0 w 4"/>
                <a:gd name="T7" fmla="*/ 63 h 64"/>
                <a:gd name="T8" fmla="*/ 0 w 4"/>
                <a:gd name="T9" fmla="*/ 0 h 64"/>
                <a:gd name="T10" fmla="*/ 4 w 4"/>
                <a:gd name="T11" fmla="*/ 0 h 64"/>
              </a:gdLst>
              <a:ahLst/>
              <a:cxnLst>
                <a:cxn ang="0">
                  <a:pos x="T0" y="T1"/>
                </a:cxn>
                <a:cxn ang="0">
                  <a:pos x="T2" y="T3"/>
                </a:cxn>
                <a:cxn ang="0">
                  <a:pos x="T4" y="T5"/>
                </a:cxn>
                <a:cxn ang="0">
                  <a:pos x="T6" y="T7"/>
                </a:cxn>
                <a:cxn ang="0">
                  <a:pos x="T8" y="T9"/>
                </a:cxn>
                <a:cxn ang="0">
                  <a:pos x="T10" y="T11"/>
                </a:cxn>
              </a:cxnLst>
              <a:rect l="0" t="0" r="r" b="b"/>
              <a:pathLst>
                <a:path w="4" h="64">
                  <a:moveTo>
                    <a:pt x="4" y="0"/>
                  </a:moveTo>
                  <a:cubicBezTo>
                    <a:pt x="4" y="64"/>
                    <a:pt x="4" y="64"/>
                    <a:pt x="4" y="64"/>
                  </a:cubicBezTo>
                  <a:cubicBezTo>
                    <a:pt x="3" y="63"/>
                    <a:pt x="2" y="63"/>
                    <a:pt x="1" y="63"/>
                  </a:cubicBezTo>
                  <a:cubicBezTo>
                    <a:pt x="1" y="63"/>
                    <a:pt x="1" y="63"/>
                    <a:pt x="0" y="63"/>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3" name="Freeform 471"/>
            <p:cNvSpPr/>
            <p:nvPr/>
          </p:nvSpPr>
          <p:spPr bwMode="auto">
            <a:xfrm>
              <a:off x="4151" y="3073"/>
              <a:ext cx="10" cy="161"/>
            </a:xfrm>
            <a:custGeom>
              <a:avLst/>
              <a:gdLst>
                <a:gd name="T0" fmla="*/ 4 w 4"/>
                <a:gd name="T1" fmla="*/ 0 h 68"/>
                <a:gd name="T2" fmla="*/ 4 w 4"/>
                <a:gd name="T3" fmla="*/ 68 h 68"/>
                <a:gd name="T4" fmla="*/ 0 w 4"/>
                <a:gd name="T5" fmla="*/ 67 h 68"/>
                <a:gd name="T6" fmla="*/ 0 w 4"/>
                <a:gd name="T7" fmla="*/ 0 h 68"/>
                <a:gd name="T8" fmla="*/ 4 w 4"/>
                <a:gd name="T9" fmla="*/ 0 h 68"/>
              </a:gdLst>
              <a:ahLst/>
              <a:cxnLst>
                <a:cxn ang="0">
                  <a:pos x="T0" y="T1"/>
                </a:cxn>
                <a:cxn ang="0">
                  <a:pos x="T2" y="T3"/>
                </a:cxn>
                <a:cxn ang="0">
                  <a:pos x="T4" y="T5"/>
                </a:cxn>
                <a:cxn ang="0">
                  <a:pos x="T6" y="T7"/>
                </a:cxn>
                <a:cxn ang="0">
                  <a:pos x="T8" y="T9"/>
                </a:cxn>
              </a:cxnLst>
              <a:rect l="0" t="0" r="r" b="b"/>
              <a:pathLst>
                <a:path w="4" h="68">
                  <a:moveTo>
                    <a:pt x="4" y="0"/>
                  </a:moveTo>
                  <a:cubicBezTo>
                    <a:pt x="4" y="68"/>
                    <a:pt x="4" y="68"/>
                    <a:pt x="4" y="68"/>
                  </a:cubicBezTo>
                  <a:cubicBezTo>
                    <a:pt x="2" y="68"/>
                    <a:pt x="1" y="67"/>
                    <a:pt x="0" y="67"/>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4" name="Freeform 472"/>
            <p:cNvSpPr/>
            <p:nvPr/>
          </p:nvSpPr>
          <p:spPr bwMode="auto">
            <a:xfrm>
              <a:off x="4194" y="3073"/>
              <a:ext cx="9" cy="168"/>
            </a:xfrm>
            <a:custGeom>
              <a:avLst/>
              <a:gdLst>
                <a:gd name="T0" fmla="*/ 4 w 4"/>
                <a:gd name="T1" fmla="*/ 0 h 71"/>
                <a:gd name="T2" fmla="*/ 4 w 4"/>
                <a:gd name="T3" fmla="*/ 71 h 71"/>
                <a:gd name="T4" fmla="*/ 0 w 4"/>
                <a:gd name="T5" fmla="*/ 70 h 71"/>
                <a:gd name="T6" fmla="*/ 0 w 4"/>
                <a:gd name="T7" fmla="*/ 0 h 71"/>
                <a:gd name="T8" fmla="*/ 4 w 4"/>
                <a:gd name="T9" fmla="*/ 0 h 71"/>
              </a:gdLst>
              <a:ahLst/>
              <a:cxnLst>
                <a:cxn ang="0">
                  <a:pos x="T0" y="T1"/>
                </a:cxn>
                <a:cxn ang="0">
                  <a:pos x="T2" y="T3"/>
                </a:cxn>
                <a:cxn ang="0">
                  <a:pos x="T4" y="T5"/>
                </a:cxn>
                <a:cxn ang="0">
                  <a:pos x="T6" y="T7"/>
                </a:cxn>
                <a:cxn ang="0">
                  <a:pos x="T8" y="T9"/>
                </a:cxn>
              </a:cxnLst>
              <a:rect l="0" t="0" r="r" b="b"/>
              <a:pathLst>
                <a:path w="4" h="71">
                  <a:moveTo>
                    <a:pt x="4" y="0"/>
                  </a:moveTo>
                  <a:cubicBezTo>
                    <a:pt x="4" y="71"/>
                    <a:pt x="4" y="71"/>
                    <a:pt x="4" y="71"/>
                  </a:cubicBezTo>
                  <a:cubicBezTo>
                    <a:pt x="3" y="71"/>
                    <a:pt x="2" y="70"/>
                    <a:pt x="0" y="70"/>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 name="Freeform 473"/>
            <p:cNvSpPr/>
            <p:nvPr/>
          </p:nvSpPr>
          <p:spPr bwMode="auto">
            <a:xfrm>
              <a:off x="4239" y="3073"/>
              <a:ext cx="9" cy="173"/>
            </a:xfrm>
            <a:custGeom>
              <a:avLst/>
              <a:gdLst>
                <a:gd name="T0" fmla="*/ 4 w 4"/>
                <a:gd name="T1" fmla="*/ 0 h 73"/>
                <a:gd name="T2" fmla="*/ 4 w 4"/>
                <a:gd name="T3" fmla="*/ 73 h 73"/>
                <a:gd name="T4" fmla="*/ 0 w 4"/>
                <a:gd name="T5" fmla="*/ 72 h 73"/>
                <a:gd name="T6" fmla="*/ 0 w 4"/>
                <a:gd name="T7" fmla="*/ 0 h 73"/>
                <a:gd name="T8" fmla="*/ 4 w 4"/>
                <a:gd name="T9" fmla="*/ 0 h 73"/>
              </a:gdLst>
              <a:ahLst/>
              <a:cxnLst>
                <a:cxn ang="0">
                  <a:pos x="T0" y="T1"/>
                </a:cxn>
                <a:cxn ang="0">
                  <a:pos x="T2" y="T3"/>
                </a:cxn>
                <a:cxn ang="0">
                  <a:pos x="T4" y="T5"/>
                </a:cxn>
                <a:cxn ang="0">
                  <a:pos x="T6" y="T7"/>
                </a:cxn>
                <a:cxn ang="0">
                  <a:pos x="T8" y="T9"/>
                </a:cxn>
              </a:cxnLst>
              <a:rect l="0" t="0" r="r" b="b"/>
              <a:pathLst>
                <a:path w="4" h="73">
                  <a:moveTo>
                    <a:pt x="4" y="0"/>
                  </a:moveTo>
                  <a:cubicBezTo>
                    <a:pt x="4" y="73"/>
                    <a:pt x="4" y="73"/>
                    <a:pt x="4" y="73"/>
                  </a:cubicBezTo>
                  <a:cubicBezTo>
                    <a:pt x="3" y="72"/>
                    <a:pt x="1" y="72"/>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6" name="Freeform 474"/>
            <p:cNvSpPr/>
            <p:nvPr/>
          </p:nvSpPr>
          <p:spPr bwMode="auto">
            <a:xfrm>
              <a:off x="4284" y="3073"/>
              <a:ext cx="7" cy="175"/>
            </a:xfrm>
            <a:custGeom>
              <a:avLst/>
              <a:gdLst>
                <a:gd name="T0" fmla="*/ 3 w 3"/>
                <a:gd name="T1" fmla="*/ 0 h 74"/>
                <a:gd name="T2" fmla="*/ 3 w 3"/>
                <a:gd name="T3" fmla="*/ 74 h 74"/>
                <a:gd name="T4" fmla="*/ 0 w 3"/>
                <a:gd name="T5" fmla="*/ 73 h 74"/>
                <a:gd name="T6" fmla="*/ 0 w 3"/>
                <a:gd name="T7" fmla="*/ 0 h 74"/>
                <a:gd name="T8" fmla="*/ 3 w 3"/>
                <a:gd name="T9" fmla="*/ 0 h 74"/>
              </a:gdLst>
              <a:ahLst/>
              <a:cxnLst>
                <a:cxn ang="0">
                  <a:pos x="T0" y="T1"/>
                </a:cxn>
                <a:cxn ang="0">
                  <a:pos x="T2" y="T3"/>
                </a:cxn>
                <a:cxn ang="0">
                  <a:pos x="T4" y="T5"/>
                </a:cxn>
                <a:cxn ang="0">
                  <a:pos x="T6" y="T7"/>
                </a:cxn>
                <a:cxn ang="0">
                  <a:pos x="T8" y="T9"/>
                </a:cxn>
              </a:cxnLst>
              <a:rect l="0" t="0" r="r" b="b"/>
              <a:pathLst>
                <a:path w="3" h="74">
                  <a:moveTo>
                    <a:pt x="3" y="0"/>
                  </a:moveTo>
                  <a:cubicBezTo>
                    <a:pt x="3" y="74"/>
                    <a:pt x="3" y="74"/>
                    <a:pt x="3" y="74"/>
                  </a:cubicBezTo>
                  <a:cubicBezTo>
                    <a:pt x="2" y="74"/>
                    <a:pt x="1" y="74"/>
                    <a:pt x="0" y="7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 name="Freeform 475"/>
            <p:cNvSpPr/>
            <p:nvPr/>
          </p:nvSpPr>
          <p:spPr bwMode="auto">
            <a:xfrm>
              <a:off x="4327" y="3073"/>
              <a:ext cx="9" cy="175"/>
            </a:xfrm>
            <a:custGeom>
              <a:avLst/>
              <a:gdLst>
                <a:gd name="T0" fmla="*/ 4 w 4"/>
                <a:gd name="T1" fmla="*/ 0 h 74"/>
                <a:gd name="T2" fmla="*/ 4 w 4"/>
                <a:gd name="T3" fmla="*/ 74 h 74"/>
                <a:gd name="T4" fmla="*/ 1 w 4"/>
                <a:gd name="T5" fmla="*/ 74 h 74"/>
                <a:gd name="T6" fmla="*/ 0 w 4"/>
                <a:gd name="T7" fmla="*/ 74 h 74"/>
                <a:gd name="T8" fmla="*/ 0 w 4"/>
                <a:gd name="T9" fmla="*/ 0 h 74"/>
                <a:gd name="T10" fmla="*/ 4 w 4"/>
                <a:gd name="T11" fmla="*/ 0 h 74"/>
              </a:gdLst>
              <a:ahLst/>
              <a:cxnLst>
                <a:cxn ang="0">
                  <a:pos x="T0" y="T1"/>
                </a:cxn>
                <a:cxn ang="0">
                  <a:pos x="T2" y="T3"/>
                </a:cxn>
                <a:cxn ang="0">
                  <a:pos x="T4" y="T5"/>
                </a:cxn>
                <a:cxn ang="0">
                  <a:pos x="T6" y="T7"/>
                </a:cxn>
                <a:cxn ang="0">
                  <a:pos x="T8" y="T9"/>
                </a:cxn>
                <a:cxn ang="0">
                  <a:pos x="T10" y="T11"/>
                </a:cxn>
              </a:cxnLst>
              <a:rect l="0" t="0" r="r" b="b"/>
              <a:pathLst>
                <a:path w="4" h="74">
                  <a:moveTo>
                    <a:pt x="4" y="0"/>
                  </a:moveTo>
                  <a:cubicBezTo>
                    <a:pt x="4" y="74"/>
                    <a:pt x="4" y="74"/>
                    <a:pt x="4" y="74"/>
                  </a:cubicBezTo>
                  <a:cubicBezTo>
                    <a:pt x="3" y="74"/>
                    <a:pt x="2" y="74"/>
                    <a:pt x="1" y="74"/>
                  </a:cubicBezTo>
                  <a:cubicBezTo>
                    <a:pt x="1" y="74"/>
                    <a:pt x="1" y="74"/>
                    <a:pt x="0" y="7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8" name="Freeform 476"/>
            <p:cNvSpPr/>
            <p:nvPr/>
          </p:nvSpPr>
          <p:spPr bwMode="auto">
            <a:xfrm>
              <a:off x="4372" y="3070"/>
              <a:ext cx="9" cy="178"/>
            </a:xfrm>
            <a:custGeom>
              <a:avLst/>
              <a:gdLst>
                <a:gd name="T0" fmla="*/ 4 w 4"/>
                <a:gd name="T1" fmla="*/ 0 h 75"/>
                <a:gd name="T2" fmla="*/ 4 w 4"/>
                <a:gd name="T3" fmla="*/ 74 h 75"/>
                <a:gd name="T4" fmla="*/ 0 w 4"/>
                <a:gd name="T5" fmla="*/ 75 h 75"/>
                <a:gd name="T6" fmla="*/ 0 w 4"/>
                <a:gd name="T7" fmla="*/ 0 h 75"/>
                <a:gd name="T8" fmla="*/ 4 w 4"/>
                <a:gd name="T9" fmla="*/ 0 h 75"/>
              </a:gdLst>
              <a:ahLst/>
              <a:cxnLst>
                <a:cxn ang="0">
                  <a:pos x="T0" y="T1"/>
                </a:cxn>
                <a:cxn ang="0">
                  <a:pos x="T2" y="T3"/>
                </a:cxn>
                <a:cxn ang="0">
                  <a:pos x="T4" y="T5"/>
                </a:cxn>
                <a:cxn ang="0">
                  <a:pos x="T6" y="T7"/>
                </a:cxn>
                <a:cxn ang="0">
                  <a:pos x="T8" y="T9"/>
                </a:cxn>
              </a:cxnLst>
              <a:rect l="0" t="0" r="r" b="b"/>
              <a:pathLst>
                <a:path w="4" h="75">
                  <a:moveTo>
                    <a:pt x="4" y="0"/>
                  </a:moveTo>
                  <a:cubicBezTo>
                    <a:pt x="4" y="74"/>
                    <a:pt x="4" y="74"/>
                    <a:pt x="4" y="74"/>
                  </a:cubicBezTo>
                  <a:cubicBezTo>
                    <a:pt x="2" y="74"/>
                    <a:pt x="1" y="75"/>
                    <a:pt x="0" y="75"/>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 name="Freeform 477"/>
            <p:cNvSpPr/>
            <p:nvPr/>
          </p:nvSpPr>
          <p:spPr bwMode="auto">
            <a:xfrm>
              <a:off x="4414" y="3070"/>
              <a:ext cx="10" cy="173"/>
            </a:xfrm>
            <a:custGeom>
              <a:avLst/>
              <a:gdLst>
                <a:gd name="T0" fmla="*/ 4 w 4"/>
                <a:gd name="T1" fmla="*/ 0 h 73"/>
                <a:gd name="T2" fmla="*/ 4 w 4"/>
                <a:gd name="T3" fmla="*/ 73 h 73"/>
                <a:gd name="T4" fmla="*/ 0 w 4"/>
                <a:gd name="T5" fmla="*/ 73 h 73"/>
                <a:gd name="T6" fmla="*/ 0 w 4"/>
                <a:gd name="T7" fmla="*/ 0 h 73"/>
                <a:gd name="T8" fmla="*/ 4 w 4"/>
                <a:gd name="T9" fmla="*/ 0 h 73"/>
              </a:gdLst>
              <a:ahLst/>
              <a:cxnLst>
                <a:cxn ang="0">
                  <a:pos x="T0" y="T1"/>
                </a:cxn>
                <a:cxn ang="0">
                  <a:pos x="T2" y="T3"/>
                </a:cxn>
                <a:cxn ang="0">
                  <a:pos x="T4" y="T5"/>
                </a:cxn>
                <a:cxn ang="0">
                  <a:pos x="T6" y="T7"/>
                </a:cxn>
                <a:cxn ang="0">
                  <a:pos x="T8" y="T9"/>
                </a:cxn>
              </a:cxnLst>
              <a:rect l="0" t="0" r="r" b="b"/>
              <a:pathLst>
                <a:path w="4" h="73">
                  <a:moveTo>
                    <a:pt x="4" y="0"/>
                  </a:moveTo>
                  <a:cubicBezTo>
                    <a:pt x="4" y="73"/>
                    <a:pt x="4" y="73"/>
                    <a:pt x="4" y="73"/>
                  </a:cubicBezTo>
                  <a:cubicBezTo>
                    <a:pt x="3" y="73"/>
                    <a:pt x="2" y="73"/>
                    <a:pt x="0" y="73"/>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0" name="Freeform 478"/>
            <p:cNvSpPr/>
            <p:nvPr/>
          </p:nvSpPr>
          <p:spPr bwMode="auto">
            <a:xfrm>
              <a:off x="4459" y="3070"/>
              <a:ext cx="10" cy="171"/>
            </a:xfrm>
            <a:custGeom>
              <a:avLst/>
              <a:gdLst>
                <a:gd name="T0" fmla="*/ 4 w 4"/>
                <a:gd name="T1" fmla="*/ 0 h 72"/>
                <a:gd name="T2" fmla="*/ 4 w 4"/>
                <a:gd name="T3" fmla="*/ 71 h 72"/>
                <a:gd name="T4" fmla="*/ 0 w 4"/>
                <a:gd name="T5" fmla="*/ 72 h 72"/>
                <a:gd name="T6" fmla="*/ 0 w 4"/>
                <a:gd name="T7" fmla="*/ 0 h 72"/>
                <a:gd name="T8" fmla="*/ 4 w 4"/>
                <a:gd name="T9" fmla="*/ 0 h 72"/>
              </a:gdLst>
              <a:ahLst/>
              <a:cxnLst>
                <a:cxn ang="0">
                  <a:pos x="T0" y="T1"/>
                </a:cxn>
                <a:cxn ang="0">
                  <a:pos x="T2" y="T3"/>
                </a:cxn>
                <a:cxn ang="0">
                  <a:pos x="T4" y="T5"/>
                </a:cxn>
                <a:cxn ang="0">
                  <a:pos x="T6" y="T7"/>
                </a:cxn>
                <a:cxn ang="0">
                  <a:pos x="T8" y="T9"/>
                </a:cxn>
              </a:cxnLst>
              <a:rect l="0" t="0" r="r" b="b"/>
              <a:pathLst>
                <a:path w="4" h="72">
                  <a:moveTo>
                    <a:pt x="4" y="0"/>
                  </a:moveTo>
                  <a:cubicBezTo>
                    <a:pt x="4" y="71"/>
                    <a:pt x="4" y="71"/>
                    <a:pt x="4" y="71"/>
                  </a:cubicBezTo>
                  <a:cubicBezTo>
                    <a:pt x="2" y="71"/>
                    <a:pt x="1" y="71"/>
                    <a:pt x="0" y="72"/>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1" name="Freeform 479"/>
            <p:cNvSpPr/>
            <p:nvPr/>
          </p:nvSpPr>
          <p:spPr bwMode="auto">
            <a:xfrm>
              <a:off x="4502" y="3070"/>
              <a:ext cx="9" cy="164"/>
            </a:xfrm>
            <a:custGeom>
              <a:avLst/>
              <a:gdLst>
                <a:gd name="T0" fmla="*/ 4 w 4"/>
                <a:gd name="T1" fmla="*/ 0 h 69"/>
                <a:gd name="T2" fmla="*/ 4 w 4"/>
                <a:gd name="T3" fmla="*/ 68 h 69"/>
                <a:gd name="T4" fmla="*/ 0 w 4"/>
                <a:gd name="T5" fmla="*/ 69 h 69"/>
                <a:gd name="T6" fmla="*/ 0 w 4"/>
                <a:gd name="T7" fmla="*/ 0 h 69"/>
                <a:gd name="T8" fmla="*/ 4 w 4"/>
                <a:gd name="T9" fmla="*/ 0 h 69"/>
              </a:gdLst>
              <a:ahLst/>
              <a:cxnLst>
                <a:cxn ang="0">
                  <a:pos x="T0" y="T1"/>
                </a:cxn>
                <a:cxn ang="0">
                  <a:pos x="T2" y="T3"/>
                </a:cxn>
                <a:cxn ang="0">
                  <a:pos x="T4" y="T5"/>
                </a:cxn>
                <a:cxn ang="0">
                  <a:pos x="T6" y="T7"/>
                </a:cxn>
                <a:cxn ang="0">
                  <a:pos x="T8" y="T9"/>
                </a:cxn>
              </a:cxnLst>
              <a:rect l="0" t="0" r="r" b="b"/>
              <a:pathLst>
                <a:path w="4" h="69">
                  <a:moveTo>
                    <a:pt x="4" y="0"/>
                  </a:moveTo>
                  <a:cubicBezTo>
                    <a:pt x="4" y="68"/>
                    <a:pt x="4" y="68"/>
                    <a:pt x="4" y="68"/>
                  </a:cubicBezTo>
                  <a:cubicBezTo>
                    <a:pt x="3" y="68"/>
                    <a:pt x="2" y="68"/>
                    <a:pt x="0" y="69"/>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2" name="Freeform 480"/>
            <p:cNvSpPr/>
            <p:nvPr/>
          </p:nvSpPr>
          <p:spPr bwMode="auto">
            <a:xfrm>
              <a:off x="4547" y="3070"/>
              <a:ext cx="9" cy="152"/>
            </a:xfrm>
            <a:custGeom>
              <a:avLst/>
              <a:gdLst>
                <a:gd name="T0" fmla="*/ 4 w 4"/>
                <a:gd name="T1" fmla="*/ 0 h 64"/>
                <a:gd name="T2" fmla="*/ 4 w 4"/>
                <a:gd name="T3" fmla="*/ 63 h 64"/>
                <a:gd name="T4" fmla="*/ 0 w 4"/>
                <a:gd name="T5" fmla="*/ 64 h 64"/>
                <a:gd name="T6" fmla="*/ 0 w 4"/>
                <a:gd name="T7" fmla="*/ 0 h 64"/>
                <a:gd name="T8" fmla="*/ 4 w 4"/>
                <a:gd name="T9" fmla="*/ 0 h 64"/>
              </a:gdLst>
              <a:ahLst/>
              <a:cxnLst>
                <a:cxn ang="0">
                  <a:pos x="T0" y="T1"/>
                </a:cxn>
                <a:cxn ang="0">
                  <a:pos x="T2" y="T3"/>
                </a:cxn>
                <a:cxn ang="0">
                  <a:pos x="T4" y="T5"/>
                </a:cxn>
                <a:cxn ang="0">
                  <a:pos x="T6" y="T7"/>
                </a:cxn>
                <a:cxn ang="0">
                  <a:pos x="T8" y="T9"/>
                </a:cxn>
              </a:cxnLst>
              <a:rect l="0" t="0" r="r" b="b"/>
              <a:pathLst>
                <a:path w="4" h="64">
                  <a:moveTo>
                    <a:pt x="4" y="0"/>
                  </a:moveTo>
                  <a:cubicBezTo>
                    <a:pt x="4" y="63"/>
                    <a:pt x="4" y="63"/>
                    <a:pt x="4" y="63"/>
                  </a:cubicBezTo>
                  <a:cubicBezTo>
                    <a:pt x="3" y="64"/>
                    <a:pt x="1" y="64"/>
                    <a:pt x="0" y="64"/>
                  </a:cubicBezTo>
                  <a:cubicBezTo>
                    <a:pt x="0" y="0"/>
                    <a:pt x="0" y="0"/>
                    <a:pt x="0" y="0"/>
                  </a:cubicBezTo>
                  <a:cubicBezTo>
                    <a:pt x="4" y="0"/>
                    <a:pt x="4" y="0"/>
                    <a:pt x="4"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3" name="Freeform 481"/>
            <p:cNvSpPr/>
            <p:nvPr/>
          </p:nvSpPr>
          <p:spPr bwMode="auto">
            <a:xfrm>
              <a:off x="4592" y="3070"/>
              <a:ext cx="7" cy="138"/>
            </a:xfrm>
            <a:custGeom>
              <a:avLst/>
              <a:gdLst>
                <a:gd name="T0" fmla="*/ 3 w 3"/>
                <a:gd name="T1" fmla="*/ 0 h 58"/>
                <a:gd name="T2" fmla="*/ 3 w 3"/>
                <a:gd name="T3" fmla="*/ 57 h 58"/>
                <a:gd name="T4" fmla="*/ 0 w 3"/>
                <a:gd name="T5" fmla="*/ 58 h 58"/>
                <a:gd name="T6" fmla="*/ 0 w 3"/>
                <a:gd name="T7" fmla="*/ 0 h 58"/>
                <a:gd name="T8" fmla="*/ 3 w 3"/>
                <a:gd name="T9" fmla="*/ 0 h 58"/>
              </a:gdLst>
              <a:ahLst/>
              <a:cxnLst>
                <a:cxn ang="0">
                  <a:pos x="T0" y="T1"/>
                </a:cxn>
                <a:cxn ang="0">
                  <a:pos x="T2" y="T3"/>
                </a:cxn>
                <a:cxn ang="0">
                  <a:pos x="T4" y="T5"/>
                </a:cxn>
                <a:cxn ang="0">
                  <a:pos x="T6" y="T7"/>
                </a:cxn>
                <a:cxn ang="0">
                  <a:pos x="T8" y="T9"/>
                </a:cxn>
              </a:cxnLst>
              <a:rect l="0" t="0" r="r" b="b"/>
              <a:pathLst>
                <a:path w="3" h="58">
                  <a:moveTo>
                    <a:pt x="3" y="0"/>
                  </a:moveTo>
                  <a:cubicBezTo>
                    <a:pt x="3" y="57"/>
                    <a:pt x="3" y="57"/>
                    <a:pt x="3" y="57"/>
                  </a:cubicBezTo>
                  <a:cubicBezTo>
                    <a:pt x="2" y="57"/>
                    <a:pt x="1" y="58"/>
                    <a:pt x="0" y="5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4" name="Freeform 482"/>
            <p:cNvSpPr/>
            <p:nvPr/>
          </p:nvSpPr>
          <p:spPr bwMode="auto">
            <a:xfrm>
              <a:off x="4634" y="3070"/>
              <a:ext cx="10" cy="116"/>
            </a:xfrm>
            <a:custGeom>
              <a:avLst/>
              <a:gdLst>
                <a:gd name="T0" fmla="*/ 4 w 4"/>
                <a:gd name="T1" fmla="*/ 0 h 49"/>
                <a:gd name="T2" fmla="*/ 4 w 4"/>
                <a:gd name="T3" fmla="*/ 46 h 49"/>
                <a:gd name="T4" fmla="*/ 0 w 4"/>
                <a:gd name="T5" fmla="*/ 49 h 49"/>
                <a:gd name="T6" fmla="*/ 0 w 4"/>
                <a:gd name="T7" fmla="*/ 0 h 49"/>
                <a:gd name="T8" fmla="*/ 4 w 4"/>
                <a:gd name="T9" fmla="*/ 0 h 49"/>
              </a:gdLst>
              <a:ahLst/>
              <a:cxnLst>
                <a:cxn ang="0">
                  <a:pos x="T0" y="T1"/>
                </a:cxn>
                <a:cxn ang="0">
                  <a:pos x="T2" y="T3"/>
                </a:cxn>
                <a:cxn ang="0">
                  <a:pos x="T4" y="T5"/>
                </a:cxn>
                <a:cxn ang="0">
                  <a:pos x="T6" y="T7"/>
                </a:cxn>
                <a:cxn ang="0">
                  <a:pos x="T8" y="T9"/>
                </a:cxn>
              </a:cxnLst>
              <a:rect l="0" t="0" r="r" b="b"/>
              <a:pathLst>
                <a:path w="4" h="49">
                  <a:moveTo>
                    <a:pt x="4" y="0"/>
                  </a:moveTo>
                  <a:cubicBezTo>
                    <a:pt x="4" y="46"/>
                    <a:pt x="4" y="46"/>
                    <a:pt x="4" y="46"/>
                  </a:cubicBezTo>
                  <a:cubicBezTo>
                    <a:pt x="3" y="47"/>
                    <a:pt x="2" y="48"/>
                    <a:pt x="0" y="49"/>
                  </a:cubicBezTo>
                  <a:cubicBezTo>
                    <a:pt x="0" y="0"/>
                    <a:pt x="0" y="0"/>
                    <a:pt x="0" y="0"/>
                  </a:cubicBezTo>
                  <a:lnTo>
                    <a:pt x="4"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5" name="Freeform 483"/>
            <p:cNvSpPr/>
            <p:nvPr/>
          </p:nvSpPr>
          <p:spPr bwMode="auto">
            <a:xfrm>
              <a:off x="4000" y="2978"/>
              <a:ext cx="660" cy="187"/>
            </a:xfrm>
            <a:custGeom>
              <a:avLst/>
              <a:gdLst>
                <a:gd name="T0" fmla="*/ 279 w 279"/>
                <a:gd name="T1" fmla="*/ 40 h 79"/>
                <a:gd name="T2" fmla="*/ 139 w 279"/>
                <a:gd name="T3" fmla="*/ 79 h 79"/>
                <a:gd name="T4" fmla="*/ 109 w 279"/>
                <a:gd name="T5" fmla="*/ 78 h 79"/>
                <a:gd name="T6" fmla="*/ 74 w 279"/>
                <a:gd name="T7" fmla="*/ 75 h 79"/>
                <a:gd name="T8" fmla="*/ 47 w 279"/>
                <a:gd name="T9" fmla="*/ 69 h 79"/>
                <a:gd name="T10" fmla="*/ 39 w 279"/>
                <a:gd name="T11" fmla="*/ 67 h 79"/>
                <a:gd name="T12" fmla="*/ 14 w 279"/>
                <a:gd name="T13" fmla="*/ 57 h 79"/>
                <a:gd name="T14" fmla="*/ 10 w 279"/>
                <a:gd name="T15" fmla="*/ 55 h 79"/>
                <a:gd name="T16" fmla="*/ 0 w 279"/>
                <a:gd name="T17" fmla="*/ 40 h 79"/>
                <a:gd name="T18" fmla="*/ 0 w 279"/>
                <a:gd name="T19" fmla="*/ 38 h 79"/>
                <a:gd name="T20" fmla="*/ 139 w 279"/>
                <a:gd name="T21" fmla="*/ 0 h 79"/>
                <a:gd name="T22" fmla="*/ 192 w 279"/>
                <a:gd name="T23" fmla="*/ 3 h 79"/>
                <a:gd name="T24" fmla="*/ 201 w 279"/>
                <a:gd name="T25" fmla="*/ 4 h 79"/>
                <a:gd name="T26" fmla="*/ 237 w 279"/>
                <a:gd name="T27" fmla="*/ 11 h 79"/>
                <a:gd name="T28" fmla="*/ 243 w 279"/>
                <a:gd name="T29" fmla="*/ 13 h 79"/>
                <a:gd name="T30" fmla="*/ 263 w 279"/>
                <a:gd name="T31" fmla="*/ 21 h 79"/>
                <a:gd name="T32" fmla="*/ 276 w 279"/>
                <a:gd name="T33" fmla="*/ 31 h 79"/>
                <a:gd name="T34" fmla="*/ 279 w 279"/>
                <a:gd name="T35" fmla="*/ 38 h 79"/>
                <a:gd name="T36" fmla="*/ 279 w 279"/>
                <a:gd name="T37"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9" h="79">
                  <a:moveTo>
                    <a:pt x="279" y="40"/>
                  </a:moveTo>
                  <a:cubicBezTo>
                    <a:pt x="279" y="62"/>
                    <a:pt x="217" y="79"/>
                    <a:pt x="139" y="79"/>
                  </a:cubicBezTo>
                  <a:cubicBezTo>
                    <a:pt x="129" y="79"/>
                    <a:pt x="119" y="79"/>
                    <a:pt x="109" y="78"/>
                  </a:cubicBezTo>
                  <a:cubicBezTo>
                    <a:pt x="96" y="78"/>
                    <a:pt x="84" y="76"/>
                    <a:pt x="74" y="75"/>
                  </a:cubicBezTo>
                  <a:cubicBezTo>
                    <a:pt x="64" y="73"/>
                    <a:pt x="55" y="71"/>
                    <a:pt x="47" y="69"/>
                  </a:cubicBezTo>
                  <a:cubicBezTo>
                    <a:pt x="44" y="69"/>
                    <a:pt x="42" y="68"/>
                    <a:pt x="39" y="67"/>
                  </a:cubicBezTo>
                  <a:cubicBezTo>
                    <a:pt x="29" y="64"/>
                    <a:pt x="20" y="61"/>
                    <a:pt x="14" y="57"/>
                  </a:cubicBezTo>
                  <a:cubicBezTo>
                    <a:pt x="12" y="56"/>
                    <a:pt x="11" y="56"/>
                    <a:pt x="10" y="55"/>
                  </a:cubicBezTo>
                  <a:cubicBezTo>
                    <a:pt x="3" y="50"/>
                    <a:pt x="0" y="45"/>
                    <a:pt x="0" y="40"/>
                  </a:cubicBezTo>
                  <a:cubicBezTo>
                    <a:pt x="0" y="39"/>
                    <a:pt x="0" y="39"/>
                    <a:pt x="0" y="38"/>
                  </a:cubicBezTo>
                  <a:cubicBezTo>
                    <a:pt x="2" y="17"/>
                    <a:pt x="64" y="0"/>
                    <a:pt x="139" y="0"/>
                  </a:cubicBezTo>
                  <a:cubicBezTo>
                    <a:pt x="158" y="0"/>
                    <a:pt x="176" y="1"/>
                    <a:pt x="192" y="3"/>
                  </a:cubicBezTo>
                  <a:cubicBezTo>
                    <a:pt x="195" y="3"/>
                    <a:pt x="198" y="4"/>
                    <a:pt x="201" y="4"/>
                  </a:cubicBezTo>
                  <a:cubicBezTo>
                    <a:pt x="214" y="6"/>
                    <a:pt x="226" y="8"/>
                    <a:pt x="237" y="11"/>
                  </a:cubicBezTo>
                  <a:cubicBezTo>
                    <a:pt x="239" y="12"/>
                    <a:pt x="241" y="12"/>
                    <a:pt x="243" y="13"/>
                  </a:cubicBezTo>
                  <a:cubicBezTo>
                    <a:pt x="251" y="16"/>
                    <a:pt x="258" y="18"/>
                    <a:pt x="263" y="21"/>
                  </a:cubicBezTo>
                  <a:cubicBezTo>
                    <a:pt x="269" y="24"/>
                    <a:pt x="273" y="27"/>
                    <a:pt x="276" y="31"/>
                  </a:cubicBezTo>
                  <a:cubicBezTo>
                    <a:pt x="278" y="33"/>
                    <a:pt x="279" y="36"/>
                    <a:pt x="279" y="38"/>
                  </a:cubicBezTo>
                  <a:cubicBezTo>
                    <a:pt x="279" y="39"/>
                    <a:pt x="279" y="39"/>
                    <a:pt x="279" y="40"/>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6" name="Rectangle 484"/>
            <p:cNvSpPr>
              <a:spLocks noChangeArrowheads="1"/>
            </p:cNvSpPr>
            <p:nvPr/>
          </p:nvSpPr>
          <p:spPr bwMode="auto">
            <a:xfrm>
              <a:off x="4175" y="3028"/>
              <a:ext cx="478" cy="135"/>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7" name="Freeform 485"/>
            <p:cNvSpPr>
              <a:spLocks noEditPoints="1"/>
            </p:cNvSpPr>
            <p:nvPr/>
          </p:nvSpPr>
          <p:spPr bwMode="auto">
            <a:xfrm>
              <a:off x="4024" y="2985"/>
              <a:ext cx="452" cy="128"/>
            </a:xfrm>
            <a:custGeom>
              <a:avLst/>
              <a:gdLst>
                <a:gd name="T0" fmla="*/ 22 w 191"/>
                <a:gd name="T1" fmla="*/ 46 h 54"/>
                <a:gd name="T2" fmla="*/ 0 w 191"/>
                <a:gd name="T3" fmla="*/ 52 h 54"/>
                <a:gd name="T4" fmla="*/ 4 w 191"/>
                <a:gd name="T5" fmla="*/ 54 h 54"/>
                <a:gd name="T6" fmla="*/ 25 w 191"/>
                <a:gd name="T7" fmla="*/ 48 h 54"/>
                <a:gd name="T8" fmla="*/ 22 w 191"/>
                <a:gd name="T9" fmla="*/ 46 h 54"/>
                <a:gd name="T10" fmla="*/ 182 w 191"/>
                <a:gd name="T11" fmla="*/ 0 h 54"/>
                <a:gd name="T12" fmla="*/ 160 w 191"/>
                <a:gd name="T13" fmla="*/ 6 h 54"/>
                <a:gd name="T14" fmla="*/ 170 w 191"/>
                <a:gd name="T15" fmla="*/ 7 h 54"/>
                <a:gd name="T16" fmla="*/ 191 w 191"/>
                <a:gd name="T17" fmla="*/ 1 h 54"/>
                <a:gd name="T18" fmla="*/ 182 w 191"/>
                <a:gd name="T19" fmla="*/ 0 h 54"/>
                <a:gd name="T20" fmla="*/ 182 w 191"/>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54">
                  <a:moveTo>
                    <a:pt x="22" y="46"/>
                  </a:moveTo>
                  <a:cubicBezTo>
                    <a:pt x="0" y="52"/>
                    <a:pt x="0" y="52"/>
                    <a:pt x="0" y="52"/>
                  </a:cubicBezTo>
                  <a:cubicBezTo>
                    <a:pt x="1" y="53"/>
                    <a:pt x="2" y="53"/>
                    <a:pt x="4" y="54"/>
                  </a:cubicBezTo>
                  <a:cubicBezTo>
                    <a:pt x="25" y="48"/>
                    <a:pt x="25" y="48"/>
                    <a:pt x="25" y="48"/>
                  </a:cubicBezTo>
                  <a:cubicBezTo>
                    <a:pt x="24" y="47"/>
                    <a:pt x="23" y="46"/>
                    <a:pt x="22" y="46"/>
                  </a:cubicBezTo>
                  <a:moveTo>
                    <a:pt x="182" y="0"/>
                  </a:moveTo>
                  <a:cubicBezTo>
                    <a:pt x="160" y="6"/>
                    <a:pt x="160" y="6"/>
                    <a:pt x="160" y="6"/>
                  </a:cubicBezTo>
                  <a:cubicBezTo>
                    <a:pt x="163" y="6"/>
                    <a:pt x="167" y="7"/>
                    <a:pt x="170" y="7"/>
                  </a:cubicBezTo>
                  <a:cubicBezTo>
                    <a:pt x="191" y="1"/>
                    <a:pt x="191" y="1"/>
                    <a:pt x="191" y="1"/>
                  </a:cubicBezTo>
                  <a:cubicBezTo>
                    <a:pt x="188" y="1"/>
                    <a:pt x="185" y="0"/>
                    <a:pt x="182" y="0"/>
                  </a:cubicBezTo>
                  <a:cubicBezTo>
                    <a:pt x="182" y="0"/>
                    <a:pt x="182" y="0"/>
                    <a:pt x="182"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8" name="Freeform 486"/>
            <p:cNvSpPr>
              <a:spLocks noEditPoints="1"/>
            </p:cNvSpPr>
            <p:nvPr/>
          </p:nvSpPr>
          <p:spPr bwMode="auto">
            <a:xfrm>
              <a:off x="4092" y="3004"/>
              <a:ext cx="483" cy="137"/>
            </a:xfrm>
            <a:custGeom>
              <a:avLst/>
              <a:gdLst>
                <a:gd name="T0" fmla="*/ 20 w 204"/>
                <a:gd name="T1" fmla="*/ 51 h 58"/>
                <a:gd name="T2" fmla="*/ 0 w 204"/>
                <a:gd name="T3" fmla="*/ 56 h 58"/>
                <a:gd name="T4" fmla="*/ 8 w 204"/>
                <a:gd name="T5" fmla="*/ 58 h 58"/>
                <a:gd name="T6" fmla="*/ 27 w 204"/>
                <a:gd name="T7" fmla="*/ 53 h 58"/>
                <a:gd name="T8" fmla="*/ 20 w 204"/>
                <a:gd name="T9" fmla="*/ 51 h 58"/>
                <a:gd name="T10" fmla="*/ 198 w 204"/>
                <a:gd name="T11" fmla="*/ 0 h 58"/>
                <a:gd name="T12" fmla="*/ 178 w 204"/>
                <a:gd name="T13" fmla="*/ 6 h 58"/>
                <a:gd name="T14" fmla="*/ 185 w 204"/>
                <a:gd name="T15" fmla="*/ 8 h 58"/>
                <a:gd name="T16" fmla="*/ 204 w 204"/>
                <a:gd name="T17" fmla="*/ 2 h 58"/>
                <a:gd name="T18" fmla="*/ 198 w 204"/>
                <a:gd name="T19" fmla="*/ 0 h 58"/>
                <a:gd name="T20" fmla="*/ 198 w 204"/>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58">
                  <a:moveTo>
                    <a:pt x="20" y="51"/>
                  </a:moveTo>
                  <a:cubicBezTo>
                    <a:pt x="0" y="56"/>
                    <a:pt x="0" y="56"/>
                    <a:pt x="0" y="56"/>
                  </a:cubicBezTo>
                  <a:cubicBezTo>
                    <a:pt x="3" y="57"/>
                    <a:pt x="5" y="58"/>
                    <a:pt x="8" y="58"/>
                  </a:cubicBezTo>
                  <a:cubicBezTo>
                    <a:pt x="27" y="53"/>
                    <a:pt x="27" y="53"/>
                    <a:pt x="27" y="53"/>
                  </a:cubicBezTo>
                  <a:cubicBezTo>
                    <a:pt x="25" y="52"/>
                    <a:pt x="22" y="51"/>
                    <a:pt x="20" y="51"/>
                  </a:cubicBezTo>
                  <a:moveTo>
                    <a:pt x="198" y="0"/>
                  </a:moveTo>
                  <a:cubicBezTo>
                    <a:pt x="178" y="6"/>
                    <a:pt x="178" y="6"/>
                    <a:pt x="178" y="6"/>
                  </a:cubicBezTo>
                  <a:cubicBezTo>
                    <a:pt x="180" y="6"/>
                    <a:pt x="182" y="7"/>
                    <a:pt x="185" y="8"/>
                  </a:cubicBezTo>
                  <a:cubicBezTo>
                    <a:pt x="204" y="2"/>
                    <a:pt x="204" y="2"/>
                    <a:pt x="204" y="2"/>
                  </a:cubicBezTo>
                  <a:cubicBezTo>
                    <a:pt x="202" y="1"/>
                    <a:pt x="200" y="1"/>
                    <a:pt x="198" y="0"/>
                  </a:cubicBezTo>
                  <a:cubicBezTo>
                    <a:pt x="198" y="0"/>
                    <a:pt x="198" y="0"/>
                    <a:pt x="198"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9" name="Freeform 487"/>
            <p:cNvSpPr/>
            <p:nvPr/>
          </p:nvSpPr>
          <p:spPr bwMode="auto">
            <a:xfrm>
              <a:off x="4066" y="2997"/>
              <a:ext cx="528" cy="149"/>
            </a:xfrm>
            <a:custGeom>
              <a:avLst/>
              <a:gdLst>
                <a:gd name="T0" fmla="*/ 223 w 223"/>
                <a:gd name="T1" fmla="*/ 32 h 63"/>
                <a:gd name="T2" fmla="*/ 223 w 223"/>
                <a:gd name="T3" fmla="*/ 33 h 63"/>
                <a:gd name="T4" fmla="*/ 111 w 223"/>
                <a:gd name="T5" fmla="*/ 63 h 63"/>
                <a:gd name="T6" fmla="*/ 0 w 223"/>
                <a:gd name="T7" fmla="*/ 33 h 63"/>
                <a:gd name="T8" fmla="*/ 0 w 223"/>
                <a:gd name="T9" fmla="*/ 32 h 63"/>
                <a:gd name="T10" fmla="*/ 111 w 223"/>
                <a:gd name="T11" fmla="*/ 0 h 63"/>
                <a:gd name="T12" fmla="*/ 223 w 223"/>
                <a:gd name="T13" fmla="*/ 32 h 63"/>
              </a:gdLst>
              <a:ahLst/>
              <a:cxnLst>
                <a:cxn ang="0">
                  <a:pos x="T0" y="T1"/>
                </a:cxn>
                <a:cxn ang="0">
                  <a:pos x="T2" y="T3"/>
                </a:cxn>
                <a:cxn ang="0">
                  <a:pos x="T4" y="T5"/>
                </a:cxn>
                <a:cxn ang="0">
                  <a:pos x="T6" y="T7"/>
                </a:cxn>
                <a:cxn ang="0">
                  <a:pos x="T8" y="T9"/>
                </a:cxn>
                <a:cxn ang="0">
                  <a:pos x="T10" y="T11"/>
                </a:cxn>
                <a:cxn ang="0">
                  <a:pos x="T12" y="T13"/>
                </a:cxn>
              </a:cxnLst>
              <a:rect l="0" t="0" r="r" b="b"/>
              <a:pathLst>
                <a:path w="223" h="63">
                  <a:moveTo>
                    <a:pt x="223" y="32"/>
                  </a:moveTo>
                  <a:cubicBezTo>
                    <a:pt x="223" y="32"/>
                    <a:pt x="223" y="33"/>
                    <a:pt x="223" y="33"/>
                  </a:cubicBezTo>
                  <a:cubicBezTo>
                    <a:pt x="220" y="50"/>
                    <a:pt x="171" y="63"/>
                    <a:pt x="111" y="63"/>
                  </a:cubicBezTo>
                  <a:cubicBezTo>
                    <a:pt x="52" y="63"/>
                    <a:pt x="2" y="50"/>
                    <a:pt x="0" y="33"/>
                  </a:cubicBezTo>
                  <a:cubicBezTo>
                    <a:pt x="0" y="33"/>
                    <a:pt x="0" y="32"/>
                    <a:pt x="0" y="32"/>
                  </a:cubicBezTo>
                  <a:cubicBezTo>
                    <a:pt x="0" y="14"/>
                    <a:pt x="50" y="0"/>
                    <a:pt x="111" y="0"/>
                  </a:cubicBezTo>
                  <a:cubicBezTo>
                    <a:pt x="173" y="0"/>
                    <a:pt x="223" y="14"/>
                    <a:pt x="223" y="3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0" name="Freeform 488"/>
            <p:cNvSpPr/>
            <p:nvPr/>
          </p:nvSpPr>
          <p:spPr bwMode="auto">
            <a:xfrm>
              <a:off x="4066" y="3004"/>
              <a:ext cx="528" cy="142"/>
            </a:xfrm>
            <a:custGeom>
              <a:avLst/>
              <a:gdLst>
                <a:gd name="T0" fmla="*/ 223 w 223"/>
                <a:gd name="T1" fmla="*/ 30 h 60"/>
                <a:gd name="T2" fmla="*/ 111 w 223"/>
                <a:gd name="T3" fmla="*/ 60 h 60"/>
                <a:gd name="T4" fmla="*/ 107 w 223"/>
                <a:gd name="T5" fmla="*/ 60 h 60"/>
                <a:gd name="T6" fmla="*/ 70 w 223"/>
                <a:gd name="T7" fmla="*/ 58 h 60"/>
                <a:gd name="T8" fmla="*/ 38 w 223"/>
                <a:gd name="T9" fmla="*/ 52 h 60"/>
                <a:gd name="T10" fmla="*/ 31 w 223"/>
                <a:gd name="T11" fmla="*/ 51 h 60"/>
                <a:gd name="T12" fmla="*/ 7 w 223"/>
                <a:gd name="T13" fmla="*/ 40 h 60"/>
                <a:gd name="T14" fmla="*/ 4 w 223"/>
                <a:gd name="T15" fmla="*/ 37 h 60"/>
                <a:gd name="T16" fmla="*/ 0 w 223"/>
                <a:gd name="T17" fmla="*/ 30 h 60"/>
                <a:gd name="T18" fmla="*/ 111 w 223"/>
                <a:gd name="T19" fmla="*/ 0 h 60"/>
                <a:gd name="T20" fmla="*/ 134 w 223"/>
                <a:gd name="T21" fmla="*/ 0 h 60"/>
                <a:gd name="T22" fmla="*/ 144 w 223"/>
                <a:gd name="T23" fmla="*/ 1 h 60"/>
                <a:gd name="T24" fmla="*/ 183 w 223"/>
                <a:gd name="T25" fmla="*/ 7 h 60"/>
                <a:gd name="T26" fmla="*/ 190 w 223"/>
                <a:gd name="T27" fmla="*/ 9 h 60"/>
                <a:gd name="T28" fmla="*/ 212 w 223"/>
                <a:gd name="T29" fmla="*/ 18 h 60"/>
                <a:gd name="T30" fmla="*/ 222 w 223"/>
                <a:gd name="T31" fmla="*/ 28 h 60"/>
                <a:gd name="T32" fmla="*/ 223 w 223"/>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60">
                  <a:moveTo>
                    <a:pt x="223" y="30"/>
                  </a:moveTo>
                  <a:cubicBezTo>
                    <a:pt x="220" y="47"/>
                    <a:pt x="171" y="60"/>
                    <a:pt x="111" y="60"/>
                  </a:cubicBezTo>
                  <a:cubicBezTo>
                    <a:pt x="110" y="60"/>
                    <a:pt x="109" y="60"/>
                    <a:pt x="107" y="60"/>
                  </a:cubicBezTo>
                  <a:cubicBezTo>
                    <a:pt x="94" y="60"/>
                    <a:pt x="81" y="59"/>
                    <a:pt x="70" y="58"/>
                  </a:cubicBezTo>
                  <a:cubicBezTo>
                    <a:pt x="58" y="57"/>
                    <a:pt x="47" y="55"/>
                    <a:pt x="38" y="52"/>
                  </a:cubicBezTo>
                  <a:cubicBezTo>
                    <a:pt x="35" y="52"/>
                    <a:pt x="33" y="51"/>
                    <a:pt x="31" y="51"/>
                  </a:cubicBezTo>
                  <a:cubicBezTo>
                    <a:pt x="21" y="48"/>
                    <a:pt x="13" y="44"/>
                    <a:pt x="7" y="40"/>
                  </a:cubicBezTo>
                  <a:cubicBezTo>
                    <a:pt x="6" y="39"/>
                    <a:pt x="5" y="38"/>
                    <a:pt x="4" y="37"/>
                  </a:cubicBezTo>
                  <a:cubicBezTo>
                    <a:pt x="2" y="35"/>
                    <a:pt x="0" y="33"/>
                    <a:pt x="0" y="30"/>
                  </a:cubicBezTo>
                  <a:cubicBezTo>
                    <a:pt x="2" y="13"/>
                    <a:pt x="52" y="0"/>
                    <a:pt x="111" y="0"/>
                  </a:cubicBezTo>
                  <a:cubicBezTo>
                    <a:pt x="119" y="0"/>
                    <a:pt x="126" y="0"/>
                    <a:pt x="134" y="0"/>
                  </a:cubicBezTo>
                  <a:cubicBezTo>
                    <a:pt x="137" y="1"/>
                    <a:pt x="141" y="1"/>
                    <a:pt x="144" y="1"/>
                  </a:cubicBezTo>
                  <a:cubicBezTo>
                    <a:pt x="159" y="3"/>
                    <a:pt x="172" y="5"/>
                    <a:pt x="183" y="7"/>
                  </a:cubicBezTo>
                  <a:cubicBezTo>
                    <a:pt x="186" y="8"/>
                    <a:pt x="188" y="8"/>
                    <a:pt x="190" y="9"/>
                  </a:cubicBezTo>
                  <a:cubicBezTo>
                    <a:pt x="199" y="12"/>
                    <a:pt x="206" y="14"/>
                    <a:pt x="212" y="18"/>
                  </a:cubicBezTo>
                  <a:cubicBezTo>
                    <a:pt x="217" y="21"/>
                    <a:pt x="221" y="24"/>
                    <a:pt x="222" y="28"/>
                  </a:cubicBezTo>
                  <a:cubicBezTo>
                    <a:pt x="223" y="29"/>
                    <a:pt x="223" y="29"/>
                    <a:pt x="223" y="3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1" name="Freeform 489"/>
            <p:cNvSpPr/>
            <p:nvPr/>
          </p:nvSpPr>
          <p:spPr bwMode="auto">
            <a:xfrm>
              <a:off x="4232" y="3047"/>
              <a:ext cx="360" cy="99"/>
            </a:xfrm>
            <a:custGeom>
              <a:avLst/>
              <a:gdLst>
                <a:gd name="T0" fmla="*/ 142 w 152"/>
                <a:gd name="T1" fmla="*/ 0 h 42"/>
                <a:gd name="T2" fmla="*/ 0 w 152"/>
                <a:gd name="T3" fmla="*/ 40 h 42"/>
                <a:gd name="T4" fmla="*/ 37 w 152"/>
                <a:gd name="T5" fmla="*/ 42 h 42"/>
                <a:gd name="T6" fmla="*/ 152 w 152"/>
                <a:gd name="T7" fmla="*/ 10 h 42"/>
                <a:gd name="T8" fmla="*/ 142 w 152"/>
                <a:gd name="T9" fmla="*/ 0 h 42"/>
                <a:gd name="T10" fmla="*/ 142 w 152"/>
                <a:gd name="T11" fmla="*/ 0 h 42"/>
              </a:gdLst>
              <a:ahLst/>
              <a:cxnLst>
                <a:cxn ang="0">
                  <a:pos x="T0" y="T1"/>
                </a:cxn>
                <a:cxn ang="0">
                  <a:pos x="T2" y="T3"/>
                </a:cxn>
                <a:cxn ang="0">
                  <a:pos x="T4" y="T5"/>
                </a:cxn>
                <a:cxn ang="0">
                  <a:pos x="T6" y="T7"/>
                </a:cxn>
                <a:cxn ang="0">
                  <a:pos x="T8" y="T9"/>
                </a:cxn>
                <a:cxn ang="0">
                  <a:pos x="T10" y="T11"/>
                </a:cxn>
              </a:cxnLst>
              <a:rect l="0" t="0" r="r" b="b"/>
              <a:pathLst>
                <a:path w="152" h="42">
                  <a:moveTo>
                    <a:pt x="142" y="0"/>
                  </a:moveTo>
                  <a:cubicBezTo>
                    <a:pt x="0" y="40"/>
                    <a:pt x="0" y="40"/>
                    <a:pt x="0" y="40"/>
                  </a:cubicBezTo>
                  <a:cubicBezTo>
                    <a:pt x="11" y="41"/>
                    <a:pt x="24" y="42"/>
                    <a:pt x="37" y="42"/>
                  </a:cubicBezTo>
                  <a:cubicBezTo>
                    <a:pt x="152" y="10"/>
                    <a:pt x="152" y="10"/>
                    <a:pt x="152" y="10"/>
                  </a:cubicBezTo>
                  <a:cubicBezTo>
                    <a:pt x="151" y="6"/>
                    <a:pt x="147" y="3"/>
                    <a:pt x="142" y="0"/>
                  </a:cubicBezTo>
                  <a:cubicBezTo>
                    <a:pt x="142" y="0"/>
                    <a:pt x="142" y="0"/>
                    <a:pt x="14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2" name="Freeform 490"/>
            <p:cNvSpPr/>
            <p:nvPr/>
          </p:nvSpPr>
          <p:spPr bwMode="auto">
            <a:xfrm>
              <a:off x="4076" y="3004"/>
              <a:ext cx="331" cy="95"/>
            </a:xfrm>
            <a:custGeom>
              <a:avLst/>
              <a:gdLst>
                <a:gd name="T0" fmla="*/ 130 w 140"/>
                <a:gd name="T1" fmla="*/ 0 h 40"/>
                <a:gd name="T2" fmla="*/ 0 w 140"/>
                <a:gd name="T3" fmla="*/ 37 h 40"/>
                <a:gd name="T4" fmla="*/ 3 w 140"/>
                <a:gd name="T5" fmla="*/ 40 h 40"/>
                <a:gd name="T6" fmla="*/ 140 w 140"/>
                <a:gd name="T7" fmla="*/ 1 h 40"/>
                <a:gd name="T8" fmla="*/ 130 w 140"/>
                <a:gd name="T9" fmla="*/ 0 h 40"/>
                <a:gd name="T10" fmla="*/ 130 w 140"/>
                <a:gd name="T11" fmla="*/ 0 h 40"/>
              </a:gdLst>
              <a:ahLst/>
              <a:cxnLst>
                <a:cxn ang="0">
                  <a:pos x="T0" y="T1"/>
                </a:cxn>
                <a:cxn ang="0">
                  <a:pos x="T2" y="T3"/>
                </a:cxn>
                <a:cxn ang="0">
                  <a:pos x="T4" y="T5"/>
                </a:cxn>
                <a:cxn ang="0">
                  <a:pos x="T6" y="T7"/>
                </a:cxn>
                <a:cxn ang="0">
                  <a:pos x="T8" y="T9"/>
                </a:cxn>
                <a:cxn ang="0">
                  <a:pos x="T10" y="T11"/>
                </a:cxn>
              </a:cxnLst>
              <a:rect l="0" t="0" r="r" b="b"/>
              <a:pathLst>
                <a:path w="140" h="40">
                  <a:moveTo>
                    <a:pt x="130" y="0"/>
                  </a:moveTo>
                  <a:cubicBezTo>
                    <a:pt x="0" y="37"/>
                    <a:pt x="0" y="37"/>
                    <a:pt x="0" y="37"/>
                  </a:cubicBezTo>
                  <a:cubicBezTo>
                    <a:pt x="1" y="38"/>
                    <a:pt x="2" y="39"/>
                    <a:pt x="3" y="40"/>
                  </a:cubicBezTo>
                  <a:cubicBezTo>
                    <a:pt x="140" y="1"/>
                    <a:pt x="140" y="1"/>
                    <a:pt x="140" y="1"/>
                  </a:cubicBezTo>
                  <a:cubicBezTo>
                    <a:pt x="137" y="1"/>
                    <a:pt x="133" y="1"/>
                    <a:pt x="130" y="0"/>
                  </a:cubicBezTo>
                  <a:cubicBezTo>
                    <a:pt x="130" y="0"/>
                    <a:pt x="130" y="0"/>
                    <a:pt x="13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 name="Freeform 491"/>
            <p:cNvSpPr/>
            <p:nvPr/>
          </p:nvSpPr>
          <p:spPr bwMode="auto">
            <a:xfrm>
              <a:off x="4140" y="3021"/>
              <a:ext cx="376" cy="106"/>
            </a:xfrm>
            <a:custGeom>
              <a:avLst/>
              <a:gdLst>
                <a:gd name="T0" fmla="*/ 152 w 159"/>
                <a:gd name="T1" fmla="*/ 0 h 45"/>
                <a:gd name="T2" fmla="*/ 0 w 159"/>
                <a:gd name="T3" fmla="*/ 44 h 45"/>
                <a:gd name="T4" fmla="*/ 7 w 159"/>
                <a:gd name="T5" fmla="*/ 45 h 45"/>
                <a:gd name="T6" fmla="*/ 159 w 159"/>
                <a:gd name="T7" fmla="*/ 2 h 45"/>
                <a:gd name="T8" fmla="*/ 152 w 159"/>
                <a:gd name="T9" fmla="*/ 0 h 45"/>
                <a:gd name="T10" fmla="*/ 152 w 159"/>
                <a:gd name="T11" fmla="*/ 0 h 45"/>
              </a:gdLst>
              <a:ahLst/>
              <a:cxnLst>
                <a:cxn ang="0">
                  <a:pos x="T0" y="T1"/>
                </a:cxn>
                <a:cxn ang="0">
                  <a:pos x="T2" y="T3"/>
                </a:cxn>
                <a:cxn ang="0">
                  <a:pos x="T4" y="T5"/>
                </a:cxn>
                <a:cxn ang="0">
                  <a:pos x="T6" y="T7"/>
                </a:cxn>
                <a:cxn ang="0">
                  <a:pos x="T8" y="T9"/>
                </a:cxn>
                <a:cxn ang="0">
                  <a:pos x="T10" y="T11"/>
                </a:cxn>
              </a:cxnLst>
              <a:rect l="0" t="0" r="r" b="b"/>
              <a:pathLst>
                <a:path w="159" h="45">
                  <a:moveTo>
                    <a:pt x="152" y="0"/>
                  </a:moveTo>
                  <a:cubicBezTo>
                    <a:pt x="0" y="44"/>
                    <a:pt x="0" y="44"/>
                    <a:pt x="0" y="44"/>
                  </a:cubicBezTo>
                  <a:cubicBezTo>
                    <a:pt x="2" y="44"/>
                    <a:pt x="4" y="45"/>
                    <a:pt x="7" y="45"/>
                  </a:cubicBezTo>
                  <a:cubicBezTo>
                    <a:pt x="159" y="2"/>
                    <a:pt x="159" y="2"/>
                    <a:pt x="159" y="2"/>
                  </a:cubicBezTo>
                  <a:cubicBezTo>
                    <a:pt x="157" y="1"/>
                    <a:pt x="155" y="1"/>
                    <a:pt x="152" y="0"/>
                  </a:cubicBezTo>
                  <a:cubicBezTo>
                    <a:pt x="152" y="0"/>
                    <a:pt x="152" y="0"/>
                    <a:pt x="15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4" name="Freeform 492"/>
            <p:cNvSpPr/>
            <p:nvPr/>
          </p:nvSpPr>
          <p:spPr bwMode="auto">
            <a:xfrm>
              <a:off x="4208" y="3021"/>
              <a:ext cx="251" cy="106"/>
            </a:xfrm>
            <a:custGeom>
              <a:avLst/>
              <a:gdLst>
                <a:gd name="T0" fmla="*/ 67 w 106"/>
                <a:gd name="T1" fmla="*/ 40 h 45"/>
                <a:gd name="T2" fmla="*/ 67 w 106"/>
                <a:gd name="T3" fmla="*/ 45 h 45"/>
                <a:gd name="T4" fmla="*/ 43 w 106"/>
                <a:gd name="T5" fmla="*/ 45 h 45"/>
                <a:gd name="T6" fmla="*/ 43 w 106"/>
                <a:gd name="T7" fmla="*/ 40 h 45"/>
                <a:gd name="T8" fmla="*/ 0 w 106"/>
                <a:gd name="T9" fmla="*/ 37 h 45"/>
                <a:gd name="T10" fmla="*/ 13 w 106"/>
                <a:gd name="T11" fmla="*/ 28 h 45"/>
                <a:gd name="T12" fmla="*/ 52 w 106"/>
                <a:gd name="T13" fmla="*/ 31 h 45"/>
                <a:gd name="T14" fmla="*/ 67 w 106"/>
                <a:gd name="T15" fmla="*/ 30 h 45"/>
                <a:gd name="T16" fmla="*/ 2 w 106"/>
                <a:gd name="T17" fmla="*/ 16 h 45"/>
                <a:gd name="T18" fmla="*/ 43 w 106"/>
                <a:gd name="T19" fmla="*/ 5 h 45"/>
                <a:gd name="T20" fmla="*/ 43 w 106"/>
                <a:gd name="T21" fmla="*/ 0 h 45"/>
                <a:gd name="T22" fmla="*/ 67 w 106"/>
                <a:gd name="T23" fmla="*/ 0 h 45"/>
                <a:gd name="T24" fmla="*/ 67 w 106"/>
                <a:gd name="T25" fmla="*/ 5 h 45"/>
                <a:gd name="T26" fmla="*/ 101 w 106"/>
                <a:gd name="T27" fmla="*/ 8 h 45"/>
                <a:gd name="T28" fmla="*/ 89 w 106"/>
                <a:gd name="T29" fmla="*/ 16 h 45"/>
                <a:gd name="T30" fmla="*/ 56 w 106"/>
                <a:gd name="T31" fmla="*/ 14 h 45"/>
                <a:gd name="T32" fmla="*/ 41 w 106"/>
                <a:gd name="T33" fmla="*/ 16 h 45"/>
                <a:gd name="T34" fmla="*/ 106 w 106"/>
                <a:gd name="T35" fmla="*/ 29 h 45"/>
                <a:gd name="T36" fmla="*/ 67 w 106"/>
                <a:gd name="T37"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45">
                  <a:moveTo>
                    <a:pt x="67" y="40"/>
                  </a:moveTo>
                  <a:cubicBezTo>
                    <a:pt x="67" y="45"/>
                    <a:pt x="67" y="45"/>
                    <a:pt x="67" y="45"/>
                  </a:cubicBezTo>
                  <a:cubicBezTo>
                    <a:pt x="43" y="45"/>
                    <a:pt x="43" y="45"/>
                    <a:pt x="43" y="45"/>
                  </a:cubicBezTo>
                  <a:cubicBezTo>
                    <a:pt x="43" y="40"/>
                    <a:pt x="43" y="40"/>
                    <a:pt x="43" y="40"/>
                  </a:cubicBezTo>
                  <a:cubicBezTo>
                    <a:pt x="27" y="40"/>
                    <a:pt x="10" y="38"/>
                    <a:pt x="0" y="37"/>
                  </a:cubicBezTo>
                  <a:cubicBezTo>
                    <a:pt x="13" y="28"/>
                    <a:pt x="13" y="28"/>
                    <a:pt x="13" y="28"/>
                  </a:cubicBezTo>
                  <a:cubicBezTo>
                    <a:pt x="24" y="30"/>
                    <a:pt x="39" y="31"/>
                    <a:pt x="52" y="31"/>
                  </a:cubicBezTo>
                  <a:cubicBezTo>
                    <a:pt x="63" y="31"/>
                    <a:pt x="67" y="31"/>
                    <a:pt x="67" y="30"/>
                  </a:cubicBezTo>
                  <a:cubicBezTo>
                    <a:pt x="67" y="25"/>
                    <a:pt x="2" y="29"/>
                    <a:pt x="2" y="16"/>
                  </a:cubicBezTo>
                  <a:cubicBezTo>
                    <a:pt x="2" y="11"/>
                    <a:pt x="16" y="7"/>
                    <a:pt x="43" y="5"/>
                  </a:cubicBezTo>
                  <a:cubicBezTo>
                    <a:pt x="43" y="0"/>
                    <a:pt x="43" y="0"/>
                    <a:pt x="43" y="0"/>
                  </a:cubicBezTo>
                  <a:cubicBezTo>
                    <a:pt x="67" y="0"/>
                    <a:pt x="67" y="0"/>
                    <a:pt x="67" y="0"/>
                  </a:cubicBezTo>
                  <a:cubicBezTo>
                    <a:pt x="67" y="5"/>
                    <a:pt x="67" y="5"/>
                    <a:pt x="67" y="5"/>
                  </a:cubicBezTo>
                  <a:cubicBezTo>
                    <a:pt x="79" y="6"/>
                    <a:pt x="91" y="7"/>
                    <a:pt x="101" y="8"/>
                  </a:cubicBezTo>
                  <a:cubicBezTo>
                    <a:pt x="89" y="16"/>
                    <a:pt x="89" y="16"/>
                    <a:pt x="89" y="16"/>
                  </a:cubicBezTo>
                  <a:cubicBezTo>
                    <a:pt x="78" y="15"/>
                    <a:pt x="67" y="14"/>
                    <a:pt x="56" y="14"/>
                  </a:cubicBezTo>
                  <a:cubicBezTo>
                    <a:pt x="45" y="14"/>
                    <a:pt x="41" y="15"/>
                    <a:pt x="41" y="16"/>
                  </a:cubicBezTo>
                  <a:cubicBezTo>
                    <a:pt x="41" y="20"/>
                    <a:pt x="106" y="17"/>
                    <a:pt x="106" y="29"/>
                  </a:cubicBezTo>
                  <a:cubicBezTo>
                    <a:pt x="106" y="34"/>
                    <a:pt x="93" y="38"/>
                    <a:pt x="67" y="40"/>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5" name="Freeform 493"/>
            <p:cNvSpPr/>
            <p:nvPr/>
          </p:nvSpPr>
          <p:spPr bwMode="auto">
            <a:xfrm>
              <a:off x="4208" y="3018"/>
              <a:ext cx="249" cy="104"/>
            </a:xfrm>
            <a:custGeom>
              <a:avLst/>
              <a:gdLst>
                <a:gd name="T0" fmla="*/ 66 w 105"/>
                <a:gd name="T1" fmla="*/ 39 h 44"/>
                <a:gd name="T2" fmla="*/ 66 w 105"/>
                <a:gd name="T3" fmla="*/ 44 h 44"/>
                <a:gd name="T4" fmla="*/ 43 w 105"/>
                <a:gd name="T5" fmla="*/ 44 h 44"/>
                <a:gd name="T6" fmla="*/ 43 w 105"/>
                <a:gd name="T7" fmla="*/ 39 h 44"/>
                <a:gd name="T8" fmla="*/ 0 w 105"/>
                <a:gd name="T9" fmla="*/ 36 h 44"/>
                <a:gd name="T10" fmla="*/ 12 w 105"/>
                <a:gd name="T11" fmla="*/ 28 h 44"/>
                <a:gd name="T12" fmla="*/ 51 w 105"/>
                <a:gd name="T13" fmla="*/ 31 h 44"/>
                <a:gd name="T14" fmla="*/ 66 w 105"/>
                <a:gd name="T15" fmla="*/ 29 h 44"/>
                <a:gd name="T16" fmla="*/ 2 w 105"/>
                <a:gd name="T17" fmla="*/ 16 h 44"/>
                <a:gd name="T18" fmla="*/ 43 w 105"/>
                <a:gd name="T19" fmla="*/ 5 h 44"/>
                <a:gd name="T20" fmla="*/ 43 w 105"/>
                <a:gd name="T21" fmla="*/ 0 h 44"/>
                <a:gd name="T22" fmla="*/ 66 w 105"/>
                <a:gd name="T23" fmla="*/ 0 h 44"/>
                <a:gd name="T24" fmla="*/ 66 w 105"/>
                <a:gd name="T25" fmla="*/ 5 h 44"/>
                <a:gd name="T26" fmla="*/ 100 w 105"/>
                <a:gd name="T27" fmla="*/ 7 h 44"/>
                <a:gd name="T28" fmla="*/ 88 w 105"/>
                <a:gd name="T29" fmla="*/ 16 h 44"/>
                <a:gd name="T30" fmla="*/ 56 w 105"/>
                <a:gd name="T31" fmla="*/ 13 h 44"/>
                <a:gd name="T32" fmla="*/ 41 w 105"/>
                <a:gd name="T33" fmla="*/ 15 h 44"/>
                <a:gd name="T34" fmla="*/ 105 w 105"/>
                <a:gd name="T35" fmla="*/ 28 h 44"/>
                <a:gd name="T36" fmla="*/ 66 w 105"/>
                <a:gd name="T37"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44">
                  <a:moveTo>
                    <a:pt x="66" y="39"/>
                  </a:moveTo>
                  <a:cubicBezTo>
                    <a:pt x="66" y="44"/>
                    <a:pt x="66" y="44"/>
                    <a:pt x="66" y="44"/>
                  </a:cubicBezTo>
                  <a:cubicBezTo>
                    <a:pt x="43" y="44"/>
                    <a:pt x="43" y="44"/>
                    <a:pt x="43" y="44"/>
                  </a:cubicBezTo>
                  <a:cubicBezTo>
                    <a:pt x="43" y="39"/>
                    <a:pt x="43" y="39"/>
                    <a:pt x="43" y="39"/>
                  </a:cubicBezTo>
                  <a:cubicBezTo>
                    <a:pt x="26" y="39"/>
                    <a:pt x="10" y="38"/>
                    <a:pt x="0" y="36"/>
                  </a:cubicBezTo>
                  <a:cubicBezTo>
                    <a:pt x="12" y="28"/>
                    <a:pt x="12" y="28"/>
                    <a:pt x="12" y="28"/>
                  </a:cubicBezTo>
                  <a:cubicBezTo>
                    <a:pt x="23" y="30"/>
                    <a:pt x="38" y="31"/>
                    <a:pt x="51" y="31"/>
                  </a:cubicBezTo>
                  <a:cubicBezTo>
                    <a:pt x="62" y="31"/>
                    <a:pt x="66" y="30"/>
                    <a:pt x="66" y="29"/>
                  </a:cubicBezTo>
                  <a:cubicBezTo>
                    <a:pt x="66" y="25"/>
                    <a:pt x="2" y="28"/>
                    <a:pt x="2" y="16"/>
                  </a:cubicBezTo>
                  <a:cubicBezTo>
                    <a:pt x="2" y="10"/>
                    <a:pt x="15" y="6"/>
                    <a:pt x="43" y="5"/>
                  </a:cubicBezTo>
                  <a:cubicBezTo>
                    <a:pt x="43" y="0"/>
                    <a:pt x="43" y="0"/>
                    <a:pt x="43" y="0"/>
                  </a:cubicBezTo>
                  <a:cubicBezTo>
                    <a:pt x="66" y="0"/>
                    <a:pt x="66" y="0"/>
                    <a:pt x="66" y="0"/>
                  </a:cubicBezTo>
                  <a:cubicBezTo>
                    <a:pt x="66" y="5"/>
                    <a:pt x="66" y="5"/>
                    <a:pt x="66" y="5"/>
                  </a:cubicBezTo>
                  <a:cubicBezTo>
                    <a:pt x="79" y="5"/>
                    <a:pt x="91" y="6"/>
                    <a:pt x="100" y="7"/>
                  </a:cubicBezTo>
                  <a:cubicBezTo>
                    <a:pt x="88" y="16"/>
                    <a:pt x="88" y="16"/>
                    <a:pt x="88" y="16"/>
                  </a:cubicBezTo>
                  <a:cubicBezTo>
                    <a:pt x="77" y="14"/>
                    <a:pt x="66" y="13"/>
                    <a:pt x="56" y="13"/>
                  </a:cubicBezTo>
                  <a:cubicBezTo>
                    <a:pt x="44" y="13"/>
                    <a:pt x="41" y="14"/>
                    <a:pt x="41" y="15"/>
                  </a:cubicBezTo>
                  <a:cubicBezTo>
                    <a:pt x="41" y="19"/>
                    <a:pt x="105" y="16"/>
                    <a:pt x="105" y="28"/>
                  </a:cubicBezTo>
                  <a:cubicBezTo>
                    <a:pt x="105" y="33"/>
                    <a:pt x="92" y="38"/>
                    <a:pt x="66" y="39"/>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grpSp>
        <p:nvGrpSpPr>
          <p:cNvPr id="496" name="组合 495"/>
          <p:cNvGrpSpPr/>
          <p:nvPr/>
        </p:nvGrpSpPr>
        <p:grpSpPr>
          <a:xfrm>
            <a:off x="0" y="6501597"/>
            <a:ext cx="12192000" cy="356415"/>
            <a:chOff x="0" y="6683808"/>
            <a:chExt cx="12192000" cy="174192"/>
          </a:xfrm>
        </p:grpSpPr>
        <p:sp>
          <p:nvSpPr>
            <p:cNvPr id="497" name="矩形 496"/>
            <p:cNvSpPr/>
            <p:nvPr/>
          </p:nvSpPr>
          <p:spPr>
            <a:xfrm>
              <a:off x="0" y="6683808"/>
              <a:ext cx="12192000" cy="1490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98" name="矩形 497"/>
            <p:cNvSpPr/>
            <p:nvPr/>
          </p:nvSpPr>
          <p:spPr>
            <a:xfrm>
              <a:off x="0" y="6708972"/>
              <a:ext cx="12192000" cy="149028"/>
            </a:xfrm>
            <a:prstGeom prst="rect">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499" name="任意多边形 498"/>
          <p:cNvSpPr/>
          <p:nvPr/>
        </p:nvSpPr>
        <p:spPr bwMode="auto">
          <a:xfrm rot="10800000">
            <a:off x="8699500" y="1909"/>
            <a:ext cx="3492500" cy="1490102"/>
          </a:xfrm>
          <a:custGeom>
            <a:avLst/>
            <a:gdLst>
              <a:gd name="connsiteX0" fmla="*/ 0 w 3993856"/>
              <a:gd name="connsiteY0" fmla="*/ 0 h 1704009"/>
              <a:gd name="connsiteX1" fmla="*/ 31638 w 3993856"/>
              <a:gd name="connsiteY1" fmla="*/ 6641 h 1704009"/>
              <a:gd name="connsiteX2" fmla="*/ 799123 w 3993856"/>
              <a:gd name="connsiteY2" fmla="*/ 624741 h 1704009"/>
              <a:gd name="connsiteX3" fmla="*/ 1115269 w 3993856"/>
              <a:gd name="connsiteY3" fmla="*/ 574794 h 1704009"/>
              <a:gd name="connsiteX4" fmla="*/ 2080344 w 3993856"/>
              <a:gd name="connsiteY4" fmla="*/ 1124216 h 1704009"/>
              <a:gd name="connsiteX5" fmla="*/ 2646078 w 3993856"/>
              <a:gd name="connsiteY5" fmla="*/ 891128 h 1704009"/>
              <a:gd name="connsiteX6" fmla="*/ 3378205 w 3993856"/>
              <a:gd name="connsiteY6" fmla="*/ 1373953 h 1704009"/>
              <a:gd name="connsiteX7" fmla="*/ 3677711 w 3993856"/>
              <a:gd name="connsiteY7" fmla="*/ 1373953 h 1704009"/>
              <a:gd name="connsiteX8" fmla="*/ 3894021 w 3993856"/>
              <a:gd name="connsiteY8" fmla="*/ 1457199 h 1704009"/>
              <a:gd name="connsiteX9" fmla="*/ 3993856 w 3993856"/>
              <a:gd name="connsiteY9" fmla="*/ 1673638 h 1704009"/>
              <a:gd name="connsiteX10" fmla="*/ 3990512 w 3993856"/>
              <a:gd name="connsiteY10" fmla="*/ 1704009 h 1704009"/>
              <a:gd name="connsiteX11" fmla="*/ 0 w 3993856"/>
              <a:gd name="connsiteY11" fmla="*/ 1704009 h 1704009"/>
              <a:gd name="connsiteX12" fmla="*/ 0 w 3993856"/>
              <a:gd name="connsiteY12" fmla="*/ 0 h 170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3856" h="1704009">
                <a:moveTo>
                  <a:pt x="0" y="0"/>
                </a:moveTo>
                <a:lnTo>
                  <a:pt x="31638" y="6641"/>
                </a:lnTo>
                <a:cubicBezTo>
                  <a:pt x="362343" y="100293"/>
                  <a:pt x="636891" y="325057"/>
                  <a:pt x="799123" y="624741"/>
                </a:cubicBezTo>
                <a:cubicBezTo>
                  <a:pt x="898958" y="591443"/>
                  <a:pt x="1015433" y="574794"/>
                  <a:pt x="1115269" y="574794"/>
                </a:cubicBezTo>
                <a:cubicBezTo>
                  <a:pt x="1531249" y="574794"/>
                  <a:pt x="1880673" y="807882"/>
                  <a:pt x="2080344" y="1124216"/>
                </a:cubicBezTo>
                <a:cubicBezTo>
                  <a:pt x="2213458" y="974374"/>
                  <a:pt x="2413129" y="891128"/>
                  <a:pt x="2646078" y="891128"/>
                </a:cubicBezTo>
                <a:cubicBezTo>
                  <a:pt x="2962224" y="891128"/>
                  <a:pt x="3245091" y="1090918"/>
                  <a:pt x="3378205" y="1373953"/>
                </a:cubicBezTo>
                <a:cubicBezTo>
                  <a:pt x="3378205" y="1373953"/>
                  <a:pt x="3378205" y="1373953"/>
                  <a:pt x="3677711" y="1373953"/>
                </a:cubicBezTo>
                <a:cubicBezTo>
                  <a:pt x="3760907" y="1373953"/>
                  <a:pt x="3844103" y="1407252"/>
                  <a:pt x="3894021" y="1457199"/>
                </a:cubicBezTo>
                <a:cubicBezTo>
                  <a:pt x="3960578" y="1523796"/>
                  <a:pt x="3993856" y="1590392"/>
                  <a:pt x="3993856" y="1673638"/>
                </a:cubicBezTo>
                <a:lnTo>
                  <a:pt x="3990512" y="1704009"/>
                </a:lnTo>
                <a:lnTo>
                  <a:pt x="0" y="1704009"/>
                </a:lnTo>
                <a:lnTo>
                  <a:pt x="0" y="0"/>
                </a:lnTo>
                <a:close/>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思源黑体 CN Regular" panose="020B0500000000000000" pitchFamily="34" charset="-122"/>
            </a:endParaRPr>
          </a:p>
        </p:txBody>
      </p:sp>
      <p:sp>
        <p:nvSpPr>
          <p:cNvPr id="500" name="文本框 499"/>
          <p:cNvSpPr txBox="1"/>
          <p:nvPr>
            <p:custDataLst>
              <p:tags r:id="rId1"/>
            </p:custDataLst>
          </p:nvPr>
        </p:nvSpPr>
        <p:spPr>
          <a:xfrm>
            <a:off x="6506545" y="4148998"/>
            <a:ext cx="4538826" cy="769441"/>
          </a:xfrm>
          <a:prstGeom prst="rect">
            <a:avLst/>
          </a:prstGeom>
          <a:noFill/>
        </p:spPr>
        <p:txBody>
          <a:bodyPr wrap="square" rtlCol="0">
            <a:spAutoFit/>
          </a:bodyPr>
          <a:lstStyle/>
          <a:p>
            <a:pPr lvl="0" algn="ctr">
              <a:buClrTx/>
              <a:buSzTx/>
              <a:buFontTx/>
            </a:pPr>
            <a:r>
              <a:rPr lang="zh-CN" altLang="en-US" sz="44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工作进展情况</a:t>
            </a:r>
            <a:endParaRPr lang="zh-CN" altLang="en-US" sz="44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501" name="TextBox 1"/>
          <p:cNvSpPr txBox="1"/>
          <p:nvPr>
            <p:custDataLst>
              <p:tags r:id="rId2"/>
            </p:custDataLst>
          </p:nvPr>
        </p:nvSpPr>
        <p:spPr>
          <a:xfrm>
            <a:off x="7086858" y="1845664"/>
            <a:ext cx="3378200" cy="1862048"/>
          </a:xfrm>
          <a:prstGeom prst="rect">
            <a:avLst/>
          </a:prstGeom>
          <a:noFill/>
        </p:spPr>
        <p:txBody>
          <a:bodyPr wrap="square" rtlCol="0">
            <a:spAutoFit/>
          </a:bodyPr>
          <a:lstStyle/>
          <a:p>
            <a:pPr lvl="0" algn="ctr">
              <a:buClrTx/>
              <a:buSzTx/>
              <a:buFontTx/>
            </a:pPr>
            <a:r>
              <a:rPr lang="zh-CN" altLang="en-US" sz="115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rPr>
              <a:t>壹</a:t>
            </a:r>
            <a:endParaRPr lang="zh-CN" altLang="en-US" sz="115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endParaRPr>
          </a:p>
        </p:txBody>
      </p:sp>
      <p:sp>
        <p:nvSpPr>
          <p:cNvPr id="502" name="文本框 501"/>
          <p:cNvSpPr txBox="1"/>
          <p:nvPr>
            <p:custDataLst>
              <p:tags r:id="rId3"/>
            </p:custDataLst>
          </p:nvPr>
        </p:nvSpPr>
        <p:spPr>
          <a:xfrm>
            <a:off x="6674426" y="4917618"/>
            <a:ext cx="4203065" cy="319896"/>
          </a:xfrm>
          <a:prstGeom prst="rect">
            <a:avLst/>
          </a:prstGeom>
          <a:noFill/>
        </p:spPr>
        <p:txBody>
          <a:bodyPr wrap="square" rtlCol="0" anchor="t">
            <a:spAutoFit/>
          </a:bodyPr>
          <a:lstStyle/>
          <a:p>
            <a:pPr algn="ctr">
              <a:lnSpc>
                <a:spcPct val="150000"/>
              </a:lnSpc>
            </a:pPr>
            <a:r>
              <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单击此处输入你的正文，请尽量言简意赅的阐述观点；</a:t>
            </a:r>
            <a:endPar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503" name="文本框 502"/>
          <p:cNvSpPr txBox="1"/>
          <p:nvPr/>
        </p:nvSpPr>
        <p:spPr>
          <a:xfrm>
            <a:off x="715356" y="371073"/>
            <a:ext cx="1491114" cy="338554"/>
          </a:xfrm>
          <a:prstGeom prst="rect">
            <a:avLst/>
          </a:prstGeom>
          <a:noFill/>
        </p:spPr>
        <p:txBody>
          <a:bodyPr wrap="none" rtlCol="0">
            <a:spAutoFit/>
          </a:bodyPr>
          <a:lstStyle/>
          <a:p>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YOUR LOGO</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04" name="文本框 503"/>
          <p:cNvSpPr txBox="1"/>
          <p:nvPr/>
        </p:nvSpPr>
        <p:spPr>
          <a:xfrm>
            <a:off x="7156694" y="371073"/>
            <a:ext cx="4602542" cy="338554"/>
          </a:xfrm>
          <a:prstGeom prst="rect">
            <a:avLst/>
          </a:prstGeom>
          <a:noFill/>
        </p:spPr>
        <p:txBody>
          <a:bodyPr wrap="none" rtlCol="0">
            <a:spAutoFit/>
          </a:bodyPr>
          <a:lstStyle/>
          <a:p>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追求品质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只争朝夕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全力以赴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矢志不移</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505" name="椭圆 504"/>
          <p:cNvSpPr/>
          <p:nvPr/>
        </p:nvSpPr>
        <p:spPr>
          <a:xfrm>
            <a:off x="508000" y="455628"/>
            <a:ext cx="128573" cy="128573"/>
          </a:xfrm>
          <a:prstGeom prst="ellipse">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cxnSp>
        <p:nvCxnSpPr>
          <p:cNvPr id="506" name="直接连接符 505"/>
          <p:cNvCxnSpPr/>
          <p:nvPr/>
        </p:nvCxnSpPr>
        <p:spPr>
          <a:xfrm>
            <a:off x="2438400" y="540350"/>
            <a:ext cx="425268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08" name="等腰三角形 507"/>
          <p:cNvSpPr/>
          <p:nvPr/>
        </p:nvSpPr>
        <p:spPr>
          <a:xfrm rot="10800000">
            <a:off x="8674649" y="3746248"/>
            <a:ext cx="222406" cy="19173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nvGrpSpPr>
          <p:cNvPr id="512" name="组合 511"/>
          <p:cNvGrpSpPr/>
          <p:nvPr/>
        </p:nvGrpSpPr>
        <p:grpSpPr>
          <a:xfrm>
            <a:off x="10162837" y="2600030"/>
            <a:ext cx="814370" cy="407787"/>
            <a:chOff x="10162837" y="2600030"/>
            <a:chExt cx="814370" cy="407787"/>
          </a:xfrm>
        </p:grpSpPr>
        <p:sp>
          <p:nvSpPr>
            <p:cNvPr id="509" name="平行四边形 508"/>
            <p:cNvSpPr/>
            <p:nvPr/>
          </p:nvSpPr>
          <p:spPr>
            <a:xfrm>
              <a:off x="10162837"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0" name="平行四边形 509"/>
            <p:cNvSpPr/>
            <p:nvPr/>
          </p:nvSpPr>
          <p:spPr>
            <a:xfrm>
              <a:off x="10445750"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1" name="平行四边形 510"/>
            <p:cNvSpPr/>
            <p:nvPr/>
          </p:nvSpPr>
          <p:spPr>
            <a:xfrm>
              <a:off x="10730019"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grpSp>
        <p:nvGrpSpPr>
          <p:cNvPr id="513" name="组合 512"/>
          <p:cNvGrpSpPr/>
          <p:nvPr/>
        </p:nvGrpSpPr>
        <p:grpSpPr>
          <a:xfrm flipH="1">
            <a:off x="6678745" y="2600030"/>
            <a:ext cx="814370" cy="407787"/>
            <a:chOff x="10162837" y="2600030"/>
            <a:chExt cx="814370" cy="407787"/>
          </a:xfrm>
        </p:grpSpPr>
        <p:sp>
          <p:nvSpPr>
            <p:cNvPr id="514" name="平行四边形 513"/>
            <p:cNvSpPr/>
            <p:nvPr/>
          </p:nvSpPr>
          <p:spPr>
            <a:xfrm>
              <a:off x="10162837"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5" name="平行四边形 514"/>
            <p:cNvSpPr/>
            <p:nvPr/>
          </p:nvSpPr>
          <p:spPr>
            <a:xfrm>
              <a:off x="10445750"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6" name="平行四边形 515"/>
            <p:cNvSpPr/>
            <p:nvPr/>
          </p:nvSpPr>
          <p:spPr>
            <a:xfrm>
              <a:off x="10730019"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Docer Falling Dust PPT demo 8"/>
          <p:cNvSpPr/>
          <p:nvPr>
            <p:custDataLst>
              <p:tags r:id="rId1"/>
            </p:custDataLst>
          </p:nvPr>
        </p:nvSpPr>
        <p:spPr bwMode="auto">
          <a:xfrm>
            <a:off x="7092315" y="0"/>
            <a:ext cx="5099685" cy="6858000"/>
          </a:xfrm>
          <a:prstGeom prst="rect">
            <a:avLst/>
          </a:prstGeom>
          <a:solidFill>
            <a:schemeClr val="accent1"/>
          </a:solidFill>
          <a:ln>
            <a:noFill/>
          </a:ln>
          <a:effectLst>
            <a:outerShdw blurRad="228600" dist="101600" dir="5400000" algn="ctr" rotWithShape="0">
              <a:srgbClr val="F5D0C2">
                <a:alpha val="100000"/>
              </a:srgbClr>
            </a:outerShdw>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sz="5400">
              <a:solidFill>
                <a:schemeClr val="bg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504" name="文本框 503"/>
          <p:cNvSpPr txBox="1"/>
          <p:nvPr>
            <p:custDataLst>
              <p:tags r:id="rId2"/>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工作进展情况</a:t>
            </a:r>
            <a:endPar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3"/>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4"/>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5"/>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cxnSp>
        <p:nvCxnSpPr>
          <p:cNvPr id="509" name="直接连接符 508"/>
          <p:cNvCxnSpPr>
            <a:endCxn id="535" idx="1"/>
          </p:cNvCxnSpPr>
          <p:nvPr/>
        </p:nvCxnSpPr>
        <p:spPr>
          <a:xfrm>
            <a:off x="3361055" y="476250"/>
            <a:ext cx="7082716" cy="8583"/>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4" name="Docer Falling Dust PPT demo 8"/>
          <p:cNvSpPr/>
          <p:nvPr>
            <p:custDataLst>
              <p:tags r:id="rId6"/>
            </p:custDataLst>
          </p:nvPr>
        </p:nvSpPr>
        <p:spPr bwMode="auto">
          <a:xfrm>
            <a:off x="897890" y="1104900"/>
            <a:ext cx="4427220" cy="2925445"/>
          </a:xfrm>
          <a:prstGeom prst="roundRect">
            <a:avLst>
              <a:gd name="adj" fmla="val 0"/>
            </a:avLst>
          </a:prstGeom>
          <a:solidFill>
            <a:schemeClr val="bg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515" name="Docer Falling Dust PPT demo 8"/>
          <p:cNvSpPr/>
          <p:nvPr>
            <p:custDataLst>
              <p:tags r:id="rId7"/>
            </p:custDataLst>
          </p:nvPr>
        </p:nvSpPr>
        <p:spPr bwMode="auto">
          <a:xfrm>
            <a:off x="5553075" y="4800600"/>
            <a:ext cx="5588000" cy="1524000"/>
          </a:xfrm>
          <a:prstGeom prst="roundRect">
            <a:avLst>
              <a:gd name="adj" fmla="val 0"/>
            </a:avLst>
          </a:prstGeom>
          <a:solidFill>
            <a:schemeClr val="bg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516" name="Docer Falling Dust PPT demo 8"/>
          <p:cNvSpPr/>
          <p:nvPr>
            <p:custDataLst>
              <p:tags r:id="rId8"/>
            </p:custDataLst>
          </p:nvPr>
        </p:nvSpPr>
        <p:spPr bwMode="auto">
          <a:xfrm>
            <a:off x="5553075" y="2921000"/>
            <a:ext cx="5588000" cy="1524000"/>
          </a:xfrm>
          <a:prstGeom prst="roundRect">
            <a:avLst>
              <a:gd name="adj" fmla="val 0"/>
            </a:avLst>
          </a:prstGeom>
          <a:solidFill>
            <a:schemeClr val="bg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517" name="Docer Falling Dust PPT demo 8"/>
          <p:cNvSpPr/>
          <p:nvPr>
            <p:custDataLst>
              <p:tags r:id="rId9"/>
            </p:custDataLst>
          </p:nvPr>
        </p:nvSpPr>
        <p:spPr bwMode="auto">
          <a:xfrm>
            <a:off x="5553075" y="1041400"/>
            <a:ext cx="5588000" cy="1524000"/>
          </a:xfrm>
          <a:prstGeom prst="roundRect">
            <a:avLst>
              <a:gd name="adj" fmla="val 0"/>
            </a:avLst>
          </a:prstGeom>
          <a:solidFill>
            <a:schemeClr val="bg1"/>
          </a:solidFill>
          <a:ln>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518" name="Docer Falling Dust PPT demo 9"/>
          <p:cNvSpPr/>
          <p:nvPr>
            <p:custDataLst>
              <p:tags r:id="rId10"/>
            </p:custDataLst>
          </p:nvPr>
        </p:nvSpPr>
        <p:spPr>
          <a:xfrm>
            <a:off x="7096760" y="1623695"/>
            <a:ext cx="3684905"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519" name="Docer Falling Dust PPT demo 8"/>
          <p:cNvSpPr txBox="1"/>
          <p:nvPr>
            <p:custDataLst>
              <p:tags r:id="rId11"/>
            </p:custDataLst>
          </p:nvPr>
        </p:nvSpPr>
        <p:spPr>
          <a:xfrm>
            <a:off x="7103677" y="1230234"/>
            <a:ext cx="2359797" cy="398780"/>
          </a:xfrm>
          <a:prstGeom prst="rect">
            <a:avLst/>
          </a:prstGeom>
          <a:noFill/>
        </p:spPr>
        <p:txBody>
          <a:bodyPr wrap="square" rtlCol="0">
            <a:spAutoFit/>
          </a:bodyPr>
          <a:lstStyle/>
          <a:p>
            <a:pPr lvl="0" algn="l">
              <a:lnSpc>
                <a:spcPct val="100000"/>
              </a:lnSpc>
              <a:buClrTx/>
              <a:buSzTx/>
              <a:buFontTx/>
            </a:pPr>
            <a:r>
              <a:rPr lang="zh-CN" altLang="en-US" sz="2000" dirty="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思源黑体 CN Regular" panose="020B0500000000000000" pitchFamily="34" charset="-122"/>
              </a:rPr>
              <a:t>单击添加标题</a:t>
            </a:r>
            <a:endParaRPr lang="zh-CN" altLang="en-US" sz="2000" dirty="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思源黑体 CN Regular" panose="020B0500000000000000" pitchFamily="34" charset="-122"/>
            </a:endParaRPr>
          </a:p>
        </p:txBody>
      </p:sp>
      <p:sp>
        <p:nvSpPr>
          <p:cNvPr id="520" name="Docer Falling Dust PPT demo 9"/>
          <p:cNvSpPr/>
          <p:nvPr>
            <p:custDataLst>
              <p:tags r:id="rId12"/>
            </p:custDataLst>
          </p:nvPr>
        </p:nvSpPr>
        <p:spPr>
          <a:xfrm>
            <a:off x="7096760" y="3529330"/>
            <a:ext cx="3684905"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521" name="Docer Falling Dust PPT demo 8"/>
          <p:cNvSpPr txBox="1"/>
          <p:nvPr>
            <p:custDataLst>
              <p:tags r:id="rId13"/>
            </p:custDataLst>
          </p:nvPr>
        </p:nvSpPr>
        <p:spPr>
          <a:xfrm>
            <a:off x="7103677" y="3135869"/>
            <a:ext cx="2359797" cy="398780"/>
          </a:xfrm>
          <a:prstGeom prst="rect">
            <a:avLst/>
          </a:prstGeom>
          <a:noFill/>
        </p:spPr>
        <p:txBody>
          <a:bodyPr wrap="square" rtlCol="0">
            <a:spAutoFit/>
          </a:bodyPr>
          <a:lstStyle/>
          <a:p>
            <a:pPr lvl="0" algn="l">
              <a:lnSpc>
                <a:spcPct val="100000"/>
              </a:lnSpc>
              <a:buClrTx/>
              <a:buSzTx/>
              <a:buFontTx/>
            </a:pPr>
            <a:r>
              <a:rPr lang="zh-CN" altLang="en-US" sz="2000" dirty="0">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思源黑体 CN Regular" panose="020B0500000000000000" pitchFamily="34" charset="-122"/>
              </a:rPr>
              <a:t>单击添加标题</a:t>
            </a:r>
            <a:endParaRPr lang="zh-CN" altLang="en-US" sz="2000" dirty="0">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思源黑体 CN Regular" panose="020B0500000000000000" pitchFamily="34" charset="-122"/>
            </a:endParaRPr>
          </a:p>
        </p:txBody>
      </p:sp>
      <p:sp>
        <p:nvSpPr>
          <p:cNvPr id="522" name="Docer Falling Dust PPT demo 9"/>
          <p:cNvSpPr/>
          <p:nvPr>
            <p:custDataLst>
              <p:tags r:id="rId14"/>
            </p:custDataLst>
          </p:nvPr>
        </p:nvSpPr>
        <p:spPr>
          <a:xfrm>
            <a:off x="7096760" y="5436235"/>
            <a:ext cx="3684905"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523" name="Docer Falling Dust PPT demo 8"/>
          <p:cNvSpPr txBox="1"/>
          <p:nvPr>
            <p:custDataLst>
              <p:tags r:id="rId15"/>
            </p:custDataLst>
          </p:nvPr>
        </p:nvSpPr>
        <p:spPr>
          <a:xfrm>
            <a:off x="7103677" y="5042774"/>
            <a:ext cx="2359797" cy="398780"/>
          </a:xfrm>
          <a:prstGeom prst="rect">
            <a:avLst/>
          </a:prstGeom>
          <a:noFill/>
        </p:spPr>
        <p:txBody>
          <a:bodyPr wrap="square" rtlCol="0">
            <a:spAutoFit/>
          </a:bodyPr>
          <a:lstStyle/>
          <a:p>
            <a:pPr lvl="0" algn="l">
              <a:lnSpc>
                <a:spcPct val="100000"/>
              </a:lnSpc>
              <a:buClrTx/>
              <a:buSzTx/>
              <a:buFontTx/>
            </a:pPr>
            <a:r>
              <a:rPr lang="zh-CN" altLang="en-US" sz="2000" dirty="0">
                <a:solidFill>
                  <a:schemeClr val="accent3"/>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思源黑体 CN Regular" panose="020B0500000000000000" pitchFamily="34" charset="-122"/>
              </a:rPr>
              <a:t>单击添加标题</a:t>
            </a:r>
            <a:endParaRPr lang="zh-CN" altLang="en-US" sz="2000" dirty="0">
              <a:solidFill>
                <a:schemeClr val="accent3"/>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思源黑体 CN Regular" panose="020B0500000000000000" pitchFamily="34" charset="-122"/>
            </a:endParaRPr>
          </a:p>
        </p:txBody>
      </p:sp>
      <p:sp>
        <p:nvSpPr>
          <p:cNvPr id="524" name="Docer Falling Dust PPT demo 8"/>
          <p:cNvSpPr/>
          <p:nvPr>
            <p:custDataLst>
              <p:tags r:id="rId16"/>
            </p:custDataLst>
          </p:nvPr>
        </p:nvSpPr>
        <p:spPr>
          <a:xfrm>
            <a:off x="6734175" y="1476375"/>
            <a:ext cx="54000" cy="720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25" name="Docer Falling Dust PPT demo 8"/>
          <p:cNvSpPr/>
          <p:nvPr>
            <p:custDataLst>
              <p:tags r:id="rId17"/>
            </p:custDataLst>
          </p:nvPr>
        </p:nvSpPr>
        <p:spPr>
          <a:xfrm>
            <a:off x="6734175" y="3322955"/>
            <a:ext cx="54000" cy="720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26" name="Docer Falling Dust PPT demo 8"/>
          <p:cNvSpPr/>
          <p:nvPr>
            <p:custDataLst>
              <p:tags r:id="rId18"/>
            </p:custDataLst>
          </p:nvPr>
        </p:nvSpPr>
        <p:spPr>
          <a:xfrm>
            <a:off x="6734175" y="5211445"/>
            <a:ext cx="54000" cy="720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27" name="Docer Falling Dust PPT demo 8"/>
          <p:cNvSpPr/>
          <p:nvPr>
            <p:custDataLst>
              <p:tags r:id="rId19"/>
            </p:custDataLst>
          </p:nvPr>
        </p:nvSpPr>
        <p:spPr bwMode="auto">
          <a:xfrm>
            <a:off x="1067435" y="1268730"/>
            <a:ext cx="4056380" cy="2566670"/>
          </a:xfrm>
          <a:prstGeom prst="roundRect">
            <a:avLst>
              <a:gd name="adj" fmla="val 0"/>
            </a:avLst>
          </a:prstGeom>
          <a:blipFill rotWithShape="1">
            <a:blip r:embed="rId20"/>
            <a:stretch>
              <a:fillRect/>
            </a:stretch>
          </a:blipFill>
          <a:ln>
            <a:noFill/>
          </a:ln>
          <a:effectLst>
            <a:outerShdw blurRad="228600" dist="254000" dir="3300000" algn="ctr" rotWithShape="0">
              <a:srgbClr val="F5D0C2">
                <a:alpha val="10000"/>
              </a:srgbClr>
            </a:outerShdw>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528" name="Docer Falling Dust PPT demo 9"/>
          <p:cNvSpPr/>
          <p:nvPr>
            <p:custDataLst>
              <p:tags r:id="rId21"/>
            </p:custDataLst>
          </p:nvPr>
        </p:nvSpPr>
        <p:spPr>
          <a:xfrm>
            <a:off x="1377950" y="4800600"/>
            <a:ext cx="3761105" cy="138366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529" name="Docer Falling Dust PPT demo 8"/>
          <p:cNvSpPr txBox="1"/>
          <p:nvPr>
            <p:custDataLst>
              <p:tags r:id="rId22"/>
            </p:custDataLst>
          </p:nvPr>
        </p:nvSpPr>
        <p:spPr>
          <a:xfrm>
            <a:off x="1384867" y="4407139"/>
            <a:ext cx="2359797" cy="398780"/>
          </a:xfrm>
          <a:prstGeom prst="rect">
            <a:avLst/>
          </a:prstGeom>
          <a:noFill/>
        </p:spPr>
        <p:txBody>
          <a:bodyPr wrap="square" rtlCol="0">
            <a:spAutoFit/>
          </a:bodyPr>
          <a:lstStyle/>
          <a:p>
            <a:pPr lvl="0" algn="l">
              <a:lnSpc>
                <a:spcPct val="100000"/>
              </a:lnSpc>
              <a:buClrTx/>
              <a:buSzTx/>
              <a:buFontTx/>
            </a:pPr>
            <a:r>
              <a:rPr lang="zh-CN" altLang="en-US" sz="2000" dirty="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思源黑体 CN Regular" panose="020B0500000000000000" pitchFamily="34" charset="-122"/>
              </a:rPr>
              <a:t>单击添加标题</a:t>
            </a:r>
            <a:endParaRPr lang="zh-CN" altLang="en-US" sz="2000" dirty="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思源黑体 CN Regular" panose="020B0500000000000000" pitchFamily="34" charset="-122"/>
            </a:endParaRPr>
          </a:p>
        </p:txBody>
      </p:sp>
      <p:sp>
        <p:nvSpPr>
          <p:cNvPr id="530" name="Docer Falling Dust PPT demo 8"/>
          <p:cNvSpPr/>
          <p:nvPr>
            <p:custDataLst>
              <p:tags r:id="rId23"/>
            </p:custDataLst>
          </p:nvPr>
        </p:nvSpPr>
        <p:spPr>
          <a:xfrm>
            <a:off x="1095375" y="4516755"/>
            <a:ext cx="54000" cy="1440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31" name="Docer Falling Dust PPT demo 8"/>
          <p:cNvSpPr txBox="1"/>
          <p:nvPr>
            <p:custDataLst>
              <p:tags r:id="rId24"/>
            </p:custDataLst>
          </p:nvPr>
        </p:nvSpPr>
        <p:spPr>
          <a:xfrm rot="5400000">
            <a:off x="8846820" y="3459480"/>
            <a:ext cx="5663565" cy="521970"/>
          </a:xfrm>
          <a:prstGeom prst="rect">
            <a:avLst/>
          </a:prstGeom>
          <a:noFill/>
        </p:spPr>
        <p:txBody>
          <a:bodyPr wrap="square" rtlCol="0">
            <a:spAutoFit/>
          </a:bodyPr>
          <a:lstStyle/>
          <a:p>
            <a:pPr algn="ctr"/>
            <a:r>
              <a:rPr lang="en-US" altLang="zh-CN" sz="2800">
                <a:solidFill>
                  <a:schemeClr val="bg1">
                    <a:alpha val="39000"/>
                  </a:schemeClr>
                </a:solidFill>
                <a:cs typeface="思源黑体 CN Regular" panose="020B0500000000000000" pitchFamily="34" charset="-122"/>
              </a:rPr>
              <a:t>TIAN JIA BIAO TI NEI RONG</a:t>
            </a:r>
            <a:endParaRPr lang="en-US" altLang="zh-CN" sz="2800">
              <a:solidFill>
                <a:schemeClr val="bg1">
                  <a:alpha val="39000"/>
                </a:schemeClr>
              </a:solidFill>
              <a:cs typeface="思源黑体 CN Regular" panose="020B0500000000000000" pitchFamily="34" charset="-122"/>
            </a:endParaRPr>
          </a:p>
        </p:txBody>
      </p:sp>
      <p:sp>
        <p:nvSpPr>
          <p:cNvPr id="535" name="文本框 534"/>
          <p:cNvSpPr txBox="1"/>
          <p:nvPr>
            <p:custDataLst>
              <p:tags r:id="rId25"/>
            </p:custDataLst>
          </p:nvPr>
        </p:nvSpPr>
        <p:spPr>
          <a:xfrm>
            <a:off x="10443771" y="254000"/>
            <a:ext cx="1399184" cy="461665"/>
          </a:xfrm>
          <a:prstGeom prst="rect">
            <a:avLst/>
          </a:prstGeom>
          <a:noFill/>
        </p:spPr>
        <p:txBody>
          <a:bodyPr wrap="square" rtlCol="0">
            <a:spAutoFit/>
          </a:bodyPr>
          <a:lstStyle/>
          <a:p>
            <a:pPr lvl="0" algn="r">
              <a:buClrTx/>
              <a:buSzTx/>
              <a:buFontTx/>
            </a:pPr>
            <a:r>
              <a:rPr lang="en-US" altLang="zh-CN" sz="2400" dirty="0" smtClean="0">
                <a:solidFill>
                  <a:schemeClr val="bg1">
                    <a:lumMod val="95000"/>
                  </a:schemeClr>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LOGO</a:t>
            </a:r>
            <a:endParaRPr lang="zh-CN" altLang="en-US" sz="2400" dirty="0" smtClean="0">
              <a:solidFill>
                <a:schemeClr val="bg1">
                  <a:lumMod val="95000"/>
                </a:schemeClr>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80" name="Docer Falling Dust PPT demo 8"/>
          <p:cNvSpPr>
            <a:spLocks noEditPoints="1" noChangeArrowheads="1"/>
          </p:cNvSpPr>
          <p:nvPr>
            <p:custDataLst>
              <p:tags r:id="rId26"/>
            </p:custDataLst>
          </p:nvPr>
        </p:nvSpPr>
        <p:spPr bwMode="auto">
          <a:xfrm>
            <a:off x="5956300" y="5316220"/>
            <a:ext cx="488315" cy="506730"/>
          </a:xfrm>
          <a:custGeom>
            <a:avLst/>
            <a:gdLst>
              <a:gd name="T0" fmla="*/ 2147483647 w 99"/>
              <a:gd name="T1" fmla="*/ 2147483647 h 99"/>
              <a:gd name="T2" fmla="*/ 2147483647 w 99"/>
              <a:gd name="T3" fmla="*/ 2147483647 h 99"/>
              <a:gd name="T4" fmla="*/ 2147483647 w 99"/>
              <a:gd name="T5" fmla="*/ 2147483647 h 99"/>
              <a:gd name="T6" fmla="*/ 2147483647 w 99"/>
              <a:gd name="T7" fmla="*/ 2147483647 h 99"/>
              <a:gd name="T8" fmla="*/ 2147483647 w 99"/>
              <a:gd name="T9" fmla="*/ 2147483647 h 99"/>
              <a:gd name="T10" fmla="*/ 2147483647 w 99"/>
              <a:gd name="T11" fmla="*/ 2147483647 h 99"/>
              <a:gd name="T12" fmla="*/ 2147483647 w 99"/>
              <a:gd name="T13" fmla="*/ 2147483647 h 99"/>
              <a:gd name="T14" fmla="*/ 2147483647 w 99"/>
              <a:gd name="T15" fmla="*/ 2147483647 h 99"/>
              <a:gd name="T16" fmla="*/ 2147483647 w 99"/>
              <a:gd name="T17" fmla="*/ 2147483647 h 99"/>
              <a:gd name="T18" fmla="*/ 2147483647 w 99"/>
              <a:gd name="T19" fmla="*/ 2147483647 h 99"/>
              <a:gd name="T20" fmla="*/ 2147483647 w 99"/>
              <a:gd name="T21" fmla="*/ 2147483647 h 99"/>
              <a:gd name="T22" fmla="*/ 2147483647 w 99"/>
              <a:gd name="T23" fmla="*/ 2147483647 h 99"/>
              <a:gd name="T24" fmla="*/ 2147483647 w 99"/>
              <a:gd name="T25" fmla="*/ 2147483647 h 99"/>
              <a:gd name="T26" fmla="*/ 2147483647 w 99"/>
              <a:gd name="T27" fmla="*/ 2147483647 h 99"/>
              <a:gd name="T28" fmla="*/ 2147483647 w 99"/>
              <a:gd name="T29" fmla="*/ 2147483647 h 99"/>
              <a:gd name="T30" fmla="*/ 2147483647 w 99"/>
              <a:gd name="T31" fmla="*/ 2147483647 h 99"/>
              <a:gd name="T32" fmla="*/ 2147483647 w 99"/>
              <a:gd name="T33" fmla="*/ 2147483647 h 99"/>
              <a:gd name="T34" fmla="*/ 0 w 99"/>
              <a:gd name="T35" fmla="*/ 2147483647 h 99"/>
              <a:gd name="T36" fmla="*/ 2147483647 w 99"/>
              <a:gd name="T37" fmla="*/ 2147483647 h 99"/>
              <a:gd name="T38" fmla="*/ 2147483647 w 99"/>
              <a:gd name="T39" fmla="*/ 2147483647 h 99"/>
              <a:gd name="T40" fmla="*/ 2147483647 w 99"/>
              <a:gd name="T41" fmla="*/ 2147483647 h 99"/>
              <a:gd name="T42" fmla="*/ 2147483647 w 99"/>
              <a:gd name="T43" fmla="*/ 2147483647 h 99"/>
              <a:gd name="T44" fmla="*/ 2147483647 w 99"/>
              <a:gd name="T45" fmla="*/ 2147483647 h 99"/>
              <a:gd name="T46" fmla="*/ 2147483647 w 99"/>
              <a:gd name="T47" fmla="*/ 0 h 99"/>
              <a:gd name="T48" fmla="*/ 2147483647 w 99"/>
              <a:gd name="T49" fmla="*/ 2147483647 h 99"/>
              <a:gd name="T50" fmla="*/ 2147483647 w 99"/>
              <a:gd name="T51" fmla="*/ 2147483647 h 99"/>
              <a:gd name="T52" fmla="*/ 2147483647 w 99"/>
              <a:gd name="T53" fmla="*/ 2147483647 h 99"/>
              <a:gd name="T54" fmla="*/ 2147483647 w 99"/>
              <a:gd name="T55" fmla="*/ 2147483647 h 99"/>
              <a:gd name="T56" fmla="*/ 2147483647 w 99"/>
              <a:gd name="T57" fmla="*/ 2147483647 h 99"/>
              <a:gd name="T58" fmla="*/ 2147483647 w 99"/>
              <a:gd name="T59" fmla="*/ 2147483647 h 99"/>
              <a:gd name="T60" fmla="*/ 2147483647 w 99"/>
              <a:gd name="T61" fmla="*/ 2147483647 h 99"/>
              <a:gd name="T62" fmla="*/ 2147483647 w 99"/>
              <a:gd name="T63" fmla="*/ 2147483647 h 99"/>
              <a:gd name="T64" fmla="*/ 2147483647 w 99"/>
              <a:gd name="T65" fmla="*/ 2147483647 h 99"/>
              <a:gd name="T66" fmla="*/ 2147483647 w 99"/>
              <a:gd name="T67" fmla="*/ 2147483647 h 99"/>
              <a:gd name="T68" fmla="*/ 2147483647 w 99"/>
              <a:gd name="T69" fmla="*/ 2147483647 h 99"/>
              <a:gd name="T70" fmla="*/ 2147483647 w 99"/>
              <a:gd name="T71" fmla="*/ 2147483647 h 99"/>
              <a:gd name="T72" fmla="*/ 2147483647 w 99"/>
              <a:gd name="T73" fmla="*/ 2147483647 h 99"/>
              <a:gd name="T74" fmla="*/ 2147483647 w 99"/>
              <a:gd name="T75" fmla="*/ 2147483647 h 99"/>
              <a:gd name="T76" fmla="*/ 2147483647 w 99"/>
              <a:gd name="T77" fmla="*/ 2147483647 h 99"/>
              <a:gd name="T78" fmla="*/ 2147483647 w 99"/>
              <a:gd name="T79" fmla="*/ 2147483647 h 99"/>
              <a:gd name="T80" fmla="*/ 2147483647 w 99"/>
              <a:gd name="T81" fmla="*/ 2147483647 h 99"/>
              <a:gd name="T82" fmla="*/ 2147483647 w 99"/>
              <a:gd name="T83" fmla="*/ 2147483647 h 99"/>
              <a:gd name="T84" fmla="*/ 2147483647 w 99"/>
              <a:gd name="T85" fmla="*/ 2147483647 h 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9"/>
              <a:gd name="T130" fmla="*/ 0 h 99"/>
              <a:gd name="T131" fmla="*/ 99 w 99"/>
              <a:gd name="T132" fmla="*/ 99 h 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accent3"/>
          </a:solidFill>
          <a:ln>
            <a:noFill/>
          </a:ln>
        </p:spPr>
        <p:txBody>
          <a:bodyPr lIns="121917" tIns="60958" rIns="121917" bIns="60958"/>
          <a:p>
            <a:endParaRPr lang="zh-CN" altLang="en-US"/>
          </a:p>
        </p:txBody>
      </p:sp>
      <p:sp>
        <p:nvSpPr>
          <p:cNvPr id="94" name="Docer Falling Dust PPT demo 8"/>
          <p:cNvSpPr>
            <a:spLocks noEditPoints="1" noChangeArrowheads="1"/>
          </p:cNvSpPr>
          <p:nvPr>
            <p:custDataLst>
              <p:tags r:id="rId27"/>
            </p:custDataLst>
          </p:nvPr>
        </p:nvSpPr>
        <p:spPr bwMode="auto">
          <a:xfrm>
            <a:off x="5956300" y="1623695"/>
            <a:ext cx="415290" cy="426085"/>
          </a:xfrm>
          <a:custGeom>
            <a:avLst/>
            <a:gdLst>
              <a:gd name="T0" fmla="*/ 2147483647 w 199"/>
              <a:gd name="T1" fmla="*/ 0 h 196"/>
              <a:gd name="T2" fmla="*/ 2147483647 w 199"/>
              <a:gd name="T3" fmla="*/ 2147483647 h 196"/>
              <a:gd name="T4" fmla="*/ 2147483647 w 199"/>
              <a:gd name="T5" fmla="*/ 2147483647 h 196"/>
              <a:gd name="T6" fmla="*/ 2147483647 w 199"/>
              <a:gd name="T7" fmla="*/ 2147483647 h 196"/>
              <a:gd name="T8" fmla="*/ 2147483647 w 199"/>
              <a:gd name="T9" fmla="*/ 2147483647 h 196"/>
              <a:gd name="T10" fmla="*/ 2147483647 w 199"/>
              <a:gd name="T11" fmla="*/ 2147483647 h 196"/>
              <a:gd name="T12" fmla="*/ 2147483647 w 199"/>
              <a:gd name="T13" fmla="*/ 2147483647 h 196"/>
              <a:gd name="T14" fmla="*/ 0 w 199"/>
              <a:gd name="T15" fmla="*/ 2147483647 h 196"/>
              <a:gd name="T16" fmla="*/ 2147483647 w 199"/>
              <a:gd name="T17" fmla="*/ 2147483647 h 196"/>
              <a:gd name="T18" fmla="*/ 0 w 199"/>
              <a:gd name="T19" fmla="*/ 2147483647 h 196"/>
              <a:gd name="T20" fmla="*/ 0 w 199"/>
              <a:gd name="T21" fmla="*/ 0 h 196"/>
              <a:gd name="T22" fmla="*/ 2147483647 w 199"/>
              <a:gd name="T23" fmla="*/ 2147483647 h 196"/>
              <a:gd name="T24" fmla="*/ 2147483647 w 199"/>
              <a:gd name="T25" fmla="*/ 2147483647 h 196"/>
              <a:gd name="T26" fmla="*/ 2147483647 w 199"/>
              <a:gd name="T27" fmla="*/ 2147483647 h 196"/>
              <a:gd name="T28" fmla="*/ 2147483647 w 199"/>
              <a:gd name="T29" fmla="*/ 2147483647 h 196"/>
              <a:gd name="T30" fmla="*/ 2147483647 w 199"/>
              <a:gd name="T31" fmla="*/ 2147483647 h 196"/>
              <a:gd name="T32" fmla="*/ 2147483647 w 199"/>
              <a:gd name="T33" fmla="*/ 2147483647 h 196"/>
              <a:gd name="T34" fmla="*/ 2147483647 w 199"/>
              <a:gd name="T35" fmla="*/ 2147483647 h 196"/>
              <a:gd name="T36" fmla="*/ 2147483647 w 199"/>
              <a:gd name="T37" fmla="*/ 2147483647 h 196"/>
              <a:gd name="T38" fmla="*/ 2147483647 w 199"/>
              <a:gd name="T39" fmla="*/ 2147483647 h 196"/>
              <a:gd name="T40" fmla="*/ 2147483647 w 199"/>
              <a:gd name="T41" fmla="*/ 2147483647 h 196"/>
              <a:gd name="T42" fmla="*/ 2147483647 w 199"/>
              <a:gd name="T43" fmla="*/ 2147483647 h 196"/>
              <a:gd name="T44" fmla="*/ 2147483647 w 199"/>
              <a:gd name="T45" fmla="*/ 2147483647 h 196"/>
              <a:gd name="T46" fmla="*/ 2147483647 w 199"/>
              <a:gd name="T47" fmla="*/ 2147483647 h 196"/>
              <a:gd name="T48" fmla="*/ 2147483647 w 199"/>
              <a:gd name="T49" fmla="*/ 2147483647 h 196"/>
              <a:gd name="T50" fmla="*/ 2147483647 w 199"/>
              <a:gd name="T51" fmla="*/ 2147483647 h 196"/>
              <a:gd name="T52" fmla="*/ 2147483647 w 199"/>
              <a:gd name="T53" fmla="*/ 2147483647 h 196"/>
              <a:gd name="T54" fmla="*/ 2147483647 w 199"/>
              <a:gd name="T55" fmla="*/ 2147483647 h 196"/>
              <a:gd name="T56" fmla="*/ 2147483647 w 199"/>
              <a:gd name="T57" fmla="*/ 2147483647 h 196"/>
              <a:gd name="T58" fmla="*/ 2147483647 w 199"/>
              <a:gd name="T59" fmla="*/ 2147483647 h 196"/>
              <a:gd name="T60" fmla="*/ 2147483647 w 199"/>
              <a:gd name="T61" fmla="*/ 2147483647 h 196"/>
              <a:gd name="T62" fmla="*/ 2147483647 w 199"/>
              <a:gd name="T63" fmla="*/ 2147483647 h 196"/>
              <a:gd name="T64" fmla="*/ 2147483647 w 199"/>
              <a:gd name="T65" fmla="*/ 2147483647 h 196"/>
              <a:gd name="T66" fmla="*/ 2147483647 w 199"/>
              <a:gd name="T67" fmla="*/ 2147483647 h 196"/>
              <a:gd name="T68" fmla="*/ 2147483647 w 199"/>
              <a:gd name="T69" fmla="*/ 2147483647 h 196"/>
              <a:gd name="T70" fmla="*/ 2147483647 w 199"/>
              <a:gd name="T71" fmla="*/ 2147483647 h 196"/>
              <a:gd name="T72" fmla="*/ 2147483647 w 199"/>
              <a:gd name="T73" fmla="*/ 2147483647 h 196"/>
              <a:gd name="T74" fmla="*/ 2147483647 w 199"/>
              <a:gd name="T75" fmla="*/ 2147483647 h 196"/>
              <a:gd name="T76" fmla="*/ 2147483647 w 199"/>
              <a:gd name="T77" fmla="*/ 2147483647 h 196"/>
              <a:gd name="T78" fmla="*/ 2147483647 w 199"/>
              <a:gd name="T79" fmla="*/ 2147483647 h 196"/>
              <a:gd name="T80" fmla="*/ 2147483647 w 199"/>
              <a:gd name="T81" fmla="*/ 2147483647 h 19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9"/>
              <a:gd name="T124" fmla="*/ 0 h 196"/>
              <a:gd name="T125" fmla="*/ 199 w 199"/>
              <a:gd name="T126" fmla="*/ 196 h 19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9" h="196">
                <a:moveTo>
                  <a:pt x="0" y="0"/>
                </a:moveTo>
                <a:lnTo>
                  <a:pt x="199" y="0"/>
                </a:lnTo>
                <a:lnTo>
                  <a:pt x="199" y="19"/>
                </a:lnTo>
                <a:lnTo>
                  <a:pt x="189" y="19"/>
                </a:lnTo>
                <a:lnTo>
                  <a:pt x="189" y="120"/>
                </a:lnTo>
                <a:lnTo>
                  <a:pt x="199" y="120"/>
                </a:lnTo>
                <a:lnTo>
                  <a:pt x="199" y="139"/>
                </a:lnTo>
                <a:lnTo>
                  <a:pt x="109" y="139"/>
                </a:lnTo>
                <a:lnTo>
                  <a:pt x="109" y="177"/>
                </a:lnTo>
                <a:lnTo>
                  <a:pt x="149" y="177"/>
                </a:lnTo>
                <a:lnTo>
                  <a:pt x="149" y="196"/>
                </a:lnTo>
                <a:lnTo>
                  <a:pt x="50" y="196"/>
                </a:lnTo>
                <a:lnTo>
                  <a:pt x="50" y="177"/>
                </a:lnTo>
                <a:lnTo>
                  <a:pt x="90" y="177"/>
                </a:lnTo>
                <a:lnTo>
                  <a:pt x="90" y="139"/>
                </a:lnTo>
                <a:lnTo>
                  <a:pt x="0" y="139"/>
                </a:lnTo>
                <a:lnTo>
                  <a:pt x="0" y="120"/>
                </a:lnTo>
                <a:lnTo>
                  <a:pt x="7" y="120"/>
                </a:lnTo>
                <a:lnTo>
                  <a:pt x="7" y="19"/>
                </a:lnTo>
                <a:lnTo>
                  <a:pt x="0" y="19"/>
                </a:lnTo>
                <a:lnTo>
                  <a:pt x="0" y="0"/>
                </a:lnTo>
                <a:close/>
                <a:moveTo>
                  <a:pt x="149" y="47"/>
                </a:moveTo>
                <a:lnTo>
                  <a:pt x="142" y="47"/>
                </a:lnTo>
                <a:lnTo>
                  <a:pt x="132" y="47"/>
                </a:lnTo>
                <a:lnTo>
                  <a:pt x="135" y="52"/>
                </a:lnTo>
                <a:lnTo>
                  <a:pt x="102" y="70"/>
                </a:lnTo>
                <a:lnTo>
                  <a:pt x="88" y="61"/>
                </a:lnTo>
                <a:lnTo>
                  <a:pt x="88" y="59"/>
                </a:lnTo>
                <a:lnTo>
                  <a:pt x="85" y="59"/>
                </a:lnTo>
                <a:lnTo>
                  <a:pt x="57" y="70"/>
                </a:lnTo>
                <a:lnTo>
                  <a:pt x="59" y="78"/>
                </a:lnTo>
                <a:lnTo>
                  <a:pt x="85" y="66"/>
                </a:lnTo>
                <a:lnTo>
                  <a:pt x="99" y="75"/>
                </a:lnTo>
                <a:lnTo>
                  <a:pt x="102" y="78"/>
                </a:lnTo>
                <a:lnTo>
                  <a:pt x="104" y="78"/>
                </a:lnTo>
                <a:lnTo>
                  <a:pt x="137" y="56"/>
                </a:lnTo>
                <a:lnTo>
                  <a:pt x="139" y="61"/>
                </a:lnTo>
                <a:lnTo>
                  <a:pt x="144" y="54"/>
                </a:lnTo>
                <a:lnTo>
                  <a:pt x="149" y="47"/>
                </a:lnTo>
                <a:close/>
                <a:moveTo>
                  <a:pt x="132" y="68"/>
                </a:moveTo>
                <a:lnTo>
                  <a:pt x="132" y="99"/>
                </a:lnTo>
                <a:lnTo>
                  <a:pt x="142" y="99"/>
                </a:lnTo>
                <a:lnTo>
                  <a:pt x="142" y="68"/>
                </a:lnTo>
                <a:lnTo>
                  <a:pt x="132" y="68"/>
                </a:lnTo>
                <a:close/>
                <a:moveTo>
                  <a:pt x="118" y="78"/>
                </a:moveTo>
                <a:lnTo>
                  <a:pt x="118" y="99"/>
                </a:lnTo>
                <a:lnTo>
                  <a:pt x="128" y="99"/>
                </a:lnTo>
                <a:lnTo>
                  <a:pt x="128" y="78"/>
                </a:lnTo>
                <a:lnTo>
                  <a:pt x="118" y="78"/>
                </a:lnTo>
                <a:close/>
                <a:moveTo>
                  <a:pt x="102" y="89"/>
                </a:moveTo>
                <a:lnTo>
                  <a:pt x="102" y="99"/>
                </a:lnTo>
                <a:lnTo>
                  <a:pt x="111" y="99"/>
                </a:lnTo>
                <a:lnTo>
                  <a:pt x="111" y="89"/>
                </a:lnTo>
                <a:lnTo>
                  <a:pt x="102" y="89"/>
                </a:lnTo>
                <a:close/>
                <a:moveTo>
                  <a:pt x="88" y="80"/>
                </a:moveTo>
                <a:lnTo>
                  <a:pt x="88" y="99"/>
                </a:lnTo>
                <a:lnTo>
                  <a:pt x="97" y="99"/>
                </a:lnTo>
                <a:lnTo>
                  <a:pt x="97" y="80"/>
                </a:lnTo>
                <a:lnTo>
                  <a:pt x="88" y="80"/>
                </a:lnTo>
                <a:close/>
                <a:moveTo>
                  <a:pt x="73" y="80"/>
                </a:moveTo>
                <a:lnTo>
                  <a:pt x="73" y="99"/>
                </a:lnTo>
                <a:lnTo>
                  <a:pt x="83" y="99"/>
                </a:lnTo>
                <a:lnTo>
                  <a:pt x="83" y="80"/>
                </a:lnTo>
                <a:lnTo>
                  <a:pt x="73" y="80"/>
                </a:lnTo>
                <a:close/>
                <a:moveTo>
                  <a:pt x="57" y="85"/>
                </a:moveTo>
                <a:lnTo>
                  <a:pt x="57" y="99"/>
                </a:lnTo>
                <a:lnTo>
                  <a:pt x="66" y="99"/>
                </a:lnTo>
                <a:lnTo>
                  <a:pt x="66" y="85"/>
                </a:lnTo>
                <a:lnTo>
                  <a:pt x="57" y="85"/>
                </a:lnTo>
                <a:close/>
                <a:moveTo>
                  <a:pt x="170" y="21"/>
                </a:moveTo>
                <a:lnTo>
                  <a:pt x="28" y="21"/>
                </a:lnTo>
                <a:lnTo>
                  <a:pt x="28" y="118"/>
                </a:lnTo>
                <a:lnTo>
                  <a:pt x="170" y="118"/>
                </a:lnTo>
                <a:lnTo>
                  <a:pt x="170" y="21"/>
                </a:lnTo>
                <a:close/>
              </a:path>
            </a:pathLst>
          </a:custGeom>
          <a:solidFill>
            <a:schemeClr val="accent1"/>
          </a:solidFill>
          <a:ln>
            <a:noFill/>
          </a:ln>
        </p:spPr>
        <p:txBody>
          <a:bodyPr lIns="121917" tIns="60958" rIns="121917" bIns="60958"/>
          <a:p>
            <a:endParaRPr lang="zh-CN" altLang="en-US"/>
          </a:p>
        </p:txBody>
      </p:sp>
      <p:sp>
        <p:nvSpPr>
          <p:cNvPr id="100" name="Docer Falling Dust PPT demo 8"/>
          <p:cNvSpPr>
            <a:spLocks noEditPoints="1" noChangeArrowheads="1"/>
          </p:cNvSpPr>
          <p:nvPr>
            <p:custDataLst>
              <p:tags r:id="rId28"/>
            </p:custDataLst>
          </p:nvPr>
        </p:nvSpPr>
        <p:spPr bwMode="auto">
          <a:xfrm>
            <a:off x="5916295" y="3429635"/>
            <a:ext cx="455295" cy="507365"/>
          </a:xfrm>
          <a:custGeom>
            <a:avLst/>
            <a:gdLst>
              <a:gd name="T0" fmla="*/ 2147483647 w 218"/>
              <a:gd name="T1" fmla="*/ 2147483647 h 234"/>
              <a:gd name="T2" fmla="*/ 2147483647 w 218"/>
              <a:gd name="T3" fmla="*/ 2147483647 h 234"/>
              <a:gd name="T4" fmla="*/ 2147483647 w 218"/>
              <a:gd name="T5" fmla="*/ 2147483647 h 234"/>
              <a:gd name="T6" fmla="*/ 2147483647 w 218"/>
              <a:gd name="T7" fmla="*/ 2147483647 h 234"/>
              <a:gd name="T8" fmla="*/ 2147483647 w 218"/>
              <a:gd name="T9" fmla="*/ 2147483647 h 234"/>
              <a:gd name="T10" fmla="*/ 2147483647 w 218"/>
              <a:gd name="T11" fmla="*/ 2147483647 h 234"/>
              <a:gd name="T12" fmla="*/ 2147483647 w 218"/>
              <a:gd name="T13" fmla="*/ 2147483647 h 234"/>
              <a:gd name="T14" fmla="*/ 2147483647 w 218"/>
              <a:gd name="T15" fmla="*/ 2147483647 h 234"/>
              <a:gd name="T16" fmla="*/ 2147483647 w 218"/>
              <a:gd name="T17" fmla="*/ 2147483647 h 234"/>
              <a:gd name="T18" fmla="*/ 2147483647 w 218"/>
              <a:gd name="T19" fmla="*/ 2147483647 h 234"/>
              <a:gd name="T20" fmla="*/ 2147483647 w 218"/>
              <a:gd name="T21" fmla="*/ 2147483647 h 234"/>
              <a:gd name="T22" fmla="*/ 2147483647 w 218"/>
              <a:gd name="T23" fmla="*/ 2147483647 h 234"/>
              <a:gd name="T24" fmla="*/ 2147483647 w 218"/>
              <a:gd name="T25" fmla="*/ 2147483647 h 234"/>
              <a:gd name="T26" fmla="*/ 2147483647 w 218"/>
              <a:gd name="T27" fmla="*/ 2147483647 h 234"/>
              <a:gd name="T28" fmla="*/ 2147483647 w 218"/>
              <a:gd name="T29" fmla="*/ 2147483647 h 234"/>
              <a:gd name="T30" fmla="*/ 2147483647 w 218"/>
              <a:gd name="T31" fmla="*/ 2147483647 h 234"/>
              <a:gd name="T32" fmla="*/ 2147483647 w 218"/>
              <a:gd name="T33" fmla="*/ 2147483647 h 234"/>
              <a:gd name="T34" fmla="*/ 2147483647 w 218"/>
              <a:gd name="T35" fmla="*/ 2147483647 h 234"/>
              <a:gd name="T36" fmla="*/ 2147483647 w 218"/>
              <a:gd name="T37" fmla="*/ 2147483647 h 234"/>
              <a:gd name="T38" fmla="*/ 2147483647 w 218"/>
              <a:gd name="T39" fmla="*/ 2147483647 h 234"/>
              <a:gd name="T40" fmla="*/ 2147483647 w 218"/>
              <a:gd name="T41" fmla="*/ 0 h 234"/>
              <a:gd name="T42" fmla="*/ 2147483647 w 218"/>
              <a:gd name="T43" fmla="*/ 2147483647 h 234"/>
              <a:gd name="T44" fmla="*/ 2147483647 w 218"/>
              <a:gd name="T45" fmla="*/ 2147483647 h 234"/>
              <a:gd name="T46" fmla="*/ 2147483647 w 218"/>
              <a:gd name="T47" fmla="*/ 2147483647 h 234"/>
              <a:gd name="T48" fmla="*/ 2147483647 w 218"/>
              <a:gd name="T49" fmla="*/ 2147483647 h 234"/>
              <a:gd name="T50" fmla="*/ 2147483647 w 218"/>
              <a:gd name="T51" fmla="*/ 2147483647 h 234"/>
              <a:gd name="T52" fmla="*/ 2147483647 w 218"/>
              <a:gd name="T53" fmla="*/ 2147483647 h 234"/>
              <a:gd name="T54" fmla="*/ 2147483647 w 218"/>
              <a:gd name="T55" fmla="*/ 2147483647 h 234"/>
              <a:gd name="T56" fmla="*/ 2147483647 w 218"/>
              <a:gd name="T57" fmla="*/ 2147483647 h 234"/>
              <a:gd name="T58" fmla="*/ 2147483647 w 218"/>
              <a:gd name="T59" fmla="*/ 2147483647 h 234"/>
              <a:gd name="T60" fmla="*/ 2147483647 w 218"/>
              <a:gd name="T61" fmla="*/ 2147483647 h 234"/>
              <a:gd name="T62" fmla="*/ 2147483647 w 218"/>
              <a:gd name="T63" fmla="*/ 2147483647 h 234"/>
              <a:gd name="T64" fmla="*/ 2147483647 w 218"/>
              <a:gd name="T65" fmla="*/ 2147483647 h 234"/>
              <a:gd name="T66" fmla="*/ 2147483647 w 218"/>
              <a:gd name="T67" fmla="*/ 2147483647 h 234"/>
              <a:gd name="T68" fmla="*/ 2147483647 w 218"/>
              <a:gd name="T69" fmla="*/ 2147483647 h 234"/>
              <a:gd name="T70" fmla="*/ 2147483647 w 218"/>
              <a:gd name="T71" fmla="*/ 2147483647 h 234"/>
              <a:gd name="T72" fmla="*/ 2147483647 w 218"/>
              <a:gd name="T73" fmla="*/ 2147483647 h 234"/>
              <a:gd name="T74" fmla="*/ 2147483647 w 218"/>
              <a:gd name="T75" fmla="*/ 2147483647 h 234"/>
              <a:gd name="T76" fmla="*/ 2147483647 w 218"/>
              <a:gd name="T77" fmla="*/ 2147483647 h 2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8"/>
              <a:gd name="T118" fmla="*/ 0 h 234"/>
              <a:gd name="T119" fmla="*/ 218 w 218"/>
              <a:gd name="T120" fmla="*/ 234 h 2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8" h="234">
                <a:moveTo>
                  <a:pt x="109" y="215"/>
                </a:moveTo>
                <a:lnTo>
                  <a:pt x="66" y="163"/>
                </a:lnTo>
                <a:lnTo>
                  <a:pt x="22" y="111"/>
                </a:lnTo>
                <a:lnTo>
                  <a:pt x="17" y="104"/>
                </a:lnTo>
                <a:lnTo>
                  <a:pt x="22" y="99"/>
                </a:lnTo>
                <a:lnTo>
                  <a:pt x="43" y="57"/>
                </a:lnTo>
                <a:lnTo>
                  <a:pt x="45" y="52"/>
                </a:lnTo>
                <a:lnTo>
                  <a:pt x="52" y="52"/>
                </a:lnTo>
                <a:lnTo>
                  <a:pt x="92" y="52"/>
                </a:lnTo>
                <a:lnTo>
                  <a:pt x="102" y="52"/>
                </a:lnTo>
                <a:lnTo>
                  <a:pt x="182" y="52"/>
                </a:lnTo>
                <a:lnTo>
                  <a:pt x="189" y="52"/>
                </a:lnTo>
                <a:lnTo>
                  <a:pt x="192" y="57"/>
                </a:lnTo>
                <a:lnTo>
                  <a:pt x="213" y="99"/>
                </a:lnTo>
                <a:lnTo>
                  <a:pt x="218" y="104"/>
                </a:lnTo>
                <a:lnTo>
                  <a:pt x="213" y="111"/>
                </a:lnTo>
                <a:lnTo>
                  <a:pt x="168" y="163"/>
                </a:lnTo>
                <a:lnTo>
                  <a:pt x="125" y="215"/>
                </a:lnTo>
                <a:lnTo>
                  <a:pt x="116" y="224"/>
                </a:lnTo>
                <a:lnTo>
                  <a:pt x="109" y="215"/>
                </a:lnTo>
                <a:close/>
                <a:moveTo>
                  <a:pt x="170" y="182"/>
                </a:moveTo>
                <a:lnTo>
                  <a:pt x="168" y="203"/>
                </a:lnTo>
                <a:lnTo>
                  <a:pt x="149" y="212"/>
                </a:lnTo>
                <a:lnTo>
                  <a:pt x="170" y="215"/>
                </a:lnTo>
                <a:lnTo>
                  <a:pt x="180" y="234"/>
                </a:lnTo>
                <a:lnTo>
                  <a:pt x="182" y="210"/>
                </a:lnTo>
                <a:lnTo>
                  <a:pt x="199" y="203"/>
                </a:lnTo>
                <a:lnTo>
                  <a:pt x="177" y="201"/>
                </a:lnTo>
                <a:lnTo>
                  <a:pt x="170" y="182"/>
                </a:lnTo>
                <a:close/>
                <a:moveTo>
                  <a:pt x="43" y="0"/>
                </a:moveTo>
                <a:lnTo>
                  <a:pt x="26" y="23"/>
                </a:lnTo>
                <a:lnTo>
                  <a:pt x="0" y="21"/>
                </a:lnTo>
                <a:lnTo>
                  <a:pt x="24" y="38"/>
                </a:lnTo>
                <a:lnTo>
                  <a:pt x="22" y="64"/>
                </a:lnTo>
                <a:lnTo>
                  <a:pt x="38" y="40"/>
                </a:lnTo>
                <a:lnTo>
                  <a:pt x="64" y="42"/>
                </a:lnTo>
                <a:lnTo>
                  <a:pt x="40" y="26"/>
                </a:lnTo>
                <a:lnTo>
                  <a:pt x="43" y="0"/>
                </a:lnTo>
                <a:close/>
                <a:moveTo>
                  <a:pt x="64" y="71"/>
                </a:moveTo>
                <a:lnTo>
                  <a:pt x="88" y="97"/>
                </a:lnTo>
                <a:lnTo>
                  <a:pt x="109" y="71"/>
                </a:lnTo>
                <a:lnTo>
                  <a:pt x="102" y="71"/>
                </a:lnTo>
                <a:lnTo>
                  <a:pt x="64" y="71"/>
                </a:lnTo>
                <a:close/>
                <a:moveTo>
                  <a:pt x="125" y="71"/>
                </a:moveTo>
                <a:lnTo>
                  <a:pt x="147" y="97"/>
                </a:lnTo>
                <a:lnTo>
                  <a:pt x="170" y="71"/>
                </a:lnTo>
                <a:lnTo>
                  <a:pt x="125" y="71"/>
                </a:lnTo>
                <a:close/>
                <a:moveTo>
                  <a:pt x="177" y="73"/>
                </a:moveTo>
                <a:lnTo>
                  <a:pt x="154" y="99"/>
                </a:lnTo>
                <a:lnTo>
                  <a:pt x="192" y="99"/>
                </a:lnTo>
                <a:lnTo>
                  <a:pt x="177" y="73"/>
                </a:lnTo>
                <a:close/>
                <a:moveTo>
                  <a:pt x="140" y="99"/>
                </a:moveTo>
                <a:lnTo>
                  <a:pt x="118" y="73"/>
                </a:lnTo>
                <a:lnTo>
                  <a:pt x="95" y="99"/>
                </a:lnTo>
                <a:lnTo>
                  <a:pt x="140" y="99"/>
                </a:lnTo>
                <a:close/>
                <a:moveTo>
                  <a:pt x="81" y="99"/>
                </a:moveTo>
                <a:lnTo>
                  <a:pt x="57" y="75"/>
                </a:lnTo>
                <a:lnTo>
                  <a:pt x="40" y="101"/>
                </a:lnTo>
                <a:lnTo>
                  <a:pt x="81" y="149"/>
                </a:lnTo>
                <a:lnTo>
                  <a:pt x="104" y="175"/>
                </a:lnTo>
                <a:lnTo>
                  <a:pt x="78" y="123"/>
                </a:lnTo>
                <a:lnTo>
                  <a:pt x="83" y="118"/>
                </a:lnTo>
                <a:lnTo>
                  <a:pt x="118" y="186"/>
                </a:lnTo>
                <a:lnTo>
                  <a:pt x="151" y="118"/>
                </a:lnTo>
                <a:lnTo>
                  <a:pt x="156" y="123"/>
                </a:lnTo>
                <a:lnTo>
                  <a:pt x="130" y="175"/>
                </a:lnTo>
                <a:lnTo>
                  <a:pt x="154" y="149"/>
                </a:lnTo>
                <a:lnTo>
                  <a:pt x="189" y="106"/>
                </a:lnTo>
                <a:lnTo>
                  <a:pt x="71" y="106"/>
                </a:lnTo>
                <a:lnTo>
                  <a:pt x="71" y="99"/>
                </a:lnTo>
                <a:lnTo>
                  <a:pt x="81" y="99"/>
                </a:lnTo>
                <a:close/>
              </a:path>
            </a:pathLst>
          </a:custGeom>
          <a:solidFill>
            <a:schemeClr val="accent2"/>
          </a:solidFill>
          <a:ln>
            <a:noFill/>
          </a:ln>
        </p:spPr>
        <p:txBody>
          <a:bodyPr lIns="121917" tIns="60958" rIns="121917" bIns="60958"/>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18"/>
                                        </p:tgtEl>
                                        <p:attrNameLst>
                                          <p:attrName>style.visibility</p:attrName>
                                        </p:attrNameLst>
                                      </p:cBhvr>
                                      <p:to>
                                        <p:strVal val="visible"/>
                                      </p:to>
                                    </p:set>
                                    <p:anim calcmode="lin" valueType="num">
                                      <p:cBhvr additive="base">
                                        <p:cTn id="7" dur="500" fill="hold"/>
                                        <p:tgtEl>
                                          <p:spTgt spid="518"/>
                                        </p:tgtEl>
                                        <p:attrNameLst>
                                          <p:attrName>ppt_x</p:attrName>
                                        </p:attrNameLst>
                                      </p:cBhvr>
                                      <p:tavLst>
                                        <p:tav tm="0">
                                          <p:val>
                                            <p:strVal val="0-#ppt_w/2"/>
                                          </p:val>
                                        </p:tav>
                                        <p:tav tm="100000">
                                          <p:val>
                                            <p:strVal val="#ppt_x"/>
                                          </p:val>
                                        </p:tav>
                                      </p:tavLst>
                                    </p:anim>
                                    <p:anim calcmode="lin" valueType="num">
                                      <p:cBhvr additive="base">
                                        <p:cTn id="8" dur="500" fill="hold"/>
                                        <p:tgtEl>
                                          <p:spTgt spid="5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19"/>
                                        </p:tgtEl>
                                        <p:attrNameLst>
                                          <p:attrName>style.visibility</p:attrName>
                                        </p:attrNameLst>
                                      </p:cBhvr>
                                      <p:to>
                                        <p:strVal val="visible"/>
                                      </p:to>
                                    </p:set>
                                    <p:anim calcmode="lin" valueType="num">
                                      <p:cBhvr additive="base">
                                        <p:cTn id="11" dur="500" fill="hold"/>
                                        <p:tgtEl>
                                          <p:spTgt spid="519"/>
                                        </p:tgtEl>
                                        <p:attrNameLst>
                                          <p:attrName>ppt_x</p:attrName>
                                        </p:attrNameLst>
                                      </p:cBhvr>
                                      <p:tavLst>
                                        <p:tav tm="0">
                                          <p:val>
                                            <p:strVal val="0-#ppt_w/2"/>
                                          </p:val>
                                        </p:tav>
                                        <p:tav tm="100000">
                                          <p:val>
                                            <p:strVal val="#ppt_x"/>
                                          </p:val>
                                        </p:tav>
                                      </p:tavLst>
                                    </p:anim>
                                    <p:anim calcmode="lin" valueType="num">
                                      <p:cBhvr additive="base">
                                        <p:cTn id="12" dur="500" fill="hold"/>
                                        <p:tgtEl>
                                          <p:spTgt spid="51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20"/>
                                        </p:tgtEl>
                                        <p:attrNameLst>
                                          <p:attrName>style.visibility</p:attrName>
                                        </p:attrNameLst>
                                      </p:cBhvr>
                                      <p:to>
                                        <p:strVal val="visible"/>
                                      </p:to>
                                    </p:set>
                                    <p:anim calcmode="lin" valueType="num">
                                      <p:cBhvr additive="base">
                                        <p:cTn id="15" dur="500" fill="hold"/>
                                        <p:tgtEl>
                                          <p:spTgt spid="520"/>
                                        </p:tgtEl>
                                        <p:attrNameLst>
                                          <p:attrName>ppt_x</p:attrName>
                                        </p:attrNameLst>
                                      </p:cBhvr>
                                      <p:tavLst>
                                        <p:tav tm="0">
                                          <p:val>
                                            <p:strVal val="0-#ppt_w/2"/>
                                          </p:val>
                                        </p:tav>
                                        <p:tav tm="100000">
                                          <p:val>
                                            <p:strVal val="#ppt_x"/>
                                          </p:val>
                                        </p:tav>
                                      </p:tavLst>
                                    </p:anim>
                                    <p:anim calcmode="lin" valueType="num">
                                      <p:cBhvr additive="base">
                                        <p:cTn id="16" dur="500" fill="hold"/>
                                        <p:tgtEl>
                                          <p:spTgt spid="52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21"/>
                                        </p:tgtEl>
                                        <p:attrNameLst>
                                          <p:attrName>style.visibility</p:attrName>
                                        </p:attrNameLst>
                                      </p:cBhvr>
                                      <p:to>
                                        <p:strVal val="visible"/>
                                      </p:to>
                                    </p:set>
                                    <p:anim calcmode="lin" valueType="num">
                                      <p:cBhvr additive="base">
                                        <p:cTn id="19" dur="500" fill="hold"/>
                                        <p:tgtEl>
                                          <p:spTgt spid="521"/>
                                        </p:tgtEl>
                                        <p:attrNameLst>
                                          <p:attrName>ppt_x</p:attrName>
                                        </p:attrNameLst>
                                      </p:cBhvr>
                                      <p:tavLst>
                                        <p:tav tm="0">
                                          <p:val>
                                            <p:strVal val="0-#ppt_w/2"/>
                                          </p:val>
                                        </p:tav>
                                        <p:tav tm="100000">
                                          <p:val>
                                            <p:strVal val="#ppt_x"/>
                                          </p:val>
                                        </p:tav>
                                      </p:tavLst>
                                    </p:anim>
                                    <p:anim calcmode="lin" valueType="num">
                                      <p:cBhvr additive="base">
                                        <p:cTn id="20" dur="500" fill="hold"/>
                                        <p:tgtEl>
                                          <p:spTgt spid="52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22"/>
                                        </p:tgtEl>
                                        <p:attrNameLst>
                                          <p:attrName>style.visibility</p:attrName>
                                        </p:attrNameLst>
                                      </p:cBhvr>
                                      <p:to>
                                        <p:strVal val="visible"/>
                                      </p:to>
                                    </p:set>
                                    <p:anim calcmode="lin" valueType="num">
                                      <p:cBhvr additive="base">
                                        <p:cTn id="23" dur="500" fill="hold"/>
                                        <p:tgtEl>
                                          <p:spTgt spid="522"/>
                                        </p:tgtEl>
                                        <p:attrNameLst>
                                          <p:attrName>ppt_x</p:attrName>
                                        </p:attrNameLst>
                                      </p:cBhvr>
                                      <p:tavLst>
                                        <p:tav tm="0">
                                          <p:val>
                                            <p:strVal val="0-#ppt_w/2"/>
                                          </p:val>
                                        </p:tav>
                                        <p:tav tm="100000">
                                          <p:val>
                                            <p:strVal val="#ppt_x"/>
                                          </p:val>
                                        </p:tav>
                                      </p:tavLst>
                                    </p:anim>
                                    <p:anim calcmode="lin" valueType="num">
                                      <p:cBhvr additive="base">
                                        <p:cTn id="24" dur="500" fill="hold"/>
                                        <p:tgtEl>
                                          <p:spTgt spid="52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23"/>
                                        </p:tgtEl>
                                        <p:attrNameLst>
                                          <p:attrName>style.visibility</p:attrName>
                                        </p:attrNameLst>
                                      </p:cBhvr>
                                      <p:to>
                                        <p:strVal val="visible"/>
                                      </p:to>
                                    </p:set>
                                    <p:anim calcmode="lin" valueType="num">
                                      <p:cBhvr additive="base">
                                        <p:cTn id="27" dur="500" fill="hold"/>
                                        <p:tgtEl>
                                          <p:spTgt spid="523"/>
                                        </p:tgtEl>
                                        <p:attrNameLst>
                                          <p:attrName>ppt_x</p:attrName>
                                        </p:attrNameLst>
                                      </p:cBhvr>
                                      <p:tavLst>
                                        <p:tav tm="0">
                                          <p:val>
                                            <p:strVal val="0-#ppt_w/2"/>
                                          </p:val>
                                        </p:tav>
                                        <p:tav tm="100000">
                                          <p:val>
                                            <p:strVal val="#ppt_x"/>
                                          </p:val>
                                        </p:tav>
                                      </p:tavLst>
                                    </p:anim>
                                    <p:anim calcmode="lin" valueType="num">
                                      <p:cBhvr additive="base">
                                        <p:cTn id="28" dur="500" fill="hold"/>
                                        <p:tgtEl>
                                          <p:spTgt spid="52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28"/>
                                        </p:tgtEl>
                                        <p:attrNameLst>
                                          <p:attrName>style.visibility</p:attrName>
                                        </p:attrNameLst>
                                      </p:cBhvr>
                                      <p:to>
                                        <p:strVal val="visible"/>
                                      </p:to>
                                    </p:set>
                                    <p:anim calcmode="lin" valueType="num">
                                      <p:cBhvr additive="base">
                                        <p:cTn id="31" dur="500" fill="hold"/>
                                        <p:tgtEl>
                                          <p:spTgt spid="528"/>
                                        </p:tgtEl>
                                        <p:attrNameLst>
                                          <p:attrName>ppt_x</p:attrName>
                                        </p:attrNameLst>
                                      </p:cBhvr>
                                      <p:tavLst>
                                        <p:tav tm="0">
                                          <p:val>
                                            <p:strVal val="0-#ppt_w/2"/>
                                          </p:val>
                                        </p:tav>
                                        <p:tav tm="100000">
                                          <p:val>
                                            <p:strVal val="#ppt_x"/>
                                          </p:val>
                                        </p:tav>
                                      </p:tavLst>
                                    </p:anim>
                                    <p:anim calcmode="lin" valueType="num">
                                      <p:cBhvr additive="base">
                                        <p:cTn id="32" dur="500" fill="hold"/>
                                        <p:tgtEl>
                                          <p:spTgt spid="52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29"/>
                                        </p:tgtEl>
                                        <p:attrNameLst>
                                          <p:attrName>style.visibility</p:attrName>
                                        </p:attrNameLst>
                                      </p:cBhvr>
                                      <p:to>
                                        <p:strVal val="visible"/>
                                      </p:to>
                                    </p:set>
                                    <p:anim calcmode="lin" valueType="num">
                                      <p:cBhvr additive="base">
                                        <p:cTn id="35" dur="500" fill="hold"/>
                                        <p:tgtEl>
                                          <p:spTgt spid="529"/>
                                        </p:tgtEl>
                                        <p:attrNameLst>
                                          <p:attrName>ppt_x</p:attrName>
                                        </p:attrNameLst>
                                      </p:cBhvr>
                                      <p:tavLst>
                                        <p:tav tm="0">
                                          <p:val>
                                            <p:strVal val="0-#ppt_w/2"/>
                                          </p:val>
                                        </p:tav>
                                        <p:tav tm="100000">
                                          <p:val>
                                            <p:strVal val="#ppt_x"/>
                                          </p:val>
                                        </p:tav>
                                      </p:tavLst>
                                    </p:anim>
                                    <p:anim calcmode="lin" valueType="num">
                                      <p:cBhvr additive="base">
                                        <p:cTn id="36" dur="500" fill="hold"/>
                                        <p:tgtEl>
                                          <p:spTgt spid="529"/>
                                        </p:tgtEl>
                                        <p:attrNameLst>
                                          <p:attrName>ppt_y</p:attrName>
                                        </p:attrNameLst>
                                      </p:cBhvr>
                                      <p:tavLst>
                                        <p:tav tm="0">
                                          <p:val>
                                            <p:strVal val="#ppt_y"/>
                                          </p:val>
                                        </p:tav>
                                        <p:tav tm="100000">
                                          <p:val>
                                            <p:strVal val="#ppt_y"/>
                                          </p:val>
                                        </p:tav>
                                      </p:tavLst>
                                    </p:anim>
                                  </p:childTnLst>
                                </p:cTn>
                              </p:par>
                              <p:par>
                                <p:cTn id="37" presetID="3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 calcmode="lin" valueType="num">
                                      <p:cBhvr>
                                        <p:cTn id="39" dur="1000" fill="hold"/>
                                        <p:tgtEl>
                                          <p:spTgt spid="80"/>
                                        </p:tgtEl>
                                        <p:attrNameLst>
                                          <p:attrName>ppt_w</p:attrName>
                                        </p:attrNameLst>
                                      </p:cBhvr>
                                      <p:tavLst>
                                        <p:tav tm="0">
                                          <p:val>
                                            <p:fltVal val="0"/>
                                          </p:val>
                                        </p:tav>
                                        <p:tav tm="100000">
                                          <p:val>
                                            <p:strVal val="#ppt_w"/>
                                          </p:val>
                                        </p:tav>
                                      </p:tavLst>
                                    </p:anim>
                                    <p:anim calcmode="lin" valueType="num">
                                      <p:cBhvr>
                                        <p:cTn id="40" dur="1000" fill="hold"/>
                                        <p:tgtEl>
                                          <p:spTgt spid="80"/>
                                        </p:tgtEl>
                                        <p:attrNameLst>
                                          <p:attrName>ppt_h</p:attrName>
                                        </p:attrNameLst>
                                      </p:cBhvr>
                                      <p:tavLst>
                                        <p:tav tm="0">
                                          <p:val>
                                            <p:fltVal val="0"/>
                                          </p:val>
                                        </p:tav>
                                        <p:tav tm="100000">
                                          <p:val>
                                            <p:strVal val="#ppt_h"/>
                                          </p:val>
                                        </p:tav>
                                      </p:tavLst>
                                    </p:anim>
                                    <p:anim calcmode="lin" valueType="num">
                                      <p:cBhvr>
                                        <p:cTn id="41" dur="1000" fill="hold"/>
                                        <p:tgtEl>
                                          <p:spTgt spid="80"/>
                                        </p:tgtEl>
                                        <p:attrNameLst>
                                          <p:attrName>style.rotation</p:attrName>
                                        </p:attrNameLst>
                                      </p:cBhvr>
                                      <p:tavLst>
                                        <p:tav tm="0">
                                          <p:val>
                                            <p:fltVal val="90"/>
                                          </p:val>
                                        </p:tav>
                                        <p:tav tm="100000">
                                          <p:val>
                                            <p:fltVal val="0"/>
                                          </p:val>
                                        </p:tav>
                                      </p:tavLst>
                                    </p:anim>
                                    <p:animEffect transition="in" filter="fade">
                                      <p:cBhvr>
                                        <p:cTn id="42" dur="1000"/>
                                        <p:tgtEl>
                                          <p:spTgt spid="80"/>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94"/>
                                        </p:tgtEl>
                                        <p:attrNameLst>
                                          <p:attrName>style.visibility</p:attrName>
                                        </p:attrNameLst>
                                      </p:cBhvr>
                                      <p:to>
                                        <p:strVal val="visible"/>
                                      </p:to>
                                    </p:set>
                                    <p:anim calcmode="lin" valueType="num">
                                      <p:cBhvr>
                                        <p:cTn id="45" dur="1000" fill="hold"/>
                                        <p:tgtEl>
                                          <p:spTgt spid="94"/>
                                        </p:tgtEl>
                                        <p:attrNameLst>
                                          <p:attrName>ppt_w</p:attrName>
                                        </p:attrNameLst>
                                      </p:cBhvr>
                                      <p:tavLst>
                                        <p:tav tm="0">
                                          <p:val>
                                            <p:fltVal val="0"/>
                                          </p:val>
                                        </p:tav>
                                        <p:tav tm="100000">
                                          <p:val>
                                            <p:strVal val="#ppt_w"/>
                                          </p:val>
                                        </p:tav>
                                      </p:tavLst>
                                    </p:anim>
                                    <p:anim calcmode="lin" valueType="num">
                                      <p:cBhvr>
                                        <p:cTn id="46" dur="1000" fill="hold"/>
                                        <p:tgtEl>
                                          <p:spTgt spid="94"/>
                                        </p:tgtEl>
                                        <p:attrNameLst>
                                          <p:attrName>ppt_h</p:attrName>
                                        </p:attrNameLst>
                                      </p:cBhvr>
                                      <p:tavLst>
                                        <p:tav tm="0">
                                          <p:val>
                                            <p:fltVal val="0"/>
                                          </p:val>
                                        </p:tav>
                                        <p:tav tm="100000">
                                          <p:val>
                                            <p:strVal val="#ppt_h"/>
                                          </p:val>
                                        </p:tav>
                                      </p:tavLst>
                                    </p:anim>
                                    <p:anim calcmode="lin" valueType="num">
                                      <p:cBhvr>
                                        <p:cTn id="47" dur="1000" fill="hold"/>
                                        <p:tgtEl>
                                          <p:spTgt spid="94"/>
                                        </p:tgtEl>
                                        <p:attrNameLst>
                                          <p:attrName>style.rotation</p:attrName>
                                        </p:attrNameLst>
                                      </p:cBhvr>
                                      <p:tavLst>
                                        <p:tav tm="0">
                                          <p:val>
                                            <p:fltVal val="90"/>
                                          </p:val>
                                        </p:tav>
                                        <p:tav tm="100000">
                                          <p:val>
                                            <p:fltVal val="0"/>
                                          </p:val>
                                        </p:tav>
                                      </p:tavLst>
                                    </p:anim>
                                    <p:animEffect transition="in" filter="fade">
                                      <p:cBhvr>
                                        <p:cTn id="48" dur="1000"/>
                                        <p:tgtEl>
                                          <p:spTgt spid="94"/>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anim calcmode="lin" valueType="num">
                                      <p:cBhvr>
                                        <p:cTn id="51" dur="1000" fill="hold"/>
                                        <p:tgtEl>
                                          <p:spTgt spid="100"/>
                                        </p:tgtEl>
                                        <p:attrNameLst>
                                          <p:attrName>ppt_w</p:attrName>
                                        </p:attrNameLst>
                                      </p:cBhvr>
                                      <p:tavLst>
                                        <p:tav tm="0">
                                          <p:val>
                                            <p:fltVal val="0"/>
                                          </p:val>
                                        </p:tav>
                                        <p:tav tm="100000">
                                          <p:val>
                                            <p:strVal val="#ppt_w"/>
                                          </p:val>
                                        </p:tav>
                                      </p:tavLst>
                                    </p:anim>
                                    <p:anim calcmode="lin" valueType="num">
                                      <p:cBhvr>
                                        <p:cTn id="52" dur="1000" fill="hold"/>
                                        <p:tgtEl>
                                          <p:spTgt spid="100"/>
                                        </p:tgtEl>
                                        <p:attrNameLst>
                                          <p:attrName>ppt_h</p:attrName>
                                        </p:attrNameLst>
                                      </p:cBhvr>
                                      <p:tavLst>
                                        <p:tav tm="0">
                                          <p:val>
                                            <p:fltVal val="0"/>
                                          </p:val>
                                        </p:tav>
                                        <p:tav tm="100000">
                                          <p:val>
                                            <p:strVal val="#ppt_h"/>
                                          </p:val>
                                        </p:tav>
                                      </p:tavLst>
                                    </p:anim>
                                    <p:anim calcmode="lin" valueType="num">
                                      <p:cBhvr>
                                        <p:cTn id="53" dur="1000" fill="hold"/>
                                        <p:tgtEl>
                                          <p:spTgt spid="100"/>
                                        </p:tgtEl>
                                        <p:attrNameLst>
                                          <p:attrName>style.rotation</p:attrName>
                                        </p:attrNameLst>
                                      </p:cBhvr>
                                      <p:tavLst>
                                        <p:tav tm="0">
                                          <p:val>
                                            <p:fltVal val="90"/>
                                          </p:val>
                                        </p:tav>
                                        <p:tav tm="100000">
                                          <p:val>
                                            <p:fltVal val="0"/>
                                          </p:val>
                                        </p:tav>
                                      </p:tavLst>
                                    </p:anim>
                                    <p:animEffect transition="in" filter="fade">
                                      <p:cBhvr>
                                        <p:cTn id="54"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p:bldP spid="519" grpId="0"/>
      <p:bldP spid="520" grpId="0"/>
      <p:bldP spid="521" grpId="0"/>
      <p:bldP spid="522" grpId="0"/>
      <p:bldP spid="523" grpId="0"/>
      <p:bldP spid="528" grpId="0"/>
      <p:bldP spid="529" grpId="0"/>
      <p:bldP spid="80" grpId="0" bldLvl="0" animBg="1"/>
      <p:bldP spid="94" grpId="0" bldLvl="0" animBg="1"/>
      <p:bldP spid="10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文本框 503"/>
          <p:cNvSpPr txBox="1"/>
          <p:nvPr>
            <p:custDataLst>
              <p:tags r:id="rId1"/>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工作进展情况</a:t>
            </a:r>
            <a:endPar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2"/>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3"/>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4"/>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31" name="文本框 30"/>
          <p:cNvSpPr txBox="1"/>
          <p:nvPr>
            <p:custDataLst>
              <p:tags r:id="rId5"/>
            </p:custDataLst>
          </p:nvPr>
        </p:nvSpPr>
        <p:spPr>
          <a:xfrm>
            <a:off x="10443771" y="254000"/>
            <a:ext cx="1399184" cy="461665"/>
          </a:xfrm>
          <a:prstGeom prst="rect">
            <a:avLst/>
          </a:prstGeom>
          <a:noFill/>
        </p:spPr>
        <p:txBody>
          <a:bodyPr wrap="square" rtlCol="0">
            <a:spAutoFit/>
          </a:bodyPr>
          <a:lstStyle/>
          <a:p>
            <a:pPr lvl="0" algn="r">
              <a:buClrTx/>
              <a:buSzTx/>
              <a:buFontTx/>
            </a:pPr>
            <a:r>
              <a:rPr lang="en-US" altLang="zh-CN"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LOGO</a:t>
            </a:r>
            <a:endPar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cxnSp>
        <p:nvCxnSpPr>
          <p:cNvPr id="32" name="直接连接符 31"/>
          <p:cNvCxnSpPr/>
          <p:nvPr/>
        </p:nvCxnSpPr>
        <p:spPr>
          <a:xfrm>
            <a:off x="3361055" y="476250"/>
            <a:ext cx="7082716" cy="8583"/>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6"/>
            </p:custDataLst>
          </p:nvPr>
        </p:nvSpPr>
        <p:spPr bwMode="auto">
          <a:xfrm>
            <a:off x="1597660" y="2724150"/>
            <a:ext cx="1855470" cy="660400"/>
          </a:xfrm>
          <a:prstGeom prst="rect">
            <a:avLst/>
          </a:prstGeom>
          <a:solidFill>
            <a:schemeClr val="accent1"/>
          </a:solidFill>
          <a:ln>
            <a:noFill/>
          </a:ln>
          <a:effectLst/>
        </p:spPr>
        <p:txBody>
          <a:bodyPr vert="horz" wrap="square" lIns="91440" tIns="45720" rIns="91440" bIns="45720" numCol="1" rtlCol="0" anchor="t" anchorCtr="0" compatLnSpc="1">
            <a:noAutofit/>
          </a:bodyPr>
          <a:lstStyle/>
          <a:p>
            <a:endParaRPr lang="zh-CN" altLang="en-US">
              <a:cs typeface="思源黑体 CN Regular" panose="020B0500000000000000" pitchFamily="34" charset="-122"/>
              <a:sym typeface="+mn-ea"/>
            </a:endParaRPr>
          </a:p>
        </p:txBody>
      </p:sp>
      <p:sp>
        <p:nvSpPr>
          <p:cNvPr id="5" name="矩形 4"/>
          <p:cNvSpPr/>
          <p:nvPr>
            <p:custDataLst>
              <p:tags r:id="rId7"/>
            </p:custDataLst>
          </p:nvPr>
        </p:nvSpPr>
        <p:spPr bwMode="auto">
          <a:xfrm>
            <a:off x="3846195" y="2724150"/>
            <a:ext cx="1855470" cy="660400"/>
          </a:xfrm>
          <a:prstGeom prst="rect">
            <a:avLst/>
          </a:prstGeom>
          <a:solidFill>
            <a:schemeClr val="accent1"/>
          </a:solidFill>
          <a:ln>
            <a:noFill/>
          </a:ln>
          <a:effectLst/>
        </p:spPr>
        <p:txBody>
          <a:bodyPr vert="horz" wrap="square" lIns="91440" tIns="45720" rIns="91440" bIns="45720" numCol="1" rtlCol="0" anchor="t" anchorCtr="0" compatLnSpc="1">
            <a:noAutofit/>
          </a:bodyPr>
          <a:lstStyle/>
          <a:p>
            <a:endParaRPr lang="zh-CN" altLang="en-US">
              <a:cs typeface="思源黑体 CN Regular" panose="020B0500000000000000" pitchFamily="34" charset="-122"/>
              <a:sym typeface="+mn-ea"/>
            </a:endParaRPr>
          </a:p>
        </p:txBody>
      </p:sp>
      <p:sp>
        <p:nvSpPr>
          <p:cNvPr id="10" name="矩形 9"/>
          <p:cNvSpPr/>
          <p:nvPr>
            <p:custDataLst>
              <p:tags r:id="rId8"/>
            </p:custDataLst>
          </p:nvPr>
        </p:nvSpPr>
        <p:spPr bwMode="auto">
          <a:xfrm>
            <a:off x="1597660" y="3715385"/>
            <a:ext cx="1855470" cy="660400"/>
          </a:xfrm>
          <a:prstGeom prst="rect">
            <a:avLst/>
          </a:prstGeom>
          <a:solidFill>
            <a:schemeClr val="accent2"/>
          </a:solidFill>
          <a:ln>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12" name="矩形 11"/>
          <p:cNvSpPr/>
          <p:nvPr>
            <p:custDataLst>
              <p:tags r:id="rId9"/>
            </p:custDataLst>
          </p:nvPr>
        </p:nvSpPr>
        <p:spPr bwMode="auto">
          <a:xfrm>
            <a:off x="3846195" y="3715385"/>
            <a:ext cx="1855470" cy="660400"/>
          </a:xfrm>
          <a:prstGeom prst="rect">
            <a:avLst/>
          </a:prstGeom>
          <a:solidFill>
            <a:schemeClr val="accent4"/>
          </a:solidFill>
          <a:ln>
            <a:noFill/>
          </a:ln>
          <a:effectLst/>
        </p:spPr>
        <p:txBody>
          <a:bodyPr vert="horz" wrap="square" lIns="91440" tIns="45720" rIns="91440" bIns="45720" numCol="1" rtlCol="0"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bg1"/>
              </a:solidFill>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47" name="Docer Falling Dust PPT demo 8"/>
          <p:cNvSpPr/>
          <p:nvPr>
            <p:custDataLst>
              <p:tags r:id="rId10"/>
            </p:custDataLst>
          </p:nvPr>
        </p:nvSpPr>
        <p:spPr bwMode="auto">
          <a:xfrm flipH="1">
            <a:off x="6433185" y="2727960"/>
            <a:ext cx="4596130" cy="1648460"/>
          </a:xfrm>
          <a:prstGeom prst="rect">
            <a:avLst/>
          </a:prstGeom>
          <a:blipFill rotWithShape="1">
            <a:blip r:embed="rId11"/>
            <a:stretch>
              <a:fillRect/>
            </a:stretch>
          </a:blipFill>
          <a:ln w="25400">
            <a:no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17" name="Docer Falling Dust PPT demo 9"/>
          <p:cNvSpPr/>
          <p:nvPr>
            <p:custDataLst>
              <p:tags r:id="rId12"/>
            </p:custDataLst>
          </p:nvPr>
        </p:nvSpPr>
        <p:spPr>
          <a:xfrm>
            <a:off x="2725420" y="5306060"/>
            <a:ext cx="3293745"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16" name="Docer Falling Dust PPT demo 8"/>
          <p:cNvSpPr/>
          <p:nvPr>
            <p:custDataLst>
              <p:tags r:id="rId13"/>
            </p:custDataLst>
          </p:nvPr>
        </p:nvSpPr>
        <p:spPr>
          <a:xfrm>
            <a:off x="2725420" y="4850369"/>
            <a:ext cx="2359797" cy="460375"/>
          </a:xfrm>
          <a:prstGeom prst="rect">
            <a:avLst/>
          </a:prstGeom>
        </p:spPr>
        <p:txBody>
          <a:bodyPr wrap="square">
            <a:spAutoFit/>
          </a:bodyPr>
          <a:lstStyle/>
          <a:p>
            <a:pPr algn="l">
              <a:lnSpc>
                <a:spcPct val="120000"/>
              </a:lnSpc>
            </a:pPr>
            <a:r>
              <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单击添加副标题</a:t>
            </a:r>
            <a:endPar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78" name="Docer Falling Dust PPT demo 9"/>
          <p:cNvSpPr/>
          <p:nvPr>
            <p:custDataLst>
              <p:tags r:id="rId14"/>
            </p:custDataLst>
          </p:nvPr>
        </p:nvSpPr>
        <p:spPr>
          <a:xfrm>
            <a:off x="1821815" y="1757680"/>
            <a:ext cx="8341360" cy="737235"/>
          </a:xfrm>
          <a:prstGeom prst="rect">
            <a:avLst/>
          </a:prstGeom>
        </p:spPr>
        <p:txBody>
          <a:bodyPr wrap="square">
            <a:spAutoFit/>
          </a:bodyPr>
          <a:lstStyle/>
          <a:p>
            <a:pPr algn="ctr">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单击此处输入你的正文，文字是您思想的提炼，为了最终演示发布的良好效果，请尽量言简意赅的阐述观点；根据需要可酌情增减文字，以便观者可以准确理解您所传达的信息。</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79" name="Docer Falling Dust PPT demo 8"/>
          <p:cNvSpPr/>
          <p:nvPr>
            <p:custDataLst>
              <p:tags r:id="rId15"/>
            </p:custDataLst>
          </p:nvPr>
        </p:nvSpPr>
        <p:spPr>
          <a:xfrm>
            <a:off x="4733925" y="1191499"/>
            <a:ext cx="2359660" cy="460375"/>
          </a:xfrm>
          <a:prstGeom prst="rect">
            <a:avLst/>
          </a:prstGeom>
        </p:spPr>
        <p:txBody>
          <a:bodyPr wrap="square">
            <a:spAutoFit/>
          </a:bodyPr>
          <a:lstStyle/>
          <a:p>
            <a:pPr algn="ctr">
              <a:lnSpc>
                <a:spcPct val="100000"/>
              </a:lnSpc>
            </a:pPr>
            <a:r>
              <a:rPr lang="zh-CN" altLang="en-US" sz="24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4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cxnSp>
        <p:nvCxnSpPr>
          <p:cNvPr id="27" name="Docer Falling Dust PPT demo"/>
          <p:cNvCxnSpPr/>
          <p:nvPr>
            <p:custDataLst>
              <p:tags r:id="rId16"/>
            </p:custDataLst>
          </p:nvPr>
        </p:nvCxnSpPr>
        <p:spPr>
          <a:xfrm flipH="1">
            <a:off x="7181215" y="1412557"/>
            <a:ext cx="882015" cy="0"/>
          </a:xfrm>
          <a:prstGeom prst="line">
            <a:avLst/>
          </a:prstGeom>
          <a:ln w="25400">
            <a:gradFill>
              <a:gsLst>
                <a:gs pos="0">
                  <a:schemeClr val="bg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81" name="Docer Falling Dust PPT demo"/>
          <p:cNvCxnSpPr/>
          <p:nvPr>
            <p:custDataLst>
              <p:tags r:id="rId17"/>
            </p:custDataLst>
          </p:nvPr>
        </p:nvCxnSpPr>
        <p:spPr>
          <a:xfrm>
            <a:off x="3764280" y="1413192"/>
            <a:ext cx="882015" cy="0"/>
          </a:xfrm>
          <a:prstGeom prst="line">
            <a:avLst/>
          </a:prstGeom>
          <a:ln w="25400">
            <a:gradFill>
              <a:gsLst>
                <a:gs pos="0">
                  <a:schemeClr val="bg1"/>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8" name="Docer Falling Dust PPT demo 8"/>
          <p:cNvSpPr/>
          <p:nvPr>
            <p:custDataLst>
              <p:tags r:id="rId18"/>
            </p:custDataLst>
          </p:nvPr>
        </p:nvSpPr>
        <p:spPr>
          <a:xfrm>
            <a:off x="1723390" y="2854960"/>
            <a:ext cx="1555750" cy="398780"/>
          </a:xfrm>
          <a:prstGeom prst="rect">
            <a:avLst/>
          </a:prstGeom>
        </p:spPr>
        <p:txBody>
          <a:bodyPr wrap="square">
            <a:spAutoFit/>
          </a:bodyPr>
          <a:lstStyle/>
          <a:p>
            <a:pPr algn="ctr">
              <a:lnSpc>
                <a:spcPct val="10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关键词</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29" name="Docer Falling Dust PPT demo 8"/>
          <p:cNvSpPr/>
          <p:nvPr>
            <p:custDataLst>
              <p:tags r:id="rId19"/>
            </p:custDataLst>
          </p:nvPr>
        </p:nvSpPr>
        <p:spPr>
          <a:xfrm>
            <a:off x="4006215" y="2854960"/>
            <a:ext cx="1555750" cy="398780"/>
          </a:xfrm>
          <a:prstGeom prst="rect">
            <a:avLst/>
          </a:prstGeom>
        </p:spPr>
        <p:txBody>
          <a:bodyPr wrap="square">
            <a:spAutoFit/>
          </a:bodyPr>
          <a:lstStyle/>
          <a:p>
            <a:pPr algn="ctr">
              <a:lnSpc>
                <a:spcPct val="10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关键词</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30" name="Docer Falling Dust PPT demo 8"/>
          <p:cNvSpPr/>
          <p:nvPr>
            <p:custDataLst>
              <p:tags r:id="rId20"/>
            </p:custDataLst>
          </p:nvPr>
        </p:nvSpPr>
        <p:spPr>
          <a:xfrm>
            <a:off x="1774825" y="3846195"/>
            <a:ext cx="1555750" cy="398780"/>
          </a:xfrm>
          <a:prstGeom prst="rect">
            <a:avLst/>
          </a:prstGeom>
        </p:spPr>
        <p:txBody>
          <a:bodyPr wrap="square">
            <a:spAutoFit/>
          </a:bodyPr>
          <a:lstStyle/>
          <a:p>
            <a:pPr algn="ctr">
              <a:lnSpc>
                <a:spcPct val="10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关键词</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33" name="Docer Falling Dust PPT demo 8"/>
          <p:cNvSpPr/>
          <p:nvPr>
            <p:custDataLst>
              <p:tags r:id="rId21"/>
            </p:custDataLst>
          </p:nvPr>
        </p:nvSpPr>
        <p:spPr>
          <a:xfrm>
            <a:off x="3960495" y="3846195"/>
            <a:ext cx="1555750" cy="398780"/>
          </a:xfrm>
          <a:prstGeom prst="rect">
            <a:avLst/>
          </a:prstGeom>
        </p:spPr>
        <p:txBody>
          <a:bodyPr wrap="square">
            <a:spAutoFit/>
          </a:bodyPr>
          <a:lstStyle/>
          <a:p>
            <a:pPr algn="ctr">
              <a:lnSpc>
                <a:spcPct val="10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关键词</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34" name="矩形 33"/>
          <p:cNvSpPr/>
          <p:nvPr>
            <p:custDataLst>
              <p:tags r:id="rId22"/>
            </p:custDataLst>
          </p:nvPr>
        </p:nvSpPr>
        <p:spPr bwMode="auto">
          <a:xfrm>
            <a:off x="1597660" y="4989513"/>
            <a:ext cx="1043305" cy="998220"/>
          </a:xfrm>
          <a:prstGeom prst="rect">
            <a:avLst/>
          </a:prstGeom>
          <a:solidFill>
            <a:schemeClr val="accent1"/>
          </a:solidFill>
          <a:ln>
            <a:noFill/>
          </a:ln>
          <a:effectLst>
            <a:outerShdw blurRad="228600" dist="101600" dir="3300000" algn="ctr" rotWithShape="0">
              <a:schemeClr val="accent3">
                <a:lumMod val="50000"/>
                <a:alpha val="7000"/>
              </a:schemeClr>
            </a:outerShdw>
          </a:effectLst>
        </p:spPr>
        <p:txBody>
          <a:bodyPr vert="horz" wrap="square" lIns="91440" tIns="45720" rIns="91440" bIns="45720" numCol="1" rtlCol="0" anchor="t" anchorCtr="0" compatLnSpc="1">
            <a:noAutofit/>
          </a:bodyPr>
          <a:lstStyle/>
          <a:p>
            <a:endParaRPr lang="zh-CN" altLang="en-US">
              <a:cs typeface="思源黑体 CN Regular" panose="020B0500000000000000" pitchFamily="34" charset="-122"/>
              <a:sym typeface="+mn-ea"/>
            </a:endParaRPr>
          </a:p>
        </p:txBody>
      </p:sp>
      <p:sp>
        <p:nvSpPr>
          <p:cNvPr id="1171" name="Freeform 459"/>
          <p:cNvSpPr>
            <a:spLocks noEditPoints="1"/>
          </p:cNvSpPr>
          <p:nvPr>
            <p:custDataLst>
              <p:tags r:id="rId23"/>
            </p:custDataLst>
          </p:nvPr>
        </p:nvSpPr>
        <p:spPr bwMode="auto">
          <a:xfrm>
            <a:off x="1875790" y="5297805"/>
            <a:ext cx="487045" cy="373380"/>
          </a:xfrm>
          <a:custGeom>
            <a:avLst/>
            <a:gdLst>
              <a:gd name="T0" fmla="*/ 53 w 80"/>
              <a:gd name="T1" fmla="*/ 17 h 60"/>
              <a:gd name="T2" fmla="*/ 58 w 80"/>
              <a:gd name="T3" fmla="*/ 24 h 60"/>
              <a:gd name="T4" fmla="*/ 58 w 80"/>
              <a:gd name="T5" fmla="*/ 19 h 60"/>
              <a:gd name="T6" fmla="*/ 61 w 80"/>
              <a:gd name="T7" fmla="*/ 18 h 60"/>
              <a:gd name="T8" fmla="*/ 60 w 80"/>
              <a:gd name="T9" fmla="*/ 19 h 60"/>
              <a:gd name="T10" fmla="*/ 64 w 80"/>
              <a:gd name="T11" fmla="*/ 17 h 60"/>
              <a:gd name="T12" fmla="*/ 68 w 80"/>
              <a:gd name="T13" fmla="*/ 17 h 60"/>
              <a:gd name="T14" fmla="*/ 80 w 80"/>
              <a:gd name="T15" fmla="*/ 29 h 60"/>
              <a:gd name="T16" fmla="*/ 77 w 80"/>
              <a:gd name="T17" fmla="*/ 35 h 60"/>
              <a:gd name="T18" fmla="*/ 71 w 80"/>
              <a:gd name="T19" fmla="*/ 60 h 60"/>
              <a:gd name="T20" fmla="*/ 44 w 80"/>
              <a:gd name="T21" fmla="*/ 35 h 60"/>
              <a:gd name="T22" fmla="*/ 38 w 80"/>
              <a:gd name="T23" fmla="*/ 60 h 60"/>
              <a:gd name="T24" fmla="*/ 34 w 80"/>
              <a:gd name="T25" fmla="*/ 35 h 60"/>
              <a:gd name="T26" fmla="*/ 46 w 80"/>
              <a:gd name="T27" fmla="*/ 29 h 60"/>
              <a:gd name="T28" fmla="*/ 16 w 80"/>
              <a:gd name="T29" fmla="*/ 21 h 60"/>
              <a:gd name="T30" fmla="*/ 26 w 80"/>
              <a:gd name="T31" fmla="*/ 39 h 60"/>
              <a:gd name="T32" fmla="*/ 31 w 80"/>
              <a:gd name="T33" fmla="*/ 41 h 60"/>
              <a:gd name="T34" fmla="*/ 27 w 80"/>
              <a:gd name="T35" fmla="*/ 60 h 60"/>
              <a:gd name="T36" fmla="*/ 25 w 80"/>
              <a:gd name="T37" fmla="*/ 46 h 60"/>
              <a:gd name="T38" fmla="*/ 18 w 80"/>
              <a:gd name="T39" fmla="*/ 48 h 60"/>
              <a:gd name="T40" fmla="*/ 12 w 80"/>
              <a:gd name="T41" fmla="*/ 54 h 60"/>
              <a:gd name="T42" fmla="*/ 11 w 80"/>
              <a:gd name="T43" fmla="*/ 58 h 60"/>
              <a:gd name="T44" fmla="*/ 15 w 80"/>
              <a:gd name="T45" fmla="*/ 60 h 60"/>
              <a:gd name="T46" fmla="*/ 5 w 80"/>
              <a:gd name="T47" fmla="*/ 58 h 60"/>
              <a:gd name="T48" fmla="*/ 8 w 80"/>
              <a:gd name="T49" fmla="*/ 54 h 60"/>
              <a:gd name="T50" fmla="*/ 7 w 80"/>
              <a:gd name="T51" fmla="*/ 48 h 60"/>
              <a:gd name="T52" fmla="*/ 0 w 80"/>
              <a:gd name="T53" fmla="*/ 45 h 60"/>
              <a:gd name="T54" fmla="*/ 0 w 80"/>
              <a:gd name="T55" fmla="*/ 28 h 60"/>
              <a:gd name="T56" fmla="*/ 5 w 80"/>
              <a:gd name="T57" fmla="*/ 44 h 60"/>
              <a:gd name="T58" fmla="*/ 4 w 80"/>
              <a:gd name="T59" fmla="*/ 21 h 60"/>
              <a:gd name="T60" fmla="*/ 20 w 80"/>
              <a:gd name="T61" fmla="*/ 39 h 60"/>
              <a:gd name="T62" fmla="*/ 16 w 80"/>
              <a:gd name="T63" fmla="*/ 38 h 60"/>
              <a:gd name="T64" fmla="*/ 10 w 80"/>
              <a:gd name="T65" fmla="*/ 2 h 60"/>
              <a:gd name="T66" fmla="*/ 10 w 80"/>
              <a:gd name="T67" fmla="*/ 17 h 60"/>
              <a:gd name="T68" fmla="*/ 10 w 80"/>
              <a:gd name="T69" fmla="*/ 2 h 60"/>
              <a:gd name="T70" fmla="*/ 53 w 80"/>
              <a:gd name="T71" fmla="*/ 10 h 60"/>
              <a:gd name="T72" fmla="*/ 53 w 80"/>
              <a:gd name="T73" fmla="*/ 8 h 60"/>
              <a:gd name="T74" fmla="*/ 53 w 80"/>
              <a:gd name="T75" fmla="*/ 8 h 60"/>
              <a:gd name="T76" fmla="*/ 63 w 80"/>
              <a:gd name="T77" fmla="*/ 2 h 60"/>
              <a:gd name="T78" fmla="*/ 65 w 80"/>
              <a:gd name="T79" fmla="*/ 8 h 60"/>
              <a:gd name="T80" fmla="*/ 66 w 80"/>
              <a:gd name="T81" fmla="*/ 8 h 60"/>
              <a:gd name="T82" fmla="*/ 64 w 80"/>
              <a:gd name="T83" fmla="*/ 11 h 60"/>
              <a:gd name="T84" fmla="*/ 58 w 80"/>
              <a:gd name="T85"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 h="60">
                <a:moveTo>
                  <a:pt x="50" y="17"/>
                </a:moveTo>
                <a:cubicBezTo>
                  <a:pt x="51" y="17"/>
                  <a:pt x="52" y="17"/>
                  <a:pt x="53" y="17"/>
                </a:cubicBezTo>
                <a:cubicBezTo>
                  <a:pt x="53" y="17"/>
                  <a:pt x="54" y="17"/>
                  <a:pt x="55" y="16"/>
                </a:cubicBezTo>
                <a:cubicBezTo>
                  <a:pt x="58" y="24"/>
                  <a:pt x="58" y="24"/>
                  <a:pt x="58" y="24"/>
                </a:cubicBezTo>
                <a:cubicBezTo>
                  <a:pt x="59" y="19"/>
                  <a:pt x="59" y="19"/>
                  <a:pt x="59" y="19"/>
                </a:cubicBezTo>
                <a:cubicBezTo>
                  <a:pt x="58" y="19"/>
                  <a:pt x="58" y="19"/>
                  <a:pt x="58" y="19"/>
                </a:cubicBezTo>
                <a:cubicBezTo>
                  <a:pt x="58" y="18"/>
                  <a:pt x="58" y="18"/>
                  <a:pt x="58" y="18"/>
                </a:cubicBezTo>
                <a:cubicBezTo>
                  <a:pt x="61" y="18"/>
                  <a:pt x="61" y="18"/>
                  <a:pt x="61" y="18"/>
                </a:cubicBezTo>
                <a:cubicBezTo>
                  <a:pt x="61" y="19"/>
                  <a:pt x="61" y="19"/>
                  <a:pt x="61" y="19"/>
                </a:cubicBezTo>
                <a:cubicBezTo>
                  <a:pt x="60" y="19"/>
                  <a:pt x="60" y="19"/>
                  <a:pt x="60" y="19"/>
                </a:cubicBezTo>
                <a:cubicBezTo>
                  <a:pt x="61" y="23"/>
                  <a:pt x="61" y="23"/>
                  <a:pt x="61" y="23"/>
                </a:cubicBezTo>
                <a:cubicBezTo>
                  <a:pt x="64" y="17"/>
                  <a:pt x="64" y="17"/>
                  <a:pt x="64" y="17"/>
                </a:cubicBezTo>
                <a:cubicBezTo>
                  <a:pt x="64" y="17"/>
                  <a:pt x="65" y="17"/>
                  <a:pt x="66" y="17"/>
                </a:cubicBezTo>
                <a:cubicBezTo>
                  <a:pt x="66" y="17"/>
                  <a:pt x="67" y="17"/>
                  <a:pt x="68" y="17"/>
                </a:cubicBezTo>
                <a:cubicBezTo>
                  <a:pt x="70" y="19"/>
                  <a:pt x="72" y="25"/>
                  <a:pt x="72" y="29"/>
                </a:cubicBezTo>
                <a:cubicBezTo>
                  <a:pt x="80" y="29"/>
                  <a:pt x="80" y="29"/>
                  <a:pt x="80" y="29"/>
                </a:cubicBezTo>
                <a:cubicBezTo>
                  <a:pt x="80" y="35"/>
                  <a:pt x="80" y="35"/>
                  <a:pt x="80" y="35"/>
                </a:cubicBezTo>
                <a:cubicBezTo>
                  <a:pt x="77" y="35"/>
                  <a:pt x="77" y="35"/>
                  <a:pt x="77" y="35"/>
                </a:cubicBezTo>
                <a:cubicBezTo>
                  <a:pt x="77" y="60"/>
                  <a:pt x="77" y="60"/>
                  <a:pt x="77" y="60"/>
                </a:cubicBezTo>
                <a:cubicBezTo>
                  <a:pt x="71" y="60"/>
                  <a:pt x="71" y="60"/>
                  <a:pt x="71" y="60"/>
                </a:cubicBezTo>
                <a:cubicBezTo>
                  <a:pt x="71" y="35"/>
                  <a:pt x="71" y="35"/>
                  <a:pt x="71" y="35"/>
                </a:cubicBezTo>
                <a:cubicBezTo>
                  <a:pt x="44" y="35"/>
                  <a:pt x="44" y="35"/>
                  <a:pt x="44" y="35"/>
                </a:cubicBezTo>
                <a:cubicBezTo>
                  <a:pt x="44" y="60"/>
                  <a:pt x="44" y="60"/>
                  <a:pt x="44" y="60"/>
                </a:cubicBezTo>
                <a:cubicBezTo>
                  <a:pt x="38" y="60"/>
                  <a:pt x="38" y="60"/>
                  <a:pt x="38" y="60"/>
                </a:cubicBezTo>
                <a:cubicBezTo>
                  <a:pt x="38" y="35"/>
                  <a:pt x="38" y="35"/>
                  <a:pt x="38" y="35"/>
                </a:cubicBezTo>
                <a:cubicBezTo>
                  <a:pt x="34" y="35"/>
                  <a:pt x="34" y="35"/>
                  <a:pt x="34" y="35"/>
                </a:cubicBezTo>
                <a:cubicBezTo>
                  <a:pt x="34" y="29"/>
                  <a:pt x="34" y="29"/>
                  <a:pt x="34" y="29"/>
                </a:cubicBezTo>
                <a:cubicBezTo>
                  <a:pt x="46" y="29"/>
                  <a:pt x="46" y="29"/>
                  <a:pt x="46" y="29"/>
                </a:cubicBezTo>
                <a:cubicBezTo>
                  <a:pt x="46" y="25"/>
                  <a:pt x="47" y="19"/>
                  <a:pt x="50" y="17"/>
                </a:cubicBezTo>
                <a:close/>
                <a:moveTo>
                  <a:pt x="16" y="21"/>
                </a:moveTo>
                <a:cubicBezTo>
                  <a:pt x="19" y="31"/>
                  <a:pt x="19" y="31"/>
                  <a:pt x="19" y="31"/>
                </a:cubicBezTo>
                <a:cubicBezTo>
                  <a:pt x="26" y="39"/>
                  <a:pt x="26" y="39"/>
                  <a:pt x="26" y="39"/>
                </a:cubicBezTo>
                <a:cubicBezTo>
                  <a:pt x="25" y="40"/>
                  <a:pt x="25" y="40"/>
                  <a:pt x="25" y="40"/>
                </a:cubicBezTo>
                <a:cubicBezTo>
                  <a:pt x="31" y="41"/>
                  <a:pt x="31" y="41"/>
                  <a:pt x="31" y="41"/>
                </a:cubicBezTo>
                <a:cubicBezTo>
                  <a:pt x="31" y="60"/>
                  <a:pt x="31" y="60"/>
                  <a:pt x="31" y="60"/>
                </a:cubicBezTo>
                <a:cubicBezTo>
                  <a:pt x="27" y="60"/>
                  <a:pt x="27" y="60"/>
                  <a:pt x="27" y="60"/>
                </a:cubicBezTo>
                <a:cubicBezTo>
                  <a:pt x="27" y="60"/>
                  <a:pt x="25" y="52"/>
                  <a:pt x="25" y="49"/>
                </a:cubicBezTo>
                <a:cubicBezTo>
                  <a:pt x="24" y="47"/>
                  <a:pt x="25" y="46"/>
                  <a:pt x="25" y="46"/>
                </a:cubicBezTo>
                <a:cubicBezTo>
                  <a:pt x="18" y="45"/>
                  <a:pt x="18" y="45"/>
                  <a:pt x="18" y="45"/>
                </a:cubicBezTo>
                <a:cubicBezTo>
                  <a:pt x="18" y="48"/>
                  <a:pt x="18" y="48"/>
                  <a:pt x="18" y="48"/>
                </a:cubicBezTo>
                <a:cubicBezTo>
                  <a:pt x="12" y="48"/>
                  <a:pt x="12" y="48"/>
                  <a:pt x="12" y="48"/>
                </a:cubicBezTo>
                <a:cubicBezTo>
                  <a:pt x="12" y="54"/>
                  <a:pt x="12" y="54"/>
                  <a:pt x="12" y="54"/>
                </a:cubicBezTo>
                <a:cubicBezTo>
                  <a:pt x="11" y="54"/>
                  <a:pt x="11" y="54"/>
                  <a:pt x="11" y="54"/>
                </a:cubicBezTo>
                <a:cubicBezTo>
                  <a:pt x="11" y="58"/>
                  <a:pt x="11" y="58"/>
                  <a:pt x="11" y="58"/>
                </a:cubicBezTo>
                <a:cubicBezTo>
                  <a:pt x="15" y="58"/>
                  <a:pt x="15" y="58"/>
                  <a:pt x="15" y="58"/>
                </a:cubicBezTo>
                <a:cubicBezTo>
                  <a:pt x="15" y="60"/>
                  <a:pt x="15" y="60"/>
                  <a:pt x="15" y="60"/>
                </a:cubicBezTo>
                <a:cubicBezTo>
                  <a:pt x="5" y="60"/>
                  <a:pt x="5" y="60"/>
                  <a:pt x="5" y="60"/>
                </a:cubicBezTo>
                <a:cubicBezTo>
                  <a:pt x="5" y="58"/>
                  <a:pt x="5" y="58"/>
                  <a:pt x="5" y="58"/>
                </a:cubicBezTo>
                <a:cubicBezTo>
                  <a:pt x="8" y="58"/>
                  <a:pt x="8" y="58"/>
                  <a:pt x="8" y="58"/>
                </a:cubicBezTo>
                <a:cubicBezTo>
                  <a:pt x="8" y="54"/>
                  <a:pt x="8" y="54"/>
                  <a:pt x="8" y="54"/>
                </a:cubicBezTo>
                <a:cubicBezTo>
                  <a:pt x="7" y="54"/>
                  <a:pt x="7" y="54"/>
                  <a:pt x="7" y="54"/>
                </a:cubicBezTo>
                <a:cubicBezTo>
                  <a:pt x="7" y="48"/>
                  <a:pt x="7" y="48"/>
                  <a:pt x="7" y="48"/>
                </a:cubicBezTo>
                <a:cubicBezTo>
                  <a:pt x="0" y="48"/>
                  <a:pt x="0" y="48"/>
                  <a:pt x="0" y="48"/>
                </a:cubicBezTo>
                <a:cubicBezTo>
                  <a:pt x="0" y="45"/>
                  <a:pt x="0" y="45"/>
                  <a:pt x="0" y="45"/>
                </a:cubicBezTo>
                <a:cubicBezTo>
                  <a:pt x="0" y="44"/>
                  <a:pt x="0" y="44"/>
                  <a:pt x="0" y="44"/>
                </a:cubicBezTo>
                <a:cubicBezTo>
                  <a:pt x="0" y="28"/>
                  <a:pt x="0" y="28"/>
                  <a:pt x="0" y="28"/>
                </a:cubicBezTo>
                <a:cubicBezTo>
                  <a:pt x="4" y="28"/>
                  <a:pt x="4" y="28"/>
                  <a:pt x="4" y="28"/>
                </a:cubicBezTo>
                <a:cubicBezTo>
                  <a:pt x="5" y="44"/>
                  <a:pt x="5" y="44"/>
                  <a:pt x="5" y="44"/>
                </a:cubicBezTo>
                <a:cubicBezTo>
                  <a:pt x="8" y="44"/>
                  <a:pt x="8" y="44"/>
                  <a:pt x="8" y="44"/>
                </a:cubicBezTo>
                <a:cubicBezTo>
                  <a:pt x="4" y="21"/>
                  <a:pt x="4" y="21"/>
                  <a:pt x="4" y="21"/>
                </a:cubicBezTo>
                <a:cubicBezTo>
                  <a:pt x="16" y="21"/>
                  <a:pt x="16" y="21"/>
                  <a:pt x="16" y="21"/>
                </a:cubicBezTo>
                <a:close/>
                <a:moveTo>
                  <a:pt x="20" y="39"/>
                </a:moveTo>
                <a:cubicBezTo>
                  <a:pt x="16" y="36"/>
                  <a:pt x="16" y="36"/>
                  <a:pt x="16" y="36"/>
                </a:cubicBezTo>
                <a:cubicBezTo>
                  <a:pt x="16" y="38"/>
                  <a:pt x="16" y="38"/>
                  <a:pt x="16" y="38"/>
                </a:cubicBezTo>
                <a:cubicBezTo>
                  <a:pt x="20" y="39"/>
                  <a:pt x="20" y="39"/>
                  <a:pt x="20" y="39"/>
                </a:cubicBezTo>
                <a:close/>
                <a:moveTo>
                  <a:pt x="10" y="2"/>
                </a:moveTo>
                <a:cubicBezTo>
                  <a:pt x="14" y="2"/>
                  <a:pt x="17" y="5"/>
                  <a:pt x="17" y="10"/>
                </a:cubicBezTo>
                <a:cubicBezTo>
                  <a:pt x="17" y="14"/>
                  <a:pt x="14" y="17"/>
                  <a:pt x="10" y="17"/>
                </a:cubicBezTo>
                <a:cubicBezTo>
                  <a:pt x="5" y="17"/>
                  <a:pt x="2" y="14"/>
                  <a:pt x="2" y="10"/>
                </a:cubicBezTo>
                <a:cubicBezTo>
                  <a:pt x="2" y="5"/>
                  <a:pt x="5" y="2"/>
                  <a:pt x="10" y="2"/>
                </a:cubicBezTo>
                <a:close/>
                <a:moveTo>
                  <a:pt x="54" y="11"/>
                </a:moveTo>
                <a:cubicBezTo>
                  <a:pt x="53" y="11"/>
                  <a:pt x="53" y="11"/>
                  <a:pt x="53" y="10"/>
                </a:cubicBezTo>
                <a:cubicBezTo>
                  <a:pt x="53" y="10"/>
                  <a:pt x="52" y="9"/>
                  <a:pt x="53" y="8"/>
                </a:cubicBezTo>
                <a:cubicBezTo>
                  <a:pt x="53" y="8"/>
                  <a:pt x="53" y="8"/>
                  <a:pt x="53" y="8"/>
                </a:cubicBezTo>
                <a:cubicBezTo>
                  <a:pt x="53" y="8"/>
                  <a:pt x="53" y="8"/>
                  <a:pt x="53" y="8"/>
                </a:cubicBezTo>
                <a:cubicBezTo>
                  <a:pt x="53" y="8"/>
                  <a:pt x="53" y="8"/>
                  <a:pt x="53" y="8"/>
                </a:cubicBezTo>
                <a:cubicBezTo>
                  <a:pt x="52" y="5"/>
                  <a:pt x="53" y="3"/>
                  <a:pt x="54" y="2"/>
                </a:cubicBezTo>
                <a:cubicBezTo>
                  <a:pt x="57" y="0"/>
                  <a:pt x="61" y="0"/>
                  <a:pt x="63" y="2"/>
                </a:cubicBezTo>
                <a:cubicBezTo>
                  <a:pt x="65" y="3"/>
                  <a:pt x="65" y="5"/>
                  <a:pt x="65" y="8"/>
                </a:cubicBezTo>
                <a:cubicBezTo>
                  <a:pt x="65" y="8"/>
                  <a:pt x="65" y="8"/>
                  <a:pt x="65" y="8"/>
                </a:cubicBezTo>
                <a:cubicBezTo>
                  <a:pt x="66" y="8"/>
                  <a:pt x="66" y="8"/>
                  <a:pt x="66" y="8"/>
                </a:cubicBezTo>
                <a:cubicBezTo>
                  <a:pt x="66" y="8"/>
                  <a:pt x="66" y="8"/>
                  <a:pt x="66" y="8"/>
                </a:cubicBezTo>
                <a:cubicBezTo>
                  <a:pt x="66" y="9"/>
                  <a:pt x="65" y="10"/>
                  <a:pt x="65" y="10"/>
                </a:cubicBezTo>
                <a:cubicBezTo>
                  <a:pt x="65" y="11"/>
                  <a:pt x="65" y="11"/>
                  <a:pt x="64" y="11"/>
                </a:cubicBezTo>
                <a:cubicBezTo>
                  <a:pt x="64" y="13"/>
                  <a:pt x="62" y="16"/>
                  <a:pt x="59" y="16"/>
                </a:cubicBezTo>
                <a:cubicBezTo>
                  <a:pt x="59" y="16"/>
                  <a:pt x="59" y="16"/>
                  <a:pt x="58" y="16"/>
                </a:cubicBezTo>
                <a:cubicBezTo>
                  <a:pt x="56" y="15"/>
                  <a:pt x="54" y="14"/>
                  <a:pt x="54" y="1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5" name="Docer Falling Dust PPT demo 9"/>
          <p:cNvSpPr/>
          <p:nvPr>
            <p:custDataLst>
              <p:tags r:id="rId24"/>
            </p:custDataLst>
          </p:nvPr>
        </p:nvSpPr>
        <p:spPr>
          <a:xfrm>
            <a:off x="7560945" y="5306695"/>
            <a:ext cx="3293745"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36" name="Docer Falling Dust PPT demo 8"/>
          <p:cNvSpPr/>
          <p:nvPr>
            <p:custDataLst>
              <p:tags r:id="rId25"/>
            </p:custDataLst>
          </p:nvPr>
        </p:nvSpPr>
        <p:spPr>
          <a:xfrm>
            <a:off x="7560945" y="4851004"/>
            <a:ext cx="2359797" cy="460375"/>
          </a:xfrm>
          <a:prstGeom prst="rect">
            <a:avLst/>
          </a:prstGeom>
        </p:spPr>
        <p:txBody>
          <a:bodyPr wrap="square">
            <a:spAutoFit/>
          </a:bodyPr>
          <a:lstStyle/>
          <a:p>
            <a:pPr algn="l">
              <a:lnSpc>
                <a:spcPct val="120000"/>
              </a:lnSpc>
            </a:pPr>
            <a:r>
              <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单击添加副标题</a:t>
            </a:r>
            <a:endPar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37" name="矩形 36"/>
          <p:cNvSpPr/>
          <p:nvPr>
            <p:custDataLst>
              <p:tags r:id="rId26"/>
            </p:custDataLst>
          </p:nvPr>
        </p:nvSpPr>
        <p:spPr bwMode="auto">
          <a:xfrm>
            <a:off x="6433185" y="4990148"/>
            <a:ext cx="1043305" cy="998220"/>
          </a:xfrm>
          <a:prstGeom prst="rect">
            <a:avLst/>
          </a:prstGeom>
          <a:solidFill>
            <a:schemeClr val="accent1"/>
          </a:solidFill>
          <a:ln>
            <a:noFill/>
          </a:ln>
          <a:effectLst>
            <a:outerShdw blurRad="228600" dist="101600" dir="3300000" algn="ctr" rotWithShape="0">
              <a:schemeClr val="accent3">
                <a:lumMod val="50000"/>
                <a:alpha val="7000"/>
              </a:schemeClr>
            </a:outerShdw>
          </a:effectLst>
        </p:spPr>
        <p:txBody>
          <a:bodyPr vert="horz" wrap="square" lIns="91440" tIns="45720" rIns="91440" bIns="45720" numCol="1" rtlCol="0" anchor="t" anchorCtr="0" compatLnSpc="1">
            <a:noAutofit/>
          </a:bodyPr>
          <a:lstStyle/>
          <a:p>
            <a:endParaRPr lang="zh-CN" altLang="en-US">
              <a:cs typeface="思源黑体 CN Regular" panose="020B0500000000000000" pitchFamily="34" charset="-122"/>
              <a:sym typeface="+mn-ea"/>
            </a:endParaRPr>
          </a:p>
        </p:txBody>
      </p:sp>
      <p:sp>
        <p:nvSpPr>
          <p:cNvPr id="801" name="Docer Falling Dust PPT demo"/>
          <p:cNvSpPr>
            <a:spLocks noEditPoints="1"/>
          </p:cNvSpPr>
          <p:nvPr>
            <p:custDataLst>
              <p:tags r:id="rId27"/>
            </p:custDataLst>
          </p:nvPr>
        </p:nvSpPr>
        <p:spPr bwMode="auto">
          <a:xfrm>
            <a:off x="6780530" y="5297805"/>
            <a:ext cx="400685" cy="363220"/>
          </a:xfrm>
          <a:custGeom>
            <a:avLst/>
            <a:gdLst>
              <a:gd name="T0" fmla="*/ 273 w 524"/>
              <a:gd name="T1" fmla="*/ 287 h 474"/>
              <a:gd name="T2" fmla="*/ 524 w 524"/>
              <a:gd name="T3" fmla="*/ 166 h 474"/>
              <a:gd name="T4" fmla="*/ 241 w 524"/>
              <a:gd name="T5" fmla="*/ 377 h 474"/>
              <a:gd name="T6" fmla="*/ 307 w 524"/>
              <a:gd name="T7" fmla="*/ 374 h 474"/>
              <a:gd name="T8" fmla="*/ 247 w 524"/>
              <a:gd name="T9" fmla="*/ 312 h 474"/>
              <a:gd name="T10" fmla="*/ 241 w 524"/>
              <a:gd name="T11" fmla="*/ 377 h 474"/>
              <a:gd name="T12" fmla="*/ 183 w 524"/>
              <a:gd name="T13" fmla="*/ 102 h 474"/>
              <a:gd name="T14" fmla="*/ 331 w 524"/>
              <a:gd name="T15" fmla="*/ 79 h 474"/>
              <a:gd name="T16" fmla="*/ 183 w 524"/>
              <a:gd name="T17" fmla="*/ 128 h 474"/>
              <a:gd name="T18" fmla="*/ 331 w 524"/>
              <a:gd name="T19" fmla="*/ 150 h 474"/>
              <a:gd name="T20" fmla="*/ 183 w 524"/>
              <a:gd name="T21" fmla="*/ 128 h 474"/>
              <a:gd name="T22" fmla="*/ 183 w 524"/>
              <a:gd name="T23" fmla="*/ 200 h 474"/>
              <a:gd name="T24" fmla="*/ 286 w 524"/>
              <a:gd name="T25" fmla="*/ 178 h 474"/>
              <a:gd name="T26" fmla="*/ 183 w 524"/>
              <a:gd name="T27" fmla="*/ 228 h 474"/>
              <a:gd name="T28" fmla="*/ 239 w 524"/>
              <a:gd name="T29" fmla="*/ 250 h 474"/>
              <a:gd name="T30" fmla="*/ 183 w 524"/>
              <a:gd name="T31" fmla="*/ 228 h 474"/>
              <a:gd name="T32" fmla="*/ 405 w 524"/>
              <a:gd name="T33" fmla="*/ 0 h 474"/>
              <a:gd name="T34" fmla="*/ 426 w 524"/>
              <a:gd name="T35" fmla="*/ 20 h 474"/>
              <a:gd name="T36" fmla="*/ 385 w 524"/>
              <a:gd name="T37" fmla="*/ 137 h 474"/>
              <a:gd name="T38" fmla="*/ 92 w 524"/>
              <a:gd name="T39" fmla="*/ 41 h 474"/>
              <a:gd name="T40" fmla="*/ 112 w 524"/>
              <a:gd name="T41" fmla="*/ 60 h 474"/>
              <a:gd name="T42" fmla="*/ 147 w 524"/>
              <a:gd name="T43" fmla="*/ 89 h 474"/>
              <a:gd name="T44" fmla="*/ 92 w 524"/>
              <a:gd name="T45" fmla="*/ 114 h 474"/>
              <a:gd name="T46" fmla="*/ 112 w 524"/>
              <a:gd name="T47" fmla="*/ 126 h 474"/>
              <a:gd name="T48" fmla="*/ 147 w 524"/>
              <a:gd name="T49" fmla="*/ 156 h 474"/>
              <a:gd name="T50" fmla="*/ 92 w 524"/>
              <a:gd name="T51" fmla="*/ 179 h 474"/>
              <a:gd name="T52" fmla="*/ 112 w 524"/>
              <a:gd name="T53" fmla="*/ 195 h 474"/>
              <a:gd name="T54" fmla="*/ 147 w 524"/>
              <a:gd name="T55" fmla="*/ 224 h 474"/>
              <a:gd name="T56" fmla="*/ 92 w 524"/>
              <a:gd name="T57" fmla="*/ 248 h 474"/>
              <a:gd name="T58" fmla="*/ 112 w 524"/>
              <a:gd name="T59" fmla="*/ 262 h 474"/>
              <a:gd name="T60" fmla="*/ 147 w 524"/>
              <a:gd name="T61" fmla="*/ 291 h 474"/>
              <a:gd name="T62" fmla="*/ 92 w 524"/>
              <a:gd name="T63" fmla="*/ 314 h 474"/>
              <a:gd name="T64" fmla="*/ 112 w 524"/>
              <a:gd name="T65" fmla="*/ 333 h 474"/>
              <a:gd name="T66" fmla="*/ 147 w 524"/>
              <a:gd name="T67" fmla="*/ 362 h 474"/>
              <a:gd name="T68" fmla="*/ 92 w 524"/>
              <a:gd name="T69" fmla="*/ 386 h 474"/>
              <a:gd name="T70" fmla="*/ 92 w 524"/>
              <a:gd name="T71" fmla="*/ 433 h 474"/>
              <a:gd name="T72" fmla="*/ 385 w 524"/>
              <a:gd name="T73" fmla="*/ 343 h 474"/>
              <a:gd name="T74" fmla="*/ 426 w 524"/>
              <a:gd name="T75" fmla="*/ 454 h 474"/>
              <a:gd name="T76" fmla="*/ 405 w 524"/>
              <a:gd name="T77" fmla="*/ 474 h 474"/>
              <a:gd name="T78" fmla="*/ 51 w 524"/>
              <a:gd name="T79" fmla="*/ 474 h 474"/>
              <a:gd name="T80" fmla="*/ 51 w 524"/>
              <a:gd name="T81" fmla="*/ 421 h 474"/>
              <a:gd name="T82" fmla="*/ 0 w 524"/>
              <a:gd name="T83" fmla="*/ 382 h 474"/>
              <a:gd name="T84" fmla="*/ 51 w 524"/>
              <a:gd name="T85" fmla="*/ 349 h 474"/>
              <a:gd name="T86" fmla="*/ 0 w 524"/>
              <a:gd name="T87" fmla="*/ 311 h 474"/>
              <a:gd name="T88" fmla="*/ 51 w 524"/>
              <a:gd name="T89" fmla="*/ 283 h 474"/>
              <a:gd name="T90" fmla="*/ 0 w 524"/>
              <a:gd name="T91" fmla="*/ 244 h 474"/>
              <a:gd name="T92" fmla="*/ 51 w 524"/>
              <a:gd name="T93" fmla="*/ 214 h 474"/>
              <a:gd name="T94" fmla="*/ 0 w 524"/>
              <a:gd name="T95" fmla="*/ 175 h 474"/>
              <a:gd name="T96" fmla="*/ 51 w 524"/>
              <a:gd name="T97" fmla="*/ 147 h 474"/>
              <a:gd name="T98" fmla="*/ 0 w 524"/>
              <a:gd name="T99" fmla="*/ 109 h 474"/>
              <a:gd name="T100" fmla="*/ 51 w 524"/>
              <a:gd name="T101" fmla="*/ 20 h 474"/>
              <a:gd name="T102" fmla="*/ 72 w 524"/>
              <a:gd name="T103"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4" h="474">
                <a:moveTo>
                  <a:pt x="464" y="104"/>
                </a:moveTo>
                <a:lnTo>
                  <a:pt x="273" y="287"/>
                </a:lnTo>
                <a:lnTo>
                  <a:pt x="331" y="349"/>
                </a:lnTo>
                <a:lnTo>
                  <a:pt x="524" y="166"/>
                </a:lnTo>
                <a:lnTo>
                  <a:pt x="464" y="104"/>
                </a:lnTo>
                <a:close/>
                <a:moveTo>
                  <a:pt x="241" y="377"/>
                </a:moveTo>
                <a:lnTo>
                  <a:pt x="274" y="376"/>
                </a:lnTo>
                <a:lnTo>
                  <a:pt x="307" y="374"/>
                </a:lnTo>
                <a:lnTo>
                  <a:pt x="277" y="343"/>
                </a:lnTo>
                <a:lnTo>
                  <a:pt x="247" y="312"/>
                </a:lnTo>
                <a:lnTo>
                  <a:pt x="245" y="344"/>
                </a:lnTo>
                <a:lnTo>
                  <a:pt x="241" y="377"/>
                </a:lnTo>
                <a:close/>
                <a:moveTo>
                  <a:pt x="183" y="79"/>
                </a:moveTo>
                <a:lnTo>
                  <a:pt x="183" y="102"/>
                </a:lnTo>
                <a:lnTo>
                  <a:pt x="331" y="102"/>
                </a:lnTo>
                <a:lnTo>
                  <a:pt x="331" y="79"/>
                </a:lnTo>
                <a:lnTo>
                  <a:pt x="183" y="79"/>
                </a:lnTo>
                <a:close/>
                <a:moveTo>
                  <a:pt x="183" y="128"/>
                </a:moveTo>
                <a:lnTo>
                  <a:pt x="183" y="150"/>
                </a:lnTo>
                <a:lnTo>
                  <a:pt x="331" y="150"/>
                </a:lnTo>
                <a:lnTo>
                  <a:pt x="331" y="128"/>
                </a:lnTo>
                <a:lnTo>
                  <a:pt x="183" y="128"/>
                </a:lnTo>
                <a:close/>
                <a:moveTo>
                  <a:pt x="183" y="178"/>
                </a:moveTo>
                <a:lnTo>
                  <a:pt x="183" y="200"/>
                </a:lnTo>
                <a:lnTo>
                  <a:pt x="286" y="200"/>
                </a:lnTo>
                <a:lnTo>
                  <a:pt x="286" y="178"/>
                </a:lnTo>
                <a:lnTo>
                  <a:pt x="183" y="178"/>
                </a:lnTo>
                <a:close/>
                <a:moveTo>
                  <a:pt x="183" y="228"/>
                </a:moveTo>
                <a:lnTo>
                  <a:pt x="183" y="250"/>
                </a:lnTo>
                <a:lnTo>
                  <a:pt x="239" y="250"/>
                </a:lnTo>
                <a:lnTo>
                  <a:pt x="239" y="228"/>
                </a:lnTo>
                <a:lnTo>
                  <a:pt x="183" y="228"/>
                </a:lnTo>
                <a:close/>
                <a:moveTo>
                  <a:pt x="72" y="0"/>
                </a:moveTo>
                <a:lnTo>
                  <a:pt x="405" y="0"/>
                </a:lnTo>
                <a:lnTo>
                  <a:pt x="426" y="0"/>
                </a:lnTo>
                <a:lnTo>
                  <a:pt x="426" y="20"/>
                </a:lnTo>
                <a:lnTo>
                  <a:pt x="426" y="97"/>
                </a:lnTo>
                <a:lnTo>
                  <a:pt x="385" y="137"/>
                </a:lnTo>
                <a:lnTo>
                  <a:pt x="385" y="41"/>
                </a:lnTo>
                <a:lnTo>
                  <a:pt x="92" y="41"/>
                </a:lnTo>
                <a:lnTo>
                  <a:pt x="92" y="68"/>
                </a:lnTo>
                <a:lnTo>
                  <a:pt x="112" y="60"/>
                </a:lnTo>
                <a:lnTo>
                  <a:pt x="130" y="52"/>
                </a:lnTo>
                <a:lnTo>
                  <a:pt x="147" y="89"/>
                </a:lnTo>
                <a:lnTo>
                  <a:pt x="128" y="97"/>
                </a:lnTo>
                <a:lnTo>
                  <a:pt x="92" y="114"/>
                </a:lnTo>
                <a:lnTo>
                  <a:pt x="92" y="135"/>
                </a:lnTo>
                <a:lnTo>
                  <a:pt x="112" y="126"/>
                </a:lnTo>
                <a:lnTo>
                  <a:pt x="130" y="118"/>
                </a:lnTo>
                <a:lnTo>
                  <a:pt x="147" y="156"/>
                </a:lnTo>
                <a:lnTo>
                  <a:pt x="128" y="164"/>
                </a:lnTo>
                <a:lnTo>
                  <a:pt x="92" y="179"/>
                </a:lnTo>
                <a:lnTo>
                  <a:pt x="92" y="203"/>
                </a:lnTo>
                <a:lnTo>
                  <a:pt x="112" y="195"/>
                </a:lnTo>
                <a:lnTo>
                  <a:pt x="130" y="187"/>
                </a:lnTo>
                <a:lnTo>
                  <a:pt x="147" y="224"/>
                </a:lnTo>
                <a:lnTo>
                  <a:pt x="128" y="233"/>
                </a:lnTo>
                <a:lnTo>
                  <a:pt x="92" y="248"/>
                </a:lnTo>
                <a:lnTo>
                  <a:pt x="92" y="270"/>
                </a:lnTo>
                <a:lnTo>
                  <a:pt x="112" y="262"/>
                </a:lnTo>
                <a:lnTo>
                  <a:pt x="130" y="254"/>
                </a:lnTo>
                <a:lnTo>
                  <a:pt x="147" y="291"/>
                </a:lnTo>
                <a:lnTo>
                  <a:pt x="128" y="299"/>
                </a:lnTo>
                <a:lnTo>
                  <a:pt x="92" y="314"/>
                </a:lnTo>
                <a:lnTo>
                  <a:pt x="92" y="341"/>
                </a:lnTo>
                <a:lnTo>
                  <a:pt x="112" y="333"/>
                </a:lnTo>
                <a:lnTo>
                  <a:pt x="130" y="325"/>
                </a:lnTo>
                <a:lnTo>
                  <a:pt x="147" y="362"/>
                </a:lnTo>
                <a:lnTo>
                  <a:pt x="128" y="370"/>
                </a:lnTo>
                <a:lnTo>
                  <a:pt x="92" y="386"/>
                </a:lnTo>
                <a:lnTo>
                  <a:pt x="92" y="421"/>
                </a:lnTo>
                <a:lnTo>
                  <a:pt x="92" y="433"/>
                </a:lnTo>
                <a:lnTo>
                  <a:pt x="385" y="433"/>
                </a:lnTo>
                <a:lnTo>
                  <a:pt x="385" y="343"/>
                </a:lnTo>
                <a:lnTo>
                  <a:pt x="426" y="304"/>
                </a:lnTo>
                <a:lnTo>
                  <a:pt x="426" y="454"/>
                </a:lnTo>
                <a:lnTo>
                  <a:pt x="426" y="474"/>
                </a:lnTo>
                <a:lnTo>
                  <a:pt x="405" y="474"/>
                </a:lnTo>
                <a:lnTo>
                  <a:pt x="72" y="474"/>
                </a:lnTo>
                <a:lnTo>
                  <a:pt x="51" y="474"/>
                </a:lnTo>
                <a:lnTo>
                  <a:pt x="51" y="454"/>
                </a:lnTo>
                <a:lnTo>
                  <a:pt x="51" y="421"/>
                </a:lnTo>
                <a:lnTo>
                  <a:pt x="8" y="421"/>
                </a:lnTo>
                <a:lnTo>
                  <a:pt x="0" y="382"/>
                </a:lnTo>
                <a:lnTo>
                  <a:pt x="51" y="360"/>
                </a:lnTo>
                <a:lnTo>
                  <a:pt x="51" y="349"/>
                </a:lnTo>
                <a:lnTo>
                  <a:pt x="8" y="349"/>
                </a:lnTo>
                <a:lnTo>
                  <a:pt x="0" y="311"/>
                </a:lnTo>
                <a:lnTo>
                  <a:pt x="51" y="287"/>
                </a:lnTo>
                <a:lnTo>
                  <a:pt x="51" y="283"/>
                </a:lnTo>
                <a:lnTo>
                  <a:pt x="8" y="283"/>
                </a:lnTo>
                <a:lnTo>
                  <a:pt x="0" y="244"/>
                </a:lnTo>
                <a:lnTo>
                  <a:pt x="51" y="221"/>
                </a:lnTo>
                <a:lnTo>
                  <a:pt x="51" y="214"/>
                </a:lnTo>
                <a:lnTo>
                  <a:pt x="8" y="214"/>
                </a:lnTo>
                <a:lnTo>
                  <a:pt x="0" y="175"/>
                </a:lnTo>
                <a:lnTo>
                  <a:pt x="51" y="152"/>
                </a:lnTo>
                <a:lnTo>
                  <a:pt x="51" y="147"/>
                </a:lnTo>
                <a:lnTo>
                  <a:pt x="8" y="147"/>
                </a:lnTo>
                <a:lnTo>
                  <a:pt x="0" y="109"/>
                </a:lnTo>
                <a:lnTo>
                  <a:pt x="51" y="87"/>
                </a:lnTo>
                <a:lnTo>
                  <a:pt x="51" y="20"/>
                </a:lnTo>
                <a:lnTo>
                  <a:pt x="51" y="0"/>
                </a:lnTo>
                <a:lnTo>
                  <a:pt x="72"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0-#ppt_w/2"/>
                                          </p:val>
                                        </p:tav>
                                        <p:tav tm="100000">
                                          <p:val>
                                            <p:strVal val="#ppt_x"/>
                                          </p:val>
                                        </p:tav>
                                      </p:tavLst>
                                    </p:anim>
                                    <p:anim calcmode="lin" valueType="num">
                                      <p:cBhvr additive="base">
                                        <p:cTn id="16" dur="500" fill="hold"/>
                                        <p:tgtEl>
                                          <p:spTgt spid="7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0-#ppt_w/2"/>
                                          </p:val>
                                        </p:tav>
                                        <p:tav tm="100000">
                                          <p:val>
                                            <p:strVal val="#ppt_x"/>
                                          </p:val>
                                        </p:tav>
                                      </p:tavLst>
                                    </p:anim>
                                    <p:anim calcmode="lin" valueType="num">
                                      <p:cBhvr additive="base">
                                        <p:cTn id="20" dur="500" fill="hold"/>
                                        <p:tgtEl>
                                          <p:spTgt spid="7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0-#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0-#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par>
                                <p:cTn id="37" presetID="31" presetClass="entr" presetSubtype="0" fill="hold" grpId="0" nodeType="withEffect">
                                  <p:stCondLst>
                                    <p:cond delay="0"/>
                                  </p:stCondLst>
                                  <p:childTnLst>
                                    <p:set>
                                      <p:cBhvr>
                                        <p:cTn id="38" dur="1" fill="hold">
                                          <p:stCondLst>
                                            <p:cond delay="0"/>
                                          </p:stCondLst>
                                        </p:cTn>
                                        <p:tgtEl>
                                          <p:spTgt spid="1171"/>
                                        </p:tgtEl>
                                        <p:attrNameLst>
                                          <p:attrName>style.visibility</p:attrName>
                                        </p:attrNameLst>
                                      </p:cBhvr>
                                      <p:to>
                                        <p:strVal val="visible"/>
                                      </p:to>
                                    </p:set>
                                    <p:anim calcmode="lin" valueType="num">
                                      <p:cBhvr>
                                        <p:cTn id="39" dur="1000" fill="hold"/>
                                        <p:tgtEl>
                                          <p:spTgt spid="1171"/>
                                        </p:tgtEl>
                                        <p:attrNameLst>
                                          <p:attrName>ppt_w</p:attrName>
                                        </p:attrNameLst>
                                      </p:cBhvr>
                                      <p:tavLst>
                                        <p:tav tm="0">
                                          <p:val>
                                            <p:fltVal val="0"/>
                                          </p:val>
                                        </p:tav>
                                        <p:tav tm="100000">
                                          <p:val>
                                            <p:strVal val="#ppt_w"/>
                                          </p:val>
                                        </p:tav>
                                      </p:tavLst>
                                    </p:anim>
                                    <p:anim calcmode="lin" valueType="num">
                                      <p:cBhvr>
                                        <p:cTn id="40" dur="1000" fill="hold"/>
                                        <p:tgtEl>
                                          <p:spTgt spid="1171"/>
                                        </p:tgtEl>
                                        <p:attrNameLst>
                                          <p:attrName>ppt_h</p:attrName>
                                        </p:attrNameLst>
                                      </p:cBhvr>
                                      <p:tavLst>
                                        <p:tav tm="0">
                                          <p:val>
                                            <p:fltVal val="0"/>
                                          </p:val>
                                        </p:tav>
                                        <p:tav tm="100000">
                                          <p:val>
                                            <p:strVal val="#ppt_h"/>
                                          </p:val>
                                        </p:tav>
                                      </p:tavLst>
                                    </p:anim>
                                    <p:anim calcmode="lin" valueType="num">
                                      <p:cBhvr>
                                        <p:cTn id="41" dur="1000" fill="hold"/>
                                        <p:tgtEl>
                                          <p:spTgt spid="1171"/>
                                        </p:tgtEl>
                                        <p:attrNameLst>
                                          <p:attrName>style.rotation</p:attrName>
                                        </p:attrNameLst>
                                      </p:cBhvr>
                                      <p:tavLst>
                                        <p:tav tm="0">
                                          <p:val>
                                            <p:fltVal val="90"/>
                                          </p:val>
                                        </p:tav>
                                        <p:tav tm="100000">
                                          <p:val>
                                            <p:fltVal val="0"/>
                                          </p:val>
                                        </p:tav>
                                      </p:tavLst>
                                    </p:anim>
                                    <p:animEffect transition="in" filter="fade">
                                      <p:cBhvr>
                                        <p:cTn id="42" dur="1000"/>
                                        <p:tgtEl>
                                          <p:spTgt spid="1171"/>
                                        </p:tgtEl>
                                      </p:cBhvr>
                                    </p:animEffect>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0-#ppt_w/2"/>
                                          </p:val>
                                        </p:tav>
                                        <p:tav tm="100000">
                                          <p:val>
                                            <p:strVal val="#ppt_x"/>
                                          </p:val>
                                        </p:tav>
                                      </p:tavLst>
                                    </p:anim>
                                    <p:anim calcmode="lin" valueType="num">
                                      <p:cBhvr additive="base">
                                        <p:cTn id="46" dur="500" fill="hold"/>
                                        <p:tgtEl>
                                          <p:spTgt spid="35"/>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0-#ppt_w/2"/>
                                          </p:val>
                                        </p:tav>
                                        <p:tav tm="100000">
                                          <p:val>
                                            <p:strVal val="#ppt_x"/>
                                          </p:val>
                                        </p:tav>
                                      </p:tavLst>
                                    </p:anim>
                                    <p:anim calcmode="lin" valueType="num">
                                      <p:cBhvr additive="base">
                                        <p:cTn id="50" dur="500" fill="hold"/>
                                        <p:tgtEl>
                                          <p:spTgt spid="36"/>
                                        </p:tgtEl>
                                        <p:attrNameLst>
                                          <p:attrName>ppt_y</p:attrName>
                                        </p:attrNameLst>
                                      </p:cBhvr>
                                      <p:tavLst>
                                        <p:tav tm="0">
                                          <p:val>
                                            <p:strVal val="#ppt_y"/>
                                          </p:val>
                                        </p:tav>
                                        <p:tav tm="100000">
                                          <p:val>
                                            <p:strVal val="#ppt_y"/>
                                          </p:val>
                                        </p:tav>
                                      </p:tavLst>
                                    </p:anim>
                                  </p:childTnLst>
                                </p:cTn>
                              </p:par>
                              <p:par>
                                <p:cTn id="51" presetID="31" presetClass="entr" presetSubtype="0" fill="hold" grpId="0" nodeType="withEffect">
                                  <p:stCondLst>
                                    <p:cond delay="0"/>
                                  </p:stCondLst>
                                  <p:childTnLst>
                                    <p:set>
                                      <p:cBhvr>
                                        <p:cTn id="52" dur="1" fill="hold">
                                          <p:stCondLst>
                                            <p:cond delay="0"/>
                                          </p:stCondLst>
                                        </p:cTn>
                                        <p:tgtEl>
                                          <p:spTgt spid="801"/>
                                        </p:tgtEl>
                                        <p:attrNameLst>
                                          <p:attrName>style.visibility</p:attrName>
                                        </p:attrNameLst>
                                      </p:cBhvr>
                                      <p:to>
                                        <p:strVal val="visible"/>
                                      </p:to>
                                    </p:set>
                                    <p:anim calcmode="lin" valueType="num">
                                      <p:cBhvr>
                                        <p:cTn id="53" dur="1000" fill="hold"/>
                                        <p:tgtEl>
                                          <p:spTgt spid="801"/>
                                        </p:tgtEl>
                                        <p:attrNameLst>
                                          <p:attrName>ppt_w</p:attrName>
                                        </p:attrNameLst>
                                      </p:cBhvr>
                                      <p:tavLst>
                                        <p:tav tm="0">
                                          <p:val>
                                            <p:fltVal val="0"/>
                                          </p:val>
                                        </p:tav>
                                        <p:tav tm="100000">
                                          <p:val>
                                            <p:strVal val="#ppt_w"/>
                                          </p:val>
                                        </p:tav>
                                      </p:tavLst>
                                    </p:anim>
                                    <p:anim calcmode="lin" valueType="num">
                                      <p:cBhvr>
                                        <p:cTn id="54" dur="1000" fill="hold"/>
                                        <p:tgtEl>
                                          <p:spTgt spid="801"/>
                                        </p:tgtEl>
                                        <p:attrNameLst>
                                          <p:attrName>ppt_h</p:attrName>
                                        </p:attrNameLst>
                                      </p:cBhvr>
                                      <p:tavLst>
                                        <p:tav tm="0">
                                          <p:val>
                                            <p:fltVal val="0"/>
                                          </p:val>
                                        </p:tav>
                                        <p:tav tm="100000">
                                          <p:val>
                                            <p:strVal val="#ppt_h"/>
                                          </p:val>
                                        </p:tav>
                                      </p:tavLst>
                                    </p:anim>
                                    <p:anim calcmode="lin" valueType="num">
                                      <p:cBhvr>
                                        <p:cTn id="55" dur="1000" fill="hold"/>
                                        <p:tgtEl>
                                          <p:spTgt spid="801"/>
                                        </p:tgtEl>
                                        <p:attrNameLst>
                                          <p:attrName>style.rotation</p:attrName>
                                        </p:attrNameLst>
                                      </p:cBhvr>
                                      <p:tavLst>
                                        <p:tav tm="0">
                                          <p:val>
                                            <p:fltVal val="90"/>
                                          </p:val>
                                        </p:tav>
                                        <p:tav tm="100000">
                                          <p:val>
                                            <p:fltVal val="0"/>
                                          </p:val>
                                        </p:tav>
                                      </p:tavLst>
                                    </p:anim>
                                    <p:animEffect transition="in" filter="fade">
                                      <p:cBhvr>
                                        <p:cTn id="56" dur="1000"/>
                                        <p:tgtEl>
                                          <p:spTgt spid="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P spid="78" grpId="0"/>
      <p:bldP spid="79" grpId="0"/>
      <p:bldP spid="28" grpId="0"/>
      <p:bldP spid="29" grpId="0"/>
      <p:bldP spid="30" grpId="0"/>
      <p:bldP spid="33" grpId="0"/>
      <p:bldP spid="1171" grpId="0" bldLvl="0" animBg="1"/>
      <p:bldP spid="35" grpId="0"/>
      <p:bldP spid="36" grpId="0"/>
      <p:bldP spid="80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文本框 503"/>
          <p:cNvSpPr txBox="1"/>
          <p:nvPr>
            <p:custDataLst>
              <p:tags r:id="rId1"/>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工作进展情况</a:t>
            </a:r>
            <a:endPar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2"/>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3"/>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4"/>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31" name="文本框 30"/>
          <p:cNvSpPr txBox="1"/>
          <p:nvPr>
            <p:custDataLst>
              <p:tags r:id="rId5"/>
            </p:custDataLst>
          </p:nvPr>
        </p:nvSpPr>
        <p:spPr>
          <a:xfrm>
            <a:off x="10443771" y="254000"/>
            <a:ext cx="1399184" cy="461665"/>
          </a:xfrm>
          <a:prstGeom prst="rect">
            <a:avLst/>
          </a:prstGeom>
          <a:noFill/>
        </p:spPr>
        <p:txBody>
          <a:bodyPr wrap="square" rtlCol="0">
            <a:spAutoFit/>
          </a:bodyPr>
          <a:lstStyle/>
          <a:p>
            <a:pPr lvl="0" algn="r">
              <a:buClrTx/>
              <a:buSzTx/>
              <a:buFontTx/>
            </a:pPr>
            <a:r>
              <a:rPr lang="en-US" altLang="zh-CN"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LOGO</a:t>
            </a:r>
            <a:endParaRPr lang="zh-CN" altLang="en-US" sz="2400" dirty="0" smtClean="0">
              <a:solidFill>
                <a:srgbClr val="1C47C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cxnSp>
        <p:nvCxnSpPr>
          <p:cNvPr id="32" name="直接连接符 31"/>
          <p:cNvCxnSpPr/>
          <p:nvPr/>
        </p:nvCxnSpPr>
        <p:spPr>
          <a:xfrm>
            <a:off x="3361055" y="476250"/>
            <a:ext cx="7082716" cy="8583"/>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Docer Falling Dust PPT demo 8"/>
          <p:cNvSpPr/>
          <p:nvPr>
            <p:custDataLst>
              <p:tags r:id="rId6"/>
            </p:custDataLst>
          </p:nvPr>
        </p:nvSpPr>
        <p:spPr bwMode="auto">
          <a:xfrm>
            <a:off x="1537970" y="3843655"/>
            <a:ext cx="3870325" cy="762635"/>
          </a:xfrm>
          <a:prstGeom prst="roundRect">
            <a:avLst>
              <a:gd name="adj" fmla="val 0"/>
            </a:avLst>
          </a:prstGeom>
          <a:solidFill>
            <a:schemeClr val="accent2"/>
          </a:solid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35" name="Docer Falling Dust PPT demo 8"/>
          <p:cNvSpPr/>
          <p:nvPr>
            <p:custDataLst>
              <p:tags r:id="rId7"/>
            </p:custDataLst>
          </p:nvPr>
        </p:nvSpPr>
        <p:spPr bwMode="auto">
          <a:xfrm>
            <a:off x="-3175" y="5020945"/>
            <a:ext cx="12195810" cy="1837055"/>
          </a:xfrm>
          <a:prstGeom prst="roundRect">
            <a:avLst>
              <a:gd name="adj" fmla="val 0"/>
            </a:avLst>
          </a:prstGeom>
          <a:solidFill>
            <a:schemeClr val="accent1"/>
          </a:solidFill>
          <a:ln w="19050">
            <a:noFill/>
          </a:ln>
          <a:effectLst>
            <a:outerShdw blurRad="228600" dist="254000" dir="3300000" algn="ctr" rotWithShape="0">
              <a:srgbClr val="000000">
                <a:alpha val="10000"/>
              </a:srgbClr>
            </a:outerShdw>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cxnSp>
        <p:nvCxnSpPr>
          <p:cNvPr id="22" name="Docer Falling Dust PPT demo"/>
          <p:cNvCxnSpPr/>
          <p:nvPr>
            <p:custDataLst>
              <p:tags r:id="rId8"/>
            </p:custDataLst>
          </p:nvPr>
        </p:nvCxnSpPr>
        <p:spPr>
          <a:xfrm>
            <a:off x="6647815" y="5528945"/>
            <a:ext cx="4185285" cy="0"/>
          </a:xfrm>
          <a:prstGeom prst="line">
            <a:avLst/>
          </a:prstGeom>
          <a:ln w="19050">
            <a:gradFill>
              <a:gsLst>
                <a:gs pos="0">
                  <a:schemeClr val="accent1"/>
                </a:gs>
                <a:gs pos="8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6" name="Docer Falling Dust PPT demo 9"/>
          <p:cNvSpPr/>
          <p:nvPr>
            <p:custDataLst>
              <p:tags r:id="rId9"/>
            </p:custDataLst>
          </p:nvPr>
        </p:nvSpPr>
        <p:spPr>
          <a:xfrm>
            <a:off x="4586605" y="5807075"/>
            <a:ext cx="6426835" cy="737235"/>
          </a:xfrm>
          <a:prstGeom prst="rect">
            <a:avLst/>
          </a:prstGeom>
        </p:spPr>
        <p:txBody>
          <a:bodyPr wrap="square">
            <a:spAutoFit/>
          </a:bodyPr>
          <a:lstStyle/>
          <a:p>
            <a:pPr algn="l">
              <a:lnSpc>
                <a:spcPct val="150000"/>
              </a:lnSpc>
            </a:pPr>
            <a:r>
              <a:rPr lang="zh-CN" altLang="en-US" sz="1400" dirty="0" smtClean="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单击此处输入你的正文，文字是您思想的提炼，请尽量言简意赅的阐述观点；单击此处输入你的正文，文字是您思想的提炼，请尽量言简意赅的阐述观点；</a:t>
            </a:r>
            <a:endParaRPr lang="zh-CN" altLang="en-US" sz="1400" dirty="0" smtClean="0">
              <a:solidFill>
                <a:schemeClr val="bg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7" name="Docer Falling Dust PPT demo 8"/>
          <p:cNvSpPr/>
          <p:nvPr>
            <p:custDataLst>
              <p:tags r:id="rId10"/>
            </p:custDataLst>
          </p:nvPr>
        </p:nvSpPr>
        <p:spPr>
          <a:xfrm>
            <a:off x="4586537" y="5298679"/>
            <a:ext cx="2359797" cy="460375"/>
          </a:xfrm>
          <a:prstGeom prst="rect">
            <a:avLst/>
          </a:prstGeom>
        </p:spPr>
        <p:txBody>
          <a:bodyPr wrap="square">
            <a:spAutoFit/>
          </a:bodyPr>
          <a:lstStyle/>
          <a:p>
            <a:pPr algn="l">
              <a:lnSpc>
                <a:spcPct val="12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单击添加副标题</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cxnSp>
        <p:nvCxnSpPr>
          <p:cNvPr id="102" name="Docer Falling Dust PPT demo"/>
          <p:cNvCxnSpPr/>
          <p:nvPr>
            <p:custDataLst>
              <p:tags r:id="rId11"/>
            </p:custDataLst>
          </p:nvPr>
        </p:nvCxnSpPr>
        <p:spPr>
          <a:xfrm>
            <a:off x="4131310" y="5605780"/>
            <a:ext cx="0" cy="6635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Docer Falling Dust PPT demo"/>
          <p:cNvCxnSpPr/>
          <p:nvPr>
            <p:custDataLst>
              <p:tags r:id="rId12"/>
            </p:custDataLst>
          </p:nvPr>
        </p:nvCxnSpPr>
        <p:spPr>
          <a:xfrm>
            <a:off x="8090535" y="1523365"/>
            <a:ext cx="1440000" cy="0"/>
          </a:xfrm>
          <a:prstGeom prst="line">
            <a:avLst/>
          </a:prstGeom>
          <a:ln w="25400">
            <a:gradFill>
              <a:gsLst>
                <a:gs pos="0">
                  <a:schemeClr val="bg1">
                    <a:alpha val="0"/>
                  </a:schemeClr>
                </a:gs>
                <a:gs pos="8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9" name="Docer Falling Dust PPT demo 8"/>
          <p:cNvSpPr/>
          <p:nvPr>
            <p:custDataLst>
              <p:tags r:id="rId13"/>
            </p:custDataLst>
          </p:nvPr>
        </p:nvSpPr>
        <p:spPr bwMode="auto">
          <a:xfrm>
            <a:off x="5796280" y="1751965"/>
            <a:ext cx="4002405" cy="1702435"/>
          </a:xfrm>
          <a:prstGeom prst="roundRect">
            <a:avLst>
              <a:gd name="adj" fmla="val 0"/>
            </a:avLst>
          </a:prstGeom>
          <a:ln w="25400">
            <a:gradFill>
              <a:gsLst>
                <a:gs pos="100000">
                  <a:schemeClr val="bg1"/>
                </a:gs>
                <a:gs pos="0">
                  <a:schemeClr val="accent1"/>
                </a:gs>
              </a:gsLst>
              <a:lin ang="0" scaled="0"/>
            </a:gra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20" name="Docer Falling Dust PPT demo 9"/>
          <p:cNvSpPr/>
          <p:nvPr>
            <p:custDataLst>
              <p:tags r:id="rId14"/>
            </p:custDataLst>
          </p:nvPr>
        </p:nvSpPr>
        <p:spPr>
          <a:xfrm>
            <a:off x="6182995" y="1908810"/>
            <a:ext cx="3319780" cy="138366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4" name="Docer Falling Dust PPT demo 8"/>
          <p:cNvSpPr/>
          <p:nvPr>
            <p:custDataLst>
              <p:tags r:id="rId15"/>
            </p:custDataLst>
          </p:nvPr>
        </p:nvSpPr>
        <p:spPr>
          <a:xfrm>
            <a:off x="6393112" y="1248649"/>
            <a:ext cx="2359797" cy="460375"/>
          </a:xfrm>
          <a:prstGeom prst="rect">
            <a:avLst/>
          </a:prstGeom>
        </p:spPr>
        <p:txBody>
          <a:bodyPr wrap="square">
            <a:spAutoFit/>
          </a:bodyPr>
          <a:lstStyle/>
          <a:p>
            <a:pPr algn="l">
              <a:lnSpc>
                <a:spcPct val="120000"/>
              </a:lnSpc>
            </a:pPr>
            <a:r>
              <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2" name="Docer Falling Dust PPT demo 8"/>
          <p:cNvSpPr/>
          <p:nvPr>
            <p:custDataLst>
              <p:tags r:id="rId16"/>
            </p:custDataLst>
          </p:nvPr>
        </p:nvSpPr>
        <p:spPr>
          <a:xfrm>
            <a:off x="5783580" y="1219200"/>
            <a:ext cx="759460" cy="534035"/>
          </a:xfrm>
          <a:prstGeom prst="rect">
            <a:avLst/>
          </a:prstGeom>
        </p:spPr>
        <p:txBody>
          <a:bodyPr wrap="square">
            <a:spAutoFit/>
          </a:bodyPr>
          <a:lstStyle/>
          <a:p>
            <a:pPr algn="ctr">
              <a:lnSpc>
                <a:spcPct val="120000"/>
              </a:lnSpc>
            </a:pPr>
            <a:r>
              <a:rPr lang="en-US" altLang="zh-CN" sz="24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01</a:t>
            </a:r>
            <a:endParaRPr lang="en-US" altLang="zh-CN" sz="2400" dirty="0" smtClean="0">
              <a:solidFill>
                <a:schemeClr val="accent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8" name="Docer Falling Dust PPT demo 8"/>
          <p:cNvSpPr/>
          <p:nvPr>
            <p:custDataLst>
              <p:tags r:id="rId17"/>
            </p:custDataLst>
          </p:nvPr>
        </p:nvSpPr>
        <p:spPr bwMode="auto">
          <a:xfrm>
            <a:off x="1537970" y="1269365"/>
            <a:ext cx="3870325" cy="2185035"/>
          </a:xfrm>
          <a:prstGeom prst="roundRect">
            <a:avLst>
              <a:gd name="adj" fmla="val 0"/>
            </a:avLst>
          </a:prstGeom>
          <a:blipFill rotWithShape="1">
            <a:blip r:embed="rId18"/>
            <a:stretch>
              <a:fillRect/>
            </a:stretch>
          </a:blip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9" name="Docer Falling Dust PPT demo 8"/>
          <p:cNvSpPr/>
          <p:nvPr>
            <p:custDataLst>
              <p:tags r:id="rId19"/>
            </p:custDataLst>
          </p:nvPr>
        </p:nvSpPr>
        <p:spPr bwMode="auto">
          <a:xfrm>
            <a:off x="9922510" y="1269365"/>
            <a:ext cx="1108075" cy="2185035"/>
          </a:xfrm>
          <a:prstGeom prst="roundRect">
            <a:avLst>
              <a:gd name="adj" fmla="val 0"/>
            </a:avLst>
          </a:prstGeom>
          <a:solidFill>
            <a:schemeClr val="accent1"/>
          </a:solidFill>
          <a:ln w="19050">
            <a:noFill/>
          </a:ln>
          <a:effectLst/>
        </p:spPr>
        <p:txBody>
          <a:bodyPr vert="horz" wrap="square" lIns="91440" tIns="45720" rIns="91440" bIns="45720" numCol="1" rtlCol="0"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a:cs typeface="思源黑体 CN Regular" panose="020B0500000000000000" pitchFamily="34" charset="-122"/>
              <a:sym typeface="+mn-ea"/>
            </a:endParaRPr>
          </a:p>
        </p:txBody>
      </p:sp>
      <p:sp>
        <p:nvSpPr>
          <p:cNvPr id="41" name="Docer Falling Dust PPT demo 8"/>
          <p:cNvSpPr/>
          <p:nvPr>
            <p:custDataLst>
              <p:tags r:id="rId20"/>
            </p:custDataLst>
          </p:nvPr>
        </p:nvSpPr>
        <p:spPr>
          <a:xfrm>
            <a:off x="10161270" y="1269365"/>
            <a:ext cx="594360" cy="2185035"/>
          </a:xfrm>
          <a:prstGeom prst="rect">
            <a:avLst/>
          </a:prstGeom>
        </p:spPr>
        <p:txBody>
          <a:bodyPr vert="eaVert" wrap="square">
            <a:noAutofit/>
          </a:bodyPr>
          <a:lstStyle/>
          <a:p>
            <a:pPr algn="ctr">
              <a:lnSpc>
                <a:spcPct val="12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关键词</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5" name="Docer Falling Dust PPT demo 9"/>
          <p:cNvSpPr/>
          <p:nvPr>
            <p:custDataLst>
              <p:tags r:id="rId21"/>
            </p:custDataLst>
          </p:nvPr>
        </p:nvSpPr>
        <p:spPr>
          <a:xfrm>
            <a:off x="5765165" y="3856355"/>
            <a:ext cx="5265420"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11" name="Docer Falling Dust PPT demo 8"/>
          <p:cNvSpPr/>
          <p:nvPr>
            <p:custDataLst>
              <p:tags r:id="rId22"/>
            </p:custDataLst>
          </p:nvPr>
        </p:nvSpPr>
        <p:spPr>
          <a:xfrm>
            <a:off x="2244022" y="3982324"/>
            <a:ext cx="2359797" cy="460375"/>
          </a:xfrm>
          <a:prstGeom prst="rect">
            <a:avLst/>
          </a:prstGeom>
        </p:spPr>
        <p:txBody>
          <a:bodyPr wrap="square">
            <a:spAutoFit/>
          </a:bodyPr>
          <a:lstStyle/>
          <a:p>
            <a:pPr algn="ctr">
              <a:lnSpc>
                <a:spcPct val="120000"/>
              </a:lnSpc>
            </a:pPr>
            <a:r>
              <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单击添加标题</a:t>
            </a:r>
            <a:endParaRPr lang="zh-CN" altLang="en-US" sz="20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sp>
        <p:nvSpPr>
          <p:cNvPr id="12" name="等腰三角形 11"/>
          <p:cNvSpPr/>
          <p:nvPr>
            <p:custDataLst>
              <p:tags r:id="rId23"/>
            </p:custDataLst>
          </p:nvPr>
        </p:nvSpPr>
        <p:spPr>
          <a:xfrm rot="5400000">
            <a:off x="5600065" y="4167505"/>
            <a:ext cx="139700" cy="1397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13" name="Docer Falling Dust PPT demo 8"/>
          <p:cNvSpPr/>
          <p:nvPr>
            <p:custDataLst>
              <p:tags r:id="rId24"/>
            </p:custDataLst>
          </p:nvPr>
        </p:nvSpPr>
        <p:spPr>
          <a:xfrm>
            <a:off x="2282825" y="5645785"/>
            <a:ext cx="1708785" cy="583565"/>
          </a:xfrm>
          <a:prstGeom prst="rect">
            <a:avLst/>
          </a:prstGeom>
        </p:spPr>
        <p:txBody>
          <a:bodyPr wrap="square">
            <a:spAutoFit/>
          </a:bodyPr>
          <a:lstStyle/>
          <a:p>
            <a:pPr algn="ctr">
              <a:lnSpc>
                <a:spcPct val="100000"/>
              </a:lnSpc>
            </a:pPr>
            <a:r>
              <a:rPr lang="zh-CN" altLang="en-US" sz="32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rPr>
              <a:t>关键词</a:t>
            </a:r>
            <a:endParaRPr lang="zh-CN" altLang="en-US" sz="3200" dirty="0" smtClean="0">
              <a:solidFill>
                <a:schemeClr val="bg1"/>
              </a:solidFill>
              <a:latin typeface="思源宋体 CN Heavy" panose="02020900000000000000" pitchFamily="18" charset="-122"/>
              <a:ea typeface="思源宋体 CN Heavy" panose="02020900000000000000" pitchFamily="18" charset="-122"/>
              <a:cs typeface="+mn-ea"/>
              <a:sym typeface="思源黑体 CN Regular" panose="020B0500000000000000" pitchFamily="34" charset="-122"/>
            </a:endParaRPr>
          </a:p>
        </p:txBody>
      </p:sp>
      <p:grpSp>
        <p:nvGrpSpPr>
          <p:cNvPr id="18" name="组合 17"/>
          <p:cNvGrpSpPr/>
          <p:nvPr/>
        </p:nvGrpSpPr>
        <p:grpSpPr>
          <a:xfrm>
            <a:off x="1292860" y="5772468"/>
            <a:ext cx="989965" cy="330200"/>
            <a:chOff x="1855" y="9105"/>
            <a:chExt cx="1680" cy="560"/>
          </a:xfrm>
        </p:grpSpPr>
        <p:sp>
          <p:nvSpPr>
            <p:cNvPr id="14" name="燕尾形 13"/>
            <p:cNvSpPr/>
            <p:nvPr>
              <p:custDataLst>
                <p:tags r:id="rId25"/>
              </p:custDataLst>
            </p:nvPr>
          </p:nvSpPr>
          <p:spPr>
            <a:xfrm>
              <a:off x="2975" y="9105"/>
              <a:ext cx="560" cy="56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15" name="燕尾形 14"/>
            <p:cNvSpPr/>
            <p:nvPr>
              <p:custDataLst>
                <p:tags r:id="rId26"/>
              </p:custDataLst>
            </p:nvPr>
          </p:nvSpPr>
          <p:spPr>
            <a:xfrm>
              <a:off x="2415" y="9105"/>
              <a:ext cx="560" cy="56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16" name="燕尾形 15"/>
            <p:cNvSpPr/>
            <p:nvPr>
              <p:custDataLst>
                <p:tags r:id="rId27"/>
              </p:custDataLst>
            </p:nvPr>
          </p:nvSpPr>
          <p:spPr>
            <a:xfrm>
              <a:off x="1855" y="9105"/>
              <a:ext cx="560" cy="56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0" grpId="0"/>
      <p:bldP spid="4" grpId="0"/>
      <p:bldP spid="2" grpId="0"/>
      <p:bldP spid="41" grpId="0"/>
      <p:bldP spid="5" grpId="0"/>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 name="组合 495"/>
          <p:cNvGrpSpPr/>
          <p:nvPr/>
        </p:nvGrpSpPr>
        <p:grpSpPr>
          <a:xfrm>
            <a:off x="0" y="6501597"/>
            <a:ext cx="12192000" cy="356415"/>
            <a:chOff x="0" y="6683808"/>
            <a:chExt cx="12192000" cy="174192"/>
          </a:xfrm>
        </p:grpSpPr>
        <p:sp>
          <p:nvSpPr>
            <p:cNvPr id="497" name="矩形 496"/>
            <p:cNvSpPr/>
            <p:nvPr/>
          </p:nvSpPr>
          <p:spPr>
            <a:xfrm>
              <a:off x="0" y="6683808"/>
              <a:ext cx="12192000" cy="1490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98" name="矩形 497"/>
            <p:cNvSpPr/>
            <p:nvPr/>
          </p:nvSpPr>
          <p:spPr>
            <a:xfrm>
              <a:off x="0" y="6708972"/>
              <a:ext cx="12192000" cy="149028"/>
            </a:xfrm>
            <a:prstGeom prst="rect">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499" name="任意多边形 498"/>
          <p:cNvSpPr/>
          <p:nvPr/>
        </p:nvSpPr>
        <p:spPr bwMode="auto">
          <a:xfrm rot="10800000">
            <a:off x="8699500" y="1909"/>
            <a:ext cx="3492500" cy="1490102"/>
          </a:xfrm>
          <a:custGeom>
            <a:avLst/>
            <a:gdLst>
              <a:gd name="connsiteX0" fmla="*/ 0 w 3993856"/>
              <a:gd name="connsiteY0" fmla="*/ 0 h 1704009"/>
              <a:gd name="connsiteX1" fmla="*/ 31638 w 3993856"/>
              <a:gd name="connsiteY1" fmla="*/ 6641 h 1704009"/>
              <a:gd name="connsiteX2" fmla="*/ 799123 w 3993856"/>
              <a:gd name="connsiteY2" fmla="*/ 624741 h 1704009"/>
              <a:gd name="connsiteX3" fmla="*/ 1115269 w 3993856"/>
              <a:gd name="connsiteY3" fmla="*/ 574794 h 1704009"/>
              <a:gd name="connsiteX4" fmla="*/ 2080344 w 3993856"/>
              <a:gd name="connsiteY4" fmla="*/ 1124216 h 1704009"/>
              <a:gd name="connsiteX5" fmla="*/ 2646078 w 3993856"/>
              <a:gd name="connsiteY5" fmla="*/ 891128 h 1704009"/>
              <a:gd name="connsiteX6" fmla="*/ 3378205 w 3993856"/>
              <a:gd name="connsiteY6" fmla="*/ 1373953 h 1704009"/>
              <a:gd name="connsiteX7" fmla="*/ 3677711 w 3993856"/>
              <a:gd name="connsiteY7" fmla="*/ 1373953 h 1704009"/>
              <a:gd name="connsiteX8" fmla="*/ 3894021 w 3993856"/>
              <a:gd name="connsiteY8" fmla="*/ 1457199 h 1704009"/>
              <a:gd name="connsiteX9" fmla="*/ 3993856 w 3993856"/>
              <a:gd name="connsiteY9" fmla="*/ 1673638 h 1704009"/>
              <a:gd name="connsiteX10" fmla="*/ 3990512 w 3993856"/>
              <a:gd name="connsiteY10" fmla="*/ 1704009 h 1704009"/>
              <a:gd name="connsiteX11" fmla="*/ 0 w 3993856"/>
              <a:gd name="connsiteY11" fmla="*/ 1704009 h 1704009"/>
              <a:gd name="connsiteX12" fmla="*/ 0 w 3993856"/>
              <a:gd name="connsiteY12" fmla="*/ 0 h 170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3856" h="1704009">
                <a:moveTo>
                  <a:pt x="0" y="0"/>
                </a:moveTo>
                <a:lnTo>
                  <a:pt x="31638" y="6641"/>
                </a:lnTo>
                <a:cubicBezTo>
                  <a:pt x="362343" y="100293"/>
                  <a:pt x="636891" y="325057"/>
                  <a:pt x="799123" y="624741"/>
                </a:cubicBezTo>
                <a:cubicBezTo>
                  <a:pt x="898958" y="591443"/>
                  <a:pt x="1015433" y="574794"/>
                  <a:pt x="1115269" y="574794"/>
                </a:cubicBezTo>
                <a:cubicBezTo>
                  <a:pt x="1531249" y="574794"/>
                  <a:pt x="1880673" y="807882"/>
                  <a:pt x="2080344" y="1124216"/>
                </a:cubicBezTo>
                <a:cubicBezTo>
                  <a:pt x="2213458" y="974374"/>
                  <a:pt x="2413129" y="891128"/>
                  <a:pt x="2646078" y="891128"/>
                </a:cubicBezTo>
                <a:cubicBezTo>
                  <a:pt x="2962224" y="891128"/>
                  <a:pt x="3245091" y="1090918"/>
                  <a:pt x="3378205" y="1373953"/>
                </a:cubicBezTo>
                <a:cubicBezTo>
                  <a:pt x="3378205" y="1373953"/>
                  <a:pt x="3378205" y="1373953"/>
                  <a:pt x="3677711" y="1373953"/>
                </a:cubicBezTo>
                <a:cubicBezTo>
                  <a:pt x="3760907" y="1373953"/>
                  <a:pt x="3844103" y="1407252"/>
                  <a:pt x="3894021" y="1457199"/>
                </a:cubicBezTo>
                <a:cubicBezTo>
                  <a:pt x="3960578" y="1523796"/>
                  <a:pt x="3993856" y="1590392"/>
                  <a:pt x="3993856" y="1673638"/>
                </a:cubicBezTo>
                <a:lnTo>
                  <a:pt x="3990512" y="1704009"/>
                </a:lnTo>
                <a:lnTo>
                  <a:pt x="0" y="1704009"/>
                </a:lnTo>
                <a:lnTo>
                  <a:pt x="0" y="0"/>
                </a:lnTo>
                <a:close/>
              </a:path>
            </a:pathLst>
          </a:custGeom>
          <a:solidFill>
            <a:srgbClr val="E3EE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思源黑体 CN Regular" panose="020B0500000000000000" pitchFamily="34" charset="-122"/>
            </a:endParaRPr>
          </a:p>
        </p:txBody>
      </p:sp>
      <p:grpSp>
        <p:nvGrpSpPr>
          <p:cNvPr id="3" name="Group 4"/>
          <p:cNvGrpSpPr>
            <a:grpSpLocks noChangeAspect="1"/>
          </p:cNvGrpSpPr>
          <p:nvPr/>
        </p:nvGrpSpPr>
        <p:grpSpPr bwMode="auto">
          <a:xfrm>
            <a:off x="558800" y="1492250"/>
            <a:ext cx="5133975" cy="4071938"/>
            <a:chOff x="416" y="940"/>
            <a:chExt cx="3234" cy="2565"/>
          </a:xfrm>
        </p:grpSpPr>
        <p:grpSp>
          <p:nvGrpSpPr>
            <p:cNvPr id="5" name="Group 205"/>
            <p:cNvGrpSpPr/>
            <p:nvPr/>
          </p:nvGrpSpPr>
          <p:grpSpPr bwMode="auto">
            <a:xfrm>
              <a:off x="416" y="940"/>
              <a:ext cx="3234" cy="2565"/>
              <a:chOff x="416" y="940"/>
              <a:chExt cx="3234" cy="2565"/>
            </a:xfrm>
          </p:grpSpPr>
          <p:sp>
            <p:nvSpPr>
              <p:cNvPr id="4632" name="Freeform 5"/>
              <p:cNvSpPr>
                <a:spLocks noEditPoints="1"/>
              </p:cNvSpPr>
              <p:nvPr/>
            </p:nvSpPr>
            <p:spPr bwMode="auto">
              <a:xfrm>
                <a:off x="1050" y="1579"/>
                <a:ext cx="2482" cy="1718"/>
              </a:xfrm>
              <a:custGeom>
                <a:avLst/>
                <a:gdLst>
                  <a:gd name="T0" fmla="*/ 2 w 1048"/>
                  <a:gd name="T1" fmla="*/ 272 h 725"/>
                  <a:gd name="T2" fmla="*/ 5 w 1048"/>
                  <a:gd name="T3" fmla="*/ 377 h 725"/>
                  <a:gd name="T4" fmla="*/ 13 w 1048"/>
                  <a:gd name="T5" fmla="*/ 428 h 725"/>
                  <a:gd name="T6" fmla="*/ 13 w 1048"/>
                  <a:gd name="T7" fmla="*/ 428 h 725"/>
                  <a:gd name="T8" fmla="*/ 17 w 1048"/>
                  <a:gd name="T9" fmla="*/ 412 h 725"/>
                  <a:gd name="T10" fmla="*/ 33 w 1048"/>
                  <a:gd name="T11" fmla="*/ 386 h 725"/>
                  <a:gd name="T12" fmla="*/ 52 w 1048"/>
                  <a:gd name="T13" fmla="*/ 248 h 725"/>
                  <a:gd name="T14" fmla="*/ 859 w 1048"/>
                  <a:gd name="T15" fmla="*/ 223 h 725"/>
                  <a:gd name="T16" fmla="*/ 841 w 1048"/>
                  <a:gd name="T17" fmla="*/ 338 h 725"/>
                  <a:gd name="T18" fmla="*/ 207 w 1048"/>
                  <a:gd name="T19" fmla="*/ 321 h 725"/>
                  <a:gd name="T20" fmla="*/ 84 w 1048"/>
                  <a:gd name="T21" fmla="*/ 239 h 725"/>
                  <a:gd name="T22" fmla="*/ 68 w 1048"/>
                  <a:gd name="T23" fmla="*/ 295 h 725"/>
                  <a:gd name="T24" fmla="*/ 48 w 1048"/>
                  <a:gd name="T25" fmla="*/ 390 h 725"/>
                  <a:gd name="T26" fmla="*/ 40 w 1048"/>
                  <a:gd name="T27" fmla="*/ 416 h 725"/>
                  <a:gd name="T28" fmla="*/ 30 w 1048"/>
                  <a:gd name="T29" fmla="*/ 424 h 725"/>
                  <a:gd name="T30" fmla="*/ 33 w 1048"/>
                  <a:gd name="T31" fmla="*/ 406 h 725"/>
                  <a:gd name="T32" fmla="*/ 21 w 1048"/>
                  <a:gd name="T33" fmla="*/ 434 h 725"/>
                  <a:gd name="T34" fmla="*/ 22 w 1048"/>
                  <a:gd name="T35" fmla="*/ 434 h 725"/>
                  <a:gd name="T36" fmla="*/ 23 w 1048"/>
                  <a:gd name="T37" fmla="*/ 435 h 725"/>
                  <a:gd name="T38" fmla="*/ 442 w 1048"/>
                  <a:gd name="T39" fmla="*/ 397 h 725"/>
                  <a:gd name="T40" fmla="*/ 1027 w 1048"/>
                  <a:gd name="T41" fmla="*/ 414 h 725"/>
                  <a:gd name="T42" fmla="*/ 1027 w 1048"/>
                  <a:gd name="T43" fmla="*/ 414 h 725"/>
                  <a:gd name="T44" fmla="*/ 870 w 1048"/>
                  <a:gd name="T45" fmla="*/ 561 h 725"/>
                  <a:gd name="T46" fmla="*/ 486 w 1048"/>
                  <a:gd name="T47" fmla="*/ 517 h 725"/>
                  <a:gd name="T48" fmla="*/ 101 w 1048"/>
                  <a:gd name="T49" fmla="*/ 596 h 725"/>
                  <a:gd name="T50" fmla="*/ 24 w 1048"/>
                  <a:gd name="T51" fmla="*/ 465 h 725"/>
                  <a:gd name="T52" fmla="*/ 110 w 1048"/>
                  <a:gd name="T53" fmla="*/ 606 h 725"/>
                  <a:gd name="T54" fmla="*/ 413 w 1048"/>
                  <a:gd name="T55" fmla="*/ 725 h 725"/>
                  <a:gd name="T56" fmla="*/ 481 w 1048"/>
                  <a:gd name="T57" fmla="*/ 725 h 725"/>
                  <a:gd name="T58" fmla="*/ 536 w 1048"/>
                  <a:gd name="T59" fmla="*/ 713 h 725"/>
                  <a:gd name="T60" fmla="*/ 536 w 1048"/>
                  <a:gd name="T61" fmla="*/ 712 h 725"/>
                  <a:gd name="T62" fmla="*/ 535 w 1048"/>
                  <a:gd name="T63" fmla="*/ 701 h 725"/>
                  <a:gd name="T64" fmla="*/ 535 w 1048"/>
                  <a:gd name="T65" fmla="*/ 681 h 725"/>
                  <a:gd name="T66" fmla="*/ 535 w 1048"/>
                  <a:gd name="T67" fmla="*/ 680 h 725"/>
                  <a:gd name="T68" fmla="*/ 661 w 1048"/>
                  <a:gd name="T69" fmla="*/ 656 h 725"/>
                  <a:gd name="T70" fmla="*/ 667 w 1048"/>
                  <a:gd name="T71" fmla="*/ 657 h 725"/>
                  <a:gd name="T72" fmla="*/ 667 w 1048"/>
                  <a:gd name="T73" fmla="*/ 657 h 725"/>
                  <a:gd name="T74" fmla="*/ 690 w 1048"/>
                  <a:gd name="T75" fmla="*/ 662 h 725"/>
                  <a:gd name="T76" fmla="*/ 694 w 1048"/>
                  <a:gd name="T77" fmla="*/ 663 h 725"/>
                  <a:gd name="T78" fmla="*/ 707 w 1048"/>
                  <a:gd name="T79" fmla="*/ 668 h 725"/>
                  <a:gd name="T80" fmla="*/ 715 w 1048"/>
                  <a:gd name="T81" fmla="*/ 675 h 725"/>
                  <a:gd name="T82" fmla="*/ 715 w 1048"/>
                  <a:gd name="T83" fmla="*/ 675 h 725"/>
                  <a:gd name="T84" fmla="*/ 718 w 1048"/>
                  <a:gd name="T85" fmla="*/ 680 h 725"/>
                  <a:gd name="T86" fmla="*/ 718 w 1048"/>
                  <a:gd name="T87" fmla="*/ 680 h 725"/>
                  <a:gd name="T88" fmla="*/ 718 w 1048"/>
                  <a:gd name="T89" fmla="*/ 681 h 725"/>
                  <a:gd name="T90" fmla="*/ 718 w 1048"/>
                  <a:gd name="T91" fmla="*/ 701 h 725"/>
                  <a:gd name="T92" fmla="*/ 716 w 1048"/>
                  <a:gd name="T93" fmla="*/ 706 h 725"/>
                  <a:gd name="T94" fmla="*/ 716 w 1048"/>
                  <a:gd name="T95" fmla="*/ 707 h 725"/>
                  <a:gd name="T96" fmla="*/ 718 w 1048"/>
                  <a:gd name="T97" fmla="*/ 712 h 725"/>
                  <a:gd name="T98" fmla="*/ 718 w 1048"/>
                  <a:gd name="T99" fmla="*/ 712 h 725"/>
                  <a:gd name="T100" fmla="*/ 719 w 1048"/>
                  <a:gd name="T101" fmla="*/ 713 h 725"/>
                  <a:gd name="T102" fmla="*/ 719 w 1048"/>
                  <a:gd name="T103" fmla="*/ 719 h 725"/>
                  <a:gd name="T104" fmla="*/ 1027 w 1048"/>
                  <a:gd name="T105" fmla="*/ 414 h 725"/>
                  <a:gd name="T106" fmla="*/ 928 w 1048"/>
                  <a:gd name="T107" fmla="*/ 192 h 725"/>
                  <a:gd name="T108" fmla="*/ 207 w 1048"/>
                  <a:gd name="T109" fmla="*/ 0 h 725"/>
                  <a:gd name="T110" fmla="*/ 126 w 1048"/>
                  <a:gd name="T111" fmla="*/ 79 h 725"/>
                  <a:gd name="T112" fmla="*/ 207 w 1048"/>
                  <a:gd name="T113"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8" h="725">
                    <a:moveTo>
                      <a:pt x="52" y="248"/>
                    </a:moveTo>
                    <a:cubicBezTo>
                      <a:pt x="34" y="254"/>
                      <a:pt x="17" y="262"/>
                      <a:pt x="2" y="272"/>
                    </a:cubicBezTo>
                    <a:cubicBezTo>
                      <a:pt x="2" y="272"/>
                      <a:pt x="2" y="272"/>
                      <a:pt x="2" y="272"/>
                    </a:cubicBezTo>
                    <a:cubicBezTo>
                      <a:pt x="0" y="305"/>
                      <a:pt x="1" y="341"/>
                      <a:pt x="5" y="377"/>
                    </a:cubicBezTo>
                    <a:cubicBezTo>
                      <a:pt x="5" y="378"/>
                      <a:pt x="5" y="378"/>
                      <a:pt x="5" y="379"/>
                    </a:cubicBezTo>
                    <a:cubicBezTo>
                      <a:pt x="7" y="395"/>
                      <a:pt x="9" y="412"/>
                      <a:pt x="13" y="428"/>
                    </a:cubicBezTo>
                    <a:cubicBezTo>
                      <a:pt x="13" y="428"/>
                      <a:pt x="13" y="428"/>
                      <a:pt x="13" y="428"/>
                    </a:cubicBezTo>
                    <a:cubicBezTo>
                      <a:pt x="13" y="428"/>
                      <a:pt x="13" y="428"/>
                      <a:pt x="13" y="428"/>
                    </a:cubicBezTo>
                    <a:cubicBezTo>
                      <a:pt x="14" y="428"/>
                      <a:pt x="15" y="429"/>
                      <a:pt x="16" y="429"/>
                    </a:cubicBezTo>
                    <a:cubicBezTo>
                      <a:pt x="16" y="424"/>
                      <a:pt x="15" y="418"/>
                      <a:pt x="17" y="412"/>
                    </a:cubicBezTo>
                    <a:cubicBezTo>
                      <a:pt x="19" y="404"/>
                      <a:pt x="33" y="387"/>
                      <a:pt x="33" y="387"/>
                    </a:cubicBezTo>
                    <a:cubicBezTo>
                      <a:pt x="33" y="387"/>
                      <a:pt x="33" y="387"/>
                      <a:pt x="33" y="386"/>
                    </a:cubicBezTo>
                    <a:cubicBezTo>
                      <a:pt x="34" y="371"/>
                      <a:pt x="35" y="321"/>
                      <a:pt x="40" y="297"/>
                    </a:cubicBezTo>
                    <a:cubicBezTo>
                      <a:pt x="42" y="286"/>
                      <a:pt x="47" y="267"/>
                      <a:pt x="52" y="248"/>
                    </a:cubicBezTo>
                    <a:moveTo>
                      <a:pt x="928" y="192"/>
                    </a:moveTo>
                    <a:cubicBezTo>
                      <a:pt x="908" y="203"/>
                      <a:pt x="885" y="213"/>
                      <a:pt x="859" y="223"/>
                    </a:cubicBezTo>
                    <a:cubicBezTo>
                      <a:pt x="859" y="321"/>
                      <a:pt x="859" y="321"/>
                      <a:pt x="859" y="321"/>
                    </a:cubicBezTo>
                    <a:cubicBezTo>
                      <a:pt x="859" y="330"/>
                      <a:pt x="851" y="338"/>
                      <a:pt x="841" y="338"/>
                    </a:cubicBezTo>
                    <a:cubicBezTo>
                      <a:pt x="224" y="338"/>
                      <a:pt x="224" y="338"/>
                      <a:pt x="224" y="338"/>
                    </a:cubicBezTo>
                    <a:cubicBezTo>
                      <a:pt x="215" y="338"/>
                      <a:pt x="207" y="330"/>
                      <a:pt x="207" y="321"/>
                    </a:cubicBezTo>
                    <a:cubicBezTo>
                      <a:pt x="207" y="225"/>
                      <a:pt x="207" y="225"/>
                      <a:pt x="207" y="225"/>
                    </a:cubicBezTo>
                    <a:cubicBezTo>
                      <a:pt x="163" y="226"/>
                      <a:pt x="121" y="230"/>
                      <a:pt x="84" y="239"/>
                    </a:cubicBezTo>
                    <a:cubicBezTo>
                      <a:pt x="68" y="293"/>
                      <a:pt x="68" y="293"/>
                      <a:pt x="68" y="293"/>
                    </a:cubicBezTo>
                    <a:cubicBezTo>
                      <a:pt x="68" y="295"/>
                      <a:pt x="68" y="295"/>
                      <a:pt x="68" y="295"/>
                    </a:cubicBezTo>
                    <a:cubicBezTo>
                      <a:pt x="68" y="296"/>
                      <a:pt x="68" y="296"/>
                      <a:pt x="68" y="296"/>
                    </a:cubicBezTo>
                    <a:cubicBezTo>
                      <a:pt x="67" y="313"/>
                      <a:pt x="48" y="375"/>
                      <a:pt x="48" y="390"/>
                    </a:cubicBezTo>
                    <a:cubicBezTo>
                      <a:pt x="48" y="390"/>
                      <a:pt x="48" y="391"/>
                      <a:pt x="48" y="391"/>
                    </a:cubicBezTo>
                    <a:cubicBezTo>
                      <a:pt x="47" y="400"/>
                      <a:pt x="44" y="411"/>
                      <a:pt x="40" y="416"/>
                    </a:cubicBezTo>
                    <a:cubicBezTo>
                      <a:pt x="37" y="419"/>
                      <a:pt x="33" y="425"/>
                      <a:pt x="31" y="425"/>
                    </a:cubicBezTo>
                    <a:cubicBezTo>
                      <a:pt x="31" y="425"/>
                      <a:pt x="30" y="425"/>
                      <a:pt x="30" y="424"/>
                    </a:cubicBezTo>
                    <a:cubicBezTo>
                      <a:pt x="29" y="419"/>
                      <a:pt x="36" y="407"/>
                      <a:pt x="34" y="406"/>
                    </a:cubicBezTo>
                    <a:cubicBezTo>
                      <a:pt x="34" y="406"/>
                      <a:pt x="34" y="406"/>
                      <a:pt x="33" y="406"/>
                    </a:cubicBezTo>
                    <a:cubicBezTo>
                      <a:pt x="31" y="406"/>
                      <a:pt x="23" y="415"/>
                      <a:pt x="22" y="427"/>
                    </a:cubicBezTo>
                    <a:cubicBezTo>
                      <a:pt x="22" y="430"/>
                      <a:pt x="22" y="432"/>
                      <a:pt x="21" y="434"/>
                    </a:cubicBezTo>
                    <a:cubicBezTo>
                      <a:pt x="21" y="434"/>
                      <a:pt x="22" y="434"/>
                      <a:pt x="22" y="434"/>
                    </a:cubicBezTo>
                    <a:cubicBezTo>
                      <a:pt x="22" y="434"/>
                      <a:pt x="22" y="434"/>
                      <a:pt x="22" y="434"/>
                    </a:cubicBezTo>
                    <a:cubicBezTo>
                      <a:pt x="22" y="434"/>
                      <a:pt x="22" y="434"/>
                      <a:pt x="22" y="434"/>
                    </a:cubicBezTo>
                    <a:cubicBezTo>
                      <a:pt x="22" y="435"/>
                      <a:pt x="22" y="435"/>
                      <a:pt x="23" y="435"/>
                    </a:cubicBezTo>
                    <a:cubicBezTo>
                      <a:pt x="71" y="413"/>
                      <a:pt x="165" y="379"/>
                      <a:pt x="288" y="379"/>
                    </a:cubicBezTo>
                    <a:cubicBezTo>
                      <a:pt x="336" y="379"/>
                      <a:pt x="387" y="384"/>
                      <a:pt x="442" y="397"/>
                    </a:cubicBezTo>
                    <a:cubicBezTo>
                      <a:pt x="573" y="426"/>
                      <a:pt x="715" y="453"/>
                      <a:pt x="834" y="453"/>
                    </a:cubicBezTo>
                    <a:cubicBezTo>
                      <a:pt x="911" y="453"/>
                      <a:pt x="979" y="442"/>
                      <a:pt x="1027" y="414"/>
                    </a:cubicBezTo>
                    <a:cubicBezTo>
                      <a:pt x="1027" y="414"/>
                      <a:pt x="1027" y="414"/>
                      <a:pt x="1027" y="414"/>
                    </a:cubicBezTo>
                    <a:cubicBezTo>
                      <a:pt x="1027" y="414"/>
                      <a:pt x="1027" y="414"/>
                      <a:pt x="1027" y="414"/>
                    </a:cubicBezTo>
                    <a:cubicBezTo>
                      <a:pt x="1018" y="462"/>
                      <a:pt x="1000" y="507"/>
                      <a:pt x="975" y="546"/>
                    </a:cubicBezTo>
                    <a:cubicBezTo>
                      <a:pt x="945" y="555"/>
                      <a:pt x="911" y="561"/>
                      <a:pt x="870" y="561"/>
                    </a:cubicBezTo>
                    <a:cubicBezTo>
                      <a:pt x="837" y="561"/>
                      <a:pt x="801" y="557"/>
                      <a:pt x="760" y="548"/>
                    </a:cubicBezTo>
                    <a:cubicBezTo>
                      <a:pt x="670" y="528"/>
                      <a:pt x="577" y="517"/>
                      <a:pt x="486" y="517"/>
                    </a:cubicBezTo>
                    <a:cubicBezTo>
                      <a:pt x="350" y="517"/>
                      <a:pt x="219" y="543"/>
                      <a:pt x="110" y="606"/>
                    </a:cubicBezTo>
                    <a:cubicBezTo>
                      <a:pt x="107" y="603"/>
                      <a:pt x="104" y="599"/>
                      <a:pt x="101" y="596"/>
                    </a:cubicBezTo>
                    <a:cubicBezTo>
                      <a:pt x="67" y="558"/>
                      <a:pt x="41" y="513"/>
                      <a:pt x="24" y="465"/>
                    </a:cubicBezTo>
                    <a:cubicBezTo>
                      <a:pt x="24" y="465"/>
                      <a:pt x="24" y="465"/>
                      <a:pt x="24" y="465"/>
                    </a:cubicBezTo>
                    <a:cubicBezTo>
                      <a:pt x="41" y="513"/>
                      <a:pt x="67" y="558"/>
                      <a:pt x="101" y="596"/>
                    </a:cubicBezTo>
                    <a:cubicBezTo>
                      <a:pt x="104" y="599"/>
                      <a:pt x="107" y="603"/>
                      <a:pt x="110" y="606"/>
                    </a:cubicBezTo>
                    <a:cubicBezTo>
                      <a:pt x="183" y="682"/>
                      <a:pt x="283" y="725"/>
                      <a:pt x="389" y="725"/>
                    </a:cubicBezTo>
                    <a:cubicBezTo>
                      <a:pt x="413" y="725"/>
                      <a:pt x="413" y="725"/>
                      <a:pt x="413" y="725"/>
                    </a:cubicBezTo>
                    <a:cubicBezTo>
                      <a:pt x="424" y="724"/>
                      <a:pt x="435" y="724"/>
                      <a:pt x="447" y="724"/>
                    </a:cubicBezTo>
                    <a:cubicBezTo>
                      <a:pt x="459" y="724"/>
                      <a:pt x="471" y="724"/>
                      <a:pt x="481" y="725"/>
                    </a:cubicBezTo>
                    <a:cubicBezTo>
                      <a:pt x="536" y="725"/>
                      <a:pt x="536" y="725"/>
                      <a:pt x="536" y="725"/>
                    </a:cubicBezTo>
                    <a:cubicBezTo>
                      <a:pt x="536" y="713"/>
                      <a:pt x="536" y="713"/>
                      <a:pt x="536" y="713"/>
                    </a:cubicBezTo>
                    <a:cubicBezTo>
                      <a:pt x="536" y="713"/>
                      <a:pt x="536" y="713"/>
                      <a:pt x="536" y="713"/>
                    </a:cubicBezTo>
                    <a:cubicBezTo>
                      <a:pt x="536" y="712"/>
                      <a:pt x="536" y="712"/>
                      <a:pt x="536" y="712"/>
                    </a:cubicBezTo>
                    <a:cubicBezTo>
                      <a:pt x="536" y="710"/>
                      <a:pt x="536" y="709"/>
                      <a:pt x="537" y="708"/>
                    </a:cubicBezTo>
                    <a:cubicBezTo>
                      <a:pt x="536" y="705"/>
                      <a:pt x="535" y="703"/>
                      <a:pt x="535" y="701"/>
                    </a:cubicBezTo>
                    <a:cubicBezTo>
                      <a:pt x="535" y="700"/>
                      <a:pt x="535" y="700"/>
                      <a:pt x="535" y="700"/>
                    </a:cubicBezTo>
                    <a:cubicBezTo>
                      <a:pt x="535" y="681"/>
                      <a:pt x="535" y="681"/>
                      <a:pt x="535" y="681"/>
                    </a:cubicBezTo>
                    <a:cubicBezTo>
                      <a:pt x="535" y="681"/>
                      <a:pt x="535" y="681"/>
                      <a:pt x="535" y="681"/>
                    </a:cubicBezTo>
                    <a:cubicBezTo>
                      <a:pt x="535" y="680"/>
                      <a:pt x="535" y="680"/>
                      <a:pt x="535" y="680"/>
                    </a:cubicBezTo>
                    <a:cubicBezTo>
                      <a:pt x="537" y="666"/>
                      <a:pt x="577" y="655"/>
                      <a:pt x="626" y="655"/>
                    </a:cubicBezTo>
                    <a:cubicBezTo>
                      <a:pt x="638" y="655"/>
                      <a:pt x="650" y="655"/>
                      <a:pt x="661" y="656"/>
                    </a:cubicBezTo>
                    <a:cubicBezTo>
                      <a:pt x="661" y="656"/>
                      <a:pt x="661" y="656"/>
                      <a:pt x="661" y="656"/>
                    </a:cubicBezTo>
                    <a:cubicBezTo>
                      <a:pt x="663" y="657"/>
                      <a:pt x="665" y="657"/>
                      <a:pt x="667" y="657"/>
                    </a:cubicBezTo>
                    <a:cubicBezTo>
                      <a:pt x="667" y="657"/>
                      <a:pt x="667" y="657"/>
                      <a:pt x="667" y="657"/>
                    </a:cubicBezTo>
                    <a:cubicBezTo>
                      <a:pt x="667" y="657"/>
                      <a:pt x="667" y="657"/>
                      <a:pt x="667" y="657"/>
                    </a:cubicBezTo>
                    <a:cubicBezTo>
                      <a:pt x="675" y="658"/>
                      <a:pt x="683" y="660"/>
                      <a:pt x="690" y="662"/>
                    </a:cubicBezTo>
                    <a:cubicBezTo>
                      <a:pt x="690" y="662"/>
                      <a:pt x="690" y="662"/>
                      <a:pt x="690" y="662"/>
                    </a:cubicBezTo>
                    <a:cubicBezTo>
                      <a:pt x="691" y="662"/>
                      <a:pt x="693" y="663"/>
                      <a:pt x="694" y="663"/>
                    </a:cubicBezTo>
                    <a:cubicBezTo>
                      <a:pt x="694" y="663"/>
                      <a:pt x="694" y="663"/>
                      <a:pt x="694" y="663"/>
                    </a:cubicBezTo>
                    <a:cubicBezTo>
                      <a:pt x="694" y="663"/>
                      <a:pt x="694" y="663"/>
                      <a:pt x="694" y="663"/>
                    </a:cubicBezTo>
                    <a:cubicBezTo>
                      <a:pt x="699" y="665"/>
                      <a:pt x="704" y="666"/>
                      <a:pt x="707" y="668"/>
                    </a:cubicBezTo>
                    <a:cubicBezTo>
                      <a:pt x="707" y="668"/>
                      <a:pt x="707" y="668"/>
                      <a:pt x="707" y="668"/>
                    </a:cubicBezTo>
                    <a:cubicBezTo>
                      <a:pt x="711" y="670"/>
                      <a:pt x="713" y="672"/>
                      <a:pt x="715" y="675"/>
                    </a:cubicBezTo>
                    <a:cubicBezTo>
                      <a:pt x="715" y="675"/>
                      <a:pt x="715" y="675"/>
                      <a:pt x="715" y="675"/>
                    </a:cubicBezTo>
                    <a:cubicBezTo>
                      <a:pt x="715" y="675"/>
                      <a:pt x="715" y="675"/>
                      <a:pt x="715" y="675"/>
                    </a:cubicBezTo>
                    <a:cubicBezTo>
                      <a:pt x="717" y="676"/>
                      <a:pt x="717" y="678"/>
                      <a:pt x="718" y="680"/>
                    </a:cubicBezTo>
                    <a:cubicBezTo>
                      <a:pt x="718" y="680"/>
                      <a:pt x="718" y="680"/>
                      <a:pt x="718" y="680"/>
                    </a:cubicBezTo>
                    <a:cubicBezTo>
                      <a:pt x="718" y="680"/>
                      <a:pt x="718" y="680"/>
                      <a:pt x="718" y="680"/>
                    </a:cubicBezTo>
                    <a:cubicBezTo>
                      <a:pt x="718" y="680"/>
                      <a:pt x="718" y="680"/>
                      <a:pt x="718" y="680"/>
                    </a:cubicBezTo>
                    <a:cubicBezTo>
                      <a:pt x="718" y="681"/>
                      <a:pt x="718" y="681"/>
                      <a:pt x="718" y="681"/>
                    </a:cubicBezTo>
                    <a:cubicBezTo>
                      <a:pt x="718" y="681"/>
                      <a:pt x="718" y="681"/>
                      <a:pt x="718" y="681"/>
                    </a:cubicBezTo>
                    <a:cubicBezTo>
                      <a:pt x="718" y="701"/>
                      <a:pt x="718" y="701"/>
                      <a:pt x="718" y="701"/>
                    </a:cubicBezTo>
                    <a:cubicBezTo>
                      <a:pt x="718" y="701"/>
                      <a:pt x="718" y="701"/>
                      <a:pt x="718" y="701"/>
                    </a:cubicBezTo>
                    <a:cubicBezTo>
                      <a:pt x="718" y="701"/>
                      <a:pt x="718" y="701"/>
                      <a:pt x="718" y="701"/>
                    </a:cubicBezTo>
                    <a:cubicBezTo>
                      <a:pt x="718" y="703"/>
                      <a:pt x="717" y="705"/>
                      <a:pt x="716" y="706"/>
                    </a:cubicBezTo>
                    <a:cubicBezTo>
                      <a:pt x="716" y="706"/>
                      <a:pt x="716" y="707"/>
                      <a:pt x="716" y="707"/>
                    </a:cubicBezTo>
                    <a:cubicBezTo>
                      <a:pt x="716" y="707"/>
                      <a:pt x="716" y="707"/>
                      <a:pt x="716" y="707"/>
                    </a:cubicBezTo>
                    <a:cubicBezTo>
                      <a:pt x="716" y="707"/>
                      <a:pt x="716" y="707"/>
                      <a:pt x="716" y="707"/>
                    </a:cubicBezTo>
                    <a:cubicBezTo>
                      <a:pt x="717" y="708"/>
                      <a:pt x="718" y="710"/>
                      <a:pt x="718" y="712"/>
                    </a:cubicBezTo>
                    <a:cubicBezTo>
                      <a:pt x="718" y="712"/>
                      <a:pt x="718" y="712"/>
                      <a:pt x="718" y="712"/>
                    </a:cubicBezTo>
                    <a:cubicBezTo>
                      <a:pt x="718" y="712"/>
                      <a:pt x="718" y="712"/>
                      <a:pt x="718" y="712"/>
                    </a:cubicBezTo>
                    <a:cubicBezTo>
                      <a:pt x="718" y="712"/>
                      <a:pt x="718" y="712"/>
                      <a:pt x="718" y="712"/>
                    </a:cubicBezTo>
                    <a:cubicBezTo>
                      <a:pt x="719" y="713"/>
                      <a:pt x="719" y="713"/>
                      <a:pt x="719" y="713"/>
                    </a:cubicBezTo>
                    <a:cubicBezTo>
                      <a:pt x="719" y="713"/>
                      <a:pt x="719" y="713"/>
                      <a:pt x="718" y="713"/>
                    </a:cubicBezTo>
                    <a:cubicBezTo>
                      <a:pt x="719" y="719"/>
                      <a:pt x="719" y="719"/>
                      <a:pt x="719" y="719"/>
                    </a:cubicBezTo>
                    <a:cubicBezTo>
                      <a:pt x="825" y="700"/>
                      <a:pt x="918" y="636"/>
                      <a:pt x="975" y="546"/>
                    </a:cubicBezTo>
                    <a:cubicBezTo>
                      <a:pt x="1000" y="507"/>
                      <a:pt x="1018" y="462"/>
                      <a:pt x="1027" y="414"/>
                    </a:cubicBezTo>
                    <a:cubicBezTo>
                      <a:pt x="1027" y="414"/>
                      <a:pt x="1027" y="414"/>
                      <a:pt x="1027" y="414"/>
                    </a:cubicBezTo>
                    <a:cubicBezTo>
                      <a:pt x="1048" y="301"/>
                      <a:pt x="1037" y="199"/>
                      <a:pt x="928" y="192"/>
                    </a:cubicBezTo>
                    <a:cubicBezTo>
                      <a:pt x="928" y="192"/>
                      <a:pt x="928" y="192"/>
                      <a:pt x="928" y="192"/>
                    </a:cubicBezTo>
                    <a:moveTo>
                      <a:pt x="207" y="0"/>
                    </a:moveTo>
                    <a:cubicBezTo>
                      <a:pt x="142" y="11"/>
                      <a:pt x="94" y="42"/>
                      <a:pt x="61" y="86"/>
                    </a:cubicBezTo>
                    <a:cubicBezTo>
                      <a:pt x="80" y="81"/>
                      <a:pt x="102" y="79"/>
                      <a:pt x="126" y="79"/>
                    </a:cubicBezTo>
                    <a:cubicBezTo>
                      <a:pt x="150" y="79"/>
                      <a:pt x="177" y="81"/>
                      <a:pt x="207" y="87"/>
                    </a:cubicBezTo>
                    <a:cubicBezTo>
                      <a:pt x="207" y="0"/>
                      <a:pt x="207" y="0"/>
                      <a:pt x="207"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33" name="Freeform 6"/>
              <p:cNvSpPr>
                <a:spLocks noEditPoints="1"/>
              </p:cNvSpPr>
              <p:nvPr/>
            </p:nvSpPr>
            <p:spPr bwMode="auto">
              <a:xfrm>
                <a:off x="1055" y="1767"/>
                <a:ext cx="2193" cy="457"/>
              </a:xfrm>
              <a:custGeom>
                <a:avLst/>
                <a:gdLst>
                  <a:gd name="T0" fmla="*/ 857 w 926"/>
                  <a:gd name="T1" fmla="*/ 109 h 193"/>
                  <a:gd name="T2" fmla="*/ 857 w 926"/>
                  <a:gd name="T3" fmla="*/ 144 h 193"/>
                  <a:gd name="T4" fmla="*/ 926 w 926"/>
                  <a:gd name="T5" fmla="*/ 113 h 193"/>
                  <a:gd name="T6" fmla="*/ 921 w 926"/>
                  <a:gd name="T7" fmla="*/ 113 h 193"/>
                  <a:gd name="T8" fmla="*/ 857 w 926"/>
                  <a:gd name="T9" fmla="*/ 109 h 193"/>
                  <a:gd name="T10" fmla="*/ 124 w 926"/>
                  <a:gd name="T11" fmla="*/ 0 h 193"/>
                  <a:gd name="T12" fmla="*/ 59 w 926"/>
                  <a:gd name="T13" fmla="*/ 7 h 193"/>
                  <a:gd name="T14" fmla="*/ 59 w 926"/>
                  <a:gd name="T15" fmla="*/ 7 h 193"/>
                  <a:gd name="T16" fmla="*/ 0 w 926"/>
                  <a:gd name="T17" fmla="*/ 193 h 193"/>
                  <a:gd name="T18" fmla="*/ 50 w 926"/>
                  <a:gd name="T19" fmla="*/ 169 h 193"/>
                  <a:gd name="T20" fmla="*/ 68 w 926"/>
                  <a:gd name="T21" fmla="*/ 107 h 193"/>
                  <a:gd name="T22" fmla="*/ 70 w 926"/>
                  <a:gd name="T23" fmla="*/ 107 h 193"/>
                  <a:gd name="T24" fmla="*/ 89 w 926"/>
                  <a:gd name="T25" fmla="*/ 137 h 193"/>
                  <a:gd name="T26" fmla="*/ 82 w 926"/>
                  <a:gd name="T27" fmla="*/ 160 h 193"/>
                  <a:gd name="T28" fmla="*/ 205 w 926"/>
                  <a:gd name="T29" fmla="*/ 146 h 193"/>
                  <a:gd name="T30" fmla="*/ 205 w 926"/>
                  <a:gd name="T31" fmla="*/ 8 h 193"/>
                  <a:gd name="T32" fmla="*/ 124 w 926"/>
                  <a:gd name="T33"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6" h="193">
                    <a:moveTo>
                      <a:pt x="857" y="109"/>
                    </a:moveTo>
                    <a:cubicBezTo>
                      <a:pt x="857" y="144"/>
                      <a:pt x="857" y="144"/>
                      <a:pt x="857" y="144"/>
                    </a:cubicBezTo>
                    <a:cubicBezTo>
                      <a:pt x="883" y="134"/>
                      <a:pt x="906" y="124"/>
                      <a:pt x="926" y="113"/>
                    </a:cubicBezTo>
                    <a:cubicBezTo>
                      <a:pt x="924" y="113"/>
                      <a:pt x="923" y="113"/>
                      <a:pt x="921" y="113"/>
                    </a:cubicBezTo>
                    <a:cubicBezTo>
                      <a:pt x="898" y="112"/>
                      <a:pt x="877" y="111"/>
                      <a:pt x="857" y="109"/>
                    </a:cubicBezTo>
                    <a:moveTo>
                      <a:pt x="124" y="0"/>
                    </a:moveTo>
                    <a:cubicBezTo>
                      <a:pt x="100" y="0"/>
                      <a:pt x="78" y="2"/>
                      <a:pt x="59" y="7"/>
                    </a:cubicBezTo>
                    <a:cubicBezTo>
                      <a:pt x="59" y="7"/>
                      <a:pt x="59" y="7"/>
                      <a:pt x="59" y="7"/>
                    </a:cubicBezTo>
                    <a:cubicBezTo>
                      <a:pt x="23" y="55"/>
                      <a:pt x="4" y="119"/>
                      <a:pt x="0" y="193"/>
                    </a:cubicBezTo>
                    <a:cubicBezTo>
                      <a:pt x="15" y="183"/>
                      <a:pt x="32" y="175"/>
                      <a:pt x="50" y="169"/>
                    </a:cubicBezTo>
                    <a:cubicBezTo>
                      <a:pt x="59" y="138"/>
                      <a:pt x="68" y="107"/>
                      <a:pt x="68" y="107"/>
                    </a:cubicBezTo>
                    <a:cubicBezTo>
                      <a:pt x="69" y="107"/>
                      <a:pt x="69" y="107"/>
                      <a:pt x="70" y="107"/>
                    </a:cubicBezTo>
                    <a:cubicBezTo>
                      <a:pt x="82" y="107"/>
                      <a:pt x="89" y="137"/>
                      <a:pt x="89" y="137"/>
                    </a:cubicBezTo>
                    <a:cubicBezTo>
                      <a:pt x="82" y="160"/>
                      <a:pt x="82" y="160"/>
                      <a:pt x="82" y="160"/>
                    </a:cubicBezTo>
                    <a:cubicBezTo>
                      <a:pt x="119" y="151"/>
                      <a:pt x="161" y="147"/>
                      <a:pt x="205" y="146"/>
                    </a:cubicBezTo>
                    <a:cubicBezTo>
                      <a:pt x="205" y="8"/>
                      <a:pt x="205" y="8"/>
                      <a:pt x="205" y="8"/>
                    </a:cubicBezTo>
                    <a:cubicBezTo>
                      <a:pt x="175" y="2"/>
                      <a:pt x="148" y="0"/>
                      <a:pt x="124" y="0"/>
                    </a:cubicBezTo>
                  </a:path>
                </a:pathLst>
              </a:custGeom>
              <a:solidFill>
                <a:srgbClr val="F1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34" name="Freeform 7"/>
              <p:cNvSpPr/>
              <p:nvPr/>
            </p:nvSpPr>
            <p:spPr bwMode="auto">
              <a:xfrm>
                <a:off x="1105" y="2477"/>
                <a:ext cx="2377" cy="538"/>
              </a:xfrm>
              <a:custGeom>
                <a:avLst/>
                <a:gdLst>
                  <a:gd name="T0" fmla="*/ 265 w 1004"/>
                  <a:gd name="T1" fmla="*/ 0 h 227"/>
                  <a:gd name="T2" fmla="*/ 0 w 1004"/>
                  <a:gd name="T3" fmla="*/ 56 h 227"/>
                  <a:gd name="T4" fmla="*/ 1 w 1004"/>
                  <a:gd name="T5" fmla="*/ 61 h 227"/>
                  <a:gd name="T6" fmla="*/ 1 w 1004"/>
                  <a:gd name="T7" fmla="*/ 61 h 227"/>
                  <a:gd name="T8" fmla="*/ 1 w 1004"/>
                  <a:gd name="T9" fmla="*/ 61 h 227"/>
                  <a:gd name="T10" fmla="*/ 1 w 1004"/>
                  <a:gd name="T11" fmla="*/ 61 h 227"/>
                  <a:gd name="T12" fmla="*/ 1 w 1004"/>
                  <a:gd name="T13" fmla="*/ 62 h 227"/>
                  <a:gd name="T14" fmla="*/ 1 w 1004"/>
                  <a:gd name="T15" fmla="*/ 62 h 227"/>
                  <a:gd name="T16" fmla="*/ 1 w 1004"/>
                  <a:gd name="T17" fmla="*/ 83 h 227"/>
                  <a:gd name="T18" fmla="*/ 1 w 1004"/>
                  <a:gd name="T19" fmla="*/ 83 h 227"/>
                  <a:gd name="T20" fmla="*/ 1 w 1004"/>
                  <a:gd name="T21" fmla="*/ 83 h 227"/>
                  <a:gd name="T22" fmla="*/ 1 w 1004"/>
                  <a:gd name="T23" fmla="*/ 86 h 227"/>
                  <a:gd name="T24" fmla="*/ 78 w 1004"/>
                  <a:gd name="T25" fmla="*/ 217 h 227"/>
                  <a:gd name="T26" fmla="*/ 87 w 1004"/>
                  <a:gd name="T27" fmla="*/ 227 h 227"/>
                  <a:gd name="T28" fmla="*/ 463 w 1004"/>
                  <a:gd name="T29" fmla="*/ 138 h 227"/>
                  <a:gd name="T30" fmla="*/ 737 w 1004"/>
                  <a:gd name="T31" fmla="*/ 169 h 227"/>
                  <a:gd name="T32" fmla="*/ 847 w 1004"/>
                  <a:gd name="T33" fmla="*/ 182 h 227"/>
                  <a:gd name="T34" fmla="*/ 952 w 1004"/>
                  <a:gd name="T35" fmla="*/ 167 h 227"/>
                  <a:gd name="T36" fmla="*/ 1004 w 1004"/>
                  <a:gd name="T37" fmla="*/ 35 h 227"/>
                  <a:gd name="T38" fmla="*/ 811 w 1004"/>
                  <a:gd name="T39" fmla="*/ 74 h 227"/>
                  <a:gd name="T40" fmla="*/ 419 w 1004"/>
                  <a:gd name="T41" fmla="*/ 18 h 227"/>
                  <a:gd name="T42" fmla="*/ 265 w 1004"/>
                  <a:gd name="T4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4" h="227">
                    <a:moveTo>
                      <a:pt x="265" y="0"/>
                    </a:moveTo>
                    <a:cubicBezTo>
                      <a:pt x="142" y="0"/>
                      <a:pt x="48" y="34"/>
                      <a:pt x="0" y="56"/>
                    </a:cubicBezTo>
                    <a:cubicBezTo>
                      <a:pt x="1" y="58"/>
                      <a:pt x="1" y="59"/>
                      <a:pt x="1" y="61"/>
                    </a:cubicBezTo>
                    <a:cubicBezTo>
                      <a:pt x="1" y="61"/>
                      <a:pt x="1" y="61"/>
                      <a:pt x="1" y="61"/>
                    </a:cubicBezTo>
                    <a:cubicBezTo>
                      <a:pt x="1" y="61"/>
                      <a:pt x="1" y="61"/>
                      <a:pt x="1" y="61"/>
                    </a:cubicBezTo>
                    <a:cubicBezTo>
                      <a:pt x="1" y="61"/>
                      <a:pt x="1" y="61"/>
                      <a:pt x="1" y="61"/>
                    </a:cubicBezTo>
                    <a:cubicBezTo>
                      <a:pt x="1" y="62"/>
                      <a:pt x="1" y="62"/>
                      <a:pt x="1" y="62"/>
                    </a:cubicBezTo>
                    <a:cubicBezTo>
                      <a:pt x="1" y="62"/>
                      <a:pt x="1" y="62"/>
                      <a:pt x="1" y="62"/>
                    </a:cubicBezTo>
                    <a:cubicBezTo>
                      <a:pt x="1" y="83"/>
                      <a:pt x="1" y="83"/>
                      <a:pt x="1" y="83"/>
                    </a:cubicBezTo>
                    <a:cubicBezTo>
                      <a:pt x="1" y="83"/>
                      <a:pt x="1" y="83"/>
                      <a:pt x="1" y="83"/>
                    </a:cubicBezTo>
                    <a:cubicBezTo>
                      <a:pt x="1" y="83"/>
                      <a:pt x="1" y="83"/>
                      <a:pt x="1" y="83"/>
                    </a:cubicBezTo>
                    <a:cubicBezTo>
                      <a:pt x="1" y="84"/>
                      <a:pt x="1" y="85"/>
                      <a:pt x="1" y="86"/>
                    </a:cubicBezTo>
                    <a:cubicBezTo>
                      <a:pt x="18" y="134"/>
                      <a:pt x="44" y="179"/>
                      <a:pt x="78" y="217"/>
                    </a:cubicBezTo>
                    <a:cubicBezTo>
                      <a:pt x="81" y="220"/>
                      <a:pt x="84" y="224"/>
                      <a:pt x="87" y="227"/>
                    </a:cubicBezTo>
                    <a:cubicBezTo>
                      <a:pt x="196" y="164"/>
                      <a:pt x="327" y="138"/>
                      <a:pt x="463" y="138"/>
                    </a:cubicBezTo>
                    <a:cubicBezTo>
                      <a:pt x="554" y="138"/>
                      <a:pt x="647" y="149"/>
                      <a:pt x="737" y="169"/>
                    </a:cubicBezTo>
                    <a:cubicBezTo>
                      <a:pt x="778" y="178"/>
                      <a:pt x="814" y="182"/>
                      <a:pt x="847" y="182"/>
                    </a:cubicBezTo>
                    <a:cubicBezTo>
                      <a:pt x="888" y="182"/>
                      <a:pt x="922" y="176"/>
                      <a:pt x="952" y="167"/>
                    </a:cubicBezTo>
                    <a:cubicBezTo>
                      <a:pt x="977" y="128"/>
                      <a:pt x="995" y="83"/>
                      <a:pt x="1004" y="35"/>
                    </a:cubicBezTo>
                    <a:cubicBezTo>
                      <a:pt x="956" y="63"/>
                      <a:pt x="888" y="74"/>
                      <a:pt x="811" y="74"/>
                    </a:cubicBezTo>
                    <a:cubicBezTo>
                      <a:pt x="692" y="74"/>
                      <a:pt x="550" y="47"/>
                      <a:pt x="419" y="18"/>
                    </a:cubicBezTo>
                    <a:cubicBezTo>
                      <a:pt x="364" y="5"/>
                      <a:pt x="313" y="0"/>
                      <a:pt x="265" y="0"/>
                    </a:cubicBezTo>
                  </a:path>
                </a:pathLst>
              </a:custGeom>
              <a:solidFill>
                <a:srgbClr val="F1F6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35" name="Freeform 8"/>
              <p:cNvSpPr/>
              <p:nvPr/>
            </p:nvSpPr>
            <p:spPr bwMode="auto">
              <a:xfrm>
                <a:off x="416" y="992"/>
                <a:ext cx="1016" cy="289"/>
              </a:xfrm>
              <a:custGeom>
                <a:avLst/>
                <a:gdLst>
                  <a:gd name="T0" fmla="*/ 170 w 429"/>
                  <a:gd name="T1" fmla="*/ 0 h 122"/>
                  <a:gd name="T2" fmla="*/ 97 w 429"/>
                  <a:gd name="T3" fmla="*/ 55 h 122"/>
                  <a:gd name="T4" fmla="*/ 76 w 429"/>
                  <a:gd name="T5" fmla="*/ 50 h 122"/>
                  <a:gd name="T6" fmla="*/ 30 w 429"/>
                  <a:gd name="T7" fmla="*/ 85 h 122"/>
                  <a:gd name="T8" fmla="*/ 18 w 429"/>
                  <a:gd name="T9" fmla="*/ 85 h 122"/>
                  <a:gd name="T10" fmla="*/ 0 w 429"/>
                  <a:gd name="T11" fmla="*/ 103 h 122"/>
                  <a:gd name="T12" fmla="*/ 5 w 429"/>
                  <a:gd name="T13" fmla="*/ 116 h 122"/>
                  <a:gd name="T14" fmla="*/ 18 w 429"/>
                  <a:gd name="T15" fmla="*/ 122 h 122"/>
                  <a:gd name="T16" fmla="*/ 411 w 429"/>
                  <a:gd name="T17" fmla="*/ 122 h 122"/>
                  <a:gd name="T18" fmla="*/ 429 w 429"/>
                  <a:gd name="T19" fmla="*/ 103 h 122"/>
                  <a:gd name="T20" fmla="*/ 423 w 429"/>
                  <a:gd name="T21" fmla="*/ 90 h 122"/>
                  <a:gd name="T22" fmla="*/ 411 w 429"/>
                  <a:gd name="T23" fmla="*/ 85 h 122"/>
                  <a:gd name="T24" fmla="*/ 392 w 429"/>
                  <a:gd name="T25" fmla="*/ 85 h 122"/>
                  <a:gd name="T26" fmla="*/ 348 w 429"/>
                  <a:gd name="T27" fmla="*/ 56 h 122"/>
                  <a:gd name="T28" fmla="*/ 314 w 429"/>
                  <a:gd name="T29" fmla="*/ 70 h 122"/>
                  <a:gd name="T30" fmla="*/ 257 w 429"/>
                  <a:gd name="T31" fmla="*/ 37 h 122"/>
                  <a:gd name="T32" fmla="*/ 238 w 429"/>
                  <a:gd name="T33" fmla="*/ 40 h 122"/>
                  <a:gd name="T34" fmla="*/ 170 w 429"/>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9" h="122">
                    <a:moveTo>
                      <a:pt x="170" y="0"/>
                    </a:moveTo>
                    <a:cubicBezTo>
                      <a:pt x="135" y="0"/>
                      <a:pt x="106" y="23"/>
                      <a:pt x="97" y="55"/>
                    </a:cubicBezTo>
                    <a:cubicBezTo>
                      <a:pt x="91" y="52"/>
                      <a:pt x="84" y="50"/>
                      <a:pt x="76" y="50"/>
                    </a:cubicBezTo>
                    <a:cubicBezTo>
                      <a:pt x="54" y="50"/>
                      <a:pt x="36" y="65"/>
                      <a:pt x="30" y="85"/>
                    </a:cubicBezTo>
                    <a:cubicBezTo>
                      <a:pt x="18" y="85"/>
                      <a:pt x="18" y="85"/>
                      <a:pt x="18" y="85"/>
                    </a:cubicBezTo>
                    <a:cubicBezTo>
                      <a:pt x="8" y="85"/>
                      <a:pt x="0" y="93"/>
                      <a:pt x="0" y="103"/>
                    </a:cubicBezTo>
                    <a:cubicBezTo>
                      <a:pt x="0" y="108"/>
                      <a:pt x="2" y="113"/>
                      <a:pt x="5" y="116"/>
                    </a:cubicBezTo>
                    <a:cubicBezTo>
                      <a:pt x="8" y="120"/>
                      <a:pt x="13" y="122"/>
                      <a:pt x="18" y="122"/>
                    </a:cubicBezTo>
                    <a:cubicBezTo>
                      <a:pt x="411" y="122"/>
                      <a:pt x="411" y="122"/>
                      <a:pt x="411" y="122"/>
                    </a:cubicBezTo>
                    <a:cubicBezTo>
                      <a:pt x="421" y="122"/>
                      <a:pt x="429" y="113"/>
                      <a:pt x="429" y="103"/>
                    </a:cubicBezTo>
                    <a:cubicBezTo>
                      <a:pt x="429" y="98"/>
                      <a:pt x="427" y="94"/>
                      <a:pt x="423" y="90"/>
                    </a:cubicBezTo>
                    <a:cubicBezTo>
                      <a:pt x="420" y="87"/>
                      <a:pt x="416" y="85"/>
                      <a:pt x="411" y="85"/>
                    </a:cubicBezTo>
                    <a:cubicBezTo>
                      <a:pt x="392" y="85"/>
                      <a:pt x="392" y="85"/>
                      <a:pt x="392" y="85"/>
                    </a:cubicBezTo>
                    <a:cubicBezTo>
                      <a:pt x="385" y="68"/>
                      <a:pt x="368" y="56"/>
                      <a:pt x="348" y="56"/>
                    </a:cubicBezTo>
                    <a:cubicBezTo>
                      <a:pt x="335" y="56"/>
                      <a:pt x="323" y="61"/>
                      <a:pt x="314" y="70"/>
                    </a:cubicBezTo>
                    <a:cubicBezTo>
                      <a:pt x="303" y="50"/>
                      <a:pt x="281" y="37"/>
                      <a:pt x="257" y="37"/>
                    </a:cubicBezTo>
                    <a:cubicBezTo>
                      <a:pt x="250" y="37"/>
                      <a:pt x="244" y="38"/>
                      <a:pt x="238" y="40"/>
                    </a:cubicBezTo>
                    <a:cubicBezTo>
                      <a:pt x="225" y="16"/>
                      <a:pt x="200" y="0"/>
                      <a:pt x="170"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36" name="Freeform 9"/>
              <p:cNvSpPr/>
              <p:nvPr/>
            </p:nvSpPr>
            <p:spPr bwMode="auto">
              <a:xfrm>
                <a:off x="1919" y="1132"/>
                <a:ext cx="659" cy="187"/>
              </a:xfrm>
              <a:custGeom>
                <a:avLst/>
                <a:gdLst>
                  <a:gd name="T0" fmla="*/ 168 w 278"/>
                  <a:gd name="T1" fmla="*/ 0 h 79"/>
                  <a:gd name="T2" fmla="*/ 124 w 278"/>
                  <a:gd name="T3" fmla="*/ 26 h 79"/>
                  <a:gd name="T4" fmla="*/ 112 w 278"/>
                  <a:gd name="T5" fmla="*/ 24 h 79"/>
                  <a:gd name="T6" fmla="*/ 75 w 278"/>
                  <a:gd name="T7" fmla="*/ 45 h 79"/>
                  <a:gd name="T8" fmla="*/ 53 w 278"/>
                  <a:gd name="T9" fmla="*/ 36 h 79"/>
                  <a:gd name="T10" fmla="*/ 24 w 278"/>
                  <a:gd name="T11" fmla="*/ 55 h 79"/>
                  <a:gd name="T12" fmla="*/ 12 w 278"/>
                  <a:gd name="T13" fmla="*/ 55 h 79"/>
                  <a:gd name="T14" fmla="*/ 4 w 278"/>
                  <a:gd name="T15" fmla="*/ 58 h 79"/>
                  <a:gd name="T16" fmla="*/ 0 w 278"/>
                  <a:gd name="T17" fmla="*/ 67 h 79"/>
                  <a:gd name="T18" fmla="*/ 12 w 278"/>
                  <a:gd name="T19" fmla="*/ 79 h 79"/>
                  <a:gd name="T20" fmla="*/ 267 w 278"/>
                  <a:gd name="T21" fmla="*/ 79 h 79"/>
                  <a:gd name="T22" fmla="*/ 275 w 278"/>
                  <a:gd name="T23" fmla="*/ 75 h 79"/>
                  <a:gd name="T24" fmla="*/ 278 w 278"/>
                  <a:gd name="T25" fmla="*/ 67 h 79"/>
                  <a:gd name="T26" fmla="*/ 267 w 278"/>
                  <a:gd name="T27" fmla="*/ 55 h 79"/>
                  <a:gd name="T28" fmla="*/ 259 w 278"/>
                  <a:gd name="T29" fmla="*/ 55 h 79"/>
                  <a:gd name="T30" fmla="*/ 229 w 278"/>
                  <a:gd name="T31" fmla="*/ 32 h 79"/>
                  <a:gd name="T32" fmla="*/ 215 w 278"/>
                  <a:gd name="T33" fmla="*/ 36 h 79"/>
                  <a:gd name="T34" fmla="*/ 168 w 278"/>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79">
                    <a:moveTo>
                      <a:pt x="168" y="0"/>
                    </a:moveTo>
                    <a:cubicBezTo>
                      <a:pt x="149" y="0"/>
                      <a:pt x="133" y="10"/>
                      <a:pt x="124" y="26"/>
                    </a:cubicBezTo>
                    <a:cubicBezTo>
                      <a:pt x="120" y="25"/>
                      <a:pt x="116" y="24"/>
                      <a:pt x="112" y="24"/>
                    </a:cubicBezTo>
                    <a:cubicBezTo>
                      <a:pt x="96" y="24"/>
                      <a:pt x="82" y="33"/>
                      <a:pt x="75" y="45"/>
                    </a:cubicBezTo>
                    <a:cubicBezTo>
                      <a:pt x="69" y="40"/>
                      <a:pt x="61" y="36"/>
                      <a:pt x="53" y="36"/>
                    </a:cubicBezTo>
                    <a:cubicBezTo>
                      <a:pt x="40" y="36"/>
                      <a:pt x="29" y="44"/>
                      <a:pt x="24" y="55"/>
                    </a:cubicBezTo>
                    <a:cubicBezTo>
                      <a:pt x="12" y="55"/>
                      <a:pt x="12" y="55"/>
                      <a:pt x="12" y="55"/>
                    </a:cubicBezTo>
                    <a:cubicBezTo>
                      <a:pt x="9" y="55"/>
                      <a:pt x="6" y="56"/>
                      <a:pt x="4" y="58"/>
                    </a:cubicBezTo>
                    <a:cubicBezTo>
                      <a:pt x="2" y="60"/>
                      <a:pt x="0" y="63"/>
                      <a:pt x="0" y="67"/>
                    </a:cubicBezTo>
                    <a:cubicBezTo>
                      <a:pt x="0" y="73"/>
                      <a:pt x="6" y="79"/>
                      <a:pt x="12" y="79"/>
                    </a:cubicBezTo>
                    <a:cubicBezTo>
                      <a:pt x="267" y="79"/>
                      <a:pt x="267" y="79"/>
                      <a:pt x="267" y="79"/>
                    </a:cubicBezTo>
                    <a:cubicBezTo>
                      <a:pt x="270" y="79"/>
                      <a:pt x="273" y="77"/>
                      <a:pt x="275" y="75"/>
                    </a:cubicBezTo>
                    <a:cubicBezTo>
                      <a:pt x="277" y="73"/>
                      <a:pt x="278" y="70"/>
                      <a:pt x="278" y="67"/>
                    </a:cubicBezTo>
                    <a:cubicBezTo>
                      <a:pt x="278" y="60"/>
                      <a:pt x="273" y="55"/>
                      <a:pt x="267" y="55"/>
                    </a:cubicBezTo>
                    <a:cubicBezTo>
                      <a:pt x="259" y="55"/>
                      <a:pt x="259" y="55"/>
                      <a:pt x="259" y="55"/>
                    </a:cubicBezTo>
                    <a:cubicBezTo>
                      <a:pt x="255" y="42"/>
                      <a:pt x="243" y="32"/>
                      <a:pt x="229" y="32"/>
                    </a:cubicBezTo>
                    <a:cubicBezTo>
                      <a:pt x="224" y="32"/>
                      <a:pt x="219" y="34"/>
                      <a:pt x="215" y="36"/>
                    </a:cubicBezTo>
                    <a:cubicBezTo>
                      <a:pt x="209" y="15"/>
                      <a:pt x="190" y="0"/>
                      <a:pt x="168"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37" name="Freeform 10"/>
              <p:cNvSpPr>
                <a:spLocks noEditPoints="1"/>
              </p:cNvSpPr>
              <p:nvPr/>
            </p:nvSpPr>
            <p:spPr bwMode="auto">
              <a:xfrm>
                <a:off x="792" y="1757"/>
                <a:ext cx="244" cy="246"/>
              </a:xfrm>
              <a:custGeom>
                <a:avLst/>
                <a:gdLst>
                  <a:gd name="T0" fmla="*/ 51 w 103"/>
                  <a:gd name="T1" fmla="*/ 68 h 104"/>
                  <a:gd name="T2" fmla="*/ 44 w 103"/>
                  <a:gd name="T3" fmla="*/ 66 h 104"/>
                  <a:gd name="T4" fmla="*/ 36 w 103"/>
                  <a:gd name="T5" fmla="*/ 46 h 104"/>
                  <a:gd name="T6" fmla="*/ 51 w 103"/>
                  <a:gd name="T7" fmla="*/ 37 h 104"/>
                  <a:gd name="T8" fmla="*/ 57 w 103"/>
                  <a:gd name="T9" fmla="*/ 38 h 104"/>
                  <a:gd name="T10" fmla="*/ 65 w 103"/>
                  <a:gd name="T11" fmla="*/ 58 h 104"/>
                  <a:gd name="T12" fmla="*/ 51 w 103"/>
                  <a:gd name="T13" fmla="*/ 68 h 104"/>
                  <a:gd name="T14" fmla="*/ 39 w 103"/>
                  <a:gd name="T15" fmla="*/ 0 h 104"/>
                  <a:gd name="T16" fmla="*/ 23 w 103"/>
                  <a:gd name="T17" fmla="*/ 6 h 104"/>
                  <a:gd name="T18" fmla="*/ 29 w 103"/>
                  <a:gd name="T19" fmla="*/ 21 h 104"/>
                  <a:gd name="T20" fmla="*/ 21 w 103"/>
                  <a:gd name="T21" fmla="*/ 28 h 104"/>
                  <a:gd name="T22" fmla="*/ 7 w 103"/>
                  <a:gd name="T23" fmla="*/ 22 h 104"/>
                  <a:gd name="T24" fmla="*/ 0 w 103"/>
                  <a:gd name="T25" fmla="*/ 37 h 104"/>
                  <a:gd name="T26" fmla="*/ 14 w 103"/>
                  <a:gd name="T27" fmla="*/ 43 h 104"/>
                  <a:gd name="T28" fmla="*/ 13 w 103"/>
                  <a:gd name="T29" fmla="*/ 58 h 104"/>
                  <a:gd name="T30" fmla="*/ 0 w 103"/>
                  <a:gd name="T31" fmla="*/ 63 h 104"/>
                  <a:gd name="T32" fmla="*/ 6 w 103"/>
                  <a:gd name="T33" fmla="*/ 79 h 104"/>
                  <a:gd name="T34" fmla="*/ 20 w 103"/>
                  <a:gd name="T35" fmla="*/ 74 h 104"/>
                  <a:gd name="T36" fmla="*/ 29 w 103"/>
                  <a:gd name="T37" fmla="*/ 83 h 104"/>
                  <a:gd name="T38" fmla="*/ 23 w 103"/>
                  <a:gd name="T39" fmla="*/ 97 h 104"/>
                  <a:gd name="T40" fmla="*/ 38 w 103"/>
                  <a:gd name="T41" fmla="*/ 104 h 104"/>
                  <a:gd name="T42" fmla="*/ 45 w 103"/>
                  <a:gd name="T43" fmla="*/ 89 h 104"/>
                  <a:gd name="T44" fmla="*/ 50 w 103"/>
                  <a:gd name="T45" fmla="*/ 90 h 104"/>
                  <a:gd name="T46" fmla="*/ 59 w 103"/>
                  <a:gd name="T47" fmla="*/ 89 h 104"/>
                  <a:gd name="T48" fmla="*/ 65 w 103"/>
                  <a:gd name="T49" fmla="*/ 104 h 104"/>
                  <a:gd name="T50" fmla="*/ 80 w 103"/>
                  <a:gd name="T51" fmla="*/ 98 h 104"/>
                  <a:gd name="T52" fmla="*/ 74 w 103"/>
                  <a:gd name="T53" fmla="*/ 82 h 104"/>
                  <a:gd name="T54" fmla="*/ 82 w 103"/>
                  <a:gd name="T55" fmla="*/ 74 h 104"/>
                  <a:gd name="T56" fmla="*/ 95 w 103"/>
                  <a:gd name="T57" fmla="*/ 80 h 104"/>
                  <a:gd name="T58" fmla="*/ 102 w 103"/>
                  <a:gd name="T59" fmla="*/ 64 h 104"/>
                  <a:gd name="T60" fmla="*/ 88 w 103"/>
                  <a:gd name="T61" fmla="*/ 58 h 104"/>
                  <a:gd name="T62" fmla="*/ 88 w 103"/>
                  <a:gd name="T63" fmla="*/ 48 h 104"/>
                  <a:gd name="T64" fmla="*/ 103 w 103"/>
                  <a:gd name="T65" fmla="*/ 42 h 104"/>
                  <a:gd name="T66" fmla="*/ 97 w 103"/>
                  <a:gd name="T67" fmla="*/ 26 h 104"/>
                  <a:gd name="T68" fmla="*/ 83 w 103"/>
                  <a:gd name="T69" fmla="*/ 32 h 104"/>
                  <a:gd name="T70" fmla="*/ 74 w 103"/>
                  <a:gd name="T71" fmla="*/ 23 h 104"/>
                  <a:gd name="T72" fmla="*/ 81 w 103"/>
                  <a:gd name="T73" fmla="*/ 9 h 104"/>
                  <a:gd name="T74" fmla="*/ 65 w 103"/>
                  <a:gd name="T75" fmla="*/ 2 h 104"/>
                  <a:gd name="T76" fmla="*/ 59 w 103"/>
                  <a:gd name="T77" fmla="*/ 15 h 104"/>
                  <a:gd name="T78" fmla="*/ 51 w 103"/>
                  <a:gd name="T79" fmla="*/ 14 h 104"/>
                  <a:gd name="T80" fmla="*/ 44 w 103"/>
                  <a:gd name="T81" fmla="*/ 15 h 104"/>
                  <a:gd name="T82" fmla="*/ 39 w 103"/>
                  <a:gd name="T8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 h="104">
                    <a:moveTo>
                      <a:pt x="51" y="68"/>
                    </a:moveTo>
                    <a:cubicBezTo>
                      <a:pt x="48" y="68"/>
                      <a:pt x="46" y="67"/>
                      <a:pt x="44" y="66"/>
                    </a:cubicBezTo>
                    <a:cubicBezTo>
                      <a:pt x="36" y="63"/>
                      <a:pt x="33" y="54"/>
                      <a:pt x="36" y="46"/>
                    </a:cubicBezTo>
                    <a:cubicBezTo>
                      <a:pt x="39" y="40"/>
                      <a:pt x="45" y="37"/>
                      <a:pt x="51" y="37"/>
                    </a:cubicBezTo>
                    <a:cubicBezTo>
                      <a:pt x="53" y="37"/>
                      <a:pt x="55" y="37"/>
                      <a:pt x="57" y="38"/>
                    </a:cubicBezTo>
                    <a:cubicBezTo>
                      <a:pt x="65" y="42"/>
                      <a:pt x="68" y="51"/>
                      <a:pt x="65" y="58"/>
                    </a:cubicBezTo>
                    <a:cubicBezTo>
                      <a:pt x="62" y="64"/>
                      <a:pt x="56" y="68"/>
                      <a:pt x="51" y="68"/>
                    </a:cubicBezTo>
                    <a:moveTo>
                      <a:pt x="39" y="0"/>
                    </a:moveTo>
                    <a:cubicBezTo>
                      <a:pt x="23" y="6"/>
                      <a:pt x="23" y="6"/>
                      <a:pt x="23" y="6"/>
                    </a:cubicBezTo>
                    <a:cubicBezTo>
                      <a:pt x="29" y="21"/>
                      <a:pt x="29" y="21"/>
                      <a:pt x="29" y="21"/>
                    </a:cubicBezTo>
                    <a:cubicBezTo>
                      <a:pt x="26" y="23"/>
                      <a:pt x="23" y="26"/>
                      <a:pt x="21" y="28"/>
                    </a:cubicBezTo>
                    <a:cubicBezTo>
                      <a:pt x="7" y="22"/>
                      <a:pt x="7" y="22"/>
                      <a:pt x="7" y="22"/>
                    </a:cubicBezTo>
                    <a:cubicBezTo>
                      <a:pt x="0" y="37"/>
                      <a:pt x="0" y="37"/>
                      <a:pt x="0" y="37"/>
                    </a:cubicBezTo>
                    <a:cubicBezTo>
                      <a:pt x="14" y="43"/>
                      <a:pt x="14" y="43"/>
                      <a:pt x="14" y="43"/>
                    </a:cubicBezTo>
                    <a:cubicBezTo>
                      <a:pt x="13" y="48"/>
                      <a:pt x="12" y="54"/>
                      <a:pt x="13" y="58"/>
                    </a:cubicBezTo>
                    <a:cubicBezTo>
                      <a:pt x="0" y="63"/>
                      <a:pt x="0" y="63"/>
                      <a:pt x="0" y="63"/>
                    </a:cubicBezTo>
                    <a:cubicBezTo>
                      <a:pt x="6" y="79"/>
                      <a:pt x="6" y="79"/>
                      <a:pt x="6" y="79"/>
                    </a:cubicBezTo>
                    <a:cubicBezTo>
                      <a:pt x="20" y="74"/>
                      <a:pt x="20" y="74"/>
                      <a:pt x="20" y="74"/>
                    </a:cubicBezTo>
                    <a:cubicBezTo>
                      <a:pt x="22" y="78"/>
                      <a:pt x="25" y="81"/>
                      <a:pt x="29" y="83"/>
                    </a:cubicBezTo>
                    <a:cubicBezTo>
                      <a:pt x="23" y="97"/>
                      <a:pt x="23" y="97"/>
                      <a:pt x="23" y="97"/>
                    </a:cubicBezTo>
                    <a:cubicBezTo>
                      <a:pt x="38" y="104"/>
                      <a:pt x="38" y="104"/>
                      <a:pt x="38" y="104"/>
                    </a:cubicBezTo>
                    <a:cubicBezTo>
                      <a:pt x="45" y="89"/>
                      <a:pt x="45" y="89"/>
                      <a:pt x="45" y="89"/>
                    </a:cubicBezTo>
                    <a:cubicBezTo>
                      <a:pt x="47" y="90"/>
                      <a:pt x="49" y="90"/>
                      <a:pt x="50" y="90"/>
                    </a:cubicBezTo>
                    <a:cubicBezTo>
                      <a:pt x="53" y="90"/>
                      <a:pt x="56" y="90"/>
                      <a:pt x="59" y="89"/>
                    </a:cubicBezTo>
                    <a:cubicBezTo>
                      <a:pt x="65" y="104"/>
                      <a:pt x="65" y="104"/>
                      <a:pt x="65" y="104"/>
                    </a:cubicBezTo>
                    <a:cubicBezTo>
                      <a:pt x="80" y="98"/>
                      <a:pt x="80" y="98"/>
                      <a:pt x="80" y="98"/>
                    </a:cubicBezTo>
                    <a:cubicBezTo>
                      <a:pt x="74" y="82"/>
                      <a:pt x="74" y="82"/>
                      <a:pt x="74" y="82"/>
                    </a:cubicBezTo>
                    <a:cubicBezTo>
                      <a:pt x="77" y="79"/>
                      <a:pt x="79" y="77"/>
                      <a:pt x="82" y="74"/>
                    </a:cubicBezTo>
                    <a:cubicBezTo>
                      <a:pt x="95" y="80"/>
                      <a:pt x="95" y="80"/>
                      <a:pt x="95" y="80"/>
                    </a:cubicBezTo>
                    <a:cubicBezTo>
                      <a:pt x="102" y="64"/>
                      <a:pt x="102" y="64"/>
                      <a:pt x="102" y="64"/>
                    </a:cubicBezTo>
                    <a:cubicBezTo>
                      <a:pt x="88" y="58"/>
                      <a:pt x="88" y="58"/>
                      <a:pt x="88" y="58"/>
                    </a:cubicBezTo>
                    <a:cubicBezTo>
                      <a:pt x="88" y="55"/>
                      <a:pt x="88" y="51"/>
                      <a:pt x="88" y="48"/>
                    </a:cubicBezTo>
                    <a:cubicBezTo>
                      <a:pt x="103" y="42"/>
                      <a:pt x="103" y="42"/>
                      <a:pt x="103" y="42"/>
                    </a:cubicBezTo>
                    <a:cubicBezTo>
                      <a:pt x="97" y="26"/>
                      <a:pt x="97" y="26"/>
                      <a:pt x="97" y="26"/>
                    </a:cubicBezTo>
                    <a:cubicBezTo>
                      <a:pt x="83" y="32"/>
                      <a:pt x="83" y="32"/>
                      <a:pt x="83" y="32"/>
                    </a:cubicBezTo>
                    <a:cubicBezTo>
                      <a:pt x="80" y="28"/>
                      <a:pt x="78" y="25"/>
                      <a:pt x="74" y="23"/>
                    </a:cubicBezTo>
                    <a:cubicBezTo>
                      <a:pt x="81" y="9"/>
                      <a:pt x="81" y="9"/>
                      <a:pt x="81" y="9"/>
                    </a:cubicBezTo>
                    <a:cubicBezTo>
                      <a:pt x="65" y="2"/>
                      <a:pt x="65" y="2"/>
                      <a:pt x="65" y="2"/>
                    </a:cubicBezTo>
                    <a:cubicBezTo>
                      <a:pt x="59" y="15"/>
                      <a:pt x="59" y="15"/>
                      <a:pt x="59" y="15"/>
                    </a:cubicBezTo>
                    <a:cubicBezTo>
                      <a:pt x="56" y="15"/>
                      <a:pt x="53" y="14"/>
                      <a:pt x="51" y="14"/>
                    </a:cubicBezTo>
                    <a:cubicBezTo>
                      <a:pt x="48" y="14"/>
                      <a:pt x="46" y="14"/>
                      <a:pt x="44" y="15"/>
                    </a:cubicBezTo>
                    <a:cubicBezTo>
                      <a:pt x="39" y="0"/>
                      <a:pt x="39" y="0"/>
                      <a:pt x="39"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38" name="Freeform 11"/>
              <p:cNvSpPr>
                <a:spLocks noEditPoints="1"/>
              </p:cNvSpPr>
              <p:nvPr/>
            </p:nvSpPr>
            <p:spPr bwMode="auto">
              <a:xfrm>
                <a:off x="795" y="2032"/>
                <a:ext cx="132" cy="135"/>
              </a:xfrm>
              <a:custGeom>
                <a:avLst/>
                <a:gdLst>
                  <a:gd name="T0" fmla="*/ 27 w 56"/>
                  <a:gd name="T1" fmla="*/ 37 h 57"/>
                  <a:gd name="T2" fmla="*/ 24 w 56"/>
                  <a:gd name="T3" fmla="*/ 36 h 57"/>
                  <a:gd name="T4" fmla="*/ 19 w 56"/>
                  <a:gd name="T5" fmla="*/ 25 h 57"/>
                  <a:gd name="T6" fmla="*/ 27 w 56"/>
                  <a:gd name="T7" fmla="*/ 20 h 57"/>
                  <a:gd name="T8" fmla="*/ 31 w 56"/>
                  <a:gd name="T9" fmla="*/ 21 h 57"/>
                  <a:gd name="T10" fmla="*/ 35 w 56"/>
                  <a:gd name="T11" fmla="*/ 32 h 57"/>
                  <a:gd name="T12" fmla="*/ 27 w 56"/>
                  <a:gd name="T13" fmla="*/ 37 h 57"/>
                  <a:gd name="T14" fmla="*/ 21 w 56"/>
                  <a:gd name="T15" fmla="*/ 0 h 57"/>
                  <a:gd name="T16" fmla="*/ 12 w 56"/>
                  <a:gd name="T17" fmla="*/ 3 h 57"/>
                  <a:gd name="T18" fmla="*/ 15 w 56"/>
                  <a:gd name="T19" fmla="*/ 12 h 57"/>
                  <a:gd name="T20" fmla="*/ 11 w 56"/>
                  <a:gd name="T21" fmla="*/ 16 h 57"/>
                  <a:gd name="T22" fmla="*/ 3 w 56"/>
                  <a:gd name="T23" fmla="*/ 12 h 57"/>
                  <a:gd name="T24" fmla="*/ 0 w 56"/>
                  <a:gd name="T25" fmla="*/ 21 h 57"/>
                  <a:gd name="T26" fmla="*/ 7 w 56"/>
                  <a:gd name="T27" fmla="*/ 24 h 57"/>
                  <a:gd name="T28" fmla="*/ 7 w 56"/>
                  <a:gd name="T29" fmla="*/ 32 h 57"/>
                  <a:gd name="T30" fmla="*/ 0 w 56"/>
                  <a:gd name="T31" fmla="*/ 35 h 57"/>
                  <a:gd name="T32" fmla="*/ 3 w 56"/>
                  <a:gd name="T33" fmla="*/ 43 h 57"/>
                  <a:gd name="T34" fmla="*/ 10 w 56"/>
                  <a:gd name="T35" fmla="*/ 41 h 57"/>
                  <a:gd name="T36" fmla="*/ 15 w 56"/>
                  <a:gd name="T37" fmla="*/ 46 h 57"/>
                  <a:gd name="T38" fmla="*/ 12 w 56"/>
                  <a:gd name="T39" fmla="*/ 53 h 57"/>
                  <a:gd name="T40" fmla="*/ 20 w 56"/>
                  <a:gd name="T41" fmla="*/ 57 h 57"/>
                  <a:gd name="T42" fmla="*/ 24 w 56"/>
                  <a:gd name="T43" fmla="*/ 49 h 57"/>
                  <a:gd name="T44" fmla="*/ 27 w 56"/>
                  <a:gd name="T45" fmla="*/ 49 h 57"/>
                  <a:gd name="T46" fmla="*/ 32 w 56"/>
                  <a:gd name="T47" fmla="*/ 49 h 57"/>
                  <a:gd name="T48" fmla="*/ 35 w 56"/>
                  <a:gd name="T49" fmla="*/ 57 h 57"/>
                  <a:gd name="T50" fmla="*/ 43 w 56"/>
                  <a:gd name="T51" fmla="*/ 54 h 57"/>
                  <a:gd name="T52" fmla="*/ 40 w 56"/>
                  <a:gd name="T53" fmla="*/ 45 h 57"/>
                  <a:gd name="T54" fmla="*/ 44 w 56"/>
                  <a:gd name="T55" fmla="*/ 40 h 57"/>
                  <a:gd name="T56" fmla="*/ 51 w 56"/>
                  <a:gd name="T57" fmla="*/ 44 h 57"/>
                  <a:gd name="T58" fmla="*/ 55 w 56"/>
                  <a:gd name="T59" fmla="*/ 35 h 57"/>
                  <a:gd name="T60" fmla="*/ 48 w 56"/>
                  <a:gd name="T61" fmla="*/ 32 h 57"/>
                  <a:gd name="T62" fmla="*/ 48 w 56"/>
                  <a:gd name="T63" fmla="*/ 26 h 57"/>
                  <a:gd name="T64" fmla="*/ 56 w 56"/>
                  <a:gd name="T65" fmla="*/ 23 h 57"/>
                  <a:gd name="T66" fmla="*/ 53 w 56"/>
                  <a:gd name="T67" fmla="*/ 14 h 57"/>
                  <a:gd name="T68" fmla="*/ 45 w 56"/>
                  <a:gd name="T69" fmla="*/ 18 h 57"/>
                  <a:gd name="T70" fmla="*/ 40 w 56"/>
                  <a:gd name="T71" fmla="*/ 13 h 57"/>
                  <a:gd name="T72" fmla="*/ 44 w 56"/>
                  <a:gd name="T73" fmla="*/ 5 h 57"/>
                  <a:gd name="T74" fmla="*/ 35 w 56"/>
                  <a:gd name="T75" fmla="*/ 1 h 57"/>
                  <a:gd name="T76" fmla="*/ 32 w 56"/>
                  <a:gd name="T77" fmla="*/ 8 h 57"/>
                  <a:gd name="T78" fmla="*/ 27 w 56"/>
                  <a:gd name="T79" fmla="*/ 8 h 57"/>
                  <a:gd name="T80" fmla="*/ 24 w 56"/>
                  <a:gd name="T81" fmla="*/ 8 h 57"/>
                  <a:gd name="T82" fmla="*/ 21 w 56"/>
                  <a:gd name="T8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57">
                    <a:moveTo>
                      <a:pt x="27" y="37"/>
                    </a:moveTo>
                    <a:cubicBezTo>
                      <a:pt x="26" y="37"/>
                      <a:pt x="25" y="37"/>
                      <a:pt x="24" y="36"/>
                    </a:cubicBezTo>
                    <a:cubicBezTo>
                      <a:pt x="19" y="34"/>
                      <a:pt x="18" y="29"/>
                      <a:pt x="19" y="25"/>
                    </a:cubicBezTo>
                    <a:cubicBezTo>
                      <a:pt x="21" y="22"/>
                      <a:pt x="24" y="20"/>
                      <a:pt x="27" y="20"/>
                    </a:cubicBezTo>
                    <a:cubicBezTo>
                      <a:pt x="28" y="20"/>
                      <a:pt x="29" y="20"/>
                      <a:pt x="31" y="21"/>
                    </a:cubicBezTo>
                    <a:cubicBezTo>
                      <a:pt x="35" y="23"/>
                      <a:pt x="37" y="28"/>
                      <a:pt x="35" y="32"/>
                    </a:cubicBezTo>
                    <a:cubicBezTo>
                      <a:pt x="33" y="35"/>
                      <a:pt x="30" y="37"/>
                      <a:pt x="27" y="37"/>
                    </a:cubicBezTo>
                    <a:moveTo>
                      <a:pt x="21" y="0"/>
                    </a:moveTo>
                    <a:cubicBezTo>
                      <a:pt x="12" y="3"/>
                      <a:pt x="12" y="3"/>
                      <a:pt x="12" y="3"/>
                    </a:cubicBezTo>
                    <a:cubicBezTo>
                      <a:pt x="15" y="12"/>
                      <a:pt x="15" y="12"/>
                      <a:pt x="15" y="12"/>
                    </a:cubicBezTo>
                    <a:cubicBezTo>
                      <a:pt x="14" y="13"/>
                      <a:pt x="12" y="14"/>
                      <a:pt x="11" y="16"/>
                    </a:cubicBezTo>
                    <a:cubicBezTo>
                      <a:pt x="3" y="12"/>
                      <a:pt x="3" y="12"/>
                      <a:pt x="3" y="12"/>
                    </a:cubicBezTo>
                    <a:cubicBezTo>
                      <a:pt x="0" y="21"/>
                      <a:pt x="0" y="21"/>
                      <a:pt x="0" y="21"/>
                    </a:cubicBezTo>
                    <a:cubicBezTo>
                      <a:pt x="7" y="24"/>
                      <a:pt x="7" y="24"/>
                      <a:pt x="7" y="24"/>
                    </a:cubicBezTo>
                    <a:cubicBezTo>
                      <a:pt x="6" y="27"/>
                      <a:pt x="6" y="29"/>
                      <a:pt x="7" y="32"/>
                    </a:cubicBezTo>
                    <a:cubicBezTo>
                      <a:pt x="0" y="35"/>
                      <a:pt x="0" y="35"/>
                      <a:pt x="0" y="35"/>
                    </a:cubicBezTo>
                    <a:cubicBezTo>
                      <a:pt x="3" y="43"/>
                      <a:pt x="3" y="43"/>
                      <a:pt x="3" y="43"/>
                    </a:cubicBezTo>
                    <a:cubicBezTo>
                      <a:pt x="10" y="41"/>
                      <a:pt x="10" y="41"/>
                      <a:pt x="10" y="41"/>
                    </a:cubicBezTo>
                    <a:cubicBezTo>
                      <a:pt x="12" y="42"/>
                      <a:pt x="13" y="44"/>
                      <a:pt x="15" y="46"/>
                    </a:cubicBezTo>
                    <a:cubicBezTo>
                      <a:pt x="12" y="53"/>
                      <a:pt x="12" y="53"/>
                      <a:pt x="12" y="53"/>
                    </a:cubicBezTo>
                    <a:cubicBezTo>
                      <a:pt x="20" y="57"/>
                      <a:pt x="20" y="57"/>
                      <a:pt x="20" y="57"/>
                    </a:cubicBezTo>
                    <a:cubicBezTo>
                      <a:pt x="24" y="49"/>
                      <a:pt x="24" y="49"/>
                      <a:pt x="24" y="49"/>
                    </a:cubicBezTo>
                    <a:cubicBezTo>
                      <a:pt x="25" y="49"/>
                      <a:pt x="26" y="49"/>
                      <a:pt x="27" y="49"/>
                    </a:cubicBezTo>
                    <a:cubicBezTo>
                      <a:pt x="29" y="49"/>
                      <a:pt x="30" y="49"/>
                      <a:pt x="32" y="49"/>
                    </a:cubicBezTo>
                    <a:cubicBezTo>
                      <a:pt x="35" y="57"/>
                      <a:pt x="35" y="57"/>
                      <a:pt x="35" y="57"/>
                    </a:cubicBezTo>
                    <a:cubicBezTo>
                      <a:pt x="43" y="54"/>
                      <a:pt x="43" y="54"/>
                      <a:pt x="43" y="54"/>
                    </a:cubicBezTo>
                    <a:cubicBezTo>
                      <a:pt x="40" y="45"/>
                      <a:pt x="40" y="45"/>
                      <a:pt x="40" y="45"/>
                    </a:cubicBezTo>
                    <a:cubicBezTo>
                      <a:pt x="42" y="44"/>
                      <a:pt x="43" y="42"/>
                      <a:pt x="44" y="40"/>
                    </a:cubicBezTo>
                    <a:cubicBezTo>
                      <a:pt x="51" y="44"/>
                      <a:pt x="51" y="44"/>
                      <a:pt x="51" y="44"/>
                    </a:cubicBezTo>
                    <a:cubicBezTo>
                      <a:pt x="55" y="35"/>
                      <a:pt x="55" y="35"/>
                      <a:pt x="55" y="35"/>
                    </a:cubicBezTo>
                    <a:cubicBezTo>
                      <a:pt x="48" y="32"/>
                      <a:pt x="48" y="32"/>
                      <a:pt x="48" y="32"/>
                    </a:cubicBezTo>
                    <a:cubicBezTo>
                      <a:pt x="48" y="30"/>
                      <a:pt x="48" y="28"/>
                      <a:pt x="48" y="26"/>
                    </a:cubicBezTo>
                    <a:cubicBezTo>
                      <a:pt x="56" y="23"/>
                      <a:pt x="56" y="23"/>
                      <a:pt x="56" y="23"/>
                    </a:cubicBezTo>
                    <a:cubicBezTo>
                      <a:pt x="53" y="14"/>
                      <a:pt x="53" y="14"/>
                      <a:pt x="53" y="14"/>
                    </a:cubicBezTo>
                    <a:cubicBezTo>
                      <a:pt x="45" y="18"/>
                      <a:pt x="45" y="18"/>
                      <a:pt x="45" y="18"/>
                    </a:cubicBezTo>
                    <a:cubicBezTo>
                      <a:pt x="43" y="16"/>
                      <a:pt x="42" y="14"/>
                      <a:pt x="40" y="13"/>
                    </a:cubicBezTo>
                    <a:cubicBezTo>
                      <a:pt x="44" y="5"/>
                      <a:pt x="44" y="5"/>
                      <a:pt x="44" y="5"/>
                    </a:cubicBezTo>
                    <a:cubicBezTo>
                      <a:pt x="35" y="1"/>
                      <a:pt x="35" y="1"/>
                      <a:pt x="35" y="1"/>
                    </a:cubicBezTo>
                    <a:cubicBezTo>
                      <a:pt x="32" y="8"/>
                      <a:pt x="32" y="8"/>
                      <a:pt x="32" y="8"/>
                    </a:cubicBezTo>
                    <a:cubicBezTo>
                      <a:pt x="30" y="8"/>
                      <a:pt x="29" y="8"/>
                      <a:pt x="27" y="8"/>
                    </a:cubicBezTo>
                    <a:cubicBezTo>
                      <a:pt x="26" y="8"/>
                      <a:pt x="25" y="8"/>
                      <a:pt x="24" y="8"/>
                    </a:cubicBezTo>
                    <a:cubicBezTo>
                      <a:pt x="21" y="0"/>
                      <a:pt x="21" y="0"/>
                      <a:pt x="21"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39" name="Freeform 12"/>
              <p:cNvSpPr>
                <a:spLocks noEditPoints="1"/>
              </p:cNvSpPr>
              <p:nvPr/>
            </p:nvSpPr>
            <p:spPr bwMode="auto">
              <a:xfrm>
                <a:off x="3153" y="1705"/>
                <a:ext cx="254" cy="246"/>
              </a:xfrm>
              <a:custGeom>
                <a:avLst/>
                <a:gdLst>
                  <a:gd name="T0" fmla="*/ 54 w 107"/>
                  <a:gd name="T1" fmla="*/ 68 h 104"/>
                  <a:gd name="T2" fmla="*/ 43 w 107"/>
                  <a:gd name="T3" fmla="*/ 64 h 104"/>
                  <a:gd name="T4" fmla="*/ 42 w 107"/>
                  <a:gd name="T5" fmla="*/ 43 h 104"/>
                  <a:gd name="T6" fmla="*/ 54 w 107"/>
                  <a:gd name="T7" fmla="*/ 37 h 104"/>
                  <a:gd name="T8" fmla="*/ 64 w 107"/>
                  <a:gd name="T9" fmla="*/ 41 h 104"/>
                  <a:gd name="T10" fmla="*/ 65 w 107"/>
                  <a:gd name="T11" fmla="*/ 63 h 104"/>
                  <a:gd name="T12" fmla="*/ 54 w 107"/>
                  <a:gd name="T13" fmla="*/ 68 h 104"/>
                  <a:gd name="T14" fmla="*/ 60 w 107"/>
                  <a:gd name="T15" fmla="*/ 0 h 104"/>
                  <a:gd name="T16" fmla="*/ 43 w 107"/>
                  <a:gd name="T17" fmla="*/ 0 h 104"/>
                  <a:gd name="T18" fmla="*/ 44 w 107"/>
                  <a:gd name="T19" fmla="*/ 16 h 104"/>
                  <a:gd name="T20" fmla="*/ 33 w 107"/>
                  <a:gd name="T21" fmla="*/ 21 h 104"/>
                  <a:gd name="T22" fmla="*/ 22 w 107"/>
                  <a:gd name="T23" fmla="*/ 11 h 104"/>
                  <a:gd name="T24" fmla="*/ 10 w 107"/>
                  <a:gd name="T25" fmla="*/ 23 h 104"/>
                  <a:gd name="T26" fmla="*/ 21 w 107"/>
                  <a:gd name="T27" fmla="*/ 33 h 104"/>
                  <a:gd name="T28" fmla="*/ 16 w 107"/>
                  <a:gd name="T29" fmla="*/ 47 h 104"/>
                  <a:gd name="T30" fmla="*/ 0 w 107"/>
                  <a:gd name="T31" fmla="*/ 48 h 104"/>
                  <a:gd name="T32" fmla="*/ 1 w 107"/>
                  <a:gd name="T33" fmla="*/ 65 h 104"/>
                  <a:gd name="T34" fmla="*/ 18 w 107"/>
                  <a:gd name="T35" fmla="*/ 64 h 104"/>
                  <a:gd name="T36" fmla="*/ 22 w 107"/>
                  <a:gd name="T37" fmla="*/ 73 h 104"/>
                  <a:gd name="T38" fmla="*/ 12 w 107"/>
                  <a:gd name="T39" fmla="*/ 85 h 104"/>
                  <a:gd name="T40" fmla="*/ 24 w 107"/>
                  <a:gd name="T41" fmla="*/ 96 h 104"/>
                  <a:gd name="T42" fmla="*/ 34 w 107"/>
                  <a:gd name="T43" fmla="*/ 85 h 104"/>
                  <a:gd name="T44" fmla="*/ 48 w 107"/>
                  <a:gd name="T45" fmla="*/ 90 h 104"/>
                  <a:gd name="T46" fmla="*/ 49 w 107"/>
                  <a:gd name="T47" fmla="*/ 104 h 104"/>
                  <a:gd name="T48" fmla="*/ 66 w 107"/>
                  <a:gd name="T49" fmla="*/ 103 h 104"/>
                  <a:gd name="T50" fmla="*/ 65 w 107"/>
                  <a:gd name="T51" fmla="*/ 89 h 104"/>
                  <a:gd name="T52" fmla="*/ 77 w 107"/>
                  <a:gd name="T53" fmla="*/ 83 h 104"/>
                  <a:gd name="T54" fmla="*/ 87 w 107"/>
                  <a:gd name="T55" fmla="*/ 93 h 104"/>
                  <a:gd name="T56" fmla="*/ 99 w 107"/>
                  <a:gd name="T57" fmla="*/ 80 h 104"/>
                  <a:gd name="T58" fmla="*/ 87 w 107"/>
                  <a:gd name="T59" fmla="*/ 70 h 104"/>
                  <a:gd name="T60" fmla="*/ 91 w 107"/>
                  <a:gd name="T61" fmla="*/ 56 h 104"/>
                  <a:gd name="T62" fmla="*/ 107 w 107"/>
                  <a:gd name="T63" fmla="*/ 56 h 104"/>
                  <a:gd name="T64" fmla="*/ 106 w 107"/>
                  <a:gd name="T65" fmla="*/ 39 h 104"/>
                  <a:gd name="T66" fmla="*/ 89 w 107"/>
                  <a:gd name="T67" fmla="*/ 40 h 104"/>
                  <a:gd name="T68" fmla="*/ 84 w 107"/>
                  <a:gd name="T69" fmla="*/ 30 h 104"/>
                  <a:gd name="T70" fmla="*/ 94 w 107"/>
                  <a:gd name="T71" fmla="*/ 19 h 104"/>
                  <a:gd name="T72" fmla="*/ 81 w 107"/>
                  <a:gd name="T73" fmla="*/ 8 h 104"/>
                  <a:gd name="T74" fmla="*/ 71 w 107"/>
                  <a:gd name="T75" fmla="*/ 19 h 104"/>
                  <a:gd name="T76" fmla="*/ 61 w 107"/>
                  <a:gd name="T77" fmla="*/ 16 h 104"/>
                  <a:gd name="T78" fmla="*/ 60 w 107"/>
                  <a:gd name="T7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104">
                    <a:moveTo>
                      <a:pt x="54" y="68"/>
                    </a:moveTo>
                    <a:cubicBezTo>
                      <a:pt x="50" y="68"/>
                      <a:pt x="46" y="67"/>
                      <a:pt x="43" y="64"/>
                    </a:cubicBezTo>
                    <a:cubicBezTo>
                      <a:pt x="37" y="59"/>
                      <a:pt x="36" y="49"/>
                      <a:pt x="42" y="43"/>
                    </a:cubicBezTo>
                    <a:cubicBezTo>
                      <a:pt x="45" y="39"/>
                      <a:pt x="49" y="37"/>
                      <a:pt x="54" y="37"/>
                    </a:cubicBezTo>
                    <a:cubicBezTo>
                      <a:pt x="57" y="37"/>
                      <a:pt x="61" y="39"/>
                      <a:pt x="64" y="41"/>
                    </a:cubicBezTo>
                    <a:cubicBezTo>
                      <a:pt x="70" y="47"/>
                      <a:pt x="71" y="57"/>
                      <a:pt x="65" y="63"/>
                    </a:cubicBezTo>
                    <a:cubicBezTo>
                      <a:pt x="62" y="67"/>
                      <a:pt x="58" y="68"/>
                      <a:pt x="54" y="68"/>
                    </a:cubicBezTo>
                    <a:moveTo>
                      <a:pt x="60" y="0"/>
                    </a:moveTo>
                    <a:cubicBezTo>
                      <a:pt x="43" y="0"/>
                      <a:pt x="43" y="0"/>
                      <a:pt x="43" y="0"/>
                    </a:cubicBezTo>
                    <a:cubicBezTo>
                      <a:pt x="44" y="16"/>
                      <a:pt x="44" y="16"/>
                      <a:pt x="44" y="16"/>
                    </a:cubicBezTo>
                    <a:cubicBezTo>
                      <a:pt x="40" y="17"/>
                      <a:pt x="37" y="19"/>
                      <a:pt x="33" y="21"/>
                    </a:cubicBezTo>
                    <a:cubicBezTo>
                      <a:pt x="22" y="11"/>
                      <a:pt x="22" y="11"/>
                      <a:pt x="22" y="11"/>
                    </a:cubicBezTo>
                    <a:cubicBezTo>
                      <a:pt x="10" y="23"/>
                      <a:pt x="10" y="23"/>
                      <a:pt x="10" y="23"/>
                    </a:cubicBezTo>
                    <a:cubicBezTo>
                      <a:pt x="21" y="33"/>
                      <a:pt x="21" y="33"/>
                      <a:pt x="21" y="33"/>
                    </a:cubicBezTo>
                    <a:cubicBezTo>
                      <a:pt x="19" y="38"/>
                      <a:pt x="17" y="42"/>
                      <a:pt x="16" y="47"/>
                    </a:cubicBezTo>
                    <a:cubicBezTo>
                      <a:pt x="0" y="48"/>
                      <a:pt x="0" y="48"/>
                      <a:pt x="0" y="48"/>
                    </a:cubicBezTo>
                    <a:cubicBezTo>
                      <a:pt x="1" y="65"/>
                      <a:pt x="1" y="65"/>
                      <a:pt x="1" y="65"/>
                    </a:cubicBezTo>
                    <a:cubicBezTo>
                      <a:pt x="18" y="64"/>
                      <a:pt x="18" y="64"/>
                      <a:pt x="18" y="64"/>
                    </a:cubicBezTo>
                    <a:cubicBezTo>
                      <a:pt x="19" y="67"/>
                      <a:pt x="20" y="71"/>
                      <a:pt x="22" y="73"/>
                    </a:cubicBezTo>
                    <a:cubicBezTo>
                      <a:pt x="12" y="85"/>
                      <a:pt x="12" y="85"/>
                      <a:pt x="12" y="85"/>
                    </a:cubicBezTo>
                    <a:cubicBezTo>
                      <a:pt x="24" y="96"/>
                      <a:pt x="24" y="96"/>
                      <a:pt x="24" y="96"/>
                    </a:cubicBezTo>
                    <a:cubicBezTo>
                      <a:pt x="34" y="85"/>
                      <a:pt x="34" y="85"/>
                      <a:pt x="34" y="85"/>
                    </a:cubicBezTo>
                    <a:cubicBezTo>
                      <a:pt x="38" y="88"/>
                      <a:pt x="43" y="90"/>
                      <a:pt x="48" y="90"/>
                    </a:cubicBezTo>
                    <a:cubicBezTo>
                      <a:pt x="49" y="104"/>
                      <a:pt x="49" y="104"/>
                      <a:pt x="49" y="104"/>
                    </a:cubicBezTo>
                    <a:cubicBezTo>
                      <a:pt x="66" y="103"/>
                      <a:pt x="66" y="103"/>
                      <a:pt x="66" y="103"/>
                    </a:cubicBezTo>
                    <a:cubicBezTo>
                      <a:pt x="65" y="89"/>
                      <a:pt x="65" y="89"/>
                      <a:pt x="65" y="89"/>
                    </a:cubicBezTo>
                    <a:cubicBezTo>
                      <a:pt x="69" y="88"/>
                      <a:pt x="73" y="86"/>
                      <a:pt x="77" y="83"/>
                    </a:cubicBezTo>
                    <a:cubicBezTo>
                      <a:pt x="87" y="93"/>
                      <a:pt x="87" y="93"/>
                      <a:pt x="87" y="93"/>
                    </a:cubicBezTo>
                    <a:cubicBezTo>
                      <a:pt x="99" y="80"/>
                      <a:pt x="99" y="80"/>
                      <a:pt x="99" y="80"/>
                    </a:cubicBezTo>
                    <a:cubicBezTo>
                      <a:pt x="87" y="70"/>
                      <a:pt x="87" y="70"/>
                      <a:pt x="87" y="70"/>
                    </a:cubicBezTo>
                    <a:cubicBezTo>
                      <a:pt x="90" y="66"/>
                      <a:pt x="91" y="61"/>
                      <a:pt x="91" y="56"/>
                    </a:cubicBezTo>
                    <a:cubicBezTo>
                      <a:pt x="107" y="56"/>
                      <a:pt x="107" y="56"/>
                      <a:pt x="107" y="56"/>
                    </a:cubicBezTo>
                    <a:cubicBezTo>
                      <a:pt x="106" y="39"/>
                      <a:pt x="106" y="39"/>
                      <a:pt x="106" y="39"/>
                    </a:cubicBezTo>
                    <a:cubicBezTo>
                      <a:pt x="89" y="40"/>
                      <a:pt x="89" y="40"/>
                      <a:pt x="89" y="40"/>
                    </a:cubicBezTo>
                    <a:cubicBezTo>
                      <a:pt x="88" y="36"/>
                      <a:pt x="86" y="33"/>
                      <a:pt x="84" y="30"/>
                    </a:cubicBezTo>
                    <a:cubicBezTo>
                      <a:pt x="94" y="19"/>
                      <a:pt x="94" y="19"/>
                      <a:pt x="94" y="19"/>
                    </a:cubicBezTo>
                    <a:cubicBezTo>
                      <a:pt x="81" y="8"/>
                      <a:pt x="81" y="8"/>
                      <a:pt x="81" y="8"/>
                    </a:cubicBezTo>
                    <a:cubicBezTo>
                      <a:pt x="71" y="19"/>
                      <a:pt x="71" y="19"/>
                      <a:pt x="71" y="19"/>
                    </a:cubicBezTo>
                    <a:cubicBezTo>
                      <a:pt x="68" y="18"/>
                      <a:pt x="64" y="16"/>
                      <a:pt x="61" y="16"/>
                    </a:cubicBezTo>
                    <a:cubicBezTo>
                      <a:pt x="60" y="0"/>
                      <a:pt x="60" y="0"/>
                      <a:pt x="60"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40" name="Freeform 13"/>
              <p:cNvSpPr>
                <a:spLocks noEditPoints="1"/>
              </p:cNvSpPr>
              <p:nvPr/>
            </p:nvSpPr>
            <p:spPr bwMode="auto">
              <a:xfrm>
                <a:off x="2751" y="1293"/>
                <a:ext cx="137" cy="135"/>
              </a:xfrm>
              <a:custGeom>
                <a:avLst/>
                <a:gdLst>
                  <a:gd name="T0" fmla="*/ 29 w 58"/>
                  <a:gd name="T1" fmla="*/ 38 h 57"/>
                  <a:gd name="T2" fmla="*/ 23 w 58"/>
                  <a:gd name="T3" fmla="*/ 36 h 57"/>
                  <a:gd name="T4" fmla="*/ 23 w 58"/>
                  <a:gd name="T5" fmla="*/ 24 h 57"/>
                  <a:gd name="T6" fmla="*/ 29 w 58"/>
                  <a:gd name="T7" fmla="*/ 21 h 57"/>
                  <a:gd name="T8" fmla="*/ 34 w 58"/>
                  <a:gd name="T9" fmla="*/ 23 h 57"/>
                  <a:gd name="T10" fmla="*/ 35 w 58"/>
                  <a:gd name="T11" fmla="*/ 35 h 57"/>
                  <a:gd name="T12" fmla="*/ 29 w 58"/>
                  <a:gd name="T13" fmla="*/ 38 h 57"/>
                  <a:gd name="T14" fmla="*/ 32 w 58"/>
                  <a:gd name="T15" fmla="*/ 0 h 57"/>
                  <a:gd name="T16" fmla="*/ 23 w 58"/>
                  <a:gd name="T17" fmla="*/ 1 h 57"/>
                  <a:gd name="T18" fmla="*/ 24 w 58"/>
                  <a:gd name="T19" fmla="*/ 9 h 57"/>
                  <a:gd name="T20" fmla="*/ 18 w 58"/>
                  <a:gd name="T21" fmla="*/ 12 h 57"/>
                  <a:gd name="T22" fmla="*/ 11 w 58"/>
                  <a:gd name="T23" fmla="*/ 6 h 57"/>
                  <a:gd name="T24" fmla="*/ 5 w 58"/>
                  <a:gd name="T25" fmla="*/ 13 h 57"/>
                  <a:gd name="T26" fmla="*/ 11 w 58"/>
                  <a:gd name="T27" fmla="*/ 19 h 57"/>
                  <a:gd name="T28" fmla="*/ 8 w 58"/>
                  <a:gd name="T29" fmla="*/ 26 h 57"/>
                  <a:gd name="T30" fmla="*/ 0 w 58"/>
                  <a:gd name="T31" fmla="*/ 27 h 57"/>
                  <a:gd name="T32" fmla="*/ 0 w 58"/>
                  <a:gd name="T33" fmla="*/ 36 h 57"/>
                  <a:gd name="T34" fmla="*/ 9 w 58"/>
                  <a:gd name="T35" fmla="*/ 35 h 57"/>
                  <a:gd name="T36" fmla="*/ 11 w 58"/>
                  <a:gd name="T37" fmla="*/ 41 h 57"/>
                  <a:gd name="T38" fmla="*/ 6 w 58"/>
                  <a:gd name="T39" fmla="*/ 47 h 57"/>
                  <a:gd name="T40" fmla="*/ 13 w 58"/>
                  <a:gd name="T41" fmla="*/ 53 h 57"/>
                  <a:gd name="T42" fmla="*/ 18 w 58"/>
                  <a:gd name="T43" fmla="*/ 47 h 57"/>
                  <a:gd name="T44" fmla="*/ 26 w 58"/>
                  <a:gd name="T45" fmla="*/ 50 h 57"/>
                  <a:gd name="T46" fmla="*/ 26 w 58"/>
                  <a:gd name="T47" fmla="*/ 57 h 57"/>
                  <a:gd name="T48" fmla="*/ 35 w 58"/>
                  <a:gd name="T49" fmla="*/ 57 h 57"/>
                  <a:gd name="T50" fmla="*/ 35 w 58"/>
                  <a:gd name="T51" fmla="*/ 49 h 57"/>
                  <a:gd name="T52" fmla="*/ 41 w 58"/>
                  <a:gd name="T53" fmla="*/ 46 h 57"/>
                  <a:gd name="T54" fmla="*/ 47 w 58"/>
                  <a:gd name="T55" fmla="*/ 51 h 57"/>
                  <a:gd name="T56" fmla="*/ 53 w 58"/>
                  <a:gd name="T57" fmla="*/ 44 h 57"/>
                  <a:gd name="T58" fmla="*/ 47 w 58"/>
                  <a:gd name="T59" fmla="*/ 39 h 57"/>
                  <a:gd name="T60" fmla="*/ 49 w 58"/>
                  <a:gd name="T61" fmla="*/ 31 h 57"/>
                  <a:gd name="T62" fmla="*/ 58 w 58"/>
                  <a:gd name="T63" fmla="*/ 31 h 57"/>
                  <a:gd name="T64" fmla="*/ 58 w 58"/>
                  <a:gd name="T65" fmla="*/ 22 h 57"/>
                  <a:gd name="T66" fmla="*/ 48 w 58"/>
                  <a:gd name="T67" fmla="*/ 22 h 57"/>
                  <a:gd name="T68" fmla="*/ 45 w 58"/>
                  <a:gd name="T69" fmla="*/ 17 h 57"/>
                  <a:gd name="T70" fmla="*/ 51 w 58"/>
                  <a:gd name="T71" fmla="*/ 11 h 57"/>
                  <a:gd name="T72" fmla="*/ 44 w 58"/>
                  <a:gd name="T73" fmla="*/ 5 h 57"/>
                  <a:gd name="T74" fmla="*/ 38 w 58"/>
                  <a:gd name="T75" fmla="*/ 11 h 57"/>
                  <a:gd name="T76" fmla="*/ 33 w 58"/>
                  <a:gd name="T77" fmla="*/ 9 h 57"/>
                  <a:gd name="T78" fmla="*/ 32 w 58"/>
                  <a:gd name="T7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57">
                    <a:moveTo>
                      <a:pt x="29" y="38"/>
                    </a:moveTo>
                    <a:cubicBezTo>
                      <a:pt x="27" y="38"/>
                      <a:pt x="25" y="37"/>
                      <a:pt x="23" y="36"/>
                    </a:cubicBezTo>
                    <a:cubicBezTo>
                      <a:pt x="20" y="32"/>
                      <a:pt x="19" y="27"/>
                      <a:pt x="23" y="24"/>
                    </a:cubicBezTo>
                    <a:cubicBezTo>
                      <a:pt x="24" y="22"/>
                      <a:pt x="27" y="21"/>
                      <a:pt x="29" y="21"/>
                    </a:cubicBezTo>
                    <a:cubicBezTo>
                      <a:pt x="31" y="21"/>
                      <a:pt x="33" y="22"/>
                      <a:pt x="34" y="23"/>
                    </a:cubicBezTo>
                    <a:cubicBezTo>
                      <a:pt x="38" y="26"/>
                      <a:pt x="38" y="32"/>
                      <a:pt x="35" y="35"/>
                    </a:cubicBezTo>
                    <a:cubicBezTo>
                      <a:pt x="33" y="37"/>
                      <a:pt x="31" y="38"/>
                      <a:pt x="29" y="38"/>
                    </a:cubicBezTo>
                    <a:moveTo>
                      <a:pt x="32" y="0"/>
                    </a:moveTo>
                    <a:cubicBezTo>
                      <a:pt x="23" y="1"/>
                      <a:pt x="23" y="1"/>
                      <a:pt x="23" y="1"/>
                    </a:cubicBezTo>
                    <a:cubicBezTo>
                      <a:pt x="24" y="9"/>
                      <a:pt x="24" y="9"/>
                      <a:pt x="24" y="9"/>
                    </a:cubicBezTo>
                    <a:cubicBezTo>
                      <a:pt x="22" y="10"/>
                      <a:pt x="19" y="11"/>
                      <a:pt x="18" y="12"/>
                    </a:cubicBezTo>
                    <a:cubicBezTo>
                      <a:pt x="11" y="6"/>
                      <a:pt x="11" y="6"/>
                      <a:pt x="11" y="6"/>
                    </a:cubicBezTo>
                    <a:cubicBezTo>
                      <a:pt x="5" y="13"/>
                      <a:pt x="5" y="13"/>
                      <a:pt x="5" y="13"/>
                    </a:cubicBezTo>
                    <a:cubicBezTo>
                      <a:pt x="11" y="19"/>
                      <a:pt x="11" y="19"/>
                      <a:pt x="11" y="19"/>
                    </a:cubicBezTo>
                    <a:cubicBezTo>
                      <a:pt x="10" y="21"/>
                      <a:pt x="9" y="24"/>
                      <a:pt x="8" y="26"/>
                    </a:cubicBezTo>
                    <a:cubicBezTo>
                      <a:pt x="0" y="27"/>
                      <a:pt x="0" y="27"/>
                      <a:pt x="0" y="27"/>
                    </a:cubicBezTo>
                    <a:cubicBezTo>
                      <a:pt x="0" y="36"/>
                      <a:pt x="0" y="36"/>
                      <a:pt x="0" y="36"/>
                    </a:cubicBezTo>
                    <a:cubicBezTo>
                      <a:pt x="9" y="35"/>
                      <a:pt x="9" y="35"/>
                      <a:pt x="9" y="35"/>
                    </a:cubicBezTo>
                    <a:cubicBezTo>
                      <a:pt x="10" y="37"/>
                      <a:pt x="10" y="39"/>
                      <a:pt x="11" y="41"/>
                    </a:cubicBezTo>
                    <a:cubicBezTo>
                      <a:pt x="6" y="47"/>
                      <a:pt x="6" y="47"/>
                      <a:pt x="6" y="47"/>
                    </a:cubicBezTo>
                    <a:cubicBezTo>
                      <a:pt x="13" y="53"/>
                      <a:pt x="13" y="53"/>
                      <a:pt x="13" y="53"/>
                    </a:cubicBezTo>
                    <a:cubicBezTo>
                      <a:pt x="18" y="47"/>
                      <a:pt x="18" y="47"/>
                      <a:pt x="18" y="47"/>
                    </a:cubicBezTo>
                    <a:cubicBezTo>
                      <a:pt x="20" y="48"/>
                      <a:pt x="23" y="49"/>
                      <a:pt x="26" y="50"/>
                    </a:cubicBezTo>
                    <a:cubicBezTo>
                      <a:pt x="26" y="57"/>
                      <a:pt x="26" y="57"/>
                      <a:pt x="26" y="57"/>
                    </a:cubicBezTo>
                    <a:cubicBezTo>
                      <a:pt x="35" y="57"/>
                      <a:pt x="35" y="57"/>
                      <a:pt x="35" y="57"/>
                    </a:cubicBezTo>
                    <a:cubicBezTo>
                      <a:pt x="35" y="49"/>
                      <a:pt x="35" y="49"/>
                      <a:pt x="35" y="49"/>
                    </a:cubicBezTo>
                    <a:cubicBezTo>
                      <a:pt x="37" y="48"/>
                      <a:pt x="39" y="47"/>
                      <a:pt x="41" y="46"/>
                    </a:cubicBezTo>
                    <a:cubicBezTo>
                      <a:pt x="47" y="51"/>
                      <a:pt x="47" y="51"/>
                      <a:pt x="47" y="51"/>
                    </a:cubicBezTo>
                    <a:cubicBezTo>
                      <a:pt x="53" y="44"/>
                      <a:pt x="53" y="44"/>
                      <a:pt x="53" y="44"/>
                    </a:cubicBezTo>
                    <a:cubicBezTo>
                      <a:pt x="47" y="39"/>
                      <a:pt x="47" y="39"/>
                      <a:pt x="47" y="39"/>
                    </a:cubicBezTo>
                    <a:cubicBezTo>
                      <a:pt x="48" y="36"/>
                      <a:pt x="49" y="34"/>
                      <a:pt x="49" y="31"/>
                    </a:cubicBezTo>
                    <a:cubicBezTo>
                      <a:pt x="58" y="31"/>
                      <a:pt x="58" y="31"/>
                      <a:pt x="58" y="31"/>
                    </a:cubicBezTo>
                    <a:cubicBezTo>
                      <a:pt x="58" y="22"/>
                      <a:pt x="58" y="22"/>
                      <a:pt x="58" y="22"/>
                    </a:cubicBezTo>
                    <a:cubicBezTo>
                      <a:pt x="48" y="22"/>
                      <a:pt x="48" y="22"/>
                      <a:pt x="48" y="22"/>
                    </a:cubicBezTo>
                    <a:cubicBezTo>
                      <a:pt x="47" y="20"/>
                      <a:pt x="47" y="18"/>
                      <a:pt x="45" y="17"/>
                    </a:cubicBezTo>
                    <a:cubicBezTo>
                      <a:pt x="51" y="11"/>
                      <a:pt x="51" y="11"/>
                      <a:pt x="51" y="11"/>
                    </a:cubicBezTo>
                    <a:cubicBezTo>
                      <a:pt x="44" y="5"/>
                      <a:pt x="44" y="5"/>
                      <a:pt x="44" y="5"/>
                    </a:cubicBezTo>
                    <a:cubicBezTo>
                      <a:pt x="38" y="11"/>
                      <a:pt x="38" y="11"/>
                      <a:pt x="38" y="11"/>
                    </a:cubicBezTo>
                    <a:cubicBezTo>
                      <a:pt x="36" y="10"/>
                      <a:pt x="35" y="9"/>
                      <a:pt x="33" y="9"/>
                    </a:cubicBezTo>
                    <a:cubicBezTo>
                      <a:pt x="32" y="0"/>
                      <a:pt x="32" y="0"/>
                      <a:pt x="32"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41" name="Freeform 14"/>
              <p:cNvSpPr/>
              <p:nvPr/>
            </p:nvSpPr>
            <p:spPr bwMode="auto">
              <a:xfrm>
                <a:off x="2682" y="940"/>
                <a:ext cx="968" cy="275"/>
              </a:xfrm>
              <a:custGeom>
                <a:avLst/>
                <a:gdLst>
                  <a:gd name="T0" fmla="*/ 163 w 409"/>
                  <a:gd name="T1" fmla="*/ 0 h 116"/>
                  <a:gd name="T2" fmla="*/ 93 w 409"/>
                  <a:gd name="T3" fmla="*/ 53 h 116"/>
                  <a:gd name="T4" fmla="*/ 72 w 409"/>
                  <a:gd name="T5" fmla="*/ 49 h 116"/>
                  <a:gd name="T6" fmla="*/ 28 w 409"/>
                  <a:gd name="T7" fmla="*/ 81 h 116"/>
                  <a:gd name="T8" fmla="*/ 17 w 409"/>
                  <a:gd name="T9" fmla="*/ 81 h 116"/>
                  <a:gd name="T10" fmla="*/ 0 w 409"/>
                  <a:gd name="T11" fmla="*/ 99 h 116"/>
                  <a:gd name="T12" fmla="*/ 5 w 409"/>
                  <a:gd name="T13" fmla="*/ 111 h 116"/>
                  <a:gd name="T14" fmla="*/ 17 w 409"/>
                  <a:gd name="T15" fmla="*/ 116 h 116"/>
                  <a:gd name="T16" fmla="*/ 392 w 409"/>
                  <a:gd name="T17" fmla="*/ 116 h 116"/>
                  <a:gd name="T18" fmla="*/ 409 w 409"/>
                  <a:gd name="T19" fmla="*/ 99 h 116"/>
                  <a:gd name="T20" fmla="*/ 404 w 409"/>
                  <a:gd name="T21" fmla="*/ 87 h 116"/>
                  <a:gd name="T22" fmla="*/ 392 w 409"/>
                  <a:gd name="T23" fmla="*/ 81 h 116"/>
                  <a:gd name="T24" fmla="*/ 374 w 409"/>
                  <a:gd name="T25" fmla="*/ 81 h 116"/>
                  <a:gd name="T26" fmla="*/ 332 w 409"/>
                  <a:gd name="T27" fmla="*/ 54 h 116"/>
                  <a:gd name="T28" fmla="*/ 300 w 409"/>
                  <a:gd name="T29" fmla="*/ 67 h 116"/>
                  <a:gd name="T30" fmla="*/ 245 w 409"/>
                  <a:gd name="T31" fmla="*/ 36 h 116"/>
                  <a:gd name="T32" fmla="*/ 227 w 409"/>
                  <a:gd name="T33" fmla="*/ 39 h 116"/>
                  <a:gd name="T34" fmla="*/ 163 w 409"/>
                  <a:gd name="T3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9" h="116">
                    <a:moveTo>
                      <a:pt x="163" y="0"/>
                    </a:moveTo>
                    <a:cubicBezTo>
                      <a:pt x="129" y="0"/>
                      <a:pt x="101" y="23"/>
                      <a:pt x="93" y="53"/>
                    </a:cubicBezTo>
                    <a:cubicBezTo>
                      <a:pt x="87" y="50"/>
                      <a:pt x="80" y="49"/>
                      <a:pt x="72" y="49"/>
                    </a:cubicBezTo>
                    <a:cubicBezTo>
                      <a:pt x="51" y="49"/>
                      <a:pt x="34" y="62"/>
                      <a:pt x="28" y="81"/>
                    </a:cubicBezTo>
                    <a:cubicBezTo>
                      <a:pt x="17" y="81"/>
                      <a:pt x="17" y="81"/>
                      <a:pt x="17" y="81"/>
                    </a:cubicBezTo>
                    <a:cubicBezTo>
                      <a:pt x="7" y="81"/>
                      <a:pt x="0" y="89"/>
                      <a:pt x="0" y="99"/>
                    </a:cubicBezTo>
                    <a:cubicBezTo>
                      <a:pt x="0" y="104"/>
                      <a:pt x="2" y="108"/>
                      <a:pt x="5" y="111"/>
                    </a:cubicBezTo>
                    <a:cubicBezTo>
                      <a:pt x="8" y="115"/>
                      <a:pt x="12" y="116"/>
                      <a:pt x="17" y="116"/>
                    </a:cubicBezTo>
                    <a:cubicBezTo>
                      <a:pt x="392" y="116"/>
                      <a:pt x="392" y="116"/>
                      <a:pt x="392" y="116"/>
                    </a:cubicBezTo>
                    <a:cubicBezTo>
                      <a:pt x="401" y="116"/>
                      <a:pt x="409" y="109"/>
                      <a:pt x="409" y="99"/>
                    </a:cubicBezTo>
                    <a:cubicBezTo>
                      <a:pt x="409" y="94"/>
                      <a:pt x="407" y="90"/>
                      <a:pt x="404" y="87"/>
                    </a:cubicBezTo>
                    <a:cubicBezTo>
                      <a:pt x="401" y="83"/>
                      <a:pt x="397" y="81"/>
                      <a:pt x="392" y="81"/>
                    </a:cubicBezTo>
                    <a:cubicBezTo>
                      <a:pt x="374" y="81"/>
                      <a:pt x="374" y="81"/>
                      <a:pt x="374" y="81"/>
                    </a:cubicBezTo>
                    <a:cubicBezTo>
                      <a:pt x="367" y="65"/>
                      <a:pt x="351" y="54"/>
                      <a:pt x="332" y="54"/>
                    </a:cubicBezTo>
                    <a:cubicBezTo>
                      <a:pt x="320" y="54"/>
                      <a:pt x="308" y="59"/>
                      <a:pt x="300" y="67"/>
                    </a:cubicBezTo>
                    <a:cubicBezTo>
                      <a:pt x="289" y="49"/>
                      <a:pt x="268" y="36"/>
                      <a:pt x="245" y="36"/>
                    </a:cubicBezTo>
                    <a:cubicBezTo>
                      <a:pt x="239" y="36"/>
                      <a:pt x="232" y="37"/>
                      <a:pt x="227" y="39"/>
                    </a:cubicBezTo>
                    <a:cubicBezTo>
                      <a:pt x="214" y="16"/>
                      <a:pt x="190" y="0"/>
                      <a:pt x="163"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42" name="Freeform 15"/>
              <p:cNvSpPr/>
              <p:nvPr/>
            </p:nvSpPr>
            <p:spPr bwMode="auto">
              <a:xfrm>
                <a:off x="556" y="3339"/>
                <a:ext cx="3078" cy="166"/>
              </a:xfrm>
              <a:custGeom>
                <a:avLst/>
                <a:gdLst>
                  <a:gd name="T0" fmla="*/ 232 w 1300"/>
                  <a:gd name="T1" fmla="*/ 9 h 70"/>
                  <a:gd name="T2" fmla="*/ 224 w 1300"/>
                  <a:gd name="T3" fmla="*/ 21 h 70"/>
                  <a:gd name="T4" fmla="*/ 201 w 1300"/>
                  <a:gd name="T5" fmla="*/ 31 h 70"/>
                  <a:gd name="T6" fmla="*/ 186 w 1300"/>
                  <a:gd name="T7" fmla="*/ 35 h 70"/>
                  <a:gd name="T8" fmla="*/ 163 w 1300"/>
                  <a:gd name="T9" fmla="*/ 38 h 70"/>
                  <a:gd name="T10" fmla="*/ 147 w 1300"/>
                  <a:gd name="T11" fmla="*/ 39 h 70"/>
                  <a:gd name="T12" fmla="*/ 135 w 1300"/>
                  <a:gd name="T13" fmla="*/ 39 h 70"/>
                  <a:gd name="T14" fmla="*/ 114 w 1300"/>
                  <a:gd name="T15" fmla="*/ 39 h 70"/>
                  <a:gd name="T16" fmla="*/ 99 w 1300"/>
                  <a:gd name="T17" fmla="*/ 37 h 70"/>
                  <a:gd name="T18" fmla="*/ 86 w 1300"/>
                  <a:gd name="T19" fmla="*/ 35 h 70"/>
                  <a:gd name="T20" fmla="*/ 72 w 1300"/>
                  <a:gd name="T21" fmla="*/ 32 h 70"/>
                  <a:gd name="T22" fmla="*/ 61 w 1300"/>
                  <a:gd name="T23" fmla="*/ 28 h 70"/>
                  <a:gd name="T24" fmla="*/ 48 w 1300"/>
                  <a:gd name="T25" fmla="*/ 22 h 70"/>
                  <a:gd name="T26" fmla="*/ 650 w 1300"/>
                  <a:gd name="T27" fmla="*/ 70 h 70"/>
                  <a:gd name="T28" fmla="*/ 922 w 1300"/>
                  <a:gd name="T29" fmla="*/ 22 h 70"/>
                  <a:gd name="T30" fmla="*/ 917 w 1300"/>
                  <a:gd name="T31" fmla="*/ 31 h 70"/>
                  <a:gd name="T32" fmla="*/ 902 w 1300"/>
                  <a:gd name="T33" fmla="*/ 39 h 70"/>
                  <a:gd name="T34" fmla="*/ 890 w 1300"/>
                  <a:gd name="T35" fmla="*/ 43 h 70"/>
                  <a:gd name="T36" fmla="*/ 881 w 1300"/>
                  <a:gd name="T37" fmla="*/ 46 h 70"/>
                  <a:gd name="T38" fmla="*/ 878 w 1300"/>
                  <a:gd name="T39" fmla="*/ 46 h 70"/>
                  <a:gd name="T40" fmla="*/ 866 w 1300"/>
                  <a:gd name="T41" fmla="*/ 48 h 70"/>
                  <a:gd name="T42" fmla="*/ 854 w 1300"/>
                  <a:gd name="T43" fmla="*/ 49 h 70"/>
                  <a:gd name="T44" fmla="*/ 844 w 1300"/>
                  <a:gd name="T45" fmla="*/ 50 h 70"/>
                  <a:gd name="T46" fmla="*/ 832 w 1300"/>
                  <a:gd name="T47" fmla="*/ 50 h 70"/>
                  <a:gd name="T48" fmla="*/ 820 w 1300"/>
                  <a:gd name="T49" fmla="*/ 50 h 70"/>
                  <a:gd name="T50" fmla="*/ 817 w 1300"/>
                  <a:gd name="T51" fmla="*/ 50 h 70"/>
                  <a:gd name="T52" fmla="*/ 807 w 1300"/>
                  <a:gd name="T53" fmla="*/ 49 h 70"/>
                  <a:gd name="T54" fmla="*/ 796 w 1300"/>
                  <a:gd name="T55" fmla="*/ 48 h 70"/>
                  <a:gd name="T56" fmla="*/ 793 w 1300"/>
                  <a:gd name="T57" fmla="*/ 48 h 70"/>
                  <a:gd name="T58" fmla="*/ 787 w 1300"/>
                  <a:gd name="T59" fmla="*/ 47 h 70"/>
                  <a:gd name="T60" fmla="*/ 783 w 1300"/>
                  <a:gd name="T61" fmla="*/ 46 h 70"/>
                  <a:gd name="T62" fmla="*/ 771 w 1300"/>
                  <a:gd name="T63" fmla="*/ 43 h 70"/>
                  <a:gd name="T64" fmla="*/ 769 w 1300"/>
                  <a:gd name="T65" fmla="*/ 43 h 70"/>
                  <a:gd name="T66" fmla="*/ 757 w 1300"/>
                  <a:gd name="T67" fmla="*/ 39 h 70"/>
                  <a:gd name="T68" fmla="*/ 746 w 1300"/>
                  <a:gd name="T69" fmla="*/ 33 h 70"/>
                  <a:gd name="T70" fmla="*/ 731 w 1300"/>
                  <a:gd name="T71" fmla="*/ 43 h 70"/>
                  <a:gd name="T72" fmla="*/ 716 w 1300"/>
                  <a:gd name="T73" fmla="*/ 48 h 70"/>
                  <a:gd name="T74" fmla="*/ 694 w 1300"/>
                  <a:gd name="T75" fmla="*/ 53 h 70"/>
                  <a:gd name="T76" fmla="*/ 680 w 1300"/>
                  <a:gd name="T77" fmla="*/ 54 h 70"/>
                  <a:gd name="T78" fmla="*/ 658 w 1300"/>
                  <a:gd name="T79" fmla="*/ 55 h 70"/>
                  <a:gd name="T80" fmla="*/ 646 w 1300"/>
                  <a:gd name="T81" fmla="*/ 55 h 70"/>
                  <a:gd name="T82" fmla="*/ 634 w 1300"/>
                  <a:gd name="T83" fmla="*/ 54 h 70"/>
                  <a:gd name="T84" fmla="*/ 619 w 1300"/>
                  <a:gd name="T85" fmla="*/ 53 h 70"/>
                  <a:gd name="T86" fmla="*/ 607 w 1300"/>
                  <a:gd name="T87" fmla="*/ 51 h 70"/>
                  <a:gd name="T88" fmla="*/ 595 w 1300"/>
                  <a:gd name="T89" fmla="*/ 48 h 70"/>
                  <a:gd name="T90" fmla="*/ 583 w 1300"/>
                  <a:gd name="T91" fmla="*/ 44 h 70"/>
                  <a:gd name="T92" fmla="*/ 572 w 1300"/>
                  <a:gd name="T93" fmla="*/ 38 h 70"/>
                  <a:gd name="T94" fmla="*/ 565 w 1300"/>
                  <a:gd name="T95" fmla="*/ 26 h 70"/>
                  <a:gd name="T96" fmla="*/ 565 w 1300"/>
                  <a:gd name="T9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0" h="70">
                    <a:moveTo>
                      <a:pt x="568" y="0"/>
                    </a:moveTo>
                    <a:cubicBezTo>
                      <a:pt x="441" y="1"/>
                      <a:pt x="325" y="4"/>
                      <a:pt x="232" y="8"/>
                    </a:cubicBezTo>
                    <a:cubicBezTo>
                      <a:pt x="232" y="9"/>
                      <a:pt x="232" y="9"/>
                      <a:pt x="232" y="9"/>
                    </a:cubicBezTo>
                    <a:cubicBezTo>
                      <a:pt x="232" y="10"/>
                      <a:pt x="232" y="10"/>
                      <a:pt x="232" y="10"/>
                    </a:cubicBezTo>
                    <a:cubicBezTo>
                      <a:pt x="232" y="13"/>
                      <a:pt x="230" y="16"/>
                      <a:pt x="227" y="19"/>
                    </a:cubicBezTo>
                    <a:cubicBezTo>
                      <a:pt x="226" y="20"/>
                      <a:pt x="225" y="21"/>
                      <a:pt x="224" y="21"/>
                    </a:cubicBezTo>
                    <a:cubicBezTo>
                      <a:pt x="221" y="23"/>
                      <a:pt x="218" y="25"/>
                      <a:pt x="214" y="27"/>
                    </a:cubicBezTo>
                    <a:cubicBezTo>
                      <a:pt x="213" y="27"/>
                      <a:pt x="212" y="28"/>
                      <a:pt x="211" y="28"/>
                    </a:cubicBezTo>
                    <a:cubicBezTo>
                      <a:pt x="208" y="29"/>
                      <a:pt x="205" y="30"/>
                      <a:pt x="201" y="31"/>
                    </a:cubicBezTo>
                    <a:cubicBezTo>
                      <a:pt x="200" y="32"/>
                      <a:pt x="199" y="32"/>
                      <a:pt x="198" y="32"/>
                    </a:cubicBezTo>
                    <a:cubicBezTo>
                      <a:pt x="195" y="33"/>
                      <a:pt x="192" y="34"/>
                      <a:pt x="188" y="35"/>
                    </a:cubicBezTo>
                    <a:cubicBezTo>
                      <a:pt x="188" y="35"/>
                      <a:pt x="187" y="35"/>
                      <a:pt x="186" y="35"/>
                    </a:cubicBezTo>
                    <a:cubicBezTo>
                      <a:pt x="182" y="36"/>
                      <a:pt x="179" y="36"/>
                      <a:pt x="176" y="37"/>
                    </a:cubicBezTo>
                    <a:cubicBezTo>
                      <a:pt x="175" y="37"/>
                      <a:pt x="174" y="37"/>
                      <a:pt x="173" y="37"/>
                    </a:cubicBezTo>
                    <a:cubicBezTo>
                      <a:pt x="170" y="38"/>
                      <a:pt x="166" y="38"/>
                      <a:pt x="163" y="38"/>
                    </a:cubicBezTo>
                    <a:cubicBezTo>
                      <a:pt x="162" y="38"/>
                      <a:pt x="161" y="38"/>
                      <a:pt x="160" y="38"/>
                    </a:cubicBezTo>
                    <a:cubicBezTo>
                      <a:pt x="157" y="39"/>
                      <a:pt x="154" y="39"/>
                      <a:pt x="150" y="39"/>
                    </a:cubicBezTo>
                    <a:cubicBezTo>
                      <a:pt x="149" y="39"/>
                      <a:pt x="148" y="39"/>
                      <a:pt x="147" y="39"/>
                    </a:cubicBezTo>
                    <a:cubicBezTo>
                      <a:pt x="144" y="39"/>
                      <a:pt x="141" y="39"/>
                      <a:pt x="137" y="39"/>
                    </a:cubicBezTo>
                    <a:cubicBezTo>
                      <a:pt x="137" y="39"/>
                      <a:pt x="136" y="39"/>
                      <a:pt x="136" y="39"/>
                    </a:cubicBezTo>
                    <a:cubicBezTo>
                      <a:pt x="135" y="39"/>
                      <a:pt x="135" y="39"/>
                      <a:pt x="135" y="39"/>
                    </a:cubicBezTo>
                    <a:cubicBezTo>
                      <a:pt x="131" y="39"/>
                      <a:pt x="128" y="39"/>
                      <a:pt x="125" y="39"/>
                    </a:cubicBezTo>
                    <a:cubicBezTo>
                      <a:pt x="124" y="39"/>
                      <a:pt x="123" y="39"/>
                      <a:pt x="122" y="39"/>
                    </a:cubicBezTo>
                    <a:cubicBezTo>
                      <a:pt x="119" y="39"/>
                      <a:pt x="117" y="39"/>
                      <a:pt x="114" y="39"/>
                    </a:cubicBezTo>
                    <a:cubicBezTo>
                      <a:pt x="114" y="39"/>
                      <a:pt x="113" y="39"/>
                      <a:pt x="112" y="39"/>
                    </a:cubicBezTo>
                    <a:cubicBezTo>
                      <a:pt x="111" y="38"/>
                      <a:pt x="110" y="38"/>
                      <a:pt x="109" y="38"/>
                    </a:cubicBezTo>
                    <a:cubicBezTo>
                      <a:pt x="106" y="38"/>
                      <a:pt x="102" y="38"/>
                      <a:pt x="99" y="37"/>
                    </a:cubicBezTo>
                    <a:cubicBezTo>
                      <a:pt x="98" y="37"/>
                      <a:pt x="97" y="37"/>
                      <a:pt x="96" y="37"/>
                    </a:cubicBezTo>
                    <a:cubicBezTo>
                      <a:pt x="94" y="37"/>
                      <a:pt x="92" y="36"/>
                      <a:pt x="90" y="36"/>
                    </a:cubicBezTo>
                    <a:cubicBezTo>
                      <a:pt x="89" y="36"/>
                      <a:pt x="88" y="35"/>
                      <a:pt x="86" y="35"/>
                    </a:cubicBezTo>
                    <a:cubicBezTo>
                      <a:pt x="85" y="35"/>
                      <a:pt x="84" y="35"/>
                      <a:pt x="84" y="35"/>
                    </a:cubicBezTo>
                    <a:cubicBezTo>
                      <a:pt x="80" y="34"/>
                      <a:pt x="77" y="33"/>
                      <a:pt x="73" y="32"/>
                    </a:cubicBezTo>
                    <a:cubicBezTo>
                      <a:pt x="73" y="32"/>
                      <a:pt x="72" y="32"/>
                      <a:pt x="72" y="32"/>
                    </a:cubicBezTo>
                    <a:cubicBezTo>
                      <a:pt x="71" y="32"/>
                      <a:pt x="71" y="32"/>
                      <a:pt x="71" y="32"/>
                    </a:cubicBezTo>
                    <a:cubicBezTo>
                      <a:pt x="69" y="31"/>
                      <a:pt x="68" y="31"/>
                      <a:pt x="67" y="30"/>
                    </a:cubicBezTo>
                    <a:cubicBezTo>
                      <a:pt x="65" y="30"/>
                      <a:pt x="63" y="29"/>
                      <a:pt x="61" y="28"/>
                    </a:cubicBezTo>
                    <a:cubicBezTo>
                      <a:pt x="60" y="28"/>
                      <a:pt x="59" y="28"/>
                      <a:pt x="58" y="27"/>
                    </a:cubicBezTo>
                    <a:cubicBezTo>
                      <a:pt x="55" y="26"/>
                      <a:pt x="52" y="24"/>
                      <a:pt x="49" y="23"/>
                    </a:cubicBezTo>
                    <a:cubicBezTo>
                      <a:pt x="49" y="23"/>
                      <a:pt x="48" y="22"/>
                      <a:pt x="48" y="22"/>
                    </a:cubicBezTo>
                    <a:cubicBezTo>
                      <a:pt x="48" y="22"/>
                      <a:pt x="48" y="22"/>
                      <a:pt x="47" y="22"/>
                    </a:cubicBezTo>
                    <a:cubicBezTo>
                      <a:pt x="17" y="26"/>
                      <a:pt x="0" y="30"/>
                      <a:pt x="0" y="35"/>
                    </a:cubicBezTo>
                    <a:cubicBezTo>
                      <a:pt x="0" y="54"/>
                      <a:pt x="291" y="70"/>
                      <a:pt x="650" y="70"/>
                    </a:cubicBezTo>
                    <a:cubicBezTo>
                      <a:pt x="1009" y="70"/>
                      <a:pt x="1300" y="54"/>
                      <a:pt x="1300" y="35"/>
                    </a:cubicBezTo>
                    <a:cubicBezTo>
                      <a:pt x="1300" y="21"/>
                      <a:pt x="1145" y="8"/>
                      <a:pt x="922" y="3"/>
                    </a:cubicBezTo>
                    <a:cubicBezTo>
                      <a:pt x="922" y="22"/>
                      <a:pt x="922" y="22"/>
                      <a:pt x="922" y="22"/>
                    </a:cubicBezTo>
                    <a:cubicBezTo>
                      <a:pt x="922" y="22"/>
                      <a:pt x="922" y="22"/>
                      <a:pt x="922" y="22"/>
                    </a:cubicBezTo>
                    <a:cubicBezTo>
                      <a:pt x="922" y="22"/>
                      <a:pt x="922" y="22"/>
                      <a:pt x="922" y="22"/>
                    </a:cubicBezTo>
                    <a:cubicBezTo>
                      <a:pt x="922" y="25"/>
                      <a:pt x="920" y="28"/>
                      <a:pt x="917" y="31"/>
                    </a:cubicBezTo>
                    <a:cubicBezTo>
                      <a:pt x="916" y="32"/>
                      <a:pt x="915" y="32"/>
                      <a:pt x="914" y="33"/>
                    </a:cubicBezTo>
                    <a:cubicBezTo>
                      <a:pt x="912" y="35"/>
                      <a:pt x="909" y="37"/>
                      <a:pt x="905" y="38"/>
                    </a:cubicBezTo>
                    <a:cubicBezTo>
                      <a:pt x="904" y="39"/>
                      <a:pt x="903" y="39"/>
                      <a:pt x="902" y="39"/>
                    </a:cubicBezTo>
                    <a:cubicBezTo>
                      <a:pt x="899" y="41"/>
                      <a:pt x="896" y="42"/>
                      <a:pt x="893" y="43"/>
                    </a:cubicBezTo>
                    <a:cubicBezTo>
                      <a:pt x="893" y="43"/>
                      <a:pt x="893" y="43"/>
                      <a:pt x="893" y="43"/>
                    </a:cubicBezTo>
                    <a:cubicBezTo>
                      <a:pt x="892" y="43"/>
                      <a:pt x="891" y="43"/>
                      <a:pt x="890" y="43"/>
                    </a:cubicBezTo>
                    <a:cubicBezTo>
                      <a:pt x="890" y="43"/>
                      <a:pt x="890" y="43"/>
                      <a:pt x="890" y="43"/>
                    </a:cubicBezTo>
                    <a:cubicBezTo>
                      <a:pt x="887" y="44"/>
                      <a:pt x="884" y="45"/>
                      <a:pt x="881" y="46"/>
                    </a:cubicBezTo>
                    <a:cubicBezTo>
                      <a:pt x="881" y="46"/>
                      <a:pt x="881" y="46"/>
                      <a:pt x="881" y="46"/>
                    </a:cubicBezTo>
                    <a:cubicBezTo>
                      <a:pt x="881" y="46"/>
                      <a:pt x="881" y="46"/>
                      <a:pt x="881" y="46"/>
                    </a:cubicBezTo>
                    <a:cubicBezTo>
                      <a:pt x="880" y="46"/>
                      <a:pt x="879" y="46"/>
                      <a:pt x="879" y="46"/>
                    </a:cubicBezTo>
                    <a:cubicBezTo>
                      <a:pt x="879" y="46"/>
                      <a:pt x="878" y="46"/>
                      <a:pt x="878" y="46"/>
                    </a:cubicBezTo>
                    <a:cubicBezTo>
                      <a:pt x="875" y="47"/>
                      <a:pt x="872" y="47"/>
                      <a:pt x="868" y="48"/>
                    </a:cubicBezTo>
                    <a:cubicBezTo>
                      <a:pt x="868" y="48"/>
                      <a:pt x="868" y="48"/>
                      <a:pt x="868" y="48"/>
                    </a:cubicBezTo>
                    <a:cubicBezTo>
                      <a:pt x="867" y="48"/>
                      <a:pt x="867" y="48"/>
                      <a:pt x="866" y="48"/>
                    </a:cubicBezTo>
                    <a:cubicBezTo>
                      <a:pt x="866" y="48"/>
                      <a:pt x="866" y="48"/>
                      <a:pt x="866" y="48"/>
                    </a:cubicBezTo>
                    <a:cubicBezTo>
                      <a:pt x="863" y="48"/>
                      <a:pt x="860" y="49"/>
                      <a:pt x="856" y="49"/>
                    </a:cubicBezTo>
                    <a:cubicBezTo>
                      <a:pt x="855" y="49"/>
                      <a:pt x="855" y="49"/>
                      <a:pt x="854" y="49"/>
                    </a:cubicBezTo>
                    <a:cubicBezTo>
                      <a:pt x="851" y="50"/>
                      <a:pt x="847" y="50"/>
                      <a:pt x="844" y="50"/>
                    </a:cubicBezTo>
                    <a:cubicBezTo>
                      <a:pt x="844" y="50"/>
                      <a:pt x="844" y="50"/>
                      <a:pt x="844" y="50"/>
                    </a:cubicBezTo>
                    <a:cubicBezTo>
                      <a:pt x="844" y="50"/>
                      <a:pt x="844" y="50"/>
                      <a:pt x="844" y="50"/>
                    </a:cubicBezTo>
                    <a:cubicBezTo>
                      <a:pt x="843" y="50"/>
                      <a:pt x="843" y="50"/>
                      <a:pt x="842" y="50"/>
                    </a:cubicBezTo>
                    <a:cubicBezTo>
                      <a:pt x="842" y="50"/>
                      <a:pt x="842" y="50"/>
                      <a:pt x="842" y="50"/>
                    </a:cubicBezTo>
                    <a:cubicBezTo>
                      <a:pt x="838" y="50"/>
                      <a:pt x="835" y="50"/>
                      <a:pt x="832" y="50"/>
                    </a:cubicBezTo>
                    <a:cubicBezTo>
                      <a:pt x="831" y="50"/>
                      <a:pt x="831" y="50"/>
                      <a:pt x="830" y="50"/>
                    </a:cubicBezTo>
                    <a:cubicBezTo>
                      <a:pt x="829" y="50"/>
                      <a:pt x="829" y="50"/>
                      <a:pt x="829" y="50"/>
                    </a:cubicBezTo>
                    <a:cubicBezTo>
                      <a:pt x="826" y="50"/>
                      <a:pt x="823" y="50"/>
                      <a:pt x="820" y="50"/>
                    </a:cubicBezTo>
                    <a:cubicBezTo>
                      <a:pt x="820" y="50"/>
                      <a:pt x="819" y="50"/>
                      <a:pt x="819" y="50"/>
                    </a:cubicBezTo>
                    <a:cubicBezTo>
                      <a:pt x="819" y="50"/>
                      <a:pt x="818" y="50"/>
                      <a:pt x="817" y="50"/>
                    </a:cubicBezTo>
                    <a:cubicBezTo>
                      <a:pt x="817" y="50"/>
                      <a:pt x="817" y="50"/>
                      <a:pt x="817" y="50"/>
                    </a:cubicBezTo>
                    <a:cubicBezTo>
                      <a:pt x="815" y="50"/>
                      <a:pt x="813" y="50"/>
                      <a:pt x="810" y="49"/>
                    </a:cubicBezTo>
                    <a:cubicBezTo>
                      <a:pt x="809" y="49"/>
                      <a:pt x="809" y="49"/>
                      <a:pt x="808" y="49"/>
                    </a:cubicBezTo>
                    <a:cubicBezTo>
                      <a:pt x="808" y="49"/>
                      <a:pt x="807" y="49"/>
                      <a:pt x="807" y="49"/>
                    </a:cubicBezTo>
                    <a:cubicBezTo>
                      <a:pt x="807" y="49"/>
                      <a:pt x="806" y="49"/>
                      <a:pt x="806" y="49"/>
                    </a:cubicBezTo>
                    <a:cubicBezTo>
                      <a:pt x="805" y="49"/>
                      <a:pt x="805" y="49"/>
                      <a:pt x="805" y="49"/>
                    </a:cubicBezTo>
                    <a:cubicBezTo>
                      <a:pt x="802" y="49"/>
                      <a:pt x="799" y="48"/>
                      <a:pt x="796" y="48"/>
                    </a:cubicBezTo>
                    <a:cubicBezTo>
                      <a:pt x="796" y="48"/>
                      <a:pt x="796" y="48"/>
                      <a:pt x="796" y="48"/>
                    </a:cubicBezTo>
                    <a:cubicBezTo>
                      <a:pt x="796" y="48"/>
                      <a:pt x="796" y="48"/>
                      <a:pt x="796" y="48"/>
                    </a:cubicBezTo>
                    <a:cubicBezTo>
                      <a:pt x="795" y="48"/>
                      <a:pt x="794" y="48"/>
                      <a:pt x="793" y="48"/>
                    </a:cubicBezTo>
                    <a:cubicBezTo>
                      <a:pt x="793" y="48"/>
                      <a:pt x="793" y="48"/>
                      <a:pt x="793" y="48"/>
                    </a:cubicBezTo>
                    <a:cubicBezTo>
                      <a:pt x="793" y="48"/>
                      <a:pt x="793" y="48"/>
                      <a:pt x="793" y="48"/>
                    </a:cubicBezTo>
                    <a:cubicBezTo>
                      <a:pt x="791" y="47"/>
                      <a:pt x="789" y="47"/>
                      <a:pt x="787" y="47"/>
                    </a:cubicBezTo>
                    <a:cubicBezTo>
                      <a:pt x="786" y="47"/>
                      <a:pt x="785" y="46"/>
                      <a:pt x="783" y="46"/>
                    </a:cubicBezTo>
                    <a:cubicBezTo>
                      <a:pt x="783" y="46"/>
                      <a:pt x="783" y="46"/>
                      <a:pt x="783" y="46"/>
                    </a:cubicBezTo>
                    <a:cubicBezTo>
                      <a:pt x="783" y="46"/>
                      <a:pt x="783" y="46"/>
                      <a:pt x="783" y="46"/>
                    </a:cubicBezTo>
                    <a:cubicBezTo>
                      <a:pt x="782" y="46"/>
                      <a:pt x="781" y="46"/>
                      <a:pt x="781" y="46"/>
                    </a:cubicBezTo>
                    <a:cubicBezTo>
                      <a:pt x="777" y="45"/>
                      <a:pt x="774" y="44"/>
                      <a:pt x="771" y="44"/>
                    </a:cubicBezTo>
                    <a:cubicBezTo>
                      <a:pt x="771" y="43"/>
                      <a:pt x="771" y="43"/>
                      <a:pt x="771" y="43"/>
                    </a:cubicBezTo>
                    <a:cubicBezTo>
                      <a:pt x="770" y="43"/>
                      <a:pt x="770" y="43"/>
                      <a:pt x="770" y="43"/>
                    </a:cubicBezTo>
                    <a:cubicBezTo>
                      <a:pt x="770" y="43"/>
                      <a:pt x="770" y="43"/>
                      <a:pt x="769" y="43"/>
                    </a:cubicBezTo>
                    <a:cubicBezTo>
                      <a:pt x="769" y="43"/>
                      <a:pt x="769" y="43"/>
                      <a:pt x="769" y="43"/>
                    </a:cubicBezTo>
                    <a:cubicBezTo>
                      <a:pt x="767" y="42"/>
                      <a:pt x="766" y="42"/>
                      <a:pt x="765" y="42"/>
                    </a:cubicBezTo>
                    <a:cubicBezTo>
                      <a:pt x="763" y="41"/>
                      <a:pt x="761" y="40"/>
                      <a:pt x="759" y="40"/>
                    </a:cubicBezTo>
                    <a:cubicBezTo>
                      <a:pt x="758" y="39"/>
                      <a:pt x="757" y="39"/>
                      <a:pt x="757" y="39"/>
                    </a:cubicBezTo>
                    <a:cubicBezTo>
                      <a:pt x="753" y="37"/>
                      <a:pt x="750" y="36"/>
                      <a:pt x="748" y="34"/>
                    </a:cubicBezTo>
                    <a:cubicBezTo>
                      <a:pt x="748" y="34"/>
                      <a:pt x="747" y="34"/>
                      <a:pt x="747" y="34"/>
                    </a:cubicBezTo>
                    <a:cubicBezTo>
                      <a:pt x="747" y="33"/>
                      <a:pt x="746" y="33"/>
                      <a:pt x="746" y="33"/>
                    </a:cubicBezTo>
                    <a:cubicBezTo>
                      <a:pt x="745" y="34"/>
                      <a:pt x="744" y="35"/>
                      <a:pt x="743" y="36"/>
                    </a:cubicBezTo>
                    <a:cubicBezTo>
                      <a:pt x="742" y="37"/>
                      <a:pt x="741" y="37"/>
                      <a:pt x="740" y="38"/>
                    </a:cubicBezTo>
                    <a:cubicBezTo>
                      <a:pt x="738" y="40"/>
                      <a:pt x="735" y="42"/>
                      <a:pt x="731" y="43"/>
                    </a:cubicBezTo>
                    <a:cubicBezTo>
                      <a:pt x="730" y="44"/>
                      <a:pt x="729" y="44"/>
                      <a:pt x="728" y="44"/>
                    </a:cubicBezTo>
                    <a:cubicBezTo>
                      <a:pt x="725" y="46"/>
                      <a:pt x="722" y="47"/>
                      <a:pt x="719" y="48"/>
                    </a:cubicBezTo>
                    <a:cubicBezTo>
                      <a:pt x="718" y="48"/>
                      <a:pt x="717" y="48"/>
                      <a:pt x="716" y="48"/>
                    </a:cubicBezTo>
                    <a:cubicBezTo>
                      <a:pt x="713" y="49"/>
                      <a:pt x="710" y="50"/>
                      <a:pt x="706" y="51"/>
                    </a:cubicBezTo>
                    <a:cubicBezTo>
                      <a:pt x="706" y="51"/>
                      <a:pt x="705" y="51"/>
                      <a:pt x="704" y="51"/>
                    </a:cubicBezTo>
                    <a:cubicBezTo>
                      <a:pt x="701" y="52"/>
                      <a:pt x="698" y="52"/>
                      <a:pt x="694" y="53"/>
                    </a:cubicBezTo>
                    <a:cubicBezTo>
                      <a:pt x="694" y="53"/>
                      <a:pt x="693" y="53"/>
                      <a:pt x="692" y="53"/>
                    </a:cubicBezTo>
                    <a:cubicBezTo>
                      <a:pt x="689" y="53"/>
                      <a:pt x="685" y="54"/>
                      <a:pt x="682" y="54"/>
                    </a:cubicBezTo>
                    <a:cubicBezTo>
                      <a:pt x="681" y="54"/>
                      <a:pt x="681" y="54"/>
                      <a:pt x="680" y="54"/>
                    </a:cubicBezTo>
                    <a:cubicBezTo>
                      <a:pt x="677" y="55"/>
                      <a:pt x="673" y="55"/>
                      <a:pt x="670" y="55"/>
                    </a:cubicBezTo>
                    <a:cubicBezTo>
                      <a:pt x="669" y="55"/>
                      <a:pt x="668" y="55"/>
                      <a:pt x="668" y="55"/>
                    </a:cubicBezTo>
                    <a:cubicBezTo>
                      <a:pt x="664" y="55"/>
                      <a:pt x="661" y="55"/>
                      <a:pt x="658" y="55"/>
                    </a:cubicBezTo>
                    <a:cubicBezTo>
                      <a:pt x="657" y="55"/>
                      <a:pt x="657" y="55"/>
                      <a:pt x="656" y="55"/>
                    </a:cubicBezTo>
                    <a:cubicBezTo>
                      <a:pt x="655" y="55"/>
                      <a:pt x="655" y="55"/>
                      <a:pt x="655" y="55"/>
                    </a:cubicBezTo>
                    <a:cubicBezTo>
                      <a:pt x="652" y="55"/>
                      <a:pt x="649" y="55"/>
                      <a:pt x="646" y="55"/>
                    </a:cubicBezTo>
                    <a:cubicBezTo>
                      <a:pt x="645" y="55"/>
                      <a:pt x="644" y="55"/>
                      <a:pt x="643" y="55"/>
                    </a:cubicBezTo>
                    <a:cubicBezTo>
                      <a:pt x="641" y="55"/>
                      <a:pt x="638" y="55"/>
                      <a:pt x="636" y="55"/>
                    </a:cubicBezTo>
                    <a:cubicBezTo>
                      <a:pt x="635" y="54"/>
                      <a:pt x="634" y="54"/>
                      <a:pt x="634" y="54"/>
                    </a:cubicBezTo>
                    <a:cubicBezTo>
                      <a:pt x="633" y="54"/>
                      <a:pt x="632" y="54"/>
                      <a:pt x="631" y="54"/>
                    </a:cubicBezTo>
                    <a:cubicBezTo>
                      <a:pt x="628" y="54"/>
                      <a:pt x="625" y="53"/>
                      <a:pt x="621" y="53"/>
                    </a:cubicBezTo>
                    <a:cubicBezTo>
                      <a:pt x="621" y="53"/>
                      <a:pt x="620" y="53"/>
                      <a:pt x="619" y="53"/>
                    </a:cubicBezTo>
                    <a:cubicBezTo>
                      <a:pt x="617" y="52"/>
                      <a:pt x="615" y="52"/>
                      <a:pt x="613" y="52"/>
                    </a:cubicBezTo>
                    <a:cubicBezTo>
                      <a:pt x="612" y="52"/>
                      <a:pt x="611" y="51"/>
                      <a:pt x="609" y="51"/>
                    </a:cubicBezTo>
                    <a:cubicBezTo>
                      <a:pt x="608" y="51"/>
                      <a:pt x="608" y="51"/>
                      <a:pt x="607" y="51"/>
                    </a:cubicBezTo>
                    <a:cubicBezTo>
                      <a:pt x="603" y="50"/>
                      <a:pt x="600" y="49"/>
                      <a:pt x="597" y="49"/>
                    </a:cubicBezTo>
                    <a:cubicBezTo>
                      <a:pt x="597" y="48"/>
                      <a:pt x="596" y="48"/>
                      <a:pt x="595" y="48"/>
                    </a:cubicBezTo>
                    <a:cubicBezTo>
                      <a:pt x="595" y="48"/>
                      <a:pt x="595" y="48"/>
                      <a:pt x="595" y="48"/>
                    </a:cubicBezTo>
                    <a:cubicBezTo>
                      <a:pt x="593" y="47"/>
                      <a:pt x="592" y="47"/>
                      <a:pt x="591" y="47"/>
                    </a:cubicBezTo>
                    <a:cubicBezTo>
                      <a:pt x="589" y="46"/>
                      <a:pt x="587" y="45"/>
                      <a:pt x="585" y="45"/>
                    </a:cubicBezTo>
                    <a:cubicBezTo>
                      <a:pt x="584" y="44"/>
                      <a:pt x="583" y="44"/>
                      <a:pt x="583" y="44"/>
                    </a:cubicBezTo>
                    <a:cubicBezTo>
                      <a:pt x="579" y="42"/>
                      <a:pt x="576" y="41"/>
                      <a:pt x="574" y="39"/>
                    </a:cubicBezTo>
                    <a:cubicBezTo>
                      <a:pt x="574" y="39"/>
                      <a:pt x="573" y="39"/>
                      <a:pt x="573" y="39"/>
                    </a:cubicBezTo>
                    <a:cubicBezTo>
                      <a:pt x="572" y="38"/>
                      <a:pt x="572" y="38"/>
                      <a:pt x="572" y="38"/>
                    </a:cubicBezTo>
                    <a:cubicBezTo>
                      <a:pt x="571" y="37"/>
                      <a:pt x="571" y="37"/>
                      <a:pt x="570" y="37"/>
                    </a:cubicBezTo>
                    <a:cubicBezTo>
                      <a:pt x="567" y="34"/>
                      <a:pt x="565" y="30"/>
                      <a:pt x="565" y="27"/>
                    </a:cubicBezTo>
                    <a:cubicBezTo>
                      <a:pt x="565" y="26"/>
                      <a:pt x="565" y="26"/>
                      <a:pt x="565" y="26"/>
                    </a:cubicBezTo>
                    <a:cubicBezTo>
                      <a:pt x="565" y="7"/>
                      <a:pt x="565" y="7"/>
                      <a:pt x="565" y="7"/>
                    </a:cubicBezTo>
                    <a:cubicBezTo>
                      <a:pt x="565" y="7"/>
                      <a:pt x="565" y="7"/>
                      <a:pt x="565" y="7"/>
                    </a:cubicBezTo>
                    <a:cubicBezTo>
                      <a:pt x="565" y="6"/>
                      <a:pt x="565" y="6"/>
                      <a:pt x="565" y="6"/>
                    </a:cubicBezTo>
                    <a:cubicBezTo>
                      <a:pt x="565" y="4"/>
                      <a:pt x="566" y="2"/>
                      <a:pt x="568"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43" name="Freeform 16"/>
              <p:cNvSpPr/>
              <p:nvPr/>
            </p:nvSpPr>
            <p:spPr bwMode="auto">
              <a:xfrm>
                <a:off x="1666" y="1241"/>
                <a:ext cx="21" cy="9"/>
              </a:xfrm>
              <a:custGeom>
                <a:avLst/>
                <a:gdLst>
                  <a:gd name="T0" fmla="*/ 2 w 9"/>
                  <a:gd name="T1" fmla="*/ 0 h 4"/>
                  <a:gd name="T2" fmla="*/ 0 w 9"/>
                  <a:gd name="T3" fmla="*/ 1 h 4"/>
                  <a:gd name="T4" fmla="*/ 2 w 9"/>
                  <a:gd name="T5" fmla="*/ 3 h 4"/>
                  <a:gd name="T6" fmla="*/ 7 w 9"/>
                  <a:gd name="T7" fmla="*/ 4 h 4"/>
                  <a:gd name="T8" fmla="*/ 7 w 9"/>
                  <a:gd name="T9" fmla="*/ 4 h 4"/>
                  <a:gd name="T10" fmla="*/ 9 w 9"/>
                  <a:gd name="T11" fmla="*/ 3 h 4"/>
                  <a:gd name="T12" fmla="*/ 7 w 9"/>
                  <a:gd name="T13" fmla="*/ 1 h 4"/>
                  <a:gd name="T14" fmla="*/ 2 w 9"/>
                  <a:gd name="T15" fmla="*/ 0 h 4"/>
                  <a:gd name="T16" fmla="*/ 2 w 9"/>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2" y="0"/>
                    </a:moveTo>
                    <a:cubicBezTo>
                      <a:pt x="1" y="0"/>
                      <a:pt x="0" y="0"/>
                      <a:pt x="0" y="1"/>
                    </a:cubicBezTo>
                    <a:cubicBezTo>
                      <a:pt x="0" y="2"/>
                      <a:pt x="1" y="3"/>
                      <a:pt x="2" y="3"/>
                    </a:cubicBezTo>
                    <a:cubicBezTo>
                      <a:pt x="2" y="3"/>
                      <a:pt x="4" y="3"/>
                      <a:pt x="7" y="4"/>
                    </a:cubicBezTo>
                    <a:cubicBezTo>
                      <a:pt x="7" y="4"/>
                      <a:pt x="7" y="4"/>
                      <a:pt x="7" y="4"/>
                    </a:cubicBezTo>
                    <a:cubicBezTo>
                      <a:pt x="8" y="4"/>
                      <a:pt x="8" y="4"/>
                      <a:pt x="9" y="3"/>
                    </a:cubicBezTo>
                    <a:cubicBezTo>
                      <a:pt x="9" y="2"/>
                      <a:pt x="8" y="1"/>
                      <a:pt x="7" y="1"/>
                    </a:cubicBezTo>
                    <a:cubicBezTo>
                      <a:pt x="4" y="0"/>
                      <a:pt x="2" y="0"/>
                      <a:pt x="2" y="0"/>
                    </a:cubicBezTo>
                    <a:cubicBezTo>
                      <a:pt x="2" y="0"/>
                      <a:pt x="2" y="0"/>
                      <a:pt x="2"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44" name="Freeform 17"/>
              <p:cNvSpPr/>
              <p:nvPr/>
            </p:nvSpPr>
            <p:spPr bwMode="auto">
              <a:xfrm>
                <a:off x="1917" y="1430"/>
                <a:ext cx="19" cy="29"/>
              </a:xfrm>
              <a:custGeom>
                <a:avLst/>
                <a:gdLst>
                  <a:gd name="T0" fmla="*/ 2 w 8"/>
                  <a:gd name="T1" fmla="*/ 0 h 12"/>
                  <a:gd name="T2" fmla="*/ 1 w 8"/>
                  <a:gd name="T3" fmla="*/ 0 h 12"/>
                  <a:gd name="T4" fmla="*/ 0 w 8"/>
                  <a:gd name="T5" fmla="*/ 2 h 12"/>
                  <a:gd name="T6" fmla="*/ 5 w 8"/>
                  <a:gd name="T7" fmla="*/ 11 h 12"/>
                  <a:gd name="T8" fmla="*/ 6 w 8"/>
                  <a:gd name="T9" fmla="*/ 12 h 12"/>
                  <a:gd name="T10" fmla="*/ 7 w 8"/>
                  <a:gd name="T11" fmla="*/ 12 h 12"/>
                  <a:gd name="T12" fmla="*/ 7 w 8"/>
                  <a:gd name="T13" fmla="*/ 12 h 12"/>
                  <a:gd name="T14" fmla="*/ 8 w 8"/>
                  <a:gd name="T15" fmla="*/ 10 h 12"/>
                  <a:gd name="T16" fmla="*/ 3 w 8"/>
                  <a:gd name="T17" fmla="*/ 1 h 12"/>
                  <a:gd name="T18" fmla="*/ 2 w 8"/>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2" y="0"/>
                    </a:moveTo>
                    <a:cubicBezTo>
                      <a:pt x="2" y="0"/>
                      <a:pt x="1" y="0"/>
                      <a:pt x="1" y="0"/>
                    </a:cubicBezTo>
                    <a:cubicBezTo>
                      <a:pt x="0" y="0"/>
                      <a:pt x="0" y="1"/>
                      <a:pt x="0" y="2"/>
                    </a:cubicBezTo>
                    <a:cubicBezTo>
                      <a:pt x="2" y="5"/>
                      <a:pt x="3" y="8"/>
                      <a:pt x="5" y="11"/>
                    </a:cubicBezTo>
                    <a:cubicBezTo>
                      <a:pt x="5" y="12"/>
                      <a:pt x="6" y="12"/>
                      <a:pt x="6" y="12"/>
                    </a:cubicBezTo>
                    <a:cubicBezTo>
                      <a:pt x="7" y="12"/>
                      <a:pt x="7" y="12"/>
                      <a:pt x="7" y="12"/>
                    </a:cubicBezTo>
                    <a:cubicBezTo>
                      <a:pt x="7" y="12"/>
                      <a:pt x="7" y="12"/>
                      <a:pt x="7" y="12"/>
                    </a:cubicBezTo>
                    <a:cubicBezTo>
                      <a:pt x="8" y="12"/>
                      <a:pt x="8" y="11"/>
                      <a:pt x="8" y="10"/>
                    </a:cubicBezTo>
                    <a:cubicBezTo>
                      <a:pt x="7" y="7"/>
                      <a:pt x="5" y="4"/>
                      <a:pt x="3" y="1"/>
                    </a:cubicBezTo>
                    <a:cubicBezTo>
                      <a:pt x="3" y="0"/>
                      <a:pt x="2" y="0"/>
                      <a:pt x="2"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45" name="Freeform 18"/>
              <p:cNvSpPr/>
              <p:nvPr/>
            </p:nvSpPr>
            <p:spPr bwMode="auto">
              <a:xfrm>
                <a:off x="1891" y="1390"/>
                <a:ext cx="24" cy="26"/>
              </a:xfrm>
              <a:custGeom>
                <a:avLst/>
                <a:gdLst>
                  <a:gd name="T0" fmla="*/ 2 w 10"/>
                  <a:gd name="T1" fmla="*/ 0 h 11"/>
                  <a:gd name="T2" fmla="*/ 1 w 10"/>
                  <a:gd name="T3" fmla="*/ 0 h 11"/>
                  <a:gd name="T4" fmla="*/ 1 w 10"/>
                  <a:gd name="T5" fmla="*/ 2 h 11"/>
                  <a:gd name="T6" fmla="*/ 6 w 10"/>
                  <a:gd name="T7" fmla="*/ 11 h 11"/>
                  <a:gd name="T8" fmla="*/ 8 w 10"/>
                  <a:gd name="T9" fmla="*/ 11 h 11"/>
                  <a:gd name="T10" fmla="*/ 8 w 10"/>
                  <a:gd name="T11" fmla="*/ 11 h 11"/>
                  <a:gd name="T12" fmla="*/ 9 w 10"/>
                  <a:gd name="T13" fmla="*/ 11 h 11"/>
                  <a:gd name="T14" fmla="*/ 9 w 10"/>
                  <a:gd name="T15" fmla="*/ 9 h 11"/>
                  <a:gd name="T16" fmla="*/ 3 w 10"/>
                  <a:gd name="T17" fmla="*/ 0 h 11"/>
                  <a:gd name="T18" fmla="*/ 2 w 10"/>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2" y="0"/>
                    </a:moveTo>
                    <a:cubicBezTo>
                      <a:pt x="2" y="0"/>
                      <a:pt x="1" y="0"/>
                      <a:pt x="1" y="0"/>
                    </a:cubicBezTo>
                    <a:cubicBezTo>
                      <a:pt x="0" y="1"/>
                      <a:pt x="0" y="2"/>
                      <a:pt x="1" y="2"/>
                    </a:cubicBezTo>
                    <a:cubicBezTo>
                      <a:pt x="3" y="5"/>
                      <a:pt x="5" y="8"/>
                      <a:pt x="6" y="11"/>
                    </a:cubicBezTo>
                    <a:cubicBezTo>
                      <a:pt x="7" y="11"/>
                      <a:pt x="7" y="11"/>
                      <a:pt x="8" y="11"/>
                    </a:cubicBezTo>
                    <a:cubicBezTo>
                      <a:pt x="8" y="11"/>
                      <a:pt x="8" y="11"/>
                      <a:pt x="8" y="11"/>
                    </a:cubicBezTo>
                    <a:cubicBezTo>
                      <a:pt x="9" y="11"/>
                      <a:pt x="9" y="11"/>
                      <a:pt x="9" y="11"/>
                    </a:cubicBezTo>
                    <a:cubicBezTo>
                      <a:pt x="9" y="11"/>
                      <a:pt x="10" y="10"/>
                      <a:pt x="9" y="9"/>
                    </a:cubicBezTo>
                    <a:cubicBezTo>
                      <a:pt x="7" y="6"/>
                      <a:pt x="5" y="3"/>
                      <a:pt x="3" y="0"/>
                    </a:cubicBezTo>
                    <a:cubicBezTo>
                      <a:pt x="3" y="0"/>
                      <a:pt x="3" y="0"/>
                      <a:pt x="2"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46" name="Freeform 19"/>
              <p:cNvSpPr/>
              <p:nvPr/>
            </p:nvSpPr>
            <p:spPr bwMode="auto">
              <a:xfrm>
                <a:off x="1702" y="1250"/>
                <a:ext cx="30" cy="17"/>
              </a:xfrm>
              <a:custGeom>
                <a:avLst/>
                <a:gdLst>
                  <a:gd name="T0" fmla="*/ 2 w 13"/>
                  <a:gd name="T1" fmla="*/ 0 h 7"/>
                  <a:gd name="T2" fmla="*/ 0 w 13"/>
                  <a:gd name="T3" fmla="*/ 1 h 7"/>
                  <a:gd name="T4" fmla="*/ 1 w 13"/>
                  <a:gd name="T5" fmla="*/ 3 h 7"/>
                  <a:gd name="T6" fmla="*/ 11 w 13"/>
                  <a:gd name="T7" fmla="*/ 7 h 7"/>
                  <a:gd name="T8" fmla="*/ 12 w 13"/>
                  <a:gd name="T9" fmla="*/ 7 h 7"/>
                  <a:gd name="T10" fmla="*/ 13 w 13"/>
                  <a:gd name="T11" fmla="*/ 6 h 7"/>
                  <a:gd name="T12" fmla="*/ 12 w 13"/>
                  <a:gd name="T13" fmla="*/ 4 h 7"/>
                  <a:gd name="T14" fmla="*/ 2 w 13"/>
                  <a:gd name="T15" fmla="*/ 0 h 7"/>
                  <a:gd name="T16" fmla="*/ 2 w 13"/>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
                    <a:moveTo>
                      <a:pt x="2" y="0"/>
                    </a:moveTo>
                    <a:cubicBezTo>
                      <a:pt x="1" y="0"/>
                      <a:pt x="0" y="0"/>
                      <a:pt x="0" y="1"/>
                    </a:cubicBezTo>
                    <a:cubicBezTo>
                      <a:pt x="0" y="2"/>
                      <a:pt x="0" y="3"/>
                      <a:pt x="1" y="3"/>
                    </a:cubicBezTo>
                    <a:cubicBezTo>
                      <a:pt x="4" y="4"/>
                      <a:pt x="7" y="5"/>
                      <a:pt x="11" y="7"/>
                    </a:cubicBezTo>
                    <a:cubicBezTo>
                      <a:pt x="12" y="7"/>
                      <a:pt x="12" y="7"/>
                      <a:pt x="12" y="7"/>
                    </a:cubicBezTo>
                    <a:cubicBezTo>
                      <a:pt x="12" y="7"/>
                      <a:pt x="13" y="6"/>
                      <a:pt x="13" y="6"/>
                    </a:cubicBezTo>
                    <a:cubicBezTo>
                      <a:pt x="13" y="5"/>
                      <a:pt x="13" y="4"/>
                      <a:pt x="12" y="4"/>
                    </a:cubicBezTo>
                    <a:cubicBezTo>
                      <a:pt x="9" y="2"/>
                      <a:pt x="5" y="1"/>
                      <a:pt x="2" y="0"/>
                    </a:cubicBezTo>
                    <a:cubicBezTo>
                      <a:pt x="2" y="0"/>
                      <a:pt x="2" y="0"/>
                      <a:pt x="2"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47" name="Freeform 20"/>
              <p:cNvSpPr/>
              <p:nvPr/>
            </p:nvSpPr>
            <p:spPr bwMode="auto">
              <a:xfrm>
                <a:off x="1744" y="1269"/>
                <a:ext cx="31" cy="19"/>
              </a:xfrm>
              <a:custGeom>
                <a:avLst/>
                <a:gdLst>
                  <a:gd name="T0" fmla="*/ 2 w 13"/>
                  <a:gd name="T1" fmla="*/ 0 h 8"/>
                  <a:gd name="T2" fmla="*/ 1 w 13"/>
                  <a:gd name="T3" fmla="*/ 1 h 8"/>
                  <a:gd name="T4" fmla="*/ 2 w 13"/>
                  <a:gd name="T5" fmla="*/ 3 h 8"/>
                  <a:gd name="T6" fmla="*/ 11 w 13"/>
                  <a:gd name="T7" fmla="*/ 7 h 8"/>
                  <a:gd name="T8" fmla="*/ 11 w 13"/>
                  <a:gd name="T9" fmla="*/ 8 h 8"/>
                  <a:gd name="T10" fmla="*/ 12 w 13"/>
                  <a:gd name="T11" fmla="*/ 8 h 8"/>
                  <a:gd name="T12" fmla="*/ 13 w 13"/>
                  <a:gd name="T13" fmla="*/ 7 h 8"/>
                  <a:gd name="T14" fmla="*/ 12 w 13"/>
                  <a:gd name="T15" fmla="*/ 4 h 8"/>
                  <a:gd name="T16" fmla="*/ 3 w 13"/>
                  <a:gd name="T17" fmla="*/ 0 h 8"/>
                  <a:gd name="T18" fmla="*/ 2 w 13"/>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2" y="0"/>
                    </a:moveTo>
                    <a:cubicBezTo>
                      <a:pt x="2" y="0"/>
                      <a:pt x="1" y="0"/>
                      <a:pt x="1" y="1"/>
                    </a:cubicBezTo>
                    <a:cubicBezTo>
                      <a:pt x="0" y="1"/>
                      <a:pt x="1" y="2"/>
                      <a:pt x="2" y="3"/>
                    </a:cubicBezTo>
                    <a:cubicBezTo>
                      <a:pt x="5" y="4"/>
                      <a:pt x="8" y="6"/>
                      <a:pt x="11" y="7"/>
                    </a:cubicBezTo>
                    <a:cubicBezTo>
                      <a:pt x="11" y="8"/>
                      <a:pt x="11" y="8"/>
                      <a:pt x="11" y="8"/>
                    </a:cubicBezTo>
                    <a:cubicBezTo>
                      <a:pt x="12" y="8"/>
                      <a:pt x="12" y="8"/>
                      <a:pt x="12" y="8"/>
                    </a:cubicBezTo>
                    <a:cubicBezTo>
                      <a:pt x="12" y="7"/>
                      <a:pt x="13" y="7"/>
                      <a:pt x="13" y="7"/>
                    </a:cubicBezTo>
                    <a:cubicBezTo>
                      <a:pt x="13" y="6"/>
                      <a:pt x="13" y="5"/>
                      <a:pt x="12" y="4"/>
                    </a:cubicBezTo>
                    <a:cubicBezTo>
                      <a:pt x="9" y="3"/>
                      <a:pt x="6" y="1"/>
                      <a:pt x="3" y="0"/>
                    </a:cubicBezTo>
                    <a:cubicBezTo>
                      <a:pt x="3" y="0"/>
                      <a:pt x="3" y="0"/>
                      <a:pt x="2"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48" name="Freeform 21"/>
              <p:cNvSpPr/>
              <p:nvPr/>
            </p:nvSpPr>
            <p:spPr bwMode="auto">
              <a:xfrm>
                <a:off x="1825" y="1319"/>
                <a:ext cx="28" cy="24"/>
              </a:xfrm>
              <a:custGeom>
                <a:avLst/>
                <a:gdLst>
                  <a:gd name="T0" fmla="*/ 2 w 12"/>
                  <a:gd name="T1" fmla="*/ 0 h 10"/>
                  <a:gd name="T2" fmla="*/ 1 w 12"/>
                  <a:gd name="T3" fmla="*/ 1 h 10"/>
                  <a:gd name="T4" fmla="*/ 1 w 12"/>
                  <a:gd name="T5" fmla="*/ 3 h 10"/>
                  <a:gd name="T6" fmla="*/ 9 w 12"/>
                  <a:gd name="T7" fmla="*/ 10 h 10"/>
                  <a:gd name="T8" fmla="*/ 10 w 12"/>
                  <a:gd name="T9" fmla="*/ 10 h 10"/>
                  <a:gd name="T10" fmla="*/ 10 w 12"/>
                  <a:gd name="T11" fmla="*/ 10 h 10"/>
                  <a:gd name="T12" fmla="*/ 11 w 12"/>
                  <a:gd name="T13" fmla="*/ 10 h 10"/>
                  <a:gd name="T14" fmla="*/ 11 w 12"/>
                  <a:gd name="T15" fmla="*/ 7 h 10"/>
                  <a:gd name="T16" fmla="*/ 3 w 12"/>
                  <a:gd name="T17" fmla="*/ 1 h 10"/>
                  <a:gd name="T18" fmla="*/ 2 w 12"/>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2" y="0"/>
                    </a:moveTo>
                    <a:cubicBezTo>
                      <a:pt x="2" y="0"/>
                      <a:pt x="1" y="1"/>
                      <a:pt x="1" y="1"/>
                    </a:cubicBezTo>
                    <a:cubicBezTo>
                      <a:pt x="0" y="2"/>
                      <a:pt x="1" y="3"/>
                      <a:pt x="1" y="3"/>
                    </a:cubicBezTo>
                    <a:cubicBezTo>
                      <a:pt x="4" y="5"/>
                      <a:pt x="6" y="8"/>
                      <a:pt x="9" y="10"/>
                    </a:cubicBezTo>
                    <a:cubicBezTo>
                      <a:pt x="9" y="10"/>
                      <a:pt x="10" y="10"/>
                      <a:pt x="10" y="10"/>
                    </a:cubicBezTo>
                    <a:cubicBezTo>
                      <a:pt x="10" y="10"/>
                      <a:pt x="10" y="10"/>
                      <a:pt x="10" y="10"/>
                    </a:cubicBezTo>
                    <a:cubicBezTo>
                      <a:pt x="11" y="10"/>
                      <a:pt x="11" y="10"/>
                      <a:pt x="11" y="10"/>
                    </a:cubicBezTo>
                    <a:cubicBezTo>
                      <a:pt x="12" y="9"/>
                      <a:pt x="12" y="8"/>
                      <a:pt x="11" y="7"/>
                    </a:cubicBezTo>
                    <a:cubicBezTo>
                      <a:pt x="9" y="5"/>
                      <a:pt x="6" y="3"/>
                      <a:pt x="3" y="1"/>
                    </a:cubicBezTo>
                    <a:cubicBezTo>
                      <a:pt x="3" y="0"/>
                      <a:pt x="3" y="0"/>
                      <a:pt x="2"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49" name="Freeform 22"/>
              <p:cNvSpPr/>
              <p:nvPr/>
            </p:nvSpPr>
            <p:spPr bwMode="auto">
              <a:xfrm>
                <a:off x="1787" y="1290"/>
                <a:ext cx="28" cy="24"/>
              </a:xfrm>
              <a:custGeom>
                <a:avLst/>
                <a:gdLst>
                  <a:gd name="T0" fmla="*/ 2 w 12"/>
                  <a:gd name="T1" fmla="*/ 0 h 10"/>
                  <a:gd name="T2" fmla="*/ 1 w 12"/>
                  <a:gd name="T3" fmla="*/ 1 h 10"/>
                  <a:gd name="T4" fmla="*/ 1 w 12"/>
                  <a:gd name="T5" fmla="*/ 4 h 10"/>
                  <a:gd name="T6" fmla="*/ 9 w 12"/>
                  <a:gd name="T7" fmla="*/ 9 h 10"/>
                  <a:gd name="T8" fmla="*/ 10 w 12"/>
                  <a:gd name="T9" fmla="*/ 10 h 10"/>
                  <a:gd name="T10" fmla="*/ 11 w 12"/>
                  <a:gd name="T11" fmla="*/ 9 h 10"/>
                  <a:gd name="T12" fmla="*/ 12 w 12"/>
                  <a:gd name="T13" fmla="*/ 9 h 10"/>
                  <a:gd name="T14" fmla="*/ 11 w 12"/>
                  <a:gd name="T15" fmla="*/ 6 h 10"/>
                  <a:gd name="T16" fmla="*/ 3 w 12"/>
                  <a:gd name="T17" fmla="*/ 1 h 10"/>
                  <a:gd name="T18" fmla="*/ 2 w 12"/>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2" y="0"/>
                    </a:moveTo>
                    <a:cubicBezTo>
                      <a:pt x="1" y="0"/>
                      <a:pt x="1" y="1"/>
                      <a:pt x="1" y="1"/>
                    </a:cubicBezTo>
                    <a:cubicBezTo>
                      <a:pt x="0" y="2"/>
                      <a:pt x="0" y="3"/>
                      <a:pt x="1" y="4"/>
                    </a:cubicBezTo>
                    <a:cubicBezTo>
                      <a:pt x="4" y="5"/>
                      <a:pt x="7" y="7"/>
                      <a:pt x="9" y="9"/>
                    </a:cubicBezTo>
                    <a:cubicBezTo>
                      <a:pt x="10" y="9"/>
                      <a:pt x="10" y="10"/>
                      <a:pt x="10" y="10"/>
                    </a:cubicBezTo>
                    <a:cubicBezTo>
                      <a:pt x="11" y="10"/>
                      <a:pt x="11" y="10"/>
                      <a:pt x="11" y="9"/>
                    </a:cubicBezTo>
                    <a:cubicBezTo>
                      <a:pt x="11" y="9"/>
                      <a:pt x="12" y="9"/>
                      <a:pt x="12" y="9"/>
                    </a:cubicBezTo>
                    <a:cubicBezTo>
                      <a:pt x="12" y="8"/>
                      <a:pt x="12" y="7"/>
                      <a:pt x="11" y="6"/>
                    </a:cubicBezTo>
                    <a:cubicBezTo>
                      <a:pt x="9" y="4"/>
                      <a:pt x="6" y="3"/>
                      <a:pt x="3" y="1"/>
                    </a:cubicBezTo>
                    <a:cubicBezTo>
                      <a:pt x="3" y="1"/>
                      <a:pt x="2" y="0"/>
                      <a:pt x="2"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50" name="Freeform 23"/>
              <p:cNvSpPr/>
              <p:nvPr/>
            </p:nvSpPr>
            <p:spPr bwMode="auto">
              <a:xfrm>
                <a:off x="1860" y="1352"/>
                <a:ext cx="26" cy="26"/>
              </a:xfrm>
              <a:custGeom>
                <a:avLst/>
                <a:gdLst>
                  <a:gd name="T0" fmla="*/ 2 w 11"/>
                  <a:gd name="T1" fmla="*/ 0 h 11"/>
                  <a:gd name="T2" fmla="*/ 1 w 11"/>
                  <a:gd name="T3" fmla="*/ 1 h 11"/>
                  <a:gd name="T4" fmla="*/ 1 w 11"/>
                  <a:gd name="T5" fmla="*/ 3 h 11"/>
                  <a:gd name="T6" fmla="*/ 8 w 11"/>
                  <a:gd name="T7" fmla="*/ 11 h 11"/>
                  <a:gd name="T8" fmla="*/ 9 w 11"/>
                  <a:gd name="T9" fmla="*/ 11 h 11"/>
                  <a:gd name="T10" fmla="*/ 9 w 11"/>
                  <a:gd name="T11" fmla="*/ 11 h 11"/>
                  <a:gd name="T12" fmla="*/ 10 w 11"/>
                  <a:gd name="T13" fmla="*/ 11 h 11"/>
                  <a:gd name="T14" fmla="*/ 10 w 11"/>
                  <a:gd name="T15" fmla="*/ 8 h 11"/>
                  <a:gd name="T16" fmla="*/ 3 w 11"/>
                  <a:gd name="T17" fmla="*/ 1 h 11"/>
                  <a:gd name="T18" fmla="*/ 2 w 1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2" y="0"/>
                    </a:moveTo>
                    <a:cubicBezTo>
                      <a:pt x="2" y="0"/>
                      <a:pt x="1" y="0"/>
                      <a:pt x="1" y="1"/>
                    </a:cubicBezTo>
                    <a:cubicBezTo>
                      <a:pt x="0" y="1"/>
                      <a:pt x="0" y="2"/>
                      <a:pt x="1" y="3"/>
                    </a:cubicBezTo>
                    <a:cubicBezTo>
                      <a:pt x="3" y="5"/>
                      <a:pt x="5" y="8"/>
                      <a:pt x="8" y="11"/>
                    </a:cubicBezTo>
                    <a:cubicBezTo>
                      <a:pt x="8" y="11"/>
                      <a:pt x="8" y="11"/>
                      <a:pt x="9" y="11"/>
                    </a:cubicBezTo>
                    <a:cubicBezTo>
                      <a:pt x="9" y="11"/>
                      <a:pt x="9" y="11"/>
                      <a:pt x="9" y="11"/>
                    </a:cubicBezTo>
                    <a:cubicBezTo>
                      <a:pt x="10" y="11"/>
                      <a:pt x="10" y="11"/>
                      <a:pt x="10" y="11"/>
                    </a:cubicBezTo>
                    <a:cubicBezTo>
                      <a:pt x="11" y="10"/>
                      <a:pt x="11" y="9"/>
                      <a:pt x="10" y="8"/>
                    </a:cubicBezTo>
                    <a:cubicBezTo>
                      <a:pt x="8" y="6"/>
                      <a:pt x="6" y="3"/>
                      <a:pt x="3" y="1"/>
                    </a:cubicBezTo>
                    <a:cubicBezTo>
                      <a:pt x="3" y="0"/>
                      <a:pt x="3" y="0"/>
                      <a:pt x="2" y="0"/>
                    </a:cubicBezTo>
                  </a:path>
                </a:pathLst>
              </a:custGeom>
              <a:solidFill>
                <a:srgbClr val="E2ED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51" name="Freeform 24"/>
              <p:cNvSpPr/>
              <p:nvPr/>
            </p:nvSpPr>
            <p:spPr bwMode="auto">
              <a:xfrm>
                <a:off x="1474" y="1155"/>
                <a:ext cx="213" cy="69"/>
              </a:xfrm>
              <a:custGeom>
                <a:avLst/>
                <a:gdLst>
                  <a:gd name="T0" fmla="*/ 206 w 213"/>
                  <a:gd name="T1" fmla="*/ 69 h 69"/>
                  <a:gd name="T2" fmla="*/ 213 w 213"/>
                  <a:gd name="T3" fmla="*/ 0 h 69"/>
                  <a:gd name="T4" fmla="*/ 0 w 213"/>
                  <a:gd name="T5" fmla="*/ 34 h 69"/>
                  <a:gd name="T6" fmla="*/ 206 w 213"/>
                  <a:gd name="T7" fmla="*/ 69 h 69"/>
                </a:gdLst>
                <a:ahLst/>
                <a:cxnLst>
                  <a:cxn ang="0">
                    <a:pos x="T0" y="T1"/>
                  </a:cxn>
                  <a:cxn ang="0">
                    <a:pos x="T2" y="T3"/>
                  </a:cxn>
                  <a:cxn ang="0">
                    <a:pos x="T4" y="T5"/>
                  </a:cxn>
                  <a:cxn ang="0">
                    <a:pos x="T6" y="T7"/>
                  </a:cxn>
                </a:cxnLst>
                <a:rect l="0" t="0" r="r" b="b"/>
                <a:pathLst>
                  <a:path w="213" h="69">
                    <a:moveTo>
                      <a:pt x="206" y="69"/>
                    </a:moveTo>
                    <a:lnTo>
                      <a:pt x="213" y="0"/>
                    </a:lnTo>
                    <a:lnTo>
                      <a:pt x="0" y="34"/>
                    </a:lnTo>
                    <a:lnTo>
                      <a:pt x="206" y="69"/>
                    </a:ln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52" name="Freeform 25"/>
              <p:cNvSpPr/>
              <p:nvPr/>
            </p:nvSpPr>
            <p:spPr bwMode="auto">
              <a:xfrm>
                <a:off x="1474" y="1189"/>
                <a:ext cx="209" cy="64"/>
              </a:xfrm>
              <a:custGeom>
                <a:avLst/>
                <a:gdLst>
                  <a:gd name="T0" fmla="*/ 0 w 209"/>
                  <a:gd name="T1" fmla="*/ 0 h 64"/>
                  <a:gd name="T2" fmla="*/ 197 w 209"/>
                  <a:gd name="T3" fmla="*/ 52 h 64"/>
                  <a:gd name="T4" fmla="*/ 199 w 209"/>
                  <a:gd name="T5" fmla="*/ 52 h 64"/>
                  <a:gd name="T6" fmla="*/ 209 w 209"/>
                  <a:gd name="T7" fmla="*/ 64 h 64"/>
                  <a:gd name="T8" fmla="*/ 206 w 209"/>
                  <a:gd name="T9" fmla="*/ 35 h 64"/>
                  <a:gd name="T10" fmla="*/ 0 w 209"/>
                  <a:gd name="T11" fmla="*/ 0 h 64"/>
                </a:gdLst>
                <a:ahLst/>
                <a:cxnLst>
                  <a:cxn ang="0">
                    <a:pos x="T0" y="T1"/>
                  </a:cxn>
                  <a:cxn ang="0">
                    <a:pos x="T2" y="T3"/>
                  </a:cxn>
                  <a:cxn ang="0">
                    <a:pos x="T4" y="T5"/>
                  </a:cxn>
                  <a:cxn ang="0">
                    <a:pos x="T6" y="T7"/>
                  </a:cxn>
                  <a:cxn ang="0">
                    <a:pos x="T8" y="T9"/>
                  </a:cxn>
                  <a:cxn ang="0">
                    <a:pos x="T10" y="T11"/>
                  </a:cxn>
                </a:cxnLst>
                <a:rect l="0" t="0" r="r" b="b"/>
                <a:pathLst>
                  <a:path w="209" h="64">
                    <a:moveTo>
                      <a:pt x="0" y="0"/>
                    </a:moveTo>
                    <a:lnTo>
                      <a:pt x="197" y="52"/>
                    </a:lnTo>
                    <a:lnTo>
                      <a:pt x="199" y="52"/>
                    </a:lnTo>
                    <a:lnTo>
                      <a:pt x="209" y="64"/>
                    </a:lnTo>
                    <a:lnTo>
                      <a:pt x="206" y="35"/>
                    </a:lnTo>
                    <a:lnTo>
                      <a:pt x="0" y="0"/>
                    </a:ln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53" name="Freeform 26"/>
              <p:cNvSpPr/>
              <p:nvPr/>
            </p:nvSpPr>
            <p:spPr bwMode="auto">
              <a:xfrm>
                <a:off x="1664" y="1241"/>
                <a:ext cx="19" cy="12"/>
              </a:xfrm>
              <a:custGeom>
                <a:avLst/>
                <a:gdLst>
                  <a:gd name="T0" fmla="*/ 19 w 19"/>
                  <a:gd name="T1" fmla="*/ 12 h 12"/>
                  <a:gd name="T2" fmla="*/ 0 w 19"/>
                  <a:gd name="T3" fmla="*/ 12 h 12"/>
                  <a:gd name="T4" fmla="*/ 9 w 19"/>
                  <a:gd name="T5" fmla="*/ 0 h 12"/>
                  <a:gd name="T6" fmla="*/ 19 w 19"/>
                  <a:gd name="T7" fmla="*/ 12 h 12"/>
                </a:gdLst>
                <a:ahLst/>
                <a:cxnLst>
                  <a:cxn ang="0">
                    <a:pos x="T0" y="T1"/>
                  </a:cxn>
                  <a:cxn ang="0">
                    <a:pos x="T2" y="T3"/>
                  </a:cxn>
                  <a:cxn ang="0">
                    <a:pos x="T4" y="T5"/>
                  </a:cxn>
                  <a:cxn ang="0">
                    <a:pos x="T6" y="T7"/>
                  </a:cxn>
                </a:cxnLst>
                <a:rect l="0" t="0" r="r" b="b"/>
                <a:pathLst>
                  <a:path w="19" h="12">
                    <a:moveTo>
                      <a:pt x="19" y="12"/>
                    </a:moveTo>
                    <a:lnTo>
                      <a:pt x="0" y="12"/>
                    </a:lnTo>
                    <a:lnTo>
                      <a:pt x="9" y="0"/>
                    </a:lnTo>
                    <a:lnTo>
                      <a:pt x="19" y="12"/>
                    </a:lnTo>
                    <a:close/>
                  </a:path>
                </a:pathLst>
              </a:custGeom>
              <a:solidFill>
                <a:srgbClr val="0036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54" name="Freeform 27"/>
              <p:cNvSpPr/>
              <p:nvPr/>
            </p:nvSpPr>
            <p:spPr bwMode="auto">
              <a:xfrm>
                <a:off x="1474" y="1189"/>
                <a:ext cx="199" cy="113"/>
              </a:xfrm>
              <a:custGeom>
                <a:avLst/>
                <a:gdLst>
                  <a:gd name="T0" fmla="*/ 173 w 199"/>
                  <a:gd name="T1" fmla="*/ 45 h 113"/>
                  <a:gd name="T2" fmla="*/ 199 w 199"/>
                  <a:gd name="T3" fmla="*/ 52 h 113"/>
                  <a:gd name="T4" fmla="*/ 157 w 199"/>
                  <a:gd name="T5" fmla="*/ 113 h 113"/>
                  <a:gd name="T6" fmla="*/ 0 w 199"/>
                  <a:gd name="T7" fmla="*/ 0 h 113"/>
                  <a:gd name="T8" fmla="*/ 173 w 199"/>
                  <a:gd name="T9" fmla="*/ 45 h 113"/>
                </a:gdLst>
                <a:ahLst/>
                <a:cxnLst>
                  <a:cxn ang="0">
                    <a:pos x="T0" y="T1"/>
                  </a:cxn>
                  <a:cxn ang="0">
                    <a:pos x="T2" y="T3"/>
                  </a:cxn>
                  <a:cxn ang="0">
                    <a:pos x="T4" y="T5"/>
                  </a:cxn>
                  <a:cxn ang="0">
                    <a:pos x="T6" y="T7"/>
                  </a:cxn>
                  <a:cxn ang="0">
                    <a:pos x="T8" y="T9"/>
                  </a:cxn>
                </a:cxnLst>
                <a:rect l="0" t="0" r="r" b="b"/>
                <a:pathLst>
                  <a:path w="199" h="113">
                    <a:moveTo>
                      <a:pt x="173" y="45"/>
                    </a:moveTo>
                    <a:lnTo>
                      <a:pt x="199" y="52"/>
                    </a:lnTo>
                    <a:lnTo>
                      <a:pt x="157" y="113"/>
                    </a:lnTo>
                    <a:lnTo>
                      <a:pt x="0" y="0"/>
                    </a:lnTo>
                    <a:lnTo>
                      <a:pt x="173" y="45"/>
                    </a:ln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55" name="Freeform 28"/>
              <p:cNvSpPr>
                <a:spLocks noEditPoints="1"/>
              </p:cNvSpPr>
              <p:nvPr/>
            </p:nvSpPr>
            <p:spPr bwMode="auto">
              <a:xfrm>
                <a:off x="3309" y="1376"/>
                <a:ext cx="74" cy="73"/>
              </a:xfrm>
              <a:custGeom>
                <a:avLst/>
                <a:gdLst>
                  <a:gd name="T0" fmla="*/ 16 w 31"/>
                  <a:gd name="T1" fmla="*/ 31 h 31"/>
                  <a:gd name="T2" fmla="*/ 0 w 31"/>
                  <a:gd name="T3" fmla="*/ 15 h 31"/>
                  <a:gd name="T4" fmla="*/ 16 w 31"/>
                  <a:gd name="T5" fmla="*/ 0 h 31"/>
                  <a:gd name="T6" fmla="*/ 31 w 31"/>
                  <a:gd name="T7" fmla="*/ 15 h 31"/>
                  <a:gd name="T8" fmla="*/ 16 w 31"/>
                  <a:gd name="T9" fmla="*/ 31 h 31"/>
                  <a:gd name="T10" fmla="*/ 16 w 31"/>
                  <a:gd name="T11" fmla="*/ 5 h 31"/>
                  <a:gd name="T12" fmla="*/ 5 w 31"/>
                  <a:gd name="T13" fmla="*/ 15 h 31"/>
                  <a:gd name="T14" fmla="*/ 16 w 31"/>
                  <a:gd name="T15" fmla="*/ 26 h 31"/>
                  <a:gd name="T16" fmla="*/ 26 w 31"/>
                  <a:gd name="T17" fmla="*/ 15 h 31"/>
                  <a:gd name="T18" fmla="*/ 16 w 31"/>
                  <a:gd name="T19"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5"/>
                    </a:cubicBezTo>
                    <a:cubicBezTo>
                      <a:pt x="0" y="7"/>
                      <a:pt x="7" y="0"/>
                      <a:pt x="16" y="0"/>
                    </a:cubicBezTo>
                    <a:cubicBezTo>
                      <a:pt x="24" y="0"/>
                      <a:pt x="31" y="7"/>
                      <a:pt x="31" y="15"/>
                    </a:cubicBezTo>
                    <a:cubicBezTo>
                      <a:pt x="31" y="24"/>
                      <a:pt x="24" y="31"/>
                      <a:pt x="16" y="31"/>
                    </a:cubicBezTo>
                    <a:close/>
                    <a:moveTo>
                      <a:pt x="16" y="5"/>
                    </a:moveTo>
                    <a:cubicBezTo>
                      <a:pt x="10" y="5"/>
                      <a:pt x="5" y="10"/>
                      <a:pt x="5" y="15"/>
                    </a:cubicBezTo>
                    <a:cubicBezTo>
                      <a:pt x="5" y="21"/>
                      <a:pt x="10" y="26"/>
                      <a:pt x="16" y="26"/>
                    </a:cubicBezTo>
                    <a:cubicBezTo>
                      <a:pt x="22" y="26"/>
                      <a:pt x="26" y="21"/>
                      <a:pt x="26" y="15"/>
                    </a:cubicBezTo>
                    <a:cubicBezTo>
                      <a:pt x="26" y="10"/>
                      <a:pt x="22" y="5"/>
                      <a:pt x="16" y="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56" name="Freeform 29"/>
              <p:cNvSpPr>
                <a:spLocks noEditPoints="1"/>
              </p:cNvSpPr>
              <p:nvPr/>
            </p:nvSpPr>
            <p:spPr bwMode="auto">
              <a:xfrm>
                <a:off x="3442" y="1504"/>
                <a:ext cx="73" cy="75"/>
              </a:xfrm>
              <a:custGeom>
                <a:avLst/>
                <a:gdLst>
                  <a:gd name="T0" fmla="*/ 16 w 31"/>
                  <a:gd name="T1" fmla="*/ 32 h 32"/>
                  <a:gd name="T2" fmla="*/ 0 w 31"/>
                  <a:gd name="T3" fmla="*/ 16 h 32"/>
                  <a:gd name="T4" fmla="*/ 16 w 31"/>
                  <a:gd name="T5" fmla="*/ 0 h 32"/>
                  <a:gd name="T6" fmla="*/ 31 w 31"/>
                  <a:gd name="T7" fmla="*/ 16 h 32"/>
                  <a:gd name="T8" fmla="*/ 16 w 31"/>
                  <a:gd name="T9" fmla="*/ 32 h 32"/>
                  <a:gd name="T10" fmla="*/ 16 w 31"/>
                  <a:gd name="T11" fmla="*/ 5 h 32"/>
                  <a:gd name="T12" fmla="*/ 5 w 31"/>
                  <a:gd name="T13" fmla="*/ 16 h 32"/>
                  <a:gd name="T14" fmla="*/ 16 w 31"/>
                  <a:gd name="T15" fmla="*/ 27 h 32"/>
                  <a:gd name="T16" fmla="*/ 26 w 31"/>
                  <a:gd name="T17" fmla="*/ 16 h 32"/>
                  <a:gd name="T18" fmla="*/ 16 w 31"/>
                  <a:gd name="T19"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6" y="32"/>
                    </a:moveTo>
                    <a:cubicBezTo>
                      <a:pt x="7" y="32"/>
                      <a:pt x="0" y="25"/>
                      <a:pt x="0" y="16"/>
                    </a:cubicBezTo>
                    <a:cubicBezTo>
                      <a:pt x="0" y="7"/>
                      <a:pt x="7" y="0"/>
                      <a:pt x="16" y="0"/>
                    </a:cubicBezTo>
                    <a:cubicBezTo>
                      <a:pt x="24" y="0"/>
                      <a:pt x="31" y="7"/>
                      <a:pt x="31" y="16"/>
                    </a:cubicBezTo>
                    <a:cubicBezTo>
                      <a:pt x="31" y="25"/>
                      <a:pt x="24" y="32"/>
                      <a:pt x="16" y="32"/>
                    </a:cubicBezTo>
                    <a:close/>
                    <a:moveTo>
                      <a:pt x="16" y="5"/>
                    </a:moveTo>
                    <a:cubicBezTo>
                      <a:pt x="10" y="5"/>
                      <a:pt x="5" y="10"/>
                      <a:pt x="5" y="16"/>
                    </a:cubicBezTo>
                    <a:cubicBezTo>
                      <a:pt x="5" y="22"/>
                      <a:pt x="10" y="27"/>
                      <a:pt x="16" y="27"/>
                    </a:cubicBezTo>
                    <a:cubicBezTo>
                      <a:pt x="22" y="27"/>
                      <a:pt x="26" y="22"/>
                      <a:pt x="26" y="16"/>
                    </a:cubicBezTo>
                    <a:cubicBezTo>
                      <a:pt x="26" y="10"/>
                      <a:pt x="22" y="5"/>
                      <a:pt x="16"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57" name="Freeform 30"/>
              <p:cNvSpPr/>
              <p:nvPr/>
            </p:nvSpPr>
            <p:spPr bwMode="auto">
              <a:xfrm>
                <a:off x="3520" y="1660"/>
                <a:ext cx="10" cy="38"/>
              </a:xfrm>
              <a:custGeom>
                <a:avLst/>
                <a:gdLst>
                  <a:gd name="T0" fmla="*/ 2 w 4"/>
                  <a:gd name="T1" fmla="*/ 16 h 16"/>
                  <a:gd name="T2" fmla="*/ 0 w 4"/>
                  <a:gd name="T3" fmla="*/ 14 h 16"/>
                  <a:gd name="T4" fmla="*/ 0 w 4"/>
                  <a:gd name="T5" fmla="*/ 3 h 16"/>
                  <a:gd name="T6" fmla="*/ 2 w 4"/>
                  <a:gd name="T7" fmla="*/ 0 h 16"/>
                  <a:gd name="T8" fmla="*/ 4 w 4"/>
                  <a:gd name="T9" fmla="*/ 3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3"/>
                      <a:pt x="0" y="3"/>
                      <a:pt x="0" y="3"/>
                    </a:cubicBezTo>
                    <a:cubicBezTo>
                      <a:pt x="0" y="1"/>
                      <a:pt x="1" y="0"/>
                      <a:pt x="2" y="0"/>
                    </a:cubicBezTo>
                    <a:cubicBezTo>
                      <a:pt x="3" y="0"/>
                      <a:pt x="4" y="1"/>
                      <a:pt x="4" y="3"/>
                    </a:cubicBezTo>
                    <a:cubicBezTo>
                      <a:pt x="4" y="14"/>
                      <a:pt x="4" y="14"/>
                      <a:pt x="4" y="14"/>
                    </a:cubicBezTo>
                    <a:cubicBezTo>
                      <a:pt x="4" y="15"/>
                      <a:pt x="3" y="16"/>
                      <a:pt x="2" y="16"/>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58" name="Freeform 31"/>
              <p:cNvSpPr/>
              <p:nvPr/>
            </p:nvSpPr>
            <p:spPr bwMode="auto">
              <a:xfrm>
                <a:off x="3520" y="1705"/>
                <a:ext cx="10" cy="38"/>
              </a:xfrm>
              <a:custGeom>
                <a:avLst/>
                <a:gdLst>
                  <a:gd name="T0" fmla="*/ 2 w 4"/>
                  <a:gd name="T1" fmla="*/ 16 h 16"/>
                  <a:gd name="T2" fmla="*/ 0 w 4"/>
                  <a:gd name="T3" fmla="*/ 13 h 16"/>
                  <a:gd name="T4" fmla="*/ 0 w 4"/>
                  <a:gd name="T5" fmla="*/ 3 h 16"/>
                  <a:gd name="T6" fmla="*/ 2 w 4"/>
                  <a:gd name="T7" fmla="*/ 0 h 16"/>
                  <a:gd name="T8" fmla="*/ 4 w 4"/>
                  <a:gd name="T9" fmla="*/ 3 h 16"/>
                  <a:gd name="T10" fmla="*/ 4 w 4"/>
                  <a:gd name="T11" fmla="*/ 13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3"/>
                    </a:cubicBezTo>
                    <a:cubicBezTo>
                      <a:pt x="0" y="3"/>
                      <a:pt x="0" y="3"/>
                      <a:pt x="0" y="3"/>
                    </a:cubicBezTo>
                    <a:cubicBezTo>
                      <a:pt x="0" y="1"/>
                      <a:pt x="1" y="0"/>
                      <a:pt x="2" y="0"/>
                    </a:cubicBezTo>
                    <a:cubicBezTo>
                      <a:pt x="3" y="0"/>
                      <a:pt x="4" y="1"/>
                      <a:pt x="4" y="3"/>
                    </a:cubicBezTo>
                    <a:cubicBezTo>
                      <a:pt x="4" y="13"/>
                      <a:pt x="4" y="13"/>
                      <a:pt x="4" y="13"/>
                    </a:cubicBezTo>
                    <a:cubicBezTo>
                      <a:pt x="4" y="15"/>
                      <a:pt x="3" y="16"/>
                      <a:pt x="2" y="16"/>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59" name="Freeform 32"/>
              <p:cNvSpPr/>
              <p:nvPr/>
            </p:nvSpPr>
            <p:spPr bwMode="auto">
              <a:xfrm>
                <a:off x="3532" y="1695"/>
                <a:ext cx="36" cy="12"/>
              </a:xfrm>
              <a:custGeom>
                <a:avLst/>
                <a:gdLst>
                  <a:gd name="T0" fmla="*/ 12 w 15"/>
                  <a:gd name="T1" fmla="*/ 5 h 5"/>
                  <a:gd name="T2" fmla="*/ 2 w 15"/>
                  <a:gd name="T3" fmla="*/ 5 h 5"/>
                  <a:gd name="T4" fmla="*/ 0 w 15"/>
                  <a:gd name="T5" fmla="*/ 3 h 5"/>
                  <a:gd name="T6" fmla="*/ 2 w 15"/>
                  <a:gd name="T7" fmla="*/ 0 h 5"/>
                  <a:gd name="T8" fmla="*/ 12 w 15"/>
                  <a:gd name="T9" fmla="*/ 0 h 5"/>
                  <a:gd name="T10" fmla="*/ 15 w 15"/>
                  <a:gd name="T11" fmla="*/ 3 h 5"/>
                  <a:gd name="T12" fmla="*/ 12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2" y="5"/>
                    </a:moveTo>
                    <a:cubicBezTo>
                      <a:pt x="2" y="5"/>
                      <a:pt x="2" y="5"/>
                      <a:pt x="2" y="5"/>
                    </a:cubicBezTo>
                    <a:cubicBezTo>
                      <a:pt x="1" y="5"/>
                      <a:pt x="0" y="4"/>
                      <a:pt x="0" y="3"/>
                    </a:cubicBezTo>
                    <a:cubicBezTo>
                      <a:pt x="0" y="1"/>
                      <a:pt x="1" y="0"/>
                      <a:pt x="2" y="0"/>
                    </a:cubicBezTo>
                    <a:cubicBezTo>
                      <a:pt x="12" y="0"/>
                      <a:pt x="12" y="0"/>
                      <a:pt x="12" y="0"/>
                    </a:cubicBezTo>
                    <a:cubicBezTo>
                      <a:pt x="13" y="0"/>
                      <a:pt x="15" y="1"/>
                      <a:pt x="15" y="3"/>
                    </a:cubicBezTo>
                    <a:cubicBezTo>
                      <a:pt x="15" y="4"/>
                      <a:pt x="13" y="5"/>
                      <a:pt x="12" y="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60" name="Freeform 33"/>
              <p:cNvSpPr/>
              <p:nvPr/>
            </p:nvSpPr>
            <p:spPr bwMode="auto">
              <a:xfrm>
                <a:off x="3482" y="1695"/>
                <a:ext cx="36" cy="12"/>
              </a:xfrm>
              <a:custGeom>
                <a:avLst/>
                <a:gdLst>
                  <a:gd name="T0" fmla="*/ 13 w 15"/>
                  <a:gd name="T1" fmla="*/ 5 h 5"/>
                  <a:gd name="T2" fmla="*/ 3 w 15"/>
                  <a:gd name="T3" fmla="*/ 5 h 5"/>
                  <a:gd name="T4" fmla="*/ 0 w 15"/>
                  <a:gd name="T5" fmla="*/ 3 h 5"/>
                  <a:gd name="T6" fmla="*/ 3 w 15"/>
                  <a:gd name="T7" fmla="*/ 0 h 5"/>
                  <a:gd name="T8" fmla="*/ 13 w 15"/>
                  <a:gd name="T9" fmla="*/ 0 h 5"/>
                  <a:gd name="T10" fmla="*/ 15 w 15"/>
                  <a:gd name="T11" fmla="*/ 3 h 5"/>
                  <a:gd name="T12" fmla="*/ 13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3" y="5"/>
                    </a:moveTo>
                    <a:cubicBezTo>
                      <a:pt x="3" y="5"/>
                      <a:pt x="3" y="5"/>
                      <a:pt x="3" y="5"/>
                    </a:cubicBezTo>
                    <a:cubicBezTo>
                      <a:pt x="2" y="5"/>
                      <a:pt x="0" y="4"/>
                      <a:pt x="0" y="3"/>
                    </a:cubicBezTo>
                    <a:cubicBezTo>
                      <a:pt x="0" y="1"/>
                      <a:pt x="2" y="0"/>
                      <a:pt x="3" y="0"/>
                    </a:cubicBezTo>
                    <a:cubicBezTo>
                      <a:pt x="13" y="0"/>
                      <a:pt x="13" y="0"/>
                      <a:pt x="13" y="0"/>
                    </a:cubicBezTo>
                    <a:cubicBezTo>
                      <a:pt x="14" y="0"/>
                      <a:pt x="15" y="1"/>
                      <a:pt x="15" y="3"/>
                    </a:cubicBezTo>
                    <a:cubicBezTo>
                      <a:pt x="15" y="4"/>
                      <a:pt x="14" y="5"/>
                      <a:pt x="13" y="5"/>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61" name="Freeform 34"/>
              <p:cNvSpPr/>
              <p:nvPr/>
            </p:nvSpPr>
            <p:spPr bwMode="auto">
              <a:xfrm>
                <a:off x="3317" y="1518"/>
                <a:ext cx="11" cy="38"/>
              </a:xfrm>
              <a:custGeom>
                <a:avLst/>
                <a:gdLst>
                  <a:gd name="T0" fmla="*/ 2 w 5"/>
                  <a:gd name="T1" fmla="*/ 16 h 16"/>
                  <a:gd name="T2" fmla="*/ 0 w 5"/>
                  <a:gd name="T3" fmla="*/ 13 h 16"/>
                  <a:gd name="T4" fmla="*/ 0 w 5"/>
                  <a:gd name="T5" fmla="*/ 3 h 16"/>
                  <a:gd name="T6" fmla="*/ 2 w 5"/>
                  <a:gd name="T7" fmla="*/ 0 h 16"/>
                  <a:gd name="T8" fmla="*/ 5 w 5"/>
                  <a:gd name="T9" fmla="*/ 3 h 16"/>
                  <a:gd name="T10" fmla="*/ 5 w 5"/>
                  <a:gd name="T11" fmla="*/ 13 h 16"/>
                  <a:gd name="T12" fmla="*/ 2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2" y="16"/>
                    </a:moveTo>
                    <a:cubicBezTo>
                      <a:pt x="1" y="16"/>
                      <a:pt x="0" y="15"/>
                      <a:pt x="0" y="13"/>
                    </a:cubicBezTo>
                    <a:cubicBezTo>
                      <a:pt x="0" y="3"/>
                      <a:pt x="0" y="3"/>
                      <a:pt x="0" y="3"/>
                    </a:cubicBezTo>
                    <a:cubicBezTo>
                      <a:pt x="0" y="1"/>
                      <a:pt x="1" y="0"/>
                      <a:pt x="2" y="0"/>
                    </a:cubicBezTo>
                    <a:cubicBezTo>
                      <a:pt x="3" y="0"/>
                      <a:pt x="5" y="1"/>
                      <a:pt x="5" y="3"/>
                    </a:cubicBezTo>
                    <a:cubicBezTo>
                      <a:pt x="5" y="13"/>
                      <a:pt x="5" y="13"/>
                      <a:pt x="5" y="13"/>
                    </a:cubicBezTo>
                    <a:cubicBezTo>
                      <a:pt x="5" y="15"/>
                      <a:pt x="3" y="16"/>
                      <a:pt x="2" y="1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62" name="Freeform 35"/>
              <p:cNvSpPr/>
              <p:nvPr/>
            </p:nvSpPr>
            <p:spPr bwMode="auto">
              <a:xfrm>
                <a:off x="3317" y="1563"/>
                <a:ext cx="11" cy="38"/>
              </a:xfrm>
              <a:custGeom>
                <a:avLst/>
                <a:gdLst>
                  <a:gd name="T0" fmla="*/ 2 w 5"/>
                  <a:gd name="T1" fmla="*/ 16 h 16"/>
                  <a:gd name="T2" fmla="*/ 0 w 5"/>
                  <a:gd name="T3" fmla="*/ 13 h 16"/>
                  <a:gd name="T4" fmla="*/ 0 w 5"/>
                  <a:gd name="T5" fmla="*/ 2 h 16"/>
                  <a:gd name="T6" fmla="*/ 2 w 5"/>
                  <a:gd name="T7" fmla="*/ 0 h 16"/>
                  <a:gd name="T8" fmla="*/ 5 w 5"/>
                  <a:gd name="T9" fmla="*/ 2 h 16"/>
                  <a:gd name="T10" fmla="*/ 5 w 5"/>
                  <a:gd name="T11" fmla="*/ 13 h 16"/>
                  <a:gd name="T12" fmla="*/ 2 w 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2" y="16"/>
                    </a:moveTo>
                    <a:cubicBezTo>
                      <a:pt x="1" y="16"/>
                      <a:pt x="0" y="14"/>
                      <a:pt x="0" y="13"/>
                    </a:cubicBezTo>
                    <a:cubicBezTo>
                      <a:pt x="0" y="2"/>
                      <a:pt x="0" y="2"/>
                      <a:pt x="0" y="2"/>
                    </a:cubicBezTo>
                    <a:cubicBezTo>
                      <a:pt x="0" y="1"/>
                      <a:pt x="1" y="0"/>
                      <a:pt x="2" y="0"/>
                    </a:cubicBezTo>
                    <a:cubicBezTo>
                      <a:pt x="3" y="0"/>
                      <a:pt x="5" y="1"/>
                      <a:pt x="5" y="2"/>
                    </a:cubicBezTo>
                    <a:cubicBezTo>
                      <a:pt x="5" y="13"/>
                      <a:pt x="5" y="13"/>
                      <a:pt x="5" y="13"/>
                    </a:cubicBezTo>
                    <a:cubicBezTo>
                      <a:pt x="5" y="14"/>
                      <a:pt x="3" y="16"/>
                      <a:pt x="2" y="1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63" name="Freeform 36"/>
              <p:cNvSpPr/>
              <p:nvPr/>
            </p:nvSpPr>
            <p:spPr bwMode="auto">
              <a:xfrm>
                <a:off x="3328" y="1553"/>
                <a:ext cx="36" cy="12"/>
              </a:xfrm>
              <a:custGeom>
                <a:avLst/>
                <a:gdLst>
                  <a:gd name="T0" fmla="*/ 12 w 15"/>
                  <a:gd name="T1" fmla="*/ 5 h 5"/>
                  <a:gd name="T2" fmla="*/ 3 w 15"/>
                  <a:gd name="T3" fmla="*/ 5 h 5"/>
                  <a:gd name="T4" fmla="*/ 0 w 15"/>
                  <a:gd name="T5" fmla="*/ 2 h 5"/>
                  <a:gd name="T6" fmla="*/ 3 w 15"/>
                  <a:gd name="T7" fmla="*/ 0 h 5"/>
                  <a:gd name="T8" fmla="*/ 12 w 15"/>
                  <a:gd name="T9" fmla="*/ 0 h 5"/>
                  <a:gd name="T10" fmla="*/ 15 w 15"/>
                  <a:gd name="T11" fmla="*/ 2 h 5"/>
                  <a:gd name="T12" fmla="*/ 12 w 1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12" y="5"/>
                    </a:moveTo>
                    <a:cubicBezTo>
                      <a:pt x="3" y="5"/>
                      <a:pt x="3" y="5"/>
                      <a:pt x="3" y="5"/>
                    </a:cubicBezTo>
                    <a:cubicBezTo>
                      <a:pt x="1" y="5"/>
                      <a:pt x="0" y="4"/>
                      <a:pt x="0" y="2"/>
                    </a:cubicBezTo>
                    <a:cubicBezTo>
                      <a:pt x="0" y="1"/>
                      <a:pt x="1" y="0"/>
                      <a:pt x="3" y="0"/>
                    </a:cubicBezTo>
                    <a:cubicBezTo>
                      <a:pt x="12" y="0"/>
                      <a:pt x="12" y="0"/>
                      <a:pt x="12" y="0"/>
                    </a:cubicBezTo>
                    <a:cubicBezTo>
                      <a:pt x="14" y="0"/>
                      <a:pt x="15" y="1"/>
                      <a:pt x="15" y="2"/>
                    </a:cubicBezTo>
                    <a:cubicBezTo>
                      <a:pt x="15" y="4"/>
                      <a:pt x="14"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64" name="Freeform 37"/>
              <p:cNvSpPr/>
              <p:nvPr/>
            </p:nvSpPr>
            <p:spPr bwMode="auto">
              <a:xfrm>
                <a:off x="3281" y="1553"/>
                <a:ext cx="33" cy="12"/>
              </a:xfrm>
              <a:custGeom>
                <a:avLst/>
                <a:gdLst>
                  <a:gd name="T0" fmla="*/ 12 w 14"/>
                  <a:gd name="T1" fmla="*/ 5 h 5"/>
                  <a:gd name="T2" fmla="*/ 2 w 14"/>
                  <a:gd name="T3" fmla="*/ 5 h 5"/>
                  <a:gd name="T4" fmla="*/ 0 w 14"/>
                  <a:gd name="T5" fmla="*/ 2 h 5"/>
                  <a:gd name="T6" fmla="*/ 2 w 14"/>
                  <a:gd name="T7" fmla="*/ 0 h 5"/>
                  <a:gd name="T8" fmla="*/ 12 w 14"/>
                  <a:gd name="T9" fmla="*/ 0 h 5"/>
                  <a:gd name="T10" fmla="*/ 14 w 14"/>
                  <a:gd name="T11" fmla="*/ 2 h 5"/>
                  <a:gd name="T12" fmla="*/ 12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12" y="5"/>
                    </a:moveTo>
                    <a:cubicBezTo>
                      <a:pt x="2" y="5"/>
                      <a:pt x="2" y="5"/>
                      <a:pt x="2" y="5"/>
                    </a:cubicBezTo>
                    <a:cubicBezTo>
                      <a:pt x="1" y="5"/>
                      <a:pt x="0" y="4"/>
                      <a:pt x="0" y="2"/>
                    </a:cubicBezTo>
                    <a:cubicBezTo>
                      <a:pt x="0" y="1"/>
                      <a:pt x="1" y="0"/>
                      <a:pt x="2" y="0"/>
                    </a:cubicBezTo>
                    <a:cubicBezTo>
                      <a:pt x="12" y="0"/>
                      <a:pt x="12" y="0"/>
                      <a:pt x="12" y="0"/>
                    </a:cubicBezTo>
                    <a:cubicBezTo>
                      <a:pt x="13" y="0"/>
                      <a:pt x="14" y="1"/>
                      <a:pt x="14" y="2"/>
                    </a:cubicBezTo>
                    <a:cubicBezTo>
                      <a:pt x="14" y="4"/>
                      <a:pt x="13" y="5"/>
                      <a:pt x="12" y="5"/>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65" name="Freeform 38"/>
              <p:cNvSpPr>
                <a:spLocks noEditPoints="1"/>
              </p:cNvSpPr>
              <p:nvPr/>
            </p:nvSpPr>
            <p:spPr bwMode="auto">
              <a:xfrm>
                <a:off x="1013" y="1411"/>
                <a:ext cx="73" cy="76"/>
              </a:xfrm>
              <a:custGeom>
                <a:avLst/>
                <a:gdLst>
                  <a:gd name="T0" fmla="*/ 15 w 31"/>
                  <a:gd name="T1" fmla="*/ 32 h 32"/>
                  <a:gd name="T2" fmla="*/ 0 w 31"/>
                  <a:gd name="T3" fmla="*/ 16 h 32"/>
                  <a:gd name="T4" fmla="*/ 15 w 31"/>
                  <a:gd name="T5" fmla="*/ 0 h 32"/>
                  <a:gd name="T6" fmla="*/ 31 w 31"/>
                  <a:gd name="T7" fmla="*/ 16 h 32"/>
                  <a:gd name="T8" fmla="*/ 15 w 31"/>
                  <a:gd name="T9" fmla="*/ 32 h 32"/>
                  <a:gd name="T10" fmla="*/ 15 w 31"/>
                  <a:gd name="T11" fmla="*/ 27 h 32"/>
                  <a:gd name="T12" fmla="*/ 26 w 31"/>
                  <a:gd name="T13" fmla="*/ 16 h 32"/>
                  <a:gd name="T14" fmla="*/ 15 w 31"/>
                  <a:gd name="T15" fmla="*/ 5 h 32"/>
                  <a:gd name="T16" fmla="*/ 4 w 31"/>
                  <a:gd name="T17" fmla="*/ 16 h 32"/>
                  <a:gd name="T18" fmla="*/ 15 w 31"/>
                  <a:gd name="T1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2">
                    <a:moveTo>
                      <a:pt x="15" y="32"/>
                    </a:moveTo>
                    <a:cubicBezTo>
                      <a:pt x="7" y="32"/>
                      <a:pt x="0" y="25"/>
                      <a:pt x="0" y="16"/>
                    </a:cubicBezTo>
                    <a:cubicBezTo>
                      <a:pt x="0" y="7"/>
                      <a:pt x="7" y="0"/>
                      <a:pt x="15" y="0"/>
                    </a:cubicBezTo>
                    <a:cubicBezTo>
                      <a:pt x="24" y="0"/>
                      <a:pt x="31" y="7"/>
                      <a:pt x="31" y="16"/>
                    </a:cubicBezTo>
                    <a:cubicBezTo>
                      <a:pt x="31" y="25"/>
                      <a:pt x="24" y="32"/>
                      <a:pt x="15" y="32"/>
                    </a:cubicBezTo>
                    <a:close/>
                    <a:moveTo>
                      <a:pt x="15" y="27"/>
                    </a:moveTo>
                    <a:cubicBezTo>
                      <a:pt x="21" y="27"/>
                      <a:pt x="26" y="22"/>
                      <a:pt x="26" y="16"/>
                    </a:cubicBezTo>
                    <a:cubicBezTo>
                      <a:pt x="26" y="10"/>
                      <a:pt x="21" y="5"/>
                      <a:pt x="15" y="5"/>
                    </a:cubicBezTo>
                    <a:cubicBezTo>
                      <a:pt x="9" y="5"/>
                      <a:pt x="4" y="10"/>
                      <a:pt x="4" y="16"/>
                    </a:cubicBezTo>
                    <a:cubicBezTo>
                      <a:pt x="4" y="22"/>
                      <a:pt x="9" y="27"/>
                      <a:pt x="15" y="27"/>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66" name="Freeform 39"/>
              <p:cNvSpPr>
                <a:spLocks noEditPoints="1"/>
              </p:cNvSpPr>
              <p:nvPr/>
            </p:nvSpPr>
            <p:spPr bwMode="auto">
              <a:xfrm>
                <a:off x="1181" y="1425"/>
                <a:ext cx="73" cy="74"/>
              </a:xfrm>
              <a:custGeom>
                <a:avLst/>
                <a:gdLst>
                  <a:gd name="T0" fmla="*/ 16 w 31"/>
                  <a:gd name="T1" fmla="*/ 31 h 31"/>
                  <a:gd name="T2" fmla="*/ 0 w 31"/>
                  <a:gd name="T3" fmla="*/ 16 h 31"/>
                  <a:gd name="T4" fmla="*/ 16 w 31"/>
                  <a:gd name="T5" fmla="*/ 0 h 31"/>
                  <a:gd name="T6" fmla="*/ 31 w 31"/>
                  <a:gd name="T7" fmla="*/ 16 h 31"/>
                  <a:gd name="T8" fmla="*/ 16 w 31"/>
                  <a:gd name="T9" fmla="*/ 31 h 31"/>
                  <a:gd name="T10" fmla="*/ 16 w 31"/>
                  <a:gd name="T11" fmla="*/ 26 h 31"/>
                  <a:gd name="T12" fmla="*/ 26 w 31"/>
                  <a:gd name="T13" fmla="*/ 16 h 31"/>
                  <a:gd name="T14" fmla="*/ 16 w 31"/>
                  <a:gd name="T15" fmla="*/ 5 h 31"/>
                  <a:gd name="T16" fmla="*/ 5 w 31"/>
                  <a:gd name="T17" fmla="*/ 16 h 31"/>
                  <a:gd name="T18" fmla="*/ 16 w 31"/>
                  <a:gd name="T1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31"/>
                    </a:moveTo>
                    <a:cubicBezTo>
                      <a:pt x="7" y="31"/>
                      <a:pt x="0" y="24"/>
                      <a:pt x="0" y="16"/>
                    </a:cubicBezTo>
                    <a:cubicBezTo>
                      <a:pt x="0" y="7"/>
                      <a:pt x="7" y="0"/>
                      <a:pt x="16" y="0"/>
                    </a:cubicBezTo>
                    <a:cubicBezTo>
                      <a:pt x="24" y="0"/>
                      <a:pt x="31" y="7"/>
                      <a:pt x="31" y="16"/>
                    </a:cubicBezTo>
                    <a:cubicBezTo>
                      <a:pt x="31" y="24"/>
                      <a:pt x="24" y="31"/>
                      <a:pt x="16" y="31"/>
                    </a:cubicBezTo>
                    <a:close/>
                    <a:moveTo>
                      <a:pt x="16" y="26"/>
                    </a:moveTo>
                    <a:cubicBezTo>
                      <a:pt x="22" y="26"/>
                      <a:pt x="26" y="22"/>
                      <a:pt x="26" y="16"/>
                    </a:cubicBezTo>
                    <a:cubicBezTo>
                      <a:pt x="26" y="10"/>
                      <a:pt x="22" y="5"/>
                      <a:pt x="16" y="5"/>
                    </a:cubicBezTo>
                    <a:cubicBezTo>
                      <a:pt x="10" y="5"/>
                      <a:pt x="5" y="10"/>
                      <a:pt x="5" y="16"/>
                    </a:cubicBezTo>
                    <a:cubicBezTo>
                      <a:pt x="5" y="22"/>
                      <a:pt x="10" y="26"/>
                      <a:pt x="16" y="2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67" name="Freeform 40"/>
              <p:cNvSpPr/>
              <p:nvPr/>
            </p:nvSpPr>
            <p:spPr bwMode="auto">
              <a:xfrm>
                <a:off x="1069" y="1624"/>
                <a:ext cx="38" cy="12"/>
              </a:xfrm>
              <a:custGeom>
                <a:avLst/>
                <a:gdLst>
                  <a:gd name="T0" fmla="*/ 16 w 16"/>
                  <a:gd name="T1" fmla="*/ 2 h 5"/>
                  <a:gd name="T2" fmla="*/ 13 w 16"/>
                  <a:gd name="T3" fmla="*/ 0 h 5"/>
                  <a:gd name="T4" fmla="*/ 3 w 16"/>
                  <a:gd name="T5" fmla="*/ 0 h 5"/>
                  <a:gd name="T6" fmla="*/ 0 w 16"/>
                  <a:gd name="T7" fmla="*/ 2 h 5"/>
                  <a:gd name="T8" fmla="*/ 3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5" y="0"/>
                      <a:pt x="13" y="0"/>
                    </a:cubicBezTo>
                    <a:cubicBezTo>
                      <a:pt x="3" y="0"/>
                      <a:pt x="3" y="0"/>
                      <a:pt x="3" y="0"/>
                    </a:cubicBezTo>
                    <a:cubicBezTo>
                      <a:pt x="1" y="0"/>
                      <a:pt x="0" y="1"/>
                      <a:pt x="0" y="2"/>
                    </a:cubicBezTo>
                    <a:cubicBezTo>
                      <a:pt x="0" y="4"/>
                      <a:pt x="1" y="5"/>
                      <a:pt x="3" y="5"/>
                    </a:cubicBezTo>
                    <a:cubicBezTo>
                      <a:pt x="13" y="5"/>
                      <a:pt x="13" y="5"/>
                      <a:pt x="13" y="5"/>
                    </a:cubicBezTo>
                    <a:cubicBezTo>
                      <a:pt x="15" y="5"/>
                      <a:pt x="16" y="4"/>
                      <a:pt x="16" y="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68" name="Freeform 41"/>
              <p:cNvSpPr/>
              <p:nvPr/>
            </p:nvSpPr>
            <p:spPr bwMode="auto">
              <a:xfrm>
                <a:off x="1114" y="1624"/>
                <a:ext cx="38" cy="12"/>
              </a:xfrm>
              <a:custGeom>
                <a:avLst/>
                <a:gdLst>
                  <a:gd name="T0" fmla="*/ 16 w 16"/>
                  <a:gd name="T1" fmla="*/ 2 h 5"/>
                  <a:gd name="T2" fmla="*/ 13 w 16"/>
                  <a:gd name="T3" fmla="*/ 0 h 5"/>
                  <a:gd name="T4" fmla="*/ 2 w 16"/>
                  <a:gd name="T5" fmla="*/ 0 h 5"/>
                  <a:gd name="T6" fmla="*/ 0 w 16"/>
                  <a:gd name="T7" fmla="*/ 2 h 5"/>
                  <a:gd name="T8" fmla="*/ 2 w 16"/>
                  <a:gd name="T9" fmla="*/ 5 h 5"/>
                  <a:gd name="T10" fmla="*/ 13 w 16"/>
                  <a:gd name="T11" fmla="*/ 5 h 5"/>
                  <a:gd name="T12" fmla="*/ 16 w 1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6" y="2"/>
                    </a:moveTo>
                    <a:cubicBezTo>
                      <a:pt x="16" y="1"/>
                      <a:pt x="14" y="0"/>
                      <a:pt x="13" y="0"/>
                    </a:cubicBezTo>
                    <a:cubicBezTo>
                      <a:pt x="2" y="0"/>
                      <a:pt x="2" y="0"/>
                      <a:pt x="2" y="0"/>
                    </a:cubicBezTo>
                    <a:cubicBezTo>
                      <a:pt x="1" y="0"/>
                      <a:pt x="0" y="1"/>
                      <a:pt x="0" y="2"/>
                    </a:cubicBezTo>
                    <a:cubicBezTo>
                      <a:pt x="0" y="4"/>
                      <a:pt x="1" y="5"/>
                      <a:pt x="2" y="5"/>
                    </a:cubicBezTo>
                    <a:cubicBezTo>
                      <a:pt x="13" y="5"/>
                      <a:pt x="13" y="5"/>
                      <a:pt x="13" y="5"/>
                    </a:cubicBezTo>
                    <a:cubicBezTo>
                      <a:pt x="14" y="5"/>
                      <a:pt x="16" y="4"/>
                      <a:pt x="16" y="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69" name="Freeform 42"/>
              <p:cNvSpPr/>
              <p:nvPr/>
            </p:nvSpPr>
            <p:spPr bwMode="auto">
              <a:xfrm>
                <a:off x="1105" y="1636"/>
                <a:ext cx="12" cy="36"/>
              </a:xfrm>
              <a:custGeom>
                <a:avLst/>
                <a:gdLst>
                  <a:gd name="T0" fmla="*/ 5 w 5"/>
                  <a:gd name="T1" fmla="*/ 12 h 15"/>
                  <a:gd name="T2" fmla="*/ 5 w 5"/>
                  <a:gd name="T3" fmla="*/ 3 h 15"/>
                  <a:gd name="T4" fmla="*/ 2 w 5"/>
                  <a:gd name="T5" fmla="*/ 0 h 15"/>
                  <a:gd name="T6" fmla="*/ 0 w 5"/>
                  <a:gd name="T7" fmla="*/ 3 h 15"/>
                  <a:gd name="T8" fmla="*/ 0 w 5"/>
                  <a:gd name="T9" fmla="*/ 12 h 15"/>
                  <a:gd name="T10" fmla="*/ 2 w 5"/>
                  <a:gd name="T11" fmla="*/ 15 h 15"/>
                  <a:gd name="T12" fmla="*/ 5 w 5"/>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2"/>
                    </a:moveTo>
                    <a:cubicBezTo>
                      <a:pt x="5" y="3"/>
                      <a:pt x="5" y="3"/>
                      <a:pt x="5" y="3"/>
                    </a:cubicBezTo>
                    <a:cubicBezTo>
                      <a:pt x="5" y="1"/>
                      <a:pt x="4" y="0"/>
                      <a:pt x="2" y="0"/>
                    </a:cubicBezTo>
                    <a:cubicBezTo>
                      <a:pt x="1" y="0"/>
                      <a:pt x="0" y="1"/>
                      <a:pt x="0" y="3"/>
                    </a:cubicBezTo>
                    <a:cubicBezTo>
                      <a:pt x="0" y="12"/>
                      <a:pt x="0" y="12"/>
                      <a:pt x="0" y="12"/>
                    </a:cubicBezTo>
                    <a:cubicBezTo>
                      <a:pt x="0" y="14"/>
                      <a:pt x="1" y="15"/>
                      <a:pt x="2" y="15"/>
                    </a:cubicBezTo>
                    <a:cubicBezTo>
                      <a:pt x="4" y="15"/>
                      <a:pt x="5" y="14"/>
                      <a:pt x="5" y="1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70" name="Freeform 43"/>
              <p:cNvSpPr/>
              <p:nvPr/>
            </p:nvSpPr>
            <p:spPr bwMode="auto">
              <a:xfrm>
                <a:off x="1105" y="1589"/>
                <a:ext cx="12" cy="33"/>
              </a:xfrm>
              <a:custGeom>
                <a:avLst/>
                <a:gdLst>
                  <a:gd name="T0" fmla="*/ 5 w 5"/>
                  <a:gd name="T1" fmla="*/ 12 h 14"/>
                  <a:gd name="T2" fmla="*/ 5 w 5"/>
                  <a:gd name="T3" fmla="*/ 2 h 14"/>
                  <a:gd name="T4" fmla="*/ 2 w 5"/>
                  <a:gd name="T5" fmla="*/ 0 h 14"/>
                  <a:gd name="T6" fmla="*/ 0 w 5"/>
                  <a:gd name="T7" fmla="*/ 2 h 14"/>
                  <a:gd name="T8" fmla="*/ 0 w 5"/>
                  <a:gd name="T9" fmla="*/ 12 h 14"/>
                  <a:gd name="T10" fmla="*/ 2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2" y="0"/>
                    </a:cubicBezTo>
                    <a:cubicBezTo>
                      <a:pt x="1" y="0"/>
                      <a:pt x="0" y="1"/>
                      <a:pt x="0" y="2"/>
                    </a:cubicBezTo>
                    <a:cubicBezTo>
                      <a:pt x="0" y="12"/>
                      <a:pt x="0" y="12"/>
                      <a:pt x="0" y="12"/>
                    </a:cubicBezTo>
                    <a:cubicBezTo>
                      <a:pt x="0" y="13"/>
                      <a:pt x="1" y="14"/>
                      <a:pt x="2" y="14"/>
                    </a:cubicBezTo>
                    <a:cubicBezTo>
                      <a:pt x="4" y="14"/>
                      <a:pt x="5" y="13"/>
                      <a:pt x="5" y="12"/>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71" name="Freeform 44"/>
              <p:cNvSpPr/>
              <p:nvPr/>
            </p:nvSpPr>
            <p:spPr bwMode="auto">
              <a:xfrm>
                <a:off x="904" y="1601"/>
                <a:ext cx="38" cy="9"/>
              </a:xfrm>
              <a:custGeom>
                <a:avLst/>
                <a:gdLst>
                  <a:gd name="T0" fmla="*/ 16 w 16"/>
                  <a:gd name="T1" fmla="*/ 2 h 4"/>
                  <a:gd name="T2" fmla="*/ 14 w 16"/>
                  <a:gd name="T3" fmla="*/ 0 h 4"/>
                  <a:gd name="T4" fmla="*/ 3 w 16"/>
                  <a:gd name="T5" fmla="*/ 0 h 4"/>
                  <a:gd name="T6" fmla="*/ 0 w 16"/>
                  <a:gd name="T7" fmla="*/ 2 h 4"/>
                  <a:gd name="T8" fmla="*/ 3 w 16"/>
                  <a:gd name="T9" fmla="*/ 4 h 4"/>
                  <a:gd name="T10" fmla="*/ 14 w 16"/>
                  <a:gd name="T11" fmla="*/ 4 h 4"/>
                  <a:gd name="T12" fmla="*/ 16 w 1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6" y="2"/>
                    </a:moveTo>
                    <a:cubicBezTo>
                      <a:pt x="16" y="1"/>
                      <a:pt x="15" y="0"/>
                      <a:pt x="14" y="0"/>
                    </a:cubicBezTo>
                    <a:cubicBezTo>
                      <a:pt x="3" y="0"/>
                      <a:pt x="3" y="0"/>
                      <a:pt x="3" y="0"/>
                    </a:cubicBezTo>
                    <a:cubicBezTo>
                      <a:pt x="2" y="0"/>
                      <a:pt x="0" y="1"/>
                      <a:pt x="0" y="2"/>
                    </a:cubicBezTo>
                    <a:cubicBezTo>
                      <a:pt x="0" y="3"/>
                      <a:pt x="2" y="4"/>
                      <a:pt x="3" y="4"/>
                    </a:cubicBezTo>
                    <a:cubicBezTo>
                      <a:pt x="14" y="4"/>
                      <a:pt x="14" y="4"/>
                      <a:pt x="14" y="4"/>
                    </a:cubicBezTo>
                    <a:cubicBezTo>
                      <a:pt x="15" y="4"/>
                      <a:pt x="16" y="3"/>
                      <a:pt x="16"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72" name="Freeform 45"/>
              <p:cNvSpPr/>
              <p:nvPr/>
            </p:nvSpPr>
            <p:spPr bwMode="auto">
              <a:xfrm>
                <a:off x="949" y="1601"/>
                <a:ext cx="38" cy="9"/>
              </a:xfrm>
              <a:custGeom>
                <a:avLst/>
                <a:gdLst>
                  <a:gd name="T0" fmla="*/ 16 w 16"/>
                  <a:gd name="T1" fmla="*/ 2 h 4"/>
                  <a:gd name="T2" fmla="*/ 13 w 16"/>
                  <a:gd name="T3" fmla="*/ 0 h 4"/>
                  <a:gd name="T4" fmla="*/ 3 w 16"/>
                  <a:gd name="T5" fmla="*/ 0 h 4"/>
                  <a:gd name="T6" fmla="*/ 0 w 16"/>
                  <a:gd name="T7" fmla="*/ 2 h 4"/>
                  <a:gd name="T8" fmla="*/ 3 w 16"/>
                  <a:gd name="T9" fmla="*/ 4 h 4"/>
                  <a:gd name="T10" fmla="*/ 13 w 16"/>
                  <a:gd name="T11" fmla="*/ 4 h 4"/>
                  <a:gd name="T12" fmla="*/ 16 w 1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6" y="2"/>
                    </a:moveTo>
                    <a:cubicBezTo>
                      <a:pt x="16" y="1"/>
                      <a:pt x="15" y="0"/>
                      <a:pt x="13" y="0"/>
                    </a:cubicBezTo>
                    <a:cubicBezTo>
                      <a:pt x="3" y="0"/>
                      <a:pt x="3" y="0"/>
                      <a:pt x="3" y="0"/>
                    </a:cubicBezTo>
                    <a:cubicBezTo>
                      <a:pt x="1" y="0"/>
                      <a:pt x="0" y="1"/>
                      <a:pt x="0" y="2"/>
                    </a:cubicBezTo>
                    <a:cubicBezTo>
                      <a:pt x="0" y="3"/>
                      <a:pt x="1" y="4"/>
                      <a:pt x="3" y="4"/>
                    </a:cubicBezTo>
                    <a:cubicBezTo>
                      <a:pt x="13" y="4"/>
                      <a:pt x="13" y="4"/>
                      <a:pt x="13" y="4"/>
                    </a:cubicBezTo>
                    <a:cubicBezTo>
                      <a:pt x="15" y="4"/>
                      <a:pt x="16" y="3"/>
                      <a:pt x="16" y="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73" name="Freeform 46"/>
              <p:cNvSpPr/>
              <p:nvPr/>
            </p:nvSpPr>
            <p:spPr bwMode="auto">
              <a:xfrm>
                <a:off x="939" y="1613"/>
                <a:ext cx="12" cy="35"/>
              </a:xfrm>
              <a:custGeom>
                <a:avLst/>
                <a:gdLst>
                  <a:gd name="T0" fmla="*/ 5 w 5"/>
                  <a:gd name="T1" fmla="*/ 12 h 15"/>
                  <a:gd name="T2" fmla="*/ 5 w 5"/>
                  <a:gd name="T3" fmla="*/ 2 h 15"/>
                  <a:gd name="T4" fmla="*/ 3 w 5"/>
                  <a:gd name="T5" fmla="*/ 0 h 15"/>
                  <a:gd name="T6" fmla="*/ 0 w 5"/>
                  <a:gd name="T7" fmla="*/ 2 h 15"/>
                  <a:gd name="T8" fmla="*/ 0 w 5"/>
                  <a:gd name="T9" fmla="*/ 12 h 15"/>
                  <a:gd name="T10" fmla="*/ 3 w 5"/>
                  <a:gd name="T11" fmla="*/ 15 h 15"/>
                  <a:gd name="T12" fmla="*/ 5 w 5"/>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5" y="12"/>
                    </a:moveTo>
                    <a:cubicBezTo>
                      <a:pt x="5" y="2"/>
                      <a:pt x="5" y="2"/>
                      <a:pt x="5" y="2"/>
                    </a:cubicBezTo>
                    <a:cubicBezTo>
                      <a:pt x="5" y="1"/>
                      <a:pt x="4" y="0"/>
                      <a:pt x="3" y="0"/>
                    </a:cubicBezTo>
                    <a:cubicBezTo>
                      <a:pt x="1" y="0"/>
                      <a:pt x="0" y="1"/>
                      <a:pt x="0" y="2"/>
                    </a:cubicBezTo>
                    <a:cubicBezTo>
                      <a:pt x="0" y="12"/>
                      <a:pt x="0" y="12"/>
                      <a:pt x="0" y="12"/>
                    </a:cubicBezTo>
                    <a:cubicBezTo>
                      <a:pt x="0" y="13"/>
                      <a:pt x="1" y="15"/>
                      <a:pt x="3" y="15"/>
                    </a:cubicBezTo>
                    <a:cubicBezTo>
                      <a:pt x="4" y="15"/>
                      <a:pt x="5" y="13"/>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74" name="Freeform 47"/>
              <p:cNvSpPr/>
              <p:nvPr/>
            </p:nvSpPr>
            <p:spPr bwMode="auto">
              <a:xfrm>
                <a:off x="939" y="1565"/>
                <a:ext cx="12" cy="33"/>
              </a:xfrm>
              <a:custGeom>
                <a:avLst/>
                <a:gdLst>
                  <a:gd name="T0" fmla="*/ 5 w 5"/>
                  <a:gd name="T1" fmla="*/ 12 h 14"/>
                  <a:gd name="T2" fmla="*/ 5 w 5"/>
                  <a:gd name="T3" fmla="*/ 2 h 14"/>
                  <a:gd name="T4" fmla="*/ 3 w 5"/>
                  <a:gd name="T5" fmla="*/ 0 h 14"/>
                  <a:gd name="T6" fmla="*/ 0 w 5"/>
                  <a:gd name="T7" fmla="*/ 2 h 14"/>
                  <a:gd name="T8" fmla="*/ 0 w 5"/>
                  <a:gd name="T9" fmla="*/ 12 h 14"/>
                  <a:gd name="T10" fmla="*/ 3 w 5"/>
                  <a:gd name="T11" fmla="*/ 14 h 14"/>
                  <a:gd name="T12" fmla="*/ 5 w 5"/>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5" y="12"/>
                    </a:moveTo>
                    <a:cubicBezTo>
                      <a:pt x="5" y="2"/>
                      <a:pt x="5" y="2"/>
                      <a:pt x="5" y="2"/>
                    </a:cubicBezTo>
                    <a:cubicBezTo>
                      <a:pt x="5" y="1"/>
                      <a:pt x="4" y="0"/>
                      <a:pt x="3" y="0"/>
                    </a:cubicBezTo>
                    <a:cubicBezTo>
                      <a:pt x="1" y="0"/>
                      <a:pt x="0" y="1"/>
                      <a:pt x="0" y="2"/>
                    </a:cubicBezTo>
                    <a:cubicBezTo>
                      <a:pt x="0" y="12"/>
                      <a:pt x="0" y="12"/>
                      <a:pt x="0" y="12"/>
                    </a:cubicBezTo>
                    <a:cubicBezTo>
                      <a:pt x="0" y="13"/>
                      <a:pt x="1" y="14"/>
                      <a:pt x="3" y="14"/>
                    </a:cubicBezTo>
                    <a:cubicBezTo>
                      <a:pt x="4" y="14"/>
                      <a:pt x="5" y="13"/>
                      <a:pt x="5" y="1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75" name="Freeform 48"/>
              <p:cNvSpPr/>
              <p:nvPr/>
            </p:nvSpPr>
            <p:spPr bwMode="auto">
              <a:xfrm>
                <a:off x="783" y="2295"/>
                <a:ext cx="161" cy="161"/>
              </a:xfrm>
              <a:custGeom>
                <a:avLst/>
                <a:gdLst>
                  <a:gd name="T0" fmla="*/ 68 w 68"/>
                  <a:gd name="T1" fmla="*/ 6 h 68"/>
                  <a:gd name="T2" fmla="*/ 68 w 68"/>
                  <a:gd name="T3" fmla="*/ 62 h 68"/>
                  <a:gd name="T4" fmla="*/ 62 w 68"/>
                  <a:gd name="T5" fmla="*/ 68 h 68"/>
                  <a:gd name="T6" fmla="*/ 6 w 68"/>
                  <a:gd name="T7" fmla="*/ 68 h 68"/>
                  <a:gd name="T8" fmla="*/ 1 w 68"/>
                  <a:gd name="T9" fmla="*/ 65 h 68"/>
                  <a:gd name="T10" fmla="*/ 0 w 68"/>
                  <a:gd name="T11" fmla="*/ 64 h 68"/>
                  <a:gd name="T12" fmla="*/ 0 w 68"/>
                  <a:gd name="T13" fmla="*/ 63 h 68"/>
                  <a:gd name="T14" fmla="*/ 0 w 68"/>
                  <a:gd name="T15" fmla="*/ 63 h 68"/>
                  <a:gd name="T16" fmla="*/ 0 w 68"/>
                  <a:gd name="T17" fmla="*/ 63 h 68"/>
                  <a:gd name="T18" fmla="*/ 0 w 68"/>
                  <a:gd name="T19" fmla="*/ 62 h 68"/>
                  <a:gd name="T20" fmla="*/ 0 w 68"/>
                  <a:gd name="T21" fmla="*/ 6 h 68"/>
                  <a:gd name="T22" fmla="*/ 6 w 68"/>
                  <a:gd name="T23" fmla="*/ 0 h 68"/>
                  <a:gd name="T24" fmla="*/ 6 w 68"/>
                  <a:gd name="T25" fmla="*/ 0 h 68"/>
                  <a:gd name="T26" fmla="*/ 62 w 68"/>
                  <a:gd name="T27" fmla="*/ 0 h 68"/>
                  <a:gd name="T28" fmla="*/ 64 w 68"/>
                  <a:gd name="T29" fmla="*/ 0 h 68"/>
                  <a:gd name="T30" fmla="*/ 64 w 68"/>
                  <a:gd name="T31" fmla="*/ 0 h 68"/>
                  <a:gd name="T32" fmla="*/ 68 w 68"/>
                  <a:gd name="T33"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8">
                    <a:moveTo>
                      <a:pt x="68" y="6"/>
                    </a:moveTo>
                    <a:cubicBezTo>
                      <a:pt x="68" y="62"/>
                      <a:pt x="68" y="62"/>
                      <a:pt x="68" y="62"/>
                    </a:cubicBezTo>
                    <a:cubicBezTo>
                      <a:pt x="68" y="65"/>
                      <a:pt x="65" y="68"/>
                      <a:pt x="62" y="68"/>
                    </a:cubicBezTo>
                    <a:cubicBezTo>
                      <a:pt x="6" y="68"/>
                      <a:pt x="6" y="68"/>
                      <a:pt x="6" y="68"/>
                    </a:cubicBezTo>
                    <a:cubicBezTo>
                      <a:pt x="4" y="68"/>
                      <a:pt x="2" y="67"/>
                      <a:pt x="1" y="65"/>
                    </a:cubicBezTo>
                    <a:cubicBezTo>
                      <a:pt x="0" y="64"/>
                      <a:pt x="0" y="64"/>
                      <a:pt x="0" y="64"/>
                    </a:cubicBezTo>
                    <a:cubicBezTo>
                      <a:pt x="0" y="63"/>
                      <a:pt x="0" y="63"/>
                      <a:pt x="0" y="63"/>
                    </a:cubicBezTo>
                    <a:cubicBezTo>
                      <a:pt x="0" y="63"/>
                      <a:pt x="0" y="63"/>
                      <a:pt x="0" y="63"/>
                    </a:cubicBezTo>
                    <a:cubicBezTo>
                      <a:pt x="0" y="63"/>
                      <a:pt x="0" y="63"/>
                      <a:pt x="0" y="63"/>
                    </a:cubicBezTo>
                    <a:cubicBezTo>
                      <a:pt x="0" y="63"/>
                      <a:pt x="0" y="62"/>
                      <a:pt x="0" y="62"/>
                    </a:cubicBezTo>
                    <a:cubicBezTo>
                      <a:pt x="0" y="6"/>
                      <a:pt x="0" y="6"/>
                      <a:pt x="0" y="6"/>
                    </a:cubicBezTo>
                    <a:cubicBezTo>
                      <a:pt x="0" y="3"/>
                      <a:pt x="2" y="0"/>
                      <a:pt x="6" y="0"/>
                    </a:cubicBezTo>
                    <a:cubicBezTo>
                      <a:pt x="6" y="0"/>
                      <a:pt x="6" y="0"/>
                      <a:pt x="6" y="0"/>
                    </a:cubicBezTo>
                    <a:cubicBezTo>
                      <a:pt x="62" y="0"/>
                      <a:pt x="62" y="0"/>
                      <a:pt x="62" y="0"/>
                    </a:cubicBezTo>
                    <a:cubicBezTo>
                      <a:pt x="63" y="0"/>
                      <a:pt x="63" y="0"/>
                      <a:pt x="64" y="0"/>
                    </a:cubicBezTo>
                    <a:cubicBezTo>
                      <a:pt x="64" y="0"/>
                      <a:pt x="64" y="0"/>
                      <a:pt x="64" y="0"/>
                    </a:cubicBezTo>
                    <a:cubicBezTo>
                      <a:pt x="66" y="1"/>
                      <a:pt x="68" y="3"/>
                      <a:pt x="68" y="6"/>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76" name="Freeform 49"/>
              <p:cNvSpPr/>
              <p:nvPr/>
            </p:nvSpPr>
            <p:spPr bwMode="auto">
              <a:xfrm>
                <a:off x="830" y="2318"/>
                <a:ext cx="67" cy="83"/>
              </a:xfrm>
              <a:custGeom>
                <a:avLst/>
                <a:gdLst>
                  <a:gd name="T0" fmla="*/ 14 w 28"/>
                  <a:gd name="T1" fmla="*/ 0 h 35"/>
                  <a:gd name="T2" fmla="*/ 14 w 28"/>
                  <a:gd name="T3" fmla="*/ 0 h 35"/>
                  <a:gd name="T4" fmla="*/ 0 w 28"/>
                  <a:gd name="T5" fmla="*/ 15 h 35"/>
                  <a:gd name="T6" fmla="*/ 2 w 28"/>
                  <a:gd name="T7" fmla="*/ 22 h 35"/>
                  <a:gd name="T8" fmla="*/ 7 w 28"/>
                  <a:gd name="T9" fmla="*/ 32 h 35"/>
                  <a:gd name="T10" fmla="*/ 9 w 28"/>
                  <a:gd name="T11" fmla="*/ 35 h 35"/>
                  <a:gd name="T12" fmla="*/ 10 w 28"/>
                  <a:gd name="T13" fmla="*/ 35 h 35"/>
                  <a:gd name="T14" fmla="*/ 19 w 28"/>
                  <a:gd name="T15" fmla="*/ 35 h 35"/>
                  <a:gd name="T16" fmla="*/ 20 w 28"/>
                  <a:gd name="T17" fmla="*/ 33 h 35"/>
                  <a:gd name="T18" fmla="*/ 26 w 28"/>
                  <a:gd name="T19" fmla="*/ 22 h 35"/>
                  <a:gd name="T20" fmla="*/ 28 w 28"/>
                  <a:gd name="T21" fmla="*/ 15 h 35"/>
                  <a:gd name="T22" fmla="*/ 14 w 28"/>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5">
                    <a:moveTo>
                      <a:pt x="14" y="0"/>
                    </a:moveTo>
                    <a:cubicBezTo>
                      <a:pt x="14" y="0"/>
                      <a:pt x="14" y="0"/>
                      <a:pt x="14" y="0"/>
                    </a:cubicBezTo>
                    <a:cubicBezTo>
                      <a:pt x="6" y="1"/>
                      <a:pt x="0" y="7"/>
                      <a:pt x="0" y="15"/>
                    </a:cubicBezTo>
                    <a:cubicBezTo>
                      <a:pt x="0" y="17"/>
                      <a:pt x="1" y="20"/>
                      <a:pt x="2" y="22"/>
                    </a:cubicBezTo>
                    <a:cubicBezTo>
                      <a:pt x="4" y="25"/>
                      <a:pt x="6" y="28"/>
                      <a:pt x="7" y="32"/>
                    </a:cubicBezTo>
                    <a:cubicBezTo>
                      <a:pt x="9" y="35"/>
                      <a:pt x="9" y="35"/>
                      <a:pt x="9" y="35"/>
                    </a:cubicBezTo>
                    <a:cubicBezTo>
                      <a:pt x="10" y="35"/>
                      <a:pt x="10" y="35"/>
                      <a:pt x="10" y="35"/>
                    </a:cubicBezTo>
                    <a:cubicBezTo>
                      <a:pt x="19" y="35"/>
                      <a:pt x="19" y="35"/>
                      <a:pt x="19" y="35"/>
                    </a:cubicBezTo>
                    <a:cubicBezTo>
                      <a:pt x="20" y="33"/>
                      <a:pt x="20" y="33"/>
                      <a:pt x="20" y="33"/>
                    </a:cubicBezTo>
                    <a:cubicBezTo>
                      <a:pt x="22" y="29"/>
                      <a:pt x="24" y="25"/>
                      <a:pt x="26" y="22"/>
                    </a:cubicBezTo>
                    <a:cubicBezTo>
                      <a:pt x="28" y="20"/>
                      <a:pt x="28" y="17"/>
                      <a:pt x="28" y="15"/>
                    </a:cubicBezTo>
                    <a:cubicBezTo>
                      <a:pt x="28" y="7"/>
                      <a:pt x="22"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77" name="Freeform 50"/>
              <p:cNvSpPr/>
              <p:nvPr/>
            </p:nvSpPr>
            <p:spPr bwMode="auto">
              <a:xfrm>
                <a:off x="852" y="2411"/>
                <a:ext cx="23" cy="21"/>
              </a:xfrm>
              <a:custGeom>
                <a:avLst/>
                <a:gdLst>
                  <a:gd name="T0" fmla="*/ 10 w 10"/>
                  <a:gd name="T1" fmla="*/ 0 h 9"/>
                  <a:gd name="T2" fmla="*/ 0 w 10"/>
                  <a:gd name="T3" fmla="*/ 0 h 9"/>
                  <a:gd name="T4" fmla="*/ 0 w 10"/>
                  <a:gd name="T5" fmla="*/ 3 h 9"/>
                  <a:gd name="T6" fmla="*/ 5 w 10"/>
                  <a:gd name="T7" fmla="*/ 9 h 9"/>
                  <a:gd name="T8" fmla="*/ 10 w 10"/>
                  <a:gd name="T9" fmla="*/ 3 h 9"/>
                  <a:gd name="T10" fmla="*/ 10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10" y="0"/>
                    </a:moveTo>
                    <a:cubicBezTo>
                      <a:pt x="0" y="0"/>
                      <a:pt x="0" y="0"/>
                      <a:pt x="0" y="0"/>
                    </a:cubicBezTo>
                    <a:cubicBezTo>
                      <a:pt x="0" y="3"/>
                      <a:pt x="0" y="3"/>
                      <a:pt x="0" y="3"/>
                    </a:cubicBezTo>
                    <a:cubicBezTo>
                      <a:pt x="0" y="6"/>
                      <a:pt x="2" y="9"/>
                      <a:pt x="5" y="9"/>
                    </a:cubicBezTo>
                    <a:cubicBezTo>
                      <a:pt x="8" y="9"/>
                      <a:pt x="10" y="6"/>
                      <a:pt x="10" y="3"/>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78" name="Freeform 51"/>
              <p:cNvSpPr/>
              <p:nvPr/>
            </p:nvSpPr>
            <p:spPr bwMode="auto">
              <a:xfrm>
                <a:off x="3452" y="1916"/>
                <a:ext cx="161" cy="161"/>
              </a:xfrm>
              <a:custGeom>
                <a:avLst/>
                <a:gdLst>
                  <a:gd name="T0" fmla="*/ 68 w 68"/>
                  <a:gd name="T1" fmla="*/ 6 h 68"/>
                  <a:gd name="T2" fmla="*/ 68 w 68"/>
                  <a:gd name="T3" fmla="*/ 62 h 68"/>
                  <a:gd name="T4" fmla="*/ 62 w 68"/>
                  <a:gd name="T5" fmla="*/ 68 h 68"/>
                  <a:gd name="T6" fmla="*/ 6 w 68"/>
                  <a:gd name="T7" fmla="*/ 68 h 68"/>
                  <a:gd name="T8" fmla="*/ 1 w 68"/>
                  <a:gd name="T9" fmla="*/ 65 h 68"/>
                  <a:gd name="T10" fmla="*/ 0 w 68"/>
                  <a:gd name="T11" fmla="*/ 64 h 68"/>
                  <a:gd name="T12" fmla="*/ 0 w 68"/>
                  <a:gd name="T13" fmla="*/ 63 h 68"/>
                  <a:gd name="T14" fmla="*/ 0 w 68"/>
                  <a:gd name="T15" fmla="*/ 63 h 68"/>
                  <a:gd name="T16" fmla="*/ 0 w 68"/>
                  <a:gd name="T17" fmla="*/ 63 h 68"/>
                  <a:gd name="T18" fmla="*/ 0 w 68"/>
                  <a:gd name="T19" fmla="*/ 62 h 68"/>
                  <a:gd name="T20" fmla="*/ 0 w 68"/>
                  <a:gd name="T21" fmla="*/ 6 h 68"/>
                  <a:gd name="T22" fmla="*/ 6 w 68"/>
                  <a:gd name="T23" fmla="*/ 0 h 68"/>
                  <a:gd name="T24" fmla="*/ 6 w 68"/>
                  <a:gd name="T25" fmla="*/ 0 h 68"/>
                  <a:gd name="T26" fmla="*/ 62 w 68"/>
                  <a:gd name="T27" fmla="*/ 0 h 68"/>
                  <a:gd name="T28" fmla="*/ 64 w 68"/>
                  <a:gd name="T29" fmla="*/ 0 h 68"/>
                  <a:gd name="T30" fmla="*/ 64 w 68"/>
                  <a:gd name="T31" fmla="*/ 0 h 68"/>
                  <a:gd name="T32" fmla="*/ 68 w 68"/>
                  <a:gd name="T33"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8">
                    <a:moveTo>
                      <a:pt x="68" y="6"/>
                    </a:moveTo>
                    <a:cubicBezTo>
                      <a:pt x="68" y="62"/>
                      <a:pt x="68" y="62"/>
                      <a:pt x="68" y="62"/>
                    </a:cubicBezTo>
                    <a:cubicBezTo>
                      <a:pt x="68" y="66"/>
                      <a:pt x="65" y="68"/>
                      <a:pt x="62" y="68"/>
                    </a:cubicBezTo>
                    <a:cubicBezTo>
                      <a:pt x="6" y="68"/>
                      <a:pt x="6" y="68"/>
                      <a:pt x="6" y="68"/>
                    </a:cubicBezTo>
                    <a:cubicBezTo>
                      <a:pt x="4" y="68"/>
                      <a:pt x="2" y="67"/>
                      <a:pt x="1" y="65"/>
                    </a:cubicBezTo>
                    <a:cubicBezTo>
                      <a:pt x="0" y="64"/>
                      <a:pt x="0" y="64"/>
                      <a:pt x="0" y="64"/>
                    </a:cubicBezTo>
                    <a:cubicBezTo>
                      <a:pt x="0" y="63"/>
                      <a:pt x="0" y="63"/>
                      <a:pt x="0" y="63"/>
                    </a:cubicBezTo>
                    <a:cubicBezTo>
                      <a:pt x="0" y="63"/>
                      <a:pt x="0" y="63"/>
                      <a:pt x="0" y="63"/>
                    </a:cubicBezTo>
                    <a:cubicBezTo>
                      <a:pt x="0" y="63"/>
                      <a:pt x="0" y="63"/>
                      <a:pt x="0" y="63"/>
                    </a:cubicBezTo>
                    <a:cubicBezTo>
                      <a:pt x="0" y="63"/>
                      <a:pt x="0" y="62"/>
                      <a:pt x="0" y="62"/>
                    </a:cubicBezTo>
                    <a:cubicBezTo>
                      <a:pt x="0" y="6"/>
                      <a:pt x="0" y="6"/>
                      <a:pt x="0" y="6"/>
                    </a:cubicBezTo>
                    <a:cubicBezTo>
                      <a:pt x="0" y="3"/>
                      <a:pt x="2" y="0"/>
                      <a:pt x="6" y="0"/>
                    </a:cubicBezTo>
                    <a:cubicBezTo>
                      <a:pt x="6" y="0"/>
                      <a:pt x="6" y="0"/>
                      <a:pt x="6" y="0"/>
                    </a:cubicBezTo>
                    <a:cubicBezTo>
                      <a:pt x="62" y="0"/>
                      <a:pt x="62" y="0"/>
                      <a:pt x="62" y="0"/>
                    </a:cubicBezTo>
                    <a:cubicBezTo>
                      <a:pt x="62" y="0"/>
                      <a:pt x="63" y="0"/>
                      <a:pt x="64" y="0"/>
                    </a:cubicBezTo>
                    <a:cubicBezTo>
                      <a:pt x="64" y="0"/>
                      <a:pt x="64" y="0"/>
                      <a:pt x="64" y="0"/>
                    </a:cubicBezTo>
                    <a:cubicBezTo>
                      <a:pt x="66" y="1"/>
                      <a:pt x="68" y="4"/>
                      <a:pt x="68" y="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79" name="Freeform 52"/>
              <p:cNvSpPr/>
              <p:nvPr/>
            </p:nvSpPr>
            <p:spPr bwMode="auto">
              <a:xfrm>
                <a:off x="3461" y="1928"/>
                <a:ext cx="142" cy="139"/>
              </a:xfrm>
              <a:custGeom>
                <a:avLst/>
                <a:gdLst>
                  <a:gd name="T0" fmla="*/ 56 w 60"/>
                  <a:gd name="T1" fmla="*/ 22 h 59"/>
                  <a:gd name="T2" fmla="*/ 37 w 60"/>
                  <a:gd name="T3" fmla="*/ 55 h 59"/>
                  <a:gd name="T4" fmla="*/ 4 w 60"/>
                  <a:gd name="T5" fmla="*/ 36 h 59"/>
                  <a:gd name="T6" fmla="*/ 23 w 60"/>
                  <a:gd name="T7" fmla="*/ 4 h 59"/>
                  <a:gd name="T8" fmla="*/ 56 w 60"/>
                  <a:gd name="T9" fmla="*/ 22 h 59"/>
                </a:gdLst>
                <a:ahLst/>
                <a:cxnLst>
                  <a:cxn ang="0">
                    <a:pos x="T0" y="T1"/>
                  </a:cxn>
                  <a:cxn ang="0">
                    <a:pos x="T2" y="T3"/>
                  </a:cxn>
                  <a:cxn ang="0">
                    <a:pos x="T4" y="T5"/>
                  </a:cxn>
                  <a:cxn ang="0">
                    <a:pos x="T6" y="T7"/>
                  </a:cxn>
                  <a:cxn ang="0">
                    <a:pos x="T8" y="T9"/>
                  </a:cxn>
                </a:cxnLst>
                <a:rect l="0" t="0" r="r" b="b"/>
                <a:pathLst>
                  <a:path w="60" h="59">
                    <a:moveTo>
                      <a:pt x="56" y="22"/>
                    </a:moveTo>
                    <a:cubicBezTo>
                      <a:pt x="60" y="36"/>
                      <a:pt x="51" y="51"/>
                      <a:pt x="37" y="55"/>
                    </a:cubicBezTo>
                    <a:cubicBezTo>
                      <a:pt x="23" y="59"/>
                      <a:pt x="8" y="51"/>
                      <a:pt x="4" y="36"/>
                    </a:cubicBezTo>
                    <a:cubicBezTo>
                      <a:pt x="0" y="22"/>
                      <a:pt x="9" y="8"/>
                      <a:pt x="23" y="4"/>
                    </a:cubicBezTo>
                    <a:cubicBezTo>
                      <a:pt x="37" y="0"/>
                      <a:pt x="52" y="8"/>
                      <a:pt x="56" y="2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80" name="Freeform 53"/>
              <p:cNvSpPr/>
              <p:nvPr/>
            </p:nvSpPr>
            <p:spPr bwMode="auto">
              <a:xfrm>
                <a:off x="3478" y="1942"/>
                <a:ext cx="108" cy="111"/>
              </a:xfrm>
              <a:custGeom>
                <a:avLst/>
                <a:gdLst>
                  <a:gd name="T0" fmla="*/ 29 w 46"/>
                  <a:gd name="T1" fmla="*/ 43 h 47"/>
                  <a:gd name="T2" fmla="*/ 3 w 46"/>
                  <a:gd name="T3" fmla="*/ 29 h 47"/>
                  <a:gd name="T4" fmla="*/ 17 w 46"/>
                  <a:gd name="T5" fmla="*/ 3 h 47"/>
                  <a:gd name="T6" fmla="*/ 43 w 46"/>
                  <a:gd name="T7" fmla="*/ 18 h 47"/>
                  <a:gd name="T8" fmla="*/ 29 w 46"/>
                  <a:gd name="T9" fmla="*/ 43 h 47"/>
                </a:gdLst>
                <a:ahLst/>
                <a:cxnLst>
                  <a:cxn ang="0">
                    <a:pos x="T0" y="T1"/>
                  </a:cxn>
                  <a:cxn ang="0">
                    <a:pos x="T2" y="T3"/>
                  </a:cxn>
                  <a:cxn ang="0">
                    <a:pos x="T4" y="T5"/>
                  </a:cxn>
                  <a:cxn ang="0">
                    <a:pos x="T6" y="T7"/>
                  </a:cxn>
                  <a:cxn ang="0">
                    <a:pos x="T8" y="T9"/>
                  </a:cxn>
                </a:cxnLst>
                <a:rect l="0" t="0" r="r" b="b"/>
                <a:pathLst>
                  <a:path w="46" h="47">
                    <a:moveTo>
                      <a:pt x="29" y="43"/>
                    </a:moveTo>
                    <a:cubicBezTo>
                      <a:pt x="17" y="47"/>
                      <a:pt x="6" y="40"/>
                      <a:pt x="3" y="29"/>
                    </a:cubicBezTo>
                    <a:cubicBezTo>
                      <a:pt x="0" y="18"/>
                      <a:pt x="6" y="6"/>
                      <a:pt x="17" y="3"/>
                    </a:cubicBezTo>
                    <a:cubicBezTo>
                      <a:pt x="28" y="0"/>
                      <a:pt x="40" y="6"/>
                      <a:pt x="43" y="18"/>
                    </a:cubicBezTo>
                    <a:cubicBezTo>
                      <a:pt x="46" y="29"/>
                      <a:pt x="40" y="40"/>
                      <a:pt x="29" y="43"/>
                    </a:cubicBezTo>
                    <a:close/>
                  </a:path>
                </a:pathLst>
              </a:custGeom>
              <a:solidFill>
                <a:srgbClr val="F9F3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81" name="Freeform 54"/>
              <p:cNvSpPr/>
              <p:nvPr/>
            </p:nvSpPr>
            <p:spPr bwMode="auto">
              <a:xfrm>
                <a:off x="3492" y="1956"/>
                <a:ext cx="80" cy="81"/>
              </a:xfrm>
              <a:custGeom>
                <a:avLst/>
                <a:gdLst>
                  <a:gd name="T0" fmla="*/ 21 w 34"/>
                  <a:gd name="T1" fmla="*/ 32 h 34"/>
                  <a:gd name="T2" fmla="*/ 2 w 34"/>
                  <a:gd name="T3" fmla="*/ 21 h 34"/>
                  <a:gd name="T4" fmla="*/ 13 w 34"/>
                  <a:gd name="T5" fmla="*/ 2 h 34"/>
                  <a:gd name="T6" fmla="*/ 32 w 34"/>
                  <a:gd name="T7" fmla="*/ 13 h 34"/>
                  <a:gd name="T8" fmla="*/ 21 w 34"/>
                  <a:gd name="T9" fmla="*/ 32 h 34"/>
                </a:gdLst>
                <a:ahLst/>
                <a:cxnLst>
                  <a:cxn ang="0">
                    <a:pos x="T0" y="T1"/>
                  </a:cxn>
                  <a:cxn ang="0">
                    <a:pos x="T2" y="T3"/>
                  </a:cxn>
                  <a:cxn ang="0">
                    <a:pos x="T4" y="T5"/>
                  </a:cxn>
                  <a:cxn ang="0">
                    <a:pos x="T6" y="T7"/>
                  </a:cxn>
                  <a:cxn ang="0">
                    <a:pos x="T8" y="T9"/>
                  </a:cxn>
                </a:cxnLst>
                <a:rect l="0" t="0" r="r" b="b"/>
                <a:pathLst>
                  <a:path w="34" h="34">
                    <a:moveTo>
                      <a:pt x="21" y="32"/>
                    </a:moveTo>
                    <a:cubicBezTo>
                      <a:pt x="13" y="34"/>
                      <a:pt x="4" y="30"/>
                      <a:pt x="2" y="21"/>
                    </a:cubicBezTo>
                    <a:cubicBezTo>
                      <a:pt x="0" y="13"/>
                      <a:pt x="5" y="5"/>
                      <a:pt x="13" y="2"/>
                    </a:cubicBezTo>
                    <a:cubicBezTo>
                      <a:pt x="21" y="0"/>
                      <a:pt x="30" y="5"/>
                      <a:pt x="32" y="13"/>
                    </a:cubicBezTo>
                    <a:cubicBezTo>
                      <a:pt x="34" y="21"/>
                      <a:pt x="29" y="30"/>
                      <a:pt x="21" y="32"/>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82" name="Freeform 55"/>
              <p:cNvSpPr/>
              <p:nvPr/>
            </p:nvSpPr>
            <p:spPr bwMode="auto">
              <a:xfrm>
                <a:off x="3506" y="1970"/>
                <a:ext cx="52" cy="52"/>
              </a:xfrm>
              <a:custGeom>
                <a:avLst/>
                <a:gdLst>
                  <a:gd name="T0" fmla="*/ 14 w 22"/>
                  <a:gd name="T1" fmla="*/ 21 h 22"/>
                  <a:gd name="T2" fmla="*/ 1 w 22"/>
                  <a:gd name="T3" fmla="*/ 14 h 22"/>
                  <a:gd name="T4" fmla="*/ 8 w 22"/>
                  <a:gd name="T5" fmla="*/ 2 h 22"/>
                  <a:gd name="T6" fmla="*/ 20 w 22"/>
                  <a:gd name="T7" fmla="*/ 9 h 22"/>
                  <a:gd name="T8" fmla="*/ 14 w 22"/>
                  <a:gd name="T9" fmla="*/ 21 h 22"/>
                </a:gdLst>
                <a:ahLst/>
                <a:cxnLst>
                  <a:cxn ang="0">
                    <a:pos x="T0" y="T1"/>
                  </a:cxn>
                  <a:cxn ang="0">
                    <a:pos x="T2" y="T3"/>
                  </a:cxn>
                  <a:cxn ang="0">
                    <a:pos x="T4" y="T5"/>
                  </a:cxn>
                  <a:cxn ang="0">
                    <a:pos x="T6" y="T7"/>
                  </a:cxn>
                  <a:cxn ang="0">
                    <a:pos x="T8" y="T9"/>
                  </a:cxn>
                </a:cxnLst>
                <a:rect l="0" t="0" r="r" b="b"/>
                <a:pathLst>
                  <a:path w="22" h="22">
                    <a:moveTo>
                      <a:pt x="14" y="21"/>
                    </a:moveTo>
                    <a:cubicBezTo>
                      <a:pt x="8" y="22"/>
                      <a:pt x="3" y="19"/>
                      <a:pt x="1" y="14"/>
                    </a:cubicBezTo>
                    <a:cubicBezTo>
                      <a:pt x="0" y="9"/>
                      <a:pt x="3" y="3"/>
                      <a:pt x="8" y="2"/>
                    </a:cubicBezTo>
                    <a:cubicBezTo>
                      <a:pt x="14" y="0"/>
                      <a:pt x="19" y="3"/>
                      <a:pt x="20" y="9"/>
                    </a:cubicBezTo>
                    <a:cubicBezTo>
                      <a:pt x="22" y="14"/>
                      <a:pt x="19" y="19"/>
                      <a:pt x="14" y="21"/>
                    </a:cubicBezTo>
                    <a:close/>
                  </a:path>
                </a:pathLst>
              </a:custGeom>
              <a:solidFill>
                <a:srgbClr val="F9F3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83" name="Freeform 56"/>
              <p:cNvSpPr/>
              <p:nvPr/>
            </p:nvSpPr>
            <p:spPr bwMode="auto">
              <a:xfrm>
                <a:off x="3520" y="1984"/>
                <a:ext cx="24" cy="24"/>
              </a:xfrm>
              <a:custGeom>
                <a:avLst/>
                <a:gdLst>
                  <a:gd name="T0" fmla="*/ 6 w 10"/>
                  <a:gd name="T1" fmla="*/ 9 h 10"/>
                  <a:gd name="T2" fmla="*/ 1 w 10"/>
                  <a:gd name="T3" fmla="*/ 6 h 10"/>
                  <a:gd name="T4" fmla="*/ 4 w 10"/>
                  <a:gd name="T5" fmla="*/ 1 h 10"/>
                  <a:gd name="T6" fmla="*/ 9 w 10"/>
                  <a:gd name="T7" fmla="*/ 4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4" y="10"/>
                      <a:pt x="1" y="9"/>
                      <a:pt x="1" y="6"/>
                    </a:cubicBezTo>
                    <a:cubicBezTo>
                      <a:pt x="0" y="4"/>
                      <a:pt x="2" y="2"/>
                      <a:pt x="4" y="1"/>
                    </a:cubicBezTo>
                    <a:cubicBezTo>
                      <a:pt x="6" y="0"/>
                      <a:pt x="8" y="2"/>
                      <a:pt x="9" y="4"/>
                    </a:cubicBezTo>
                    <a:cubicBezTo>
                      <a:pt x="10" y="6"/>
                      <a:pt x="8" y="9"/>
                      <a:pt x="6" y="9"/>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84" name="Freeform 57"/>
              <p:cNvSpPr/>
              <p:nvPr/>
            </p:nvSpPr>
            <p:spPr bwMode="auto">
              <a:xfrm>
                <a:off x="1541" y="1473"/>
                <a:ext cx="1544" cy="907"/>
              </a:xfrm>
              <a:custGeom>
                <a:avLst/>
                <a:gdLst>
                  <a:gd name="T0" fmla="*/ 634 w 652"/>
                  <a:gd name="T1" fmla="*/ 383 h 383"/>
                  <a:gd name="T2" fmla="*/ 17 w 652"/>
                  <a:gd name="T3" fmla="*/ 383 h 383"/>
                  <a:gd name="T4" fmla="*/ 0 w 652"/>
                  <a:gd name="T5" fmla="*/ 366 h 383"/>
                  <a:gd name="T6" fmla="*/ 0 w 652"/>
                  <a:gd name="T7" fmla="*/ 17 h 383"/>
                  <a:gd name="T8" fmla="*/ 17 w 652"/>
                  <a:gd name="T9" fmla="*/ 0 h 383"/>
                  <a:gd name="T10" fmla="*/ 634 w 652"/>
                  <a:gd name="T11" fmla="*/ 0 h 383"/>
                  <a:gd name="T12" fmla="*/ 652 w 652"/>
                  <a:gd name="T13" fmla="*/ 17 h 383"/>
                  <a:gd name="T14" fmla="*/ 652 w 652"/>
                  <a:gd name="T15" fmla="*/ 366 h 383"/>
                  <a:gd name="T16" fmla="*/ 634 w 652"/>
                  <a:gd name="T17" fmla="*/ 38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383">
                    <a:moveTo>
                      <a:pt x="634" y="383"/>
                    </a:moveTo>
                    <a:cubicBezTo>
                      <a:pt x="17" y="383"/>
                      <a:pt x="17" y="383"/>
                      <a:pt x="17" y="383"/>
                    </a:cubicBezTo>
                    <a:cubicBezTo>
                      <a:pt x="8" y="383"/>
                      <a:pt x="0" y="375"/>
                      <a:pt x="0" y="366"/>
                    </a:cubicBezTo>
                    <a:cubicBezTo>
                      <a:pt x="0" y="17"/>
                      <a:pt x="0" y="17"/>
                      <a:pt x="0" y="17"/>
                    </a:cubicBezTo>
                    <a:cubicBezTo>
                      <a:pt x="0" y="8"/>
                      <a:pt x="8" y="0"/>
                      <a:pt x="17" y="0"/>
                    </a:cubicBezTo>
                    <a:cubicBezTo>
                      <a:pt x="634" y="0"/>
                      <a:pt x="634" y="0"/>
                      <a:pt x="634" y="0"/>
                    </a:cubicBezTo>
                    <a:cubicBezTo>
                      <a:pt x="644" y="0"/>
                      <a:pt x="652" y="8"/>
                      <a:pt x="652" y="17"/>
                    </a:cubicBezTo>
                    <a:cubicBezTo>
                      <a:pt x="652" y="366"/>
                      <a:pt x="652" y="366"/>
                      <a:pt x="652" y="366"/>
                    </a:cubicBezTo>
                    <a:cubicBezTo>
                      <a:pt x="652" y="375"/>
                      <a:pt x="644" y="383"/>
                      <a:pt x="634" y="383"/>
                    </a:cubicBezTo>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85" name="Freeform 58"/>
              <p:cNvSpPr/>
              <p:nvPr/>
            </p:nvSpPr>
            <p:spPr bwMode="auto">
              <a:xfrm>
                <a:off x="1581" y="1513"/>
                <a:ext cx="1463" cy="829"/>
              </a:xfrm>
              <a:custGeom>
                <a:avLst/>
                <a:gdLst>
                  <a:gd name="T0" fmla="*/ 0 w 618"/>
                  <a:gd name="T1" fmla="*/ 332 h 350"/>
                  <a:gd name="T2" fmla="*/ 0 w 618"/>
                  <a:gd name="T3" fmla="*/ 17 h 350"/>
                  <a:gd name="T4" fmla="*/ 17 w 618"/>
                  <a:gd name="T5" fmla="*/ 0 h 350"/>
                  <a:gd name="T6" fmla="*/ 601 w 618"/>
                  <a:gd name="T7" fmla="*/ 0 h 350"/>
                  <a:gd name="T8" fmla="*/ 618 w 618"/>
                  <a:gd name="T9" fmla="*/ 17 h 350"/>
                  <a:gd name="T10" fmla="*/ 618 w 618"/>
                  <a:gd name="T11" fmla="*/ 332 h 350"/>
                  <a:gd name="T12" fmla="*/ 601 w 618"/>
                  <a:gd name="T13" fmla="*/ 350 h 350"/>
                  <a:gd name="T14" fmla="*/ 17 w 618"/>
                  <a:gd name="T15" fmla="*/ 350 h 350"/>
                  <a:gd name="T16" fmla="*/ 0 w 618"/>
                  <a:gd name="T17" fmla="*/ 332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350">
                    <a:moveTo>
                      <a:pt x="0" y="332"/>
                    </a:moveTo>
                    <a:cubicBezTo>
                      <a:pt x="0" y="17"/>
                      <a:pt x="0" y="17"/>
                      <a:pt x="0" y="17"/>
                    </a:cubicBezTo>
                    <a:cubicBezTo>
                      <a:pt x="0" y="7"/>
                      <a:pt x="7" y="0"/>
                      <a:pt x="17" y="0"/>
                    </a:cubicBezTo>
                    <a:cubicBezTo>
                      <a:pt x="601" y="0"/>
                      <a:pt x="601" y="0"/>
                      <a:pt x="601" y="0"/>
                    </a:cubicBezTo>
                    <a:cubicBezTo>
                      <a:pt x="610" y="0"/>
                      <a:pt x="618" y="7"/>
                      <a:pt x="618" y="17"/>
                    </a:cubicBezTo>
                    <a:cubicBezTo>
                      <a:pt x="618" y="332"/>
                      <a:pt x="618" y="332"/>
                      <a:pt x="618" y="332"/>
                    </a:cubicBezTo>
                    <a:cubicBezTo>
                      <a:pt x="618" y="342"/>
                      <a:pt x="610" y="350"/>
                      <a:pt x="601" y="350"/>
                    </a:cubicBezTo>
                    <a:cubicBezTo>
                      <a:pt x="17" y="350"/>
                      <a:pt x="17" y="350"/>
                      <a:pt x="17" y="350"/>
                    </a:cubicBezTo>
                    <a:cubicBezTo>
                      <a:pt x="7" y="350"/>
                      <a:pt x="0" y="342"/>
                      <a:pt x="0" y="33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86" name="Rectangle 59"/>
              <p:cNvSpPr>
                <a:spLocks noChangeArrowheads="1"/>
              </p:cNvSpPr>
              <p:nvPr/>
            </p:nvSpPr>
            <p:spPr bwMode="auto">
              <a:xfrm>
                <a:off x="1706" y="1932"/>
                <a:ext cx="663" cy="36"/>
              </a:xfrm>
              <a:prstGeom prst="rect">
                <a:avLst/>
              </a:prstGeom>
              <a:solidFill>
                <a:srgbClr val="0172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87" name="Rectangle 60"/>
              <p:cNvSpPr>
                <a:spLocks noChangeArrowheads="1"/>
              </p:cNvSpPr>
              <p:nvPr/>
            </p:nvSpPr>
            <p:spPr bwMode="auto">
              <a:xfrm>
                <a:off x="1706" y="1996"/>
                <a:ext cx="663" cy="36"/>
              </a:xfrm>
              <a:prstGeom prst="rect">
                <a:avLst/>
              </a:prstGeom>
              <a:solidFill>
                <a:srgbClr val="FFA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88" name="Rectangle 61"/>
              <p:cNvSpPr>
                <a:spLocks noChangeArrowheads="1"/>
              </p:cNvSpPr>
              <p:nvPr/>
            </p:nvSpPr>
            <p:spPr bwMode="auto">
              <a:xfrm>
                <a:off x="1706" y="2067"/>
                <a:ext cx="663" cy="36"/>
              </a:xfrm>
              <a:prstGeom prst="rect">
                <a:avLst/>
              </a:prstGeom>
              <a:solidFill>
                <a:srgbClr val="0092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89" name="Rectangle 62"/>
              <p:cNvSpPr>
                <a:spLocks noChangeArrowheads="1"/>
              </p:cNvSpPr>
              <p:nvPr/>
            </p:nvSpPr>
            <p:spPr bwMode="auto">
              <a:xfrm>
                <a:off x="1706" y="1677"/>
                <a:ext cx="38" cy="33"/>
              </a:xfrm>
              <a:prstGeom prst="rect">
                <a:avLst/>
              </a:prstGeom>
              <a:solidFill>
                <a:srgbClr val="0172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90" name="Rectangle 63"/>
              <p:cNvSpPr>
                <a:spLocks noChangeArrowheads="1"/>
              </p:cNvSpPr>
              <p:nvPr/>
            </p:nvSpPr>
            <p:spPr bwMode="auto">
              <a:xfrm>
                <a:off x="1706" y="1741"/>
                <a:ext cx="38" cy="33"/>
              </a:xfrm>
              <a:prstGeom prst="rect">
                <a:avLst/>
              </a:prstGeom>
              <a:solidFill>
                <a:srgbClr val="FFA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91" name="Rectangle 64"/>
              <p:cNvSpPr>
                <a:spLocks noChangeArrowheads="1"/>
              </p:cNvSpPr>
              <p:nvPr/>
            </p:nvSpPr>
            <p:spPr bwMode="auto">
              <a:xfrm>
                <a:off x="1706" y="1812"/>
                <a:ext cx="38" cy="33"/>
              </a:xfrm>
              <a:prstGeom prst="rect">
                <a:avLst/>
              </a:prstGeom>
              <a:solidFill>
                <a:srgbClr val="0092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92" name="Freeform 65"/>
              <p:cNvSpPr>
                <a:spLocks noEditPoints="1"/>
              </p:cNvSpPr>
              <p:nvPr/>
            </p:nvSpPr>
            <p:spPr bwMode="auto">
              <a:xfrm>
                <a:off x="2436" y="1653"/>
                <a:ext cx="506" cy="507"/>
              </a:xfrm>
              <a:custGeom>
                <a:avLst/>
                <a:gdLst>
                  <a:gd name="T0" fmla="*/ 200 w 214"/>
                  <a:gd name="T1" fmla="*/ 55 h 214"/>
                  <a:gd name="T2" fmla="*/ 162 w 214"/>
                  <a:gd name="T3" fmla="*/ 15 h 214"/>
                  <a:gd name="T4" fmla="*/ 107 w 214"/>
                  <a:gd name="T5" fmla="*/ 0 h 214"/>
                  <a:gd name="T6" fmla="*/ 47 w 214"/>
                  <a:gd name="T7" fmla="*/ 18 h 214"/>
                  <a:gd name="T8" fmla="*/ 30 w 214"/>
                  <a:gd name="T9" fmla="*/ 32 h 214"/>
                  <a:gd name="T10" fmla="*/ 0 w 214"/>
                  <a:gd name="T11" fmla="*/ 103 h 214"/>
                  <a:gd name="T12" fmla="*/ 0 w 214"/>
                  <a:gd name="T13" fmla="*/ 107 h 214"/>
                  <a:gd name="T14" fmla="*/ 0 w 214"/>
                  <a:gd name="T15" fmla="*/ 116 h 214"/>
                  <a:gd name="T16" fmla="*/ 4 w 214"/>
                  <a:gd name="T17" fmla="*/ 136 h 214"/>
                  <a:gd name="T18" fmla="*/ 88 w 214"/>
                  <a:gd name="T19" fmla="*/ 212 h 214"/>
                  <a:gd name="T20" fmla="*/ 107 w 214"/>
                  <a:gd name="T21" fmla="*/ 214 h 214"/>
                  <a:gd name="T22" fmla="*/ 214 w 214"/>
                  <a:gd name="T23" fmla="*/ 107 h 214"/>
                  <a:gd name="T24" fmla="*/ 200 w 214"/>
                  <a:gd name="T25" fmla="*/ 55 h 214"/>
                  <a:gd name="T26" fmla="*/ 114 w 214"/>
                  <a:gd name="T27" fmla="*/ 160 h 214"/>
                  <a:gd name="T28" fmla="*/ 107 w 214"/>
                  <a:gd name="T29" fmla="*/ 160 h 214"/>
                  <a:gd name="T30" fmla="*/ 54 w 214"/>
                  <a:gd name="T31" fmla="*/ 114 h 214"/>
                  <a:gd name="T32" fmla="*/ 54 w 214"/>
                  <a:gd name="T33" fmla="*/ 107 h 214"/>
                  <a:gd name="T34" fmla="*/ 54 w 214"/>
                  <a:gd name="T35" fmla="*/ 106 h 214"/>
                  <a:gd name="T36" fmla="*/ 55 w 214"/>
                  <a:gd name="T37" fmla="*/ 97 h 214"/>
                  <a:gd name="T38" fmla="*/ 83 w 214"/>
                  <a:gd name="T39" fmla="*/ 59 h 214"/>
                  <a:gd name="T40" fmla="*/ 87 w 214"/>
                  <a:gd name="T41" fmla="*/ 58 h 214"/>
                  <a:gd name="T42" fmla="*/ 107 w 214"/>
                  <a:gd name="T43" fmla="*/ 54 h 214"/>
                  <a:gd name="T44" fmla="*/ 123 w 214"/>
                  <a:gd name="T45" fmla="*/ 57 h 214"/>
                  <a:gd name="T46" fmla="*/ 155 w 214"/>
                  <a:gd name="T47" fmla="*/ 84 h 214"/>
                  <a:gd name="T48" fmla="*/ 160 w 214"/>
                  <a:gd name="T49" fmla="*/ 107 h 214"/>
                  <a:gd name="T50" fmla="*/ 114 w 214"/>
                  <a:gd name="T51" fmla="*/ 16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4" h="214">
                    <a:moveTo>
                      <a:pt x="200" y="55"/>
                    </a:moveTo>
                    <a:cubicBezTo>
                      <a:pt x="191" y="39"/>
                      <a:pt x="178" y="25"/>
                      <a:pt x="162" y="15"/>
                    </a:cubicBezTo>
                    <a:cubicBezTo>
                      <a:pt x="146" y="6"/>
                      <a:pt x="127" y="0"/>
                      <a:pt x="107" y="0"/>
                    </a:cubicBezTo>
                    <a:cubicBezTo>
                      <a:pt x="85" y="0"/>
                      <a:pt x="64" y="7"/>
                      <a:pt x="47" y="18"/>
                    </a:cubicBezTo>
                    <a:cubicBezTo>
                      <a:pt x="41" y="22"/>
                      <a:pt x="35" y="27"/>
                      <a:pt x="30" y="32"/>
                    </a:cubicBezTo>
                    <a:cubicBezTo>
                      <a:pt x="12" y="51"/>
                      <a:pt x="1" y="76"/>
                      <a:pt x="0" y="103"/>
                    </a:cubicBezTo>
                    <a:cubicBezTo>
                      <a:pt x="0" y="105"/>
                      <a:pt x="0" y="106"/>
                      <a:pt x="0" y="107"/>
                    </a:cubicBezTo>
                    <a:cubicBezTo>
                      <a:pt x="0" y="110"/>
                      <a:pt x="0" y="113"/>
                      <a:pt x="0" y="116"/>
                    </a:cubicBezTo>
                    <a:cubicBezTo>
                      <a:pt x="1" y="123"/>
                      <a:pt x="2" y="130"/>
                      <a:pt x="4" y="136"/>
                    </a:cubicBezTo>
                    <a:cubicBezTo>
                      <a:pt x="15" y="175"/>
                      <a:pt x="47" y="205"/>
                      <a:pt x="88" y="212"/>
                    </a:cubicBezTo>
                    <a:cubicBezTo>
                      <a:pt x="94" y="214"/>
                      <a:pt x="100" y="214"/>
                      <a:pt x="107" y="214"/>
                    </a:cubicBezTo>
                    <a:cubicBezTo>
                      <a:pt x="166" y="214"/>
                      <a:pt x="214" y="166"/>
                      <a:pt x="214" y="107"/>
                    </a:cubicBezTo>
                    <a:cubicBezTo>
                      <a:pt x="214" y="88"/>
                      <a:pt x="209" y="71"/>
                      <a:pt x="200" y="55"/>
                    </a:cubicBezTo>
                    <a:close/>
                    <a:moveTo>
                      <a:pt x="114" y="160"/>
                    </a:moveTo>
                    <a:cubicBezTo>
                      <a:pt x="111" y="160"/>
                      <a:pt x="109" y="160"/>
                      <a:pt x="107" y="160"/>
                    </a:cubicBezTo>
                    <a:cubicBezTo>
                      <a:pt x="80" y="160"/>
                      <a:pt x="57" y="140"/>
                      <a:pt x="54" y="114"/>
                    </a:cubicBezTo>
                    <a:cubicBezTo>
                      <a:pt x="54" y="112"/>
                      <a:pt x="54" y="109"/>
                      <a:pt x="54" y="107"/>
                    </a:cubicBezTo>
                    <a:cubicBezTo>
                      <a:pt x="54" y="106"/>
                      <a:pt x="54" y="106"/>
                      <a:pt x="54" y="106"/>
                    </a:cubicBezTo>
                    <a:cubicBezTo>
                      <a:pt x="54" y="103"/>
                      <a:pt x="54" y="100"/>
                      <a:pt x="55" y="97"/>
                    </a:cubicBezTo>
                    <a:cubicBezTo>
                      <a:pt x="58" y="80"/>
                      <a:pt x="69" y="67"/>
                      <a:pt x="83" y="59"/>
                    </a:cubicBezTo>
                    <a:cubicBezTo>
                      <a:pt x="84" y="59"/>
                      <a:pt x="86" y="58"/>
                      <a:pt x="87" y="58"/>
                    </a:cubicBezTo>
                    <a:cubicBezTo>
                      <a:pt x="93" y="55"/>
                      <a:pt x="100" y="54"/>
                      <a:pt x="107" y="54"/>
                    </a:cubicBezTo>
                    <a:cubicBezTo>
                      <a:pt x="112" y="54"/>
                      <a:pt x="118" y="55"/>
                      <a:pt x="123" y="57"/>
                    </a:cubicBezTo>
                    <a:cubicBezTo>
                      <a:pt x="137" y="61"/>
                      <a:pt x="148" y="71"/>
                      <a:pt x="155" y="84"/>
                    </a:cubicBezTo>
                    <a:cubicBezTo>
                      <a:pt x="158" y="91"/>
                      <a:pt x="160" y="99"/>
                      <a:pt x="160" y="107"/>
                    </a:cubicBezTo>
                    <a:cubicBezTo>
                      <a:pt x="160" y="134"/>
                      <a:pt x="140" y="156"/>
                      <a:pt x="114" y="160"/>
                    </a:cubicBezTo>
                    <a:close/>
                  </a:path>
                </a:pathLst>
              </a:custGeom>
              <a:solidFill>
                <a:srgbClr val="0092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93" name="Freeform 66"/>
              <p:cNvSpPr/>
              <p:nvPr/>
            </p:nvSpPr>
            <p:spPr bwMode="auto">
              <a:xfrm>
                <a:off x="2436" y="1883"/>
                <a:ext cx="270" cy="272"/>
              </a:xfrm>
              <a:custGeom>
                <a:avLst/>
                <a:gdLst>
                  <a:gd name="T0" fmla="*/ 114 w 114"/>
                  <a:gd name="T1" fmla="*/ 63 h 115"/>
                  <a:gd name="T2" fmla="*/ 88 w 114"/>
                  <a:gd name="T3" fmla="*/ 115 h 115"/>
                  <a:gd name="T4" fmla="*/ 0 w 114"/>
                  <a:gd name="T5" fmla="*/ 10 h 115"/>
                  <a:gd name="T6" fmla="*/ 0 w 114"/>
                  <a:gd name="T7" fmla="*/ 6 h 115"/>
                  <a:gd name="T8" fmla="*/ 55 w 114"/>
                  <a:gd name="T9" fmla="*/ 0 h 115"/>
                  <a:gd name="T10" fmla="*/ 54 w 114"/>
                  <a:gd name="T11" fmla="*/ 10 h 115"/>
                  <a:gd name="T12" fmla="*/ 107 w 114"/>
                  <a:gd name="T13" fmla="*/ 63 h 115"/>
                  <a:gd name="T14" fmla="*/ 114 w 114"/>
                  <a:gd name="T15" fmla="*/ 63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5">
                    <a:moveTo>
                      <a:pt x="114" y="63"/>
                    </a:moveTo>
                    <a:cubicBezTo>
                      <a:pt x="88" y="115"/>
                      <a:pt x="88" y="115"/>
                      <a:pt x="88" y="115"/>
                    </a:cubicBezTo>
                    <a:cubicBezTo>
                      <a:pt x="38" y="106"/>
                      <a:pt x="0" y="63"/>
                      <a:pt x="0" y="10"/>
                    </a:cubicBezTo>
                    <a:cubicBezTo>
                      <a:pt x="0" y="9"/>
                      <a:pt x="0" y="8"/>
                      <a:pt x="0" y="6"/>
                    </a:cubicBezTo>
                    <a:cubicBezTo>
                      <a:pt x="55" y="0"/>
                      <a:pt x="55" y="0"/>
                      <a:pt x="55" y="0"/>
                    </a:cubicBezTo>
                    <a:cubicBezTo>
                      <a:pt x="54" y="3"/>
                      <a:pt x="54" y="7"/>
                      <a:pt x="54" y="10"/>
                    </a:cubicBezTo>
                    <a:cubicBezTo>
                      <a:pt x="54" y="39"/>
                      <a:pt x="77" y="63"/>
                      <a:pt x="107" y="63"/>
                    </a:cubicBezTo>
                    <a:cubicBezTo>
                      <a:pt x="109" y="63"/>
                      <a:pt x="111" y="63"/>
                      <a:pt x="114" y="63"/>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94" name="Freeform 67"/>
              <p:cNvSpPr/>
              <p:nvPr/>
            </p:nvSpPr>
            <p:spPr bwMode="auto">
              <a:xfrm>
                <a:off x="2436" y="1695"/>
                <a:ext cx="206" cy="202"/>
              </a:xfrm>
              <a:custGeom>
                <a:avLst/>
                <a:gdLst>
                  <a:gd name="T0" fmla="*/ 87 w 87"/>
                  <a:gd name="T1" fmla="*/ 40 h 85"/>
                  <a:gd name="T2" fmla="*/ 83 w 87"/>
                  <a:gd name="T3" fmla="*/ 41 h 85"/>
                  <a:gd name="T4" fmla="*/ 55 w 87"/>
                  <a:gd name="T5" fmla="*/ 79 h 85"/>
                  <a:gd name="T6" fmla="*/ 0 w 87"/>
                  <a:gd name="T7" fmla="*/ 85 h 85"/>
                  <a:gd name="T8" fmla="*/ 30 w 87"/>
                  <a:gd name="T9" fmla="*/ 14 h 85"/>
                  <a:gd name="T10" fmla="*/ 47 w 87"/>
                  <a:gd name="T11" fmla="*/ 0 h 85"/>
                  <a:gd name="T12" fmla="*/ 87 w 87"/>
                  <a:gd name="T13" fmla="*/ 40 h 85"/>
                </a:gdLst>
                <a:ahLst/>
                <a:cxnLst>
                  <a:cxn ang="0">
                    <a:pos x="T0" y="T1"/>
                  </a:cxn>
                  <a:cxn ang="0">
                    <a:pos x="T2" y="T3"/>
                  </a:cxn>
                  <a:cxn ang="0">
                    <a:pos x="T4" y="T5"/>
                  </a:cxn>
                  <a:cxn ang="0">
                    <a:pos x="T6" y="T7"/>
                  </a:cxn>
                  <a:cxn ang="0">
                    <a:pos x="T8" y="T9"/>
                  </a:cxn>
                  <a:cxn ang="0">
                    <a:pos x="T10" y="T11"/>
                  </a:cxn>
                  <a:cxn ang="0">
                    <a:pos x="T12" y="T13"/>
                  </a:cxn>
                </a:cxnLst>
                <a:rect l="0" t="0" r="r" b="b"/>
                <a:pathLst>
                  <a:path w="87" h="85">
                    <a:moveTo>
                      <a:pt x="87" y="40"/>
                    </a:moveTo>
                    <a:cubicBezTo>
                      <a:pt x="86" y="40"/>
                      <a:pt x="84" y="41"/>
                      <a:pt x="83" y="41"/>
                    </a:cubicBezTo>
                    <a:cubicBezTo>
                      <a:pt x="69" y="49"/>
                      <a:pt x="58" y="62"/>
                      <a:pt x="55" y="79"/>
                    </a:cubicBezTo>
                    <a:cubicBezTo>
                      <a:pt x="0" y="85"/>
                      <a:pt x="0" y="85"/>
                      <a:pt x="0" y="85"/>
                    </a:cubicBezTo>
                    <a:cubicBezTo>
                      <a:pt x="1" y="58"/>
                      <a:pt x="12" y="33"/>
                      <a:pt x="30" y="14"/>
                    </a:cubicBezTo>
                    <a:cubicBezTo>
                      <a:pt x="35" y="9"/>
                      <a:pt x="41" y="4"/>
                      <a:pt x="47" y="0"/>
                    </a:cubicBezTo>
                    <a:lnTo>
                      <a:pt x="87" y="40"/>
                    </a:ln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95" name="Rectangle 68"/>
              <p:cNvSpPr>
                <a:spLocks noChangeArrowheads="1"/>
              </p:cNvSpPr>
              <p:nvPr/>
            </p:nvSpPr>
            <p:spPr bwMode="auto">
              <a:xfrm>
                <a:off x="1789" y="1686"/>
                <a:ext cx="580" cy="14"/>
              </a:xfrm>
              <a:prstGeom prst="rect">
                <a:avLst/>
              </a:prstGeom>
              <a:solidFill>
                <a:srgbClr val="E2E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96" name="Rectangle 69"/>
              <p:cNvSpPr>
                <a:spLocks noChangeArrowheads="1"/>
              </p:cNvSpPr>
              <p:nvPr/>
            </p:nvSpPr>
            <p:spPr bwMode="auto">
              <a:xfrm>
                <a:off x="1789" y="1686"/>
                <a:ext cx="580"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97" name="Rectangle 70"/>
              <p:cNvSpPr>
                <a:spLocks noChangeArrowheads="1"/>
              </p:cNvSpPr>
              <p:nvPr/>
            </p:nvSpPr>
            <p:spPr bwMode="auto">
              <a:xfrm>
                <a:off x="1789" y="1750"/>
                <a:ext cx="580" cy="14"/>
              </a:xfrm>
              <a:prstGeom prst="rect">
                <a:avLst/>
              </a:prstGeom>
              <a:solidFill>
                <a:srgbClr val="E2E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98" name="Rectangle 71"/>
              <p:cNvSpPr>
                <a:spLocks noChangeArrowheads="1"/>
              </p:cNvSpPr>
              <p:nvPr/>
            </p:nvSpPr>
            <p:spPr bwMode="auto">
              <a:xfrm>
                <a:off x="1789" y="1750"/>
                <a:ext cx="580"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99" name="Rectangle 72"/>
              <p:cNvSpPr>
                <a:spLocks noChangeArrowheads="1"/>
              </p:cNvSpPr>
              <p:nvPr/>
            </p:nvSpPr>
            <p:spPr bwMode="auto">
              <a:xfrm>
                <a:off x="1789" y="1821"/>
                <a:ext cx="580" cy="14"/>
              </a:xfrm>
              <a:prstGeom prst="rect">
                <a:avLst/>
              </a:prstGeom>
              <a:solidFill>
                <a:srgbClr val="E2E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00" name="Rectangle 73"/>
              <p:cNvSpPr>
                <a:spLocks noChangeArrowheads="1"/>
              </p:cNvSpPr>
              <p:nvPr/>
            </p:nvSpPr>
            <p:spPr bwMode="auto">
              <a:xfrm>
                <a:off x="1789" y="1821"/>
                <a:ext cx="580"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01" name="Freeform 74"/>
              <p:cNvSpPr>
                <a:spLocks noEditPoints="1"/>
              </p:cNvSpPr>
              <p:nvPr/>
            </p:nvSpPr>
            <p:spPr bwMode="auto">
              <a:xfrm>
                <a:off x="2073" y="2418"/>
                <a:ext cx="682" cy="682"/>
              </a:xfrm>
              <a:custGeom>
                <a:avLst/>
                <a:gdLst>
                  <a:gd name="T0" fmla="*/ 68 w 288"/>
                  <a:gd name="T1" fmla="*/ 73 h 288"/>
                  <a:gd name="T2" fmla="*/ 51 w 288"/>
                  <a:gd name="T3" fmla="*/ 96 h 288"/>
                  <a:gd name="T4" fmla="*/ 10 w 288"/>
                  <a:gd name="T5" fmla="*/ 87 h 288"/>
                  <a:gd name="T6" fmla="*/ 0 w 288"/>
                  <a:gd name="T7" fmla="*/ 132 h 288"/>
                  <a:gd name="T8" fmla="*/ 39 w 288"/>
                  <a:gd name="T9" fmla="*/ 141 h 288"/>
                  <a:gd name="T10" fmla="*/ 43 w 288"/>
                  <a:gd name="T11" fmla="*/ 171 h 288"/>
                  <a:gd name="T12" fmla="*/ 3 w 288"/>
                  <a:gd name="T13" fmla="*/ 196 h 288"/>
                  <a:gd name="T14" fmla="*/ 27 w 288"/>
                  <a:gd name="T15" fmla="*/ 235 h 288"/>
                  <a:gd name="T16" fmla="*/ 64 w 288"/>
                  <a:gd name="T17" fmla="*/ 212 h 288"/>
                  <a:gd name="T18" fmla="*/ 95 w 288"/>
                  <a:gd name="T19" fmla="*/ 236 h 288"/>
                  <a:gd name="T20" fmla="*/ 85 w 288"/>
                  <a:gd name="T21" fmla="*/ 278 h 288"/>
                  <a:gd name="T22" fmla="*/ 130 w 288"/>
                  <a:gd name="T23" fmla="*/ 288 h 288"/>
                  <a:gd name="T24" fmla="*/ 139 w 288"/>
                  <a:gd name="T25" fmla="*/ 249 h 288"/>
                  <a:gd name="T26" fmla="*/ 175 w 288"/>
                  <a:gd name="T27" fmla="*/ 244 h 288"/>
                  <a:gd name="T28" fmla="*/ 196 w 288"/>
                  <a:gd name="T29" fmla="*/ 277 h 288"/>
                  <a:gd name="T30" fmla="*/ 235 w 288"/>
                  <a:gd name="T31" fmla="*/ 252 h 288"/>
                  <a:gd name="T32" fmla="*/ 215 w 288"/>
                  <a:gd name="T33" fmla="*/ 220 h 288"/>
                  <a:gd name="T34" fmla="*/ 238 w 288"/>
                  <a:gd name="T35" fmla="*/ 186 h 288"/>
                  <a:gd name="T36" fmla="*/ 278 w 288"/>
                  <a:gd name="T37" fmla="*/ 195 h 288"/>
                  <a:gd name="T38" fmla="*/ 288 w 288"/>
                  <a:gd name="T39" fmla="*/ 150 h 288"/>
                  <a:gd name="T40" fmla="*/ 247 w 288"/>
                  <a:gd name="T41" fmla="*/ 141 h 288"/>
                  <a:gd name="T42" fmla="*/ 242 w 288"/>
                  <a:gd name="T43" fmla="*/ 113 h 288"/>
                  <a:gd name="T44" fmla="*/ 280 w 288"/>
                  <a:gd name="T45" fmla="*/ 89 h 288"/>
                  <a:gd name="T46" fmla="*/ 255 w 288"/>
                  <a:gd name="T47" fmla="*/ 50 h 288"/>
                  <a:gd name="T48" fmla="*/ 219 w 288"/>
                  <a:gd name="T49" fmla="*/ 73 h 288"/>
                  <a:gd name="T50" fmla="*/ 185 w 288"/>
                  <a:gd name="T51" fmla="*/ 49 h 288"/>
                  <a:gd name="T52" fmla="*/ 194 w 288"/>
                  <a:gd name="T53" fmla="*/ 10 h 288"/>
                  <a:gd name="T54" fmla="*/ 149 w 288"/>
                  <a:gd name="T55" fmla="*/ 0 h 288"/>
                  <a:gd name="T56" fmla="*/ 139 w 288"/>
                  <a:gd name="T57" fmla="*/ 41 h 288"/>
                  <a:gd name="T58" fmla="*/ 106 w 288"/>
                  <a:gd name="T59" fmla="*/ 48 h 288"/>
                  <a:gd name="T60" fmla="*/ 83 w 288"/>
                  <a:gd name="T61" fmla="*/ 11 h 288"/>
                  <a:gd name="T62" fmla="*/ 44 w 288"/>
                  <a:gd name="T63" fmla="*/ 36 h 288"/>
                  <a:gd name="T64" fmla="*/ 68 w 288"/>
                  <a:gd name="T65" fmla="*/ 73 h 288"/>
                  <a:gd name="T66" fmla="*/ 153 w 288"/>
                  <a:gd name="T67" fmla="*/ 103 h 288"/>
                  <a:gd name="T68" fmla="*/ 184 w 288"/>
                  <a:gd name="T69" fmla="*/ 154 h 288"/>
                  <a:gd name="T70" fmla="*/ 134 w 288"/>
                  <a:gd name="T71" fmla="*/ 186 h 288"/>
                  <a:gd name="T72" fmla="*/ 102 w 288"/>
                  <a:gd name="T73" fmla="*/ 135 h 288"/>
                  <a:gd name="T74" fmla="*/ 153 w 288"/>
                  <a:gd name="T7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88">
                    <a:moveTo>
                      <a:pt x="68" y="73"/>
                    </a:moveTo>
                    <a:cubicBezTo>
                      <a:pt x="61" y="80"/>
                      <a:pt x="56" y="88"/>
                      <a:pt x="51" y="96"/>
                    </a:cubicBezTo>
                    <a:cubicBezTo>
                      <a:pt x="10" y="87"/>
                      <a:pt x="10" y="87"/>
                      <a:pt x="10" y="87"/>
                    </a:cubicBezTo>
                    <a:cubicBezTo>
                      <a:pt x="0" y="132"/>
                      <a:pt x="0" y="132"/>
                      <a:pt x="0" y="132"/>
                    </a:cubicBezTo>
                    <a:cubicBezTo>
                      <a:pt x="39" y="141"/>
                      <a:pt x="39" y="141"/>
                      <a:pt x="39" y="141"/>
                    </a:cubicBezTo>
                    <a:cubicBezTo>
                      <a:pt x="39" y="151"/>
                      <a:pt x="40" y="161"/>
                      <a:pt x="43" y="171"/>
                    </a:cubicBezTo>
                    <a:cubicBezTo>
                      <a:pt x="3" y="196"/>
                      <a:pt x="3" y="196"/>
                      <a:pt x="3" y="196"/>
                    </a:cubicBezTo>
                    <a:cubicBezTo>
                      <a:pt x="27" y="235"/>
                      <a:pt x="27" y="235"/>
                      <a:pt x="27" y="235"/>
                    </a:cubicBezTo>
                    <a:cubicBezTo>
                      <a:pt x="64" y="212"/>
                      <a:pt x="64" y="212"/>
                      <a:pt x="64" y="212"/>
                    </a:cubicBezTo>
                    <a:cubicBezTo>
                      <a:pt x="73" y="222"/>
                      <a:pt x="83" y="230"/>
                      <a:pt x="95" y="236"/>
                    </a:cubicBezTo>
                    <a:cubicBezTo>
                      <a:pt x="85" y="278"/>
                      <a:pt x="85" y="278"/>
                      <a:pt x="85" y="278"/>
                    </a:cubicBezTo>
                    <a:cubicBezTo>
                      <a:pt x="130" y="288"/>
                      <a:pt x="130" y="288"/>
                      <a:pt x="130" y="288"/>
                    </a:cubicBezTo>
                    <a:cubicBezTo>
                      <a:pt x="139" y="249"/>
                      <a:pt x="139" y="249"/>
                      <a:pt x="139" y="249"/>
                    </a:cubicBezTo>
                    <a:cubicBezTo>
                      <a:pt x="152" y="249"/>
                      <a:pt x="164" y="247"/>
                      <a:pt x="175" y="244"/>
                    </a:cubicBezTo>
                    <a:cubicBezTo>
                      <a:pt x="196" y="277"/>
                      <a:pt x="196" y="277"/>
                      <a:pt x="196" y="277"/>
                    </a:cubicBezTo>
                    <a:cubicBezTo>
                      <a:pt x="235" y="252"/>
                      <a:pt x="235" y="252"/>
                      <a:pt x="235" y="252"/>
                    </a:cubicBezTo>
                    <a:cubicBezTo>
                      <a:pt x="215" y="220"/>
                      <a:pt x="215" y="220"/>
                      <a:pt x="215" y="220"/>
                    </a:cubicBezTo>
                    <a:cubicBezTo>
                      <a:pt x="225" y="211"/>
                      <a:pt x="233" y="199"/>
                      <a:pt x="238" y="186"/>
                    </a:cubicBezTo>
                    <a:cubicBezTo>
                      <a:pt x="278" y="195"/>
                      <a:pt x="278" y="195"/>
                      <a:pt x="278" y="195"/>
                    </a:cubicBezTo>
                    <a:cubicBezTo>
                      <a:pt x="288" y="150"/>
                      <a:pt x="288" y="150"/>
                      <a:pt x="288" y="150"/>
                    </a:cubicBezTo>
                    <a:cubicBezTo>
                      <a:pt x="247" y="141"/>
                      <a:pt x="247" y="141"/>
                      <a:pt x="247" y="141"/>
                    </a:cubicBezTo>
                    <a:cubicBezTo>
                      <a:pt x="247" y="131"/>
                      <a:pt x="245" y="122"/>
                      <a:pt x="242" y="113"/>
                    </a:cubicBezTo>
                    <a:cubicBezTo>
                      <a:pt x="280" y="89"/>
                      <a:pt x="280" y="89"/>
                      <a:pt x="280" y="89"/>
                    </a:cubicBezTo>
                    <a:cubicBezTo>
                      <a:pt x="255" y="50"/>
                      <a:pt x="255" y="50"/>
                      <a:pt x="255" y="50"/>
                    </a:cubicBezTo>
                    <a:cubicBezTo>
                      <a:pt x="219" y="73"/>
                      <a:pt x="219" y="73"/>
                      <a:pt x="219" y="73"/>
                    </a:cubicBezTo>
                    <a:cubicBezTo>
                      <a:pt x="209" y="63"/>
                      <a:pt x="198" y="55"/>
                      <a:pt x="185" y="49"/>
                    </a:cubicBezTo>
                    <a:cubicBezTo>
                      <a:pt x="194" y="10"/>
                      <a:pt x="194" y="10"/>
                      <a:pt x="194" y="10"/>
                    </a:cubicBezTo>
                    <a:cubicBezTo>
                      <a:pt x="149" y="0"/>
                      <a:pt x="149" y="0"/>
                      <a:pt x="149" y="0"/>
                    </a:cubicBezTo>
                    <a:cubicBezTo>
                      <a:pt x="139" y="41"/>
                      <a:pt x="139" y="41"/>
                      <a:pt x="139" y="41"/>
                    </a:cubicBezTo>
                    <a:cubicBezTo>
                      <a:pt x="128" y="41"/>
                      <a:pt x="117" y="44"/>
                      <a:pt x="106" y="48"/>
                    </a:cubicBezTo>
                    <a:cubicBezTo>
                      <a:pt x="83" y="11"/>
                      <a:pt x="83" y="11"/>
                      <a:pt x="83" y="11"/>
                    </a:cubicBezTo>
                    <a:cubicBezTo>
                      <a:pt x="44" y="36"/>
                      <a:pt x="44" y="36"/>
                      <a:pt x="44" y="36"/>
                    </a:cubicBezTo>
                    <a:lnTo>
                      <a:pt x="68" y="73"/>
                    </a:lnTo>
                    <a:close/>
                    <a:moveTo>
                      <a:pt x="153" y="103"/>
                    </a:moveTo>
                    <a:cubicBezTo>
                      <a:pt x="175" y="109"/>
                      <a:pt x="190" y="131"/>
                      <a:pt x="184" y="154"/>
                    </a:cubicBezTo>
                    <a:cubicBezTo>
                      <a:pt x="179" y="177"/>
                      <a:pt x="157" y="191"/>
                      <a:pt x="134" y="186"/>
                    </a:cubicBezTo>
                    <a:cubicBezTo>
                      <a:pt x="111" y="181"/>
                      <a:pt x="97" y="158"/>
                      <a:pt x="102" y="135"/>
                    </a:cubicBezTo>
                    <a:cubicBezTo>
                      <a:pt x="107" y="113"/>
                      <a:pt x="130" y="98"/>
                      <a:pt x="153" y="103"/>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02" name="Freeform 75"/>
              <p:cNvSpPr>
                <a:spLocks noEditPoints="1"/>
              </p:cNvSpPr>
              <p:nvPr/>
            </p:nvSpPr>
            <p:spPr bwMode="auto">
              <a:xfrm>
                <a:off x="2227" y="2579"/>
                <a:ext cx="367" cy="367"/>
              </a:xfrm>
              <a:custGeom>
                <a:avLst/>
                <a:gdLst>
                  <a:gd name="T0" fmla="*/ 49 w 155"/>
                  <a:gd name="T1" fmla="*/ 15 h 155"/>
                  <a:gd name="T2" fmla="*/ 15 w 155"/>
                  <a:gd name="T3" fmla="*/ 105 h 155"/>
                  <a:gd name="T4" fmla="*/ 105 w 155"/>
                  <a:gd name="T5" fmla="*/ 139 h 155"/>
                  <a:gd name="T6" fmla="*/ 139 w 155"/>
                  <a:gd name="T7" fmla="*/ 49 h 155"/>
                  <a:gd name="T8" fmla="*/ 49 w 155"/>
                  <a:gd name="T9" fmla="*/ 15 h 155"/>
                  <a:gd name="T10" fmla="*/ 88 w 155"/>
                  <a:gd name="T11" fmla="*/ 35 h 155"/>
                  <a:gd name="T12" fmla="*/ 119 w 155"/>
                  <a:gd name="T13" fmla="*/ 86 h 155"/>
                  <a:gd name="T14" fmla="*/ 69 w 155"/>
                  <a:gd name="T15" fmla="*/ 118 h 155"/>
                  <a:gd name="T16" fmla="*/ 37 w 155"/>
                  <a:gd name="T17" fmla="*/ 67 h 155"/>
                  <a:gd name="T18" fmla="*/ 88 w 155"/>
                  <a:gd name="T19" fmla="*/ 3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 h="155">
                    <a:moveTo>
                      <a:pt x="49" y="15"/>
                    </a:moveTo>
                    <a:cubicBezTo>
                      <a:pt x="15" y="31"/>
                      <a:pt x="0" y="71"/>
                      <a:pt x="15" y="105"/>
                    </a:cubicBezTo>
                    <a:cubicBezTo>
                      <a:pt x="31" y="139"/>
                      <a:pt x="71" y="155"/>
                      <a:pt x="105" y="139"/>
                    </a:cubicBezTo>
                    <a:cubicBezTo>
                      <a:pt x="140" y="124"/>
                      <a:pt x="155" y="83"/>
                      <a:pt x="139" y="49"/>
                    </a:cubicBezTo>
                    <a:cubicBezTo>
                      <a:pt x="124" y="15"/>
                      <a:pt x="84" y="0"/>
                      <a:pt x="49" y="15"/>
                    </a:cubicBezTo>
                    <a:close/>
                    <a:moveTo>
                      <a:pt x="88" y="35"/>
                    </a:moveTo>
                    <a:cubicBezTo>
                      <a:pt x="110" y="41"/>
                      <a:pt x="125" y="63"/>
                      <a:pt x="119" y="86"/>
                    </a:cubicBezTo>
                    <a:cubicBezTo>
                      <a:pt x="114" y="109"/>
                      <a:pt x="92" y="123"/>
                      <a:pt x="69" y="118"/>
                    </a:cubicBezTo>
                    <a:cubicBezTo>
                      <a:pt x="46" y="113"/>
                      <a:pt x="32" y="90"/>
                      <a:pt x="37" y="67"/>
                    </a:cubicBezTo>
                    <a:cubicBezTo>
                      <a:pt x="42" y="45"/>
                      <a:pt x="65" y="30"/>
                      <a:pt x="88" y="35"/>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03" name="Freeform 76"/>
              <p:cNvSpPr>
                <a:spLocks noEditPoints="1"/>
              </p:cNvSpPr>
              <p:nvPr/>
            </p:nvSpPr>
            <p:spPr bwMode="auto">
              <a:xfrm>
                <a:off x="1690" y="2832"/>
                <a:ext cx="395" cy="396"/>
              </a:xfrm>
              <a:custGeom>
                <a:avLst/>
                <a:gdLst>
                  <a:gd name="T0" fmla="*/ 39 w 167"/>
                  <a:gd name="T1" fmla="*/ 43 h 167"/>
                  <a:gd name="T2" fmla="*/ 29 w 167"/>
                  <a:gd name="T3" fmla="*/ 56 h 167"/>
                  <a:gd name="T4" fmla="*/ 6 w 167"/>
                  <a:gd name="T5" fmla="*/ 50 h 167"/>
                  <a:gd name="T6" fmla="*/ 0 w 167"/>
                  <a:gd name="T7" fmla="*/ 77 h 167"/>
                  <a:gd name="T8" fmla="*/ 22 w 167"/>
                  <a:gd name="T9" fmla="*/ 82 h 167"/>
                  <a:gd name="T10" fmla="*/ 24 w 167"/>
                  <a:gd name="T11" fmla="*/ 99 h 167"/>
                  <a:gd name="T12" fmla="*/ 1 w 167"/>
                  <a:gd name="T13" fmla="*/ 114 h 167"/>
                  <a:gd name="T14" fmla="*/ 15 w 167"/>
                  <a:gd name="T15" fmla="*/ 137 h 167"/>
                  <a:gd name="T16" fmla="*/ 37 w 167"/>
                  <a:gd name="T17" fmla="*/ 123 h 167"/>
                  <a:gd name="T18" fmla="*/ 54 w 167"/>
                  <a:gd name="T19" fmla="*/ 137 h 167"/>
                  <a:gd name="T20" fmla="*/ 49 w 167"/>
                  <a:gd name="T21" fmla="*/ 161 h 167"/>
                  <a:gd name="T22" fmla="*/ 75 w 167"/>
                  <a:gd name="T23" fmla="*/ 167 h 167"/>
                  <a:gd name="T24" fmla="*/ 80 w 167"/>
                  <a:gd name="T25" fmla="*/ 144 h 167"/>
                  <a:gd name="T26" fmla="*/ 101 w 167"/>
                  <a:gd name="T27" fmla="*/ 142 h 167"/>
                  <a:gd name="T28" fmla="*/ 113 w 167"/>
                  <a:gd name="T29" fmla="*/ 161 h 167"/>
                  <a:gd name="T30" fmla="*/ 136 w 167"/>
                  <a:gd name="T31" fmla="*/ 147 h 167"/>
                  <a:gd name="T32" fmla="*/ 124 w 167"/>
                  <a:gd name="T33" fmla="*/ 128 h 167"/>
                  <a:gd name="T34" fmla="*/ 138 w 167"/>
                  <a:gd name="T35" fmla="*/ 108 h 167"/>
                  <a:gd name="T36" fmla="*/ 161 w 167"/>
                  <a:gd name="T37" fmla="*/ 113 h 167"/>
                  <a:gd name="T38" fmla="*/ 167 w 167"/>
                  <a:gd name="T39" fmla="*/ 87 h 167"/>
                  <a:gd name="T40" fmla="*/ 143 w 167"/>
                  <a:gd name="T41" fmla="*/ 82 h 167"/>
                  <a:gd name="T42" fmla="*/ 140 w 167"/>
                  <a:gd name="T43" fmla="*/ 66 h 167"/>
                  <a:gd name="T44" fmla="*/ 162 w 167"/>
                  <a:gd name="T45" fmla="*/ 52 h 167"/>
                  <a:gd name="T46" fmla="*/ 148 w 167"/>
                  <a:gd name="T47" fmla="*/ 29 h 167"/>
                  <a:gd name="T48" fmla="*/ 126 w 167"/>
                  <a:gd name="T49" fmla="*/ 43 h 167"/>
                  <a:gd name="T50" fmla="*/ 107 w 167"/>
                  <a:gd name="T51" fmla="*/ 29 h 167"/>
                  <a:gd name="T52" fmla="*/ 112 w 167"/>
                  <a:gd name="T53" fmla="*/ 6 h 167"/>
                  <a:gd name="T54" fmla="*/ 86 w 167"/>
                  <a:gd name="T55" fmla="*/ 0 h 167"/>
                  <a:gd name="T56" fmla="*/ 80 w 167"/>
                  <a:gd name="T57" fmla="*/ 24 h 167"/>
                  <a:gd name="T58" fmla="*/ 61 w 167"/>
                  <a:gd name="T59" fmla="*/ 28 h 167"/>
                  <a:gd name="T60" fmla="*/ 48 w 167"/>
                  <a:gd name="T61" fmla="*/ 6 h 167"/>
                  <a:gd name="T62" fmla="*/ 25 w 167"/>
                  <a:gd name="T63" fmla="*/ 21 h 167"/>
                  <a:gd name="T64" fmla="*/ 39 w 167"/>
                  <a:gd name="T65" fmla="*/ 43 h 167"/>
                  <a:gd name="T66" fmla="*/ 88 w 167"/>
                  <a:gd name="T67" fmla="*/ 60 h 167"/>
                  <a:gd name="T68" fmla="*/ 107 w 167"/>
                  <a:gd name="T69" fmla="*/ 90 h 167"/>
                  <a:gd name="T70" fmla="*/ 77 w 167"/>
                  <a:gd name="T71" fmla="*/ 108 h 167"/>
                  <a:gd name="T72" fmla="*/ 59 w 167"/>
                  <a:gd name="T73" fmla="*/ 79 h 167"/>
                  <a:gd name="T74" fmla="*/ 88 w 167"/>
                  <a:gd name="T75" fmla="*/ 6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 h="167">
                    <a:moveTo>
                      <a:pt x="39" y="43"/>
                    </a:moveTo>
                    <a:cubicBezTo>
                      <a:pt x="35" y="47"/>
                      <a:pt x="32" y="51"/>
                      <a:pt x="29" y="56"/>
                    </a:cubicBezTo>
                    <a:cubicBezTo>
                      <a:pt x="6" y="50"/>
                      <a:pt x="6" y="50"/>
                      <a:pt x="6" y="50"/>
                    </a:cubicBezTo>
                    <a:cubicBezTo>
                      <a:pt x="0" y="77"/>
                      <a:pt x="0" y="77"/>
                      <a:pt x="0" y="77"/>
                    </a:cubicBezTo>
                    <a:cubicBezTo>
                      <a:pt x="22" y="82"/>
                      <a:pt x="22" y="82"/>
                      <a:pt x="22" y="82"/>
                    </a:cubicBezTo>
                    <a:cubicBezTo>
                      <a:pt x="22" y="88"/>
                      <a:pt x="23" y="94"/>
                      <a:pt x="24" y="99"/>
                    </a:cubicBezTo>
                    <a:cubicBezTo>
                      <a:pt x="1" y="114"/>
                      <a:pt x="1" y="114"/>
                      <a:pt x="1" y="114"/>
                    </a:cubicBezTo>
                    <a:cubicBezTo>
                      <a:pt x="15" y="137"/>
                      <a:pt x="15" y="137"/>
                      <a:pt x="15" y="137"/>
                    </a:cubicBezTo>
                    <a:cubicBezTo>
                      <a:pt x="37" y="123"/>
                      <a:pt x="37" y="123"/>
                      <a:pt x="37" y="123"/>
                    </a:cubicBezTo>
                    <a:cubicBezTo>
                      <a:pt x="42" y="129"/>
                      <a:pt x="48" y="134"/>
                      <a:pt x="54" y="137"/>
                    </a:cubicBezTo>
                    <a:cubicBezTo>
                      <a:pt x="49" y="161"/>
                      <a:pt x="49" y="161"/>
                      <a:pt x="49" y="161"/>
                    </a:cubicBezTo>
                    <a:cubicBezTo>
                      <a:pt x="75" y="167"/>
                      <a:pt x="75" y="167"/>
                      <a:pt x="75" y="167"/>
                    </a:cubicBezTo>
                    <a:cubicBezTo>
                      <a:pt x="80" y="144"/>
                      <a:pt x="80" y="144"/>
                      <a:pt x="80" y="144"/>
                    </a:cubicBezTo>
                    <a:cubicBezTo>
                      <a:pt x="88" y="145"/>
                      <a:pt x="94" y="144"/>
                      <a:pt x="101" y="142"/>
                    </a:cubicBezTo>
                    <a:cubicBezTo>
                      <a:pt x="113" y="161"/>
                      <a:pt x="113" y="161"/>
                      <a:pt x="113" y="161"/>
                    </a:cubicBezTo>
                    <a:cubicBezTo>
                      <a:pt x="136" y="147"/>
                      <a:pt x="136" y="147"/>
                      <a:pt x="136" y="147"/>
                    </a:cubicBezTo>
                    <a:cubicBezTo>
                      <a:pt x="124" y="128"/>
                      <a:pt x="124" y="128"/>
                      <a:pt x="124" y="128"/>
                    </a:cubicBezTo>
                    <a:cubicBezTo>
                      <a:pt x="130" y="122"/>
                      <a:pt x="135" y="116"/>
                      <a:pt x="138" y="108"/>
                    </a:cubicBezTo>
                    <a:cubicBezTo>
                      <a:pt x="161" y="113"/>
                      <a:pt x="161" y="113"/>
                      <a:pt x="161" y="113"/>
                    </a:cubicBezTo>
                    <a:cubicBezTo>
                      <a:pt x="167" y="87"/>
                      <a:pt x="167" y="87"/>
                      <a:pt x="167" y="87"/>
                    </a:cubicBezTo>
                    <a:cubicBezTo>
                      <a:pt x="143" y="82"/>
                      <a:pt x="143" y="82"/>
                      <a:pt x="143" y="82"/>
                    </a:cubicBezTo>
                    <a:cubicBezTo>
                      <a:pt x="143" y="76"/>
                      <a:pt x="142" y="71"/>
                      <a:pt x="140" y="66"/>
                    </a:cubicBezTo>
                    <a:cubicBezTo>
                      <a:pt x="162" y="52"/>
                      <a:pt x="162" y="52"/>
                      <a:pt x="162" y="52"/>
                    </a:cubicBezTo>
                    <a:cubicBezTo>
                      <a:pt x="148" y="29"/>
                      <a:pt x="148" y="29"/>
                      <a:pt x="148" y="29"/>
                    </a:cubicBezTo>
                    <a:cubicBezTo>
                      <a:pt x="126" y="43"/>
                      <a:pt x="126" y="43"/>
                      <a:pt x="126" y="43"/>
                    </a:cubicBezTo>
                    <a:cubicBezTo>
                      <a:pt x="121" y="37"/>
                      <a:pt x="114" y="32"/>
                      <a:pt x="107" y="29"/>
                    </a:cubicBezTo>
                    <a:cubicBezTo>
                      <a:pt x="112" y="6"/>
                      <a:pt x="112" y="6"/>
                      <a:pt x="112" y="6"/>
                    </a:cubicBezTo>
                    <a:cubicBezTo>
                      <a:pt x="86" y="0"/>
                      <a:pt x="86" y="0"/>
                      <a:pt x="86" y="0"/>
                    </a:cubicBezTo>
                    <a:cubicBezTo>
                      <a:pt x="80" y="24"/>
                      <a:pt x="80" y="24"/>
                      <a:pt x="80" y="24"/>
                    </a:cubicBezTo>
                    <a:cubicBezTo>
                      <a:pt x="74" y="24"/>
                      <a:pt x="67" y="25"/>
                      <a:pt x="61" y="28"/>
                    </a:cubicBezTo>
                    <a:cubicBezTo>
                      <a:pt x="48" y="6"/>
                      <a:pt x="48" y="6"/>
                      <a:pt x="48" y="6"/>
                    </a:cubicBezTo>
                    <a:cubicBezTo>
                      <a:pt x="25" y="21"/>
                      <a:pt x="25" y="21"/>
                      <a:pt x="25" y="21"/>
                    </a:cubicBezTo>
                    <a:lnTo>
                      <a:pt x="39" y="43"/>
                    </a:lnTo>
                    <a:close/>
                    <a:moveTo>
                      <a:pt x="88" y="60"/>
                    </a:moveTo>
                    <a:cubicBezTo>
                      <a:pt x="101" y="63"/>
                      <a:pt x="110" y="76"/>
                      <a:pt x="107" y="90"/>
                    </a:cubicBezTo>
                    <a:cubicBezTo>
                      <a:pt x="104" y="103"/>
                      <a:pt x="90" y="111"/>
                      <a:pt x="77" y="108"/>
                    </a:cubicBezTo>
                    <a:cubicBezTo>
                      <a:pt x="64" y="105"/>
                      <a:pt x="56" y="92"/>
                      <a:pt x="59" y="79"/>
                    </a:cubicBezTo>
                    <a:cubicBezTo>
                      <a:pt x="62" y="65"/>
                      <a:pt x="75" y="57"/>
                      <a:pt x="88" y="60"/>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04" name="Freeform 77"/>
              <p:cNvSpPr>
                <a:spLocks noEditPoints="1"/>
              </p:cNvSpPr>
              <p:nvPr/>
            </p:nvSpPr>
            <p:spPr bwMode="auto">
              <a:xfrm>
                <a:off x="1777" y="2925"/>
                <a:ext cx="214" cy="213"/>
              </a:xfrm>
              <a:custGeom>
                <a:avLst/>
                <a:gdLst>
                  <a:gd name="T0" fmla="*/ 29 w 90"/>
                  <a:gd name="T1" fmla="*/ 9 h 90"/>
                  <a:gd name="T2" fmla="*/ 9 w 90"/>
                  <a:gd name="T3" fmla="*/ 62 h 90"/>
                  <a:gd name="T4" fmla="*/ 62 w 90"/>
                  <a:gd name="T5" fmla="*/ 81 h 90"/>
                  <a:gd name="T6" fmla="*/ 81 w 90"/>
                  <a:gd name="T7" fmla="*/ 29 h 90"/>
                  <a:gd name="T8" fmla="*/ 29 w 90"/>
                  <a:gd name="T9" fmla="*/ 9 h 90"/>
                  <a:gd name="T10" fmla="*/ 51 w 90"/>
                  <a:gd name="T11" fmla="*/ 21 h 90"/>
                  <a:gd name="T12" fmla="*/ 70 w 90"/>
                  <a:gd name="T13" fmla="*/ 51 h 90"/>
                  <a:gd name="T14" fmla="*/ 40 w 90"/>
                  <a:gd name="T15" fmla="*/ 69 h 90"/>
                  <a:gd name="T16" fmla="*/ 22 w 90"/>
                  <a:gd name="T17" fmla="*/ 40 h 90"/>
                  <a:gd name="T18" fmla="*/ 51 w 90"/>
                  <a:gd name="T19"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29" y="9"/>
                    </a:moveTo>
                    <a:cubicBezTo>
                      <a:pt x="9" y="18"/>
                      <a:pt x="0" y="42"/>
                      <a:pt x="9" y="62"/>
                    </a:cubicBezTo>
                    <a:cubicBezTo>
                      <a:pt x="18" y="82"/>
                      <a:pt x="42" y="90"/>
                      <a:pt x="62" y="81"/>
                    </a:cubicBezTo>
                    <a:cubicBezTo>
                      <a:pt x="81" y="72"/>
                      <a:pt x="90" y="49"/>
                      <a:pt x="81" y="29"/>
                    </a:cubicBezTo>
                    <a:cubicBezTo>
                      <a:pt x="72" y="9"/>
                      <a:pt x="49" y="0"/>
                      <a:pt x="29" y="9"/>
                    </a:cubicBezTo>
                    <a:close/>
                    <a:moveTo>
                      <a:pt x="51" y="21"/>
                    </a:moveTo>
                    <a:cubicBezTo>
                      <a:pt x="64" y="24"/>
                      <a:pt x="73" y="37"/>
                      <a:pt x="70" y="51"/>
                    </a:cubicBezTo>
                    <a:cubicBezTo>
                      <a:pt x="67" y="64"/>
                      <a:pt x="53" y="72"/>
                      <a:pt x="40" y="69"/>
                    </a:cubicBezTo>
                    <a:cubicBezTo>
                      <a:pt x="27" y="66"/>
                      <a:pt x="19" y="53"/>
                      <a:pt x="22" y="40"/>
                    </a:cubicBezTo>
                    <a:cubicBezTo>
                      <a:pt x="25" y="26"/>
                      <a:pt x="38" y="18"/>
                      <a:pt x="51" y="21"/>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05" name="Freeform 78"/>
              <p:cNvSpPr/>
              <p:nvPr/>
            </p:nvSpPr>
            <p:spPr bwMode="auto">
              <a:xfrm>
                <a:off x="1484" y="1826"/>
                <a:ext cx="457" cy="279"/>
              </a:xfrm>
              <a:custGeom>
                <a:avLst/>
                <a:gdLst>
                  <a:gd name="T0" fmla="*/ 163 w 193"/>
                  <a:gd name="T1" fmla="*/ 49 h 118"/>
                  <a:gd name="T2" fmla="*/ 169 w 193"/>
                  <a:gd name="T3" fmla="*/ 48 h 118"/>
                  <a:gd name="T4" fmla="*/ 178 w 193"/>
                  <a:gd name="T5" fmla="*/ 43 h 118"/>
                  <a:gd name="T6" fmla="*/ 180 w 193"/>
                  <a:gd name="T7" fmla="*/ 41 h 118"/>
                  <a:gd name="T8" fmla="*/ 180 w 193"/>
                  <a:gd name="T9" fmla="*/ 41 h 118"/>
                  <a:gd name="T10" fmla="*/ 187 w 193"/>
                  <a:gd name="T11" fmla="*/ 40 h 118"/>
                  <a:gd name="T12" fmla="*/ 193 w 193"/>
                  <a:gd name="T13" fmla="*/ 31 h 118"/>
                  <a:gd name="T14" fmla="*/ 189 w 193"/>
                  <a:gd name="T15" fmla="*/ 28 h 118"/>
                  <a:gd name="T16" fmla="*/ 190 w 193"/>
                  <a:gd name="T17" fmla="*/ 23 h 118"/>
                  <a:gd name="T18" fmla="*/ 184 w 193"/>
                  <a:gd name="T19" fmla="*/ 20 h 118"/>
                  <a:gd name="T20" fmla="*/ 183 w 193"/>
                  <a:gd name="T21" fmla="*/ 15 h 118"/>
                  <a:gd name="T22" fmla="*/ 176 w 193"/>
                  <a:gd name="T23" fmla="*/ 17 h 118"/>
                  <a:gd name="T24" fmla="*/ 187 w 193"/>
                  <a:gd name="T25" fmla="*/ 0 h 118"/>
                  <a:gd name="T26" fmla="*/ 166 w 193"/>
                  <a:gd name="T27" fmla="*/ 15 h 118"/>
                  <a:gd name="T28" fmla="*/ 157 w 193"/>
                  <a:gd name="T29" fmla="*/ 16 h 118"/>
                  <a:gd name="T30" fmla="*/ 150 w 193"/>
                  <a:gd name="T31" fmla="*/ 23 h 118"/>
                  <a:gd name="T32" fmla="*/ 148 w 193"/>
                  <a:gd name="T33" fmla="*/ 38 h 118"/>
                  <a:gd name="T34" fmla="*/ 144 w 193"/>
                  <a:gd name="T35" fmla="*/ 41 h 118"/>
                  <a:gd name="T36" fmla="*/ 144 w 193"/>
                  <a:gd name="T37" fmla="*/ 41 h 118"/>
                  <a:gd name="T38" fmla="*/ 82 w 193"/>
                  <a:gd name="T39" fmla="*/ 80 h 118"/>
                  <a:gd name="T40" fmla="*/ 82 w 193"/>
                  <a:gd name="T41" fmla="*/ 80 h 118"/>
                  <a:gd name="T42" fmla="*/ 80 w 193"/>
                  <a:gd name="T43" fmla="*/ 81 h 118"/>
                  <a:gd name="T44" fmla="*/ 3 w 193"/>
                  <a:gd name="T45" fmla="*/ 80 h 118"/>
                  <a:gd name="T46" fmla="*/ 0 w 193"/>
                  <a:gd name="T47" fmla="*/ 114 h 118"/>
                  <a:gd name="T48" fmla="*/ 93 w 193"/>
                  <a:gd name="T49" fmla="*/ 103 h 118"/>
                  <a:gd name="T50" fmla="*/ 156 w 193"/>
                  <a:gd name="T51" fmla="*/ 56 h 118"/>
                  <a:gd name="T52" fmla="*/ 163 w 193"/>
                  <a:gd name="T53" fmla="*/ 4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18">
                    <a:moveTo>
                      <a:pt x="163" y="49"/>
                    </a:moveTo>
                    <a:cubicBezTo>
                      <a:pt x="165" y="49"/>
                      <a:pt x="167" y="49"/>
                      <a:pt x="169" y="48"/>
                    </a:cubicBezTo>
                    <a:cubicBezTo>
                      <a:pt x="173" y="46"/>
                      <a:pt x="176" y="44"/>
                      <a:pt x="178" y="43"/>
                    </a:cubicBezTo>
                    <a:cubicBezTo>
                      <a:pt x="179" y="42"/>
                      <a:pt x="180" y="41"/>
                      <a:pt x="180" y="41"/>
                    </a:cubicBezTo>
                    <a:cubicBezTo>
                      <a:pt x="180" y="41"/>
                      <a:pt x="180" y="41"/>
                      <a:pt x="180" y="41"/>
                    </a:cubicBezTo>
                    <a:cubicBezTo>
                      <a:pt x="181" y="41"/>
                      <a:pt x="183" y="42"/>
                      <a:pt x="187" y="40"/>
                    </a:cubicBezTo>
                    <a:cubicBezTo>
                      <a:pt x="191" y="37"/>
                      <a:pt x="193" y="33"/>
                      <a:pt x="193" y="31"/>
                    </a:cubicBezTo>
                    <a:cubicBezTo>
                      <a:pt x="192" y="28"/>
                      <a:pt x="189" y="28"/>
                      <a:pt x="189" y="28"/>
                    </a:cubicBezTo>
                    <a:cubicBezTo>
                      <a:pt x="189" y="28"/>
                      <a:pt x="191" y="26"/>
                      <a:pt x="190" y="23"/>
                    </a:cubicBezTo>
                    <a:cubicBezTo>
                      <a:pt x="189" y="21"/>
                      <a:pt x="184" y="20"/>
                      <a:pt x="184" y="20"/>
                    </a:cubicBezTo>
                    <a:cubicBezTo>
                      <a:pt x="184" y="20"/>
                      <a:pt x="186" y="17"/>
                      <a:pt x="183" y="15"/>
                    </a:cubicBezTo>
                    <a:cubicBezTo>
                      <a:pt x="181" y="13"/>
                      <a:pt x="176" y="17"/>
                      <a:pt x="176" y="17"/>
                    </a:cubicBezTo>
                    <a:cubicBezTo>
                      <a:pt x="176" y="16"/>
                      <a:pt x="191" y="0"/>
                      <a:pt x="187" y="0"/>
                    </a:cubicBezTo>
                    <a:cubicBezTo>
                      <a:pt x="182" y="0"/>
                      <a:pt x="167" y="15"/>
                      <a:pt x="166" y="15"/>
                    </a:cubicBezTo>
                    <a:cubicBezTo>
                      <a:pt x="165" y="15"/>
                      <a:pt x="161" y="15"/>
                      <a:pt x="157" y="16"/>
                    </a:cubicBezTo>
                    <a:cubicBezTo>
                      <a:pt x="154" y="16"/>
                      <a:pt x="152" y="18"/>
                      <a:pt x="150" y="23"/>
                    </a:cubicBezTo>
                    <a:cubicBezTo>
                      <a:pt x="149" y="29"/>
                      <a:pt x="148" y="38"/>
                      <a:pt x="148" y="38"/>
                    </a:cubicBezTo>
                    <a:cubicBezTo>
                      <a:pt x="147" y="39"/>
                      <a:pt x="146" y="40"/>
                      <a:pt x="144" y="41"/>
                    </a:cubicBezTo>
                    <a:cubicBezTo>
                      <a:pt x="144" y="41"/>
                      <a:pt x="144" y="41"/>
                      <a:pt x="144" y="41"/>
                    </a:cubicBezTo>
                    <a:cubicBezTo>
                      <a:pt x="142" y="43"/>
                      <a:pt x="97" y="69"/>
                      <a:pt x="82" y="80"/>
                    </a:cubicBezTo>
                    <a:cubicBezTo>
                      <a:pt x="82" y="80"/>
                      <a:pt x="82" y="80"/>
                      <a:pt x="82" y="80"/>
                    </a:cubicBezTo>
                    <a:cubicBezTo>
                      <a:pt x="82" y="80"/>
                      <a:pt x="81" y="81"/>
                      <a:pt x="80" y="81"/>
                    </a:cubicBezTo>
                    <a:cubicBezTo>
                      <a:pt x="66" y="85"/>
                      <a:pt x="3" y="80"/>
                      <a:pt x="3" y="80"/>
                    </a:cubicBezTo>
                    <a:cubicBezTo>
                      <a:pt x="0" y="114"/>
                      <a:pt x="0" y="114"/>
                      <a:pt x="0" y="114"/>
                    </a:cubicBezTo>
                    <a:cubicBezTo>
                      <a:pt x="0" y="114"/>
                      <a:pt x="63" y="118"/>
                      <a:pt x="93" y="103"/>
                    </a:cubicBezTo>
                    <a:cubicBezTo>
                      <a:pt x="116" y="91"/>
                      <a:pt x="156" y="56"/>
                      <a:pt x="156" y="56"/>
                    </a:cubicBezTo>
                    <a:lnTo>
                      <a:pt x="163" y="49"/>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06" name="Freeform 79"/>
              <p:cNvSpPr/>
              <p:nvPr/>
            </p:nvSpPr>
            <p:spPr bwMode="auto">
              <a:xfrm>
                <a:off x="1856" y="1868"/>
                <a:ext cx="37" cy="31"/>
              </a:xfrm>
              <a:custGeom>
                <a:avLst/>
                <a:gdLst>
                  <a:gd name="T0" fmla="*/ 1 w 16"/>
                  <a:gd name="T1" fmla="*/ 13 h 13"/>
                  <a:gd name="T2" fmla="*/ 1 w 16"/>
                  <a:gd name="T3" fmla="*/ 13 h 13"/>
                  <a:gd name="T4" fmla="*/ 0 w 16"/>
                  <a:gd name="T5" fmla="*/ 11 h 13"/>
                  <a:gd name="T6" fmla="*/ 1 w 16"/>
                  <a:gd name="T7" fmla="*/ 7 h 13"/>
                  <a:gd name="T8" fmla="*/ 1 w 16"/>
                  <a:gd name="T9" fmla="*/ 6 h 13"/>
                  <a:gd name="T10" fmla="*/ 2 w 16"/>
                  <a:gd name="T11" fmla="*/ 6 h 13"/>
                  <a:gd name="T12" fmla="*/ 12 w 16"/>
                  <a:gd name="T13" fmla="*/ 6 h 13"/>
                  <a:gd name="T14" fmla="*/ 14 w 16"/>
                  <a:gd name="T15" fmla="*/ 3 h 13"/>
                  <a:gd name="T16" fmla="*/ 13 w 16"/>
                  <a:gd name="T17" fmla="*/ 2 h 13"/>
                  <a:gd name="T18" fmla="*/ 13 w 16"/>
                  <a:gd name="T19" fmla="*/ 0 h 13"/>
                  <a:gd name="T20" fmla="*/ 15 w 16"/>
                  <a:gd name="T21" fmla="*/ 0 h 13"/>
                  <a:gd name="T22" fmla="*/ 16 w 16"/>
                  <a:gd name="T23" fmla="*/ 4 h 13"/>
                  <a:gd name="T24" fmla="*/ 13 w 16"/>
                  <a:gd name="T25" fmla="*/ 7 h 13"/>
                  <a:gd name="T26" fmla="*/ 3 w 16"/>
                  <a:gd name="T27" fmla="*/ 8 h 13"/>
                  <a:gd name="T28" fmla="*/ 2 w 16"/>
                  <a:gd name="T29" fmla="*/ 12 h 13"/>
                  <a:gd name="T30" fmla="*/ 1 w 16"/>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3">
                    <a:moveTo>
                      <a:pt x="1" y="13"/>
                    </a:moveTo>
                    <a:cubicBezTo>
                      <a:pt x="1" y="13"/>
                      <a:pt x="1" y="13"/>
                      <a:pt x="1" y="13"/>
                    </a:cubicBezTo>
                    <a:cubicBezTo>
                      <a:pt x="0" y="13"/>
                      <a:pt x="0" y="12"/>
                      <a:pt x="0" y="11"/>
                    </a:cubicBezTo>
                    <a:cubicBezTo>
                      <a:pt x="1" y="7"/>
                      <a:pt x="1" y="7"/>
                      <a:pt x="1" y="7"/>
                    </a:cubicBezTo>
                    <a:cubicBezTo>
                      <a:pt x="1" y="6"/>
                      <a:pt x="1" y="6"/>
                      <a:pt x="1" y="6"/>
                    </a:cubicBezTo>
                    <a:cubicBezTo>
                      <a:pt x="2" y="6"/>
                      <a:pt x="2" y="6"/>
                      <a:pt x="2" y="6"/>
                    </a:cubicBezTo>
                    <a:cubicBezTo>
                      <a:pt x="2" y="6"/>
                      <a:pt x="8" y="8"/>
                      <a:pt x="12" y="6"/>
                    </a:cubicBezTo>
                    <a:cubicBezTo>
                      <a:pt x="13" y="5"/>
                      <a:pt x="13" y="4"/>
                      <a:pt x="14" y="3"/>
                    </a:cubicBezTo>
                    <a:cubicBezTo>
                      <a:pt x="14" y="2"/>
                      <a:pt x="13" y="2"/>
                      <a:pt x="13" y="2"/>
                    </a:cubicBezTo>
                    <a:cubicBezTo>
                      <a:pt x="13" y="1"/>
                      <a:pt x="13" y="1"/>
                      <a:pt x="13" y="0"/>
                    </a:cubicBezTo>
                    <a:cubicBezTo>
                      <a:pt x="14" y="0"/>
                      <a:pt x="15" y="0"/>
                      <a:pt x="15" y="0"/>
                    </a:cubicBezTo>
                    <a:cubicBezTo>
                      <a:pt x="15" y="1"/>
                      <a:pt x="16" y="2"/>
                      <a:pt x="16" y="4"/>
                    </a:cubicBezTo>
                    <a:cubicBezTo>
                      <a:pt x="15" y="5"/>
                      <a:pt x="14" y="6"/>
                      <a:pt x="13" y="7"/>
                    </a:cubicBezTo>
                    <a:cubicBezTo>
                      <a:pt x="9" y="9"/>
                      <a:pt x="5" y="9"/>
                      <a:pt x="3" y="8"/>
                    </a:cubicBezTo>
                    <a:cubicBezTo>
                      <a:pt x="2" y="12"/>
                      <a:pt x="2" y="12"/>
                      <a:pt x="2" y="12"/>
                    </a:cubicBezTo>
                    <a:cubicBezTo>
                      <a:pt x="2" y="12"/>
                      <a:pt x="1" y="13"/>
                      <a:pt x="1" y="13"/>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07" name="Freeform 80"/>
              <p:cNvSpPr/>
              <p:nvPr/>
            </p:nvSpPr>
            <p:spPr bwMode="auto">
              <a:xfrm>
                <a:off x="1884" y="1878"/>
                <a:ext cx="26" cy="50"/>
              </a:xfrm>
              <a:custGeom>
                <a:avLst/>
                <a:gdLst>
                  <a:gd name="T0" fmla="*/ 11 w 11"/>
                  <a:gd name="T1" fmla="*/ 19 h 21"/>
                  <a:gd name="T2" fmla="*/ 11 w 11"/>
                  <a:gd name="T3" fmla="*/ 19 h 21"/>
                  <a:gd name="T4" fmla="*/ 9 w 11"/>
                  <a:gd name="T5" fmla="*/ 21 h 21"/>
                  <a:gd name="T6" fmla="*/ 5 w 11"/>
                  <a:gd name="T7" fmla="*/ 14 h 21"/>
                  <a:gd name="T8" fmla="*/ 3 w 11"/>
                  <a:gd name="T9" fmla="*/ 10 h 21"/>
                  <a:gd name="T10" fmla="*/ 1 w 11"/>
                  <a:gd name="T11" fmla="*/ 7 h 21"/>
                  <a:gd name="T12" fmla="*/ 0 w 11"/>
                  <a:gd name="T13" fmla="*/ 4 h 21"/>
                  <a:gd name="T14" fmla="*/ 0 w 11"/>
                  <a:gd name="T15" fmla="*/ 2 h 21"/>
                  <a:gd name="T16" fmla="*/ 1 w 11"/>
                  <a:gd name="T17" fmla="*/ 1 h 21"/>
                  <a:gd name="T18" fmla="*/ 2 w 11"/>
                  <a:gd name="T19" fmla="*/ 0 h 21"/>
                  <a:gd name="T20" fmla="*/ 3 w 11"/>
                  <a:gd name="T21" fmla="*/ 2 h 21"/>
                  <a:gd name="T22" fmla="*/ 2 w 11"/>
                  <a:gd name="T23" fmla="*/ 2 h 21"/>
                  <a:gd name="T24" fmla="*/ 2 w 11"/>
                  <a:gd name="T25" fmla="*/ 6 h 21"/>
                  <a:gd name="T26" fmla="*/ 4 w 11"/>
                  <a:gd name="T27" fmla="*/ 9 h 21"/>
                  <a:gd name="T28" fmla="*/ 7 w 11"/>
                  <a:gd name="T29" fmla="*/ 14 h 21"/>
                  <a:gd name="T30" fmla="*/ 11 w 11"/>
                  <a:gd name="T3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1">
                    <a:moveTo>
                      <a:pt x="11" y="19"/>
                    </a:moveTo>
                    <a:cubicBezTo>
                      <a:pt x="11" y="19"/>
                      <a:pt x="11" y="19"/>
                      <a:pt x="11" y="19"/>
                    </a:cubicBezTo>
                    <a:cubicBezTo>
                      <a:pt x="11" y="19"/>
                      <a:pt x="10" y="20"/>
                      <a:pt x="9" y="21"/>
                    </a:cubicBezTo>
                    <a:cubicBezTo>
                      <a:pt x="7" y="19"/>
                      <a:pt x="6" y="17"/>
                      <a:pt x="5" y="14"/>
                    </a:cubicBezTo>
                    <a:cubicBezTo>
                      <a:pt x="5" y="13"/>
                      <a:pt x="4" y="11"/>
                      <a:pt x="3" y="10"/>
                    </a:cubicBezTo>
                    <a:cubicBezTo>
                      <a:pt x="2" y="9"/>
                      <a:pt x="1" y="8"/>
                      <a:pt x="1" y="7"/>
                    </a:cubicBezTo>
                    <a:cubicBezTo>
                      <a:pt x="0" y="6"/>
                      <a:pt x="0" y="5"/>
                      <a:pt x="0" y="4"/>
                    </a:cubicBezTo>
                    <a:cubicBezTo>
                      <a:pt x="0" y="3"/>
                      <a:pt x="0" y="3"/>
                      <a:pt x="0" y="2"/>
                    </a:cubicBezTo>
                    <a:cubicBezTo>
                      <a:pt x="0" y="2"/>
                      <a:pt x="1" y="1"/>
                      <a:pt x="1" y="1"/>
                    </a:cubicBezTo>
                    <a:cubicBezTo>
                      <a:pt x="1" y="1"/>
                      <a:pt x="1" y="0"/>
                      <a:pt x="2" y="0"/>
                    </a:cubicBezTo>
                    <a:cubicBezTo>
                      <a:pt x="2" y="1"/>
                      <a:pt x="3" y="1"/>
                      <a:pt x="3" y="2"/>
                    </a:cubicBezTo>
                    <a:cubicBezTo>
                      <a:pt x="2" y="2"/>
                      <a:pt x="2" y="2"/>
                      <a:pt x="2" y="2"/>
                    </a:cubicBezTo>
                    <a:cubicBezTo>
                      <a:pt x="2" y="2"/>
                      <a:pt x="2" y="4"/>
                      <a:pt x="2" y="6"/>
                    </a:cubicBezTo>
                    <a:cubicBezTo>
                      <a:pt x="3" y="7"/>
                      <a:pt x="3" y="8"/>
                      <a:pt x="4" y="9"/>
                    </a:cubicBezTo>
                    <a:cubicBezTo>
                      <a:pt x="6" y="10"/>
                      <a:pt x="7" y="12"/>
                      <a:pt x="7" y="14"/>
                    </a:cubicBezTo>
                    <a:cubicBezTo>
                      <a:pt x="8" y="16"/>
                      <a:pt x="9" y="18"/>
                      <a:pt x="11" y="19"/>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08" name="Freeform 81"/>
              <p:cNvSpPr/>
              <p:nvPr/>
            </p:nvSpPr>
            <p:spPr bwMode="auto">
              <a:xfrm>
                <a:off x="1870" y="1883"/>
                <a:ext cx="19" cy="33"/>
              </a:xfrm>
              <a:custGeom>
                <a:avLst/>
                <a:gdLst>
                  <a:gd name="T0" fmla="*/ 1 w 8"/>
                  <a:gd name="T1" fmla="*/ 14 h 14"/>
                  <a:gd name="T2" fmla="*/ 0 w 8"/>
                  <a:gd name="T3" fmla="*/ 13 h 14"/>
                  <a:gd name="T4" fmla="*/ 0 w 8"/>
                  <a:gd name="T5" fmla="*/ 12 h 14"/>
                  <a:gd name="T6" fmla="*/ 5 w 8"/>
                  <a:gd name="T7" fmla="*/ 1 h 14"/>
                  <a:gd name="T8" fmla="*/ 5 w 8"/>
                  <a:gd name="T9" fmla="*/ 0 h 14"/>
                  <a:gd name="T10" fmla="*/ 7 w 8"/>
                  <a:gd name="T11" fmla="*/ 1 h 14"/>
                  <a:gd name="T12" fmla="*/ 2 w 8"/>
                  <a:gd name="T13" fmla="*/ 13 h 14"/>
                  <a:gd name="T14" fmla="*/ 1 w 8"/>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4">
                    <a:moveTo>
                      <a:pt x="1" y="14"/>
                    </a:moveTo>
                    <a:cubicBezTo>
                      <a:pt x="1" y="14"/>
                      <a:pt x="0" y="14"/>
                      <a:pt x="0" y="13"/>
                    </a:cubicBezTo>
                    <a:cubicBezTo>
                      <a:pt x="0" y="13"/>
                      <a:pt x="0" y="12"/>
                      <a:pt x="0" y="12"/>
                    </a:cubicBezTo>
                    <a:cubicBezTo>
                      <a:pt x="0" y="12"/>
                      <a:pt x="6" y="7"/>
                      <a:pt x="5" y="1"/>
                    </a:cubicBezTo>
                    <a:cubicBezTo>
                      <a:pt x="5" y="1"/>
                      <a:pt x="5" y="0"/>
                      <a:pt x="5" y="0"/>
                    </a:cubicBezTo>
                    <a:cubicBezTo>
                      <a:pt x="6" y="0"/>
                      <a:pt x="7" y="1"/>
                      <a:pt x="7" y="1"/>
                    </a:cubicBezTo>
                    <a:cubicBezTo>
                      <a:pt x="8" y="8"/>
                      <a:pt x="2" y="13"/>
                      <a:pt x="2" y="13"/>
                    </a:cubicBezTo>
                    <a:lnTo>
                      <a:pt x="1" y="14"/>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09" name="Freeform 82"/>
              <p:cNvSpPr/>
              <p:nvPr/>
            </p:nvSpPr>
            <p:spPr bwMode="auto">
              <a:xfrm>
                <a:off x="1673" y="2015"/>
                <a:ext cx="22" cy="26"/>
              </a:xfrm>
              <a:custGeom>
                <a:avLst/>
                <a:gdLst>
                  <a:gd name="T0" fmla="*/ 0 w 9"/>
                  <a:gd name="T1" fmla="*/ 1 h 11"/>
                  <a:gd name="T2" fmla="*/ 6 w 9"/>
                  <a:gd name="T3" fmla="*/ 11 h 11"/>
                  <a:gd name="T4" fmla="*/ 8 w 9"/>
                  <a:gd name="T5" fmla="*/ 11 h 11"/>
                  <a:gd name="T6" fmla="*/ 8 w 9"/>
                  <a:gd name="T7" fmla="*/ 9 h 11"/>
                  <a:gd name="T8" fmla="*/ 2 w 9"/>
                  <a:gd name="T9" fmla="*/ 0 h 11"/>
                  <a:gd name="T10" fmla="*/ 0 w 9"/>
                  <a:gd name="T11" fmla="*/ 1 h 11"/>
                </a:gdLst>
                <a:ahLst/>
                <a:cxnLst>
                  <a:cxn ang="0">
                    <a:pos x="T0" y="T1"/>
                  </a:cxn>
                  <a:cxn ang="0">
                    <a:pos x="T2" y="T3"/>
                  </a:cxn>
                  <a:cxn ang="0">
                    <a:pos x="T4" y="T5"/>
                  </a:cxn>
                  <a:cxn ang="0">
                    <a:pos x="T6" y="T7"/>
                  </a:cxn>
                  <a:cxn ang="0">
                    <a:pos x="T8" y="T9"/>
                  </a:cxn>
                  <a:cxn ang="0">
                    <a:pos x="T10" y="T11"/>
                  </a:cxn>
                </a:cxnLst>
                <a:rect l="0" t="0" r="r" b="b"/>
                <a:pathLst>
                  <a:path w="9" h="11">
                    <a:moveTo>
                      <a:pt x="0" y="1"/>
                    </a:moveTo>
                    <a:cubicBezTo>
                      <a:pt x="2" y="5"/>
                      <a:pt x="4" y="8"/>
                      <a:pt x="6" y="11"/>
                    </a:cubicBezTo>
                    <a:cubicBezTo>
                      <a:pt x="7" y="11"/>
                      <a:pt x="7" y="11"/>
                      <a:pt x="8" y="11"/>
                    </a:cubicBezTo>
                    <a:cubicBezTo>
                      <a:pt x="9" y="11"/>
                      <a:pt x="9" y="10"/>
                      <a:pt x="8" y="9"/>
                    </a:cubicBezTo>
                    <a:cubicBezTo>
                      <a:pt x="7" y="7"/>
                      <a:pt x="4" y="3"/>
                      <a:pt x="2" y="0"/>
                    </a:cubicBezTo>
                    <a:cubicBezTo>
                      <a:pt x="2" y="0"/>
                      <a:pt x="1" y="1"/>
                      <a:pt x="0" y="1"/>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10" name="Freeform 83"/>
              <p:cNvSpPr/>
              <p:nvPr/>
            </p:nvSpPr>
            <p:spPr bwMode="auto">
              <a:xfrm>
                <a:off x="1084" y="2015"/>
                <a:ext cx="182" cy="609"/>
              </a:xfrm>
              <a:custGeom>
                <a:avLst/>
                <a:gdLst>
                  <a:gd name="T0" fmla="*/ 8 w 77"/>
                  <a:gd name="T1" fmla="*/ 243 h 257"/>
                  <a:gd name="T2" fmla="*/ 20 w 77"/>
                  <a:gd name="T3" fmla="*/ 222 h 257"/>
                  <a:gd name="T4" fmla="*/ 16 w 77"/>
                  <a:gd name="T5" fmla="*/ 240 h 257"/>
                  <a:gd name="T6" fmla="*/ 26 w 77"/>
                  <a:gd name="T7" fmla="*/ 232 h 257"/>
                  <a:gd name="T8" fmla="*/ 34 w 77"/>
                  <a:gd name="T9" fmla="*/ 207 h 257"/>
                  <a:gd name="T10" fmla="*/ 34 w 77"/>
                  <a:gd name="T11" fmla="*/ 206 h 257"/>
                  <a:gd name="T12" fmla="*/ 54 w 77"/>
                  <a:gd name="T13" fmla="*/ 112 h 257"/>
                  <a:gd name="T14" fmla="*/ 54 w 77"/>
                  <a:gd name="T15" fmla="*/ 111 h 257"/>
                  <a:gd name="T16" fmla="*/ 54 w 77"/>
                  <a:gd name="T17" fmla="*/ 109 h 257"/>
                  <a:gd name="T18" fmla="*/ 77 w 77"/>
                  <a:gd name="T19" fmla="*/ 32 h 257"/>
                  <a:gd name="T20" fmla="*/ 56 w 77"/>
                  <a:gd name="T21" fmla="*/ 2 h 257"/>
                  <a:gd name="T22" fmla="*/ 26 w 77"/>
                  <a:gd name="T23" fmla="*/ 113 h 257"/>
                  <a:gd name="T24" fmla="*/ 19 w 77"/>
                  <a:gd name="T25" fmla="*/ 202 h 257"/>
                  <a:gd name="T26" fmla="*/ 19 w 77"/>
                  <a:gd name="T27" fmla="*/ 203 h 257"/>
                  <a:gd name="T28" fmla="*/ 3 w 77"/>
                  <a:gd name="T29" fmla="*/ 228 h 257"/>
                  <a:gd name="T30" fmla="*/ 2 w 77"/>
                  <a:gd name="T31" fmla="*/ 252 h 257"/>
                  <a:gd name="T32" fmla="*/ 8 w 77"/>
                  <a:gd name="T33" fmla="*/ 243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57">
                    <a:moveTo>
                      <a:pt x="8" y="243"/>
                    </a:moveTo>
                    <a:cubicBezTo>
                      <a:pt x="9" y="231"/>
                      <a:pt x="17" y="221"/>
                      <a:pt x="20" y="222"/>
                    </a:cubicBezTo>
                    <a:cubicBezTo>
                      <a:pt x="22" y="223"/>
                      <a:pt x="15" y="235"/>
                      <a:pt x="16" y="240"/>
                    </a:cubicBezTo>
                    <a:cubicBezTo>
                      <a:pt x="17" y="245"/>
                      <a:pt x="22" y="237"/>
                      <a:pt x="26" y="232"/>
                    </a:cubicBezTo>
                    <a:cubicBezTo>
                      <a:pt x="30" y="227"/>
                      <a:pt x="33" y="216"/>
                      <a:pt x="34" y="207"/>
                    </a:cubicBezTo>
                    <a:cubicBezTo>
                      <a:pt x="34" y="207"/>
                      <a:pt x="34" y="206"/>
                      <a:pt x="34" y="206"/>
                    </a:cubicBezTo>
                    <a:cubicBezTo>
                      <a:pt x="34" y="191"/>
                      <a:pt x="53" y="129"/>
                      <a:pt x="54" y="112"/>
                    </a:cubicBezTo>
                    <a:cubicBezTo>
                      <a:pt x="54" y="111"/>
                      <a:pt x="54" y="111"/>
                      <a:pt x="54" y="111"/>
                    </a:cubicBezTo>
                    <a:cubicBezTo>
                      <a:pt x="54" y="109"/>
                      <a:pt x="54" y="109"/>
                      <a:pt x="54" y="109"/>
                    </a:cubicBezTo>
                    <a:cubicBezTo>
                      <a:pt x="77" y="32"/>
                      <a:pt x="77" y="32"/>
                      <a:pt x="77" y="32"/>
                    </a:cubicBezTo>
                    <a:cubicBezTo>
                      <a:pt x="77" y="32"/>
                      <a:pt x="69" y="0"/>
                      <a:pt x="56" y="2"/>
                    </a:cubicBezTo>
                    <a:cubicBezTo>
                      <a:pt x="56" y="2"/>
                      <a:pt x="32" y="84"/>
                      <a:pt x="26" y="113"/>
                    </a:cubicBezTo>
                    <a:cubicBezTo>
                      <a:pt x="21" y="137"/>
                      <a:pt x="20" y="187"/>
                      <a:pt x="19" y="202"/>
                    </a:cubicBezTo>
                    <a:cubicBezTo>
                      <a:pt x="19" y="203"/>
                      <a:pt x="19" y="203"/>
                      <a:pt x="19" y="203"/>
                    </a:cubicBezTo>
                    <a:cubicBezTo>
                      <a:pt x="19" y="203"/>
                      <a:pt x="5" y="220"/>
                      <a:pt x="3" y="228"/>
                    </a:cubicBezTo>
                    <a:cubicBezTo>
                      <a:pt x="0" y="237"/>
                      <a:pt x="3" y="246"/>
                      <a:pt x="2" y="252"/>
                    </a:cubicBezTo>
                    <a:cubicBezTo>
                      <a:pt x="0" y="257"/>
                      <a:pt x="8" y="256"/>
                      <a:pt x="8" y="243"/>
                    </a:cubicBezTo>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11" name="Freeform 84"/>
              <p:cNvSpPr/>
              <p:nvPr/>
            </p:nvSpPr>
            <p:spPr bwMode="auto">
              <a:xfrm>
                <a:off x="1181" y="2264"/>
                <a:ext cx="30" cy="17"/>
              </a:xfrm>
              <a:custGeom>
                <a:avLst/>
                <a:gdLst>
                  <a:gd name="T0" fmla="*/ 1 w 13"/>
                  <a:gd name="T1" fmla="*/ 3 h 7"/>
                  <a:gd name="T2" fmla="*/ 13 w 13"/>
                  <a:gd name="T3" fmla="*/ 7 h 7"/>
                  <a:gd name="T4" fmla="*/ 13 w 13"/>
                  <a:gd name="T5" fmla="*/ 6 h 7"/>
                  <a:gd name="T6" fmla="*/ 13 w 13"/>
                  <a:gd name="T7" fmla="*/ 4 h 7"/>
                  <a:gd name="T8" fmla="*/ 1 w 13"/>
                  <a:gd name="T9" fmla="*/ 0 h 7"/>
                  <a:gd name="T10" fmla="*/ 0 w 13"/>
                  <a:gd name="T11" fmla="*/ 1 h 7"/>
                  <a:gd name="T12" fmla="*/ 1 w 1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 y="3"/>
                    </a:moveTo>
                    <a:cubicBezTo>
                      <a:pt x="4" y="3"/>
                      <a:pt x="8" y="5"/>
                      <a:pt x="13" y="7"/>
                    </a:cubicBezTo>
                    <a:cubicBezTo>
                      <a:pt x="13" y="6"/>
                      <a:pt x="13" y="6"/>
                      <a:pt x="13" y="6"/>
                    </a:cubicBezTo>
                    <a:cubicBezTo>
                      <a:pt x="13" y="4"/>
                      <a:pt x="13" y="4"/>
                      <a:pt x="13" y="4"/>
                    </a:cubicBezTo>
                    <a:cubicBezTo>
                      <a:pt x="9" y="2"/>
                      <a:pt x="5" y="1"/>
                      <a:pt x="1" y="0"/>
                    </a:cubicBezTo>
                    <a:cubicBezTo>
                      <a:pt x="1" y="0"/>
                      <a:pt x="0" y="0"/>
                      <a:pt x="0" y="1"/>
                    </a:cubicBezTo>
                    <a:cubicBezTo>
                      <a:pt x="0" y="2"/>
                      <a:pt x="0" y="2"/>
                      <a:pt x="1" y="3"/>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12" name="Freeform 85"/>
              <p:cNvSpPr/>
              <p:nvPr/>
            </p:nvSpPr>
            <p:spPr bwMode="auto">
              <a:xfrm>
                <a:off x="1429" y="3263"/>
                <a:ext cx="45" cy="60"/>
              </a:xfrm>
              <a:custGeom>
                <a:avLst/>
                <a:gdLst>
                  <a:gd name="T0" fmla="*/ 45 w 45"/>
                  <a:gd name="T1" fmla="*/ 3 h 60"/>
                  <a:gd name="T2" fmla="*/ 45 w 45"/>
                  <a:gd name="T3" fmla="*/ 60 h 60"/>
                  <a:gd name="T4" fmla="*/ 5 w 45"/>
                  <a:gd name="T5" fmla="*/ 60 h 60"/>
                  <a:gd name="T6" fmla="*/ 0 w 45"/>
                  <a:gd name="T7" fmla="*/ 0 h 60"/>
                  <a:gd name="T8" fmla="*/ 45 w 45"/>
                  <a:gd name="T9" fmla="*/ 3 h 60"/>
                </a:gdLst>
                <a:ahLst/>
                <a:cxnLst>
                  <a:cxn ang="0">
                    <a:pos x="T0" y="T1"/>
                  </a:cxn>
                  <a:cxn ang="0">
                    <a:pos x="T2" y="T3"/>
                  </a:cxn>
                  <a:cxn ang="0">
                    <a:pos x="T4" y="T5"/>
                  </a:cxn>
                  <a:cxn ang="0">
                    <a:pos x="T6" y="T7"/>
                  </a:cxn>
                  <a:cxn ang="0">
                    <a:pos x="T8" y="T9"/>
                  </a:cxn>
                </a:cxnLst>
                <a:rect l="0" t="0" r="r" b="b"/>
                <a:pathLst>
                  <a:path w="45" h="60">
                    <a:moveTo>
                      <a:pt x="45" y="3"/>
                    </a:moveTo>
                    <a:lnTo>
                      <a:pt x="45" y="60"/>
                    </a:lnTo>
                    <a:lnTo>
                      <a:pt x="5" y="60"/>
                    </a:lnTo>
                    <a:lnTo>
                      <a:pt x="0" y="0"/>
                    </a:lnTo>
                    <a:lnTo>
                      <a:pt x="45" y="3"/>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13" name="Freeform 86"/>
              <p:cNvSpPr/>
              <p:nvPr/>
            </p:nvSpPr>
            <p:spPr bwMode="auto">
              <a:xfrm>
                <a:off x="1380" y="2513"/>
                <a:ext cx="127" cy="762"/>
              </a:xfrm>
              <a:custGeom>
                <a:avLst/>
                <a:gdLst>
                  <a:gd name="T0" fmla="*/ 0 w 54"/>
                  <a:gd name="T1" fmla="*/ 1 h 322"/>
                  <a:gd name="T2" fmla="*/ 2 w 54"/>
                  <a:gd name="T3" fmla="*/ 41 h 322"/>
                  <a:gd name="T4" fmla="*/ 13 w 54"/>
                  <a:gd name="T5" fmla="*/ 206 h 322"/>
                  <a:gd name="T6" fmla="*/ 18 w 54"/>
                  <a:gd name="T7" fmla="*/ 322 h 322"/>
                  <a:gd name="T8" fmla="*/ 44 w 54"/>
                  <a:gd name="T9" fmla="*/ 322 h 322"/>
                  <a:gd name="T10" fmla="*/ 53 w 54"/>
                  <a:gd name="T11" fmla="*/ 41 h 322"/>
                  <a:gd name="T12" fmla="*/ 54 w 54"/>
                  <a:gd name="T13" fmla="*/ 15 h 322"/>
                  <a:gd name="T14" fmla="*/ 11 w 54"/>
                  <a:gd name="T15" fmla="*/ 3 h 322"/>
                  <a:gd name="T16" fmla="*/ 8 w 54"/>
                  <a:gd name="T17" fmla="*/ 2 h 322"/>
                  <a:gd name="T18" fmla="*/ 1 w 54"/>
                  <a:gd name="T19" fmla="*/ 0 h 322"/>
                  <a:gd name="T20" fmla="*/ 0 w 54"/>
                  <a:gd name="T21" fmla="*/ 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322">
                    <a:moveTo>
                      <a:pt x="0" y="1"/>
                    </a:moveTo>
                    <a:cubicBezTo>
                      <a:pt x="0" y="4"/>
                      <a:pt x="1" y="20"/>
                      <a:pt x="2" y="41"/>
                    </a:cubicBezTo>
                    <a:cubicBezTo>
                      <a:pt x="5" y="94"/>
                      <a:pt x="11" y="180"/>
                      <a:pt x="13" y="206"/>
                    </a:cubicBezTo>
                    <a:cubicBezTo>
                      <a:pt x="18" y="252"/>
                      <a:pt x="18" y="322"/>
                      <a:pt x="18" y="322"/>
                    </a:cubicBezTo>
                    <a:cubicBezTo>
                      <a:pt x="44" y="322"/>
                      <a:pt x="44" y="322"/>
                      <a:pt x="44" y="322"/>
                    </a:cubicBezTo>
                    <a:cubicBezTo>
                      <a:pt x="46" y="267"/>
                      <a:pt x="51" y="104"/>
                      <a:pt x="53" y="41"/>
                    </a:cubicBezTo>
                    <a:cubicBezTo>
                      <a:pt x="53" y="25"/>
                      <a:pt x="54" y="15"/>
                      <a:pt x="54" y="15"/>
                    </a:cubicBezTo>
                    <a:cubicBezTo>
                      <a:pt x="11" y="3"/>
                      <a:pt x="11" y="3"/>
                      <a:pt x="11" y="3"/>
                    </a:cubicBezTo>
                    <a:cubicBezTo>
                      <a:pt x="8" y="2"/>
                      <a:pt x="8" y="2"/>
                      <a:pt x="8" y="2"/>
                    </a:cubicBezTo>
                    <a:cubicBezTo>
                      <a:pt x="1" y="0"/>
                      <a:pt x="1" y="0"/>
                      <a:pt x="1" y="0"/>
                    </a:cubicBezTo>
                    <a:lnTo>
                      <a:pt x="0" y="1"/>
                    </a:ln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14" name="Freeform 87"/>
              <p:cNvSpPr/>
              <p:nvPr/>
            </p:nvSpPr>
            <p:spPr bwMode="auto">
              <a:xfrm>
                <a:off x="1380" y="2513"/>
                <a:ext cx="127" cy="101"/>
              </a:xfrm>
              <a:custGeom>
                <a:avLst/>
                <a:gdLst>
                  <a:gd name="T0" fmla="*/ 1 w 54"/>
                  <a:gd name="T1" fmla="*/ 0 h 43"/>
                  <a:gd name="T2" fmla="*/ 0 w 54"/>
                  <a:gd name="T3" fmla="*/ 1 h 43"/>
                  <a:gd name="T4" fmla="*/ 2 w 54"/>
                  <a:gd name="T5" fmla="*/ 41 h 43"/>
                  <a:gd name="T6" fmla="*/ 53 w 54"/>
                  <a:gd name="T7" fmla="*/ 41 h 43"/>
                  <a:gd name="T8" fmla="*/ 54 w 54"/>
                  <a:gd name="T9" fmla="*/ 15 h 43"/>
                  <a:gd name="T10" fmla="*/ 11 w 54"/>
                  <a:gd name="T11" fmla="*/ 3 h 43"/>
                  <a:gd name="T12" fmla="*/ 8 w 54"/>
                  <a:gd name="T13" fmla="*/ 2 h 43"/>
                  <a:gd name="T14" fmla="*/ 1 w 54"/>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3">
                    <a:moveTo>
                      <a:pt x="1" y="0"/>
                    </a:moveTo>
                    <a:cubicBezTo>
                      <a:pt x="0" y="1"/>
                      <a:pt x="0" y="1"/>
                      <a:pt x="0" y="1"/>
                    </a:cubicBezTo>
                    <a:cubicBezTo>
                      <a:pt x="0" y="4"/>
                      <a:pt x="1" y="20"/>
                      <a:pt x="2" y="41"/>
                    </a:cubicBezTo>
                    <a:cubicBezTo>
                      <a:pt x="17" y="43"/>
                      <a:pt x="34" y="43"/>
                      <a:pt x="53" y="41"/>
                    </a:cubicBezTo>
                    <a:cubicBezTo>
                      <a:pt x="53" y="25"/>
                      <a:pt x="54" y="15"/>
                      <a:pt x="54" y="15"/>
                    </a:cubicBezTo>
                    <a:cubicBezTo>
                      <a:pt x="11" y="3"/>
                      <a:pt x="11" y="3"/>
                      <a:pt x="11" y="3"/>
                    </a:cubicBezTo>
                    <a:cubicBezTo>
                      <a:pt x="8" y="2"/>
                      <a:pt x="8" y="2"/>
                      <a:pt x="8" y="2"/>
                    </a:cubicBezTo>
                    <a:lnTo>
                      <a:pt x="1"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15" name="Freeform 88"/>
              <p:cNvSpPr/>
              <p:nvPr/>
            </p:nvSpPr>
            <p:spPr bwMode="auto">
              <a:xfrm>
                <a:off x="1399" y="2517"/>
                <a:ext cx="47" cy="758"/>
              </a:xfrm>
              <a:custGeom>
                <a:avLst/>
                <a:gdLst>
                  <a:gd name="T0" fmla="*/ 0 w 20"/>
                  <a:gd name="T1" fmla="*/ 0 h 320"/>
                  <a:gd name="T2" fmla="*/ 10 w 20"/>
                  <a:gd name="T3" fmla="*/ 174 h 320"/>
                  <a:gd name="T4" fmla="*/ 17 w 20"/>
                  <a:gd name="T5" fmla="*/ 320 h 320"/>
                  <a:gd name="T6" fmla="*/ 20 w 20"/>
                  <a:gd name="T7" fmla="*/ 320 h 320"/>
                  <a:gd name="T8" fmla="*/ 13 w 20"/>
                  <a:gd name="T9" fmla="*/ 174 h 320"/>
                  <a:gd name="T10" fmla="*/ 3 w 20"/>
                  <a:gd name="T11" fmla="*/ 1 h 320"/>
                  <a:gd name="T12" fmla="*/ 0 w 20"/>
                  <a:gd name="T13" fmla="*/ 0 h 320"/>
                </a:gdLst>
                <a:ahLst/>
                <a:cxnLst>
                  <a:cxn ang="0">
                    <a:pos x="T0" y="T1"/>
                  </a:cxn>
                  <a:cxn ang="0">
                    <a:pos x="T2" y="T3"/>
                  </a:cxn>
                  <a:cxn ang="0">
                    <a:pos x="T4" y="T5"/>
                  </a:cxn>
                  <a:cxn ang="0">
                    <a:pos x="T6" y="T7"/>
                  </a:cxn>
                  <a:cxn ang="0">
                    <a:pos x="T8" y="T9"/>
                  </a:cxn>
                  <a:cxn ang="0">
                    <a:pos x="T10" y="T11"/>
                  </a:cxn>
                  <a:cxn ang="0">
                    <a:pos x="T12" y="T13"/>
                  </a:cxn>
                </a:cxnLst>
                <a:rect l="0" t="0" r="r" b="b"/>
                <a:pathLst>
                  <a:path w="20" h="320">
                    <a:moveTo>
                      <a:pt x="0" y="0"/>
                    </a:moveTo>
                    <a:cubicBezTo>
                      <a:pt x="2" y="42"/>
                      <a:pt x="6" y="139"/>
                      <a:pt x="10" y="174"/>
                    </a:cubicBezTo>
                    <a:cubicBezTo>
                      <a:pt x="13" y="204"/>
                      <a:pt x="15" y="287"/>
                      <a:pt x="17" y="320"/>
                    </a:cubicBezTo>
                    <a:cubicBezTo>
                      <a:pt x="20" y="320"/>
                      <a:pt x="20" y="320"/>
                      <a:pt x="20" y="320"/>
                    </a:cubicBezTo>
                    <a:cubicBezTo>
                      <a:pt x="19" y="287"/>
                      <a:pt x="16" y="204"/>
                      <a:pt x="13" y="174"/>
                    </a:cubicBezTo>
                    <a:cubicBezTo>
                      <a:pt x="10" y="139"/>
                      <a:pt x="5" y="43"/>
                      <a:pt x="3" y="1"/>
                    </a:cubicBezTo>
                    <a:lnTo>
                      <a:pt x="0"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16" name="Freeform 89"/>
              <p:cNvSpPr/>
              <p:nvPr/>
            </p:nvSpPr>
            <p:spPr bwMode="auto">
              <a:xfrm>
                <a:off x="1413" y="3254"/>
                <a:ext cx="78" cy="26"/>
              </a:xfrm>
              <a:custGeom>
                <a:avLst/>
                <a:gdLst>
                  <a:gd name="T0" fmla="*/ 78 w 78"/>
                  <a:gd name="T1" fmla="*/ 0 h 26"/>
                  <a:gd name="T2" fmla="*/ 73 w 78"/>
                  <a:gd name="T3" fmla="*/ 26 h 26"/>
                  <a:gd name="T4" fmla="*/ 2 w 78"/>
                  <a:gd name="T5" fmla="*/ 26 h 26"/>
                  <a:gd name="T6" fmla="*/ 0 w 78"/>
                  <a:gd name="T7" fmla="*/ 0 h 26"/>
                  <a:gd name="T8" fmla="*/ 78 w 78"/>
                  <a:gd name="T9" fmla="*/ 0 h 26"/>
                </a:gdLst>
                <a:ahLst/>
                <a:cxnLst>
                  <a:cxn ang="0">
                    <a:pos x="T0" y="T1"/>
                  </a:cxn>
                  <a:cxn ang="0">
                    <a:pos x="T2" y="T3"/>
                  </a:cxn>
                  <a:cxn ang="0">
                    <a:pos x="T4" y="T5"/>
                  </a:cxn>
                  <a:cxn ang="0">
                    <a:pos x="T6" y="T7"/>
                  </a:cxn>
                  <a:cxn ang="0">
                    <a:pos x="T8" y="T9"/>
                  </a:cxn>
                </a:cxnLst>
                <a:rect l="0" t="0" r="r" b="b"/>
                <a:pathLst>
                  <a:path w="78" h="26">
                    <a:moveTo>
                      <a:pt x="78" y="0"/>
                    </a:moveTo>
                    <a:lnTo>
                      <a:pt x="73" y="26"/>
                    </a:lnTo>
                    <a:lnTo>
                      <a:pt x="2" y="26"/>
                    </a:lnTo>
                    <a:lnTo>
                      <a:pt x="0" y="0"/>
                    </a:lnTo>
                    <a:lnTo>
                      <a:pt x="78"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17" name="Freeform 90"/>
              <p:cNvSpPr/>
              <p:nvPr/>
            </p:nvSpPr>
            <p:spPr bwMode="auto">
              <a:xfrm>
                <a:off x="1413" y="3304"/>
                <a:ext cx="187" cy="94"/>
              </a:xfrm>
              <a:custGeom>
                <a:avLst/>
                <a:gdLst>
                  <a:gd name="T0" fmla="*/ 22 w 79"/>
                  <a:gd name="T1" fmla="*/ 6 h 40"/>
                  <a:gd name="T2" fmla="*/ 30 w 79"/>
                  <a:gd name="T3" fmla="*/ 1 h 40"/>
                  <a:gd name="T4" fmla="*/ 69 w 79"/>
                  <a:gd name="T5" fmla="*/ 24 h 40"/>
                  <a:gd name="T6" fmla="*/ 75 w 79"/>
                  <a:gd name="T7" fmla="*/ 37 h 40"/>
                  <a:gd name="T8" fmla="*/ 1 w 79"/>
                  <a:gd name="T9" fmla="*/ 34 h 40"/>
                  <a:gd name="T10" fmla="*/ 2 w 79"/>
                  <a:gd name="T11" fmla="*/ 6 h 40"/>
                  <a:gd name="T12" fmla="*/ 22 w 79"/>
                  <a:gd name="T13" fmla="*/ 6 h 40"/>
                </a:gdLst>
                <a:ahLst/>
                <a:cxnLst>
                  <a:cxn ang="0">
                    <a:pos x="T0" y="T1"/>
                  </a:cxn>
                  <a:cxn ang="0">
                    <a:pos x="T2" y="T3"/>
                  </a:cxn>
                  <a:cxn ang="0">
                    <a:pos x="T4" y="T5"/>
                  </a:cxn>
                  <a:cxn ang="0">
                    <a:pos x="T6" y="T7"/>
                  </a:cxn>
                  <a:cxn ang="0">
                    <a:pos x="T8" y="T9"/>
                  </a:cxn>
                  <a:cxn ang="0">
                    <a:pos x="T10" y="T11"/>
                  </a:cxn>
                  <a:cxn ang="0">
                    <a:pos x="T12" y="T13"/>
                  </a:cxn>
                </a:cxnLst>
                <a:rect l="0" t="0" r="r" b="b"/>
                <a:pathLst>
                  <a:path w="79" h="40">
                    <a:moveTo>
                      <a:pt x="22" y="6"/>
                    </a:moveTo>
                    <a:cubicBezTo>
                      <a:pt x="22" y="6"/>
                      <a:pt x="26" y="0"/>
                      <a:pt x="30" y="1"/>
                    </a:cubicBezTo>
                    <a:cubicBezTo>
                      <a:pt x="33" y="1"/>
                      <a:pt x="60" y="23"/>
                      <a:pt x="69" y="24"/>
                    </a:cubicBezTo>
                    <a:cubicBezTo>
                      <a:pt x="79" y="26"/>
                      <a:pt x="77" y="33"/>
                      <a:pt x="75" y="37"/>
                    </a:cubicBezTo>
                    <a:cubicBezTo>
                      <a:pt x="73" y="40"/>
                      <a:pt x="1" y="34"/>
                      <a:pt x="1" y="34"/>
                    </a:cubicBezTo>
                    <a:cubicBezTo>
                      <a:pt x="1" y="34"/>
                      <a:pt x="0" y="13"/>
                      <a:pt x="2" y="6"/>
                    </a:cubicBezTo>
                    <a:cubicBezTo>
                      <a:pt x="4" y="0"/>
                      <a:pt x="15" y="8"/>
                      <a:pt x="22" y="6"/>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18" name="Freeform 91"/>
              <p:cNvSpPr/>
              <p:nvPr/>
            </p:nvSpPr>
            <p:spPr bwMode="auto">
              <a:xfrm>
                <a:off x="1247" y="3263"/>
                <a:ext cx="45" cy="55"/>
              </a:xfrm>
              <a:custGeom>
                <a:avLst/>
                <a:gdLst>
                  <a:gd name="T0" fmla="*/ 45 w 45"/>
                  <a:gd name="T1" fmla="*/ 0 h 55"/>
                  <a:gd name="T2" fmla="*/ 45 w 45"/>
                  <a:gd name="T3" fmla="*/ 55 h 55"/>
                  <a:gd name="T4" fmla="*/ 2 w 45"/>
                  <a:gd name="T5" fmla="*/ 53 h 55"/>
                  <a:gd name="T6" fmla="*/ 0 w 45"/>
                  <a:gd name="T7" fmla="*/ 5 h 55"/>
                  <a:gd name="T8" fmla="*/ 45 w 45"/>
                  <a:gd name="T9" fmla="*/ 0 h 55"/>
                </a:gdLst>
                <a:ahLst/>
                <a:cxnLst>
                  <a:cxn ang="0">
                    <a:pos x="T0" y="T1"/>
                  </a:cxn>
                  <a:cxn ang="0">
                    <a:pos x="T2" y="T3"/>
                  </a:cxn>
                  <a:cxn ang="0">
                    <a:pos x="T4" y="T5"/>
                  </a:cxn>
                  <a:cxn ang="0">
                    <a:pos x="T6" y="T7"/>
                  </a:cxn>
                  <a:cxn ang="0">
                    <a:pos x="T8" y="T9"/>
                  </a:cxn>
                </a:cxnLst>
                <a:rect l="0" t="0" r="r" b="b"/>
                <a:pathLst>
                  <a:path w="45" h="55">
                    <a:moveTo>
                      <a:pt x="45" y="0"/>
                    </a:moveTo>
                    <a:lnTo>
                      <a:pt x="45" y="55"/>
                    </a:lnTo>
                    <a:lnTo>
                      <a:pt x="2" y="53"/>
                    </a:lnTo>
                    <a:lnTo>
                      <a:pt x="0" y="5"/>
                    </a:lnTo>
                    <a:lnTo>
                      <a:pt x="45"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19" name="Freeform 92"/>
              <p:cNvSpPr/>
              <p:nvPr/>
            </p:nvSpPr>
            <p:spPr bwMode="auto">
              <a:xfrm>
                <a:off x="1159" y="3299"/>
                <a:ext cx="142" cy="104"/>
              </a:xfrm>
              <a:custGeom>
                <a:avLst/>
                <a:gdLst>
                  <a:gd name="T0" fmla="*/ 48 w 60"/>
                  <a:gd name="T1" fmla="*/ 3 h 44"/>
                  <a:gd name="T2" fmla="*/ 35 w 60"/>
                  <a:gd name="T3" fmla="*/ 1 h 44"/>
                  <a:gd name="T4" fmla="*/ 11 w 60"/>
                  <a:gd name="T5" fmla="*/ 23 h 44"/>
                  <a:gd name="T6" fmla="*/ 7 w 60"/>
                  <a:gd name="T7" fmla="*/ 43 h 44"/>
                  <a:gd name="T8" fmla="*/ 58 w 60"/>
                  <a:gd name="T9" fmla="*/ 35 h 44"/>
                  <a:gd name="T10" fmla="*/ 58 w 60"/>
                  <a:gd name="T11" fmla="*/ 7 h 44"/>
                  <a:gd name="T12" fmla="*/ 48 w 60"/>
                  <a:gd name="T13" fmla="*/ 3 h 44"/>
                </a:gdLst>
                <a:ahLst/>
                <a:cxnLst>
                  <a:cxn ang="0">
                    <a:pos x="T0" y="T1"/>
                  </a:cxn>
                  <a:cxn ang="0">
                    <a:pos x="T2" y="T3"/>
                  </a:cxn>
                  <a:cxn ang="0">
                    <a:pos x="T4" y="T5"/>
                  </a:cxn>
                  <a:cxn ang="0">
                    <a:pos x="T6" y="T7"/>
                  </a:cxn>
                  <a:cxn ang="0">
                    <a:pos x="T8" y="T9"/>
                  </a:cxn>
                  <a:cxn ang="0">
                    <a:pos x="T10" y="T11"/>
                  </a:cxn>
                  <a:cxn ang="0">
                    <a:pos x="T12" y="T13"/>
                  </a:cxn>
                </a:cxnLst>
                <a:rect l="0" t="0" r="r" b="b"/>
                <a:pathLst>
                  <a:path w="60" h="44">
                    <a:moveTo>
                      <a:pt x="48" y="3"/>
                    </a:moveTo>
                    <a:cubicBezTo>
                      <a:pt x="48" y="3"/>
                      <a:pt x="38" y="1"/>
                      <a:pt x="35" y="1"/>
                    </a:cubicBezTo>
                    <a:cubicBezTo>
                      <a:pt x="33" y="1"/>
                      <a:pt x="16" y="22"/>
                      <a:pt x="11" y="23"/>
                    </a:cubicBezTo>
                    <a:cubicBezTo>
                      <a:pt x="0" y="26"/>
                      <a:pt x="1" y="42"/>
                      <a:pt x="7" y="43"/>
                    </a:cubicBezTo>
                    <a:cubicBezTo>
                      <a:pt x="26" y="44"/>
                      <a:pt x="58" y="35"/>
                      <a:pt x="58" y="35"/>
                    </a:cubicBezTo>
                    <a:cubicBezTo>
                      <a:pt x="58" y="35"/>
                      <a:pt x="60" y="14"/>
                      <a:pt x="58" y="7"/>
                    </a:cubicBezTo>
                    <a:cubicBezTo>
                      <a:pt x="56" y="0"/>
                      <a:pt x="53" y="5"/>
                      <a:pt x="48" y="3"/>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20" name="Freeform 93"/>
              <p:cNvSpPr/>
              <p:nvPr/>
            </p:nvSpPr>
            <p:spPr bwMode="auto">
              <a:xfrm>
                <a:off x="1219" y="2515"/>
                <a:ext cx="127" cy="760"/>
              </a:xfrm>
              <a:custGeom>
                <a:avLst/>
                <a:gdLst>
                  <a:gd name="T0" fmla="*/ 0 w 54"/>
                  <a:gd name="T1" fmla="*/ 14 h 321"/>
                  <a:gd name="T2" fmla="*/ 0 w 54"/>
                  <a:gd name="T3" fmla="*/ 25 h 321"/>
                  <a:gd name="T4" fmla="*/ 10 w 54"/>
                  <a:gd name="T5" fmla="*/ 321 h 321"/>
                  <a:gd name="T6" fmla="*/ 33 w 54"/>
                  <a:gd name="T7" fmla="*/ 321 h 321"/>
                  <a:gd name="T8" fmla="*/ 36 w 54"/>
                  <a:gd name="T9" fmla="*/ 211 h 321"/>
                  <a:gd name="T10" fmla="*/ 50 w 54"/>
                  <a:gd name="T11" fmla="*/ 38 h 321"/>
                  <a:gd name="T12" fmla="*/ 54 w 54"/>
                  <a:gd name="T13" fmla="*/ 0 h 321"/>
                  <a:gd name="T14" fmla="*/ 50 w 54"/>
                  <a:gd name="T15" fmla="*/ 0 h 321"/>
                  <a:gd name="T16" fmla="*/ 50 w 54"/>
                  <a:gd name="T17" fmla="*/ 0 h 321"/>
                  <a:gd name="T18" fmla="*/ 47 w 54"/>
                  <a:gd name="T19" fmla="*/ 1 h 321"/>
                  <a:gd name="T20" fmla="*/ 44 w 54"/>
                  <a:gd name="T21" fmla="*/ 2 h 321"/>
                  <a:gd name="T22" fmla="*/ 0 w 54"/>
                  <a:gd name="T23" fmla="*/ 14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321">
                    <a:moveTo>
                      <a:pt x="0" y="14"/>
                    </a:moveTo>
                    <a:cubicBezTo>
                      <a:pt x="0" y="14"/>
                      <a:pt x="0" y="18"/>
                      <a:pt x="0" y="25"/>
                    </a:cubicBezTo>
                    <a:cubicBezTo>
                      <a:pt x="1" y="72"/>
                      <a:pt x="7" y="261"/>
                      <a:pt x="10" y="321"/>
                    </a:cubicBezTo>
                    <a:cubicBezTo>
                      <a:pt x="33" y="321"/>
                      <a:pt x="33" y="321"/>
                      <a:pt x="33" y="321"/>
                    </a:cubicBezTo>
                    <a:cubicBezTo>
                      <a:pt x="34" y="320"/>
                      <a:pt x="36" y="247"/>
                      <a:pt x="36" y="211"/>
                    </a:cubicBezTo>
                    <a:cubicBezTo>
                      <a:pt x="36" y="189"/>
                      <a:pt x="45" y="93"/>
                      <a:pt x="50" y="38"/>
                    </a:cubicBezTo>
                    <a:cubicBezTo>
                      <a:pt x="52" y="18"/>
                      <a:pt x="53" y="4"/>
                      <a:pt x="54" y="0"/>
                    </a:cubicBezTo>
                    <a:cubicBezTo>
                      <a:pt x="50" y="0"/>
                      <a:pt x="50" y="0"/>
                      <a:pt x="50" y="0"/>
                    </a:cubicBezTo>
                    <a:cubicBezTo>
                      <a:pt x="50" y="0"/>
                      <a:pt x="50" y="0"/>
                      <a:pt x="50" y="0"/>
                    </a:cubicBezTo>
                    <a:cubicBezTo>
                      <a:pt x="47" y="1"/>
                      <a:pt x="47" y="1"/>
                      <a:pt x="47" y="1"/>
                    </a:cubicBezTo>
                    <a:cubicBezTo>
                      <a:pt x="44" y="2"/>
                      <a:pt x="44" y="2"/>
                      <a:pt x="44" y="2"/>
                    </a:cubicBezTo>
                    <a:lnTo>
                      <a:pt x="0" y="14"/>
                    </a:ln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21" name="Freeform 94"/>
              <p:cNvSpPr/>
              <p:nvPr/>
            </p:nvSpPr>
            <p:spPr bwMode="auto">
              <a:xfrm>
                <a:off x="1219" y="2515"/>
                <a:ext cx="127" cy="90"/>
              </a:xfrm>
              <a:custGeom>
                <a:avLst/>
                <a:gdLst>
                  <a:gd name="T0" fmla="*/ 0 w 54"/>
                  <a:gd name="T1" fmla="*/ 14 h 38"/>
                  <a:gd name="T2" fmla="*/ 0 w 54"/>
                  <a:gd name="T3" fmla="*/ 25 h 38"/>
                  <a:gd name="T4" fmla="*/ 50 w 54"/>
                  <a:gd name="T5" fmla="*/ 38 h 38"/>
                  <a:gd name="T6" fmla="*/ 54 w 54"/>
                  <a:gd name="T7" fmla="*/ 0 h 38"/>
                  <a:gd name="T8" fmla="*/ 50 w 54"/>
                  <a:gd name="T9" fmla="*/ 0 h 38"/>
                  <a:gd name="T10" fmla="*/ 50 w 54"/>
                  <a:gd name="T11" fmla="*/ 0 h 38"/>
                  <a:gd name="T12" fmla="*/ 47 w 54"/>
                  <a:gd name="T13" fmla="*/ 1 h 38"/>
                  <a:gd name="T14" fmla="*/ 44 w 54"/>
                  <a:gd name="T15" fmla="*/ 2 h 38"/>
                  <a:gd name="T16" fmla="*/ 0 w 54"/>
                  <a:gd name="T17"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8">
                    <a:moveTo>
                      <a:pt x="0" y="14"/>
                    </a:moveTo>
                    <a:cubicBezTo>
                      <a:pt x="0" y="14"/>
                      <a:pt x="0" y="18"/>
                      <a:pt x="0" y="25"/>
                    </a:cubicBezTo>
                    <a:cubicBezTo>
                      <a:pt x="10" y="29"/>
                      <a:pt x="27" y="35"/>
                      <a:pt x="50" y="38"/>
                    </a:cubicBezTo>
                    <a:cubicBezTo>
                      <a:pt x="52" y="18"/>
                      <a:pt x="53" y="4"/>
                      <a:pt x="54" y="0"/>
                    </a:cubicBezTo>
                    <a:cubicBezTo>
                      <a:pt x="50" y="0"/>
                      <a:pt x="50" y="0"/>
                      <a:pt x="50" y="0"/>
                    </a:cubicBezTo>
                    <a:cubicBezTo>
                      <a:pt x="50" y="0"/>
                      <a:pt x="50" y="0"/>
                      <a:pt x="50" y="0"/>
                    </a:cubicBezTo>
                    <a:cubicBezTo>
                      <a:pt x="47" y="1"/>
                      <a:pt x="47" y="1"/>
                      <a:pt x="47" y="1"/>
                    </a:cubicBezTo>
                    <a:cubicBezTo>
                      <a:pt x="44" y="2"/>
                      <a:pt x="44" y="2"/>
                      <a:pt x="44" y="2"/>
                    </a:cubicBezTo>
                    <a:lnTo>
                      <a:pt x="0" y="14"/>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22" name="Freeform 95"/>
              <p:cNvSpPr/>
              <p:nvPr/>
            </p:nvSpPr>
            <p:spPr bwMode="auto">
              <a:xfrm>
                <a:off x="1280" y="2517"/>
                <a:ext cx="50" cy="758"/>
              </a:xfrm>
              <a:custGeom>
                <a:avLst/>
                <a:gdLst>
                  <a:gd name="T0" fmla="*/ 1 w 21"/>
                  <a:gd name="T1" fmla="*/ 267 h 320"/>
                  <a:gd name="T2" fmla="*/ 1 w 21"/>
                  <a:gd name="T3" fmla="*/ 320 h 320"/>
                  <a:gd name="T4" fmla="*/ 4 w 21"/>
                  <a:gd name="T5" fmla="*/ 320 h 320"/>
                  <a:gd name="T6" fmla="*/ 4 w 21"/>
                  <a:gd name="T7" fmla="*/ 266 h 320"/>
                  <a:gd name="T8" fmla="*/ 5 w 21"/>
                  <a:gd name="T9" fmla="*/ 178 h 320"/>
                  <a:gd name="T10" fmla="*/ 21 w 21"/>
                  <a:gd name="T11" fmla="*/ 0 h 320"/>
                  <a:gd name="T12" fmla="*/ 18 w 21"/>
                  <a:gd name="T13" fmla="*/ 1 h 320"/>
                  <a:gd name="T14" fmla="*/ 2 w 21"/>
                  <a:gd name="T15" fmla="*/ 178 h 320"/>
                  <a:gd name="T16" fmla="*/ 1 w 21"/>
                  <a:gd name="T17" fmla="*/ 26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20">
                    <a:moveTo>
                      <a:pt x="1" y="267"/>
                    </a:moveTo>
                    <a:cubicBezTo>
                      <a:pt x="1" y="286"/>
                      <a:pt x="1" y="304"/>
                      <a:pt x="1" y="320"/>
                    </a:cubicBezTo>
                    <a:cubicBezTo>
                      <a:pt x="4" y="320"/>
                      <a:pt x="4" y="320"/>
                      <a:pt x="4" y="320"/>
                    </a:cubicBezTo>
                    <a:cubicBezTo>
                      <a:pt x="5" y="304"/>
                      <a:pt x="4" y="286"/>
                      <a:pt x="4" y="266"/>
                    </a:cubicBezTo>
                    <a:cubicBezTo>
                      <a:pt x="3" y="234"/>
                      <a:pt x="3" y="201"/>
                      <a:pt x="5" y="178"/>
                    </a:cubicBezTo>
                    <a:cubicBezTo>
                      <a:pt x="9" y="139"/>
                      <a:pt x="19" y="23"/>
                      <a:pt x="21" y="0"/>
                    </a:cubicBezTo>
                    <a:cubicBezTo>
                      <a:pt x="18" y="1"/>
                      <a:pt x="18" y="1"/>
                      <a:pt x="18" y="1"/>
                    </a:cubicBezTo>
                    <a:cubicBezTo>
                      <a:pt x="15" y="27"/>
                      <a:pt x="6" y="139"/>
                      <a:pt x="2" y="178"/>
                    </a:cubicBezTo>
                    <a:cubicBezTo>
                      <a:pt x="0" y="201"/>
                      <a:pt x="0" y="234"/>
                      <a:pt x="1" y="267"/>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23" name="Freeform 96"/>
              <p:cNvSpPr/>
              <p:nvPr/>
            </p:nvSpPr>
            <p:spPr bwMode="auto">
              <a:xfrm>
                <a:off x="1233" y="3254"/>
                <a:ext cx="76" cy="26"/>
              </a:xfrm>
              <a:custGeom>
                <a:avLst/>
                <a:gdLst>
                  <a:gd name="T0" fmla="*/ 76 w 76"/>
                  <a:gd name="T1" fmla="*/ 0 h 26"/>
                  <a:gd name="T2" fmla="*/ 73 w 76"/>
                  <a:gd name="T3" fmla="*/ 26 h 26"/>
                  <a:gd name="T4" fmla="*/ 0 w 76"/>
                  <a:gd name="T5" fmla="*/ 26 h 26"/>
                  <a:gd name="T6" fmla="*/ 0 w 76"/>
                  <a:gd name="T7" fmla="*/ 0 h 26"/>
                  <a:gd name="T8" fmla="*/ 76 w 76"/>
                  <a:gd name="T9" fmla="*/ 0 h 26"/>
                </a:gdLst>
                <a:ahLst/>
                <a:cxnLst>
                  <a:cxn ang="0">
                    <a:pos x="T0" y="T1"/>
                  </a:cxn>
                  <a:cxn ang="0">
                    <a:pos x="T2" y="T3"/>
                  </a:cxn>
                  <a:cxn ang="0">
                    <a:pos x="T4" y="T5"/>
                  </a:cxn>
                  <a:cxn ang="0">
                    <a:pos x="T6" y="T7"/>
                  </a:cxn>
                  <a:cxn ang="0">
                    <a:pos x="T8" y="T9"/>
                  </a:cxn>
                </a:cxnLst>
                <a:rect l="0" t="0" r="r" b="b"/>
                <a:pathLst>
                  <a:path w="76" h="26">
                    <a:moveTo>
                      <a:pt x="76" y="0"/>
                    </a:moveTo>
                    <a:lnTo>
                      <a:pt x="73" y="26"/>
                    </a:lnTo>
                    <a:lnTo>
                      <a:pt x="0" y="26"/>
                    </a:lnTo>
                    <a:lnTo>
                      <a:pt x="0" y="0"/>
                    </a:lnTo>
                    <a:lnTo>
                      <a:pt x="76"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24" name="Freeform 97"/>
              <p:cNvSpPr/>
              <p:nvPr/>
            </p:nvSpPr>
            <p:spPr bwMode="auto">
              <a:xfrm>
                <a:off x="1202" y="1947"/>
                <a:ext cx="324" cy="634"/>
              </a:xfrm>
              <a:custGeom>
                <a:avLst/>
                <a:gdLst>
                  <a:gd name="T0" fmla="*/ 4 w 137"/>
                  <a:gd name="T1" fmla="*/ 259 h 268"/>
                  <a:gd name="T2" fmla="*/ 68 w 137"/>
                  <a:gd name="T3" fmla="*/ 268 h 268"/>
                  <a:gd name="T4" fmla="*/ 68 w 137"/>
                  <a:gd name="T5" fmla="*/ 268 h 268"/>
                  <a:gd name="T6" fmla="*/ 69 w 137"/>
                  <a:gd name="T7" fmla="*/ 268 h 268"/>
                  <a:gd name="T8" fmla="*/ 133 w 137"/>
                  <a:gd name="T9" fmla="*/ 259 h 268"/>
                  <a:gd name="T10" fmla="*/ 123 w 137"/>
                  <a:gd name="T11" fmla="*/ 137 h 268"/>
                  <a:gd name="T12" fmla="*/ 123 w 137"/>
                  <a:gd name="T13" fmla="*/ 136 h 268"/>
                  <a:gd name="T14" fmla="*/ 124 w 137"/>
                  <a:gd name="T15" fmla="*/ 129 h 268"/>
                  <a:gd name="T16" fmla="*/ 124 w 137"/>
                  <a:gd name="T17" fmla="*/ 117 h 268"/>
                  <a:gd name="T18" fmla="*/ 125 w 137"/>
                  <a:gd name="T19" fmla="*/ 111 h 268"/>
                  <a:gd name="T20" fmla="*/ 131 w 137"/>
                  <a:gd name="T21" fmla="*/ 29 h 268"/>
                  <a:gd name="T22" fmla="*/ 107 w 137"/>
                  <a:gd name="T23" fmla="*/ 13 h 268"/>
                  <a:gd name="T24" fmla="*/ 82 w 137"/>
                  <a:gd name="T25" fmla="*/ 0 h 268"/>
                  <a:gd name="T26" fmla="*/ 69 w 137"/>
                  <a:gd name="T27" fmla="*/ 3 h 268"/>
                  <a:gd name="T28" fmla="*/ 68 w 137"/>
                  <a:gd name="T29" fmla="*/ 3 h 268"/>
                  <a:gd name="T30" fmla="*/ 68 w 137"/>
                  <a:gd name="T31" fmla="*/ 3 h 268"/>
                  <a:gd name="T32" fmla="*/ 55 w 137"/>
                  <a:gd name="T33" fmla="*/ 0 h 268"/>
                  <a:gd name="T34" fmla="*/ 33 w 137"/>
                  <a:gd name="T35" fmla="*/ 12 h 268"/>
                  <a:gd name="T36" fmla="*/ 7 w 137"/>
                  <a:gd name="T37" fmla="*/ 29 h 268"/>
                  <a:gd name="T38" fmla="*/ 13 w 137"/>
                  <a:gd name="T39" fmla="*/ 117 h 268"/>
                  <a:gd name="T40" fmla="*/ 13 w 137"/>
                  <a:gd name="T41" fmla="*/ 123 h 268"/>
                  <a:gd name="T42" fmla="*/ 14 w 137"/>
                  <a:gd name="T43" fmla="*/ 136 h 268"/>
                  <a:gd name="T44" fmla="*/ 14 w 137"/>
                  <a:gd name="T45" fmla="*/ 137 h 268"/>
                  <a:gd name="T46" fmla="*/ 14 w 137"/>
                  <a:gd name="T47" fmla="*/ 142 h 268"/>
                  <a:gd name="T48" fmla="*/ 4 w 137"/>
                  <a:gd name="T49" fmla="*/ 2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68">
                    <a:moveTo>
                      <a:pt x="4" y="259"/>
                    </a:moveTo>
                    <a:cubicBezTo>
                      <a:pt x="28" y="265"/>
                      <a:pt x="48" y="267"/>
                      <a:pt x="68" y="268"/>
                    </a:cubicBezTo>
                    <a:cubicBezTo>
                      <a:pt x="68" y="268"/>
                      <a:pt x="68" y="268"/>
                      <a:pt x="68" y="268"/>
                    </a:cubicBezTo>
                    <a:cubicBezTo>
                      <a:pt x="69" y="268"/>
                      <a:pt x="69" y="268"/>
                      <a:pt x="69" y="268"/>
                    </a:cubicBezTo>
                    <a:cubicBezTo>
                      <a:pt x="89" y="267"/>
                      <a:pt x="108" y="265"/>
                      <a:pt x="133" y="259"/>
                    </a:cubicBezTo>
                    <a:cubicBezTo>
                      <a:pt x="137" y="215"/>
                      <a:pt x="122" y="187"/>
                      <a:pt x="123" y="137"/>
                    </a:cubicBezTo>
                    <a:cubicBezTo>
                      <a:pt x="123" y="136"/>
                      <a:pt x="123" y="136"/>
                      <a:pt x="123" y="136"/>
                    </a:cubicBezTo>
                    <a:cubicBezTo>
                      <a:pt x="123" y="133"/>
                      <a:pt x="123" y="131"/>
                      <a:pt x="124" y="129"/>
                    </a:cubicBezTo>
                    <a:cubicBezTo>
                      <a:pt x="124" y="125"/>
                      <a:pt x="124" y="121"/>
                      <a:pt x="124" y="117"/>
                    </a:cubicBezTo>
                    <a:cubicBezTo>
                      <a:pt x="124" y="115"/>
                      <a:pt x="125" y="113"/>
                      <a:pt x="125" y="111"/>
                    </a:cubicBezTo>
                    <a:cubicBezTo>
                      <a:pt x="128" y="68"/>
                      <a:pt x="135" y="34"/>
                      <a:pt x="131" y="29"/>
                    </a:cubicBezTo>
                    <a:cubicBezTo>
                      <a:pt x="127" y="24"/>
                      <a:pt x="117" y="18"/>
                      <a:pt x="107" y="13"/>
                    </a:cubicBezTo>
                    <a:cubicBezTo>
                      <a:pt x="97" y="8"/>
                      <a:pt x="87" y="3"/>
                      <a:pt x="82" y="0"/>
                    </a:cubicBezTo>
                    <a:cubicBezTo>
                      <a:pt x="77" y="2"/>
                      <a:pt x="73" y="3"/>
                      <a:pt x="69" y="3"/>
                    </a:cubicBezTo>
                    <a:cubicBezTo>
                      <a:pt x="68" y="3"/>
                      <a:pt x="68" y="3"/>
                      <a:pt x="68" y="3"/>
                    </a:cubicBezTo>
                    <a:cubicBezTo>
                      <a:pt x="68" y="3"/>
                      <a:pt x="68" y="3"/>
                      <a:pt x="68" y="3"/>
                    </a:cubicBezTo>
                    <a:cubicBezTo>
                      <a:pt x="64" y="3"/>
                      <a:pt x="60" y="2"/>
                      <a:pt x="55" y="0"/>
                    </a:cubicBezTo>
                    <a:cubicBezTo>
                      <a:pt x="50" y="3"/>
                      <a:pt x="42" y="7"/>
                      <a:pt x="33" y="12"/>
                    </a:cubicBezTo>
                    <a:cubicBezTo>
                      <a:pt x="22" y="17"/>
                      <a:pt x="11" y="24"/>
                      <a:pt x="7" y="29"/>
                    </a:cubicBezTo>
                    <a:cubicBezTo>
                      <a:pt x="3" y="34"/>
                      <a:pt x="10" y="71"/>
                      <a:pt x="13" y="117"/>
                    </a:cubicBezTo>
                    <a:cubicBezTo>
                      <a:pt x="13" y="119"/>
                      <a:pt x="13" y="121"/>
                      <a:pt x="13" y="123"/>
                    </a:cubicBezTo>
                    <a:cubicBezTo>
                      <a:pt x="13" y="127"/>
                      <a:pt x="14" y="132"/>
                      <a:pt x="14" y="136"/>
                    </a:cubicBezTo>
                    <a:cubicBezTo>
                      <a:pt x="14" y="137"/>
                      <a:pt x="14" y="137"/>
                      <a:pt x="14" y="137"/>
                    </a:cubicBezTo>
                    <a:cubicBezTo>
                      <a:pt x="14" y="139"/>
                      <a:pt x="14" y="141"/>
                      <a:pt x="14" y="142"/>
                    </a:cubicBezTo>
                    <a:cubicBezTo>
                      <a:pt x="14" y="189"/>
                      <a:pt x="0" y="216"/>
                      <a:pt x="4" y="259"/>
                    </a:cubicBez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25" name="Freeform 98"/>
              <p:cNvSpPr/>
              <p:nvPr/>
            </p:nvSpPr>
            <p:spPr bwMode="auto">
              <a:xfrm>
                <a:off x="1266" y="2323"/>
                <a:ext cx="201" cy="104"/>
              </a:xfrm>
              <a:custGeom>
                <a:avLst/>
                <a:gdLst>
                  <a:gd name="T0" fmla="*/ 2 w 85"/>
                  <a:gd name="T1" fmla="*/ 44 h 44"/>
                  <a:gd name="T2" fmla="*/ 2 w 85"/>
                  <a:gd name="T3" fmla="*/ 44 h 44"/>
                  <a:gd name="T4" fmla="*/ 61 w 85"/>
                  <a:gd name="T5" fmla="*/ 23 h 44"/>
                  <a:gd name="T6" fmla="*/ 85 w 85"/>
                  <a:gd name="T7" fmla="*/ 2 h 44"/>
                  <a:gd name="T8" fmla="*/ 84 w 85"/>
                  <a:gd name="T9" fmla="*/ 1 h 44"/>
                  <a:gd name="T10" fmla="*/ 83 w 85"/>
                  <a:gd name="T11" fmla="*/ 1 h 44"/>
                  <a:gd name="T12" fmla="*/ 60 w 85"/>
                  <a:gd name="T13" fmla="*/ 21 h 44"/>
                  <a:gd name="T14" fmla="*/ 2 w 85"/>
                  <a:gd name="T15" fmla="*/ 41 h 44"/>
                  <a:gd name="T16" fmla="*/ 0 w 85"/>
                  <a:gd name="T17" fmla="*/ 43 h 44"/>
                  <a:gd name="T18" fmla="*/ 2 w 85"/>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44">
                    <a:moveTo>
                      <a:pt x="2" y="44"/>
                    </a:moveTo>
                    <a:cubicBezTo>
                      <a:pt x="2" y="44"/>
                      <a:pt x="2" y="44"/>
                      <a:pt x="2" y="44"/>
                    </a:cubicBezTo>
                    <a:cubicBezTo>
                      <a:pt x="26" y="44"/>
                      <a:pt x="48" y="32"/>
                      <a:pt x="61" y="23"/>
                    </a:cubicBezTo>
                    <a:cubicBezTo>
                      <a:pt x="76" y="13"/>
                      <a:pt x="84" y="2"/>
                      <a:pt x="85" y="2"/>
                    </a:cubicBezTo>
                    <a:cubicBezTo>
                      <a:pt x="85" y="2"/>
                      <a:pt x="85" y="1"/>
                      <a:pt x="84" y="1"/>
                    </a:cubicBezTo>
                    <a:cubicBezTo>
                      <a:pt x="84" y="0"/>
                      <a:pt x="83" y="0"/>
                      <a:pt x="83" y="1"/>
                    </a:cubicBezTo>
                    <a:cubicBezTo>
                      <a:pt x="83" y="1"/>
                      <a:pt x="74" y="11"/>
                      <a:pt x="60" y="21"/>
                    </a:cubicBezTo>
                    <a:cubicBezTo>
                      <a:pt x="47" y="30"/>
                      <a:pt x="26" y="41"/>
                      <a:pt x="2" y="41"/>
                    </a:cubicBezTo>
                    <a:cubicBezTo>
                      <a:pt x="1" y="41"/>
                      <a:pt x="0" y="42"/>
                      <a:pt x="0" y="43"/>
                    </a:cubicBezTo>
                    <a:cubicBezTo>
                      <a:pt x="0" y="43"/>
                      <a:pt x="1" y="44"/>
                      <a:pt x="2" y="44"/>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26" name="Freeform 99"/>
              <p:cNvSpPr/>
              <p:nvPr/>
            </p:nvSpPr>
            <p:spPr bwMode="auto">
              <a:xfrm>
                <a:off x="1316" y="2411"/>
                <a:ext cx="120" cy="35"/>
              </a:xfrm>
              <a:custGeom>
                <a:avLst/>
                <a:gdLst>
                  <a:gd name="T0" fmla="*/ 6 w 51"/>
                  <a:gd name="T1" fmla="*/ 15 h 15"/>
                  <a:gd name="T2" fmla="*/ 51 w 51"/>
                  <a:gd name="T3" fmla="*/ 2 h 15"/>
                  <a:gd name="T4" fmla="*/ 51 w 51"/>
                  <a:gd name="T5" fmla="*/ 1 h 15"/>
                  <a:gd name="T6" fmla="*/ 49 w 51"/>
                  <a:gd name="T7" fmla="*/ 0 h 15"/>
                  <a:gd name="T8" fmla="*/ 1 w 51"/>
                  <a:gd name="T9" fmla="*/ 13 h 15"/>
                  <a:gd name="T10" fmla="*/ 0 w 51"/>
                  <a:gd name="T11" fmla="*/ 14 h 15"/>
                  <a:gd name="T12" fmla="*/ 1 w 51"/>
                  <a:gd name="T13" fmla="*/ 15 h 15"/>
                  <a:gd name="T14" fmla="*/ 6 w 51"/>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5">
                    <a:moveTo>
                      <a:pt x="6" y="15"/>
                    </a:moveTo>
                    <a:cubicBezTo>
                      <a:pt x="28" y="15"/>
                      <a:pt x="50" y="3"/>
                      <a:pt x="51" y="2"/>
                    </a:cubicBezTo>
                    <a:cubicBezTo>
                      <a:pt x="51" y="2"/>
                      <a:pt x="51" y="1"/>
                      <a:pt x="51" y="1"/>
                    </a:cubicBezTo>
                    <a:cubicBezTo>
                      <a:pt x="51" y="0"/>
                      <a:pt x="50" y="0"/>
                      <a:pt x="49" y="0"/>
                    </a:cubicBezTo>
                    <a:cubicBezTo>
                      <a:pt x="49" y="1"/>
                      <a:pt x="24" y="15"/>
                      <a:pt x="1" y="13"/>
                    </a:cubicBezTo>
                    <a:cubicBezTo>
                      <a:pt x="1" y="13"/>
                      <a:pt x="0" y="13"/>
                      <a:pt x="0" y="14"/>
                    </a:cubicBezTo>
                    <a:cubicBezTo>
                      <a:pt x="0" y="14"/>
                      <a:pt x="0" y="15"/>
                      <a:pt x="1" y="15"/>
                    </a:cubicBezTo>
                    <a:cubicBezTo>
                      <a:pt x="3" y="15"/>
                      <a:pt x="5" y="15"/>
                      <a:pt x="6" y="15"/>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27" name="Freeform 100"/>
              <p:cNvSpPr/>
              <p:nvPr/>
            </p:nvSpPr>
            <p:spPr bwMode="auto">
              <a:xfrm>
                <a:off x="1278" y="2020"/>
                <a:ext cx="102" cy="69"/>
              </a:xfrm>
              <a:custGeom>
                <a:avLst/>
                <a:gdLst>
                  <a:gd name="T0" fmla="*/ 42 w 43"/>
                  <a:gd name="T1" fmla="*/ 29 h 29"/>
                  <a:gd name="T2" fmla="*/ 43 w 43"/>
                  <a:gd name="T3" fmla="*/ 28 h 29"/>
                  <a:gd name="T4" fmla="*/ 42 w 43"/>
                  <a:gd name="T5" fmla="*/ 27 h 29"/>
                  <a:gd name="T6" fmla="*/ 2 w 43"/>
                  <a:gd name="T7" fmla="*/ 1 h 29"/>
                  <a:gd name="T8" fmla="*/ 1 w 43"/>
                  <a:gd name="T9" fmla="*/ 1 h 29"/>
                  <a:gd name="T10" fmla="*/ 0 w 43"/>
                  <a:gd name="T11" fmla="*/ 2 h 29"/>
                  <a:gd name="T12" fmla="*/ 41 w 43"/>
                  <a:gd name="T13" fmla="*/ 29 h 29"/>
                  <a:gd name="T14" fmla="*/ 42 w 43"/>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9">
                    <a:moveTo>
                      <a:pt x="42" y="29"/>
                    </a:moveTo>
                    <a:cubicBezTo>
                      <a:pt x="42" y="29"/>
                      <a:pt x="43" y="29"/>
                      <a:pt x="43" y="28"/>
                    </a:cubicBezTo>
                    <a:cubicBezTo>
                      <a:pt x="43" y="27"/>
                      <a:pt x="42" y="27"/>
                      <a:pt x="42" y="27"/>
                    </a:cubicBezTo>
                    <a:cubicBezTo>
                      <a:pt x="11" y="21"/>
                      <a:pt x="2" y="1"/>
                      <a:pt x="2" y="1"/>
                    </a:cubicBezTo>
                    <a:cubicBezTo>
                      <a:pt x="2" y="1"/>
                      <a:pt x="1" y="0"/>
                      <a:pt x="1" y="1"/>
                    </a:cubicBezTo>
                    <a:cubicBezTo>
                      <a:pt x="0" y="1"/>
                      <a:pt x="0" y="2"/>
                      <a:pt x="0" y="2"/>
                    </a:cubicBezTo>
                    <a:cubicBezTo>
                      <a:pt x="0" y="3"/>
                      <a:pt x="10" y="23"/>
                      <a:pt x="41" y="29"/>
                    </a:cubicBezTo>
                    <a:lnTo>
                      <a:pt x="42" y="29"/>
                    </a:ln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28" name="Freeform 101"/>
              <p:cNvSpPr/>
              <p:nvPr/>
            </p:nvSpPr>
            <p:spPr bwMode="auto">
              <a:xfrm>
                <a:off x="1280" y="1947"/>
                <a:ext cx="175" cy="104"/>
              </a:xfrm>
              <a:custGeom>
                <a:avLst/>
                <a:gdLst>
                  <a:gd name="T0" fmla="*/ 0 w 74"/>
                  <a:gd name="T1" fmla="*/ 12 h 44"/>
                  <a:gd name="T2" fmla="*/ 39 w 74"/>
                  <a:gd name="T3" fmla="*/ 41 h 44"/>
                  <a:gd name="T4" fmla="*/ 74 w 74"/>
                  <a:gd name="T5" fmla="*/ 13 h 44"/>
                  <a:gd name="T6" fmla="*/ 49 w 74"/>
                  <a:gd name="T7" fmla="*/ 0 h 44"/>
                  <a:gd name="T8" fmla="*/ 36 w 74"/>
                  <a:gd name="T9" fmla="*/ 3 h 44"/>
                  <a:gd name="T10" fmla="*/ 35 w 74"/>
                  <a:gd name="T11" fmla="*/ 3 h 44"/>
                  <a:gd name="T12" fmla="*/ 35 w 74"/>
                  <a:gd name="T13" fmla="*/ 3 h 44"/>
                  <a:gd name="T14" fmla="*/ 22 w 74"/>
                  <a:gd name="T15" fmla="*/ 0 h 44"/>
                  <a:gd name="T16" fmla="*/ 0 w 74"/>
                  <a:gd name="T17"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4">
                    <a:moveTo>
                      <a:pt x="0" y="12"/>
                    </a:moveTo>
                    <a:cubicBezTo>
                      <a:pt x="6" y="25"/>
                      <a:pt x="20" y="44"/>
                      <a:pt x="39" y="41"/>
                    </a:cubicBezTo>
                    <a:cubicBezTo>
                      <a:pt x="58" y="37"/>
                      <a:pt x="67" y="23"/>
                      <a:pt x="74" y="13"/>
                    </a:cubicBezTo>
                    <a:cubicBezTo>
                      <a:pt x="64" y="8"/>
                      <a:pt x="54" y="3"/>
                      <a:pt x="49" y="0"/>
                    </a:cubicBezTo>
                    <a:cubicBezTo>
                      <a:pt x="44" y="2"/>
                      <a:pt x="40" y="3"/>
                      <a:pt x="36" y="3"/>
                    </a:cubicBezTo>
                    <a:cubicBezTo>
                      <a:pt x="35" y="3"/>
                      <a:pt x="35" y="3"/>
                      <a:pt x="35" y="3"/>
                    </a:cubicBezTo>
                    <a:cubicBezTo>
                      <a:pt x="35" y="3"/>
                      <a:pt x="35" y="3"/>
                      <a:pt x="35" y="3"/>
                    </a:cubicBezTo>
                    <a:cubicBezTo>
                      <a:pt x="31" y="3"/>
                      <a:pt x="27" y="2"/>
                      <a:pt x="22" y="0"/>
                    </a:cubicBezTo>
                    <a:cubicBezTo>
                      <a:pt x="17" y="3"/>
                      <a:pt x="9" y="7"/>
                      <a:pt x="0" y="12"/>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29" name="Freeform 102"/>
              <p:cNvSpPr/>
              <p:nvPr/>
            </p:nvSpPr>
            <p:spPr bwMode="auto">
              <a:xfrm>
                <a:off x="1318" y="1947"/>
                <a:ext cx="97" cy="56"/>
              </a:xfrm>
              <a:custGeom>
                <a:avLst/>
                <a:gdLst>
                  <a:gd name="T0" fmla="*/ 17 w 41"/>
                  <a:gd name="T1" fmla="*/ 23 h 24"/>
                  <a:gd name="T2" fmla="*/ 41 w 41"/>
                  <a:gd name="T3" fmla="*/ 3 h 24"/>
                  <a:gd name="T4" fmla="*/ 40 w 41"/>
                  <a:gd name="T5" fmla="*/ 2 h 24"/>
                  <a:gd name="T6" fmla="*/ 39 w 41"/>
                  <a:gd name="T7" fmla="*/ 3 h 24"/>
                  <a:gd name="T8" fmla="*/ 16 w 41"/>
                  <a:gd name="T9" fmla="*/ 21 h 24"/>
                  <a:gd name="T10" fmla="*/ 2 w 41"/>
                  <a:gd name="T11" fmla="*/ 1 h 24"/>
                  <a:gd name="T12" fmla="*/ 2 w 41"/>
                  <a:gd name="T13" fmla="*/ 1 h 24"/>
                  <a:gd name="T14" fmla="*/ 1 w 41"/>
                  <a:gd name="T15" fmla="*/ 1 h 24"/>
                  <a:gd name="T16" fmla="*/ 16 w 41"/>
                  <a:gd name="T17" fmla="*/ 23 h 24"/>
                  <a:gd name="T18" fmla="*/ 17 w 41"/>
                  <a:gd name="T19"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
                    <a:moveTo>
                      <a:pt x="17" y="23"/>
                    </a:moveTo>
                    <a:cubicBezTo>
                      <a:pt x="34" y="24"/>
                      <a:pt x="41" y="3"/>
                      <a:pt x="41" y="3"/>
                    </a:cubicBezTo>
                    <a:cubicBezTo>
                      <a:pt x="41" y="3"/>
                      <a:pt x="41" y="2"/>
                      <a:pt x="40" y="2"/>
                    </a:cubicBezTo>
                    <a:cubicBezTo>
                      <a:pt x="40" y="2"/>
                      <a:pt x="39" y="2"/>
                      <a:pt x="39" y="3"/>
                    </a:cubicBezTo>
                    <a:cubicBezTo>
                      <a:pt x="39" y="4"/>
                      <a:pt x="33" y="23"/>
                      <a:pt x="16" y="21"/>
                    </a:cubicBezTo>
                    <a:cubicBezTo>
                      <a:pt x="1" y="19"/>
                      <a:pt x="2" y="2"/>
                      <a:pt x="2" y="1"/>
                    </a:cubicBezTo>
                    <a:cubicBezTo>
                      <a:pt x="2" y="1"/>
                      <a:pt x="2" y="1"/>
                      <a:pt x="2" y="1"/>
                    </a:cubicBezTo>
                    <a:cubicBezTo>
                      <a:pt x="1" y="0"/>
                      <a:pt x="1" y="1"/>
                      <a:pt x="1" y="1"/>
                    </a:cubicBezTo>
                    <a:cubicBezTo>
                      <a:pt x="1" y="2"/>
                      <a:pt x="0" y="20"/>
                      <a:pt x="16" y="23"/>
                    </a:cubicBezTo>
                    <a:cubicBezTo>
                      <a:pt x="16" y="23"/>
                      <a:pt x="17" y="23"/>
                      <a:pt x="17"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30" name="Freeform 103"/>
              <p:cNvSpPr/>
              <p:nvPr/>
            </p:nvSpPr>
            <p:spPr bwMode="auto">
              <a:xfrm>
                <a:off x="1235" y="1686"/>
                <a:ext cx="242" cy="156"/>
              </a:xfrm>
              <a:custGeom>
                <a:avLst/>
                <a:gdLst>
                  <a:gd name="T0" fmla="*/ 87 w 102"/>
                  <a:gd name="T1" fmla="*/ 62 h 66"/>
                  <a:gd name="T2" fmla="*/ 90 w 102"/>
                  <a:gd name="T3" fmla="*/ 19 h 66"/>
                  <a:gd name="T4" fmla="*/ 45 w 102"/>
                  <a:gd name="T5" fmla="*/ 3 h 66"/>
                  <a:gd name="T6" fmla="*/ 24 w 102"/>
                  <a:gd name="T7" fmla="*/ 66 h 66"/>
                  <a:gd name="T8" fmla="*/ 87 w 102"/>
                  <a:gd name="T9" fmla="*/ 62 h 66"/>
                </a:gdLst>
                <a:ahLst/>
                <a:cxnLst>
                  <a:cxn ang="0">
                    <a:pos x="T0" y="T1"/>
                  </a:cxn>
                  <a:cxn ang="0">
                    <a:pos x="T2" y="T3"/>
                  </a:cxn>
                  <a:cxn ang="0">
                    <a:pos x="T4" y="T5"/>
                  </a:cxn>
                  <a:cxn ang="0">
                    <a:pos x="T6" y="T7"/>
                  </a:cxn>
                  <a:cxn ang="0">
                    <a:pos x="T8" y="T9"/>
                  </a:cxn>
                </a:cxnLst>
                <a:rect l="0" t="0" r="r" b="b"/>
                <a:pathLst>
                  <a:path w="102" h="66">
                    <a:moveTo>
                      <a:pt x="87" y="62"/>
                    </a:moveTo>
                    <a:cubicBezTo>
                      <a:pt x="87" y="62"/>
                      <a:pt x="102" y="38"/>
                      <a:pt x="90" y="19"/>
                    </a:cubicBezTo>
                    <a:cubicBezTo>
                      <a:pt x="78" y="0"/>
                      <a:pt x="52" y="2"/>
                      <a:pt x="45" y="3"/>
                    </a:cubicBezTo>
                    <a:cubicBezTo>
                      <a:pt x="39" y="5"/>
                      <a:pt x="0" y="23"/>
                      <a:pt x="24" y="66"/>
                    </a:cubicBezTo>
                    <a:lnTo>
                      <a:pt x="87" y="62"/>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31" name="Freeform 104"/>
              <p:cNvSpPr/>
              <p:nvPr/>
            </p:nvSpPr>
            <p:spPr bwMode="auto">
              <a:xfrm>
                <a:off x="1432" y="1800"/>
                <a:ext cx="40" cy="73"/>
              </a:xfrm>
              <a:custGeom>
                <a:avLst/>
                <a:gdLst>
                  <a:gd name="T0" fmla="*/ 2 w 17"/>
                  <a:gd name="T1" fmla="*/ 7 h 31"/>
                  <a:gd name="T2" fmla="*/ 12 w 17"/>
                  <a:gd name="T3" fmla="*/ 6 h 31"/>
                  <a:gd name="T4" fmla="*/ 0 w 17"/>
                  <a:gd name="T5" fmla="*/ 27 h 31"/>
                  <a:gd name="T6" fmla="*/ 2 w 17"/>
                  <a:gd name="T7" fmla="*/ 7 h 31"/>
                </a:gdLst>
                <a:ahLst/>
                <a:cxnLst>
                  <a:cxn ang="0">
                    <a:pos x="T0" y="T1"/>
                  </a:cxn>
                  <a:cxn ang="0">
                    <a:pos x="T2" y="T3"/>
                  </a:cxn>
                  <a:cxn ang="0">
                    <a:pos x="T4" y="T5"/>
                  </a:cxn>
                  <a:cxn ang="0">
                    <a:pos x="T6" y="T7"/>
                  </a:cxn>
                </a:cxnLst>
                <a:rect l="0" t="0" r="r" b="b"/>
                <a:pathLst>
                  <a:path w="17" h="31">
                    <a:moveTo>
                      <a:pt x="2" y="7"/>
                    </a:moveTo>
                    <a:cubicBezTo>
                      <a:pt x="2" y="7"/>
                      <a:pt x="8" y="0"/>
                      <a:pt x="12" y="6"/>
                    </a:cubicBezTo>
                    <a:cubicBezTo>
                      <a:pt x="17" y="12"/>
                      <a:pt x="10" y="31"/>
                      <a:pt x="0" y="27"/>
                    </a:cubicBezTo>
                    <a:lnTo>
                      <a:pt x="2" y="7"/>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32" name="Freeform 105"/>
              <p:cNvSpPr/>
              <p:nvPr/>
            </p:nvSpPr>
            <p:spPr bwMode="auto">
              <a:xfrm>
                <a:off x="1434" y="1823"/>
                <a:ext cx="24" cy="26"/>
              </a:xfrm>
              <a:custGeom>
                <a:avLst/>
                <a:gdLst>
                  <a:gd name="T0" fmla="*/ 1 w 10"/>
                  <a:gd name="T1" fmla="*/ 11 h 11"/>
                  <a:gd name="T2" fmla="*/ 2 w 10"/>
                  <a:gd name="T3" fmla="*/ 10 h 11"/>
                  <a:gd name="T4" fmla="*/ 10 w 10"/>
                  <a:gd name="T5" fmla="*/ 2 h 11"/>
                  <a:gd name="T6" fmla="*/ 10 w 10"/>
                  <a:gd name="T7" fmla="*/ 1 h 11"/>
                  <a:gd name="T8" fmla="*/ 9 w 10"/>
                  <a:gd name="T9" fmla="*/ 0 h 11"/>
                  <a:gd name="T10" fmla="*/ 0 w 10"/>
                  <a:gd name="T11" fmla="*/ 10 h 11"/>
                  <a:gd name="T12" fmla="*/ 1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 y="11"/>
                    </a:moveTo>
                    <a:cubicBezTo>
                      <a:pt x="2" y="11"/>
                      <a:pt x="2" y="11"/>
                      <a:pt x="2" y="10"/>
                    </a:cubicBezTo>
                    <a:cubicBezTo>
                      <a:pt x="4" y="4"/>
                      <a:pt x="10" y="2"/>
                      <a:pt x="10" y="2"/>
                    </a:cubicBezTo>
                    <a:cubicBezTo>
                      <a:pt x="10" y="2"/>
                      <a:pt x="10" y="1"/>
                      <a:pt x="10" y="1"/>
                    </a:cubicBezTo>
                    <a:cubicBezTo>
                      <a:pt x="10" y="0"/>
                      <a:pt x="10" y="0"/>
                      <a:pt x="9" y="0"/>
                    </a:cubicBezTo>
                    <a:cubicBezTo>
                      <a:pt x="9" y="0"/>
                      <a:pt x="2" y="3"/>
                      <a:pt x="0" y="10"/>
                    </a:cubicBezTo>
                    <a:cubicBezTo>
                      <a:pt x="0" y="10"/>
                      <a:pt x="0" y="11"/>
                      <a:pt x="1" y="11"/>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33" name="Freeform 106"/>
              <p:cNvSpPr/>
              <p:nvPr/>
            </p:nvSpPr>
            <p:spPr bwMode="auto">
              <a:xfrm>
                <a:off x="1441" y="1833"/>
                <a:ext cx="12" cy="9"/>
              </a:xfrm>
              <a:custGeom>
                <a:avLst/>
                <a:gdLst>
                  <a:gd name="T0" fmla="*/ 4 w 5"/>
                  <a:gd name="T1" fmla="*/ 4 h 4"/>
                  <a:gd name="T2" fmla="*/ 5 w 5"/>
                  <a:gd name="T3" fmla="*/ 4 h 4"/>
                  <a:gd name="T4" fmla="*/ 5 w 5"/>
                  <a:gd name="T5" fmla="*/ 3 h 4"/>
                  <a:gd name="T6" fmla="*/ 2 w 5"/>
                  <a:gd name="T7" fmla="*/ 0 h 4"/>
                  <a:gd name="T8" fmla="*/ 0 w 5"/>
                  <a:gd name="T9" fmla="*/ 0 h 4"/>
                  <a:gd name="T10" fmla="*/ 1 w 5"/>
                  <a:gd name="T11" fmla="*/ 2 h 4"/>
                  <a:gd name="T12" fmla="*/ 3 w 5"/>
                  <a:gd name="T13" fmla="*/ 4 h 4"/>
                  <a:gd name="T14" fmla="*/ 4 w 5"/>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4"/>
                    </a:moveTo>
                    <a:cubicBezTo>
                      <a:pt x="5" y="4"/>
                      <a:pt x="5" y="4"/>
                      <a:pt x="5" y="4"/>
                    </a:cubicBezTo>
                    <a:cubicBezTo>
                      <a:pt x="5" y="4"/>
                      <a:pt x="5" y="3"/>
                      <a:pt x="5" y="3"/>
                    </a:cubicBezTo>
                    <a:cubicBezTo>
                      <a:pt x="5" y="3"/>
                      <a:pt x="4" y="1"/>
                      <a:pt x="2" y="0"/>
                    </a:cubicBezTo>
                    <a:cubicBezTo>
                      <a:pt x="1" y="0"/>
                      <a:pt x="1" y="0"/>
                      <a:pt x="0" y="0"/>
                    </a:cubicBezTo>
                    <a:cubicBezTo>
                      <a:pt x="0" y="1"/>
                      <a:pt x="0" y="1"/>
                      <a:pt x="1" y="2"/>
                    </a:cubicBezTo>
                    <a:cubicBezTo>
                      <a:pt x="3" y="2"/>
                      <a:pt x="3" y="4"/>
                      <a:pt x="3" y="4"/>
                    </a:cubicBezTo>
                    <a:lnTo>
                      <a:pt x="4" y="4"/>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34" name="Freeform 107"/>
              <p:cNvSpPr/>
              <p:nvPr/>
            </p:nvSpPr>
            <p:spPr bwMode="auto">
              <a:xfrm>
                <a:off x="1261" y="1800"/>
                <a:ext cx="38" cy="73"/>
              </a:xfrm>
              <a:custGeom>
                <a:avLst/>
                <a:gdLst>
                  <a:gd name="T0" fmla="*/ 14 w 16"/>
                  <a:gd name="T1" fmla="*/ 7 h 31"/>
                  <a:gd name="T2" fmla="*/ 4 w 16"/>
                  <a:gd name="T3" fmla="*/ 6 h 31"/>
                  <a:gd name="T4" fmla="*/ 16 w 16"/>
                  <a:gd name="T5" fmla="*/ 27 h 31"/>
                  <a:gd name="T6" fmla="*/ 14 w 16"/>
                  <a:gd name="T7" fmla="*/ 7 h 31"/>
                </a:gdLst>
                <a:ahLst/>
                <a:cxnLst>
                  <a:cxn ang="0">
                    <a:pos x="T0" y="T1"/>
                  </a:cxn>
                  <a:cxn ang="0">
                    <a:pos x="T2" y="T3"/>
                  </a:cxn>
                  <a:cxn ang="0">
                    <a:pos x="T4" y="T5"/>
                  </a:cxn>
                  <a:cxn ang="0">
                    <a:pos x="T6" y="T7"/>
                  </a:cxn>
                </a:cxnLst>
                <a:rect l="0" t="0" r="r" b="b"/>
                <a:pathLst>
                  <a:path w="16" h="31">
                    <a:moveTo>
                      <a:pt x="14" y="7"/>
                    </a:moveTo>
                    <a:cubicBezTo>
                      <a:pt x="14" y="7"/>
                      <a:pt x="8" y="0"/>
                      <a:pt x="4" y="6"/>
                    </a:cubicBezTo>
                    <a:cubicBezTo>
                      <a:pt x="0" y="12"/>
                      <a:pt x="6" y="31"/>
                      <a:pt x="16" y="27"/>
                    </a:cubicBezTo>
                    <a:lnTo>
                      <a:pt x="14" y="7"/>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35" name="Freeform 108"/>
              <p:cNvSpPr/>
              <p:nvPr/>
            </p:nvSpPr>
            <p:spPr bwMode="auto">
              <a:xfrm>
                <a:off x="1273" y="1823"/>
                <a:ext cx="24" cy="26"/>
              </a:xfrm>
              <a:custGeom>
                <a:avLst/>
                <a:gdLst>
                  <a:gd name="T0" fmla="*/ 9 w 10"/>
                  <a:gd name="T1" fmla="*/ 11 h 11"/>
                  <a:gd name="T2" fmla="*/ 8 w 10"/>
                  <a:gd name="T3" fmla="*/ 10 h 11"/>
                  <a:gd name="T4" fmla="*/ 1 w 10"/>
                  <a:gd name="T5" fmla="*/ 2 h 11"/>
                  <a:gd name="T6" fmla="*/ 0 w 10"/>
                  <a:gd name="T7" fmla="*/ 1 h 11"/>
                  <a:gd name="T8" fmla="*/ 1 w 10"/>
                  <a:gd name="T9" fmla="*/ 0 h 11"/>
                  <a:gd name="T10" fmla="*/ 10 w 10"/>
                  <a:gd name="T11" fmla="*/ 10 h 11"/>
                  <a:gd name="T12" fmla="*/ 9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9" y="11"/>
                    </a:moveTo>
                    <a:cubicBezTo>
                      <a:pt x="9" y="11"/>
                      <a:pt x="8" y="11"/>
                      <a:pt x="8" y="10"/>
                    </a:cubicBezTo>
                    <a:cubicBezTo>
                      <a:pt x="7" y="4"/>
                      <a:pt x="1" y="2"/>
                      <a:pt x="1" y="2"/>
                    </a:cubicBezTo>
                    <a:cubicBezTo>
                      <a:pt x="0" y="2"/>
                      <a:pt x="0" y="1"/>
                      <a:pt x="0" y="1"/>
                    </a:cubicBezTo>
                    <a:cubicBezTo>
                      <a:pt x="0" y="0"/>
                      <a:pt x="1" y="0"/>
                      <a:pt x="1" y="0"/>
                    </a:cubicBezTo>
                    <a:cubicBezTo>
                      <a:pt x="2" y="0"/>
                      <a:pt x="8" y="3"/>
                      <a:pt x="10" y="10"/>
                    </a:cubicBezTo>
                    <a:cubicBezTo>
                      <a:pt x="10" y="10"/>
                      <a:pt x="10" y="11"/>
                      <a:pt x="9" y="11"/>
                    </a:cubicBez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36" name="Freeform 109"/>
              <p:cNvSpPr/>
              <p:nvPr/>
            </p:nvSpPr>
            <p:spPr bwMode="auto">
              <a:xfrm>
                <a:off x="1278" y="1833"/>
                <a:ext cx="12" cy="9"/>
              </a:xfrm>
              <a:custGeom>
                <a:avLst/>
                <a:gdLst>
                  <a:gd name="T0" fmla="*/ 1 w 5"/>
                  <a:gd name="T1" fmla="*/ 4 h 4"/>
                  <a:gd name="T2" fmla="*/ 1 w 5"/>
                  <a:gd name="T3" fmla="*/ 4 h 4"/>
                  <a:gd name="T4" fmla="*/ 0 w 5"/>
                  <a:gd name="T5" fmla="*/ 3 h 4"/>
                  <a:gd name="T6" fmla="*/ 4 w 5"/>
                  <a:gd name="T7" fmla="*/ 0 h 4"/>
                  <a:gd name="T8" fmla="*/ 5 w 5"/>
                  <a:gd name="T9" fmla="*/ 0 h 4"/>
                  <a:gd name="T10" fmla="*/ 4 w 5"/>
                  <a:gd name="T11" fmla="*/ 2 h 4"/>
                  <a:gd name="T12" fmla="*/ 2 w 5"/>
                  <a:gd name="T13" fmla="*/ 4 h 4"/>
                  <a:gd name="T14" fmla="*/ 1 w 5"/>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1" y="4"/>
                    </a:moveTo>
                    <a:cubicBezTo>
                      <a:pt x="1" y="4"/>
                      <a:pt x="1" y="4"/>
                      <a:pt x="1" y="4"/>
                    </a:cubicBezTo>
                    <a:cubicBezTo>
                      <a:pt x="0" y="4"/>
                      <a:pt x="0" y="3"/>
                      <a:pt x="0" y="3"/>
                    </a:cubicBezTo>
                    <a:cubicBezTo>
                      <a:pt x="0" y="3"/>
                      <a:pt x="1" y="1"/>
                      <a:pt x="4" y="0"/>
                    </a:cubicBezTo>
                    <a:cubicBezTo>
                      <a:pt x="4" y="0"/>
                      <a:pt x="5" y="0"/>
                      <a:pt x="5" y="0"/>
                    </a:cubicBezTo>
                    <a:cubicBezTo>
                      <a:pt x="5" y="1"/>
                      <a:pt x="5" y="1"/>
                      <a:pt x="4" y="2"/>
                    </a:cubicBezTo>
                    <a:cubicBezTo>
                      <a:pt x="3" y="2"/>
                      <a:pt x="2" y="4"/>
                      <a:pt x="2" y="4"/>
                    </a:cubicBezTo>
                    <a:lnTo>
                      <a:pt x="1" y="4"/>
                    </a:lnTo>
                    <a:close/>
                  </a:path>
                </a:pathLst>
              </a:custGeom>
              <a:solidFill>
                <a:srgbClr val="D65C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37" name="Freeform 110"/>
              <p:cNvSpPr/>
              <p:nvPr/>
            </p:nvSpPr>
            <p:spPr bwMode="auto">
              <a:xfrm>
                <a:off x="1332" y="1902"/>
                <a:ext cx="64" cy="68"/>
              </a:xfrm>
              <a:custGeom>
                <a:avLst/>
                <a:gdLst>
                  <a:gd name="T0" fmla="*/ 0 w 27"/>
                  <a:gd name="T1" fmla="*/ 0 h 29"/>
                  <a:gd name="T2" fmla="*/ 0 w 27"/>
                  <a:gd name="T3" fmla="*/ 19 h 29"/>
                  <a:gd name="T4" fmla="*/ 13 w 27"/>
                  <a:gd name="T5" fmla="*/ 29 h 29"/>
                  <a:gd name="T6" fmla="*/ 27 w 27"/>
                  <a:gd name="T7" fmla="*/ 21 h 29"/>
                  <a:gd name="T8" fmla="*/ 27 w 27"/>
                  <a:gd name="T9" fmla="*/ 1 h 29"/>
                  <a:gd name="T10" fmla="*/ 0 w 27"/>
                  <a:gd name="T11" fmla="*/ 0 h 29"/>
                </a:gdLst>
                <a:ahLst/>
                <a:cxnLst>
                  <a:cxn ang="0">
                    <a:pos x="T0" y="T1"/>
                  </a:cxn>
                  <a:cxn ang="0">
                    <a:pos x="T2" y="T3"/>
                  </a:cxn>
                  <a:cxn ang="0">
                    <a:pos x="T4" y="T5"/>
                  </a:cxn>
                  <a:cxn ang="0">
                    <a:pos x="T6" y="T7"/>
                  </a:cxn>
                  <a:cxn ang="0">
                    <a:pos x="T8" y="T9"/>
                  </a:cxn>
                  <a:cxn ang="0">
                    <a:pos x="T10" y="T11"/>
                  </a:cxn>
                </a:cxnLst>
                <a:rect l="0" t="0" r="r" b="b"/>
                <a:pathLst>
                  <a:path w="27" h="29">
                    <a:moveTo>
                      <a:pt x="0" y="0"/>
                    </a:moveTo>
                    <a:cubicBezTo>
                      <a:pt x="0" y="19"/>
                      <a:pt x="0" y="19"/>
                      <a:pt x="0" y="19"/>
                    </a:cubicBezTo>
                    <a:cubicBezTo>
                      <a:pt x="0" y="19"/>
                      <a:pt x="5" y="28"/>
                      <a:pt x="13" y="29"/>
                    </a:cubicBezTo>
                    <a:cubicBezTo>
                      <a:pt x="21" y="29"/>
                      <a:pt x="27" y="21"/>
                      <a:pt x="27" y="21"/>
                    </a:cubicBezTo>
                    <a:cubicBezTo>
                      <a:pt x="27" y="1"/>
                      <a:pt x="27" y="1"/>
                      <a:pt x="27" y="1"/>
                    </a:cubicBezTo>
                    <a:lnTo>
                      <a:pt x="0" y="0"/>
                    </a:ln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38" name="Freeform 111"/>
              <p:cNvSpPr/>
              <p:nvPr/>
            </p:nvSpPr>
            <p:spPr bwMode="auto">
              <a:xfrm>
                <a:off x="1332" y="1902"/>
                <a:ext cx="64" cy="35"/>
              </a:xfrm>
              <a:custGeom>
                <a:avLst/>
                <a:gdLst>
                  <a:gd name="T0" fmla="*/ 0 w 27"/>
                  <a:gd name="T1" fmla="*/ 0 h 15"/>
                  <a:gd name="T2" fmla="*/ 0 w 27"/>
                  <a:gd name="T3" fmla="*/ 8 h 15"/>
                  <a:gd name="T4" fmla="*/ 27 w 27"/>
                  <a:gd name="T5" fmla="*/ 13 h 15"/>
                  <a:gd name="T6" fmla="*/ 27 w 27"/>
                  <a:gd name="T7" fmla="*/ 1 h 15"/>
                  <a:gd name="T8" fmla="*/ 0 w 27"/>
                  <a:gd name="T9" fmla="*/ 0 h 15"/>
                </a:gdLst>
                <a:ahLst/>
                <a:cxnLst>
                  <a:cxn ang="0">
                    <a:pos x="T0" y="T1"/>
                  </a:cxn>
                  <a:cxn ang="0">
                    <a:pos x="T2" y="T3"/>
                  </a:cxn>
                  <a:cxn ang="0">
                    <a:pos x="T4" y="T5"/>
                  </a:cxn>
                  <a:cxn ang="0">
                    <a:pos x="T6" y="T7"/>
                  </a:cxn>
                  <a:cxn ang="0">
                    <a:pos x="T8" y="T9"/>
                  </a:cxn>
                </a:cxnLst>
                <a:rect l="0" t="0" r="r" b="b"/>
                <a:pathLst>
                  <a:path w="27" h="15">
                    <a:moveTo>
                      <a:pt x="0" y="0"/>
                    </a:moveTo>
                    <a:cubicBezTo>
                      <a:pt x="0" y="8"/>
                      <a:pt x="0" y="8"/>
                      <a:pt x="0" y="8"/>
                    </a:cubicBezTo>
                    <a:cubicBezTo>
                      <a:pt x="5" y="14"/>
                      <a:pt x="14" y="15"/>
                      <a:pt x="27" y="13"/>
                    </a:cubicBezTo>
                    <a:cubicBezTo>
                      <a:pt x="27" y="1"/>
                      <a:pt x="27" y="1"/>
                      <a:pt x="27" y="1"/>
                    </a:cubicBezTo>
                    <a:lnTo>
                      <a:pt x="0" y="0"/>
                    </a:ln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39" name="Freeform 112"/>
              <p:cNvSpPr/>
              <p:nvPr/>
            </p:nvSpPr>
            <p:spPr bwMode="auto">
              <a:xfrm>
                <a:off x="1285" y="1722"/>
                <a:ext cx="161" cy="222"/>
              </a:xfrm>
              <a:custGeom>
                <a:avLst/>
                <a:gdLst>
                  <a:gd name="T0" fmla="*/ 0 w 68"/>
                  <a:gd name="T1" fmla="*/ 28 h 94"/>
                  <a:gd name="T2" fmla="*/ 3 w 68"/>
                  <a:gd name="T3" fmla="*/ 51 h 94"/>
                  <a:gd name="T4" fmla="*/ 4 w 68"/>
                  <a:gd name="T5" fmla="*/ 56 h 94"/>
                  <a:gd name="T6" fmla="*/ 45 w 68"/>
                  <a:gd name="T7" fmla="*/ 84 h 94"/>
                  <a:gd name="T8" fmla="*/ 66 w 68"/>
                  <a:gd name="T9" fmla="*/ 52 h 94"/>
                  <a:gd name="T10" fmla="*/ 68 w 68"/>
                  <a:gd name="T11" fmla="*/ 26 h 94"/>
                  <a:gd name="T12" fmla="*/ 58 w 68"/>
                  <a:gd name="T13" fmla="*/ 10 h 94"/>
                  <a:gd name="T14" fmla="*/ 13 w 68"/>
                  <a:gd name="T15" fmla="*/ 8 h 94"/>
                  <a:gd name="T16" fmla="*/ 0 w 68"/>
                  <a:gd name="T17" fmla="*/ 2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4">
                    <a:moveTo>
                      <a:pt x="0" y="28"/>
                    </a:moveTo>
                    <a:cubicBezTo>
                      <a:pt x="0" y="35"/>
                      <a:pt x="1" y="44"/>
                      <a:pt x="3" y="51"/>
                    </a:cubicBezTo>
                    <a:cubicBezTo>
                      <a:pt x="3" y="53"/>
                      <a:pt x="3" y="55"/>
                      <a:pt x="4" y="56"/>
                    </a:cubicBezTo>
                    <a:cubicBezTo>
                      <a:pt x="8" y="70"/>
                      <a:pt x="18" y="94"/>
                      <a:pt x="45" y="84"/>
                    </a:cubicBezTo>
                    <a:cubicBezTo>
                      <a:pt x="57" y="80"/>
                      <a:pt x="63" y="66"/>
                      <a:pt x="66" y="52"/>
                    </a:cubicBezTo>
                    <a:cubicBezTo>
                      <a:pt x="67" y="43"/>
                      <a:pt x="68" y="33"/>
                      <a:pt x="68" y="26"/>
                    </a:cubicBezTo>
                    <a:cubicBezTo>
                      <a:pt x="67" y="20"/>
                      <a:pt x="64" y="13"/>
                      <a:pt x="58" y="10"/>
                    </a:cubicBezTo>
                    <a:cubicBezTo>
                      <a:pt x="41" y="0"/>
                      <a:pt x="24" y="4"/>
                      <a:pt x="13" y="8"/>
                    </a:cubicBezTo>
                    <a:cubicBezTo>
                      <a:pt x="5" y="11"/>
                      <a:pt x="0" y="19"/>
                      <a:pt x="0" y="28"/>
                    </a:cubicBezTo>
                    <a:close/>
                  </a:path>
                </a:pathLst>
              </a:custGeom>
              <a:solidFill>
                <a:srgbClr val="FDA8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40" name="Freeform 113"/>
              <p:cNvSpPr/>
              <p:nvPr/>
            </p:nvSpPr>
            <p:spPr bwMode="auto">
              <a:xfrm>
                <a:off x="1268" y="1695"/>
                <a:ext cx="116" cy="166"/>
              </a:xfrm>
              <a:custGeom>
                <a:avLst/>
                <a:gdLst>
                  <a:gd name="T0" fmla="*/ 49 w 49"/>
                  <a:gd name="T1" fmla="*/ 12 h 70"/>
                  <a:gd name="T2" fmla="*/ 7 w 49"/>
                  <a:gd name="T3" fmla="*/ 49 h 70"/>
                  <a:gd name="T4" fmla="*/ 49 w 49"/>
                  <a:gd name="T5" fmla="*/ 12 h 70"/>
                </a:gdLst>
                <a:ahLst/>
                <a:cxnLst>
                  <a:cxn ang="0">
                    <a:pos x="T0" y="T1"/>
                  </a:cxn>
                  <a:cxn ang="0">
                    <a:pos x="T2" y="T3"/>
                  </a:cxn>
                  <a:cxn ang="0">
                    <a:pos x="T4" y="T5"/>
                  </a:cxn>
                </a:cxnLst>
                <a:rect l="0" t="0" r="r" b="b"/>
                <a:pathLst>
                  <a:path w="49" h="70">
                    <a:moveTo>
                      <a:pt x="49" y="12"/>
                    </a:moveTo>
                    <a:cubicBezTo>
                      <a:pt x="49" y="12"/>
                      <a:pt x="12" y="70"/>
                      <a:pt x="7" y="49"/>
                    </a:cubicBezTo>
                    <a:cubicBezTo>
                      <a:pt x="0" y="18"/>
                      <a:pt x="22" y="0"/>
                      <a:pt x="49" y="12"/>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41" name="Freeform 114"/>
              <p:cNvSpPr/>
              <p:nvPr/>
            </p:nvSpPr>
            <p:spPr bwMode="auto">
              <a:xfrm>
                <a:off x="1368" y="1724"/>
                <a:ext cx="106" cy="83"/>
              </a:xfrm>
              <a:custGeom>
                <a:avLst/>
                <a:gdLst>
                  <a:gd name="T0" fmla="*/ 8 w 45"/>
                  <a:gd name="T1" fmla="*/ 0 h 35"/>
                  <a:gd name="T2" fmla="*/ 33 w 45"/>
                  <a:gd name="T3" fmla="*/ 31 h 35"/>
                  <a:gd name="T4" fmla="*/ 0 w 45"/>
                  <a:gd name="T5" fmla="*/ 5 h 35"/>
                  <a:gd name="T6" fmla="*/ 8 w 45"/>
                  <a:gd name="T7" fmla="*/ 0 h 35"/>
                </a:gdLst>
                <a:ahLst/>
                <a:cxnLst>
                  <a:cxn ang="0">
                    <a:pos x="T0" y="T1"/>
                  </a:cxn>
                  <a:cxn ang="0">
                    <a:pos x="T2" y="T3"/>
                  </a:cxn>
                  <a:cxn ang="0">
                    <a:pos x="T4" y="T5"/>
                  </a:cxn>
                  <a:cxn ang="0">
                    <a:pos x="T6" y="T7"/>
                  </a:cxn>
                </a:cxnLst>
                <a:rect l="0" t="0" r="r" b="b"/>
                <a:pathLst>
                  <a:path w="45" h="35">
                    <a:moveTo>
                      <a:pt x="8" y="0"/>
                    </a:moveTo>
                    <a:cubicBezTo>
                      <a:pt x="32" y="0"/>
                      <a:pt x="45" y="28"/>
                      <a:pt x="33" y="31"/>
                    </a:cubicBezTo>
                    <a:cubicBezTo>
                      <a:pt x="18" y="35"/>
                      <a:pt x="4" y="13"/>
                      <a:pt x="0" y="5"/>
                    </a:cubicBezTo>
                    <a:cubicBezTo>
                      <a:pt x="3" y="4"/>
                      <a:pt x="5" y="2"/>
                      <a:pt x="8" y="0"/>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42" name="Oval 115"/>
              <p:cNvSpPr>
                <a:spLocks noChangeArrowheads="1"/>
              </p:cNvSpPr>
              <p:nvPr/>
            </p:nvSpPr>
            <p:spPr bwMode="auto">
              <a:xfrm>
                <a:off x="1283" y="1636"/>
                <a:ext cx="113" cy="114"/>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43" name="Freeform 116"/>
              <p:cNvSpPr/>
              <p:nvPr/>
            </p:nvSpPr>
            <p:spPr bwMode="auto">
              <a:xfrm>
                <a:off x="1429" y="1790"/>
                <a:ext cx="19" cy="83"/>
              </a:xfrm>
              <a:custGeom>
                <a:avLst/>
                <a:gdLst>
                  <a:gd name="T0" fmla="*/ 2 w 8"/>
                  <a:gd name="T1" fmla="*/ 0 h 35"/>
                  <a:gd name="T2" fmla="*/ 3 w 8"/>
                  <a:gd name="T3" fmla="*/ 12 h 35"/>
                  <a:gd name="T4" fmla="*/ 3 w 8"/>
                  <a:gd name="T5" fmla="*/ 35 h 35"/>
                  <a:gd name="T6" fmla="*/ 7 w 8"/>
                  <a:gd name="T7" fmla="*/ 20 h 35"/>
                  <a:gd name="T8" fmla="*/ 7 w 8"/>
                  <a:gd name="T9" fmla="*/ 0 h 35"/>
                  <a:gd name="T10" fmla="*/ 2 w 8"/>
                  <a:gd name="T11" fmla="*/ 0 h 35"/>
                </a:gdLst>
                <a:ahLst/>
                <a:cxnLst>
                  <a:cxn ang="0">
                    <a:pos x="T0" y="T1"/>
                  </a:cxn>
                  <a:cxn ang="0">
                    <a:pos x="T2" y="T3"/>
                  </a:cxn>
                  <a:cxn ang="0">
                    <a:pos x="T4" y="T5"/>
                  </a:cxn>
                  <a:cxn ang="0">
                    <a:pos x="T6" y="T7"/>
                  </a:cxn>
                  <a:cxn ang="0">
                    <a:pos x="T8" y="T9"/>
                  </a:cxn>
                  <a:cxn ang="0">
                    <a:pos x="T10" y="T11"/>
                  </a:cxn>
                </a:cxnLst>
                <a:rect l="0" t="0" r="r" b="b"/>
                <a:pathLst>
                  <a:path w="8" h="35">
                    <a:moveTo>
                      <a:pt x="2" y="0"/>
                    </a:moveTo>
                    <a:cubicBezTo>
                      <a:pt x="2" y="0"/>
                      <a:pt x="0" y="8"/>
                      <a:pt x="3" y="12"/>
                    </a:cubicBezTo>
                    <a:cubicBezTo>
                      <a:pt x="6" y="17"/>
                      <a:pt x="4" y="26"/>
                      <a:pt x="3" y="35"/>
                    </a:cubicBezTo>
                    <a:cubicBezTo>
                      <a:pt x="3" y="35"/>
                      <a:pt x="7" y="30"/>
                      <a:pt x="7" y="20"/>
                    </a:cubicBezTo>
                    <a:cubicBezTo>
                      <a:pt x="8" y="11"/>
                      <a:pt x="6" y="3"/>
                      <a:pt x="7" y="0"/>
                    </a:cubicBezTo>
                    <a:lnTo>
                      <a:pt x="2" y="0"/>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44" name="Freeform 117"/>
              <p:cNvSpPr/>
              <p:nvPr/>
            </p:nvSpPr>
            <p:spPr bwMode="auto">
              <a:xfrm>
                <a:off x="1287" y="1790"/>
                <a:ext cx="17" cy="83"/>
              </a:xfrm>
              <a:custGeom>
                <a:avLst/>
                <a:gdLst>
                  <a:gd name="T0" fmla="*/ 5 w 7"/>
                  <a:gd name="T1" fmla="*/ 0 h 35"/>
                  <a:gd name="T2" fmla="*/ 4 w 7"/>
                  <a:gd name="T3" fmla="*/ 12 h 35"/>
                  <a:gd name="T4" fmla="*/ 4 w 7"/>
                  <a:gd name="T5" fmla="*/ 35 h 35"/>
                  <a:gd name="T6" fmla="*/ 0 w 7"/>
                  <a:gd name="T7" fmla="*/ 20 h 35"/>
                  <a:gd name="T8" fmla="*/ 0 w 7"/>
                  <a:gd name="T9" fmla="*/ 0 h 35"/>
                  <a:gd name="T10" fmla="*/ 5 w 7"/>
                  <a:gd name="T11" fmla="*/ 0 h 35"/>
                </a:gdLst>
                <a:ahLst/>
                <a:cxnLst>
                  <a:cxn ang="0">
                    <a:pos x="T0" y="T1"/>
                  </a:cxn>
                  <a:cxn ang="0">
                    <a:pos x="T2" y="T3"/>
                  </a:cxn>
                  <a:cxn ang="0">
                    <a:pos x="T4" y="T5"/>
                  </a:cxn>
                  <a:cxn ang="0">
                    <a:pos x="T6" y="T7"/>
                  </a:cxn>
                  <a:cxn ang="0">
                    <a:pos x="T8" y="T9"/>
                  </a:cxn>
                  <a:cxn ang="0">
                    <a:pos x="T10" y="T11"/>
                  </a:cxn>
                </a:cxnLst>
                <a:rect l="0" t="0" r="r" b="b"/>
                <a:pathLst>
                  <a:path w="7" h="35">
                    <a:moveTo>
                      <a:pt x="5" y="0"/>
                    </a:moveTo>
                    <a:cubicBezTo>
                      <a:pt x="5" y="0"/>
                      <a:pt x="7" y="8"/>
                      <a:pt x="4" y="12"/>
                    </a:cubicBezTo>
                    <a:cubicBezTo>
                      <a:pt x="2" y="17"/>
                      <a:pt x="3" y="26"/>
                      <a:pt x="4" y="35"/>
                    </a:cubicBezTo>
                    <a:cubicBezTo>
                      <a:pt x="4" y="35"/>
                      <a:pt x="0" y="30"/>
                      <a:pt x="0" y="20"/>
                    </a:cubicBezTo>
                    <a:cubicBezTo>
                      <a:pt x="0" y="11"/>
                      <a:pt x="1" y="3"/>
                      <a:pt x="0" y="0"/>
                    </a:cubicBezTo>
                    <a:lnTo>
                      <a:pt x="5" y="0"/>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45" name="Oval 118"/>
              <p:cNvSpPr>
                <a:spLocks noChangeArrowheads="1"/>
              </p:cNvSpPr>
              <p:nvPr/>
            </p:nvSpPr>
            <p:spPr bwMode="auto">
              <a:xfrm>
                <a:off x="1394" y="1812"/>
                <a:ext cx="12" cy="16"/>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46" name="Oval 119"/>
              <p:cNvSpPr>
                <a:spLocks noChangeArrowheads="1"/>
              </p:cNvSpPr>
              <p:nvPr/>
            </p:nvSpPr>
            <p:spPr bwMode="auto">
              <a:xfrm>
                <a:off x="1328" y="1812"/>
                <a:ext cx="9" cy="16"/>
              </a:xfrm>
              <a:prstGeom prst="ellipse">
                <a:avLst/>
              </a:pr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47" name="Freeform 120"/>
              <p:cNvSpPr/>
              <p:nvPr/>
            </p:nvSpPr>
            <p:spPr bwMode="auto">
              <a:xfrm>
                <a:off x="1382" y="1790"/>
                <a:ext cx="38" cy="12"/>
              </a:xfrm>
              <a:custGeom>
                <a:avLst/>
                <a:gdLst>
                  <a:gd name="T0" fmla="*/ 12 w 16"/>
                  <a:gd name="T1" fmla="*/ 2 h 5"/>
                  <a:gd name="T2" fmla="*/ 2 w 16"/>
                  <a:gd name="T3" fmla="*/ 0 h 5"/>
                  <a:gd name="T4" fmla="*/ 1 w 16"/>
                  <a:gd name="T5" fmla="*/ 2 h 5"/>
                  <a:gd name="T6" fmla="*/ 1 w 16"/>
                  <a:gd name="T7" fmla="*/ 2 h 5"/>
                  <a:gd name="T8" fmla="*/ 2 w 16"/>
                  <a:gd name="T9" fmla="*/ 4 h 5"/>
                  <a:gd name="T10" fmla="*/ 16 w 16"/>
                  <a:gd name="T11" fmla="*/ 5 h 5"/>
                  <a:gd name="T12" fmla="*/ 15 w 16"/>
                  <a:gd name="T13" fmla="*/ 3 h 5"/>
                  <a:gd name="T14" fmla="*/ 12 w 16"/>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
                    <a:moveTo>
                      <a:pt x="12" y="2"/>
                    </a:moveTo>
                    <a:cubicBezTo>
                      <a:pt x="10" y="1"/>
                      <a:pt x="6" y="0"/>
                      <a:pt x="2" y="0"/>
                    </a:cubicBezTo>
                    <a:cubicBezTo>
                      <a:pt x="1" y="0"/>
                      <a:pt x="0" y="1"/>
                      <a:pt x="1" y="2"/>
                    </a:cubicBezTo>
                    <a:cubicBezTo>
                      <a:pt x="1" y="2"/>
                      <a:pt x="1" y="2"/>
                      <a:pt x="1" y="2"/>
                    </a:cubicBezTo>
                    <a:cubicBezTo>
                      <a:pt x="1" y="3"/>
                      <a:pt x="2" y="4"/>
                      <a:pt x="2" y="4"/>
                    </a:cubicBezTo>
                    <a:cubicBezTo>
                      <a:pt x="5" y="4"/>
                      <a:pt x="13" y="4"/>
                      <a:pt x="16" y="5"/>
                    </a:cubicBezTo>
                    <a:cubicBezTo>
                      <a:pt x="16" y="5"/>
                      <a:pt x="16" y="4"/>
                      <a:pt x="15" y="3"/>
                    </a:cubicBezTo>
                    <a:cubicBezTo>
                      <a:pt x="14" y="3"/>
                      <a:pt x="13" y="2"/>
                      <a:pt x="12" y="2"/>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48" name="Freeform 121"/>
              <p:cNvSpPr/>
              <p:nvPr/>
            </p:nvSpPr>
            <p:spPr bwMode="auto">
              <a:xfrm>
                <a:off x="1313" y="1790"/>
                <a:ext cx="38" cy="12"/>
              </a:xfrm>
              <a:custGeom>
                <a:avLst/>
                <a:gdLst>
                  <a:gd name="T0" fmla="*/ 4 w 16"/>
                  <a:gd name="T1" fmla="*/ 2 h 5"/>
                  <a:gd name="T2" fmla="*/ 14 w 16"/>
                  <a:gd name="T3" fmla="*/ 0 h 5"/>
                  <a:gd name="T4" fmla="*/ 16 w 16"/>
                  <a:gd name="T5" fmla="*/ 2 h 5"/>
                  <a:gd name="T6" fmla="*/ 16 w 16"/>
                  <a:gd name="T7" fmla="*/ 2 h 5"/>
                  <a:gd name="T8" fmla="*/ 14 w 16"/>
                  <a:gd name="T9" fmla="*/ 4 h 5"/>
                  <a:gd name="T10" fmla="*/ 0 w 16"/>
                  <a:gd name="T11" fmla="*/ 5 h 5"/>
                  <a:gd name="T12" fmla="*/ 1 w 16"/>
                  <a:gd name="T13" fmla="*/ 4 h 5"/>
                  <a:gd name="T14" fmla="*/ 4 w 16"/>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
                    <a:moveTo>
                      <a:pt x="4" y="2"/>
                    </a:moveTo>
                    <a:cubicBezTo>
                      <a:pt x="6" y="1"/>
                      <a:pt x="10" y="0"/>
                      <a:pt x="14" y="0"/>
                    </a:cubicBezTo>
                    <a:cubicBezTo>
                      <a:pt x="15" y="0"/>
                      <a:pt x="16" y="1"/>
                      <a:pt x="16" y="2"/>
                    </a:cubicBezTo>
                    <a:cubicBezTo>
                      <a:pt x="16" y="2"/>
                      <a:pt x="16" y="2"/>
                      <a:pt x="16" y="2"/>
                    </a:cubicBezTo>
                    <a:cubicBezTo>
                      <a:pt x="15" y="3"/>
                      <a:pt x="15" y="4"/>
                      <a:pt x="14" y="4"/>
                    </a:cubicBezTo>
                    <a:cubicBezTo>
                      <a:pt x="11" y="4"/>
                      <a:pt x="4" y="4"/>
                      <a:pt x="0" y="5"/>
                    </a:cubicBezTo>
                    <a:cubicBezTo>
                      <a:pt x="0" y="5"/>
                      <a:pt x="1" y="4"/>
                      <a:pt x="1" y="4"/>
                    </a:cubicBezTo>
                    <a:cubicBezTo>
                      <a:pt x="2" y="3"/>
                      <a:pt x="3" y="2"/>
                      <a:pt x="4" y="2"/>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49" name="Freeform 122"/>
              <p:cNvSpPr/>
              <p:nvPr/>
            </p:nvSpPr>
            <p:spPr bwMode="auto">
              <a:xfrm>
                <a:off x="1356" y="1819"/>
                <a:ext cx="17" cy="40"/>
              </a:xfrm>
              <a:custGeom>
                <a:avLst/>
                <a:gdLst>
                  <a:gd name="T0" fmla="*/ 4 w 7"/>
                  <a:gd name="T1" fmla="*/ 17 h 17"/>
                  <a:gd name="T2" fmla="*/ 6 w 7"/>
                  <a:gd name="T3" fmla="*/ 17 h 17"/>
                  <a:gd name="T4" fmla="*/ 7 w 7"/>
                  <a:gd name="T5" fmla="*/ 14 h 17"/>
                  <a:gd name="T6" fmla="*/ 7 w 7"/>
                  <a:gd name="T7" fmla="*/ 0 h 17"/>
                  <a:gd name="T8" fmla="*/ 6 w 7"/>
                  <a:gd name="T9" fmla="*/ 0 h 17"/>
                  <a:gd name="T10" fmla="*/ 5 w 7"/>
                  <a:gd name="T11" fmla="*/ 1 h 17"/>
                  <a:gd name="T12" fmla="*/ 5 w 7"/>
                  <a:gd name="T13" fmla="*/ 14 h 17"/>
                  <a:gd name="T14" fmla="*/ 5 w 7"/>
                  <a:gd name="T15" fmla="*/ 15 h 17"/>
                  <a:gd name="T16" fmla="*/ 1 w 7"/>
                  <a:gd name="T17" fmla="*/ 15 h 17"/>
                  <a:gd name="T18" fmla="*/ 0 w 7"/>
                  <a:gd name="T19" fmla="*/ 15 h 17"/>
                  <a:gd name="T20" fmla="*/ 1 w 7"/>
                  <a:gd name="T21" fmla="*/ 16 h 17"/>
                  <a:gd name="T22" fmla="*/ 4 w 7"/>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7">
                    <a:moveTo>
                      <a:pt x="4" y="17"/>
                    </a:moveTo>
                    <a:cubicBezTo>
                      <a:pt x="5" y="17"/>
                      <a:pt x="5" y="17"/>
                      <a:pt x="6" y="17"/>
                    </a:cubicBezTo>
                    <a:cubicBezTo>
                      <a:pt x="6" y="16"/>
                      <a:pt x="7" y="16"/>
                      <a:pt x="7" y="14"/>
                    </a:cubicBezTo>
                    <a:cubicBezTo>
                      <a:pt x="7" y="11"/>
                      <a:pt x="7" y="1"/>
                      <a:pt x="7" y="0"/>
                    </a:cubicBezTo>
                    <a:cubicBezTo>
                      <a:pt x="7" y="0"/>
                      <a:pt x="6" y="0"/>
                      <a:pt x="6" y="0"/>
                    </a:cubicBezTo>
                    <a:cubicBezTo>
                      <a:pt x="5" y="0"/>
                      <a:pt x="5" y="0"/>
                      <a:pt x="5" y="1"/>
                    </a:cubicBezTo>
                    <a:cubicBezTo>
                      <a:pt x="5" y="1"/>
                      <a:pt x="6" y="11"/>
                      <a:pt x="5" y="14"/>
                    </a:cubicBezTo>
                    <a:cubicBezTo>
                      <a:pt x="5" y="15"/>
                      <a:pt x="5" y="15"/>
                      <a:pt x="5" y="15"/>
                    </a:cubicBezTo>
                    <a:cubicBezTo>
                      <a:pt x="4" y="16"/>
                      <a:pt x="2" y="15"/>
                      <a:pt x="1" y="15"/>
                    </a:cubicBezTo>
                    <a:cubicBezTo>
                      <a:pt x="1" y="15"/>
                      <a:pt x="0" y="15"/>
                      <a:pt x="0" y="15"/>
                    </a:cubicBezTo>
                    <a:cubicBezTo>
                      <a:pt x="0" y="16"/>
                      <a:pt x="0" y="16"/>
                      <a:pt x="1" y="16"/>
                    </a:cubicBezTo>
                    <a:cubicBezTo>
                      <a:pt x="1" y="16"/>
                      <a:pt x="2" y="17"/>
                      <a:pt x="4" y="17"/>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50" name="Freeform 123"/>
              <p:cNvSpPr/>
              <p:nvPr/>
            </p:nvSpPr>
            <p:spPr bwMode="auto">
              <a:xfrm>
                <a:off x="1342" y="1873"/>
                <a:ext cx="49" cy="21"/>
              </a:xfrm>
              <a:custGeom>
                <a:avLst/>
                <a:gdLst>
                  <a:gd name="T0" fmla="*/ 21 w 21"/>
                  <a:gd name="T1" fmla="*/ 0 h 9"/>
                  <a:gd name="T2" fmla="*/ 11 w 21"/>
                  <a:gd name="T3" fmla="*/ 9 h 9"/>
                  <a:gd name="T4" fmla="*/ 0 w 21"/>
                  <a:gd name="T5" fmla="*/ 0 h 9"/>
                  <a:gd name="T6" fmla="*/ 21 w 21"/>
                  <a:gd name="T7" fmla="*/ 0 h 9"/>
                </a:gdLst>
                <a:ahLst/>
                <a:cxnLst>
                  <a:cxn ang="0">
                    <a:pos x="T0" y="T1"/>
                  </a:cxn>
                  <a:cxn ang="0">
                    <a:pos x="T2" y="T3"/>
                  </a:cxn>
                  <a:cxn ang="0">
                    <a:pos x="T4" y="T5"/>
                  </a:cxn>
                  <a:cxn ang="0">
                    <a:pos x="T6" y="T7"/>
                  </a:cxn>
                </a:cxnLst>
                <a:rect l="0" t="0" r="r" b="b"/>
                <a:pathLst>
                  <a:path w="21" h="9">
                    <a:moveTo>
                      <a:pt x="21" y="0"/>
                    </a:moveTo>
                    <a:cubicBezTo>
                      <a:pt x="21" y="3"/>
                      <a:pt x="18" y="9"/>
                      <a:pt x="11" y="9"/>
                    </a:cubicBezTo>
                    <a:cubicBezTo>
                      <a:pt x="3" y="9"/>
                      <a:pt x="1" y="4"/>
                      <a:pt x="0" y="0"/>
                    </a:cubicBezTo>
                    <a:lnTo>
                      <a:pt x="21" y="0"/>
                    </a:lnTo>
                    <a:close/>
                  </a:path>
                </a:pathLst>
              </a:custGeom>
              <a:solidFill>
                <a:srgbClr val="F6F6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51" name="Freeform 124"/>
              <p:cNvSpPr/>
              <p:nvPr/>
            </p:nvSpPr>
            <p:spPr bwMode="auto">
              <a:xfrm>
                <a:off x="1356" y="1902"/>
                <a:ext cx="24" cy="7"/>
              </a:xfrm>
              <a:custGeom>
                <a:avLst/>
                <a:gdLst>
                  <a:gd name="T0" fmla="*/ 5 w 10"/>
                  <a:gd name="T1" fmla="*/ 3 h 3"/>
                  <a:gd name="T2" fmla="*/ 9 w 10"/>
                  <a:gd name="T3" fmla="*/ 1 h 3"/>
                  <a:gd name="T4" fmla="*/ 9 w 10"/>
                  <a:gd name="T5" fmla="*/ 0 h 3"/>
                  <a:gd name="T6" fmla="*/ 8 w 10"/>
                  <a:gd name="T7" fmla="*/ 0 h 3"/>
                  <a:gd name="T8" fmla="*/ 5 w 10"/>
                  <a:gd name="T9" fmla="*/ 1 h 3"/>
                  <a:gd name="T10" fmla="*/ 1 w 10"/>
                  <a:gd name="T11" fmla="*/ 0 h 3"/>
                  <a:gd name="T12" fmla="*/ 0 w 10"/>
                  <a:gd name="T13" fmla="*/ 0 h 3"/>
                  <a:gd name="T14" fmla="*/ 0 w 10"/>
                  <a:gd name="T15" fmla="*/ 1 h 3"/>
                  <a:gd name="T16" fmla="*/ 5 w 10"/>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
                    <a:moveTo>
                      <a:pt x="5" y="3"/>
                    </a:moveTo>
                    <a:cubicBezTo>
                      <a:pt x="7" y="3"/>
                      <a:pt x="9" y="1"/>
                      <a:pt x="9" y="1"/>
                    </a:cubicBezTo>
                    <a:cubicBezTo>
                      <a:pt x="9" y="1"/>
                      <a:pt x="10" y="1"/>
                      <a:pt x="9" y="0"/>
                    </a:cubicBezTo>
                    <a:cubicBezTo>
                      <a:pt x="9" y="0"/>
                      <a:pt x="8" y="0"/>
                      <a:pt x="8" y="0"/>
                    </a:cubicBezTo>
                    <a:cubicBezTo>
                      <a:pt x="8" y="0"/>
                      <a:pt x="6" y="1"/>
                      <a:pt x="5" y="1"/>
                    </a:cubicBezTo>
                    <a:cubicBezTo>
                      <a:pt x="3" y="1"/>
                      <a:pt x="1" y="0"/>
                      <a:pt x="1" y="0"/>
                    </a:cubicBezTo>
                    <a:cubicBezTo>
                      <a:pt x="1" y="0"/>
                      <a:pt x="0" y="0"/>
                      <a:pt x="0" y="0"/>
                    </a:cubicBezTo>
                    <a:cubicBezTo>
                      <a:pt x="0" y="1"/>
                      <a:pt x="0" y="1"/>
                      <a:pt x="0" y="1"/>
                    </a:cubicBezTo>
                    <a:cubicBezTo>
                      <a:pt x="1" y="1"/>
                      <a:pt x="3" y="3"/>
                      <a:pt x="5" y="3"/>
                    </a:cubicBezTo>
                    <a:close/>
                  </a:path>
                </a:pathLst>
              </a:custGeom>
              <a:solidFill>
                <a:srgbClr val="FD89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52" name="Freeform 125"/>
              <p:cNvSpPr/>
              <p:nvPr/>
            </p:nvSpPr>
            <p:spPr bwMode="auto">
              <a:xfrm>
                <a:off x="2620" y="2548"/>
                <a:ext cx="152" cy="100"/>
              </a:xfrm>
              <a:custGeom>
                <a:avLst/>
                <a:gdLst>
                  <a:gd name="T0" fmla="*/ 14 w 64"/>
                  <a:gd name="T1" fmla="*/ 39 h 42"/>
                  <a:gd name="T2" fmla="*/ 26 w 64"/>
                  <a:gd name="T3" fmla="*/ 33 h 42"/>
                  <a:gd name="T4" fmla="*/ 26 w 64"/>
                  <a:gd name="T5" fmla="*/ 33 h 42"/>
                  <a:gd name="T6" fmla="*/ 6 w 64"/>
                  <a:gd name="T7" fmla="*/ 33 h 42"/>
                  <a:gd name="T8" fmla="*/ 25 w 64"/>
                  <a:gd name="T9" fmla="*/ 27 h 42"/>
                  <a:gd name="T10" fmla="*/ 25 w 64"/>
                  <a:gd name="T11" fmla="*/ 26 h 42"/>
                  <a:gd name="T12" fmla="*/ 2 w 64"/>
                  <a:gd name="T13" fmla="*/ 25 h 42"/>
                  <a:gd name="T14" fmla="*/ 25 w 64"/>
                  <a:gd name="T15" fmla="*/ 20 h 42"/>
                  <a:gd name="T16" fmla="*/ 25 w 64"/>
                  <a:gd name="T17" fmla="*/ 19 h 42"/>
                  <a:gd name="T18" fmla="*/ 5 w 64"/>
                  <a:gd name="T19" fmla="*/ 16 h 42"/>
                  <a:gd name="T20" fmla="*/ 28 w 64"/>
                  <a:gd name="T21" fmla="*/ 12 h 42"/>
                  <a:gd name="T22" fmla="*/ 36 w 64"/>
                  <a:gd name="T23" fmla="*/ 11 h 42"/>
                  <a:gd name="T24" fmla="*/ 30 w 64"/>
                  <a:gd name="T25" fmla="*/ 6 h 42"/>
                  <a:gd name="T26" fmla="*/ 29 w 64"/>
                  <a:gd name="T27" fmla="*/ 1 h 42"/>
                  <a:gd name="T28" fmla="*/ 50 w 64"/>
                  <a:gd name="T29" fmla="*/ 5 h 42"/>
                  <a:gd name="T30" fmla="*/ 62 w 64"/>
                  <a:gd name="T31" fmla="*/ 10 h 42"/>
                  <a:gd name="T32" fmla="*/ 64 w 64"/>
                  <a:gd name="T33" fmla="*/ 26 h 42"/>
                  <a:gd name="T34" fmla="*/ 30 w 64"/>
                  <a:gd name="T35" fmla="*/ 38 h 42"/>
                  <a:gd name="T36" fmla="*/ 30 w 64"/>
                  <a:gd name="T37" fmla="*/ 38 h 42"/>
                  <a:gd name="T38" fmla="*/ 14 w 64"/>
                  <a:gd name="T39"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42">
                    <a:moveTo>
                      <a:pt x="14" y="39"/>
                    </a:moveTo>
                    <a:cubicBezTo>
                      <a:pt x="15" y="37"/>
                      <a:pt x="21" y="35"/>
                      <a:pt x="26" y="33"/>
                    </a:cubicBezTo>
                    <a:cubicBezTo>
                      <a:pt x="26" y="33"/>
                      <a:pt x="26" y="33"/>
                      <a:pt x="26" y="33"/>
                    </a:cubicBezTo>
                    <a:cubicBezTo>
                      <a:pt x="18" y="34"/>
                      <a:pt x="5" y="37"/>
                      <a:pt x="6" y="33"/>
                    </a:cubicBezTo>
                    <a:cubicBezTo>
                      <a:pt x="7" y="30"/>
                      <a:pt x="18" y="28"/>
                      <a:pt x="25" y="27"/>
                    </a:cubicBezTo>
                    <a:cubicBezTo>
                      <a:pt x="25" y="27"/>
                      <a:pt x="25" y="26"/>
                      <a:pt x="25" y="26"/>
                    </a:cubicBezTo>
                    <a:cubicBezTo>
                      <a:pt x="17" y="27"/>
                      <a:pt x="0" y="29"/>
                      <a:pt x="2" y="25"/>
                    </a:cubicBezTo>
                    <a:cubicBezTo>
                      <a:pt x="3" y="22"/>
                      <a:pt x="17" y="20"/>
                      <a:pt x="25" y="20"/>
                    </a:cubicBezTo>
                    <a:cubicBezTo>
                      <a:pt x="25" y="19"/>
                      <a:pt x="25" y="19"/>
                      <a:pt x="25" y="19"/>
                    </a:cubicBezTo>
                    <a:cubicBezTo>
                      <a:pt x="18" y="19"/>
                      <a:pt x="4" y="20"/>
                      <a:pt x="5" y="16"/>
                    </a:cubicBezTo>
                    <a:cubicBezTo>
                      <a:pt x="7" y="12"/>
                      <a:pt x="28" y="12"/>
                      <a:pt x="28" y="12"/>
                    </a:cubicBezTo>
                    <a:cubicBezTo>
                      <a:pt x="36" y="11"/>
                      <a:pt x="36" y="11"/>
                      <a:pt x="36" y="11"/>
                    </a:cubicBezTo>
                    <a:cubicBezTo>
                      <a:pt x="36" y="11"/>
                      <a:pt x="36" y="8"/>
                      <a:pt x="30" y="6"/>
                    </a:cubicBezTo>
                    <a:cubicBezTo>
                      <a:pt x="25" y="4"/>
                      <a:pt x="22" y="0"/>
                      <a:pt x="29" y="1"/>
                    </a:cubicBezTo>
                    <a:cubicBezTo>
                      <a:pt x="37" y="1"/>
                      <a:pt x="45" y="4"/>
                      <a:pt x="50" y="5"/>
                    </a:cubicBezTo>
                    <a:cubicBezTo>
                      <a:pt x="56" y="5"/>
                      <a:pt x="62" y="10"/>
                      <a:pt x="62" y="10"/>
                    </a:cubicBezTo>
                    <a:cubicBezTo>
                      <a:pt x="64" y="26"/>
                      <a:pt x="64" y="26"/>
                      <a:pt x="64" y="26"/>
                    </a:cubicBezTo>
                    <a:cubicBezTo>
                      <a:pt x="64" y="26"/>
                      <a:pt x="43" y="39"/>
                      <a:pt x="30" y="38"/>
                    </a:cubicBezTo>
                    <a:cubicBezTo>
                      <a:pt x="30" y="38"/>
                      <a:pt x="30" y="38"/>
                      <a:pt x="30" y="38"/>
                    </a:cubicBezTo>
                    <a:cubicBezTo>
                      <a:pt x="23" y="40"/>
                      <a:pt x="14" y="42"/>
                      <a:pt x="14" y="39"/>
                    </a:cubicBezTo>
                    <a:close/>
                  </a:path>
                </a:pathLst>
              </a:custGeom>
              <a:solidFill>
                <a:srgbClr val="F7AD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53" name="Freeform 126"/>
              <p:cNvSpPr/>
              <p:nvPr/>
            </p:nvSpPr>
            <p:spPr bwMode="auto">
              <a:xfrm>
                <a:off x="2736" y="2794"/>
                <a:ext cx="57" cy="69"/>
              </a:xfrm>
              <a:custGeom>
                <a:avLst/>
                <a:gdLst>
                  <a:gd name="T0" fmla="*/ 6 w 24"/>
                  <a:gd name="T1" fmla="*/ 2 h 29"/>
                  <a:gd name="T2" fmla="*/ 0 w 24"/>
                  <a:gd name="T3" fmla="*/ 29 h 29"/>
                  <a:gd name="T4" fmla="*/ 24 w 24"/>
                  <a:gd name="T5" fmla="*/ 12 h 29"/>
                  <a:gd name="T6" fmla="*/ 15 w 24"/>
                  <a:gd name="T7" fmla="*/ 3 h 29"/>
                  <a:gd name="T8" fmla="*/ 6 w 24"/>
                  <a:gd name="T9" fmla="*/ 2 h 29"/>
                </a:gdLst>
                <a:ahLst/>
                <a:cxnLst>
                  <a:cxn ang="0">
                    <a:pos x="T0" y="T1"/>
                  </a:cxn>
                  <a:cxn ang="0">
                    <a:pos x="T2" y="T3"/>
                  </a:cxn>
                  <a:cxn ang="0">
                    <a:pos x="T4" y="T5"/>
                  </a:cxn>
                  <a:cxn ang="0">
                    <a:pos x="T6" y="T7"/>
                  </a:cxn>
                  <a:cxn ang="0">
                    <a:pos x="T8" y="T9"/>
                  </a:cxn>
                </a:cxnLst>
                <a:rect l="0" t="0" r="r" b="b"/>
                <a:pathLst>
                  <a:path w="24" h="29">
                    <a:moveTo>
                      <a:pt x="6" y="2"/>
                    </a:moveTo>
                    <a:cubicBezTo>
                      <a:pt x="3" y="13"/>
                      <a:pt x="2" y="15"/>
                      <a:pt x="0" y="29"/>
                    </a:cubicBezTo>
                    <a:cubicBezTo>
                      <a:pt x="6" y="22"/>
                      <a:pt x="24" y="12"/>
                      <a:pt x="24" y="12"/>
                    </a:cubicBezTo>
                    <a:cubicBezTo>
                      <a:pt x="15" y="3"/>
                      <a:pt x="15" y="3"/>
                      <a:pt x="15" y="3"/>
                    </a:cubicBezTo>
                    <a:cubicBezTo>
                      <a:pt x="15" y="3"/>
                      <a:pt x="10" y="0"/>
                      <a:pt x="6" y="2"/>
                    </a:cubicBezTo>
                    <a:close/>
                  </a:path>
                </a:pathLst>
              </a:custGeom>
              <a:solidFill>
                <a:srgbClr val="F7AD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54" name="Freeform 127"/>
              <p:cNvSpPr/>
              <p:nvPr/>
            </p:nvSpPr>
            <p:spPr bwMode="auto">
              <a:xfrm>
                <a:off x="2746" y="2354"/>
                <a:ext cx="282" cy="476"/>
              </a:xfrm>
              <a:custGeom>
                <a:avLst/>
                <a:gdLst>
                  <a:gd name="T0" fmla="*/ 77 w 119"/>
                  <a:gd name="T1" fmla="*/ 12 h 201"/>
                  <a:gd name="T2" fmla="*/ 68 w 119"/>
                  <a:gd name="T3" fmla="*/ 112 h 201"/>
                  <a:gd name="T4" fmla="*/ 4 w 119"/>
                  <a:gd name="T5" fmla="*/ 186 h 201"/>
                  <a:gd name="T6" fmla="*/ 21 w 119"/>
                  <a:gd name="T7" fmla="*/ 201 h 201"/>
                  <a:gd name="T8" fmla="*/ 93 w 119"/>
                  <a:gd name="T9" fmla="*/ 134 h 201"/>
                  <a:gd name="T10" fmla="*/ 112 w 119"/>
                  <a:gd name="T11" fmla="*/ 67 h 201"/>
                  <a:gd name="T12" fmla="*/ 115 w 119"/>
                  <a:gd name="T13" fmla="*/ 18 h 201"/>
                  <a:gd name="T14" fmla="*/ 77 w 119"/>
                  <a:gd name="T15" fmla="*/ 12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1">
                    <a:moveTo>
                      <a:pt x="77" y="12"/>
                    </a:moveTo>
                    <a:cubicBezTo>
                      <a:pt x="81" y="35"/>
                      <a:pt x="75" y="100"/>
                      <a:pt x="68" y="112"/>
                    </a:cubicBezTo>
                    <a:cubicBezTo>
                      <a:pt x="58" y="128"/>
                      <a:pt x="22" y="167"/>
                      <a:pt x="4" y="186"/>
                    </a:cubicBezTo>
                    <a:cubicBezTo>
                      <a:pt x="0" y="190"/>
                      <a:pt x="21" y="201"/>
                      <a:pt x="21" y="201"/>
                    </a:cubicBezTo>
                    <a:cubicBezTo>
                      <a:pt x="21" y="201"/>
                      <a:pt x="76" y="160"/>
                      <a:pt x="93" y="134"/>
                    </a:cubicBezTo>
                    <a:cubicBezTo>
                      <a:pt x="98" y="126"/>
                      <a:pt x="106" y="105"/>
                      <a:pt x="112" y="67"/>
                    </a:cubicBezTo>
                    <a:cubicBezTo>
                      <a:pt x="114" y="55"/>
                      <a:pt x="119" y="32"/>
                      <a:pt x="115" y="18"/>
                    </a:cubicBezTo>
                    <a:cubicBezTo>
                      <a:pt x="110" y="3"/>
                      <a:pt x="90" y="0"/>
                      <a:pt x="77" y="12"/>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55" name="Freeform 128"/>
              <p:cNvSpPr/>
              <p:nvPr/>
            </p:nvSpPr>
            <p:spPr bwMode="auto">
              <a:xfrm>
                <a:off x="2919" y="3268"/>
                <a:ext cx="54" cy="66"/>
              </a:xfrm>
              <a:custGeom>
                <a:avLst/>
                <a:gdLst>
                  <a:gd name="T0" fmla="*/ 22 w 23"/>
                  <a:gd name="T1" fmla="*/ 0 h 28"/>
                  <a:gd name="T2" fmla="*/ 23 w 23"/>
                  <a:gd name="T3" fmla="*/ 24 h 28"/>
                  <a:gd name="T4" fmla="*/ 5 w 23"/>
                  <a:gd name="T5" fmla="*/ 26 h 28"/>
                  <a:gd name="T6" fmla="*/ 0 w 23"/>
                  <a:gd name="T7" fmla="*/ 0 h 28"/>
                  <a:gd name="T8" fmla="*/ 22 w 23"/>
                  <a:gd name="T9" fmla="*/ 0 h 28"/>
                </a:gdLst>
                <a:ahLst/>
                <a:cxnLst>
                  <a:cxn ang="0">
                    <a:pos x="T0" y="T1"/>
                  </a:cxn>
                  <a:cxn ang="0">
                    <a:pos x="T2" y="T3"/>
                  </a:cxn>
                  <a:cxn ang="0">
                    <a:pos x="T4" y="T5"/>
                  </a:cxn>
                  <a:cxn ang="0">
                    <a:pos x="T6" y="T7"/>
                  </a:cxn>
                  <a:cxn ang="0">
                    <a:pos x="T8" y="T9"/>
                  </a:cxn>
                </a:cxnLst>
                <a:rect l="0" t="0" r="r" b="b"/>
                <a:pathLst>
                  <a:path w="23" h="28">
                    <a:moveTo>
                      <a:pt x="22" y="0"/>
                    </a:moveTo>
                    <a:cubicBezTo>
                      <a:pt x="23" y="24"/>
                      <a:pt x="23" y="24"/>
                      <a:pt x="23" y="24"/>
                    </a:cubicBezTo>
                    <a:cubicBezTo>
                      <a:pt x="23" y="24"/>
                      <a:pt x="17" y="28"/>
                      <a:pt x="5" y="26"/>
                    </a:cubicBezTo>
                    <a:cubicBezTo>
                      <a:pt x="0" y="0"/>
                      <a:pt x="0" y="0"/>
                      <a:pt x="0" y="0"/>
                    </a:cubicBezTo>
                    <a:lnTo>
                      <a:pt x="22" y="0"/>
                    </a:lnTo>
                    <a:close/>
                  </a:path>
                </a:pathLst>
              </a:custGeom>
              <a:solidFill>
                <a:srgbClr val="F7AD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56" name="Freeform 129"/>
              <p:cNvSpPr/>
              <p:nvPr/>
            </p:nvSpPr>
            <p:spPr bwMode="auto">
              <a:xfrm>
                <a:off x="2803" y="3308"/>
                <a:ext cx="184" cy="88"/>
              </a:xfrm>
              <a:custGeom>
                <a:avLst/>
                <a:gdLst>
                  <a:gd name="T0" fmla="*/ 56 w 78"/>
                  <a:gd name="T1" fmla="*/ 6 h 37"/>
                  <a:gd name="T2" fmla="*/ 49 w 78"/>
                  <a:gd name="T3" fmla="*/ 0 h 37"/>
                  <a:gd name="T4" fmla="*/ 9 w 78"/>
                  <a:gd name="T5" fmla="*/ 22 h 37"/>
                  <a:gd name="T6" fmla="*/ 4 w 78"/>
                  <a:gd name="T7" fmla="*/ 36 h 37"/>
                  <a:gd name="T8" fmla="*/ 75 w 78"/>
                  <a:gd name="T9" fmla="*/ 37 h 37"/>
                  <a:gd name="T10" fmla="*/ 76 w 78"/>
                  <a:gd name="T11" fmla="*/ 7 h 37"/>
                  <a:gd name="T12" fmla="*/ 56 w 78"/>
                  <a:gd name="T13" fmla="*/ 6 h 37"/>
                </a:gdLst>
                <a:ahLst/>
                <a:cxnLst>
                  <a:cxn ang="0">
                    <a:pos x="T0" y="T1"/>
                  </a:cxn>
                  <a:cxn ang="0">
                    <a:pos x="T2" y="T3"/>
                  </a:cxn>
                  <a:cxn ang="0">
                    <a:pos x="T4" y="T5"/>
                  </a:cxn>
                  <a:cxn ang="0">
                    <a:pos x="T6" y="T7"/>
                  </a:cxn>
                  <a:cxn ang="0">
                    <a:pos x="T8" y="T9"/>
                  </a:cxn>
                  <a:cxn ang="0">
                    <a:pos x="T10" y="T11"/>
                  </a:cxn>
                  <a:cxn ang="0">
                    <a:pos x="T12" y="T13"/>
                  </a:cxn>
                </a:cxnLst>
                <a:rect l="0" t="0" r="r" b="b"/>
                <a:pathLst>
                  <a:path w="78" h="37">
                    <a:moveTo>
                      <a:pt x="56" y="6"/>
                    </a:moveTo>
                    <a:cubicBezTo>
                      <a:pt x="56" y="6"/>
                      <a:pt x="52" y="0"/>
                      <a:pt x="49" y="0"/>
                    </a:cubicBezTo>
                    <a:cubicBezTo>
                      <a:pt x="45" y="0"/>
                      <a:pt x="18" y="20"/>
                      <a:pt x="9" y="22"/>
                    </a:cubicBezTo>
                    <a:cubicBezTo>
                      <a:pt x="0" y="23"/>
                      <a:pt x="0" y="34"/>
                      <a:pt x="4" y="36"/>
                    </a:cubicBezTo>
                    <a:cubicBezTo>
                      <a:pt x="8" y="37"/>
                      <a:pt x="75" y="37"/>
                      <a:pt x="75" y="37"/>
                    </a:cubicBezTo>
                    <a:cubicBezTo>
                      <a:pt x="75" y="37"/>
                      <a:pt x="78" y="13"/>
                      <a:pt x="76" y="7"/>
                    </a:cubicBezTo>
                    <a:cubicBezTo>
                      <a:pt x="74" y="0"/>
                      <a:pt x="63" y="7"/>
                      <a:pt x="56" y="6"/>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57" name="Freeform 130"/>
              <p:cNvSpPr/>
              <p:nvPr/>
            </p:nvSpPr>
            <p:spPr bwMode="auto">
              <a:xfrm>
                <a:off x="2803" y="2752"/>
                <a:ext cx="428" cy="535"/>
              </a:xfrm>
              <a:custGeom>
                <a:avLst/>
                <a:gdLst>
                  <a:gd name="T0" fmla="*/ 46 w 181"/>
                  <a:gd name="T1" fmla="*/ 224 h 226"/>
                  <a:gd name="T2" fmla="*/ 66 w 181"/>
                  <a:gd name="T3" fmla="*/ 223 h 226"/>
                  <a:gd name="T4" fmla="*/ 69 w 181"/>
                  <a:gd name="T5" fmla="*/ 222 h 226"/>
                  <a:gd name="T6" fmla="*/ 75 w 181"/>
                  <a:gd name="T7" fmla="*/ 218 h 226"/>
                  <a:gd name="T8" fmla="*/ 77 w 181"/>
                  <a:gd name="T9" fmla="*/ 127 h 226"/>
                  <a:gd name="T10" fmla="*/ 69 w 181"/>
                  <a:gd name="T11" fmla="*/ 61 h 226"/>
                  <a:gd name="T12" fmla="*/ 181 w 181"/>
                  <a:gd name="T13" fmla="*/ 54 h 226"/>
                  <a:gd name="T14" fmla="*/ 138 w 181"/>
                  <a:gd name="T15" fmla="*/ 12 h 226"/>
                  <a:gd name="T16" fmla="*/ 12 w 181"/>
                  <a:gd name="T17" fmla="*/ 33 h 226"/>
                  <a:gd name="T18" fmla="*/ 46 w 181"/>
                  <a:gd name="T19" fmla="*/ 22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226">
                    <a:moveTo>
                      <a:pt x="46" y="224"/>
                    </a:moveTo>
                    <a:cubicBezTo>
                      <a:pt x="52" y="226"/>
                      <a:pt x="60" y="225"/>
                      <a:pt x="66" y="223"/>
                    </a:cubicBezTo>
                    <a:cubicBezTo>
                      <a:pt x="67" y="222"/>
                      <a:pt x="68" y="222"/>
                      <a:pt x="69" y="222"/>
                    </a:cubicBezTo>
                    <a:cubicBezTo>
                      <a:pt x="71" y="220"/>
                      <a:pt x="74" y="219"/>
                      <a:pt x="75" y="218"/>
                    </a:cubicBezTo>
                    <a:cubicBezTo>
                      <a:pt x="75" y="218"/>
                      <a:pt x="84" y="194"/>
                      <a:pt x="77" y="127"/>
                    </a:cubicBezTo>
                    <a:cubicBezTo>
                      <a:pt x="76" y="118"/>
                      <a:pt x="78" y="98"/>
                      <a:pt x="69" y="61"/>
                    </a:cubicBezTo>
                    <a:cubicBezTo>
                      <a:pt x="112" y="72"/>
                      <a:pt x="149" y="67"/>
                      <a:pt x="181" y="54"/>
                    </a:cubicBezTo>
                    <a:cubicBezTo>
                      <a:pt x="138" y="12"/>
                      <a:pt x="138" y="12"/>
                      <a:pt x="138" y="12"/>
                    </a:cubicBezTo>
                    <a:cubicBezTo>
                      <a:pt x="138" y="12"/>
                      <a:pt x="29" y="0"/>
                      <a:pt x="12" y="33"/>
                    </a:cubicBezTo>
                    <a:cubicBezTo>
                      <a:pt x="0" y="56"/>
                      <a:pt x="46" y="224"/>
                      <a:pt x="46" y="224"/>
                    </a:cubicBezTo>
                    <a:close/>
                  </a:path>
                </a:pathLst>
              </a:custGeom>
              <a:solidFill>
                <a:srgbClr val="001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58" name="Freeform 131"/>
              <p:cNvSpPr/>
              <p:nvPr/>
            </p:nvSpPr>
            <p:spPr bwMode="auto">
              <a:xfrm>
                <a:off x="2902" y="3249"/>
                <a:ext cx="85" cy="40"/>
              </a:xfrm>
              <a:custGeom>
                <a:avLst/>
                <a:gdLst>
                  <a:gd name="T0" fmla="*/ 85 w 85"/>
                  <a:gd name="T1" fmla="*/ 0 h 40"/>
                  <a:gd name="T2" fmla="*/ 85 w 85"/>
                  <a:gd name="T3" fmla="*/ 31 h 40"/>
                  <a:gd name="T4" fmla="*/ 7 w 85"/>
                  <a:gd name="T5" fmla="*/ 40 h 40"/>
                  <a:gd name="T6" fmla="*/ 0 w 85"/>
                  <a:gd name="T7" fmla="*/ 10 h 40"/>
                  <a:gd name="T8" fmla="*/ 85 w 85"/>
                  <a:gd name="T9" fmla="*/ 0 h 40"/>
                </a:gdLst>
                <a:ahLst/>
                <a:cxnLst>
                  <a:cxn ang="0">
                    <a:pos x="T0" y="T1"/>
                  </a:cxn>
                  <a:cxn ang="0">
                    <a:pos x="T2" y="T3"/>
                  </a:cxn>
                  <a:cxn ang="0">
                    <a:pos x="T4" y="T5"/>
                  </a:cxn>
                  <a:cxn ang="0">
                    <a:pos x="T6" y="T7"/>
                  </a:cxn>
                  <a:cxn ang="0">
                    <a:pos x="T8" y="T9"/>
                  </a:cxn>
                </a:cxnLst>
                <a:rect l="0" t="0" r="r" b="b"/>
                <a:pathLst>
                  <a:path w="85" h="40">
                    <a:moveTo>
                      <a:pt x="85" y="0"/>
                    </a:moveTo>
                    <a:lnTo>
                      <a:pt x="85" y="31"/>
                    </a:lnTo>
                    <a:lnTo>
                      <a:pt x="7" y="40"/>
                    </a:lnTo>
                    <a:lnTo>
                      <a:pt x="0" y="10"/>
                    </a:lnTo>
                    <a:lnTo>
                      <a:pt x="85" y="0"/>
                    </a:ln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59" name="Freeform 132"/>
              <p:cNvSpPr/>
              <p:nvPr/>
            </p:nvSpPr>
            <p:spPr bwMode="auto">
              <a:xfrm>
                <a:off x="3456" y="3209"/>
                <a:ext cx="78" cy="66"/>
              </a:xfrm>
              <a:custGeom>
                <a:avLst/>
                <a:gdLst>
                  <a:gd name="T0" fmla="*/ 10 w 33"/>
                  <a:gd name="T1" fmla="*/ 0 h 28"/>
                  <a:gd name="T2" fmla="*/ 32 w 33"/>
                  <a:gd name="T3" fmla="*/ 11 h 28"/>
                  <a:gd name="T4" fmla="*/ 25 w 33"/>
                  <a:gd name="T5" fmla="*/ 28 h 28"/>
                  <a:gd name="T6" fmla="*/ 0 w 33"/>
                  <a:gd name="T7" fmla="*/ 21 h 28"/>
                  <a:gd name="T8" fmla="*/ 10 w 33"/>
                  <a:gd name="T9" fmla="*/ 0 h 28"/>
                </a:gdLst>
                <a:ahLst/>
                <a:cxnLst>
                  <a:cxn ang="0">
                    <a:pos x="T0" y="T1"/>
                  </a:cxn>
                  <a:cxn ang="0">
                    <a:pos x="T2" y="T3"/>
                  </a:cxn>
                  <a:cxn ang="0">
                    <a:pos x="T4" y="T5"/>
                  </a:cxn>
                  <a:cxn ang="0">
                    <a:pos x="T6" y="T7"/>
                  </a:cxn>
                  <a:cxn ang="0">
                    <a:pos x="T8" y="T9"/>
                  </a:cxn>
                </a:cxnLst>
                <a:rect l="0" t="0" r="r" b="b"/>
                <a:pathLst>
                  <a:path w="33" h="28">
                    <a:moveTo>
                      <a:pt x="10" y="0"/>
                    </a:moveTo>
                    <a:cubicBezTo>
                      <a:pt x="32" y="11"/>
                      <a:pt x="32" y="11"/>
                      <a:pt x="32" y="11"/>
                    </a:cubicBezTo>
                    <a:cubicBezTo>
                      <a:pt x="32" y="11"/>
                      <a:pt x="33" y="19"/>
                      <a:pt x="25" y="28"/>
                    </a:cubicBezTo>
                    <a:cubicBezTo>
                      <a:pt x="0" y="21"/>
                      <a:pt x="0" y="21"/>
                      <a:pt x="0" y="21"/>
                    </a:cubicBezTo>
                    <a:lnTo>
                      <a:pt x="10" y="0"/>
                    </a:lnTo>
                    <a:close/>
                  </a:path>
                </a:pathLst>
              </a:custGeom>
              <a:solidFill>
                <a:srgbClr val="F7AD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60" name="Freeform 133"/>
              <p:cNvSpPr/>
              <p:nvPr/>
            </p:nvSpPr>
            <p:spPr bwMode="auto">
              <a:xfrm>
                <a:off x="3487" y="3226"/>
                <a:ext cx="111" cy="189"/>
              </a:xfrm>
              <a:custGeom>
                <a:avLst/>
                <a:gdLst>
                  <a:gd name="T0" fmla="*/ 10 w 47"/>
                  <a:gd name="T1" fmla="*/ 18 h 80"/>
                  <a:gd name="T2" fmla="*/ 2 w 47"/>
                  <a:gd name="T3" fmla="*/ 22 h 80"/>
                  <a:gd name="T4" fmla="*/ 3 w 47"/>
                  <a:gd name="T5" fmla="*/ 67 h 80"/>
                  <a:gd name="T6" fmla="*/ 13 w 47"/>
                  <a:gd name="T7" fmla="*/ 78 h 80"/>
                  <a:gd name="T8" fmla="*/ 47 w 47"/>
                  <a:gd name="T9" fmla="*/ 15 h 80"/>
                  <a:gd name="T10" fmla="*/ 20 w 47"/>
                  <a:gd name="T11" fmla="*/ 1 h 80"/>
                  <a:gd name="T12" fmla="*/ 10 w 47"/>
                  <a:gd name="T13" fmla="*/ 18 h 80"/>
                </a:gdLst>
                <a:ahLst/>
                <a:cxnLst>
                  <a:cxn ang="0">
                    <a:pos x="T0" y="T1"/>
                  </a:cxn>
                  <a:cxn ang="0">
                    <a:pos x="T2" y="T3"/>
                  </a:cxn>
                  <a:cxn ang="0">
                    <a:pos x="T4" y="T5"/>
                  </a:cxn>
                  <a:cxn ang="0">
                    <a:pos x="T6" y="T7"/>
                  </a:cxn>
                  <a:cxn ang="0">
                    <a:pos x="T8" y="T9"/>
                  </a:cxn>
                  <a:cxn ang="0">
                    <a:pos x="T10" y="T11"/>
                  </a:cxn>
                  <a:cxn ang="0">
                    <a:pos x="T12" y="T13"/>
                  </a:cxn>
                </a:cxnLst>
                <a:rect l="0" t="0" r="r" b="b"/>
                <a:pathLst>
                  <a:path w="47" h="80">
                    <a:moveTo>
                      <a:pt x="10" y="18"/>
                    </a:moveTo>
                    <a:cubicBezTo>
                      <a:pt x="10" y="18"/>
                      <a:pt x="3" y="19"/>
                      <a:pt x="2" y="22"/>
                    </a:cubicBezTo>
                    <a:cubicBezTo>
                      <a:pt x="0" y="25"/>
                      <a:pt x="6" y="58"/>
                      <a:pt x="3" y="67"/>
                    </a:cubicBezTo>
                    <a:cubicBezTo>
                      <a:pt x="0" y="75"/>
                      <a:pt x="10" y="80"/>
                      <a:pt x="13" y="78"/>
                    </a:cubicBezTo>
                    <a:cubicBezTo>
                      <a:pt x="16" y="75"/>
                      <a:pt x="47" y="15"/>
                      <a:pt x="47" y="15"/>
                    </a:cubicBezTo>
                    <a:cubicBezTo>
                      <a:pt x="47" y="15"/>
                      <a:pt x="27" y="2"/>
                      <a:pt x="20" y="1"/>
                    </a:cubicBezTo>
                    <a:cubicBezTo>
                      <a:pt x="14" y="0"/>
                      <a:pt x="15" y="12"/>
                      <a:pt x="10" y="18"/>
                    </a:cubicBezTo>
                    <a:close/>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61" name="Freeform 134"/>
              <p:cNvSpPr/>
              <p:nvPr/>
            </p:nvSpPr>
            <p:spPr bwMode="auto">
              <a:xfrm>
                <a:off x="2999" y="2776"/>
                <a:ext cx="488" cy="495"/>
              </a:xfrm>
              <a:custGeom>
                <a:avLst/>
                <a:gdLst>
                  <a:gd name="T0" fmla="*/ 12 w 206"/>
                  <a:gd name="T1" fmla="*/ 152 h 209"/>
                  <a:gd name="T2" fmla="*/ 197 w 206"/>
                  <a:gd name="T3" fmla="*/ 209 h 209"/>
                  <a:gd name="T4" fmla="*/ 205 w 206"/>
                  <a:gd name="T5" fmla="*/ 192 h 209"/>
                  <a:gd name="T6" fmla="*/ 205 w 206"/>
                  <a:gd name="T7" fmla="*/ 189 h 209"/>
                  <a:gd name="T8" fmla="*/ 205 w 206"/>
                  <a:gd name="T9" fmla="*/ 180 h 209"/>
                  <a:gd name="T10" fmla="*/ 133 w 206"/>
                  <a:gd name="T11" fmla="*/ 145 h 209"/>
                  <a:gd name="T12" fmla="*/ 80 w 206"/>
                  <a:gd name="T13" fmla="*/ 118 h 209"/>
                  <a:gd name="T14" fmla="*/ 124 w 206"/>
                  <a:gd name="T15" fmla="*/ 0 h 209"/>
                  <a:gd name="T16" fmla="*/ 112 w 206"/>
                  <a:gd name="T17" fmla="*/ 3 h 209"/>
                  <a:gd name="T18" fmla="*/ 109 w 206"/>
                  <a:gd name="T19" fmla="*/ 4 h 209"/>
                  <a:gd name="T20" fmla="*/ 55 w 206"/>
                  <a:gd name="T21" fmla="*/ 19 h 209"/>
                  <a:gd name="T22" fmla="*/ 12 w 206"/>
                  <a:gd name="T23" fmla="*/ 15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209">
                    <a:moveTo>
                      <a:pt x="12" y="152"/>
                    </a:moveTo>
                    <a:cubicBezTo>
                      <a:pt x="26" y="172"/>
                      <a:pt x="197" y="209"/>
                      <a:pt x="197" y="209"/>
                    </a:cubicBezTo>
                    <a:cubicBezTo>
                      <a:pt x="201" y="204"/>
                      <a:pt x="204" y="198"/>
                      <a:pt x="205" y="192"/>
                    </a:cubicBezTo>
                    <a:cubicBezTo>
                      <a:pt x="205" y="191"/>
                      <a:pt x="205" y="190"/>
                      <a:pt x="205" y="189"/>
                    </a:cubicBezTo>
                    <a:cubicBezTo>
                      <a:pt x="206" y="185"/>
                      <a:pt x="205" y="182"/>
                      <a:pt x="205" y="180"/>
                    </a:cubicBezTo>
                    <a:cubicBezTo>
                      <a:pt x="205" y="180"/>
                      <a:pt x="196" y="170"/>
                      <a:pt x="133" y="145"/>
                    </a:cubicBezTo>
                    <a:cubicBezTo>
                      <a:pt x="125" y="142"/>
                      <a:pt x="107" y="127"/>
                      <a:pt x="80" y="118"/>
                    </a:cubicBezTo>
                    <a:cubicBezTo>
                      <a:pt x="104" y="76"/>
                      <a:pt x="123" y="35"/>
                      <a:pt x="124" y="0"/>
                    </a:cubicBezTo>
                    <a:cubicBezTo>
                      <a:pt x="112" y="3"/>
                      <a:pt x="112" y="3"/>
                      <a:pt x="112" y="3"/>
                    </a:cubicBezTo>
                    <a:cubicBezTo>
                      <a:pt x="109" y="4"/>
                      <a:pt x="109" y="4"/>
                      <a:pt x="109" y="4"/>
                    </a:cubicBezTo>
                    <a:cubicBezTo>
                      <a:pt x="55" y="19"/>
                      <a:pt x="55" y="19"/>
                      <a:pt x="55" y="19"/>
                    </a:cubicBezTo>
                    <a:cubicBezTo>
                      <a:pt x="33" y="61"/>
                      <a:pt x="0" y="135"/>
                      <a:pt x="12" y="152"/>
                    </a:cubicBezTo>
                    <a:close/>
                  </a:path>
                </a:pathLst>
              </a:custGeom>
              <a:solidFill>
                <a:srgbClr val="1D30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62" name="Freeform 135"/>
              <p:cNvSpPr/>
              <p:nvPr/>
            </p:nvSpPr>
            <p:spPr bwMode="auto">
              <a:xfrm>
                <a:off x="3444" y="3190"/>
                <a:ext cx="57" cy="90"/>
              </a:xfrm>
              <a:custGeom>
                <a:avLst/>
                <a:gdLst>
                  <a:gd name="T0" fmla="*/ 29 w 57"/>
                  <a:gd name="T1" fmla="*/ 0 h 90"/>
                  <a:gd name="T2" fmla="*/ 57 w 57"/>
                  <a:gd name="T3" fmla="*/ 14 h 90"/>
                  <a:gd name="T4" fmla="*/ 31 w 57"/>
                  <a:gd name="T5" fmla="*/ 90 h 90"/>
                  <a:gd name="T6" fmla="*/ 0 w 57"/>
                  <a:gd name="T7" fmla="*/ 81 h 90"/>
                  <a:gd name="T8" fmla="*/ 29 w 57"/>
                  <a:gd name="T9" fmla="*/ 0 h 90"/>
                </a:gdLst>
                <a:ahLst/>
                <a:cxnLst>
                  <a:cxn ang="0">
                    <a:pos x="T0" y="T1"/>
                  </a:cxn>
                  <a:cxn ang="0">
                    <a:pos x="T2" y="T3"/>
                  </a:cxn>
                  <a:cxn ang="0">
                    <a:pos x="T4" y="T5"/>
                  </a:cxn>
                  <a:cxn ang="0">
                    <a:pos x="T6" y="T7"/>
                  </a:cxn>
                  <a:cxn ang="0">
                    <a:pos x="T8" y="T9"/>
                  </a:cxn>
                </a:cxnLst>
                <a:rect l="0" t="0" r="r" b="b"/>
                <a:pathLst>
                  <a:path w="57" h="90">
                    <a:moveTo>
                      <a:pt x="29" y="0"/>
                    </a:moveTo>
                    <a:lnTo>
                      <a:pt x="57" y="14"/>
                    </a:lnTo>
                    <a:lnTo>
                      <a:pt x="31" y="90"/>
                    </a:lnTo>
                    <a:lnTo>
                      <a:pt x="0" y="81"/>
                    </a:lnTo>
                    <a:lnTo>
                      <a:pt x="29" y="0"/>
                    </a:lnTo>
                    <a:close/>
                  </a:path>
                </a:pathLst>
              </a:custGeom>
              <a:solidFill>
                <a:srgbClr val="304E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63" name="Freeform 136"/>
              <p:cNvSpPr/>
              <p:nvPr/>
            </p:nvSpPr>
            <p:spPr bwMode="auto">
              <a:xfrm>
                <a:off x="2923" y="2250"/>
                <a:ext cx="415" cy="618"/>
              </a:xfrm>
              <a:custGeom>
                <a:avLst/>
                <a:gdLst>
                  <a:gd name="T0" fmla="*/ 62 w 175"/>
                  <a:gd name="T1" fmla="*/ 0 h 261"/>
                  <a:gd name="T2" fmla="*/ 107 w 175"/>
                  <a:gd name="T3" fmla="*/ 7 h 261"/>
                  <a:gd name="T4" fmla="*/ 133 w 175"/>
                  <a:gd name="T5" fmla="*/ 59 h 261"/>
                  <a:gd name="T6" fmla="*/ 152 w 175"/>
                  <a:gd name="T7" fmla="*/ 229 h 261"/>
                  <a:gd name="T8" fmla="*/ 36 w 175"/>
                  <a:gd name="T9" fmla="*/ 230 h 261"/>
                  <a:gd name="T10" fmla="*/ 19 w 175"/>
                  <a:gd name="T11" fmla="*/ 121 h 261"/>
                  <a:gd name="T12" fmla="*/ 1 w 175"/>
                  <a:gd name="T13" fmla="*/ 51 h 261"/>
                  <a:gd name="T14" fmla="*/ 36 w 175"/>
                  <a:gd name="T15" fmla="*/ 8 h 261"/>
                  <a:gd name="T16" fmla="*/ 62 w 175"/>
                  <a:gd name="T1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1">
                    <a:moveTo>
                      <a:pt x="62" y="0"/>
                    </a:moveTo>
                    <a:cubicBezTo>
                      <a:pt x="62" y="0"/>
                      <a:pt x="90" y="0"/>
                      <a:pt x="107" y="7"/>
                    </a:cubicBezTo>
                    <a:cubicBezTo>
                      <a:pt x="124" y="14"/>
                      <a:pt x="125" y="40"/>
                      <a:pt x="133" y="59"/>
                    </a:cubicBezTo>
                    <a:cubicBezTo>
                      <a:pt x="140" y="79"/>
                      <a:pt x="175" y="205"/>
                      <a:pt x="152" y="229"/>
                    </a:cubicBezTo>
                    <a:cubicBezTo>
                      <a:pt x="134" y="247"/>
                      <a:pt x="40" y="261"/>
                      <a:pt x="36" y="230"/>
                    </a:cubicBezTo>
                    <a:cubicBezTo>
                      <a:pt x="34" y="209"/>
                      <a:pt x="30" y="171"/>
                      <a:pt x="19" y="121"/>
                    </a:cubicBezTo>
                    <a:cubicBezTo>
                      <a:pt x="12" y="88"/>
                      <a:pt x="2" y="66"/>
                      <a:pt x="1" y="51"/>
                    </a:cubicBezTo>
                    <a:cubicBezTo>
                      <a:pt x="0" y="37"/>
                      <a:pt x="36" y="8"/>
                      <a:pt x="36" y="8"/>
                    </a:cubicBezTo>
                    <a:lnTo>
                      <a:pt x="62" y="0"/>
                    </a:lnTo>
                    <a:close/>
                  </a:path>
                </a:pathLst>
              </a:custGeom>
              <a:solidFill>
                <a:srgbClr val="0172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64" name="Freeform 137"/>
              <p:cNvSpPr/>
              <p:nvPr/>
            </p:nvSpPr>
            <p:spPr bwMode="auto">
              <a:xfrm>
                <a:off x="3047" y="2633"/>
                <a:ext cx="168" cy="133"/>
              </a:xfrm>
              <a:custGeom>
                <a:avLst/>
                <a:gdLst>
                  <a:gd name="T0" fmla="*/ 70 w 71"/>
                  <a:gd name="T1" fmla="*/ 48 h 56"/>
                  <a:gd name="T2" fmla="*/ 71 w 71"/>
                  <a:gd name="T3" fmla="*/ 47 h 56"/>
                  <a:gd name="T4" fmla="*/ 70 w 71"/>
                  <a:gd name="T5" fmla="*/ 46 h 56"/>
                  <a:gd name="T6" fmla="*/ 2 w 71"/>
                  <a:gd name="T7" fmla="*/ 1 h 56"/>
                  <a:gd name="T8" fmla="*/ 0 w 71"/>
                  <a:gd name="T9" fmla="*/ 0 h 56"/>
                  <a:gd name="T10" fmla="*/ 0 w 71"/>
                  <a:gd name="T11" fmla="*/ 2 h 56"/>
                  <a:gd name="T12" fmla="*/ 70 w 71"/>
                  <a:gd name="T13" fmla="*/ 48 h 56"/>
                </a:gdLst>
                <a:ahLst/>
                <a:cxnLst>
                  <a:cxn ang="0">
                    <a:pos x="T0" y="T1"/>
                  </a:cxn>
                  <a:cxn ang="0">
                    <a:pos x="T2" y="T3"/>
                  </a:cxn>
                  <a:cxn ang="0">
                    <a:pos x="T4" y="T5"/>
                  </a:cxn>
                  <a:cxn ang="0">
                    <a:pos x="T6" y="T7"/>
                  </a:cxn>
                  <a:cxn ang="0">
                    <a:pos x="T8" y="T9"/>
                  </a:cxn>
                  <a:cxn ang="0">
                    <a:pos x="T10" y="T11"/>
                  </a:cxn>
                  <a:cxn ang="0">
                    <a:pos x="T12" y="T13"/>
                  </a:cxn>
                </a:cxnLst>
                <a:rect l="0" t="0" r="r" b="b"/>
                <a:pathLst>
                  <a:path w="71" h="56">
                    <a:moveTo>
                      <a:pt x="70" y="48"/>
                    </a:moveTo>
                    <a:cubicBezTo>
                      <a:pt x="71" y="48"/>
                      <a:pt x="71" y="47"/>
                      <a:pt x="71" y="47"/>
                    </a:cubicBezTo>
                    <a:cubicBezTo>
                      <a:pt x="71" y="46"/>
                      <a:pt x="70" y="46"/>
                      <a:pt x="70" y="46"/>
                    </a:cubicBezTo>
                    <a:cubicBezTo>
                      <a:pt x="35" y="54"/>
                      <a:pt x="2" y="1"/>
                      <a:pt x="2" y="1"/>
                    </a:cubicBezTo>
                    <a:cubicBezTo>
                      <a:pt x="1" y="0"/>
                      <a:pt x="1" y="0"/>
                      <a:pt x="0" y="0"/>
                    </a:cubicBezTo>
                    <a:cubicBezTo>
                      <a:pt x="0" y="1"/>
                      <a:pt x="0" y="1"/>
                      <a:pt x="0" y="2"/>
                    </a:cubicBezTo>
                    <a:cubicBezTo>
                      <a:pt x="1" y="4"/>
                      <a:pt x="34" y="56"/>
                      <a:pt x="70" y="48"/>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65" name="Freeform 138"/>
              <p:cNvSpPr/>
              <p:nvPr/>
            </p:nvSpPr>
            <p:spPr bwMode="auto">
              <a:xfrm>
                <a:off x="3094" y="2664"/>
                <a:ext cx="76" cy="52"/>
              </a:xfrm>
              <a:custGeom>
                <a:avLst/>
                <a:gdLst>
                  <a:gd name="T0" fmla="*/ 31 w 32"/>
                  <a:gd name="T1" fmla="*/ 22 h 22"/>
                  <a:gd name="T2" fmla="*/ 32 w 32"/>
                  <a:gd name="T3" fmla="*/ 21 h 22"/>
                  <a:gd name="T4" fmla="*/ 31 w 32"/>
                  <a:gd name="T5" fmla="*/ 20 h 22"/>
                  <a:gd name="T6" fmla="*/ 1 w 32"/>
                  <a:gd name="T7" fmla="*/ 0 h 22"/>
                  <a:gd name="T8" fmla="*/ 0 w 32"/>
                  <a:gd name="T9" fmla="*/ 0 h 22"/>
                  <a:gd name="T10" fmla="*/ 0 w 32"/>
                  <a:gd name="T11" fmla="*/ 1 h 22"/>
                  <a:gd name="T12" fmla="*/ 31 w 32"/>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2" h="22">
                    <a:moveTo>
                      <a:pt x="31" y="22"/>
                    </a:moveTo>
                    <a:cubicBezTo>
                      <a:pt x="32" y="21"/>
                      <a:pt x="32" y="21"/>
                      <a:pt x="32" y="21"/>
                    </a:cubicBezTo>
                    <a:cubicBezTo>
                      <a:pt x="32" y="21"/>
                      <a:pt x="32" y="20"/>
                      <a:pt x="31" y="20"/>
                    </a:cubicBezTo>
                    <a:cubicBezTo>
                      <a:pt x="10" y="16"/>
                      <a:pt x="2" y="0"/>
                      <a:pt x="1" y="0"/>
                    </a:cubicBezTo>
                    <a:cubicBezTo>
                      <a:pt x="1" y="0"/>
                      <a:pt x="1" y="0"/>
                      <a:pt x="0" y="0"/>
                    </a:cubicBezTo>
                    <a:cubicBezTo>
                      <a:pt x="0" y="0"/>
                      <a:pt x="0" y="1"/>
                      <a:pt x="0" y="1"/>
                    </a:cubicBezTo>
                    <a:cubicBezTo>
                      <a:pt x="0" y="2"/>
                      <a:pt x="8" y="17"/>
                      <a:pt x="31" y="22"/>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66" name="Freeform 139"/>
              <p:cNvSpPr/>
              <p:nvPr/>
            </p:nvSpPr>
            <p:spPr bwMode="auto">
              <a:xfrm>
                <a:off x="3049" y="2349"/>
                <a:ext cx="90" cy="382"/>
              </a:xfrm>
              <a:custGeom>
                <a:avLst/>
                <a:gdLst>
                  <a:gd name="T0" fmla="*/ 31 w 90"/>
                  <a:gd name="T1" fmla="*/ 310 h 382"/>
                  <a:gd name="T2" fmla="*/ 71 w 90"/>
                  <a:gd name="T3" fmla="*/ 382 h 382"/>
                  <a:gd name="T4" fmla="*/ 90 w 90"/>
                  <a:gd name="T5" fmla="*/ 306 h 382"/>
                  <a:gd name="T6" fmla="*/ 17 w 90"/>
                  <a:gd name="T7" fmla="*/ 12 h 382"/>
                  <a:gd name="T8" fmla="*/ 14 w 90"/>
                  <a:gd name="T9" fmla="*/ 0 h 382"/>
                  <a:gd name="T10" fmla="*/ 0 w 90"/>
                  <a:gd name="T11" fmla="*/ 0 h 382"/>
                  <a:gd name="T12" fmla="*/ 2 w 90"/>
                  <a:gd name="T13" fmla="*/ 17 h 382"/>
                  <a:gd name="T14" fmla="*/ 31 w 90"/>
                  <a:gd name="T15" fmla="*/ 31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382">
                    <a:moveTo>
                      <a:pt x="31" y="310"/>
                    </a:moveTo>
                    <a:lnTo>
                      <a:pt x="71" y="382"/>
                    </a:lnTo>
                    <a:lnTo>
                      <a:pt x="90" y="306"/>
                    </a:lnTo>
                    <a:lnTo>
                      <a:pt x="17" y="12"/>
                    </a:lnTo>
                    <a:lnTo>
                      <a:pt x="14" y="0"/>
                    </a:lnTo>
                    <a:lnTo>
                      <a:pt x="0" y="0"/>
                    </a:lnTo>
                    <a:lnTo>
                      <a:pt x="2" y="17"/>
                    </a:lnTo>
                    <a:lnTo>
                      <a:pt x="31" y="3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67" name="Freeform 140"/>
              <p:cNvSpPr/>
              <p:nvPr/>
            </p:nvSpPr>
            <p:spPr bwMode="auto">
              <a:xfrm>
                <a:off x="3049" y="2349"/>
                <a:ext cx="17" cy="24"/>
              </a:xfrm>
              <a:custGeom>
                <a:avLst/>
                <a:gdLst>
                  <a:gd name="T0" fmla="*/ 2 w 17"/>
                  <a:gd name="T1" fmla="*/ 17 h 24"/>
                  <a:gd name="T2" fmla="*/ 9 w 17"/>
                  <a:gd name="T3" fmla="*/ 24 h 24"/>
                  <a:gd name="T4" fmla="*/ 17 w 17"/>
                  <a:gd name="T5" fmla="*/ 12 h 24"/>
                  <a:gd name="T6" fmla="*/ 14 w 17"/>
                  <a:gd name="T7" fmla="*/ 0 h 24"/>
                  <a:gd name="T8" fmla="*/ 0 w 17"/>
                  <a:gd name="T9" fmla="*/ 0 h 24"/>
                  <a:gd name="T10" fmla="*/ 2 w 17"/>
                  <a:gd name="T11" fmla="*/ 17 h 24"/>
                </a:gdLst>
                <a:ahLst/>
                <a:cxnLst>
                  <a:cxn ang="0">
                    <a:pos x="T0" y="T1"/>
                  </a:cxn>
                  <a:cxn ang="0">
                    <a:pos x="T2" y="T3"/>
                  </a:cxn>
                  <a:cxn ang="0">
                    <a:pos x="T4" y="T5"/>
                  </a:cxn>
                  <a:cxn ang="0">
                    <a:pos x="T6" y="T7"/>
                  </a:cxn>
                  <a:cxn ang="0">
                    <a:pos x="T8" y="T9"/>
                  </a:cxn>
                  <a:cxn ang="0">
                    <a:pos x="T10" y="T11"/>
                  </a:cxn>
                </a:cxnLst>
                <a:rect l="0" t="0" r="r" b="b"/>
                <a:pathLst>
                  <a:path w="17" h="24">
                    <a:moveTo>
                      <a:pt x="2" y="17"/>
                    </a:moveTo>
                    <a:lnTo>
                      <a:pt x="9" y="24"/>
                    </a:lnTo>
                    <a:lnTo>
                      <a:pt x="17" y="12"/>
                    </a:lnTo>
                    <a:lnTo>
                      <a:pt x="14" y="0"/>
                    </a:lnTo>
                    <a:lnTo>
                      <a:pt x="0" y="0"/>
                    </a:lnTo>
                    <a:lnTo>
                      <a:pt x="2" y="17"/>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68" name="Freeform 141"/>
              <p:cNvSpPr/>
              <p:nvPr/>
            </p:nvSpPr>
            <p:spPr bwMode="auto">
              <a:xfrm>
                <a:off x="3032" y="2299"/>
                <a:ext cx="45" cy="62"/>
              </a:xfrm>
              <a:custGeom>
                <a:avLst/>
                <a:gdLst>
                  <a:gd name="T0" fmla="*/ 45 w 45"/>
                  <a:gd name="T1" fmla="*/ 31 h 62"/>
                  <a:gd name="T2" fmla="*/ 24 w 45"/>
                  <a:gd name="T3" fmla="*/ 62 h 62"/>
                  <a:gd name="T4" fmla="*/ 0 w 45"/>
                  <a:gd name="T5" fmla="*/ 34 h 62"/>
                  <a:gd name="T6" fmla="*/ 12 w 45"/>
                  <a:gd name="T7" fmla="*/ 0 h 62"/>
                  <a:gd name="T8" fmla="*/ 45 w 45"/>
                  <a:gd name="T9" fmla="*/ 31 h 62"/>
                </a:gdLst>
                <a:ahLst/>
                <a:cxnLst>
                  <a:cxn ang="0">
                    <a:pos x="T0" y="T1"/>
                  </a:cxn>
                  <a:cxn ang="0">
                    <a:pos x="T2" y="T3"/>
                  </a:cxn>
                  <a:cxn ang="0">
                    <a:pos x="T4" y="T5"/>
                  </a:cxn>
                  <a:cxn ang="0">
                    <a:pos x="T6" y="T7"/>
                  </a:cxn>
                  <a:cxn ang="0">
                    <a:pos x="T8" y="T9"/>
                  </a:cxn>
                </a:cxnLst>
                <a:rect l="0" t="0" r="r" b="b"/>
                <a:pathLst>
                  <a:path w="45" h="62">
                    <a:moveTo>
                      <a:pt x="45" y="31"/>
                    </a:moveTo>
                    <a:lnTo>
                      <a:pt x="24" y="62"/>
                    </a:lnTo>
                    <a:lnTo>
                      <a:pt x="0" y="34"/>
                    </a:lnTo>
                    <a:lnTo>
                      <a:pt x="12" y="0"/>
                    </a:lnTo>
                    <a:lnTo>
                      <a:pt x="45"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69" name="Freeform 142"/>
              <p:cNvSpPr/>
              <p:nvPr/>
            </p:nvSpPr>
            <p:spPr bwMode="auto">
              <a:xfrm>
                <a:off x="3044" y="2250"/>
                <a:ext cx="55" cy="99"/>
              </a:xfrm>
              <a:custGeom>
                <a:avLst/>
                <a:gdLst>
                  <a:gd name="T0" fmla="*/ 12 w 23"/>
                  <a:gd name="T1" fmla="*/ 0 h 42"/>
                  <a:gd name="T2" fmla="*/ 16 w 23"/>
                  <a:gd name="T3" fmla="*/ 2 h 42"/>
                  <a:gd name="T4" fmla="*/ 19 w 23"/>
                  <a:gd name="T5" fmla="*/ 3 h 42"/>
                  <a:gd name="T6" fmla="*/ 23 w 23"/>
                  <a:gd name="T7" fmla="*/ 10 h 42"/>
                  <a:gd name="T8" fmla="*/ 23 w 23"/>
                  <a:gd name="T9" fmla="*/ 11 h 42"/>
                  <a:gd name="T10" fmla="*/ 23 w 23"/>
                  <a:gd name="T11" fmla="*/ 42 h 42"/>
                  <a:gd name="T12" fmla="*/ 0 w 23"/>
                  <a:gd name="T13" fmla="*/ 21 h 42"/>
                  <a:gd name="T14" fmla="*/ 12 w 23"/>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2">
                    <a:moveTo>
                      <a:pt x="12" y="0"/>
                    </a:moveTo>
                    <a:cubicBezTo>
                      <a:pt x="16" y="2"/>
                      <a:pt x="16" y="2"/>
                      <a:pt x="16" y="2"/>
                    </a:cubicBezTo>
                    <a:cubicBezTo>
                      <a:pt x="17" y="2"/>
                      <a:pt x="18" y="3"/>
                      <a:pt x="19" y="3"/>
                    </a:cubicBezTo>
                    <a:cubicBezTo>
                      <a:pt x="22" y="5"/>
                      <a:pt x="23" y="6"/>
                      <a:pt x="23" y="10"/>
                    </a:cubicBezTo>
                    <a:cubicBezTo>
                      <a:pt x="23" y="10"/>
                      <a:pt x="23" y="11"/>
                      <a:pt x="23" y="11"/>
                    </a:cubicBezTo>
                    <a:cubicBezTo>
                      <a:pt x="23" y="42"/>
                      <a:pt x="23" y="42"/>
                      <a:pt x="23" y="42"/>
                    </a:cubicBezTo>
                    <a:cubicBezTo>
                      <a:pt x="0" y="21"/>
                      <a:pt x="0" y="21"/>
                      <a:pt x="0" y="21"/>
                    </a:cubicBezTo>
                    <a:cubicBezTo>
                      <a:pt x="0" y="21"/>
                      <a:pt x="12" y="14"/>
                      <a:pt x="12" y="0"/>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70" name="Freeform 143"/>
              <p:cNvSpPr/>
              <p:nvPr/>
            </p:nvSpPr>
            <p:spPr bwMode="auto">
              <a:xfrm>
                <a:off x="2987" y="2266"/>
                <a:ext cx="57" cy="78"/>
              </a:xfrm>
              <a:custGeom>
                <a:avLst/>
                <a:gdLst>
                  <a:gd name="T0" fmla="*/ 9 w 24"/>
                  <a:gd name="T1" fmla="*/ 0 h 33"/>
                  <a:gd name="T2" fmla="*/ 6 w 24"/>
                  <a:gd name="T3" fmla="*/ 17 h 33"/>
                  <a:gd name="T4" fmla="*/ 17 w 24"/>
                  <a:gd name="T5" fmla="*/ 33 h 33"/>
                  <a:gd name="T6" fmla="*/ 24 w 24"/>
                  <a:gd name="T7" fmla="*/ 14 h 33"/>
                  <a:gd name="T8" fmla="*/ 9 w 24"/>
                  <a:gd name="T9" fmla="*/ 0 h 33"/>
                </a:gdLst>
                <a:ahLst/>
                <a:cxnLst>
                  <a:cxn ang="0">
                    <a:pos x="T0" y="T1"/>
                  </a:cxn>
                  <a:cxn ang="0">
                    <a:pos x="T2" y="T3"/>
                  </a:cxn>
                  <a:cxn ang="0">
                    <a:pos x="T4" y="T5"/>
                  </a:cxn>
                  <a:cxn ang="0">
                    <a:pos x="T6" y="T7"/>
                  </a:cxn>
                  <a:cxn ang="0">
                    <a:pos x="T8" y="T9"/>
                  </a:cxn>
                </a:cxnLst>
                <a:rect l="0" t="0" r="r" b="b"/>
                <a:pathLst>
                  <a:path w="24" h="33">
                    <a:moveTo>
                      <a:pt x="9" y="0"/>
                    </a:moveTo>
                    <a:cubicBezTo>
                      <a:pt x="9" y="0"/>
                      <a:pt x="0" y="4"/>
                      <a:pt x="6" y="17"/>
                    </a:cubicBezTo>
                    <a:cubicBezTo>
                      <a:pt x="17" y="33"/>
                      <a:pt x="17" y="33"/>
                      <a:pt x="17" y="33"/>
                    </a:cubicBezTo>
                    <a:cubicBezTo>
                      <a:pt x="24" y="14"/>
                      <a:pt x="24" y="14"/>
                      <a:pt x="24" y="14"/>
                    </a:cubicBezTo>
                    <a:cubicBezTo>
                      <a:pt x="24" y="14"/>
                      <a:pt x="13" y="12"/>
                      <a:pt x="9" y="0"/>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71" name="Freeform 144"/>
              <p:cNvSpPr/>
              <p:nvPr/>
            </p:nvSpPr>
            <p:spPr bwMode="auto">
              <a:xfrm>
                <a:off x="2916" y="2018"/>
                <a:ext cx="199" cy="199"/>
              </a:xfrm>
              <a:custGeom>
                <a:avLst/>
                <a:gdLst>
                  <a:gd name="T0" fmla="*/ 5 w 84"/>
                  <a:gd name="T1" fmla="*/ 50 h 84"/>
                  <a:gd name="T2" fmla="*/ 51 w 84"/>
                  <a:gd name="T3" fmla="*/ 79 h 84"/>
                  <a:gd name="T4" fmla="*/ 79 w 84"/>
                  <a:gd name="T5" fmla="*/ 33 h 84"/>
                  <a:gd name="T6" fmla="*/ 33 w 84"/>
                  <a:gd name="T7" fmla="*/ 4 h 84"/>
                  <a:gd name="T8" fmla="*/ 5 w 84"/>
                  <a:gd name="T9" fmla="*/ 50 h 84"/>
                </a:gdLst>
                <a:ahLst/>
                <a:cxnLst>
                  <a:cxn ang="0">
                    <a:pos x="T0" y="T1"/>
                  </a:cxn>
                  <a:cxn ang="0">
                    <a:pos x="T2" y="T3"/>
                  </a:cxn>
                  <a:cxn ang="0">
                    <a:pos x="T4" y="T5"/>
                  </a:cxn>
                  <a:cxn ang="0">
                    <a:pos x="T6" y="T7"/>
                  </a:cxn>
                  <a:cxn ang="0">
                    <a:pos x="T8" y="T9"/>
                  </a:cxn>
                </a:cxnLst>
                <a:rect l="0" t="0" r="r" b="b"/>
                <a:pathLst>
                  <a:path w="84" h="84">
                    <a:moveTo>
                      <a:pt x="5" y="50"/>
                    </a:moveTo>
                    <a:cubicBezTo>
                      <a:pt x="9" y="71"/>
                      <a:pt x="30" y="84"/>
                      <a:pt x="51" y="79"/>
                    </a:cubicBezTo>
                    <a:cubicBezTo>
                      <a:pt x="71" y="74"/>
                      <a:pt x="84" y="54"/>
                      <a:pt x="79" y="33"/>
                    </a:cubicBezTo>
                    <a:cubicBezTo>
                      <a:pt x="75" y="12"/>
                      <a:pt x="54" y="0"/>
                      <a:pt x="33" y="4"/>
                    </a:cubicBezTo>
                    <a:cubicBezTo>
                      <a:pt x="13" y="9"/>
                      <a:pt x="0" y="30"/>
                      <a:pt x="5" y="50"/>
                    </a:cubicBezTo>
                    <a:close/>
                  </a:path>
                </a:pathLst>
              </a:custGeom>
              <a:solidFill>
                <a:srgbClr val="3735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72" name="Freeform 145"/>
              <p:cNvSpPr/>
              <p:nvPr/>
            </p:nvSpPr>
            <p:spPr bwMode="auto">
              <a:xfrm>
                <a:off x="2888" y="1989"/>
                <a:ext cx="239" cy="232"/>
              </a:xfrm>
              <a:custGeom>
                <a:avLst/>
                <a:gdLst>
                  <a:gd name="T0" fmla="*/ 78 w 101"/>
                  <a:gd name="T1" fmla="*/ 92 h 98"/>
                  <a:gd name="T2" fmla="*/ 90 w 101"/>
                  <a:gd name="T3" fmla="*/ 90 h 98"/>
                  <a:gd name="T4" fmla="*/ 94 w 101"/>
                  <a:gd name="T5" fmla="*/ 55 h 98"/>
                  <a:gd name="T6" fmla="*/ 94 w 101"/>
                  <a:gd name="T7" fmla="*/ 30 h 98"/>
                  <a:gd name="T8" fmla="*/ 81 w 101"/>
                  <a:gd name="T9" fmla="*/ 14 h 98"/>
                  <a:gd name="T10" fmla="*/ 61 w 101"/>
                  <a:gd name="T11" fmla="*/ 1 h 98"/>
                  <a:gd name="T12" fmla="*/ 40 w 101"/>
                  <a:gd name="T13" fmla="*/ 6 h 98"/>
                  <a:gd name="T14" fmla="*/ 14 w 101"/>
                  <a:gd name="T15" fmla="*/ 16 h 98"/>
                  <a:gd name="T16" fmla="*/ 0 w 101"/>
                  <a:gd name="T17" fmla="*/ 30 h 98"/>
                  <a:gd name="T18" fmla="*/ 24 w 101"/>
                  <a:gd name="T19" fmla="*/ 49 h 98"/>
                  <a:gd name="T20" fmla="*/ 78 w 101"/>
                  <a:gd name="T21" fmla="*/ 9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98">
                    <a:moveTo>
                      <a:pt x="78" y="92"/>
                    </a:moveTo>
                    <a:cubicBezTo>
                      <a:pt x="78" y="92"/>
                      <a:pt x="80" y="98"/>
                      <a:pt x="90" y="90"/>
                    </a:cubicBezTo>
                    <a:cubicBezTo>
                      <a:pt x="100" y="81"/>
                      <a:pt x="89" y="65"/>
                      <a:pt x="94" y="55"/>
                    </a:cubicBezTo>
                    <a:cubicBezTo>
                      <a:pt x="99" y="44"/>
                      <a:pt x="101" y="37"/>
                      <a:pt x="94" y="30"/>
                    </a:cubicBezTo>
                    <a:cubicBezTo>
                      <a:pt x="86" y="22"/>
                      <a:pt x="94" y="15"/>
                      <a:pt x="81" y="14"/>
                    </a:cubicBezTo>
                    <a:cubicBezTo>
                      <a:pt x="68" y="14"/>
                      <a:pt x="72" y="2"/>
                      <a:pt x="61" y="1"/>
                    </a:cubicBezTo>
                    <a:cubicBezTo>
                      <a:pt x="50" y="0"/>
                      <a:pt x="50" y="9"/>
                      <a:pt x="40" y="6"/>
                    </a:cubicBezTo>
                    <a:cubicBezTo>
                      <a:pt x="29" y="2"/>
                      <a:pt x="20" y="12"/>
                      <a:pt x="14" y="16"/>
                    </a:cubicBezTo>
                    <a:cubicBezTo>
                      <a:pt x="7" y="19"/>
                      <a:pt x="0" y="22"/>
                      <a:pt x="0" y="30"/>
                    </a:cubicBezTo>
                    <a:cubicBezTo>
                      <a:pt x="0" y="37"/>
                      <a:pt x="4" y="51"/>
                      <a:pt x="24" y="49"/>
                    </a:cubicBezTo>
                    <a:cubicBezTo>
                      <a:pt x="39" y="48"/>
                      <a:pt x="73" y="66"/>
                      <a:pt x="78" y="92"/>
                    </a:cubicBezTo>
                    <a:close/>
                  </a:path>
                </a:pathLst>
              </a:custGeom>
              <a:solidFill>
                <a:srgbClr val="3735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73" name="Freeform 146"/>
              <p:cNvSpPr/>
              <p:nvPr/>
            </p:nvSpPr>
            <p:spPr bwMode="auto">
              <a:xfrm>
                <a:off x="2916" y="2143"/>
                <a:ext cx="48" cy="78"/>
              </a:xfrm>
              <a:custGeom>
                <a:avLst/>
                <a:gdLst>
                  <a:gd name="T0" fmla="*/ 13 w 20"/>
                  <a:gd name="T1" fmla="*/ 6 h 33"/>
                  <a:gd name="T2" fmla="*/ 3 w 20"/>
                  <a:gd name="T3" fmla="*/ 7 h 33"/>
                  <a:gd name="T4" fmla="*/ 20 w 20"/>
                  <a:gd name="T5" fmla="*/ 25 h 33"/>
                  <a:gd name="T6" fmla="*/ 13 w 20"/>
                  <a:gd name="T7" fmla="*/ 6 h 33"/>
                </a:gdLst>
                <a:ahLst/>
                <a:cxnLst>
                  <a:cxn ang="0">
                    <a:pos x="T0" y="T1"/>
                  </a:cxn>
                  <a:cxn ang="0">
                    <a:pos x="T2" y="T3"/>
                  </a:cxn>
                  <a:cxn ang="0">
                    <a:pos x="T4" y="T5"/>
                  </a:cxn>
                  <a:cxn ang="0">
                    <a:pos x="T6" y="T7"/>
                  </a:cxn>
                </a:cxnLst>
                <a:rect l="0" t="0" r="r" b="b"/>
                <a:pathLst>
                  <a:path w="20" h="33">
                    <a:moveTo>
                      <a:pt x="13" y="6"/>
                    </a:moveTo>
                    <a:cubicBezTo>
                      <a:pt x="13" y="6"/>
                      <a:pt x="6" y="0"/>
                      <a:pt x="3" y="7"/>
                    </a:cubicBezTo>
                    <a:cubicBezTo>
                      <a:pt x="0" y="15"/>
                      <a:pt x="10" y="33"/>
                      <a:pt x="20" y="25"/>
                    </a:cubicBezTo>
                    <a:lnTo>
                      <a:pt x="13" y="6"/>
                    </a:lnTo>
                    <a:close/>
                  </a:path>
                </a:pathLst>
              </a:custGeom>
              <a:solidFill>
                <a:srgbClr val="FA84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74" name="Freeform 147"/>
              <p:cNvSpPr/>
              <p:nvPr/>
            </p:nvSpPr>
            <p:spPr bwMode="auto">
              <a:xfrm>
                <a:off x="2928" y="2169"/>
                <a:ext cx="29" cy="22"/>
              </a:xfrm>
              <a:custGeom>
                <a:avLst/>
                <a:gdLst>
                  <a:gd name="T0" fmla="*/ 11 w 12"/>
                  <a:gd name="T1" fmla="*/ 9 h 9"/>
                  <a:gd name="T2" fmla="*/ 10 w 12"/>
                  <a:gd name="T3" fmla="*/ 8 h 9"/>
                  <a:gd name="T4" fmla="*/ 1 w 12"/>
                  <a:gd name="T5" fmla="*/ 2 h 9"/>
                  <a:gd name="T6" fmla="*/ 0 w 12"/>
                  <a:gd name="T7" fmla="*/ 1 h 9"/>
                  <a:gd name="T8" fmla="*/ 1 w 12"/>
                  <a:gd name="T9" fmla="*/ 0 h 9"/>
                  <a:gd name="T10" fmla="*/ 12 w 12"/>
                  <a:gd name="T11" fmla="*/ 8 h 9"/>
                  <a:gd name="T12" fmla="*/ 12 w 12"/>
                  <a:gd name="T13" fmla="*/ 9 h 9"/>
                  <a:gd name="T14" fmla="*/ 11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1" y="9"/>
                    </a:moveTo>
                    <a:cubicBezTo>
                      <a:pt x="11" y="9"/>
                      <a:pt x="11" y="9"/>
                      <a:pt x="10" y="8"/>
                    </a:cubicBezTo>
                    <a:cubicBezTo>
                      <a:pt x="7" y="3"/>
                      <a:pt x="1" y="2"/>
                      <a:pt x="1" y="2"/>
                    </a:cubicBezTo>
                    <a:cubicBezTo>
                      <a:pt x="0" y="2"/>
                      <a:pt x="0" y="1"/>
                      <a:pt x="0" y="1"/>
                    </a:cubicBezTo>
                    <a:cubicBezTo>
                      <a:pt x="0" y="0"/>
                      <a:pt x="0" y="0"/>
                      <a:pt x="1" y="0"/>
                    </a:cubicBezTo>
                    <a:cubicBezTo>
                      <a:pt x="1" y="0"/>
                      <a:pt x="9" y="1"/>
                      <a:pt x="12" y="8"/>
                    </a:cubicBezTo>
                    <a:cubicBezTo>
                      <a:pt x="12" y="8"/>
                      <a:pt x="12" y="9"/>
                      <a:pt x="12" y="9"/>
                    </a:cubicBezTo>
                    <a:lnTo>
                      <a:pt x="11" y="9"/>
                    </a:lnTo>
                    <a:close/>
                  </a:path>
                </a:pathLst>
              </a:custGeom>
              <a:solidFill>
                <a:srgbClr val="FA66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75" name="Freeform 148"/>
              <p:cNvSpPr/>
              <p:nvPr/>
            </p:nvSpPr>
            <p:spPr bwMode="auto">
              <a:xfrm>
                <a:off x="2935" y="2174"/>
                <a:ext cx="12" cy="12"/>
              </a:xfrm>
              <a:custGeom>
                <a:avLst/>
                <a:gdLst>
                  <a:gd name="T0" fmla="*/ 1 w 5"/>
                  <a:gd name="T1" fmla="*/ 5 h 5"/>
                  <a:gd name="T2" fmla="*/ 1 w 5"/>
                  <a:gd name="T3" fmla="*/ 5 h 5"/>
                  <a:gd name="T4" fmla="*/ 0 w 5"/>
                  <a:gd name="T5" fmla="*/ 4 h 5"/>
                  <a:gd name="T6" fmla="*/ 3 w 5"/>
                  <a:gd name="T7" fmla="*/ 1 h 5"/>
                  <a:gd name="T8" fmla="*/ 4 w 5"/>
                  <a:gd name="T9" fmla="*/ 1 h 5"/>
                  <a:gd name="T10" fmla="*/ 4 w 5"/>
                  <a:gd name="T11" fmla="*/ 2 h 5"/>
                  <a:gd name="T12" fmla="*/ 2 w 5"/>
                  <a:gd name="T13" fmla="*/ 5 h 5"/>
                  <a:gd name="T14" fmla="*/ 1 w 5"/>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1" y="5"/>
                    </a:moveTo>
                    <a:cubicBezTo>
                      <a:pt x="1" y="5"/>
                      <a:pt x="1" y="5"/>
                      <a:pt x="1" y="5"/>
                    </a:cubicBezTo>
                    <a:cubicBezTo>
                      <a:pt x="0" y="5"/>
                      <a:pt x="0" y="5"/>
                      <a:pt x="0" y="4"/>
                    </a:cubicBezTo>
                    <a:cubicBezTo>
                      <a:pt x="0" y="4"/>
                      <a:pt x="1" y="2"/>
                      <a:pt x="3" y="1"/>
                    </a:cubicBezTo>
                    <a:cubicBezTo>
                      <a:pt x="4" y="0"/>
                      <a:pt x="4" y="0"/>
                      <a:pt x="4" y="1"/>
                    </a:cubicBezTo>
                    <a:cubicBezTo>
                      <a:pt x="5" y="1"/>
                      <a:pt x="5" y="2"/>
                      <a:pt x="4" y="2"/>
                    </a:cubicBezTo>
                    <a:cubicBezTo>
                      <a:pt x="3" y="3"/>
                      <a:pt x="2" y="5"/>
                      <a:pt x="2" y="5"/>
                    </a:cubicBezTo>
                    <a:lnTo>
                      <a:pt x="1" y="5"/>
                    </a:lnTo>
                    <a:close/>
                  </a:path>
                </a:pathLst>
              </a:custGeom>
              <a:solidFill>
                <a:srgbClr val="FA66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76" name="Freeform 149"/>
              <p:cNvSpPr/>
              <p:nvPr/>
            </p:nvSpPr>
            <p:spPr bwMode="auto">
              <a:xfrm>
                <a:off x="3004" y="2219"/>
                <a:ext cx="76" cy="83"/>
              </a:xfrm>
              <a:custGeom>
                <a:avLst/>
                <a:gdLst>
                  <a:gd name="T0" fmla="*/ 27 w 32"/>
                  <a:gd name="T1" fmla="*/ 0 h 35"/>
                  <a:gd name="T2" fmla="*/ 32 w 32"/>
                  <a:gd name="T3" fmla="*/ 20 h 35"/>
                  <a:gd name="T4" fmla="*/ 17 w 32"/>
                  <a:gd name="T5" fmla="*/ 34 h 35"/>
                  <a:gd name="T6" fmla="*/ 4 w 32"/>
                  <a:gd name="T7" fmla="*/ 27 h 35"/>
                  <a:gd name="T8" fmla="*/ 0 w 32"/>
                  <a:gd name="T9" fmla="*/ 8 h 35"/>
                  <a:gd name="T10" fmla="*/ 27 w 32"/>
                  <a:gd name="T11" fmla="*/ 0 h 35"/>
                </a:gdLst>
                <a:ahLst/>
                <a:cxnLst>
                  <a:cxn ang="0">
                    <a:pos x="T0" y="T1"/>
                  </a:cxn>
                  <a:cxn ang="0">
                    <a:pos x="T2" y="T3"/>
                  </a:cxn>
                  <a:cxn ang="0">
                    <a:pos x="T4" y="T5"/>
                  </a:cxn>
                  <a:cxn ang="0">
                    <a:pos x="T6" y="T7"/>
                  </a:cxn>
                  <a:cxn ang="0">
                    <a:pos x="T8" y="T9"/>
                  </a:cxn>
                  <a:cxn ang="0">
                    <a:pos x="T10" y="T11"/>
                  </a:cxn>
                </a:cxnLst>
                <a:rect l="0" t="0" r="r" b="b"/>
                <a:pathLst>
                  <a:path w="32" h="35">
                    <a:moveTo>
                      <a:pt x="27" y="0"/>
                    </a:moveTo>
                    <a:cubicBezTo>
                      <a:pt x="32" y="20"/>
                      <a:pt x="32" y="20"/>
                      <a:pt x="32" y="20"/>
                    </a:cubicBezTo>
                    <a:cubicBezTo>
                      <a:pt x="32" y="20"/>
                      <a:pt x="26" y="33"/>
                      <a:pt x="17" y="34"/>
                    </a:cubicBezTo>
                    <a:cubicBezTo>
                      <a:pt x="11" y="35"/>
                      <a:pt x="4" y="27"/>
                      <a:pt x="4" y="27"/>
                    </a:cubicBezTo>
                    <a:cubicBezTo>
                      <a:pt x="0" y="8"/>
                      <a:pt x="0" y="8"/>
                      <a:pt x="0" y="8"/>
                    </a:cubicBezTo>
                    <a:lnTo>
                      <a:pt x="27" y="0"/>
                    </a:lnTo>
                    <a:close/>
                  </a:path>
                </a:pathLst>
              </a:custGeom>
              <a:solidFill>
                <a:srgbClr val="F7AD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77" name="Freeform 150"/>
              <p:cNvSpPr/>
              <p:nvPr/>
            </p:nvSpPr>
            <p:spPr bwMode="auto">
              <a:xfrm>
                <a:off x="3004" y="2219"/>
                <a:ext cx="69" cy="50"/>
              </a:xfrm>
              <a:custGeom>
                <a:avLst/>
                <a:gdLst>
                  <a:gd name="T0" fmla="*/ 27 w 29"/>
                  <a:gd name="T1" fmla="*/ 0 h 21"/>
                  <a:gd name="T2" fmla="*/ 29 w 29"/>
                  <a:gd name="T3" fmla="*/ 9 h 21"/>
                  <a:gd name="T4" fmla="*/ 3 w 29"/>
                  <a:gd name="T5" fmla="*/ 21 h 21"/>
                  <a:gd name="T6" fmla="*/ 0 w 29"/>
                  <a:gd name="T7" fmla="*/ 8 h 21"/>
                  <a:gd name="T8" fmla="*/ 27 w 29"/>
                  <a:gd name="T9" fmla="*/ 0 h 21"/>
                </a:gdLst>
                <a:ahLst/>
                <a:cxnLst>
                  <a:cxn ang="0">
                    <a:pos x="T0" y="T1"/>
                  </a:cxn>
                  <a:cxn ang="0">
                    <a:pos x="T2" y="T3"/>
                  </a:cxn>
                  <a:cxn ang="0">
                    <a:pos x="T4" y="T5"/>
                  </a:cxn>
                  <a:cxn ang="0">
                    <a:pos x="T6" y="T7"/>
                  </a:cxn>
                  <a:cxn ang="0">
                    <a:pos x="T8" y="T9"/>
                  </a:cxn>
                </a:cxnLst>
                <a:rect l="0" t="0" r="r" b="b"/>
                <a:pathLst>
                  <a:path w="29" h="21">
                    <a:moveTo>
                      <a:pt x="27" y="0"/>
                    </a:moveTo>
                    <a:cubicBezTo>
                      <a:pt x="29" y="9"/>
                      <a:pt x="29" y="9"/>
                      <a:pt x="29" y="9"/>
                    </a:cubicBezTo>
                    <a:cubicBezTo>
                      <a:pt x="26" y="16"/>
                      <a:pt x="17" y="19"/>
                      <a:pt x="3" y="21"/>
                    </a:cubicBezTo>
                    <a:cubicBezTo>
                      <a:pt x="0" y="8"/>
                      <a:pt x="0" y="8"/>
                      <a:pt x="0" y="8"/>
                    </a:cubicBezTo>
                    <a:lnTo>
                      <a:pt x="27" y="0"/>
                    </a:lnTo>
                    <a:close/>
                  </a:path>
                </a:pathLst>
              </a:custGeom>
              <a:solidFill>
                <a:srgbClr val="FA84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78" name="Freeform 151"/>
              <p:cNvSpPr/>
              <p:nvPr/>
            </p:nvSpPr>
            <p:spPr bwMode="auto">
              <a:xfrm>
                <a:off x="2923" y="2048"/>
                <a:ext cx="176" cy="214"/>
              </a:xfrm>
              <a:custGeom>
                <a:avLst/>
                <a:gdLst>
                  <a:gd name="T0" fmla="*/ 1 w 74"/>
                  <a:gd name="T1" fmla="*/ 33 h 90"/>
                  <a:gd name="T2" fmla="*/ 7 w 74"/>
                  <a:gd name="T3" fmla="*/ 53 h 90"/>
                  <a:gd name="T4" fmla="*/ 9 w 74"/>
                  <a:gd name="T5" fmla="*/ 59 h 90"/>
                  <a:gd name="T6" fmla="*/ 38 w 74"/>
                  <a:gd name="T7" fmla="*/ 87 h 90"/>
                  <a:gd name="T8" fmla="*/ 73 w 74"/>
                  <a:gd name="T9" fmla="*/ 53 h 90"/>
                  <a:gd name="T10" fmla="*/ 73 w 74"/>
                  <a:gd name="T11" fmla="*/ 49 h 90"/>
                  <a:gd name="T12" fmla="*/ 73 w 74"/>
                  <a:gd name="T13" fmla="*/ 43 h 90"/>
                  <a:gd name="T14" fmla="*/ 70 w 74"/>
                  <a:gd name="T15" fmla="*/ 19 h 90"/>
                  <a:gd name="T16" fmla="*/ 53 w 74"/>
                  <a:gd name="T17" fmla="*/ 2 h 90"/>
                  <a:gd name="T18" fmla="*/ 8 w 74"/>
                  <a:gd name="T19" fmla="*/ 14 h 90"/>
                  <a:gd name="T20" fmla="*/ 1 w 74"/>
                  <a:gd name="T21" fmla="*/ 3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90">
                    <a:moveTo>
                      <a:pt x="1" y="33"/>
                    </a:moveTo>
                    <a:cubicBezTo>
                      <a:pt x="3" y="39"/>
                      <a:pt x="4" y="46"/>
                      <a:pt x="7" y="53"/>
                    </a:cubicBezTo>
                    <a:cubicBezTo>
                      <a:pt x="8" y="55"/>
                      <a:pt x="9" y="57"/>
                      <a:pt x="9" y="59"/>
                    </a:cubicBezTo>
                    <a:cubicBezTo>
                      <a:pt x="15" y="73"/>
                      <a:pt x="24" y="85"/>
                      <a:pt x="38" y="87"/>
                    </a:cubicBezTo>
                    <a:cubicBezTo>
                      <a:pt x="65" y="90"/>
                      <a:pt x="72" y="69"/>
                      <a:pt x="73" y="53"/>
                    </a:cubicBezTo>
                    <a:cubicBezTo>
                      <a:pt x="73" y="52"/>
                      <a:pt x="73" y="50"/>
                      <a:pt x="73" y="49"/>
                    </a:cubicBezTo>
                    <a:cubicBezTo>
                      <a:pt x="74" y="47"/>
                      <a:pt x="74" y="45"/>
                      <a:pt x="73" y="43"/>
                    </a:cubicBezTo>
                    <a:cubicBezTo>
                      <a:pt x="73" y="36"/>
                      <a:pt x="72" y="26"/>
                      <a:pt x="70" y="19"/>
                    </a:cubicBezTo>
                    <a:cubicBezTo>
                      <a:pt x="69" y="10"/>
                      <a:pt x="62" y="3"/>
                      <a:pt x="53" y="2"/>
                    </a:cubicBezTo>
                    <a:cubicBezTo>
                      <a:pt x="41" y="0"/>
                      <a:pt x="22" y="1"/>
                      <a:pt x="8" y="14"/>
                    </a:cubicBezTo>
                    <a:cubicBezTo>
                      <a:pt x="2" y="19"/>
                      <a:pt x="0" y="26"/>
                      <a:pt x="1" y="33"/>
                    </a:cubicBezTo>
                    <a:close/>
                  </a:path>
                </a:pathLst>
              </a:custGeom>
              <a:solidFill>
                <a:srgbClr val="F7AD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79" name="Freeform 152"/>
              <p:cNvSpPr/>
              <p:nvPr/>
            </p:nvSpPr>
            <p:spPr bwMode="auto">
              <a:xfrm>
                <a:off x="2971" y="2148"/>
                <a:ext cx="14" cy="19"/>
              </a:xfrm>
              <a:custGeom>
                <a:avLst/>
                <a:gdLst>
                  <a:gd name="T0" fmla="*/ 5 w 6"/>
                  <a:gd name="T1" fmla="*/ 3 h 8"/>
                  <a:gd name="T2" fmla="*/ 4 w 6"/>
                  <a:gd name="T3" fmla="*/ 8 h 8"/>
                  <a:gd name="T4" fmla="*/ 0 w 6"/>
                  <a:gd name="T5" fmla="*/ 4 h 8"/>
                  <a:gd name="T6" fmla="*/ 2 w 6"/>
                  <a:gd name="T7" fmla="*/ 0 h 8"/>
                  <a:gd name="T8" fmla="*/ 5 w 6"/>
                  <a:gd name="T9" fmla="*/ 3 h 8"/>
                </a:gdLst>
                <a:ahLst/>
                <a:cxnLst>
                  <a:cxn ang="0">
                    <a:pos x="T0" y="T1"/>
                  </a:cxn>
                  <a:cxn ang="0">
                    <a:pos x="T2" y="T3"/>
                  </a:cxn>
                  <a:cxn ang="0">
                    <a:pos x="T4" y="T5"/>
                  </a:cxn>
                  <a:cxn ang="0">
                    <a:pos x="T6" y="T7"/>
                  </a:cxn>
                  <a:cxn ang="0">
                    <a:pos x="T8" y="T9"/>
                  </a:cxn>
                </a:cxnLst>
                <a:rect l="0" t="0" r="r" b="b"/>
                <a:pathLst>
                  <a:path w="6" h="8">
                    <a:moveTo>
                      <a:pt x="5" y="3"/>
                    </a:moveTo>
                    <a:cubicBezTo>
                      <a:pt x="6" y="5"/>
                      <a:pt x="5" y="7"/>
                      <a:pt x="4" y="8"/>
                    </a:cubicBezTo>
                    <a:cubicBezTo>
                      <a:pt x="2" y="8"/>
                      <a:pt x="1" y="7"/>
                      <a:pt x="0" y="4"/>
                    </a:cubicBezTo>
                    <a:cubicBezTo>
                      <a:pt x="0" y="2"/>
                      <a:pt x="1" y="1"/>
                      <a:pt x="2" y="0"/>
                    </a:cubicBezTo>
                    <a:cubicBezTo>
                      <a:pt x="3" y="0"/>
                      <a:pt x="5" y="1"/>
                      <a:pt x="5" y="3"/>
                    </a:cubicBezTo>
                    <a:close/>
                  </a:path>
                </a:pathLst>
              </a:custGeom>
              <a:solidFill>
                <a:srgbClr val="3735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80" name="Freeform 153"/>
              <p:cNvSpPr/>
              <p:nvPr/>
            </p:nvSpPr>
            <p:spPr bwMode="auto">
              <a:xfrm>
                <a:off x="3035" y="2134"/>
                <a:ext cx="14" cy="19"/>
              </a:xfrm>
              <a:custGeom>
                <a:avLst/>
                <a:gdLst>
                  <a:gd name="T0" fmla="*/ 6 w 6"/>
                  <a:gd name="T1" fmla="*/ 3 h 8"/>
                  <a:gd name="T2" fmla="*/ 4 w 6"/>
                  <a:gd name="T3" fmla="*/ 7 h 8"/>
                  <a:gd name="T4" fmla="*/ 1 w 6"/>
                  <a:gd name="T5" fmla="*/ 4 h 8"/>
                  <a:gd name="T6" fmla="*/ 2 w 6"/>
                  <a:gd name="T7" fmla="*/ 0 h 8"/>
                  <a:gd name="T8" fmla="*/ 6 w 6"/>
                  <a:gd name="T9" fmla="*/ 3 h 8"/>
                </a:gdLst>
                <a:ahLst/>
                <a:cxnLst>
                  <a:cxn ang="0">
                    <a:pos x="T0" y="T1"/>
                  </a:cxn>
                  <a:cxn ang="0">
                    <a:pos x="T2" y="T3"/>
                  </a:cxn>
                  <a:cxn ang="0">
                    <a:pos x="T4" y="T5"/>
                  </a:cxn>
                  <a:cxn ang="0">
                    <a:pos x="T6" y="T7"/>
                  </a:cxn>
                  <a:cxn ang="0">
                    <a:pos x="T8" y="T9"/>
                  </a:cxn>
                </a:cxnLst>
                <a:rect l="0" t="0" r="r" b="b"/>
                <a:pathLst>
                  <a:path w="6" h="8">
                    <a:moveTo>
                      <a:pt x="6" y="3"/>
                    </a:moveTo>
                    <a:cubicBezTo>
                      <a:pt x="6" y="5"/>
                      <a:pt x="5" y="7"/>
                      <a:pt x="4" y="7"/>
                    </a:cubicBezTo>
                    <a:cubicBezTo>
                      <a:pt x="3" y="8"/>
                      <a:pt x="1" y="6"/>
                      <a:pt x="1" y="4"/>
                    </a:cubicBezTo>
                    <a:cubicBezTo>
                      <a:pt x="0" y="2"/>
                      <a:pt x="1" y="0"/>
                      <a:pt x="2" y="0"/>
                    </a:cubicBezTo>
                    <a:cubicBezTo>
                      <a:pt x="4" y="0"/>
                      <a:pt x="5" y="1"/>
                      <a:pt x="6" y="3"/>
                    </a:cubicBezTo>
                    <a:close/>
                  </a:path>
                </a:pathLst>
              </a:custGeom>
              <a:solidFill>
                <a:srgbClr val="3735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81" name="Freeform 154"/>
              <p:cNvSpPr/>
              <p:nvPr/>
            </p:nvSpPr>
            <p:spPr bwMode="auto">
              <a:xfrm>
                <a:off x="2952" y="2119"/>
                <a:ext cx="43" cy="24"/>
              </a:xfrm>
              <a:custGeom>
                <a:avLst/>
                <a:gdLst>
                  <a:gd name="T0" fmla="*/ 0 w 18"/>
                  <a:gd name="T1" fmla="*/ 6 h 10"/>
                  <a:gd name="T2" fmla="*/ 18 w 18"/>
                  <a:gd name="T3" fmla="*/ 2 h 10"/>
                  <a:gd name="T4" fmla="*/ 18 w 18"/>
                  <a:gd name="T5" fmla="*/ 5 h 10"/>
                  <a:gd name="T6" fmla="*/ 2 w 18"/>
                  <a:gd name="T7" fmla="*/ 10 h 10"/>
                  <a:gd name="T8" fmla="*/ 0 w 18"/>
                  <a:gd name="T9" fmla="*/ 6 h 10"/>
                </a:gdLst>
                <a:ahLst/>
                <a:cxnLst>
                  <a:cxn ang="0">
                    <a:pos x="T0" y="T1"/>
                  </a:cxn>
                  <a:cxn ang="0">
                    <a:pos x="T2" y="T3"/>
                  </a:cxn>
                  <a:cxn ang="0">
                    <a:pos x="T4" y="T5"/>
                  </a:cxn>
                  <a:cxn ang="0">
                    <a:pos x="T6" y="T7"/>
                  </a:cxn>
                  <a:cxn ang="0">
                    <a:pos x="T8" y="T9"/>
                  </a:cxn>
                </a:cxnLst>
                <a:rect l="0" t="0" r="r" b="b"/>
                <a:pathLst>
                  <a:path w="18" h="10">
                    <a:moveTo>
                      <a:pt x="0" y="6"/>
                    </a:moveTo>
                    <a:cubicBezTo>
                      <a:pt x="0" y="6"/>
                      <a:pt x="9" y="0"/>
                      <a:pt x="18" y="2"/>
                    </a:cubicBezTo>
                    <a:cubicBezTo>
                      <a:pt x="18" y="5"/>
                      <a:pt x="18" y="5"/>
                      <a:pt x="18" y="5"/>
                    </a:cubicBezTo>
                    <a:cubicBezTo>
                      <a:pt x="18" y="5"/>
                      <a:pt x="9" y="5"/>
                      <a:pt x="2" y="10"/>
                    </a:cubicBezTo>
                    <a:cubicBezTo>
                      <a:pt x="1" y="9"/>
                      <a:pt x="0" y="8"/>
                      <a:pt x="0" y="6"/>
                    </a:cubicBezTo>
                    <a:close/>
                  </a:path>
                </a:pathLst>
              </a:custGeom>
              <a:solidFill>
                <a:srgbClr val="3735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82" name="Freeform 155"/>
              <p:cNvSpPr/>
              <p:nvPr/>
            </p:nvSpPr>
            <p:spPr bwMode="auto">
              <a:xfrm>
                <a:off x="3018" y="2105"/>
                <a:ext cx="43" cy="22"/>
              </a:xfrm>
              <a:custGeom>
                <a:avLst/>
                <a:gdLst>
                  <a:gd name="T0" fmla="*/ 17 w 18"/>
                  <a:gd name="T1" fmla="*/ 2 h 9"/>
                  <a:gd name="T2" fmla="*/ 0 w 18"/>
                  <a:gd name="T3" fmla="*/ 5 h 9"/>
                  <a:gd name="T4" fmla="*/ 1 w 18"/>
                  <a:gd name="T5" fmla="*/ 9 h 9"/>
                  <a:gd name="T6" fmla="*/ 18 w 18"/>
                  <a:gd name="T7" fmla="*/ 6 h 9"/>
                  <a:gd name="T8" fmla="*/ 17 w 18"/>
                  <a:gd name="T9" fmla="*/ 2 h 9"/>
                </a:gdLst>
                <a:ahLst/>
                <a:cxnLst>
                  <a:cxn ang="0">
                    <a:pos x="T0" y="T1"/>
                  </a:cxn>
                  <a:cxn ang="0">
                    <a:pos x="T2" y="T3"/>
                  </a:cxn>
                  <a:cxn ang="0">
                    <a:pos x="T4" y="T5"/>
                  </a:cxn>
                  <a:cxn ang="0">
                    <a:pos x="T6" y="T7"/>
                  </a:cxn>
                  <a:cxn ang="0">
                    <a:pos x="T8" y="T9"/>
                  </a:cxn>
                </a:cxnLst>
                <a:rect l="0" t="0" r="r" b="b"/>
                <a:pathLst>
                  <a:path w="18" h="9">
                    <a:moveTo>
                      <a:pt x="17" y="2"/>
                    </a:moveTo>
                    <a:cubicBezTo>
                      <a:pt x="17" y="2"/>
                      <a:pt x="7" y="0"/>
                      <a:pt x="0" y="5"/>
                    </a:cubicBezTo>
                    <a:cubicBezTo>
                      <a:pt x="1" y="9"/>
                      <a:pt x="1" y="9"/>
                      <a:pt x="1" y="9"/>
                    </a:cubicBezTo>
                    <a:cubicBezTo>
                      <a:pt x="1" y="9"/>
                      <a:pt x="9" y="5"/>
                      <a:pt x="18" y="6"/>
                    </a:cubicBezTo>
                    <a:cubicBezTo>
                      <a:pt x="18" y="5"/>
                      <a:pt x="18" y="4"/>
                      <a:pt x="17" y="2"/>
                    </a:cubicBezTo>
                    <a:close/>
                  </a:path>
                </a:pathLst>
              </a:custGeom>
              <a:solidFill>
                <a:srgbClr val="3735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83" name="Freeform 156"/>
              <p:cNvSpPr/>
              <p:nvPr/>
            </p:nvSpPr>
            <p:spPr bwMode="auto">
              <a:xfrm>
                <a:off x="3004" y="2138"/>
                <a:ext cx="24" cy="43"/>
              </a:xfrm>
              <a:custGeom>
                <a:avLst/>
                <a:gdLst>
                  <a:gd name="T0" fmla="*/ 7 w 10"/>
                  <a:gd name="T1" fmla="*/ 18 h 18"/>
                  <a:gd name="T2" fmla="*/ 10 w 10"/>
                  <a:gd name="T3" fmla="*/ 16 h 18"/>
                  <a:gd name="T4" fmla="*/ 10 w 10"/>
                  <a:gd name="T5" fmla="*/ 15 h 18"/>
                  <a:gd name="T6" fmla="*/ 9 w 10"/>
                  <a:gd name="T7" fmla="*/ 15 h 18"/>
                  <a:gd name="T8" fmla="*/ 5 w 10"/>
                  <a:gd name="T9" fmla="*/ 16 h 18"/>
                  <a:gd name="T10" fmla="*/ 4 w 10"/>
                  <a:gd name="T11" fmla="*/ 15 h 18"/>
                  <a:gd name="T12" fmla="*/ 2 w 10"/>
                  <a:gd name="T13" fmla="*/ 1 h 18"/>
                  <a:gd name="T14" fmla="*/ 1 w 10"/>
                  <a:gd name="T15" fmla="*/ 0 h 18"/>
                  <a:gd name="T16" fmla="*/ 0 w 10"/>
                  <a:gd name="T17" fmla="*/ 1 h 18"/>
                  <a:gd name="T18" fmla="*/ 3 w 10"/>
                  <a:gd name="T19" fmla="*/ 16 h 18"/>
                  <a:gd name="T20" fmla="*/ 4 w 10"/>
                  <a:gd name="T21" fmla="*/ 18 h 18"/>
                  <a:gd name="T22" fmla="*/ 7 w 10"/>
                  <a:gd name="T2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8">
                    <a:moveTo>
                      <a:pt x="7" y="18"/>
                    </a:moveTo>
                    <a:cubicBezTo>
                      <a:pt x="8" y="17"/>
                      <a:pt x="9" y="16"/>
                      <a:pt x="10" y="16"/>
                    </a:cubicBezTo>
                    <a:cubicBezTo>
                      <a:pt x="10" y="16"/>
                      <a:pt x="10" y="15"/>
                      <a:pt x="10" y="15"/>
                    </a:cubicBezTo>
                    <a:cubicBezTo>
                      <a:pt x="10" y="14"/>
                      <a:pt x="9" y="14"/>
                      <a:pt x="9" y="15"/>
                    </a:cubicBezTo>
                    <a:cubicBezTo>
                      <a:pt x="8" y="15"/>
                      <a:pt x="6" y="16"/>
                      <a:pt x="5" y="16"/>
                    </a:cubicBezTo>
                    <a:cubicBezTo>
                      <a:pt x="5" y="16"/>
                      <a:pt x="5" y="16"/>
                      <a:pt x="4" y="15"/>
                    </a:cubicBezTo>
                    <a:cubicBezTo>
                      <a:pt x="3" y="12"/>
                      <a:pt x="2" y="1"/>
                      <a:pt x="2" y="1"/>
                    </a:cubicBezTo>
                    <a:cubicBezTo>
                      <a:pt x="2" y="1"/>
                      <a:pt x="1" y="0"/>
                      <a:pt x="1" y="0"/>
                    </a:cubicBezTo>
                    <a:cubicBezTo>
                      <a:pt x="0" y="0"/>
                      <a:pt x="0" y="1"/>
                      <a:pt x="0" y="1"/>
                    </a:cubicBezTo>
                    <a:cubicBezTo>
                      <a:pt x="0" y="2"/>
                      <a:pt x="2" y="12"/>
                      <a:pt x="3" y="16"/>
                    </a:cubicBezTo>
                    <a:cubicBezTo>
                      <a:pt x="3" y="17"/>
                      <a:pt x="4" y="17"/>
                      <a:pt x="4" y="18"/>
                    </a:cubicBezTo>
                    <a:cubicBezTo>
                      <a:pt x="5" y="18"/>
                      <a:pt x="6" y="18"/>
                      <a:pt x="7" y="18"/>
                    </a:cubicBezTo>
                    <a:close/>
                  </a:path>
                </a:pathLst>
              </a:custGeom>
              <a:solidFill>
                <a:srgbClr val="FA84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84" name="Freeform 157"/>
              <p:cNvSpPr/>
              <p:nvPr/>
            </p:nvSpPr>
            <p:spPr bwMode="auto">
              <a:xfrm>
                <a:off x="3002" y="2193"/>
                <a:ext cx="47" cy="31"/>
              </a:xfrm>
              <a:custGeom>
                <a:avLst/>
                <a:gdLst>
                  <a:gd name="T0" fmla="*/ 0 w 20"/>
                  <a:gd name="T1" fmla="*/ 5 h 13"/>
                  <a:gd name="T2" fmla="*/ 12 w 20"/>
                  <a:gd name="T3" fmla="*/ 11 h 13"/>
                  <a:gd name="T4" fmla="*/ 20 w 20"/>
                  <a:gd name="T5" fmla="*/ 0 h 13"/>
                  <a:gd name="T6" fmla="*/ 0 w 20"/>
                  <a:gd name="T7" fmla="*/ 5 h 13"/>
                </a:gdLst>
                <a:ahLst/>
                <a:cxnLst>
                  <a:cxn ang="0">
                    <a:pos x="T0" y="T1"/>
                  </a:cxn>
                  <a:cxn ang="0">
                    <a:pos x="T2" y="T3"/>
                  </a:cxn>
                  <a:cxn ang="0">
                    <a:pos x="T4" y="T5"/>
                  </a:cxn>
                  <a:cxn ang="0">
                    <a:pos x="T6" y="T7"/>
                  </a:cxn>
                </a:cxnLst>
                <a:rect l="0" t="0" r="r" b="b"/>
                <a:pathLst>
                  <a:path w="20" h="13">
                    <a:moveTo>
                      <a:pt x="0" y="5"/>
                    </a:moveTo>
                    <a:cubicBezTo>
                      <a:pt x="2" y="8"/>
                      <a:pt x="5" y="13"/>
                      <a:pt x="12" y="11"/>
                    </a:cubicBezTo>
                    <a:cubicBezTo>
                      <a:pt x="19" y="10"/>
                      <a:pt x="20" y="4"/>
                      <a:pt x="20"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85" name="Freeform 158"/>
              <p:cNvSpPr/>
              <p:nvPr/>
            </p:nvSpPr>
            <p:spPr bwMode="auto">
              <a:xfrm>
                <a:off x="2923" y="2048"/>
                <a:ext cx="173" cy="126"/>
              </a:xfrm>
              <a:custGeom>
                <a:avLst/>
                <a:gdLst>
                  <a:gd name="T0" fmla="*/ 11 w 73"/>
                  <a:gd name="T1" fmla="*/ 52 h 53"/>
                  <a:gd name="T2" fmla="*/ 7 w 73"/>
                  <a:gd name="T3" fmla="*/ 42 h 53"/>
                  <a:gd name="T4" fmla="*/ 8 w 73"/>
                  <a:gd name="T5" fmla="*/ 30 h 53"/>
                  <a:gd name="T6" fmla="*/ 12 w 73"/>
                  <a:gd name="T7" fmla="*/ 19 h 53"/>
                  <a:gd name="T8" fmla="*/ 30 w 73"/>
                  <a:gd name="T9" fmla="*/ 12 h 53"/>
                  <a:gd name="T10" fmla="*/ 53 w 73"/>
                  <a:gd name="T11" fmla="*/ 10 h 53"/>
                  <a:gd name="T12" fmla="*/ 62 w 73"/>
                  <a:gd name="T13" fmla="*/ 21 h 53"/>
                  <a:gd name="T14" fmla="*/ 64 w 73"/>
                  <a:gd name="T15" fmla="*/ 34 h 53"/>
                  <a:gd name="T16" fmla="*/ 65 w 73"/>
                  <a:gd name="T17" fmla="*/ 39 h 53"/>
                  <a:gd name="T18" fmla="*/ 65 w 73"/>
                  <a:gd name="T19" fmla="*/ 40 h 53"/>
                  <a:gd name="T20" fmla="*/ 73 w 73"/>
                  <a:gd name="T21" fmla="*/ 38 h 53"/>
                  <a:gd name="T22" fmla="*/ 70 w 73"/>
                  <a:gd name="T23" fmla="*/ 19 h 53"/>
                  <a:gd name="T24" fmla="*/ 53 w 73"/>
                  <a:gd name="T25" fmla="*/ 2 h 53"/>
                  <a:gd name="T26" fmla="*/ 8 w 73"/>
                  <a:gd name="T27" fmla="*/ 14 h 53"/>
                  <a:gd name="T28" fmla="*/ 1 w 73"/>
                  <a:gd name="T29" fmla="*/ 33 h 53"/>
                  <a:gd name="T30" fmla="*/ 7 w 73"/>
                  <a:gd name="T31" fmla="*/ 53 h 53"/>
                  <a:gd name="T32" fmla="*/ 11 w 73"/>
                  <a:gd name="T3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53">
                    <a:moveTo>
                      <a:pt x="11" y="52"/>
                    </a:moveTo>
                    <a:cubicBezTo>
                      <a:pt x="9" y="49"/>
                      <a:pt x="7" y="44"/>
                      <a:pt x="7" y="42"/>
                    </a:cubicBezTo>
                    <a:cubicBezTo>
                      <a:pt x="7" y="37"/>
                      <a:pt x="10" y="34"/>
                      <a:pt x="8" y="30"/>
                    </a:cubicBezTo>
                    <a:cubicBezTo>
                      <a:pt x="6" y="26"/>
                      <a:pt x="9" y="20"/>
                      <a:pt x="12" y="19"/>
                    </a:cubicBezTo>
                    <a:cubicBezTo>
                      <a:pt x="16" y="17"/>
                      <a:pt x="24" y="17"/>
                      <a:pt x="30" y="12"/>
                    </a:cubicBezTo>
                    <a:cubicBezTo>
                      <a:pt x="37" y="6"/>
                      <a:pt x="50" y="6"/>
                      <a:pt x="53" y="10"/>
                    </a:cubicBezTo>
                    <a:cubicBezTo>
                      <a:pt x="57" y="15"/>
                      <a:pt x="54" y="17"/>
                      <a:pt x="62" y="21"/>
                    </a:cubicBezTo>
                    <a:cubicBezTo>
                      <a:pt x="65" y="23"/>
                      <a:pt x="63" y="30"/>
                      <a:pt x="64" y="34"/>
                    </a:cubicBezTo>
                    <a:cubicBezTo>
                      <a:pt x="64" y="36"/>
                      <a:pt x="64" y="37"/>
                      <a:pt x="65" y="39"/>
                    </a:cubicBezTo>
                    <a:cubicBezTo>
                      <a:pt x="65" y="40"/>
                      <a:pt x="65" y="40"/>
                      <a:pt x="65" y="40"/>
                    </a:cubicBezTo>
                    <a:cubicBezTo>
                      <a:pt x="73" y="38"/>
                      <a:pt x="73" y="38"/>
                      <a:pt x="73" y="38"/>
                    </a:cubicBezTo>
                    <a:cubicBezTo>
                      <a:pt x="73" y="32"/>
                      <a:pt x="71" y="25"/>
                      <a:pt x="70" y="19"/>
                    </a:cubicBezTo>
                    <a:cubicBezTo>
                      <a:pt x="69" y="10"/>
                      <a:pt x="62" y="3"/>
                      <a:pt x="53" y="2"/>
                    </a:cubicBezTo>
                    <a:cubicBezTo>
                      <a:pt x="41" y="0"/>
                      <a:pt x="22" y="1"/>
                      <a:pt x="8" y="14"/>
                    </a:cubicBezTo>
                    <a:cubicBezTo>
                      <a:pt x="2" y="19"/>
                      <a:pt x="0" y="26"/>
                      <a:pt x="1" y="33"/>
                    </a:cubicBezTo>
                    <a:cubicBezTo>
                      <a:pt x="3" y="39"/>
                      <a:pt x="4" y="46"/>
                      <a:pt x="7" y="53"/>
                    </a:cubicBezTo>
                    <a:lnTo>
                      <a:pt x="11" y="52"/>
                    </a:lnTo>
                    <a:close/>
                  </a:path>
                </a:pathLst>
              </a:custGeom>
              <a:solidFill>
                <a:srgbClr val="3735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86" name="Freeform 159"/>
              <p:cNvSpPr/>
              <p:nvPr/>
            </p:nvSpPr>
            <p:spPr bwMode="auto">
              <a:xfrm>
                <a:off x="3087" y="2110"/>
                <a:ext cx="38" cy="71"/>
              </a:xfrm>
              <a:custGeom>
                <a:avLst/>
                <a:gdLst>
                  <a:gd name="T0" fmla="*/ 1 w 16"/>
                  <a:gd name="T1" fmla="*/ 17 h 30"/>
                  <a:gd name="T2" fmla="*/ 0 w 16"/>
                  <a:gd name="T3" fmla="*/ 10 h 30"/>
                  <a:gd name="T4" fmla="*/ 3 w 16"/>
                  <a:gd name="T5" fmla="*/ 2 h 30"/>
                  <a:gd name="T6" fmla="*/ 10 w 16"/>
                  <a:gd name="T7" fmla="*/ 3 h 30"/>
                  <a:gd name="T8" fmla="*/ 4 w 16"/>
                  <a:gd name="T9" fmla="*/ 27 h 30"/>
                  <a:gd name="T10" fmla="*/ 1 w 16"/>
                  <a:gd name="T11" fmla="*/ 17 h 30"/>
                </a:gdLst>
                <a:ahLst/>
                <a:cxnLst>
                  <a:cxn ang="0">
                    <a:pos x="T0" y="T1"/>
                  </a:cxn>
                  <a:cxn ang="0">
                    <a:pos x="T2" y="T3"/>
                  </a:cxn>
                  <a:cxn ang="0">
                    <a:pos x="T4" y="T5"/>
                  </a:cxn>
                  <a:cxn ang="0">
                    <a:pos x="T6" y="T7"/>
                  </a:cxn>
                  <a:cxn ang="0">
                    <a:pos x="T8" y="T9"/>
                  </a:cxn>
                  <a:cxn ang="0">
                    <a:pos x="T10" y="T11"/>
                  </a:cxn>
                </a:cxnLst>
                <a:rect l="0" t="0" r="r" b="b"/>
                <a:pathLst>
                  <a:path w="16" h="30">
                    <a:moveTo>
                      <a:pt x="1" y="17"/>
                    </a:moveTo>
                    <a:cubicBezTo>
                      <a:pt x="1" y="14"/>
                      <a:pt x="1" y="12"/>
                      <a:pt x="0" y="10"/>
                    </a:cubicBezTo>
                    <a:cubicBezTo>
                      <a:pt x="0" y="7"/>
                      <a:pt x="0" y="4"/>
                      <a:pt x="3" y="2"/>
                    </a:cubicBezTo>
                    <a:cubicBezTo>
                      <a:pt x="5" y="1"/>
                      <a:pt x="8" y="0"/>
                      <a:pt x="10" y="3"/>
                    </a:cubicBezTo>
                    <a:cubicBezTo>
                      <a:pt x="16" y="8"/>
                      <a:pt x="16" y="30"/>
                      <a:pt x="4" y="27"/>
                    </a:cubicBezTo>
                    <a:lnTo>
                      <a:pt x="1" y="17"/>
                    </a:lnTo>
                    <a:close/>
                  </a:path>
                </a:pathLst>
              </a:custGeom>
              <a:solidFill>
                <a:srgbClr val="F7AD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87" name="Freeform 160"/>
              <p:cNvSpPr/>
              <p:nvPr/>
            </p:nvSpPr>
            <p:spPr bwMode="auto">
              <a:xfrm>
                <a:off x="3092" y="2127"/>
                <a:ext cx="16" cy="33"/>
              </a:xfrm>
              <a:custGeom>
                <a:avLst/>
                <a:gdLst>
                  <a:gd name="T0" fmla="*/ 3 w 7"/>
                  <a:gd name="T1" fmla="*/ 14 h 14"/>
                  <a:gd name="T2" fmla="*/ 3 w 7"/>
                  <a:gd name="T3" fmla="*/ 13 h 14"/>
                  <a:gd name="T4" fmla="*/ 7 w 7"/>
                  <a:gd name="T5" fmla="*/ 2 h 14"/>
                  <a:gd name="T6" fmla="*/ 7 w 7"/>
                  <a:gd name="T7" fmla="*/ 0 h 14"/>
                  <a:gd name="T8" fmla="*/ 6 w 7"/>
                  <a:gd name="T9" fmla="*/ 0 h 14"/>
                  <a:gd name="T10" fmla="*/ 1 w 7"/>
                  <a:gd name="T11" fmla="*/ 13 h 14"/>
                  <a:gd name="T12" fmla="*/ 2 w 7"/>
                  <a:gd name="T13" fmla="*/ 14 h 14"/>
                  <a:gd name="T14" fmla="*/ 3 w 7"/>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4">
                    <a:moveTo>
                      <a:pt x="3" y="14"/>
                    </a:moveTo>
                    <a:cubicBezTo>
                      <a:pt x="3" y="14"/>
                      <a:pt x="3" y="13"/>
                      <a:pt x="3" y="13"/>
                    </a:cubicBezTo>
                    <a:cubicBezTo>
                      <a:pt x="2" y="7"/>
                      <a:pt x="7" y="2"/>
                      <a:pt x="7" y="2"/>
                    </a:cubicBezTo>
                    <a:cubicBezTo>
                      <a:pt x="7" y="1"/>
                      <a:pt x="7" y="1"/>
                      <a:pt x="7" y="0"/>
                    </a:cubicBezTo>
                    <a:cubicBezTo>
                      <a:pt x="7" y="0"/>
                      <a:pt x="6" y="0"/>
                      <a:pt x="6" y="0"/>
                    </a:cubicBezTo>
                    <a:cubicBezTo>
                      <a:pt x="6" y="1"/>
                      <a:pt x="0" y="6"/>
                      <a:pt x="1" y="13"/>
                    </a:cubicBezTo>
                    <a:cubicBezTo>
                      <a:pt x="1" y="14"/>
                      <a:pt x="2" y="14"/>
                      <a:pt x="2" y="14"/>
                    </a:cubicBezTo>
                    <a:lnTo>
                      <a:pt x="3" y="14"/>
                    </a:lnTo>
                    <a:close/>
                  </a:path>
                </a:pathLst>
              </a:custGeom>
              <a:solidFill>
                <a:srgbClr val="FA84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88" name="Freeform 161"/>
              <p:cNvSpPr/>
              <p:nvPr/>
            </p:nvSpPr>
            <p:spPr bwMode="auto">
              <a:xfrm>
                <a:off x="3096" y="2141"/>
                <a:ext cx="15" cy="7"/>
              </a:xfrm>
              <a:custGeom>
                <a:avLst/>
                <a:gdLst>
                  <a:gd name="T0" fmla="*/ 5 w 6"/>
                  <a:gd name="T1" fmla="*/ 3 h 3"/>
                  <a:gd name="T2" fmla="*/ 6 w 6"/>
                  <a:gd name="T3" fmla="*/ 2 h 3"/>
                  <a:gd name="T4" fmla="*/ 5 w 6"/>
                  <a:gd name="T5" fmla="*/ 1 h 3"/>
                  <a:gd name="T6" fmla="*/ 1 w 6"/>
                  <a:gd name="T7" fmla="*/ 0 h 3"/>
                  <a:gd name="T8" fmla="*/ 0 w 6"/>
                  <a:gd name="T9" fmla="*/ 1 h 3"/>
                  <a:gd name="T10" fmla="*/ 1 w 6"/>
                  <a:gd name="T11" fmla="*/ 2 h 3"/>
                  <a:gd name="T12" fmla="*/ 4 w 6"/>
                  <a:gd name="T13" fmla="*/ 2 h 3"/>
                  <a:gd name="T14" fmla="*/ 5 w 6"/>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3">
                    <a:moveTo>
                      <a:pt x="5" y="3"/>
                    </a:moveTo>
                    <a:cubicBezTo>
                      <a:pt x="6" y="2"/>
                      <a:pt x="6" y="2"/>
                      <a:pt x="6" y="2"/>
                    </a:cubicBezTo>
                    <a:cubicBezTo>
                      <a:pt x="6" y="2"/>
                      <a:pt x="6" y="1"/>
                      <a:pt x="5" y="1"/>
                    </a:cubicBezTo>
                    <a:cubicBezTo>
                      <a:pt x="5" y="1"/>
                      <a:pt x="4" y="0"/>
                      <a:pt x="1" y="0"/>
                    </a:cubicBezTo>
                    <a:cubicBezTo>
                      <a:pt x="1" y="0"/>
                      <a:pt x="0" y="0"/>
                      <a:pt x="0" y="1"/>
                    </a:cubicBezTo>
                    <a:cubicBezTo>
                      <a:pt x="0" y="1"/>
                      <a:pt x="1" y="2"/>
                      <a:pt x="1" y="2"/>
                    </a:cubicBezTo>
                    <a:cubicBezTo>
                      <a:pt x="3" y="2"/>
                      <a:pt x="4" y="2"/>
                      <a:pt x="4" y="2"/>
                    </a:cubicBezTo>
                    <a:lnTo>
                      <a:pt x="5" y="3"/>
                    </a:lnTo>
                    <a:close/>
                  </a:path>
                </a:pathLst>
              </a:custGeom>
              <a:solidFill>
                <a:srgbClr val="FA84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89" name="Freeform 162"/>
              <p:cNvSpPr/>
              <p:nvPr/>
            </p:nvSpPr>
            <p:spPr bwMode="auto">
              <a:xfrm>
                <a:off x="2748" y="2273"/>
                <a:ext cx="479" cy="346"/>
              </a:xfrm>
              <a:custGeom>
                <a:avLst/>
                <a:gdLst>
                  <a:gd name="T0" fmla="*/ 186 w 202"/>
                  <a:gd name="T1" fmla="*/ 0 h 146"/>
                  <a:gd name="T2" fmla="*/ 99 w 202"/>
                  <a:gd name="T3" fmla="*/ 92 h 146"/>
                  <a:gd name="T4" fmla="*/ 5 w 202"/>
                  <a:gd name="T5" fmla="*/ 121 h 146"/>
                  <a:gd name="T6" fmla="*/ 8 w 202"/>
                  <a:gd name="T7" fmla="*/ 146 h 146"/>
                  <a:gd name="T8" fmla="*/ 110 w 202"/>
                  <a:gd name="T9" fmla="*/ 123 h 146"/>
                  <a:gd name="T10" fmla="*/ 172 w 202"/>
                  <a:gd name="T11" fmla="*/ 74 h 146"/>
                  <a:gd name="T12" fmla="*/ 196 w 202"/>
                  <a:gd name="T13" fmla="*/ 37 h 146"/>
                  <a:gd name="T14" fmla="*/ 186 w 202"/>
                  <a:gd name="T15" fmla="*/ 0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146">
                    <a:moveTo>
                      <a:pt x="186" y="0"/>
                    </a:moveTo>
                    <a:cubicBezTo>
                      <a:pt x="170" y="19"/>
                      <a:pt x="112" y="85"/>
                      <a:pt x="99" y="92"/>
                    </a:cubicBezTo>
                    <a:cubicBezTo>
                      <a:pt x="82" y="100"/>
                      <a:pt x="31" y="114"/>
                      <a:pt x="5" y="121"/>
                    </a:cubicBezTo>
                    <a:cubicBezTo>
                      <a:pt x="0" y="123"/>
                      <a:pt x="8" y="146"/>
                      <a:pt x="8" y="146"/>
                    </a:cubicBezTo>
                    <a:cubicBezTo>
                      <a:pt x="8" y="146"/>
                      <a:pt x="82" y="136"/>
                      <a:pt x="110" y="123"/>
                    </a:cubicBezTo>
                    <a:cubicBezTo>
                      <a:pt x="118" y="119"/>
                      <a:pt x="149" y="99"/>
                      <a:pt x="172" y="74"/>
                    </a:cubicBezTo>
                    <a:cubicBezTo>
                      <a:pt x="180" y="65"/>
                      <a:pt x="191" y="50"/>
                      <a:pt x="196" y="37"/>
                    </a:cubicBezTo>
                    <a:cubicBezTo>
                      <a:pt x="202" y="21"/>
                      <a:pt x="197" y="7"/>
                      <a:pt x="186" y="0"/>
                    </a:cubicBezTo>
                    <a:close/>
                  </a:path>
                </a:pathLst>
              </a:custGeom>
              <a:solidFill>
                <a:srgbClr val="1C47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90" name="Freeform 163"/>
              <p:cNvSpPr/>
              <p:nvPr/>
            </p:nvSpPr>
            <p:spPr bwMode="auto">
              <a:xfrm>
                <a:off x="648" y="3311"/>
                <a:ext cx="457" cy="121"/>
              </a:xfrm>
              <a:custGeom>
                <a:avLst/>
                <a:gdLst>
                  <a:gd name="T0" fmla="*/ 193 w 193"/>
                  <a:gd name="T1" fmla="*/ 22 h 51"/>
                  <a:gd name="T2" fmla="*/ 185 w 193"/>
                  <a:gd name="T3" fmla="*/ 33 h 51"/>
                  <a:gd name="T4" fmla="*/ 172 w 193"/>
                  <a:gd name="T5" fmla="*/ 40 h 51"/>
                  <a:gd name="T6" fmla="*/ 159 w 193"/>
                  <a:gd name="T7" fmla="*/ 44 h 51"/>
                  <a:gd name="T8" fmla="*/ 147 w 193"/>
                  <a:gd name="T9" fmla="*/ 47 h 51"/>
                  <a:gd name="T10" fmla="*/ 134 w 193"/>
                  <a:gd name="T11" fmla="*/ 49 h 51"/>
                  <a:gd name="T12" fmla="*/ 121 w 193"/>
                  <a:gd name="T13" fmla="*/ 50 h 51"/>
                  <a:gd name="T14" fmla="*/ 108 w 193"/>
                  <a:gd name="T15" fmla="*/ 51 h 51"/>
                  <a:gd name="T16" fmla="*/ 97 w 193"/>
                  <a:gd name="T17" fmla="*/ 51 h 51"/>
                  <a:gd name="T18" fmla="*/ 86 w 193"/>
                  <a:gd name="T19" fmla="*/ 51 h 51"/>
                  <a:gd name="T20" fmla="*/ 75 w 193"/>
                  <a:gd name="T21" fmla="*/ 51 h 51"/>
                  <a:gd name="T22" fmla="*/ 70 w 193"/>
                  <a:gd name="T23" fmla="*/ 50 h 51"/>
                  <a:gd name="T24" fmla="*/ 57 w 193"/>
                  <a:gd name="T25" fmla="*/ 49 h 51"/>
                  <a:gd name="T26" fmla="*/ 47 w 193"/>
                  <a:gd name="T27" fmla="*/ 47 h 51"/>
                  <a:gd name="T28" fmla="*/ 34 w 193"/>
                  <a:gd name="T29" fmla="*/ 44 h 51"/>
                  <a:gd name="T30" fmla="*/ 32 w 193"/>
                  <a:gd name="T31" fmla="*/ 44 h 51"/>
                  <a:gd name="T32" fmla="*/ 22 w 193"/>
                  <a:gd name="T33" fmla="*/ 40 h 51"/>
                  <a:gd name="T34" fmla="*/ 10 w 193"/>
                  <a:gd name="T35" fmla="*/ 35 h 51"/>
                  <a:gd name="T36" fmla="*/ 8 w 193"/>
                  <a:gd name="T37" fmla="*/ 33 h 51"/>
                  <a:gd name="T38" fmla="*/ 0 w 193"/>
                  <a:gd name="T39" fmla="*/ 22 h 51"/>
                  <a:gd name="T40" fmla="*/ 0 w 193"/>
                  <a:gd name="T41" fmla="*/ 0 h 51"/>
                  <a:gd name="T42" fmla="*/ 9 w 193"/>
                  <a:gd name="T43" fmla="*/ 0 h 51"/>
                  <a:gd name="T44" fmla="*/ 22 w 193"/>
                  <a:gd name="T45" fmla="*/ 0 h 51"/>
                  <a:gd name="T46" fmla="*/ 32 w 193"/>
                  <a:gd name="T47" fmla="*/ 0 h 51"/>
                  <a:gd name="T48" fmla="*/ 45 w 193"/>
                  <a:gd name="T49" fmla="*/ 0 h 51"/>
                  <a:gd name="T50" fmla="*/ 57 w 193"/>
                  <a:gd name="T51" fmla="*/ 0 h 51"/>
                  <a:gd name="T52" fmla="*/ 70 w 193"/>
                  <a:gd name="T53" fmla="*/ 0 h 51"/>
                  <a:gd name="T54" fmla="*/ 83 w 193"/>
                  <a:gd name="T55" fmla="*/ 0 h 51"/>
                  <a:gd name="T56" fmla="*/ 96 w 193"/>
                  <a:gd name="T57" fmla="*/ 0 h 51"/>
                  <a:gd name="T58" fmla="*/ 108 w 193"/>
                  <a:gd name="T59" fmla="*/ 0 h 51"/>
                  <a:gd name="T60" fmla="*/ 121 w 193"/>
                  <a:gd name="T61" fmla="*/ 0 h 51"/>
                  <a:gd name="T62" fmla="*/ 134 w 193"/>
                  <a:gd name="T63" fmla="*/ 0 h 51"/>
                  <a:gd name="T64" fmla="*/ 147 w 193"/>
                  <a:gd name="T65" fmla="*/ 0 h 51"/>
                  <a:gd name="T66" fmla="*/ 159 w 193"/>
                  <a:gd name="T67" fmla="*/ 0 h 51"/>
                  <a:gd name="T68" fmla="*/ 163 w 193"/>
                  <a:gd name="T69" fmla="*/ 0 h 51"/>
                  <a:gd name="T70" fmla="*/ 175 w 193"/>
                  <a:gd name="T71" fmla="*/ 0 h 51"/>
                  <a:gd name="T72" fmla="*/ 188 w 193"/>
                  <a:gd name="T73" fmla="*/ 0 h 51"/>
                  <a:gd name="T74" fmla="*/ 193 w 193"/>
                  <a:gd name="T75"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51">
                    <a:moveTo>
                      <a:pt x="193" y="21"/>
                    </a:moveTo>
                    <a:cubicBezTo>
                      <a:pt x="193" y="22"/>
                      <a:pt x="193" y="22"/>
                      <a:pt x="193" y="22"/>
                    </a:cubicBezTo>
                    <a:cubicBezTo>
                      <a:pt x="193" y="25"/>
                      <a:pt x="191" y="28"/>
                      <a:pt x="188" y="31"/>
                    </a:cubicBezTo>
                    <a:cubicBezTo>
                      <a:pt x="187" y="32"/>
                      <a:pt x="186" y="33"/>
                      <a:pt x="185" y="33"/>
                    </a:cubicBezTo>
                    <a:cubicBezTo>
                      <a:pt x="182" y="35"/>
                      <a:pt x="179" y="37"/>
                      <a:pt x="175" y="39"/>
                    </a:cubicBezTo>
                    <a:cubicBezTo>
                      <a:pt x="174" y="39"/>
                      <a:pt x="173" y="40"/>
                      <a:pt x="172" y="40"/>
                    </a:cubicBezTo>
                    <a:cubicBezTo>
                      <a:pt x="169" y="41"/>
                      <a:pt x="166" y="42"/>
                      <a:pt x="162" y="43"/>
                    </a:cubicBezTo>
                    <a:cubicBezTo>
                      <a:pt x="161" y="44"/>
                      <a:pt x="160" y="44"/>
                      <a:pt x="159" y="44"/>
                    </a:cubicBezTo>
                    <a:cubicBezTo>
                      <a:pt x="156" y="45"/>
                      <a:pt x="153" y="46"/>
                      <a:pt x="149" y="47"/>
                    </a:cubicBezTo>
                    <a:cubicBezTo>
                      <a:pt x="149" y="47"/>
                      <a:pt x="148" y="47"/>
                      <a:pt x="147" y="47"/>
                    </a:cubicBezTo>
                    <a:cubicBezTo>
                      <a:pt x="143" y="48"/>
                      <a:pt x="140" y="48"/>
                      <a:pt x="137" y="49"/>
                    </a:cubicBezTo>
                    <a:cubicBezTo>
                      <a:pt x="136" y="49"/>
                      <a:pt x="135" y="49"/>
                      <a:pt x="134" y="49"/>
                    </a:cubicBezTo>
                    <a:cubicBezTo>
                      <a:pt x="131" y="50"/>
                      <a:pt x="127" y="50"/>
                      <a:pt x="124" y="50"/>
                    </a:cubicBezTo>
                    <a:cubicBezTo>
                      <a:pt x="123" y="50"/>
                      <a:pt x="122" y="50"/>
                      <a:pt x="121" y="50"/>
                    </a:cubicBezTo>
                    <a:cubicBezTo>
                      <a:pt x="118" y="51"/>
                      <a:pt x="115" y="51"/>
                      <a:pt x="111" y="51"/>
                    </a:cubicBezTo>
                    <a:cubicBezTo>
                      <a:pt x="110" y="51"/>
                      <a:pt x="109" y="51"/>
                      <a:pt x="108" y="51"/>
                    </a:cubicBezTo>
                    <a:cubicBezTo>
                      <a:pt x="105" y="51"/>
                      <a:pt x="102" y="51"/>
                      <a:pt x="98" y="51"/>
                    </a:cubicBezTo>
                    <a:cubicBezTo>
                      <a:pt x="98" y="51"/>
                      <a:pt x="97" y="51"/>
                      <a:pt x="97" y="51"/>
                    </a:cubicBezTo>
                    <a:cubicBezTo>
                      <a:pt x="96" y="51"/>
                      <a:pt x="96" y="51"/>
                      <a:pt x="96" y="51"/>
                    </a:cubicBezTo>
                    <a:cubicBezTo>
                      <a:pt x="92" y="51"/>
                      <a:pt x="89" y="51"/>
                      <a:pt x="86" y="51"/>
                    </a:cubicBezTo>
                    <a:cubicBezTo>
                      <a:pt x="85" y="51"/>
                      <a:pt x="84" y="51"/>
                      <a:pt x="83" y="51"/>
                    </a:cubicBezTo>
                    <a:cubicBezTo>
                      <a:pt x="80" y="51"/>
                      <a:pt x="78" y="51"/>
                      <a:pt x="75" y="51"/>
                    </a:cubicBezTo>
                    <a:cubicBezTo>
                      <a:pt x="75" y="51"/>
                      <a:pt x="74" y="51"/>
                      <a:pt x="73" y="51"/>
                    </a:cubicBezTo>
                    <a:cubicBezTo>
                      <a:pt x="72" y="50"/>
                      <a:pt x="71" y="50"/>
                      <a:pt x="70" y="50"/>
                    </a:cubicBezTo>
                    <a:cubicBezTo>
                      <a:pt x="67" y="50"/>
                      <a:pt x="63" y="50"/>
                      <a:pt x="60" y="49"/>
                    </a:cubicBezTo>
                    <a:cubicBezTo>
                      <a:pt x="59" y="49"/>
                      <a:pt x="58" y="49"/>
                      <a:pt x="57" y="49"/>
                    </a:cubicBezTo>
                    <a:cubicBezTo>
                      <a:pt x="55" y="49"/>
                      <a:pt x="53" y="48"/>
                      <a:pt x="51" y="48"/>
                    </a:cubicBezTo>
                    <a:cubicBezTo>
                      <a:pt x="50" y="48"/>
                      <a:pt x="49" y="47"/>
                      <a:pt x="47" y="47"/>
                    </a:cubicBezTo>
                    <a:cubicBezTo>
                      <a:pt x="46" y="47"/>
                      <a:pt x="45" y="47"/>
                      <a:pt x="45" y="47"/>
                    </a:cubicBezTo>
                    <a:cubicBezTo>
                      <a:pt x="41" y="46"/>
                      <a:pt x="38" y="45"/>
                      <a:pt x="34" y="44"/>
                    </a:cubicBezTo>
                    <a:cubicBezTo>
                      <a:pt x="34" y="44"/>
                      <a:pt x="33" y="44"/>
                      <a:pt x="33" y="44"/>
                    </a:cubicBezTo>
                    <a:cubicBezTo>
                      <a:pt x="32" y="44"/>
                      <a:pt x="32" y="44"/>
                      <a:pt x="32" y="44"/>
                    </a:cubicBezTo>
                    <a:cubicBezTo>
                      <a:pt x="30" y="43"/>
                      <a:pt x="29" y="43"/>
                      <a:pt x="28" y="42"/>
                    </a:cubicBezTo>
                    <a:cubicBezTo>
                      <a:pt x="26" y="42"/>
                      <a:pt x="24" y="41"/>
                      <a:pt x="22" y="40"/>
                    </a:cubicBezTo>
                    <a:cubicBezTo>
                      <a:pt x="21" y="40"/>
                      <a:pt x="20" y="40"/>
                      <a:pt x="19" y="39"/>
                    </a:cubicBezTo>
                    <a:cubicBezTo>
                      <a:pt x="16" y="38"/>
                      <a:pt x="13" y="36"/>
                      <a:pt x="10" y="35"/>
                    </a:cubicBezTo>
                    <a:cubicBezTo>
                      <a:pt x="10" y="35"/>
                      <a:pt x="9" y="34"/>
                      <a:pt x="9" y="34"/>
                    </a:cubicBezTo>
                    <a:cubicBezTo>
                      <a:pt x="8" y="34"/>
                      <a:pt x="8" y="33"/>
                      <a:pt x="8" y="33"/>
                    </a:cubicBezTo>
                    <a:cubicBezTo>
                      <a:pt x="7" y="33"/>
                      <a:pt x="7" y="32"/>
                      <a:pt x="6" y="32"/>
                    </a:cubicBezTo>
                    <a:cubicBezTo>
                      <a:pt x="2" y="29"/>
                      <a:pt x="0" y="25"/>
                      <a:pt x="0" y="22"/>
                    </a:cubicBezTo>
                    <a:cubicBezTo>
                      <a:pt x="0" y="21"/>
                      <a:pt x="0" y="21"/>
                      <a:pt x="0" y="21"/>
                    </a:cubicBezTo>
                    <a:cubicBezTo>
                      <a:pt x="0" y="0"/>
                      <a:pt x="0" y="0"/>
                      <a:pt x="0" y="0"/>
                    </a:cubicBezTo>
                    <a:cubicBezTo>
                      <a:pt x="6" y="0"/>
                      <a:pt x="6" y="0"/>
                      <a:pt x="6" y="0"/>
                    </a:cubicBezTo>
                    <a:cubicBezTo>
                      <a:pt x="9" y="0"/>
                      <a:pt x="9" y="0"/>
                      <a:pt x="9" y="0"/>
                    </a:cubicBezTo>
                    <a:cubicBezTo>
                      <a:pt x="19" y="0"/>
                      <a:pt x="19" y="0"/>
                      <a:pt x="19" y="0"/>
                    </a:cubicBezTo>
                    <a:cubicBezTo>
                      <a:pt x="22" y="0"/>
                      <a:pt x="22" y="0"/>
                      <a:pt x="22" y="0"/>
                    </a:cubicBezTo>
                    <a:cubicBezTo>
                      <a:pt x="30" y="0"/>
                      <a:pt x="30" y="0"/>
                      <a:pt x="30" y="0"/>
                    </a:cubicBezTo>
                    <a:cubicBezTo>
                      <a:pt x="32" y="0"/>
                      <a:pt x="32" y="0"/>
                      <a:pt x="32" y="0"/>
                    </a:cubicBezTo>
                    <a:cubicBezTo>
                      <a:pt x="34" y="0"/>
                      <a:pt x="34" y="0"/>
                      <a:pt x="34" y="0"/>
                    </a:cubicBezTo>
                    <a:cubicBezTo>
                      <a:pt x="45" y="0"/>
                      <a:pt x="45" y="0"/>
                      <a:pt x="45" y="0"/>
                    </a:cubicBezTo>
                    <a:cubicBezTo>
                      <a:pt x="47" y="0"/>
                      <a:pt x="47" y="0"/>
                      <a:pt x="47" y="0"/>
                    </a:cubicBezTo>
                    <a:cubicBezTo>
                      <a:pt x="57" y="0"/>
                      <a:pt x="57" y="0"/>
                      <a:pt x="57" y="0"/>
                    </a:cubicBezTo>
                    <a:cubicBezTo>
                      <a:pt x="60" y="0"/>
                      <a:pt x="60" y="0"/>
                      <a:pt x="60" y="0"/>
                    </a:cubicBezTo>
                    <a:cubicBezTo>
                      <a:pt x="70" y="0"/>
                      <a:pt x="70" y="0"/>
                      <a:pt x="70" y="0"/>
                    </a:cubicBezTo>
                    <a:cubicBezTo>
                      <a:pt x="73" y="0"/>
                      <a:pt x="73" y="0"/>
                      <a:pt x="73" y="0"/>
                    </a:cubicBezTo>
                    <a:cubicBezTo>
                      <a:pt x="83" y="0"/>
                      <a:pt x="83" y="0"/>
                      <a:pt x="83" y="0"/>
                    </a:cubicBezTo>
                    <a:cubicBezTo>
                      <a:pt x="86" y="0"/>
                      <a:pt x="86" y="0"/>
                      <a:pt x="86" y="0"/>
                    </a:cubicBezTo>
                    <a:cubicBezTo>
                      <a:pt x="96" y="0"/>
                      <a:pt x="96" y="0"/>
                      <a:pt x="96" y="0"/>
                    </a:cubicBezTo>
                    <a:cubicBezTo>
                      <a:pt x="98" y="0"/>
                      <a:pt x="98" y="0"/>
                      <a:pt x="98" y="0"/>
                    </a:cubicBezTo>
                    <a:cubicBezTo>
                      <a:pt x="108" y="0"/>
                      <a:pt x="108" y="0"/>
                      <a:pt x="108" y="0"/>
                    </a:cubicBezTo>
                    <a:cubicBezTo>
                      <a:pt x="111" y="0"/>
                      <a:pt x="111" y="0"/>
                      <a:pt x="111" y="0"/>
                    </a:cubicBezTo>
                    <a:cubicBezTo>
                      <a:pt x="121" y="0"/>
                      <a:pt x="121" y="0"/>
                      <a:pt x="121" y="0"/>
                    </a:cubicBezTo>
                    <a:cubicBezTo>
                      <a:pt x="124" y="0"/>
                      <a:pt x="124" y="0"/>
                      <a:pt x="124" y="0"/>
                    </a:cubicBezTo>
                    <a:cubicBezTo>
                      <a:pt x="134" y="0"/>
                      <a:pt x="134" y="0"/>
                      <a:pt x="134" y="0"/>
                    </a:cubicBezTo>
                    <a:cubicBezTo>
                      <a:pt x="137" y="0"/>
                      <a:pt x="137" y="0"/>
                      <a:pt x="137" y="0"/>
                    </a:cubicBezTo>
                    <a:cubicBezTo>
                      <a:pt x="147" y="0"/>
                      <a:pt x="147" y="0"/>
                      <a:pt x="147" y="0"/>
                    </a:cubicBezTo>
                    <a:cubicBezTo>
                      <a:pt x="149" y="0"/>
                      <a:pt x="149" y="0"/>
                      <a:pt x="149" y="0"/>
                    </a:cubicBezTo>
                    <a:cubicBezTo>
                      <a:pt x="159" y="0"/>
                      <a:pt x="159" y="0"/>
                      <a:pt x="159" y="0"/>
                    </a:cubicBezTo>
                    <a:cubicBezTo>
                      <a:pt x="162" y="0"/>
                      <a:pt x="162" y="0"/>
                      <a:pt x="162" y="0"/>
                    </a:cubicBezTo>
                    <a:cubicBezTo>
                      <a:pt x="163" y="0"/>
                      <a:pt x="163" y="0"/>
                      <a:pt x="163" y="0"/>
                    </a:cubicBezTo>
                    <a:cubicBezTo>
                      <a:pt x="172" y="0"/>
                      <a:pt x="172" y="0"/>
                      <a:pt x="172" y="0"/>
                    </a:cubicBezTo>
                    <a:cubicBezTo>
                      <a:pt x="175" y="0"/>
                      <a:pt x="175" y="0"/>
                      <a:pt x="175" y="0"/>
                    </a:cubicBezTo>
                    <a:cubicBezTo>
                      <a:pt x="185" y="0"/>
                      <a:pt x="185" y="0"/>
                      <a:pt x="185" y="0"/>
                    </a:cubicBezTo>
                    <a:cubicBezTo>
                      <a:pt x="188" y="0"/>
                      <a:pt x="188" y="0"/>
                      <a:pt x="188" y="0"/>
                    </a:cubicBezTo>
                    <a:cubicBezTo>
                      <a:pt x="193" y="0"/>
                      <a:pt x="193" y="0"/>
                      <a:pt x="193" y="0"/>
                    </a:cubicBezTo>
                    <a:cubicBezTo>
                      <a:pt x="193" y="21"/>
                      <a:pt x="193" y="21"/>
                      <a:pt x="193"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91" name="Freeform 164"/>
              <p:cNvSpPr/>
              <p:nvPr/>
            </p:nvSpPr>
            <p:spPr bwMode="auto">
              <a:xfrm>
                <a:off x="662" y="3311"/>
                <a:ext cx="7" cy="80"/>
              </a:xfrm>
              <a:custGeom>
                <a:avLst/>
                <a:gdLst>
                  <a:gd name="T0" fmla="*/ 3 w 3"/>
                  <a:gd name="T1" fmla="*/ 0 h 34"/>
                  <a:gd name="T2" fmla="*/ 3 w 3"/>
                  <a:gd name="T3" fmla="*/ 34 h 34"/>
                  <a:gd name="T4" fmla="*/ 2 w 3"/>
                  <a:gd name="T5" fmla="*/ 33 h 34"/>
                  <a:gd name="T6" fmla="*/ 0 w 3"/>
                  <a:gd name="T7" fmla="*/ 32 h 34"/>
                  <a:gd name="T8" fmla="*/ 0 w 3"/>
                  <a:gd name="T9" fmla="*/ 0 h 34"/>
                  <a:gd name="T10" fmla="*/ 3 w 3"/>
                  <a:gd name="T11" fmla="*/ 0 h 34"/>
                </a:gdLst>
                <a:ahLst/>
                <a:cxnLst>
                  <a:cxn ang="0">
                    <a:pos x="T0" y="T1"/>
                  </a:cxn>
                  <a:cxn ang="0">
                    <a:pos x="T2" y="T3"/>
                  </a:cxn>
                  <a:cxn ang="0">
                    <a:pos x="T4" y="T5"/>
                  </a:cxn>
                  <a:cxn ang="0">
                    <a:pos x="T6" y="T7"/>
                  </a:cxn>
                  <a:cxn ang="0">
                    <a:pos x="T8" y="T9"/>
                  </a:cxn>
                  <a:cxn ang="0">
                    <a:pos x="T10" y="T11"/>
                  </a:cxn>
                </a:cxnLst>
                <a:rect l="0" t="0" r="r" b="b"/>
                <a:pathLst>
                  <a:path w="3" h="34">
                    <a:moveTo>
                      <a:pt x="3" y="0"/>
                    </a:moveTo>
                    <a:cubicBezTo>
                      <a:pt x="3" y="34"/>
                      <a:pt x="3" y="34"/>
                      <a:pt x="3" y="34"/>
                    </a:cubicBezTo>
                    <a:cubicBezTo>
                      <a:pt x="2" y="34"/>
                      <a:pt x="2" y="33"/>
                      <a:pt x="2" y="33"/>
                    </a:cubicBezTo>
                    <a:cubicBezTo>
                      <a:pt x="1" y="33"/>
                      <a:pt x="1" y="32"/>
                      <a:pt x="0" y="3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92" name="Freeform 165"/>
              <p:cNvSpPr/>
              <p:nvPr/>
            </p:nvSpPr>
            <p:spPr bwMode="auto">
              <a:xfrm>
                <a:off x="693" y="3311"/>
                <a:ext cx="7" cy="95"/>
              </a:xfrm>
              <a:custGeom>
                <a:avLst/>
                <a:gdLst>
                  <a:gd name="T0" fmla="*/ 3 w 3"/>
                  <a:gd name="T1" fmla="*/ 0 h 40"/>
                  <a:gd name="T2" fmla="*/ 3 w 3"/>
                  <a:gd name="T3" fmla="*/ 40 h 40"/>
                  <a:gd name="T4" fmla="*/ 0 w 3"/>
                  <a:gd name="T5" fmla="*/ 39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40"/>
                      <a:pt x="3" y="40"/>
                      <a:pt x="3" y="40"/>
                    </a:cubicBezTo>
                    <a:cubicBezTo>
                      <a:pt x="2" y="40"/>
                      <a:pt x="1" y="40"/>
                      <a:pt x="0" y="3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93" name="Freeform 166"/>
              <p:cNvSpPr/>
              <p:nvPr/>
            </p:nvSpPr>
            <p:spPr bwMode="auto">
              <a:xfrm>
                <a:off x="724" y="3311"/>
                <a:ext cx="4" cy="104"/>
              </a:xfrm>
              <a:custGeom>
                <a:avLst/>
                <a:gdLst>
                  <a:gd name="T0" fmla="*/ 2 w 2"/>
                  <a:gd name="T1" fmla="*/ 0 h 44"/>
                  <a:gd name="T2" fmla="*/ 2 w 2"/>
                  <a:gd name="T3" fmla="*/ 44 h 44"/>
                  <a:gd name="T4" fmla="*/ 1 w 2"/>
                  <a:gd name="T5" fmla="*/ 44 h 44"/>
                  <a:gd name="T6" fmla="*/ 0 w 2"/>
                  <a:gd name="T7" fmla="*/ 44 h 44"/>
                  <a:gd name="T8" fmla="*/ 0 w 2"/>
                  <a:gd name="T9" fmla="*/ 0 h 44"/>
                  <a:gd name="T10" fmla="*/ 2 w 2"/>
                  <a:gd name="T11" fmla="*/ 0 h 44"/>
                </a:gdLst>
                <a:ahLst/>
                <a:cxnLst>
                  <a:cxn ang="0">
                    <a:pos x="T0" y="T1"/>
                  </a:cxn>
                  <a:cxn ang="0">
                    <a:pos x="T2" y="T3"/>
                  </a:cxn>
                  <a:cxn ang="0">
                    <a:pos x="T4" y="T5"/>
                  </a:cxn>
                  <a:cxn ang="0">
                    <a:pos x="T6" y="T7"/>
                  </a:cxn>
                  <a:cxn ang="0">
                    <a:pos x="T8" y="T9"/>
                  </a:cxn>
                  <a:cxn ang="0">
                    <a:pos x="T10" y="T11"/>
                  </a:cxn>
                </a:cxnLst>
                <a:rect l="0" t="0" r="r" b="b"/>
                <a:pathLst>
                  <a:path w="2" h="44">
                    <a:moveTo>
                      <a:pt x="2" y="0"/>
                    </a:moveTo>
                    <a:cubicBezTo>
                      <a:pt x="2" y="44"/>
                      <a:pt x="2" y="44"/>
                      <a:pt x="2" y="44"/>
                    </a:cubicBezTo>
                    <a:cubicBezTo>
                      <a:pt x="2" y="44"/>
                      <a:pt x="1" y="44"/>
                      <a:pt x="1" y="44"/>
                    </a:cubicBezTo>
                    <a:cubicBezTo>
                      <a:pt x="0" y="44"/>
                      <a:pt x="0" y="44"/>
                      <a:pt x="0" y="44"/>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94" name="Freeform 167"/>
              <p:cNvSpPr/>
              <p:nvPr/>
            </p:nvSpPr>
            <p:spPr bwMode="auto">
              <a:xfrm>
                <a:off x="754" y="3311"/>
                <a:ext cx="5" cy="111"/>
              </a:xfrm>
              <a:custGeom>
                <a:avLst/>
                <a:gdLst>
                  <a:gd name="T0" fmla="*/ 2 w 2"/>
                  <a:gd name="T1" fmla="*/ 0 h 47"/>
                  <a:gd name="T2" fmla="*/ 2 w 2"/>
                  <a:gd name="T3" fmla="*/ 47 h 47"/>
                  <a:gd name="T4" fmla="*/ 0 w 2"/>
                  <a:gd name="T5" fmla="*/ 47 h 47"/>
                  <a:gd name="T6" fmla="*/ 0 w 2"/>
                  <a:gd name="T7" fmla="*/ 0 h 47"/>
                  <a:gd name="T8" fmla="*/ 2 w 2"/>
                  <a:gd name="T9" fmla="*/ 0 h 47"/>
                </a:gdLst>
                <a:ahLst/>
                <a:cxnLst>
                  <a:cxn ang="0">
                    <a:pos x="T0" y="T1"/>
                  </a:cxn>
                  <a:cxn ang="0">
                    <a:pos x="T2" y="T3"/>
                  </a:cxn>
                  <a:cxn ang="0">
                    <a:pos x="T4" y="T5"/>
                  </a:cxn>
                  <a:cxn ang="0">
                    <a:pos x="T6" y="T7"/>
                  </a:cxn>
                  <a:cxn ang="0">
                    <a:pos x="T8" y="T9"/>
                  </a:cxn>
                </a:cxnLst>
                <a:rect l="0" t="0" r="r" b="b"/>
                <a:pathLst>
                  <a:path w="2" h="47">
                    <a:moveTo>
                      <a:pt x="2" y="0"/>
                    </a:moveTo>
                    <a:cubicBezTo>
                      <a:pt x="2" y="47"/>
                      <a:pt x="2" y="47"/>
                      <a:pt x="2" y="47"/>
                    </a:cubicBezTo>
                    <a:cubicBezTo>
                      <a:pt x="1" y="47"/>
                      <a:pt x="0" y="47"/>
                      <a:pt x="0" y="47"/>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95" name="Freeform 168"/>
              <p:cNvSpPr/>
              <p:nvPr/>
            </p:nvSpPr>
            <p:spPr bwMode="auto">
              <a:xfrm>
                <a:off x="783" y="3311"/>
                <a:ext cx="7" cy="116"/>
              </a:xfrm>
              <a:custGeom>
                <a:avLst/>
                <a:gdLst>
                  <a:gd name="T0" fmla="*/ 3 w 3"/>
                  <a:gd name="T1" fmla="*/ 0 h 49"/>
                  <a:gd name="T2" fmla="*/ 3 w 3"/>
                  <a:gd name="T3" fmla="*/ 49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9"/>
                      <a:pt x="3" y="49"/>
                      <a:pt x="3" y="49"/>
                    </a:cubicBezTo>
                    <a:cubicBezTo>
                      <a:pt x="2" y="49"/>
                      <a:pt x="1" y="49"/>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96" name="Freeform 169"/>
              <p:cNvSpPr/>
              <p:nvPr/>
            </p:nvSpPr>
            <p:spPr bwMode="auto">
              <a:xfrm>
                <a:off x="814" y="3311"/>
                <a:ext cx="7" cy="121"/>
              </a:xfrm>
              <a:custGeom>
                <a:avLst/>
                <a:gdLst>
                  <a:gd name="T0" fmla="*/ 3 w 3"/>
                  <a:gd name="T1" fmla="*/ 0 h 51"/>
                  <a:gd name="T2" fmla="*/ 3 w 3"/>
                  <a:gd name="T3" fmla="*/ 51 h 51"/>
                  <a:gd name="T4" fmla="*/ 0 w 3"/>
                  <a:gd name="T5" fmla="*/ 50 h 51"/>
                  <a:gd name="T6" fmla="*/ 0 w 3"/>
                  <a:gd name="T7" fmla="*/ 0 h 51"/>
                  <a:gd name="T8" fmla="*/ 3 w 3"/>
                  <a:gd name="T9" fmla="*/ 0 h 51"/>
                </a:gdLst>
                <a:ahLst/>
                <a:cxnLst>
                  <a:cxn ang="0">
                    <a:pos x="T0" y="T1"/>
                  </a:cxn>
                  <a:cxn ang="0">
                    <a:pos x="T2" y="T3"/>
                  </a:cxn>
                  <a:cxn ang="0">
                    <a:pos x="T4" y="T5"/>
                  </a:cxn>
                  <a:cxn ang="0">
                    <a:pos x="T6" y="T7"/>
                  </a:cxn>
                  <a:cxn ang="0">
                    <a:pos x="T8" y="T9"/>
                  </a:cxn>
                </a:cxnLst>
                <a:rect l="0" t="0" r="r" b="b"/>
                <a:pathLst>
                  <a:path w="3" h="51">
                    <a:moveTo>
                      <a:pt x="3" y="0"/>
                    </a:moveTo>
                    <a:cubicBezTo>
                      <a:pt x="3" y="51"/>
                      <a:pt x="3" y="51"/>
                      <a:pt x="3" y="51"/>
                    </a:cubicBezTo>
                    <a:cubicBezTo>
                      <a:pt x="2" y="50"/>
                      <a:pt x="1" y="50"/>
                      <a:pt x="0" y="5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97" name="Freeform 170"/>
              <p:cNvSpPr/>
              <p:nvPr/>
            </p:nvSpPr>
            <p:spPr bwMode="auto">
              <a:xfrm>
                <a:off x="844" y="3311"/>
                <a:ext cx="8" cy="121"/>
              </a:xfrm>
              <a:custGeom>
                <a:avLst/>
                <a:gdLst>
                  <a:gd name="T0" fmla="*/ 3 w 3"/>
                  <a:gd name="T1" fmla="*/ 0 h 51"/>
                  <a:gd name="T2" fmla="*/ 3 w 3"/>
                  <a:gd name="T3" fmla="*/ 51 h 51"/>
                  <a:gd name="T4" fmla="*/ 0 w 3"/>
                  <a:gd name="T5" fmla="*/ 51 h 51"/>
                  <a:gd name="T6" fmla="*/ 0 w 3"/>
                  <a:gd name="T7" fmla="*/ 0 h 51"/>
                  <a:gd name="T8" fmla="*/ 3 w 3"/>
                  <a:gd name="T9" fmla="*/ 0 h 51"/>
                </a:gdLst>
                <a:ahLst/>
                <a:cxnLst>
                  <a:cxn ang="0">
                    <a:pos x="T0" y="T1"/>
                  </a:cxn>
                  <a:cxn ang="0">
                    <a:pos x="T2" y="T3"/>
                  </a:cxn>
                  <a:cxn ang="0">
                    <a:pos x="T4" y="T5"/>
                  </a:cxn>
                  <a:cxn ang="0">
                    <a:pos x="T6" y="T7"/>
                  </a:cxn>
                  <a:cxn ang="0">
                    <a:pos x="T8" y="T9"/>
                  </a:cxn>
                </a:cxnLst>
                <a:rect l="0" t="0" r="r" b="b"/>
                <a:pathLst>
                  <a:path w="3" h="51">
                    <a:moveTo>
                      <a:pt x="3" y="0"/>
                    </a:moveTo>
                    <a:cubicBezTo>
                      <a:pt x="3" y="51"/>
                      <a:pt x="3" y="51"/>
                      <a:pt x="3" y="51"/>
                    </a:cubicBezTo>
                    <a:cubicBezTo>
                      <a:pt x="2" y="51"/>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98" name="Freeform 171"/>
              <p:cNvSpPr/>
              <p:nvPr/>
            </p:nvSpPr>
            <p:spPr bwMode="auto">
              <a:xfrm>
                <a:off x="875" y="3311"/>
                <a:ext cx="5" cy="121"/>
              </a:xfrm>
              <a:custGeom>
                <a:avLst/>
                <a:gdLst>
                  <a:gd name="T0" fmla="*/ 2 w 2"/>
                  <a:gd name="T1" fmla="*/ 0 h 51"/>
                  <a:gd name="T2" fmla="*/ 2 w 2"/>
                  <a:gd name="T3" fmla="*/ 51 h 51"/>
                  <a:gd name="T4" fmla="*/ 1 w 2"/>
                  <a:gd name="T5" fmla="*/ 51 h 51"/>
                  <a:gd name="T6" fmla="*/ 0 w 2"/>
                  <a:gd name="T7" fmla="*/ 51 h 51"/>
                  <a:gd name="T8" fmla="*/ 0 w 2"/>
                  <a:gd name="T9" fmla="*/ 0 h 51"/>
                  <a:gd name="T10" fmla="*/ 2 w 2"/>
                  <a:gd name="T11" fmla="*/ 0 h 51"/>
                </a:gdLst>
                <a:ahLst/>
                <a:cxnLst>
                  <a:cxn ang="0">
                    <a:pos x="T0" y="T1"/>
                  </a:cxn>
                  <a:cxn ang="0">
                    <a:pos x="T2" y="T3"/>
                  </a:cxn>
                  <a:cxn ang="0">
                    <a:pos x="T4" y="T5"/>
                  </a:cxn>
                  <a:cxn ang="0">
                    <a:pos x="T6" y="T7"/>
                  </a:cxn>
                  <a:cxn ang="0">
                    <a:pos x="T8" y="T9"/>
                  </a:cxn>
                  <a:cxn ang="0">
                    <a:pos x="T10" y="T11"/>
                  </a:cxn>
                </a:cxnLst>
                <a:rect l="0" t="0" r="r" b="b"/>
                <a:pathLst>
                  <a:path w="2" h="51">
                    <a:moveTo>
                      <a:pt x="2" y="0"/>
                    </a:moveTo>
                    <a:cubicBezTo>
                      <a:pt x="2" y="51"/>
                      <a:pt x="2" y="51"/>
                      <a:pt x="2" y="51"/>
                    </a:cubicBezTo>
                    <a:cubicBezTo>
                      <a:pt x="2" y="51"/>
                      <a:pt x="1" y="51"/>
                      <a:pt x="1" y="51"/>
                    </a:cubicBezTo>
                    <a:cubicBezTo>
                      <a:pt x="0" y="51"/>
                      <a:pt x="0" y="51"/>
                      <a:pt x="0" y="51"/>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799" name="Freeform 172"/>
              <p:cNvSpPr/>
              <p:nvPr/>
            </p:nvSpPr>
            <p:spPr bwMode="auto">
              <a:xfrm>
                <a:off x="904" y="3311"/>
                <a:ext cx="7" cy="121"/>
              </a:xfrm>
              <a:custGeom>
                <a:avLst/>
                <a:gdLst>
                  <a:gd name="T0" fmla="*/ 3 w 3"/>
                  <a:gd name="T1" fmla="*/ 0 h 51"/>
                  <a:gd name="T2" fmla="*/ 3 w 3"/>
                  <a:gd name="T3" fmla="*/ 51 h 51"/>
                  <a:gd name="T4" fmla="*/ 0 w 3"/>
                  <a:gd name="T5" fmla="*/ 51 h 51"/>
                  <a:gd name="T6" fmla="*/ 0 w 3"/>
                  <a:gd name="T7" fmla="*/ 0 h 51"/>
                  <a:gd name="T8" fmla="*/ 3 w 3"/>
                  <a:gd name="T9" fmla="*/ 0 h 51"/>
                </a:gdLst>
                <a:ahLst/>
                <a:cxnLst>
                  <a:cxn ang="0">
                    <a:pos x="T0" y="T1"/>
                  </a:cxn>
                  <a:cxn ang="0">
                    <a:pos x="T2" y="T3"/>
                  </a:cxn>
                  <a:cxn ang="0">
                    <a:pos x="T4" y="T5"/>
                  </a:cxn>
                  <a:cxn ang="0">
                    <a:pos x="T6" y="T7"/>
                  </a:cxn>
                  <a:cxn ang="0">
                    <a:pos x="T8" y="T9"/>
                  </a:cxn>
                </a:cxnLst>
                <a:rect l="0" t="0" r="r" b="b"/>
                <a:pathLst>
                  <a:path w="3" h="51">
                    <a:moveTo>
                      <a:pt x="3" y="0"/>
                    </a:moveTo>
                    <a:cubicBezTo>
                      <a:pt x="3" y="51"/>
                      <a:pt x="3" y="51"/>
                      <a:pt x="3" y="51"/>
                    </a:cubicBezTo>
                    <a:cubicBezTo>
                      <a:pt x="2" y="51"/>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0" name="Freeform 173"/>
              <p:cNvSpPr/>
              <p:nvPr/>
            </p:nvSpPr>
            <p:spPr bwMode="auto">
              <a:xfrm>
                <a:off x="934" y="3311"/>
                <a:ext cx="8" cy="118"/>
              </a:xfrm>
              <a:custGeom>
                <a:avLst/>
                <a:gdLst>
                  <a:gd name="T0" fmla="*/ 3 w 3"/>
                  <a:gd name="T1" fmla="*/ 0 h 50"/>
                  <a:gd name="T2" fmla="*/ 3 w 3"/>
                  <a:gd name="T3" fmla="*/ 50 h 50"/>
                  <a:gd name="T4" fmla="*/ 0 w 3"/>
                  <a:gd name="T5" fmla="*/ 50 h 50"/>
                  <a:gd name="T6" fmla="*/ 0 w 3"/>
                  <a:gd name="T7" fmla="*/ 0 h 50"/>
                  <a:gd name="T8" fmla="*/ 3 w 3"/>
                  <a:gd name="T9" fmla="*/ 0 h 50"/>
                </a:gdLst>
                <a:ahLst/>
                <a:cxnLst>
                  <a:cxn ang="0">
                    <a:pos x="T0" y="T1"/>
                  </a:cxn>
                  <a:cxn ang="0">
                    <a:pos x="T2" y="T3"/>
                  </a:cxn>
                  <a:cxn ang="0">
                    <a:pos x="T4" y="T5"/>
                  </a:cxn>
                  <a:cxn ang="0">
                    <a:pos x="T6" y="T7"/>
                  </a:cxn>
                  <a:cxn ang="0">
                    <a:pos x="T8" y="T9"/>
                  </a:cxn>
                </a:cxnLst>
                <a:rect l="0" t="0" r="r" b="b"/>
                <a:pathLst>
                  <a:path w="3" h="50">
                    <a:moveTo>
                      <a:pt x="3" y="0"/>
                    </a:moveTo>
                    <a:cubicBezTo>
                      <a:pt x="3" y="50"/>
                      <a:pt x="3" y="50"/>
                      <a:pt x="3" y="50"/>
                    </a:cubicBezTo>
                    <a:cubicBezTo>
                      <a:pt x="2" y="50"/>
                      <a:pt x="1" y="50"/>
                      <a:pt x="0" y="5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1" name="Freeform 174"/>
              <p:cNvSpPr/>
              <p:nvPr/>
            </p:nvSpPr>
            <p:spPr bwMode="auto">
              <a:xfrm>
                <a:off x="965" y="3311"/>
                <a:ext cx="7" cy="116"/>
              </a:xfrm>
              <a:custGeom>
                <a:avLst/>
                <a:gdLst>
                  <a:gd name="T0" fmla="*/ 3 w 3"/>
                  <a:gd name="T1" fmla="*/ 0 h 49"/>
                  <a:gd name="T2" fmla="*/ 3 w 3"/>
                  <a:gd name="T3" fmla="*/ 49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9"/>
                      <a:pt x="3" y="49"/>
                      <a:pt x="3" y="49"/>
                    </a:cubicBezTo>
                    <a:cubicBezTo>
                      <a:pt x="2" y="49"/>
                      <a:pt x="1" y="49"/>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2" name="Freeform 175"/>
              <p:cNvSpPr/>
              <p:nvPr/>
            </p:nvSpPr>
            <p:spPr bwMode="auto">
              <a:xfrm>
                <a:off x="996" y="3311"/>
                <a:ext cx="5" cy="111"/>
              </a:xfrm>
              <a:custGeom>
                <a:avLst/>
                <a:gdLst>
                  <a:gd name="T0" fmla="*/ 2 w 2"/>
                  <a:gd name="T1" fmla="*/ 0 h 47"/>
                  <a:gd name="T2" fmla="*/ 2 w 2"/>
                  <a:gd name="T3" fmla="*/ 47 h 47"/>
                  <a:gd name="T4" fmla="*/ 0 w 2"/>
                  <a:gd name="T5" fmla="*/ 47 h 47"/>
                  <a:gd name="T6" fmla="*/ 0 w 2"/>
                  <a:gd name="T7" fmla="*/ 0 h 47"/>
                  <a:gd name="T8" fmla="*/ 2 w 2"/>
                  <a:gd name="T9" fmla="*/ 0 h 47"/>
                </a:gdLst>
                <a:ahLst/>
                <a:cxnLst>
                  <a:cxn ang="0">
                    <a:pos x="T0" y="T1"/>
                  </a:cxn>
                  <a:cxn ang="0">
                    <a:pos x="T2" y="T3"/>
                  </a:cxn>
                  <a:cxn ang="0">
                    <a:pos x="T4" y="T5"/>
                  </a:cxn>
                  <a:cxn ang="0">
                    <a:pos x="T6" y="T7"/>
                  </a:cxn>
                  <a:cxn ang="0">
                    <a:pos x="T8" y="T9"/>
                  </a:cxn>
                </a:cxnLst>
                <a:rect l="0" t="0" r="r" b="b"/>
                <a:pathLst>
                  <a:path w="2" h="47">
                    <a:moveTo>
                      <a:pt x="2" y="0"/>
                    </a:moveTo>
                    <a:cubicBezTo>
                      <a:pt x="2" y="47"/>
                      <a:pt x="2" y="47"/>
                      <a:pt x="2" y="47"/>
                    </a:cubicBezTo>
                    <a:cubicBezTo>
                      <a:pt x="2" y="47"/>
                      <a:pt x="1" y="47"/>
                      <a:pt x="0" y="47"/>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3" name="Freeform 176"/>
              <p:cNvSpPr/>
              <p:nvPr/>
            </p:nvSpPr>
            <p:spPr bwMode="auto">
              <a:xfrm>
                <a:off x="1024" y="3311"/>
                <a:ext cx="8"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4"/>
                      <a:pt x="1"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4" name="Freeform 177"/>
              <p:cNvSpPr/>
              <p:nvPr/>
            </p:nvSpPr>
            <p:spPr bwMode="auto">
              <a:xfrm>
                <a:off x="1055" y="3311"/>
                <a:ext cx="7" cy="95"/>
              </a:xfrm>
              <a:custGeom>
                <a:avLst/>
                <a:gdLst>
                  <a:gd name="T0" fmla="*/ 3 w 3"/>
                  <a:gd name="T1" fmla="*/ 0 h 40"/>
                  <a:gd name="T2" fmla="*/ 3 w 3"/>
                  <a:gd name="T3" fmla="*/ 39 h 40"/>
                  <a:gd name="T4" fmla="*/ 0 w 3"/>
                  <a:gd name="T5" fmla="*/ 40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39"/>
                      <a:pt x="3" y="39"/>
                      <a:pt x="3" y="39"/>
                    </a:cubicBezTo>
                    <a:cubicBezTo>
                      <a:pt x="2" y="39"/>
                      <a:pt x="1" y="40"/>
                      <a:pt x="0" y="4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5" name="Freeform 178"/>
              <p:cNvSpPr/>
              <p:nvPr/>
            </p:nvSpPr>
            <p:spPr bwMode="auto">
              <a:xfrm>
                <a:off x="1086" y="3311"/>
                <a:ext cx="7" cy="78"/>
              </a:xfrm>
              <a:custGeom>
                <a:avLst/>
                <a:gdLst>
                  <a:gd name="T0" fmla="*/ 3 w 3"/>
                  <a:gd name="T1" fmla="*/ 0 h 33"/>
                  <a:gd name="T2" fmla="*/ 3 w 3"/>
                  <a:gd name="T3" fmla="*/ 31 h 33"/>
                  <a:gd name="T4" fmla="*/ 0 w 3"/>
                  <a:gd name="T5" fmla="*/ 33 h 33"/>
                  <a:gd name="T6" fmla="*/ 0 w 3"/>
                  <a:gd name="T7" fmla="*/ 0 h 33"/>
                  <a:gd name="T8" fmla="*/ 3 w 3"/>
                  <a:gd name="T9" fmla="*/ 0 h 33"/>
                </a:gdLst>
                <a:ahLst/>
                <a:cxnLst>
                  <a:cxn ang="0">
                    <a:pos x="T0" y="T1"/>
                  </a:cxn>
                  <a:cxn ang="0">
                    <a:pos x="T2" y="T3"/>
                  </a:cxn>
                  <a:cxn ang="0">
                    <a:pos x="T4" y="T5"/>
                  </a:cxn>
                  <a:cxn ang="0">
                    <a:pos x="T6" y="T7"/>
                  </a:cxn>
                  <a:cxn ang="0">
                    <a:pos x="T8" y="T9"/>
                  </a:cxn>
                </a:cxnLst>
                <a:rect l="0" t="0" r="r" b="b"/>
                <a:pathLst>
                  <a:path w="3" h="33">
                    <a:moveTo>
                      <a:pt x="3" y="0"/>
                    </a:moveTo>
                    <a:cubicBezTo>
                      <a:pt x="3" y="31"/>
                      <a:pt x="3" y="31"/>
                      <a:pt x="3" y="31"/>
                    </a:cubicBezTo>
                    <a:cubicBezTo>
                      <a:pt x="2" y="32"/>
                      <a:pt x="1" y="33"/>
                      <a:pt x="0" y="33"/>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6" name="Freeform 179"/>
              <p:cNvSpPr/>
              <p:nvPr/>
            </p:nvSpPr>
            <p:spPr bwMode="auto">
              <a:xfrm>
                <a:off x="648" y="3247"/>
                <a:ext cx="457" cy="130"/>
              </a:xfrm>
              <a:custGeom>
                <a:avLst/>
                <a:gdLst>
                  <a:gd name="T0" fmla="*/ 193 w 193"/>
                  <a:gd name="T1" fmla="*/ 27 h 55"/>
                  <a:gd name="T2" fmla="*/ 97 w 193"/>
                  <a:gd name="T3" fmla="*/ 55 h 55"/>
                  <a:gd name="T4" fmla="*/ 75 w 193"/>
                  <a:gd name="T5" fmla="*/ 54 h 55"/>
                  <a:gd name="T6" fmla="*/ 51 w 193"/>
                  <a:gd name="T7" fmla="*/ 52 h 55"/>
                  <a:gd name="T8" fmla="*/ 33 w 193"/>
                  <a:gd name="T9" fmla="*/ 48 h 55"/>
                  <a:gd name="T10" fmla="*/ 28 w 193"/>
                  <a:gd name="T11" fmla="*/ 46 h 55"/>
                  <a:gd name="T12" fmla="*/ 10 w 193"/>
                  <a:gd name="T13" fmla="*/ 39 h 55"/>
                  <a:gd name="T14" fmla="*/ 8 w 193"/>
                  <a:gd name="T15" fmla="*/ 38 h 55"/>
                  <a:gd name="T16" fmla="*/ 0 w 193"/>
                  <a:gd name="T17" fmla="*/ 27 h 55"/>
                  <a:gd name="T18" fmla="*/ 0 w 193"/>
                  <a:gd name="T19" fmla="*/ 26 h 55"/>
                  <a:gd name="T20" fmla="*/ 97 w 193"/>
                  <a:gd name="T21" fmla="*/ 0 h 55"/>
                  <a:gd name="T22" fmla="*/ 133 w 193"/>
                  <a:gd name="T23" fmla="*/ 2 h 55"/>
                  <a:gd name="T24" fmla="*/ 139 w 193"/>
                  <a:gd name="T25" fmla="*/ 3 h 55"/>
                  <a:gd name="T26" fmla="*/ 163 w 193"/>
                  <a:gd name="T27" fmla="*/ 8 h 55"/>
                  <a:gd name="T28" fmla="*/ 168 w 193"/>
                  <a:gd name="T29" fmla="*/ 9 h 55"/>
                  <a:gd name="T30" fmla="*/ 182 w 193"/>
                  <a:gd name="T31" fmla="*/ 15 h 55"/>
                  <a:gd name="T32" fmla="*/ 190 w 193"/>
                  <a:gd name="T33" fmla="*/ 21 h 55"/>
                  <a:gd name="T34" fmla="*/ 193 w 193"/>
                  <a:gd name="T35" fmla="*/ 26 h 55"/>
                  <a:gd name="T36" fmla="*/ 193 w 193"/>
                  <a:gd name="T3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55">
                    <a:moveTo>
                      <a:pt x="193" y="27"/>
                    </a:moveTo>
                    <a:cubicBezTo>
                      <a:pt x="193" y="42"/>
                      <a:pt x="150" y="55"/>
                      <a:pt x="97" y="55"/>
                    </a:cubicBezTo>
                    <a:cubicBezTo>
                      <a:pt x="89" y="55"/>
                      <a:pt x="82" y="54"/>
                      <a:pt x="75" y="54"/>
                    </a:cubicBezTo>
                    <a:cubicBezTo>
                      <a:pt x="67" y="54"/>
                      <a:pt x="59" y="53"/>
                      <a:pt x="51" y="52"/>
                    </a:cubicBezTo>
                    <a:cubicBezTo>
                      <a:pt x="45" y="50"/>
                      <a:pt x="38" y="49"/>
                      <a:pt x="33" y="48"/>
                    </a:cubicBezTo>
                    <a:cubicBezTo>
                      <a:pt x="31" y="47"/>
                      <a:pt x="29" y="47"/>
                      <a:pt x="28" y="46"/>
                    </a:cubicBezTo>
                    <a:cubicBezTo>
                      <a:pt x="21" y="44"/>
                      <a:pt x="15" y="42"/>
                      <a:pt x="10" y="39"/>
                    </a:cubicBezTo>
                    <a:cubicBezTo>
                      <a:pt x="9" y="39"/>
                      <a:pt x="8" y="38"/>
                      <a:pt x="8" y="38"/>
                    </a:cubicBezTo>
                    <a:cubicBezTo>
                      <a:pt x="3" y="35"/>
                      <a:pt x="0" y="31"/>
                      <a:pt x="0" y="27"/>
                    </a:cubicBezTo>
                    <a:cubicBezTo>
                      <a:pt x="0" y="26"/>
                      <a:pt x="0" y="26"/>
                      <a:pt x="0" y="26"/>
                    </a:cubicBezTo>
                    <a:cubicBezTo>
                      <a:pt x="2" y="12"/>
                      <a:pt x="45" y="0"/>
                      <a:pt x="97" y="0"/>
                    </a:cubicBezTo>
                    <a:cubicBezTo>
                      <a:pt x="109" y="0"/>
                      <a:pt x="122" y="1"/>
                      <a:pt x="133" y="2"/>
                    </a:cubicBezTo>
                    <a:cubicBezTo>
                      <a:pt x="135" y="2"/>
                      <a:pt x="137" y="3"/>
                      <a:pt x="139" y="3"/>
                    </a:cubicBezTo>
                    <a:cubicBezTo>
                      <a:pt x="148" y="4"/>
                      <a:pt x="156" y="6"/>
                      <a:pt x="163" y="8"/>
                    </a:cubicBezTo>
                    <a:cubicBezTo>
                      <a:pt x="165" y="8"/>
                      <a:pt x="167" y="9"/>
                      <a:pt x="168" y="9"/>
                    </a:cubicBezTo>
                    <a:cubicBezTo>
                      <a:pt x="173" y="11"/>
                      <a:pt x="178" y="13"/>
                      <a:pt x="182" y="15"/>
                    </a:cubicBezTo>
                    <a:cubicBezTo>
                      <a:pt x="185" y="17"/>
                      <a:pt x="188" y="19"/>
                      <a:pt x="190" y="21"/>
                    </a:cubicBezTo>
                    <a:cubicBezTo>
                      <a:pt x="192" y="23"/>
                      <a:pt x="192" y="25"/>
                      <a:pt x="193" y="26"/>
                    </a:cubicBezTo>
                    <a:cubicBezTo>
                      <a:pt x="193" y="27"/>
                      <a:pt x="193" y="27"/>
                      <a:pt x="193" y="27"/>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7" name="Freeform 180"/>
              <p:cNvSpPr/>
              <p:nvPr/>
            </p:nvSpPr>
            <p:spPr bwMode="auto">
              <a:xfrm>
                <a:off x="769" y="3358"/>
                <a:ext cx="97" cy="17"/>
              </a:xfrm>
              <a:custGeom>
                <a:avLst/>
                <a:gdLst>
                  <a:gd name="T0" fmla="*/ 15 w 41"/>
                  <a:gd name="T1" fmla="*/ 0 h 7"/>
                  <a:gd name="T2" fmla="*/ 0 w 41"/>
                  <a:gd name="T3" fmla="*/ 5 h 7"/>
                  <a:gd name="T4" fmla="*/ 24 w 41"/>
                  <a:gd name="T5" fmla="*/ 7 h 7"/>
                  <a:gd name="T6" fmla="*/ 41 w 41"/>
                  <a:gd name="T7" fmla="*/ 2 h 7"/>
                  <a:gd name="T8" fmla="*/ 17 w 41"/>
                  <a:gd name="T9" fmla="*/ 1 h 7"/>
                  <a:gd name="T10" fmla="*/ 15 w 41"/>
                  <a:gd name="T11" fmla="*/ 0 h 7"/>
                </a:gdLst>
                <a:ahLst/>
                <a:cxnLst>
                  <a:cxn ang="0">
                    <a:pos x="T0" y="T1"/>
                  </a:cxn>
                  <a:cxn ang="0">
                    <a:pos x="T2" y="T3"/>
                  </a:cxn>
                  <a:cxn ang="0">
                    <a:pos x="T4" y="T5"/>
                  </a:cxn>
                  <a:cxn ang="0">
                    <a:pos x="T6" y="T7"/>
                  </a:cxn>
                  <a:cxn ang="0">
                    <a:pos x="T8" y="T9"/>
                  </a:cxn>
                  <a:cxn ang="0">
                    <a:pos x="T10" y="T11"/>
                  </a:cxn>
                </a:cxnLst>
                <a:rect l="0" t="0" r="r" b="b"/>
                <a:pathLst>
                  <a:path w="41" h="7">
                    <a:moveTo>
                      <a:pt x="15" y="0"/>
                    </a:moveTo>
                    <a:cubicBezTo>
                      <a:pt x="0" y="5"/>
                      <a:pt x="0" y="5"/>
                      <a:pt x="0" y="5"/>
                    </a:cubicBezTo>
                    <a:cubicBezTo>
                      <a:pt x="8" y="6"/>
                      <a:pt x="16" y="7"/>
                      <a:pt x="24" y="7"/>
                    </a:cubicBezTo>
                    <a:cubicBezTo>
                      <a:pt x="41" y="2"/>
                      <a:pt x="41" y="2"/>
                      <a:pt x="41" y="2"/>
                    </a:cubicBezTo>
                    <a:cubicBezTo>
                      <a:pt x="33" y="2"/>
                      <a:pt x="24" y="2"/>
                      <a:pt x="17" y="1"/>
                    </a:cubicBezTo>
                    <a:cubicBezTo>
                      <a:pt x="16" y="1"/>
                      <a:pt x="15"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8" name="Freeform 181"/>
              <p:cNvSpPr/>
              <p:nvPr/>
            </p:nvSpPr>
            <p:spPr bwMode="auto">
              <a:xfrm>
                <a:off x="667" y="3327"/>
                <a:ext cx="40" cy="12"/>
              </a:xfrm>
              <a:custGeom>
                <a:avLst/>
                <a:gdLst>
                  <a:gd name="T0" fmla="*/ 15 w 17"/>
                  <a:gd name="T1" fmla="*/ 0 h 5"/>
                  <a:gd name="T2" fmla="*/ 0 w 17"/>
                  <a:gd name="T3" fmla="*/ 4 h 5"/>
                  <a:gd name="T4" fmla="*/ 2 w 17"/>
                  <a:gd name="T5" fmla="*/ 5 h 5"/>
                  <a:gd name="T6" fmla="*/ 17 w 17"/>
                  <a:gd name="T7" fmla="*/ 1 h 5"/>
                  <a:gd name="T8" fmla="*/ 15 w 17"/>
                  <a:gd name="T9" fmla="*/ 0 h 5"/>
                </a:gdLst>
                <a:ahLst/>
                <a:cxnLst>
                  <a:cxn ang="0">
                    <a:pos x="T0" y="T1"/>
                  </a:cxn>
                  <a:cxn ang="0">
                    <a:pos x="T2" y="T3"/>
                  </a:cxn>
                  <a:cxn ang="0">
                    <a:pos x="T4" y="T5"/>
                  </a:cxn>
                  <a:cxn ang="0">
                    <a:pos x="T6" y="T7"/>
                  </a:cxn>
                  <a:cxn ang="0">
                    <a:pos x="T8" y="T9"/>
                  </a:cxn>
                </a:cxnLst>
                <a:rect l="0" t="0" r="r" b="b"/>
                <a:pathLst>
                  <a:path w="17" h="5">
                    <a:moveTo>
                      <a:pt x="15" y="0"/>
                    </a:moveTo>
                    <a:cubicBezTo>
                      <a:pt x="0" y="4"/>
                      <a:pt x="0" y="4"/>
                      <a:pt x="0" y="4"/>
                    </a:cubicBezTo>
                    <a:cubicBezTo>
                      <a:pt x="0" y="4"/>
                      <a:pt x="1" y="5"/>
                      <a:pt x="2" y="5"/>
                    </a:cubicBezTo>
                    <a:cubicBezTo>
                      <a:pt x="17" y="1"/>
                      <a:pt x="17" y="1"/>
                      <a:pt x="17" y="1"/>
                    </a:cubicBezTo>
                    <a:cubicBezTo>
                      <a:pt x="16" y="1"/>
                      <a:pt x="15"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9" name="Freeform 182"/>
              <p:cNvSpPr/>
              <p:nvPr/>
            </p:nvSpPr>
            <p:spPr bwMode="auto">
              <a:xfrm>
                <a:off x="714" y="3349"/>
                <a:ext cx="43" cy="12"/>
              </a:xfrm>
              <a:custGeom>
                <a:avLst/>
                <a:gdLst>
                  <a:gd name="T0" fmla="*/ 13 w 18"/>
                  <a:gd name="T1" fmla="*/ 0 h 5"/>
                  <a:gd name="T2" fmla="*/ 0 w 18"/>
                  <a:gd name="T3" fmla="*/ 3 h 5"/>
                  <a:gd name="T4" fmla="*/ 5 w 18"/>
                  <a:gd name="T5" fmla="*/ 5 h 5"/>
                  <a:gd name="T6" fmla="*/ 18 w 18"/>
                  <a:gd name="T7" fmla="*/ 1 h 5"/>
                  <a:gd name="T8" fmla="*/ 16 w 18"/>
                  <a:gd name="T9" fmla="*/ 0 h 5"/>
                  <a:gd name="T10" fmla="*/ 13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3" y="0"/>
                    </a:moveTo>
                    <a:cubicBezTo>
                      <a:pt x="0" y="3"/>
                      <a:pt x="0" y="3"/>
                      <a:pt x="0" y="3"/>
                    </a:cubicBezTo>
                    <a:cubicBezTo>
                      <a:pt x="1" y="4"/>
                      <a:pt x="3" y="4"/>
                      <a:pt x="5" y="5"/>
                    </a:cubicBezTo>
                    <a:cubicBezTo>
                      <a:pt x="18" y="1"/>
                      <a:pt x="18" y="1"/>
                      <a:pt x="18" y="1"/>
                    </a:cubicBezTo>
                    <a:cubicBezTo>
                      <a:pt x="18" y="1"/>
                      <a:pt x="17" y="1"/>
                      <a:pt x="16" y="0"/>
                    </a:cubicBezTo>
                    <a:cubicBezTo>
                      <a:pt x="15" y="0"/>
                      <a:pt x="14" y="0"/>
                      <a:pt x="1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0" name="Freeform 183"/>
              <p:cNvSpPr/>
              <p:nvPr/>
            </p:nvSpPr>
            <p:spPr bwMode="auto">
              <a:xfrm>
                <a:off x="695" y="3261"/>
                <a:ext cx="363" cy="102"/>
              </a:xfrm>
              <a:custGeom>
                <a:avLst/>
                <a:gdLst>
                  <a:gd name="T0" fmla="*/ 153 w 153"/>
                  <a:gd name="T1" fmla="*/ 21 h 43"/>
                  <a:gd name="T2" fmla="*/ 153 w 153"/>
                  <a:gd name="T3" fmla="*/ 22 h 43"/>
                  <a:gd name="T4" fmla="*/ 77 w 153"/>
                  <a:gd name="T5" fmla="*/ 43 h 43"/>
                  <a:gd name="T6" fmla="*/ 0 w 153"/>
                  <a:gd name="T7" fmla="*/ 22 h 43"/>
                  <a:gd name="T8" fmla="*/ 0 w 153"/>
                  <a:gd name="T9" fmla="*/ 21 h 43"/>
                  <a:gd name="T10" fmla="*/ 77 w 153"/>
                  <a:gd name="T11" fmla="*/ 0 h 43"/>
                  <a:gd name="T12" fmla="*/ 153 w 153"/>
                  <a:gd name="T13" fmla="*/ 21 h 43"/>
                </a:gdLst>
                <a:ahLst/>
                <a:cxnLst>
                  <a:cxn ang="0">
                    <a:pos x="T0" y="T1"/>
                  </a:cxn>
                  <a:cxn ang="0">
                    <a:pos x="T2" y="T3"/>
                  </a:cxn>
                  <a:cxn ang="0">
                    <a:pos x="T4" y="T5"/>
                  </a:cxn>
                  <a:cxn ang="0">
                    <a:pos x="T6" y="T7"/>
                  </a:cxn>
                  <a:cxn ang="0">
                    <a:pos x="T8" y="T9"/>
                  </a:cxn>
                  <a:cxn ang="0">
                    <a:pos x="T10" y="T11"/>
                  </a:cxn>
                  <a:cxn ang="0">
                    <a:pos x="T12" y="T13"/>
                  </a:cxn>
                </a:cxnLst>
                <a:rect l="0" t="0" r="r" b="b"/>
                <a:pathLst>
                  <a:path w="153" h="43">
                    <a:moveTo>
                      <a:pt x="153" y="21"/>
                    </a:moveTo>
                    <a:cubicBezTo>
                      <a:pt x="153" y="22"/>
                      <a:pt x="153" y="22"/>
                      <a:pt x="153" y="22"/>
                    </a:cubicBezTo>
                    <a:cubicBezTo>
                      <a:pt x="151" y="34"/>
                      <a:pt x="118" y="43"/>
                      <a:pt x="77" y="43"/>
                    </a:cubicBezTo>
                    <a:cubicBezTo>
                      <a:pt x="35" y="43"/>
                      <a:pt x="2" y="34"/>
                      <a:pt x="0" y="22"/>
                    </a:cubicBezTo>
                    <a:cubicBezTo>
                      <a:pt x="0" y="21"/>
                      <a:pt x="0" y="21"/>
                      <a:pt x="0" y="21"/>
                    </a:cubicBezTo>
                    <a:cubicBezTo>
                      <a:pt x="0" y="9"/>
                      <a:pt x="34" y="0"/>
                      <a:pt x="77" y="0"/>
                    </a:cubicBezTo>
                    <a:cubicBezTo>
                      <a:pt x="119" y="0"/>
                      <a:pt x="153" y="9"/>
                      <a:pt x="153" y="21"/>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1" name="Freeform 184"/>
              <p:cNvSpPr/>
              <p:nvPr/>
            </p:nvSpPr>
            <p:spPr bwMode="auto">
              <a:xfrm>
                <a:off x="695" y="3266"/>
                <a:ext cx="363" cy="97"/>
              </a:xfrm>
              <a:custGeom>
                <a:avLst/>
                <a:gdLst>
                  <a:gd name="T0" fmla="*/ 153 w 153"/>
                  <a:gd name="T1" fmla="*/ 20 h 41"/>
                  <a:gd name="T2" fmla="*/ 77 w 153"/>
                  <a:gd name="T3" fmla="*/ 41 h 41"/>
                  <a:gd name="T4" fmla="*/ 74 w 153"/>
                  <a:gd name="T5" fmla="*/ 41 h 41"/>
                  <a:gd name="T6" fmla="*/ 48 w 153"/>
                  <a:gd name="T7" fmla="*/ 40 h 41"/>
                  <a:gd name="T8" fmla="*/ 26 w 153"/>
                  <a:gd name="T9" fmla="*/ 36 h 41"/>
                  <a:gd name="T10" fmla="*/ 21 w 153"/>
                  <a:gd name="T11" fmla="*/ 34 h 41"/>
                  <a:gd name="T12" fmla="*/ 5 w 153"/>
                  <a:gd name="T13" fmla="*/ 27 h 41"/>
                  <a:gd name="T14" fmla="*/ 3 w 153"/>
                  <a:gd name="T15" fmla="*/ 25 h 41"/>
                  <a:gd name="T16" fmla="*/ 0 w 153"/>
                  <a:gd name="T17" fmla="*/ 20 h 41"/>
                  <a:gd name="T18" fmla="*/ 77 w 153"/>
                  <a:gd name="T19" fmla="*/ 0 h 41"/>
                  <a:gd name="T20" fmla="*/ 92 w 153"/>
                  <a:gd name="T21" fmla="*/ 0 h 41"/>
                  <a:gd name="T22" fmla="*/ 99 w 153"/>
                  <a:gd name="T23" fmla="*/ 1 h 41"/>
                  <a:gd name="T24" fmla="*/ 126 w 153"/>
                  <a:gd name="T25" fmla="*/ 5 h 41"/>
                  <a:gd name="T26" fmla="*/ 131 w 153"/>
                  <a:gd name="T27" fmla="*/ 6 h 41"/>
                  <a:gd name="T28" fmla="*/ 146 w 153"/>
                  <a:gd name="T29" fmla="*/ 12 h 41"/>
                  <a:gd name="T30" fmla="*/ 153 w 153"/>
                  <a:gd name="T31" fmla="*/ 19 h 41"/>
                  <a:gd name="T32" fmla="*/ 153 w 153"/>
                  <a:gd name="T3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41">
                    <a:moveTo>
                      <a:pt x="153" y="20"/>
                    </a:moveTo>
                    <a:cubicBezTo>
                      <a:pt x="151" y="32"/>
                      <a:pt x="118" y="41"/>
                      <a:pt x="77" y="41"/>
                    </a:cubicBezTo>
                    <a:cubicBezTo>
                      <a:pt x="76" y="41"/>
                      <a:pt x="75" y="41"/>
                      <a:pt x="74" y="41"/>
                    </a:cubicBezTo>
                    <a:cubicBezTo>
                      <a:pt x="65" y="41"/>
                      <a:pt x="56" y="41"/>
                      <a:pt x="48" y="40"/>
                    </a:cubicBezTo>
                    <a:cubicBezTo>
                      <a:pt x="40" y="39"/>
                      <a:pt x="32" y="37"/>
                      <a:pt x="26" y="36"/>
                    </a:cubicBezTo>
                    <a:cubicBezTo>
                      <a:pt x="24" y="35"/>
                      <a:pt x="23" y="35"/>
                      <a:pt x="21" y="34"/>
                    </a:cubicBezTo>
                    <a:cubicBezTo>
                      <a:pt x="14" y="32"/>
                      <a:pt x="9" y="30"/>
                      <a:pt x="5" y="27"/>
                    </a:cubicBezTo>
                    <a:cubicBezTo>
                      <a:pt x="4" y="27"/>
                      <a:pt x="3" y="26"/>
                      <a:pt x="3" y="25"/>
                    </a:cubicBezTo>
                    <a:cubicBezTo>
                      <a:pt x="1" y="24"/>
                      <a:pt x="0" y="22"/>
                      <a:pt x="0" y="20"/>
                    </a:cubicBezTo>
                    <a:cubicBezTo>
                      <a:pt x="2" y="9"/>
                      <a:pt x="35" y="0"/>
                      <a:pt x="77" y="0"/>
                    </a:cubicBezTo>
                    <a:cubicBezTo>
                      <a:pt x="82" y="0"/>
                      <a:pt x="87" y="0"/>
                      <a:pt x="92" y="0"/>
                    </a:cubicBezTo>
                    <a:cubicBezTo>
                      <a:pt x="94" y="0"/>
                      <a:pt x="97" y="0"/>
                      <a:pt x="99" y="1"/>
                    </a:cubicBezTo>
                    <a:cubicBezTo>
                      <a:pt x="109" y="1"/>
                      <a:pt x="118" y="3"/>
                      <a:pt x="126" y="5"/>
                    </a:cubicBezTo>
                    <a:cubicBezTo>
                      <a:pt x="128" y="5"/>
                      <a:pt x="129" y="5"/>
                      <a:pt x="131" y="6"/>
                    </a:cubicBezTo>
                    <a:cubicBezTo>
                      <a:pt x="137" y="8"/>
                      <a:pt x="142" y="10"/>
                      <a:pt x="146" y="12"/>
                    </a:cubicBezTo>
                    <a:cubicBezTo>
                      <a:pt x="149" y="14"/>
                      <a:pt x="152" y="16"/>
                      <a:pt x="153" y="19"/>
                    </a:cubicBezTo>
                    <a:cubicBezTo>
                      <a:pt x="153" y="19"/>
                      <a:pt x="153" y="20"/>
                      <a:pt x="153" y="2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2" name="Freeform 185"/>
              <p:cNvSpPr/>
              <p:nvPr/>
            </p:nvSpPr>
            <p:spPr bwMode="auto">
              <a:xfrm>
                <a:off x="809" y="3351"/>
                <a:ext cx="99" cy="12"/>
              </a:xfrm>
              <a:custGeom>
                <a:avLst/>
                <a:gdLst>
                  <a:gd name="T0" fmla="*/ 13 w 42"/>
                  <a:gd name="T1" fmla="*/ 0 h 5"/>
                  <a:gd name="T2" fmla="*/ 0 w 42"/>
                  <a:gd name="T3" fmla="*/ 4 h 5"/>
                  <a:gd name="T4" fmla="*/ 26 w 42"/>
                  <a:gd name="T5" fmla="*/ 5 h 5"/>
                  <a:gd name="T6" fmla="*/ 42 w 42"/>
                  <a:gd name="T7" fmla="*/ 1 h 5"/>
                  <a:gd name="T8" fmla="*/ 36 w 42"/>
                  <a:gd name="T9" fmla="*/ 1 h 5"/>
                  <a:gd name="T10" fmla="*/ 35 w 42"/>
                  <a:gd name="T11" fmla="*/ 1 h 5"/>
                  <a:gd name="T12" fmla="*/ 34 w 42"/>
                  <a:gd name="T13" fmla="*/ 1 h 5"/>
                  <a:gd name="T14" fmla="*/ 24 w 42"/>
                  <a:gd name="T15" fmla="*/ 1 h 5"/>
                  <a:gd name="T16" fmla="*/ 21 w 42"/>
                  <a:gd name="T17" fmla="*/ 0 h 5"/>
                  <a:gd name="T18" fmla="*/ 13 w 42"/>
                  <a:gd name="T19" fmla="*/ 0 h 5"/>
                  <a:gd name="T20" fmla="*/ 13 w 42"/>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
                    <a:moveTo>
                      <a:pt x="13" y="0"/>
                    </a:moveTo>
                    <a:cubicBezTo>
                      <a:pt x="0" y="4"/>
                      <a:pt x="0" y="4"/>
                      <a:pt x="0" y="4"/>
                    </a:cubicBezTo>
                    <a:cubicBezTo>
                      <a:pt x="8" y="5"/>
                      <a:pt x="17" y="5"/>
                      <a:pt x="26" y="5"/>
                    </a:cubicBezTo>
                    <a:cubicBezTo>
                      <a:pt x="42" y="1"/>
                      <a:pt x="42" y="1"/>
                      <a:pt x="42" y="1"/>
                    </a:cubicBezTo>
                    <a:cubicBezTo>
                      <a:pt x="40" y="1"/>
                      <a:pt x="38" y="1"/>
                      <a:pt x="36" y="1"/>
                    </a:cubicBezTo>
                    <a:cubicBezTo>
                      <a:pt x="36" y="1"/>
                      <a:pt x="35" y="1"/>
                      <a:pt x="35" y="1"/>
                    </a:cubicBezTo>
                    <a:cubicBezTo>
                      <a:pt x="34" y="1"/>
                      <a:pt x="34" y="1"/>
                      <a:pt x="34" y="1"/>
                    </a:cubicBezTo>
                    <a:cubicBezTo>
                      <a:pt x="30" y="1"/>
                      <a:pt x="27" y="1"/>
                      <a:pt x="24" y="1"/>
                    </a:cubicBezTo>
                    <a:cubicBezTo>
                      <a:pt x="23" y="1"/>
                      <a:pt x="22" y="0"/>
                      <a:pt x="21" y="0"/>
                    </a:cubicBezTo>
                    <a:cubicBezTo>
                      <a:pt x="18" y="0"/>
                      <a:pt x="16" y="0"/>
                      <a:pt x="13" y="0"/>
                    </a:cubicBezTo>
                    <a:cubicBezTo>
                      <a:pt x="13" y="0"/>
                      <a:pt x="13" y="0"/>
                      <a:pt x="1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3" name="Freeform 186"/>
              <p:cNvSpPr/>
              <p:nvPr/>
            </p:nvSpPr>
            <p:spPr bwMode="auto">
              <a:xfrm>
                <a:off x="702" y="3325"/>
                <a:ext cx="15" cy="5"/>
              </a:xfrm>
              <a:custGeom>
                <a:avLst/>
                <a:gdLst>
                  <a:gd name="T0" fmla="*/ 2 w 6"/>
                  <a:gd name="T1" fmla="*/ 0 h 2"/>
                  <a:gd name="T2" fmla="*/ 0 w 6"/>
                  <a:gd name="T3" fmla="*/ 0 h 2"/>
                  <a:gd name="T4" fmla="*/ 2 w 6"/>
                  <a:gd name="T5" fmla="*/ 2 h 2"/>
                  <a:gd name="T6" fmla="*/ 6 w 6"/>
                  <a:gd name="T7" fmla="*/ 1 h 2"/>
                  <a:gd name="T8" fmla="*/ 5 w 6"/>
                  <a:gd name="T9" fmla="*/ 1 h 2"/>
                  <a:gd name="T10" fmla="*/ 2 w 6"/>
                  <a:gd name="T11" fmla="*/ 0 h 2"/>
                  <a:gd name="T12" fmla="*/ 2 w 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2" y="0"/>
                    </a:moveTo>
                    <a:cubicBezTo>
                      <a:pt x="0" y="0"/>
                      <a:pt x="0" y="0"/>
                      <a:pt x="0" y="0"/>
                    </a:cubicBezTo>
                    <a:cubicBezTo>
                      <a:pt x="0" y="1"/>
                      <a:pt x="1" y="2"/>
                      <a:pt x="2" y="2"/>
                    </a:cubicBezTo>
                    <a:cubicBezTo>
                      <a:pt x="6" y="1"/>
                      <a:pt x="6" y="1"/>
                      <a:pt x="6" y="1"/>
                    </a:cubicBezTo>
                    <a:cubicBezTo>
                      <a:pt x="6" y="1"/>
                      <a:pt x="5" y="1"/>
                      <a:pt x="5" y="1"/>
                    </a:cubicBezTo>
                    <a:cubicBezTo>
                      <a:pt x="4" y="0"/>
                      <a:pt x="3" y="0"/>
                      <a:pt x="2" y="0"/>
                    </a:cubicBezTo>
                    <a:cubicBezTo>
                      <a:pt x="2" y="0"/>
                      <a:pt x="2" y="0"/>
                      <a:pt x="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4" name="Freeform 187"/>
              <p:cNvSpPr/>
              <p:nvPr/>
            </p:nvSpPr>
            <p:spPr bwMode="auto">
              <a:xfrm>
                <a:off x="745" y="3342"/>
                <a:ext cx="36" cy="9"/>
              </a:xfrm>
              <a:custGeom>
                <a:avLst/>
                <a:gdLst>
                  <a:gd name="T0" fmla="*/ 9 w 15"/>
                  <a:gd name="T1" fmla="*/ 0 h 4"/>
                  <a:gd name="T2" fmla="*/ 0 w 15"/>
                  <a:gd name="T3" fmla="*/ 2 h 4"/>
                  <a:gd name="T4" fmla="*/ 5 w 15"/>
                  <a:gd name="T5" fmla="*/ 4 h 4"/>
                  <a:gd name="T6" fmla="*/ 15 w 15"/>
                  <a:gd name="T7" fmla="*/ 1 h 4"/>
                  <a:gd name="T8" fmla="*/ 12 w 15"/>
                  <a:gd name="T9" fmla="*/ 1 h 4"/>
                  <a:gd name="T10" fmla="*/ 10 w 15"/>
                  <a:gd name="T11" fmla="*/ 0 h 4"/>
                  <a:gd name="T12" fmla="*/ 9 w 1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9" y="0"/>
                    </a:moveTo>
                    <a:cubicBezTo>
                      <a:pt x="0" y="2"/>
                      <a:pt x="0" y="2"/>
                      <a:pt x="0" y="2"/>
                    </a:cubicBezTo>
                    <a:cubicBezTo>
                      <a:pt x="2" y="3"/>
                      <a:pt x="3" y="3"/>
                      <a:pt x="5" y="4"/>
                    </a:cubicBezTo>
                    <a:cubicBezTo>
                      <a:pt x="15" y="1"/>
                      <a:pt x="15" y="1"/>
                      <a:pt x="15" y="1"/>
                    </a:cubicBezTo>
                    <a:cubicBezTo>
                      <a:pt x="14" y="1"/>
                      <a:pt x="13" y="1"/>
                      <a:pt x="12" y="1"/>
                    </a:cubicBezTo>
                    <a:cubicBezTo>
                      <a:pt x="11" y="0"/>
                      <a:pt x="11" y="0"/>
                      <a:pt x="10" y="0"/>
                    </a:cubicBezTo>
                    <a:cubicBezTo>
                      <a:pt x="9" y="0"/>
                      <a:pt x="9" y="0"/>
                      <a:pt x="9"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5" name="Freeform 188"/>
              <p:cNvSpPr/>
              <p:nvPr/>
            </p:nvSpPr>
            <p:spPr bwMode="auto">
              <a:xfrm>
                <a:off x="792" y="3278"/>
                <a:ext cx="173" cy="71"/>
              </a:xfrm>
              <a:custGeom>
                <a:avLst/>
                <a:gdLst>
                  <a:gd name="T0" fmla="*/ 46 w 73"/>
                  <a:gd name="T1" fmla="*/ 27 h 30"/>
                  <a:gd name="T2" fmla="*/ 46 w 73"/>
                  <a:gd name="T3" fmla="*/ 30 h 30"/>
                  <a:gd name="T4" fmla="*/ 30 w 73"/>
                  <a:gd name="T5" fmla="*/ 30 h 30"/>
                  <a:gd name="T6" fmla="*/ 30 w 73"/>
                  <a:gd name="T7" fmla="*/ 27 h 30"/>
                  <a:gd name="T8" fmla="*/ 0 w 73"/>
                  <a:gd name="T9" fmla="*/ 25 h 30"/>
                  <a:gd name="T10" fmla="*/ 9 w 73"/>
                  <a:gd name="T11" fmla="*/ 19 h 30"/>
                  <a:gd name="T12" fmla="*/ 36 w 73"/>
                  <a:gd name="T13" fmla="*/ 21 h 30"/>
                  <a:gd name="T14" fmla="*/ 46 w 73"/>
                  <a:gd name="T15" fmla="*/ 20 h 30"/>
                  <a:gd name="T16" fmla="*/ 2 w 73"/>
                  <a:gd name="T17" fmla="*/ 11 h 30"/>
                  <a:gd name="T18" fmla="*/ 30 w 73"/>
                  <a:gd name="T19" fmla="*/ 3 h 30"/>
                  <a:gd name="T20" fmla="*/ 30 w 73"/>
                  <a:gd name="T21" fmla="*/ 0 h 30"/>
                  <a:gd name="T22" fmla="*/ 46 w 73"/>
                  <a:gd name="T23" fmla="*/ 0 h 30"/>
                  <a:gd name="T24" fmla="*/ 46 w 73"/>
                  <a:gd name="T25" fmla="*/ 3 h 30"/>
                  <a:gd name="T26" fmla="*/ 70 w 73"/>
                  <a:gd name="T27" fmla="*/ 5 h 30"/>
                  <a:gd name="T28" fmla="*/ 61 w 73"/>
                  <a:gd name="T29" fmla="*/ 11 h 30"/>
                  <a:gd name="T30" fmla="*/ 39 w 73"/>
                  <a:gd name="T31" fmla="*/ 9 h 30"/>
                  <a:gd name="T32" fmla="*/ 29 w 73"/>
                  <a:gd name="T33" fmla="*/ 10 h 30"/>
                  <a:gd name="T34" fmla="*/ 73 w 73"/>
                  <a:gd name="T35" fmla="*/ 19 h 30"/>
                  <a:gd name="T36" fmla="*/ 46 w 73"/>
                  <a:gd name="T3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30">
                    <a:moveTo>
                      <a:pt x="46" y="27"/>
                    </a:moveTo>
                    <a:cubicBezTo>
                      <a:pt x="46" y="30"/>
                      <a:pt x="46" y="30"/>
                      <a:pt x="46" y="30"/>
                    </a:cubicBezTo>
                    <a:cubicBezTo>
                      <a:pt x="30" y="30"/>
                      <a:pt x="30" y="30"/>
                      <a:pt x="30" y="30"/>
                    </a:cubicBezTo>
                    <a:cubicBezTo>
                      <a:pt x="30" y="27"/>
                      <a:pt x="30" y="27"/>
                      <a:pt x="30" y="27"/>
                    </a:cubicBezTo>
                    <a:cubicBezTo>
                      <a:pt x="18" y="27"/>
                      <a:pt x="7" y="26"/>
                      <a:pt x="0" y="25"/>
                    </a:cubicBezTo>
                    <a:cubicBezTo>
                      <a:pt x="9" y="19"/>
                      <a:pt x="9" y="19"/>
                      <a:pt x="9" y="19"/>
                    </a:cubicBezTo>
                    <a:cubicBezTo>
                      <a:pt x="17" y="20"/>
                      <a:pt x="27" y="21"/>
                      <a:pt x="36" y="21"/>
                    </a:cubicBezTo>
                    <a:cubicBezTo>
                      <a:pt x="43" y="21"/>
                      <a:pt x="46" y="21"/>
                      <a:pt x="46" y="20"/>
                    </a:cubicBezTo>
                    <a:cubicBezTo>
                      <a:pt x="46" y="17"/>
                      <a:pt x="2" y="19"/>
                      <a:pt x="2" y="11"/>
                    </a:cubicBezTo>
                    <a:cubicBezTo>
                      <a:pt x="2" y="7"/>
                      <a:pt x="11" y="4"/>
                      <a:pt x="30" y="3"/>
                    </a:cubicBezTo>
                    <a:cubicBezTo>
                      <a:pt x="30" y="0"/>
                      <a:pt x="30" y="0"/>
                      <a:pt x="30" y="0"/>
                    </a:cubicBezTo>
                    <a:cubicBezTo>
                      <a:pt x="46" y="0"/>
                      <a:pt x="46" y="0"/>
                      <a:pt x="46" y="0"/>
                    </a:cubicBezTo>
                    <a:cubicBezTo>
                      <a:pt x="46" y="3"/>
                      <a:pt x="46" y="3"/>
                      <a:pt x="46" y="3"/>
                    </a:cubicBezTo>
                    <a:cubicBezTo>
                      <a:pt x="55" y="3"/>
                      <a:pt x="63" y="4"/>
                      <a:pt x="70" y="5"/>
                    </a:cubicBezTo>
                    <a:cubicBezTo>
                      <a:pt x="61" y="11"/>
                      <a:pt x="61" y="11"/>
                      <a:pt x="61" y="11"/>
                    </a:cubicBezTo>
                    <a:cubicBezTo>
                      <a:pt x="53" y="10"/>
                      <a:pt x="46" y="9"/>
                      <a:pt x="39" y="9"/>
                    </a:cubicBezTo>
                    <a:cubicBezTo>
                      <a:pt x="31" y="9"/>
                      <a:pt x="29" y="10"/>
                      <a:pt x="29" y="10"/>
                    </a:cubicBezTo>
                    <a:cubicBezTo>
                      <a:pt x="29" y="13"/>
                      <a:pt x="73" y="11"/>
                      <a:pt x="73" y="19"/>
                    </a:cubicBezTo>
                    <a:cubicBezTo>
                      <a:pt x="73" y="23"/>
                      <a:pt x="64" y="26"/>
                      <a:pt x="46" y="27"/>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6" name="Freeform 189"/>
              <p:cNvSpPr/>
              <p:nvPr/>
            </p:nvSpPr>
            <p:spPr bwMode="auto">
              <a:xfrm>
                <a:off x="792" y="3273"/>
                <a:ext cx="173" cy="73"/>
              </a:xfrm>
              <a:custGeom>
                <a:avLst/>
                <a:gdLst>
                  <a:gd name="T0" fmla="*/ 46 w 73"/>
                  <a:gd name="T1" fmla="*/ 28 h 31"/>
                  <a:gd name="T2" fmla="*/ 46 w 73"/>
                  <a:gd name="T3" fmla="*/ 31 h 31"/>
                  <a:gd name="T4" fmla="*/ 30 w 73"/>
                  <a:gd name="T5" fmla="*/ 31 h 31"/>
                  <a:gd name="T6" fmla="*/ 30 w 73"/>
                  <a:gd name="T7" fmla="*/ 28 h 31"/>
                  <a:gd name="T8" fmla="*/ 0 w 73"/>
                  <a:gd name="T9" fmla="*/ 25 h 31"/>
                  <a:gd name="T10" fmla="*/ 9 w 73"/>
                  <a:gd name="T11" fmla="*/ 20 h 31"/>
                  <a:gd name="T12" fmla="*/ 35 w 73"/>
                  <a:gd name="T13" fmla="*/ 22 h 31"/>
                  <a:gd name="T14" fmla="*/ 46 w 73"/>
                  <a:gd name="T15" fmla="*/ 21 h 31"/>
                  <a:gd name="T16" fmla="*/ 1 w 73"/>
                  <a:gd name="T17" fmla="*/ 12 h 31"/>
                  <a:gd name="T18" fmla="*/ 30 w 73"/>
                  <a:gd name="T19" fmla="*/ 4 h 31"/>
                  <a:gd name="T20" fmla="*/ 30 w 73"/>
                  <a:gd name="T21" fmla="*/ 0 h 31"/>
                  <a:gd name="T22" fmla="*/ 46 w 73"/>
                  <a:gd name="T23" fmla="*/ 0 h 31"/>
                  <a:gd name="T24" fmla="*/ 46 w 73"/>
                  <a:gd name="T25" fmla="*/ 4 h 31"/>
                  <a:gd name="T26" fmla="*/ 69 w 73"/>
                  <a:gd name="T27" fmla="*/ 6 h 31"/>
                  <a:gd name="T28" fmla="*/ 61 w 73"/>
                  <a:gd name="T29" fmla="*/ 11 h 31"/>
                  <a:gd name="T30" fmla="*/ 39 w 73"/>
                  <a:gd name="T31" fmla="*/ 10 h 31"/>
                  <a:gd name="T32" fmla="*/ 28 w 73"/>
                  <a:gd name="T33" fmla="*/ 11 h 31"/>
                  <a:gd name="T34" fmla="*/ 73 w 73"/>
                  <a:gd name="T35" fmla="*/ 20 h 31"/>
                  <a:gd name="T36" fmla="*/ 46 w 73"/>
                  <a:gd name="T37"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31">
                    <a:moveTo>
                      <a:pt x="46" y="28"/>
                    </a:moveTo>
                    <a:cubicBezTo>
                      <a:pt x="46" y="31"/>
                      <a:pt x="46" y="31"/>
                      <a:pt x="46" y="31"/>
                    </a:cubicBezTo>
                    <a:cubicBezTo>
                      <a:pt x="30" y="31"/>
                      <a:pt x="30" y="31"/>
                      <a:pt x="30" y="31"/>
                    </a:cubicBezTo>
                    <a:cubicBezTo>
                      <a:pt x="30" y="28"/>
                      <a:pt x="30" y="28"/>
                      <a:pt x="30" y="28"/>
                    </a:cubicBezTo>
                    <a:cubicBezTo>
                      <a:pt x="18" y="28"/>
                      <a:pt x="7" y="27"/>
                      <a:pt x="0" y="25"/>
                    </a:cubicBezTo>
                    <a:cubicBezTo>
                      <a:pt x="9" y="20"/>
                      <a:pt x="9" y="20"/>
                      <a:pt x="9" y="20"/>
                    </a:cubicBezTo>
                    <a:cubicBezTo>
                      <a:pt x="16" y="21"/>
                      <a:pt x="26" y="22"/>
                      <a:pt x="35" y="22"/>
                    </a:cubicBezTo>
                    <a:cubicBezTo>
                      <a:pt x="43" y="22"/>
                      <a:pt x="46" y="21"/>
                      <a:pt x="46" y="21"/>
                    </a:cubicBezTo>
                    <a:cubicBezTo>
                      <a:pt x="46" y="18"/>
                      <a:pt x="1" y="20"/>
                      <a:pt x="1" y="12"/>
                    </a:cubicBezTo>
                    <a:cubicBezTo>
                      <a:pt x="1" y="8"/>
                      <a:pt x="11" y="5"/>
                      <a:pt x="30" y="4"/>
                    </a:cubicBezTo>
                    <a:cubicBezTo>
                      <a:pt x="30" y="0"/>
                      <a:pt x="30" y="0"/>
                      <a:pt x="30" y="0"/>
                    </a:cubicBezTo>
                    <a:cubicBezTo>
                      <a:pt x="46" y="0"/>
                      <a:pt x="46" y="0"/>
                      <a:pt x="46" y="0"/>
                    </a:cubicBezTo>
                    <a:cubicBezTo>
                      <a:pt x="46" y="4"/>
                      <a:pt x="46" y="4"/>
                      <a:pt x="46" y="4"/>
                    </a:cubicBezTo>
                    <a:cubicBezTo>
                      <a:pt x="54" y="4"/>
                      <a:pt x="63" y="5"/>
                      <a:pt x="69" y="6"/>
                    </a:cubicBezTo>
                    <a:cubicBezTo>
                      <a:pt x="61" y="11"/>
                      <a:pt x="61" y="11"/>
                      <a:pt x="61" y="11"/>
                    </a:cubicBezTo>
                    <a:cubicBezTo>
                      <a:pt x="53" y="10"/>
                      <a:pt x="46" y="10"/>
                      <a:pt x="39" y="10"/>
                    </a:cubicBezTo>
                    <a:cubicBezTo>
                      <a:pt x="31" y="10"/>
                      <a:pt x="28" y="10"/>
                      <a:pt x="28" y="11"/>
                    </a:cubicBezTo>
                    <a:cubicBezTo>
                      <a:pt x="28" y="14"/>
                      <a:pt x="73" y="12"/>
                      <a:pt x="73" y="20"/>
                    </a:cubicBezTo>
                    <a:cubicBezTo>
                      <a:pt x="73" y="24"/>
                      <a:pt x="64" y="27"/>
                      <a:pt x="46" y="2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7" name="Freeform 190"/>
              <p:cNvSpPr/>
              <p:nvPr/>
            </p:nvSpPr>
            <p:spPr bwMode="auto">
              <a:xfrm>
                <a:off x="662" y="3230"/>
                <a:ext cx="457" cy="123"/>
              </a:xfrm>
              <a:custGeom>
                <a:avLst/>
                <a:gdLst>
                  <a:gd name="T0" fmla="*/ 193 w 193"/>
                  <a:gd name="T1" fmla="*/ 22 h 52"/>
                  <a:gd name="T2" fmla="*/ 185 w 193"/>
                  <a:gd name="T3" fmla="*/ 34 h 52"/>
                  <a:gd name="T4" fmla="*/ 172 w 193"/>
                  <a:gd name="T5" fmla="*/ 40 h 52"/>
                  <a:gd name="T6" fmla="*/ 160 w 193"/>
                  <a:gd name="T7" fmla="*/ 45 h 52"/>
                  <a:gd name="T8" fmla="*/ 147 w 193"/>
                  <a:gd name="T9" fmla="*/ 47 h 52"/>
                  <a:gd name="T10" fmla="*/ 134 w 193"/>
                  <a:gd name="T11" fmla="*/ 49 h 52"/>
                  <a:gd name="T12" fmla="*/ 121 w 193"/>
                  <a:gd name="T13" fmla="*/ 51 h 52"/>
                  <a:gd name="T14" fmla="*/ 108 w 193"/>
                  <a:gd name="T15" fmla="*/ 52 h 52"/>
                  <a:gd name="T16" fmla="*/ 97 w 193"/>
                  <a:gd name="T17" fmla="*/ 52 h 52"/>
                  <a:gd name="T18" fmla="*/ 86 w 193"/>
                  <a:gd name="T19" fmla="*/ 52 h 52"/>
                  <a:gd name="T20" fmla="*/ 75 w 193"/>
                  <a:gd name="T21" fmla="*/ 51 h 52"/>
                  <a:gd name="T22" fmla="*/ 70 w 193"/>
                  <a:gd name="T23" fmla="*/ 51 h 52"/>
                  <a:gd name="T24" fmla="*/ 57 w 193"/>
                  <a:gd name="T25" fmla="*/ 49 h 52"/>
                  <a:gd name="T26" fmla="*/ 47 w 193"/>
                  <a:gd name="T27" fmla="*/ 48 h 52"/>
                  <a:gd name="T28" fmla="*/ 35 w 193"/>
                  <a:gd name="T29" fmla="*/ 45 h 52"/>
                  <a:gd name="T30" fmla="*/ 32 w 193"/>
                  <a:gd name="T31" fmla="*/ 44 h 52"/>
                  <a:gd name="T32" fmla="*/ 22 w 193"/>
                  <a:gd name="T33" fmla="*/ 41 h 52"/>
                  <a:gd name="T34" fmla="*/ 10 w 193"/>
                  <a:gd name="T35" fmla="*/ 35 h 52"/>
                  <a:gd name="T36" fmla="*/ 8 w 193"/>
                  <a:gd name="T37" fmla="*/ 33 h 52"/>
                  <a:gd name="T38" fmla="*/ 0 w 193"/>
                  <a:gd name="T39" fmla="*/ 22 h 52"/>
                  <a:gd name="T40" fmla="*/ 0 w 193"/>
                  <a:gd name="T41" fmla="*/ 1 h 52"/>
                  <a:gd name="T42" fmla="*/ 9 w 193"/>
                  <a:gd name="T43" fmla="*/ 1 h 52"/>
                  <a:gd name="T44" fmla="*/ 22 w 193"/>
                  <a:gd name="T45" fmla="*/ 1 h 52"/>
                  <a:gd name="T46" fmla="*/ 32 w 193"/>
                  <a:gd name="T47" fmla="*/ 1 h 52"/>
                  <a:gd name="T48" fmla="*/ 45 w 193"/>
                  <a:gd name="T49" fmla="*/ 1 h 52"/>
                  <a:gd name="T50" fmla="*/ 57 w 193"/>
                  <a:gd name="T51" fmla="*/ 1 h 52"/>
                  <a:gd name="T52" fmla="*/ 70 w 193"/>
                  <a:gd name="T53" fmla="*/ 1 h 52"/>
                  <a:gd name="T54" fmla="*/ 83 w 193"/>
                  <a:gd name="T55" fmla="*/ 1 h 52"/>
                  <a:gd name="T56" fmla="*/ 96 w 193"/>
                  <a:gd name="T57" fmla="*/ 1 h 52"/>
                  <a:gd name="T58" fmla="*/ 108 w 193"/>
                  <a:gd name="T59" fmla="*/ 1 h 52"/>
                  <a:gd name="T60" fmla="*/ 121 w 193"/>
                  <a:gd name="T61" fmla="*/ 1 h 52"/>
                  <a:gd name="T62" fmla="*/ 134 w 193"/>
                  <a:gd name="T63" fmla="*/ 1 h 52"/>
                  <a:gd name="T64" fmla="*/ 147 w 193"/>
                  <a:gd name="T65" fmla="*/ 1 h 52"/>
                  <a:gd name="T66" fmla="*/ 160 w 193"/>
                  <a:gd name="T67" fmla="*/ 0 h 52"/>
                  <a:gd name="T68" fmla="*/ 163 w 193"/>
                  <a:gd name="T69" fmla="*/ 0 h 52"/>
                  <a:gd name="T70" fmla="*/ 175 w 193"/>
                  <a:gd name="T71" fmla="*/ 0 h 52"/>
                  <a:gd name="T72" fmla="*/ 188 w 193"/>
                  <a:gd name="T73" fmla="*/ 0 h 52"/>
                  <a:gd name="T74" fmla="*/ 193 w 193"/>
                  <a:gd name="T7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52">
                    <a:moveTo>
                      <a:pt x="193" y="22"/>
                    </a:moveTo>
                    <a:cubicBezTo>
                      <a:pt x="193" y="22"/>
                      <a:pt x="193" y="22"/>
                      <a:pt x="193" y="22"/>
                    </a:cubicBezTo>
                    <a:cubicBezTo>
                      <a:pt x="193" y="25"/>
                      <a:pt x="191" y="29"/>
                      <a:pt x="188" y="32"/>
                    </a:cubicBezTo>
                    <a:cubicBezTo>
                      <a:pt x="187" y="32"/>
                      <a:pt x="186" y="33"/>
                      <a:pt x="185" y="34"/>
                    </a:cubicBezTo>
                    <a:cubicBezTo>
                      <a:pt x="182" y="36"/>
                      <a:pt x="179" y="38"/>
                      <a:pt x="175" y="39"/>
                    </a:cubicBezTo>
                    <a:cubicBezTo>
                      <a:pt x="174" y="40"/>
                      <a:pt x="173" y="40"/>
                      <a:pt x="172" y="40"/>
                    </a:cubicBezTo>
                    <a:cubicBezTo>
                      <a:pt x="169" y="42"/>
                      <a:pt x="166" y="43"/>
                      <a:pt x="162" y="44"/>
                    </a:cubicBezTo>
                    <a:cubicBezTo>
                      <a:pt x="161" y="44"/>
                      <a:pt x="160" y="44"/>
                      <a:pt x="160" y="45"/>
                    </a:cubicBezTo>
                    <a:cubicBezTo>
                      <a:pt x="156" y="45"/>
                      <a:pt x="153" y="46"/>
                      <a:pt x="149" y="47"/>
                    </a:cubicBezTo>
                    <a:cubicBezTo>
                      <a:pt x="149" y="47"/>
                      <a:pt x="148" y="47"/>
                      <a:pt x="147" y="47"/>
                    </a:cubicBezTo>
                    <a:cubicBezTo>
                      <a:pt x="144" y="48"/>
                      <a:pt x="140" y="49"/>
                      <a:pt x="137" y="49"/>
                    </a:cubicBezTo>
                    <a:cubicBezTo>
                      <a:pt x="136" y="49"/>
                      <a:pt x="135" y="49"/>
                      <a:pt x="134" y="49"/>
                    </a:cubicBezTo>
                    <a:cubicBezTo>
                      <a:pt x="131" y="50"/>
                      <a:pt x="127" y="50"/>
                      <a:pt x="124" y="51"/>
                    </a:cubicBezTo>
                    <a:cubicBezTo>
                      <a:pt x="123" y="51"/>
                      <a:pt x="122" y="51"/>
                      <a:pt x="121" y="51"/>
                    </a:cubicBezTo>
                    <a:cubicBezTo>
                      <a:pt x="118" y="51"/>
                      <a:pt x="115" y="51"/>
                      <a:pt x="111" y="51"/>
                    </a:cubicBezTo>
                    <a:cubicBezTo>
                      <a:pt x="110" y="51"/>
                      <a:pt x="109" y="51"/>
                      <a:pt x="108" y="52"/>
                    </a:cubicBezTo>
                    <a:cubicBezTo>
                      <a:pt x="105" y="52"/>
                      <a:pt x="102" y="52"/>
                      <a:pt x="98" y="52"/>
                    </a:cubicBezTo>
                    <a:cubicBezTo>
                      <a:pt x="98" y="52"/>
                      <a:pt x="97" y="52"/>
                      <a:pt x="97" y="52"/>
                    </a:cubicBezTo>
                    <a:cubicBezTo>
                      <a:pt x="96" y="52"/>
                      <a:pt x="96" y="52"/>
                      <a:pt x="96" y="52"/>
                    </a:cubicBezTo>
                    <a:cubicBezTo>
                      <a:pt x="92" y="52"/>
                      <a:pt x="89" y="52"/>
                      <a:pt x="86" y="52"/>
                    </a:cubicBezTo>
                    <a:cubicBezTo>
                      <a:pt x="85" y="52"/>
                      <a:pt x="84" y="51"/>
                      <a:pt x="83" y="51"/>
                    </a:cubicBezTo>
                    <a:cubicBezTo>
                      <a:pt x="80" y="51"/>
                      <a:pt x="78" y="51"/>
                      <a:pt x="75" y="51"/>
                    </a:cubicBezTo>
                    <a:cubicBezTo>
                      <a:pt x="75" y="51"/>
                      <a:pt x="74" y="51"/>
                      <a:pt x="73" y="51"/>
                    </a:cubicBezTo>
                    <a:cubicBezTo>
                      <a:pt x="72" y="51"/>
                      <a:pt x="71" y="51"/>
                      <a:pt x="70" y="51"/>
                    </a:cubicBezTo>
                    <a:cubicBezTo>
                      <a:pt x="67" y="50"/>
                      <a:pt x="63" y="50"/>
                      <a:pt x="60" y="50"/>
                    </a:cubicBezTo>
                    <a:cubicBezTo>
                      <a:pt x="59" y="49"/>
                      <a:pt x="58" y="49"/>
                      <a:pt x="57" y="49"/>
                    </a:cubicBezTo>
                    <a:cubicBezTo>
                      <a:pt x="55" y="49"/>
                      <a:pt x="53" y="49"/>
                      <a:pt x="51" y="48"/>
                    </a:cubicBezTo>
                    <a:cubicBezTo>
                      <a:pt x="50" y="48"/>
                      <a:pt x="49" y="48"/>
                      <a:pt x="47" y="48"/>
                    </a:cubicBezTo>
                    <a:cubicBezTo>
                      <a:pt x="46" y="47"/>
                      <a:pt x="46" y="47"/>
                      <a:pt x="45" y="47"/>
                    </a:cubicBezTo>
                    <a:cubicBezTo>
                      <a:pt x="41" y="46"/>
                      <a:pt x="38" y="46"/>
                      <a:pt x="35" y="45"/>
                    </a:cubicBezTo>
                    <a:cubicBezTo>
                      <a:pt x="34" y="45"/>
                      <a:pt x="33" y="44"/>
                      <a:pt x="33" y="44"/>
                    </a:cubicBezTo>
                    <a:cubicBezTo>
                      <a:pt x="32" y="44"/>
                      <a:pt x="32" y="44"/>
                      <a:pt x="32" y="44"/>
                    </a:cubicBezTo>
                    <a:cubicBezTo>
                      <a:pt x="30" y="44"/>
                      <a:pt x="29" y="43"/>
                      <a:pt x="28" y="43"/>
                    </a:cubicBezTo>
                    <a:cubicBezTo>
                      <a:pt x="26" y="42"/>
                      <a:pt x="24" y="41"/>
                      <a:pt x="22" y="41"/>
                    </a:cubicBezTo>
                    <a:cubicBezTo>
                      <a:pt x="21" y="40"/>
                      <a:pt x="20" y="40"/>
                      <a:pt x="19" y="40"/>
                    </a:cubicBezTo>
                    <a:cubicBezTo>
                      <a:pt x="16" y="38"/>
                      <a:pt x="13" y="37"/>
                      <a:pt x="10" y="35"/>
                    </a:cubicBezTo>
                    <a:cubicBezTo>
                      <a:pt x="10" y="35"/>
                      <a:pt x="9" y="35"/>
                      <a:pt x="9" y="34"/>
                    </a:cubicBezTo>
                    <a:cubicBezTo>
                      <a:pt x="9" y="34"/>
                      <a:pt x="8" y="34"/>
                      <a:pt x="8" y="33"/>
                    </a:cubicBezTo>
                    <a:cubicBezTo>
                      <a:pt x="7" y="33"/>
                      <a:pt x="7" y="33"/>
                      <a:pt x="6" y="32"/>
                    </a:cubicBezTo>
                    <a:cubicBezTo>
                      <a:pt x="2" y="29"/>
                      <a:pt x="0" y="26"/>
                      <a:pt x="0" y="22"/>
                    </a:cubicBezTo>
                    <a:cubicBezTo>
                      <a:pt x="0" y="21"/>
                      <a:pt x="0" y="21"/>
                      <a:pt x="0" y="21"/>
                    </a:cubicBezTo>
                    <a:cubicBezTo>
                      <a:pt x="0" y="1"/>
                      <a:pt x="0" y="1"/>
                      <a:pt x="0" y="1"/>
                    </a:cubicBezTo>
                    <a:cubicBezTo>
                      <a:pt x="6" y="1"/>
                      <a:pt x="6" y="1"/>
                      <a:pt x="6" y="1"/>
                    </a:cubicBezTo>
                    <a:cubicBezTo>
                      <a:pt x="9" y="1"/>
                      <a:pt x="9" y="1"/>
                      <a:pt x="9" y="1"/>
                    </a:cubicBezTo>
                    <a:cubicBezTo>
                      <a:pt x="19" y="1"/>
                      <a:pt x="19" y="1"/>
                      <a:pt x="19" y="1"/>
                    </a:cubicBezTo>
                    <a:cubicBezTo>
                      <a:pt x="22" y="1"/>
                      <a:pt x="22" y="1"/>
                      <a:pt x="22" y="1"/>
                    </a:cubicBezTo>
                    <a:cubicBezTo>
                      <a:pt x="30" y="1"/>
                      <a:pt x="30" y="1"/>
                      <a:pt x="30" y="1"/>
                    </a:cubicBezTo>
                    <a:cubicBezTo>
                      <a:pt x="32" y="1"/>
                      <a:pt x="32" y="1"/>
                      <a:pt x="32" y="1"/>
                    </a:cubicBezTo>
                    <a:cubicBezTo>
                      <a:pt x="35" y="1"/>
                      <a:pt x="35" y="1"/>
                      <a:pt x="35" y="1"/>
                    </a:cubicBezTo>
                    <a:cubicBezTo>
                      <a:pt x="45" y="1"/>
                      <a:pt x="45" y="1"/>
                      <a:pt x="45" y="1"/>
                    </a:cubicBezTo>
                    <a:cubicBezTo>
                      <a:pt x="47" y="1"/>
                      <a:pt x="47" y="1"/>
                      <a:pt x="47" y="1"/>
                    </a:cubicBezTo>
                    <a:cubicBezTo>
                      <a:pt x="57" y="1"/>
                      <a:pt x="57" y="1"/>
                      <a:pt x="57" y="1"/>
                    </a:cubicBezTo>
                    <a:cubicBezTo>
                      <a:pt x="60" y="1"/>
                      <a:pt x="60" y="1"/>
                      <a:pt x="60" y="1"/>
                    </a:cubicBezTo>
                    <a:cubicBezTo>
                      <a:pt x="70" y="1"/>
                      <a:pt x="70" y="1"/>
                      <a:pt x="70" y="1"/>
                    </a:cubicBezTo>
                    <a:cubicBezTo>
                      <a:pt x="73" y="1"/>
                      <a:pt x="73" y="1"/>
                      <a:pt x="73" y="1"/>
                    </a:cubicBezTo>
                    <a:cubicBezTo>
                      <a:pt x="83" y="1"/>
                      <a:pt x="83" y="1"/>
                      <a:pt x="83" y="1"/>
                    </a:cubicBezTo>
                    <a:cubicBezTo>
                      <a:pt x="86" y="1"/>
                      <a:pt x="86" y="1"/>
                      <a:pt x="86" y="1"/>
                    </a:cubicBezTo>
                    <a:cubicBezTo>
                      <a:pt x="96" y="1"/>
                      <a:pt x="96" y="1"/>
                      <a:pt x="96" y="1"/>
                    </a:cubicBezTo>
                    <a:cubicBezTo>
                      <a:pt x="98" y="1"/>
                      <a:pt x="98" y="1"/>
                      <a:pt x="98" y="1"/>
                    </a:cubicBezTo>
                    <a:cubicBezTo>
                      <a:pt x="108" y="1"/>
                      <a:pt x="108" y="1"/>
                      <a:pt x="108" y="1"/>
                    </a:cubicBezTo>
                    <a:cubicBezTo>
                      <a:pt x="111" y="1"/>
                      <a:pt x="111" y="1"/>
                      <a:pt x="111" y="1"/>
                    </a:cubicBezTo>
                    <a:cubicBezTo>
                      <a:pt x="121" y="1"/>
                      <a:pt x="121" y="1"/>
                      <a:pt x="121" y="1"/>
                    </a:cubicBezTo>
                    <a:cubicBezTo>
                      <a:pt x="124" y="1"/>
                      <a:pt x="124" y="1"/>
                      <a:pt x="124" y="1"/>
                    </a:cubicBezTo>
                    <a:cubicBezTo>
                      <a:pt x="134" y="1"/>
                      <a:pt x="134" y="1"/>
                      <a:pt x="134" y="1"/>
                    </a:cubicBezTo>
                    <a:cubicBezTo>
                      <a:pt x="137" y="1"/>
                      <a:pt x="137" y="1"/>
                      <a:pt x="137" y="1"/>
                    </a:cubicBezTo>
                    <a:cubicBezTo>
                      <a:pt x="147" y="1"/>
                      <a:pt x="147" y="1"/>
                      <a:pt x="147" y="1"/>
                    </a:cubicBezTo>
                    <a:cubicBezTo>
                      <a:pt x="149" y="1"/>
                      <a:pt x="149" y="1"/>
                      <a:pt x="149" y="1"/>
                    </a:cubicBezTo>
                    <a:cubicBezTo>
                      <a:pt x="160" y="0"/>
                      <a:pt x="160" y="0"/>
                      <a:pt x="160" y="0"/>
                    </a:cubicBezTo>
                    <a:cubicBezTo>
                      <a:pt x="162" y="0"/>
                      <a:pt x="162" y="0"/>
                      <a:pt x="162" y="0"/>
                    </a:cubicBezTo>
                    <a:cubicBezTo>
                      <a:pt x="163" y="0"/>
                      <a:pt x="163" y="0"/>
                      <a:pt x="163" y="0"/>
                    </a:cubicBezTo>
                    <a:cubicBezTo>
                      <a:pt x="172" y="0"/>
                      <a:pt x="172" y="0"/>
                      <a:pt x="172" y="0"/>
                    </a:cubicBezTo>
                    <a:cubicBezTo>
                      <a:pt x="175" y="0"/>
                      <a:pt x="175" y="0"/>
                      <a:pt x="175" y="0"/>
                    </a:cubicBezTo>
                    <a:cubicBezTo>
                      <a:pt x="185" y="0"/>
                      <a:pt x="185" y="0"/>
                      <a:pt x="185" y="0"/>
                    </a:cubicBezTo>
                    <a:cubicBezTo>
                      <a:pt x="188" y="0"/>
                      <a:pt x="188" y="0"/>
                      <a:pt x="188" y="0"/>
                    </a:cubicBezTo>
                    <a:cubicBezTo>
                      <a:pt x="193" y="0"/>
                      <a:pt x="193" y="0"/>
                      <a:pt x="193" y="0"/>
                    </a:cubicBezTo>
                    <a:cubicBezTo>
                      <a:pt x="193" y="22"/>
                      <a:pt x="193" y="22"/>
                      <a:pt x="193" y="22"/>
                    </a:cubicBezTo>
                    <a:cubicBezTo>
                      <a:pt x="193" y="22"/>
                      <a:pt x="193" y="22"/>
                      <a:pt x="193" y="2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8" name="Freeform 191"/>
              <p:cNvSpPr/>
              <p:nvPr/>
            </p:nvSpPr>
            <p:spPr bwMode="auto">
              <a:xfrm>
                <a:off x="676" y="3233"/>
                <a:ext cx="7" cy="78"/>
              </a:xfrm>
              <a:custGeom>
                <a:avLst/>
                <a:gdLst>
                  <a:gd name="T0" fmla="*/ 3 w 3"/>
                  <a:gd name="T1" fmla="*/ 0 h 33"/>
                  <a:gd name="T2" fmla="*/ 3 w 3"/>
                  <a:gd name="T3" fmla="*/ 33 h 33"/>
                  <a:gd name="T4" fmla="*/ 2 w 3"/>
                  <a:gd name="T5" fmla="*/ 32 h 33"/>
                  <a:gd name="T6" fmla="*/ 0 w 3"/>
                  <a:gd name="T7" fmla="*/ 31 h 33"/>
                  <a:gd name="T8" fmla="*/ 0 w 3"/>
                  <a:gd name="T9" fmla="*/ 0 h 33"/>
                  <a:gd name="T10" fmla="*/ 3 w 3"/>
                  <a:gd name="T11" fmla="*/ 0 h 33"/>
                </a:gdLst>
                <a:ahLst/>
                <a:cxnLst>
                  <a:cxn ang="0">
                    <a:pos x="T0" y="T1"/>
                  </a:cxn>
                  <a:cxn ang="0">
                    <a:pos x="T2" y="T3"/>
                  </a:cxn>
                  <a:cxn ang="0">
                    <a:pos x="T4" y="T5"/>
                  </a:cxn>
                  <a:cxn ang="0">
                    <a:pos x="T6" y="T7"/>
                  </a:cxn>
                  <a:cxn ang="0">
                    <a:pos x="T8" y="T9"/>
                  </a:cxn>
                  <a:cxn ang="0">
                    <a:pos x="T10" y="T11"/>
                  </a:cxn>
                </a:cxnLst>
                <a:rect l="0" t="0" r="r" b="b"/>
                <a:pathLst>
                  <a:path w="3" h="33">
                    <a:moveTo>
                      <a:pt x="3" y="0"/>
                    </a:moveTo>
                    <a:cubicBezTo>
                      <a:pt x="3" y="33"/>
                      <a:pt x="3" y="33"/>
                      <a:pt x="3" y="33"/>
                    </a:cubicBezTo>
                    <a:cubicBezTo>
                      <a:pt x="3" y="33"/>
                      <a:pt x="2" y="33"/>
                      <a:pt x="2" y="32"/>
                    </a:cubicBezTo>
                    <a:cubicBezTo>
                      <a:pt x="1" y="32"/>
                      <a:pt x="1" y="32"/>
                      <a:pt x="0" y="3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9" name="Freeform 192"/>
              <p:cNvSpPr/>
              <p:nvPr/>
            </p:nvSpPr>
            <p:spPr bwMode="auto">
              <a:xfrm>
                <a:off x="707" y="3233"/>
                <a:ext cx="7" cy="94"/>
              </a:xfrm>
              <a:custGeom>
                <a:avLst/>
                <a:gdLst>
                  <a:gd name="T0" fmla="*/ 3 w 3"/>
                  <a:gd name="T1" fmla="*/ 0 h 40"/>
                  <a:gd name="T2" fmla="*/ 3 w 3"/>
                  <a:gd name="T3" fmla="*/ 40 h 40"/>
                  <a:gd name="T4" fmla="*/ 0 w 3"/>
                  <a:gd name="T5" fmla="*/ 39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40"/>
                      <a:pt x="3" y="40"/>
                      <a:pt x="3" y="40"/>
                    </a:cubicBezTo>
                    <a:cubicBezTo>
                      <a:pt x="2" y="39"/>
                      <a:pt x="1" y="39"/>
                      <a:pt x="0" y="3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0" name="Freeform 193"/>
              <p:cNvSpPr/>
              <p:nvPr/>
            </p:nvSpPr>
            <p:spPr bwMode="auto">
              <a:xfrm>
                <a:off x="738" y="3233"/>
                <a:ext cx="7" cy="104"/>
              </a:xfrm>
              <a:custGeom>
                <a:avLst/>
                <a:gdLst>
                  <a:gd name="T0" fmla="*/ 3 w 3"/>
                  <a:gd name="T1" fmla="*/ 0 h 44"/>
                  <a:gd name="T2" fmla="*/ 3 w 3"/>
                  <a:gd name="T3" fmla="*/ 44 h 44"/>
                  <a:gd name="T4" fmla="*/ 1 w 3"/>
                  <a:gd name="T5" fmla="*/ 43 h 44"/>
                  <a:gd name="T6" fmla="*/ 0 w 3"/>
                  <a:gd name="T7" fmla="*/ 43 h 44"/>
                  <a:gd name="T8" fmla="*/ 0 w 3"/>
                  <a:gd name="T9" fmla="*/ 0 h 44"/>
                  <a:gd name="T10" fmla="*/ 3 w 3"/>
                  <a:gd name="T11" fmla="*/ 0 h 44"/>
                </a:gdLst>
                <a:ahLst/>
                <a:cxnLst>
                  <a:cxn ang="0">
                    <a:pos x="T0" y="T1"/>
                  </a:cxn>
                  <a:cxn ang="0">
                    <a:pos x="T2" y="T3"/>
                  </a:cxn>
                  <a:cxn ang="0">
                    <a:pos x="T4" y="T5"/>
                  </a:cxn>
                  <a:cxn ang="0">
                    <a:pos x="T6" y="T7"/>
                  </a:cxn>
                  <a:cxn ang="0">
                    <a:pos x="T8" y="T9"/>
                  </a:cxn>
                  <a:cxn ang="0">
                    <a:pos x="T10" y="T11"/>
                  </a:cxn>
                </a:cxnLst>
                <a:rect l="0" t="0" r="r" b="b"/>
                <a:pathLst>
                  <a:path w="3" h="44">
                    <a:moveTo>
                      <a:pt x="3" y="0"/>
                    </a:moveTo>
                    <a:cubicBezTo>
                      <a:pt x="3" y="44"/>
                      <a:pt x="3" y="44"/>
                      <a:pt x="3" y="44"/>
                    </a:cubicBezTo>
                    <a:cubicBezTo>
                      <a:pt x="2" y="44"/>
                      <a:pt x="1" y="43"/>
                      <a:pt x="1" y="43"/>
                    </a:cubicBezTo>
                    <a:cubicBezTo>
                      <a:pt x="0" y="43"/>
                      <a:pt x="0"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1" name="Freeform 194"/>
              <p:cNvSpPr/>
              <p:nvPr/>
            </p:nvSpPr>
            <p:spPr bwMode="auto">
              <a:xfrm>
                <a:off x="769" y="3233"/>
                <a:ext cx="4" cy="111"/>
              </a:xfrm>
              <a:custGeom>
                <a:avLst/>
                <a:gdLst>
                  <a:gd name="T0" fmla="*/ 2 w 2"/>
                  <a:gd name="T1" fmla="*/ 0 h 47"/>
                  <a:gd name="T2" fmla="*/ 2 w 2"/>
                  <a:gd name="T3" fmla="*/ 47 h 47"/>
                  <a:gd name="T4" fmla="*/ 0 w 2"/>
                  <a:gd name="T5" fmla="*/ 46 h 47"/>
                  <a:gd name="T6" fmla="*/ 0 w 2"/>
                  <a:gd name="T7" fmla="*/ 0 h 47"/>
                  <a:gd name="T8" fmla="*/ 2 w 2"/>
                  <a:gd name="T9" fmla="*/ 0 h 47"/>
                </a:gdLst>
                <a:ahLst/>
                <a:cxnLst>
                  <a:cxn ang="0">
                    <a:pos x="T0" y="T1"/>
                  </a:cxn>
                  <a:cxn ang="0">
                    <a:pos x="T2" y="T3"/>
                  </a:cxn>
                  <a:cxn ang="0">
                    <a:pos x="T4" y="T5"/>
                  </a:cxn>
                  <a:cxn ang="0">
                    <a:pos x="T6" y="T7"/>
                  </a:cxn>
                  <a:cxn ang="0">
                    <a:pos x="T8" y="T9"/>
                  </a:cxn>
                </a:cxnLst>
                <a:rect l="0" t="0" r="r" b="b"/>
                <a:pathLst>
                  <a:path w="2" h="47">
                    <a:moveTo>
                      <a:pt x="2" y="0"/>
                    </a:moveTo>
                    <a:cubicBezTo>
                      <a:pt x="2" y="47"/>
                      <a:pt x="2" y="47"/>
                      <a:pt x="2" y="47"/>
                    </a:cubicBezTo>
                    <a:cubicBezTo>
                      <a:pt x="1" y="46"/>
                      <a:pt x="1" y="46"/>
                      <a:pt x="0" y="46"/>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2" name="Freeform 195"/>
              <p:cNvSpPr/>
              <p:nvPr/>
            </p:nvSpPr>
            <p:spPr bwMode="auto">
              <a:xfrm>
                <a:off x="797" y="3233"/>
                <a:ext cx="7" cy="116"/>
              </a:xfrm>
              <a:custGeom>
                <a:avLst/>
                <a:gdLst>
                  <a:gd name="T0" fmla="*/ 3 w 3"/>
                  <a:gd name="T1" fmla="*/ 0 h 49"/>
                  <a:gd name="T2" fmla="*/ 3 w 3"/>
                  <a:gd name="T3" fmla="*/ 49 h 49"/>
                  <a:gd name="T4" fmla="*/ 0 w 3"/>
                  <a:gd name="T5" fmla="*/ 48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9"/>
                      <a:pt x="3" y="49"/>
                      <a:pt x="3" y="49"/>
                    </a:cubicBezTo>
                    <a:cubicBezTo>
                      <a:pt x="2" y="48"/>
                      <a:pt x="1"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3" name="Freeform 196"/>
              <p:cNvSpPr/>
              <p:nvPr/>
            </p:nvSpPr>
            <p:spPr bwMode="auto">
              <a:xfrm>
                <a:off x="828" y="3233"/>
                <a:ext cx="7" cy="118"/>
              </a:xfrm>
              <a:custGeom>
                <a:avLst/>
                <a:gdLst>
                  <a:gd name="T0" fmla="*/ 3 w 3"/>
                  <a:gd name="T1" fmla="*/ 0 h 50"/>
                  <a:gd name="T2" fmla="*/ 3 w 3"/>
                  <a:gd name="T3" fmla="*/ 50 h 50"/>
                  <a:gd name="T4" fmla="*/ 0 w 3"/>
                  <a:gd name="T5" fmla="*/ 50 h 50"/>
                  <a:gd name="T6" fmla="*/ 0 w 3"/>
                  <a:gd name="T7" fmla="*/ 0 h 50"/>
                  <a:gd name="T8" fmla="*/ 3 w 3"/>
                  <a:gd name="T9" fmla="*/ 0 h 50"/>
                </a:gdLst>
                <a:ahLst/>
                <a:cxnLst>
                  <a:cxn ang="0">
                    <a:pos x="T0" y="T1"/>
                  </a:cxn>
                  <a:cxn ang="0">
                    <a:pos x="T2" y="T3"/>
                  </a:cxn>
                  <a:cxn ang="0">
                    <a:pos x="T4" y="T5"/>
                  </a:cxn>
                  <a:cxn ang="0">
                    <a:pos x="T6" y="T7"/>
                  </a:cxn>
                  <a:cxn ang="0">
                    <a:pos x="T8" y="T9"/>
                  </a:cxn>
                </a:cxnLst>
                <a:rect l="0" t="0" r="r" b="b"/>
                <a:pathLst>
                  <a:path w="3" h="50">
                    <a:moveTo>
                      <a:pt x="3" y="0"/>
                    </a:moveTo>
                    <a:cubicBezTo>
                      <a:pt x="3" y="50"/>
                      <a:pt x="3" y="50"/>
                      <a:pt x="3" y="50"/>
                    </a:cubicBezTo>
                    <a:cubicBezTo>
                      <a:pt x="2" y="50"/>
                      <a:pt x="1" y="50"/>
                      <a:pt x="0" y="5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4" name="Freeform 197"/>
              <p:cNvSpPr/>
              <p:nvPr/>
            </p:nvSpPr>
            <p:spPr bwMode="auto">
              <a:xfrm>
                <a:off x="859" y="3233"/>
                <a:ext cx="7" cy="120"/>
              </a:xfrm>
              <a:custGeom>
                <a:avLst/>
                <a:gdLst>
                  <a:gd name="T0" fmla="*/ 3 w 3"/>
                  <a:gd name="T1" fmla="*/ 0 h 51"/>
                  <a:gd name="T2" fmla="*/ 3 w 3"/>
                  <a:gd name="T3" fmla="*/ 51 h 51"/>
                  <a:gd name="T4" fmla="*/ 0 w 3"/>
                  <a:gd name="T5" fmla="*/ 50 h 51"/>
                  <a:gd name="T6" fmla="*/ 0 w 3"/>
                  <a:gd name="T7" fmla="*/ 0 h 51"/>
                  <a:gd name="T8" fmla="*/ 3 w 3"/>
                  <a:gd name="T9" fmla="*/ 0 h 51"/>
                </a:gdLst>
                <a:ahLst/>
                <a:cxnLst>
                  <a:cxn ang="0">
                    <a:pos x="T0" y="T1"/>
                  </a:cxn>
                  <a:cxn ang="0">
                    <a:pos x="T2" y="T3"/>
                  </a:cxn>
                  <a:cxn ang="0">
                    <a:pos x="T4" y="T5"/>
                  </a:cxn>
                  <a:cxn ang="0">
                    <a:pos x="T6" y="T7"/>
                  </a:cxn>
                  <a:cxn ang="0">
                    <a:pos x="T8" y="T9"/>
                  </a:cxn>
                </a:cxnLst>
                <a:rect l="0" t="0" r="r" b="b"/>
                <a:pathLst>
                  <a:path w="3" h="51">
                    <a:moveTo>
                      <a:pt x="3" y="0"/>
                    </a:moveTo>
                    <a:cubicBezTo>
                      <a:pt x="3" y="51"/>
                      <a:pt x="3" y="51"/>
                      <a:pt x="3" y="51"/>
                    </a:cubicBezTo>
                    <a:cubicBezTo>
                      <a:pt x="2" y="51"/>
                      <a:pt x="1" y="50"/>
                      <a:pt x="0" y="5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5" name="Freeform 198"/>
              <p:cNvSpPr/>
              <p:nvPr/>
            </p:nvSpPr>
            <p:spPr bwMode="auto">
              <a:xfrm>
                <a:off x="889" y="3233"/>
                <a:ext cx="5" cy="120"/>
              </a:xfrm>
              <a:custGeom>
                <a:avLst/>
                <a:gdLst>
                  <a:gd name="T0" fmla="*/ 2 w 2"/>
                  <a:gd name="T1" fmla="*/ 0 h 51"/>
                  <a:gd name="T2" fmla="*/ 2 w 2"/>
                  <a:gd name="T3" fmla="*/ 51 h 51"/>
                  <a:gd name="T4" fmla="*/ 1 w 2"/>
                  <a:gd name="T5" fmla="*/ 51 h 51"/>
                  <a:gd name="T6" fmla="*/ 0 w 2"/>
                  <a:gd name="T7" fmla="*/ 51 h 51"/>
                  <a:gd name="T8" fmla="*/ 0 w 2"/>
                  <a:gd name="T9" fmla="*/ 0 h 51"/>
                  <a:gd name="T10" fmla="*/ 2 w 2"/>
                  <a:gd name="T11" fmla="*/ 0 h 51"/>
                </a:gdLst>
                <a:ahLst/>
                <a:cxnLst>
                  <a:cxn ang="0">
                    <a:pos x="T0" y="T1"/>
                  </a:cxn>
                  <a:cxn ang="0">
                    <a:pos x="T2" y="T3"/>
                  </a:cxn>
                  <a:cxn ang="0">
                    <a:pos x="T4" y="T5"/>
                  </a:cxn>
                  <a:cxn ang="0">
                    <a:pos x="T6" y="T7"/>
                  </a:cxn>
                  <a:cxn ang="0">
                    <a:pos x="T8" y="T9"/>
                  </a:cxn>
                  <a:cxn ang="0">
                    <a:pos x="T10" y="T11"/>
                  </a:cxn>
                </a:cxnLst>
                <a:rect l="0" t="0" r="r" b="b"/>
                <a:pathLst>
                  <a:path w="2" h="51">
                    <a:moveTo>
                      <a:pt x="2" y="0"/>
                    </a:moveTo>
                    <a:cubicBezTo>
                      <a:pt x="2" y="51"/>
                      <a:pt x="2" y="51"/>
                      <a:pt x="2" y="51"/>
                    </a:cubicBezTo>
                    <a:cubicBezTo>
                      <a:pt x="2" y="51"/>
                      <a:pt x="1" y="51"/>
                      <a:pt x="1" y="51"/>
                    </a:cubicBezTo>
                    <a:cubicBezTo>
                      <a:pt x="0" y="51"/>
                      <a:pt x="0" y="51"/>
                      <a:pt x="0" y="51"/>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6" name="Freeform 199"/>
              <p:cNvSpPr/>
              <p:nvPr/>
            </p:nvSpPr>
            <p:spPr bwMode="auto">
              <a:xfrm>
                <a:off x="918" y="3233"/>
                <a:ext cx="7" cy="120"/>
              </a:xfrm>
              <a:custGeom>
                <a:avLst/>
                <a:gdLst>
                  <a:gd name="T0" fmla="*/ 3 w 3"/>
                  <a:gd name="T1" fmla="*/ 0 h 51"/>
                  <a:gd name="T2" fmla="*/ 3 w 3"/>
                  <a:gd name="T3" fmla="*/ 50 h 51"/>
                  <a:gd name="T4" fmla="*/ 0 w 3"/>
                  <a:gd name="T5" fmla="*/ 51 h 51"/>
                  <a:gd name="T6" fmla="*/ 0 w 3"/>
                  <a:gd name="T7" fmla="*/ 0 h 51"/>
                  <a:gd name="T8" fmla="*/ 3 w 3"/>
                  <a:gd name="T9" fmla="*/ 0 h 51"/>
                </a:gdLst>
                <a:ahLst/>
                <a:cxnLst>
                  <a:cxn ang="0">
                    <a:pos x="T0" y="T1"/>
                  </a:cxn>
                  <a:cxn ang="0">
                    <a:pos x="T2" y="T3"/>
                  </a:cxn>
                  <a:cxn ang="0">
                    <a:pos x="T4" y="T5"/>
                  </a:cxn>
                  <a:cxn ang="0">
                    <a:pos x="T6" y="T7"/>
                  </a:cxn>
                  <a:cxn ang="0">
                    <a:pos x="T8" y="T9"/>
                  </a:cxn>
                </a:cxnLst>
                <a:rect l="0" t="0" r="r" b="b"/>
                <a:pathLst>
                  <a:path w="3" h="51">
                    <a:moveTo>
                      <a:pt x="3" y="0"/>
                    </a:moveTo>
                    <a:cubicBezTo>
                      <a:pt x="3" y="50"/>
                      <a:pt x="3" y="50"/>
                      <a:pt x="3" y="50"/>
                    </a:cubicBezTo>
                    <a:cubicBezTo>
                      <a:pt x="2" y="50"/>
                      <a:pt x="1" y="50"/>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7" name="Freeform 200"/>
              <p:cNvSpPr/>
              <p:nvPr/>
            </p:nvSpPr>
            <p:spPr bwMode="auto">
              <a:xfrm>
                <a:off x="949" y="3233"/>
                <a:ext cx="7" cy="118"/>
              </a:xfrm>
              <a:custGeom>
                <a:avLst/>
                <a:gdLst>
                  <a:gd name="T0" fmla="*/ 3 w 3"/>
                  <a:gd name="T1" fmla="*/ 0 h 50"/>
                  <a:gd name="T2" fmla="*/ 3 w 3"/>
                  <a:gd name="T3" fmla="*/ 50 h 50"/>
                  <a:gd name="T4" fmla="*/ 0 w 3"/>
                  <a:gd name="T5" fmla="*/ 50 h 50"/>
                  <a:gd name="T6" fmla="*/ 0 w 3"/>
                  <a:gd name="T7" fmla="*/ 0 h 50"/>
                  <a:gd name="T8" fmla="*/ 3 w 3"/>
                  <a:gd name="T9" fmla="*/ 0 h 50"/>
                </a:gdLst>
                <a:ahLst/>
                <a:cxnLst>
                  <a:cxn ang="0">
                    <a:pos x="T0" y="T1"/>
                  </a:cxn>
                  <a:cxn ang="0">
                    <a:pos x="T2" y="T3"/>
                  </a:cxn>
                  <a:cxn ang="0">
                    <a:pos x="T4" y="T5"/>
                  </a:cxn>
                  <a:cxn ang="0">
                    <a:pos x="T6" y="T7"/>
                  </a:cxn>
                  <a:cxn ang="0">
                    <a:pos x="T8" y="T9"/>
                  </a:cxn>
                </a:cxnLst>
                <a:rect l="0" t="0" r="r" b="b"/>
                <a:pathLst>
                  <a:path w="3" h="50">
                    <a:moveTo>
                      <a:pt x="3" y="0"/>
                    </a:moveTo>
                    <a:cubicBezTo>
                      <a:pt x="3" y="50"/>
                      <a:pt x="3" y="50"/>
                      <a:pt x="3" y="50"/>
                    </a:cubicBezTo>
                    <a:cubicBezTo>
                      <a:pt x="2" y="50"/>
                      <a:pt x="1" y="50"/>
                      <a:pt x="0" y="5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8" name="Freeform 201"/>
              <p:cNvSpPr/>
              <p:nvPr/>
            </p:nvSpPr>
            <p:spPr bwMode="auto">
              <a:xfrm>
                <a:off x="979" y="3233"/>
                <a:ext cx="8" cy="113"/>
              </a:xfrm>
              <a:custGeom>
                <a:avLst/>
                <a:gdLst>
                  <a:gd name="T0" fmla="*/ 3 w 3"/>
                  <a:gd name="T1" fmla="*/ 0 h 48"/>
                  <a:gd name="T2" fmla="*/ 3 w 3"/>
                  <a:gd name="T3" fmla="*/ 48 h 48"/>
                  <a:gd name="T4" fmla="*/ 0 w 3"/>
                  <a:gd name="T5" fmla="*/ 48 h 48"/>
                  <a:gd name="T6" fmla="*/ 0 w 3"/>
                  <a:gd name="T7" fmla="*/ 0 h 48"/>
                  <a:gd name="T8" fmla="*/ 3 w 3"/>
                  <a:gd name="T9" fmla="*/ 0 h 48"/>
                </a:gdLst>
                <a:ahLst/>
                <a:cxnLst>
                  <a:cxn ang="0">
                    <a:pos x="T0" y="T1"/>
                  </a:cxn>
                  <a:cxn ang="0">
                    <a:pos x="T2" y="T3"/>
                  </a:cxn>
                  <a:cxn ang="0">
                    <a:pos x="T4" y="T5"/>
                  </a:cxn>
                  <a:cxn ang="0">
                    <a:pos x="T6" y="T7"/>
                  </a:cxn>
                  <a:cxn ang="0">
                    <a:pos x="T8" y="T9"/>
                  </a:cxn>
                </a:cxnLst>
                <a:rect l="0" t="0" r="r" b="b"/>
                <a:pathLst>
                  <a:path w="3" h="48">
                    <a:moveTo>
                      <a:pt x="3" y="0"/>
                    </a:moveTo>
                    <a:cubicBezTo>
                      <a:pt x="3" y="48"/>
                      <a:pt x="3" y="48"/>
                      <a:pt x="3" y="48"/>
                    </a:cubicBezTo>
                    <a:cubicBezTo>
                      <a:pt x="2" y="48"/>
                      <a:pt x="1"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9" name="Freeform 202"/>
              <p:cNvSpPr/>
              <p:nvPr/>
            </p:nvSpPr>
            <p:spPr bwMode="auto">
              <a:xfrm>
                <a:off x="1010" y="3233"/>
                <a:ext cx="5" cy="109"/>
              </a:xfrm>
              <a:custGeom>
                <a:avLst/>
                <a:gdLst>
                  <a:gd name="T0" fmla="*/ 2 w 2"/>
                  <a:gd name="T1" fmla="*/ 0 h 46"/>
                  <a:gd name="T2" fmla="*/ 2 w 2"/>
                  <a:gd name="T3" fmla="*/ 46 h 46"/>
                  <a:gd name="T4" fmla="*/ 0 w 2"/>
                  <a:gd name="T5" fmla="*/ 46 h 46"/>
                  <a:gd name="T6" fmla="*/ 0 w 2"/>
                  <a:gd name="T7" fmla="*/ 0 h 46"/>
                  <a:gd name="T8" fmla="*/ 2 w 2"/>
                  <a:gd name="T9" fmla="*/ 0 h 46"/>
                </a:gdLst>
                <a:ahLst/>
                <a:cxnLst>
                  <a:cxn ang="0">
                    <a:pos x="T0" y="T1"/>
                  </a:cxn>
                  <a:cxn ang="0">
                    <a:pos x="T2" y="T3"/>
                  </a:cxn>
                  <a:cxn ang="0">
                    <a:pos x="T4" y="T5"/>
                  </a:cxn>
                  <a:cxn ang="0">
                    <a:pos x="T6" y="T7"/>
                  </a:cxn>
                  <a:cxn ang="0">
                    <a:pos x="T8" y="T9"/>
                  </a:cxn>
                </a:cxnLst>
                <a:rect l="0" t="0" r="r" b="b"/>
                <a:pathLst>
                  <a:path w="2" h="46">
                    <a:moveTo>
                      <a:pt x="2" y="0"/>
                    </a:moveTo>
                    <a:cubicBezTo>
                      <a:pt x="2" y="46"/>
                      <a:pt x="2" y="46"/>
                      <a:pt x="2" y="46"/>
                    </a:cubicBezTo>
                    <a:cubicBezTo>
                      <a:pt x="2" y="46"/>
                      <a:pt x="1" y="46"/>
                      <a:pt x="0" y="46"/>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30" name="Freeform 203"/>
              <p:cNvSpPr/>
              <p:nvPr/>
            </p:nvSpPr>
            <p:spPr bwMode="auto">
              <a:xfrm>
                <a:off x="1041" y="3230"/>
                <a:ext cx="5" cy="107"/>
              </a:xfrm>
              <a:custGeom>
                <a:avLst/>
                <a:gdLst>
                  <a:gd name="T0" fmla="*/ 2 w 2"/>
                  <a:gd name="T1" fmla="*/ 0 h 45"/>
                  <a:gd name="T2" fmla="*/ 2 w 2"/>
                  <a:gd name="T3" fmla="*/ 44 h 45"/>
                  <a:gd name="T4" fmla="*/ 0 w 2"/>
                  <a:gd name="T5" fmla="*/ 45 h 45"/>
                  <a:gd name="T6" fmla="*/ 0 w 2"/>
                  <a:gd name="T7" fmla="*/ 0 h 45"/>
                  <a:gd name="T8" fmla="*/ 2 w 2"/>
                  <a:gd name="T9" fmla="*/ 0 h 45"/>
                </a:gdLst>
                <a:ahLst/>
                <a:cxnLst>
                  <a:cxn ang="0">
                    <a:pos x="T0" y="T1"/>
                  </a:cxn>
                  <a:cxn ang="0">
                    <a:pos x="T2" y="T3"/>
                  </a:cxn>
                  <a:cxn ang="0">
                    <a:pos x="T4" y="T5"/>
                  </a:cxn>
                  <a:cxn ang="0">
                    <a:pos x="T6" y="T7"/>
                  </a:cxn>
                  <a:cxn ang="0">
                    <a:pos x="T8" y="T9"/>
                  </a:cxn>
                </a:cxnLst>
                <a:rect l="0" t="0" r="r" b="b"/>
                <a:pathLst>
                  <a:path w="2" h="45">
                    <a:moveTo>
                      <a:pt x="2" y="0"/>
                    </a:moveTo>
                    <a:cubicBezTo>
                      <a:pt x="2" y="44"/>
                      <a:pt x="2" y="44"/>
                      <a:pt x="2" y="44"/>
                    </a:cubicBezTo>
                    <a:cubicBezTo>
                      <a:pt x="1" y="44"/>
                      <a:pt x="0" y="44"/>
                      <a:pt x="0" y="45"/>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31" name="Freeform 204"/>
              <p:cNvSpPr/>
              <p:nvPr/>
            </p:nvSpPr>
            <p:spPr bwMode="auto">
              <a:xfrm>
                <a:off x="1069" y="3230"/>
                <a:ext cx="8" cy="95"/>
              </a:xfrm>
              <a:custGeom>
                <a:avLst/>
                <a:gdLst>
                  <a:gd name="T0" fmla="*/ 3 w 3"/>
                  <a:gd name="T1" fmla="*/ 0 h 40"/>
                  <a:gd name="T2" fmla="*/ 3 w 3"/>
                  <a:gd name="T3" fmla="*/ 39 h 40"/>
                  <a:gd name="T4" fmla="*/ 0 w 3"/>
                  <a:gd name="T5" fmla="*/ 40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39"/>
                      <a:pt x="3" y="39"/>
                      <a:pt x="3" y="39"/>
                    </a:cubicBezTo>
                    <a:cubicBezTo>
                      <a:pt x="2" y="40"/>
                      <a:pt x="1" y="40"/>
                      <a:pt x="0" y="4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grpSp>
          <p:nvGrpSpPr>
            <p:cNvPr id="6" name="Group 406"/>
            <p:cNvGrpSpPr/>
            <p:nvPr/>
          </p:nvGrpSpPr>
          <p:grpSpPr bwMode="auto">
            <a:xfrm>
              <a:off x="643" y="2558"/>
              <a:ext cx="2110" cy="911"/>
              <a:chOff x="643" y="2558"/>
              <a:chExt cx="2110" cy="911"/>
            </a:xfrm>
          </p:grpSpPr>
          <p:sp>
            <p:nvSpPr>
              <p:cNvPr id="10" name="Freeform 206"/>
              <p:cNvSpPr/>
              <p:nvPr/>
            </p:nvSpPr>
            <p:spPr bwMode="auto">
              <a:xfrm>
                <a:off x="1100" y="3230"/>
                <a:ext cx="7" cy="81"/>
              </a:xfrm>
              <a:custGeom>
                <a:avLst/>
                <a:gdLst>
                  <a:gd name="T0" fmla="*/ 3 w 3"/>
                  <a:gd name="T1" fmla="*/ 0 h 34"/>
                  <a:gd name="T2" fmla="*/ 3 w 3"/>
                  <a:gd name="T3" fmla="*/ 32 h 34"/>
                  <a:gd name="T4" fmla="*/ 0 w 3"/>
                  <a:gd name="T5" fmla="*/ 34 h 34"/>
                  <a:gd name="T6" fmla="*/ 0 w 3"/>
                  <a:gd name="T7" fmla="*/ 0 h 34"/>
                  <a:gd name="T8" fmla="*/ 3 w 3"/>
                  <a:gd name="T9" fmla="*/ 0 h 34"/>
                </a:gdLst>
                <a:ahLst/>
                <a:cxnLst>
                  <a:cxn ang="0">
                    <a:pos x="T0" y="T1"/>
                  </a:cxn>
                  <a:cxn ang="0">
                    <a:pos x="T2" y="T3"/>
                  </a:cxn>
                  <a:cxn ang="0">
                    <a:pos x="T4" y="T5"/>
                  </a:cxn>
                  <a:cxn ang="0">
                    <a:pos x="T6" y="T7"/>
                  </a:cxn>
                  <a:cxn ang="0">
                    <a:pos x="T8" y="T9"/>
                  </a:cxn>
                </a:cxnLst>
                <a:rect l="0" t="0" r="r" b="b"/>
                <a:pathLst>
                  <a:path w="3" h="34">
                    <a:moveTo>
                      <a:pt x="3" y="0"/>
                    </a:moveTo>
                    <a:cubicBezTo>
                      <a:pt x="3" y="32"/>
                      <a:pt x="3" y="32"/>
                      <a:pt x="3" y="32"/>
                    </a:cubicBezTo>
                    <a:cubicBezTo>
                      <a:pt x="2" y="32"/>
                      <a:pt x="1" y="33"/>
                      <a:pt x="0" y="34"/>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 name="Freeform 207"/>
              <p:cNvSpPr/>
              <p:nvPr/>
            </p:nvSpPr>
            <p:spPr bwMode="auto">
              <a:xfrm>
                <a:off x="662" y="3166"/>
                <a:ext cx="457" cy="131"/>
              </a:xfrm>
              <a:custGeom>
                <a:avLst/>
                <a:gdLst>
                  <a:gd name="T0" fmla="*/ 193 w 193"/>
                  <a:gd name="T1" fmla="*/ 28 h 55"/>
                  <a:gd name="T2" fmla="*/ 97 w 193"/>
                  <a:gd name="T3" fmla="*/ 55 h 55"/>
                  <a:gd name="T4" fmla="*/ 75 w 193"/>
                  <a:gd name="T5" fmla="*/ 54 h 55"/>
                  <a:gd name="T6" fmla="*/ 51 w 193"/>
                  <a:gd name="T7" fmla="*/ 52 h 55"/>
                  <a:gd name="T8" fmla="*/ 33 w 193"/>
                  <a:gd name="T9" fmla="*/ 48 h 55"/>
                  <a:gd name="T10" fmla="*/ 28 w 193"/>
                  <a:gd name="T11" fmla="*/ 47 h 55"/>
                  <a:gd name="T12" fmla="*/ 10 w 193"/>
                  <a:gd name="T13" fmla="*/ 40 h 55"/>
                  <a:gd name="T14" fmla="*/ 8 w 193"/>
                  <a:gd name="T15" fmla="*/ 38 h 55"/>
                  <a:gd name="T16" fmla="*/ 0 w 193"/>
                  <a:gd name="T17" fmla="*/ 28 h 55"/>
                  <a:gd name="T18" fmla="*/ 0 w 193"/>
                  <a:gd name="T19" fmla="*/ 27 h 55"/>
                  <a:gd name="T20" fmla="*/ 97 w 193"/>
                  <a:gd name="T21" fmla="*/ 0 h 55"/>
                  <a:gd name="T22" fmla="*/ 133 w 193"/>
                  <a:gd name="T23" fmla="*/ 2 h 55"/>
                  <a:gd name="T24" fmla="*/ 139 w 193"/>
                  <a:gd name="T25" fmla="*/ 3 h 55"/>
                  <a:gd name="T26" fmla="*/ 164 w 193"/>
                  <a:gd name="T27" fmla="*/ 8 h 55"/>
                  <a:gd name="T28" fmla="*/ 168 w 193"/>
                  <a:gd name="T29" fmla="*/ 9 h 55"/>
                  <a:gd name="T30" fmla="*/ 182 w 193"/>
                  <a:gd name="T31" fmla="*/ 15 h 55"/>
                  <a:gd name="T32" fmla="*/ 190 w 193"/>
                  <a:gd name="T33" fmla="*/ 21 h 55"/>
                  <a:gd name="T34" fmla="*/ 193 w 193"/>
                  <a:gd name="T35" fmla="*/ 27 h 55"/>
                  <a:gd name="T36" fmla="*/ 193 w 193"/>
                  <a:gd name="T3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55">
                    <a:moveTo>
                      <a:pt x="193" y="28"/>
                    </a:moveTo>
                    <a:cubicBezTo>
                      <a:pt x="193" y="43"/>
                      <a:pt x="150" y="55"/>
                      <a:pt x="97" y="55"/>
                    </a:cubicBezTo>
                    <a:cubicBezTo>
                      <a:pt x="89" y="55"/>
                      <a:pt x="82" y="55"/>
                      <a:pt x="75" y="54"/>
                    </a:cubicBezTo>
                    <a:cubicBezTo>
                      <a:pt x="67" y="54"/>
                      <a:pt x="59" y="53"/>
                      <a:pt x="51" y="52"/>
                    </a:cubicBezTo>
                    <a:cubicBezTo>
                      <a:pt x="45" y="51"/>
                      <a:pt x="38" y="50"/>
                      <a:pt x="33" y="48"/>
                    </a:cubicBezTo>
                    <a:cubicBezTo>
                      <a:pt x="31" y="48"/>
                      <a:pt x="29" y="47"/>
                      <a:pt x="28" y="47"/>
                    </a:cubicBezTo>
                    <a:cubicBezTo>
                      <a:pt x="21" y="45"/>
                      <a:pt x="15" y="42"/>
                      <a:pt x="10" y="40"/>
                    </a:cubicBezTo>
                    <a:cubicBezTo>
                      <a:pt x="9" y="39"/>
                      <a:pt x="8" y="39"/>
                      <a:pt x="8" y="38"/>
                    </a:cubicBezTo>
                    <a:cubicBezTo>
                      <a:pt x="3" y="35"/>
                      <a:pt x="0" y="31"/>
                      <a:pt x="0" y="28"/>
                    </a:cubicBezTo>
                    <a:cubicBezTo>
                      <a:pt x="0" y="27"/>
                      <a:pt x="0" y="27"/>
                      <a:pt x="0" y="27"/>
                    </a:cubicBezTo>
                    <a:cubicBezTo>
                      <a:pt x="2" y="12"/>
                      <a:pt x="45" y="0"/>
                      <a:pt x="97" y="0"/>
                    </a:cubicBezTo>
                    <a:cubicBezTo>
                      <a:pt x="109" y="0"/>
                      <a:pt x="122" y="1"/>
                      <a:pt x="133" y="2"/>
                    </a:cubicBezTo>
                    <a:cubicBezTo>
                      <a:pt x="135" y="3"/>
                      <a:pt x="137" y="3"/>
                      <a:pt x="139" y="3"/>
                    </a:cubicBezTo>
                    <a:cubicBezTo>
                      <a:pt x="148" y="4"/>
                      <a:pt x="156" y="6"/>
                      <a:pt x="164" y="8"/>
                    </a:cubicBezTo>
                    <a:cubicBezTo>
                      <a:pt x="165" y="9"/>
                      <a:pt x="167" y="9"/>
                      <a:pt x="168" y="9"/>
                    </a:cubicBezTo>
                    <a:cubicBezTo>
                      <a:pt x="173" y="11"/>
                      <a:pt x="178" y="13"/>
                      <a:pt x="182" y="15"/>
                    </a:cubicBezTo>
                    <a:cubicBezTo>
                      <a:pt x="185" y="17"/>
                      <a:pt x="188" y="19"/>
                      <a:pt x="190" y="21"/>
                    </a:cubicBezTo>
                    <a:cubicBezTo>
                      <a:pt x="192" y="23"/>
                      <a:pt x="192" y="25"/>
                      <a:pt x="193" y="27"/>
                    </a:cubicBezTo>
                    <a:cubicBezTo>
                      <a:pt x="193" y="28"/>
                      <a:pt x="193" y="28"/>
                      <a:pt x="193" y="2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2" name="Rectangle 208"/>
              <p:cNvSpPr>
                <a:spLocks noChangeArrowheads="1"/>
              </p:cNvSpPr>
              <p:nvPr/>
            </p:nvSpPr>
            <p:spPr bwMode="auto">
              <a:xfrm>
                <a:off x="783" y="3216"/>
                <a:ext cx="329" cy="78"/>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3" name="Freeform 209"/>
              <p:cNvSpPr/>
              <p:nvPr/>
            </p:nvSpPr>
            <p:spPr bwMode="auto">
              <a:xfrm>
                <a:off x="681" y="3247"/>
                <a:ext cx="40" cy="14"/>
              </a:xfrm>
              <a:custGeom>
                <a:avLst/>
                <a:gdLst>
                  <a:gd name="T0" fmla="*/ 13 w 17"/>
                  <a:gd name="T1" fmla="*/ 0 h 6"/>
                  <a:gd name="T2" fmla="*/ 0 w 17"/>
                  <a:gd name="T3" fmla="*/ 4 h 6"/>
                  <a:gd name="T4" fmla="*/ 2 w 17"/>
                  <a:gd name="T5" fmla="*/ 6 h 6"/>
                  <a:gd name="T6" fmla="*/ 17 w 17"/>
                  <a:gd name="T7" fmla="*/ 2 h 6"/>
                  <a:gd name="T8" fmla="*/ 17 w 17"/>
                  <a:gd name="T9" fmla="*/ 1 h 6"/>
                  <a:gd name="T10" fmla="*/ 13 w 17"/>
                  <a:gd name="T11" fmla="*/ 0 h 6"/>
                </a:gdLst>
                <a:ahLst/>
                <a:cxnLst>
                  <a:cxn ang="0">
                    <a:pos x="T0" y="T1"/>
                  </a:cxn>
                  <a:cxn ang="0">
                    <a:pos x="T2" y="T3"/>
                  </a:cxn>
                  <a:cxn ang="0">
                    <a:pos x="T4" y="T5"/>
                  </a:cxn>
                  <a:cxn ang="0">
                    <a:pos x="T6" y="T7"/>
                  </a:cxn>
                  <a:cxn ang="0">
                    <a:pos x="T8" y="T9"/>
                  </a:cxn>
                  <a:cxn ang="0">
                    <a:pos x="T10" y="T11"/>
                  </a:cxn>
                </a:cxnLst>
                <a:rect l="0" t="0" r="r" b="b"/>
                <a:pathLst>
                  <a:path w="17" h="6">
                    <a:moveTo>
                      <a:pt x="13" y="0"/>
                    </a:moveTo>
                    <a:cubicBezTo>
                      <a:pt x="0" y="4"/>
                      <a:pt x="0" y="4"/>
                      <a:pt x="0" y="4"/>
                    </a:cubicBezTo>
                    <a:cubicBezTo>
                      <a:pt x="0" y="5"/>
                      <a:pt x="1" y="5"/>
                      <a:pt x="2" y="6"/>
                    </a:cubicBezTo>
                    <a:cubicBezTo>
                      <a:pt x="17" y="2"/>
                      <a:pt x="17" y="2"/>
                      <a:pt x="17" y="2"/>
                    </a:cubicBezTo>
                    <a:cubicBezTo>
                      <a:pt x="17" y="1"/>
                      <a:pt x="17" y="1"/>
                      <a:pt x="17" y="1"/>
                    </a:cubicBezTo>
                    <a:cubicBezTo>
                      <a:pt x="15" y="1"/>
                      <a:pt x="14" y="1"/>
                      <a:pt x="1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4" name="Freeform 210"/>
              <p:cNvSpPr/>
              <p:nvPr/>
            </p:nvSpPr>
            <p:spPr bwMode="auto">
              <a:xfrm>
                <a:off x="728" y="3268"/>
                <a:ext cx="43" cy="12"/>
              </a:xfrm>
              <a:custGeom>
                <a:avLst/>
                <a:gdLst>
                  <a:gd name="T0" fmla="*/ 13 w 18"/>
                  <a:gd name="T1" fmla="*/ 0 h 5"/>
                  <a:gd name="T2" fmla="*/ 0 w 18"/>
                  <a:gd name="T3" fmla="*/ 4 h 5"/>
                  <a:gd name="T4" fmla="*/ 5 w 18"/>
                  <a:gd name="T5" fmla="*/ 5 h 5"/>
                  <a:gd name="T6" fmla="*/ 18 w 18"/>
                  <a:gd name="T7" fmla="*/ 1 h 5"/>
                  <a:gd name="T8" fmla="*/ 15 w 18"/>
                  <a:gd name="T9" fmla="*/ 0 h 5"/>
                  <a:gd name="T10" fmla="*/ 13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3" y="0"/>
                    </a:moveTo>
                    <a:cubicBezTo>
                      <a:pt x="0" y="4"/>
                      <a:pt x="0" y="4"/>
                      <a:pt x="0" y="4"/>
                    </a:cubicBezTo>
                    <a:cubicBezTo>
                      <a:pt x="1" y="4"/>
                      <a:pt x="3" y="5"/>
                      <a:pt x="5" y="5"/>
                    </a:cubicBezTo>
                    <a:cubicBezTo>
                      <a:pt x="18" y="1"/>
                      <a:pt x="18" y="1"/>
                      <a:pt x="18" y="1"/>
                    </a:cubicBezTo>
                    <a:cubicBezTo>
                      <a:pt x="17" y="1"/>
                      <a:pt x="16" y="1"/>
                      <a:pt x="15" y="0"/>
                    </a:cubicBezTo>
                    <a:cubicBezTo>
                      <a:pt x="15" y="0"/>
                      <a:pt x="14" y="0"/>
                      <a:pt x="1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5" name="Freeform 211"/>
              <p:cNvSpPr/>
              <p:nvPr/>
            </p:nvSpPr>
            <p:spPr bwMode="auto">
              <a:xfrm>
                <a:off x="710" y="3181"/>
                <a:ext cx="362" cy="104"/>
              </a:xfrm>
              <a:custGeom>
                <a:avLst/>
                <a:gdLst>
                  <a:gd name="T0" fmla="*/ 153 w 153"/>
                  <a:gd name="T1" fmla="*/ 22 h 44"/>
                  <a:gd name="T2" fmla="*/ 153 w 153"/>
                  <a:gd name="T3" fmla="*/ 23 h 44"/>
                  <a:gd name="T4" fmla="*/ 77 w 153"/>
                  <a:gd name="T5" fmla="*/ 44 h 44"/>
                  <a:gd name="T6" fmla="*/ 0 w 153"/>
                  <a:gd name="T7" fmla="*/ 23 h 44"/>
                  <a:gd name="T8" fmla="*/ 0 w 153"/>
                  <a:gd name="T9" fmla="*/ 22 h 44"/>
                  <a:gd name="T10" fmla="*/ 77 w 153"/>
                  <a:gd name="T11" fmla="*/ 0 h 44"/>
                  <a:gd name="T12" fmla="*/ 153 w 153"/>
                  <a:gd name="T13" fmla="*/ 22 h 44"/>
                </a:gdLst>
                <a:ahLst/>
                <a:cxnLst>
                  <a:cxn ang="0">
                    <a:pos x="T0" y="T1"/>
                  </a:cxn>
                  <a:cxn ang="0">
                    <a:pos x="T2" y="T3"/>
                  </a:cxn>
                  <a:cxn ang="0">
                    <a:pos x="T4" y="T5"/>
                  </a:cxn>
                  <a:cxn ang="0">
                    <a:pos x="T6" y="T7"/>
                  </a:cxn>
                  <a:cxn ang="0">
                    <a:pos x="T8" y="T9"/>
                  </a:cxn>
                  <a:cxn ang="0">
                    <a:pos x="T10" y="T11"/>
                  </a:cxn>
                  <a:cxn ang="0">
                    <a:pos x="T12" y="T13"/>
                  </a:cxn>
                </a:cxnLst>
                <a:rect l="0" t="0" r="r" b="b"/>
                <a:pathLst>
                  <a:path w="153" h="44">
                    <a:moveTo>
                      <a:pt x="153" y="22"/>
                    </a:moveTo>
                    <a:cubicBezTo>
                      <a:pt x="153" y="23"/>
                      <a:pt x="153" y="23"/>
                      <a:pt x="153" y="23"/>
                    </a:cubicBezTo>
                    <a:cubicBezTo>
                      <a:pt x="152" y="34"/>
                      <a:pt x="118" y="44"/>
                      <a:pt x="77" y="44"/>
                    </a:cubicBezTo>
                    <a:cubicBezTo>
                      <a:pt x="35" y="44"/>
                      <a:pt x="2" y="34"/>
                      <a:pt x="0" y="23"/>
                    </a:cubicBezTo>
                    <a:cubicBezTo>
                      <a:pt x="0" y="22"/>
                      <a:pt x="0" y="22"/>
                      <a:pt x="0" y="22"/>
                    </a:cubicBezTo>
                    <a:cubicBezTo>
                      <a:pt x="0" y="10"/>
                      <a:pt x="34" y="0"/>
                      <a:pt x="77" y="0"/>
                    </a:cubicBezTo>
                    <a:cubicBezTo>
                      <a:pt x="119" y="0"/>
                      <a:pt x="153" y="10"/>
                      <a:pt x="153" y="2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6" name="Freeform 212"/>
              <p:cNvSpPr/>
              <p:nvPr/>
            </p:nvSpPr>
            <p:spPr bwMode="auto">
              <a:xfrm>
                <a:off x="710" y="3185"/>
                <a:ext cx="362" cy="100"/>
              </a:xfrm>
              <a:custGeom>
                <a:avLst/>
                <a:gdLst>
                  <a:gd name="T0" fmla="*/ 153 w 153"/>
                  <a:gd name="T1" fmla="*/ 21 h 42"/>
                  <a:gd name="T2" fmla="*/ 77 w 153"/>
                  <a:gd name="T3" fmla="*/ 42 h 42"/>
                  <a:gd name="T4" fmla="*/ 74 w 153"/>
                  <a:gd name="T5" fmla="*/ 42 h 42"/>
                  <a:gd name="T6" fmla="*/ 48 w 153"/>
                  <a:gd name="T7" fmla="*/ 40 h 42"/>
                  <a:gd name="T8" fmla="*/ 26 w 153"/>
                  <a:gd name="T9" fmla="*/ 36 h 42"/>
                  <a:gd name="T10" fmla="*/ 21 w 153"/>
                  <a:gd name="T11" fmla="*/ 35 h 42"/>
                  <a:gd name="T12" fmla="*/ 5 w 153"/>
                  <a:gd name="T13" fmla="*/ 28 h 42"/>
                  <a:gd name="T14" fmla="*/ 3 w 153"/>
                  <a:gd name="T15" fmla="*/ 26 h 42"/>
                  <a:gd name="T16" fmla="*/ 0 w 153"/>
                  <a:gd name="T17" fmla="*/ 21 h 42"/>
                  <a:gd name="T18" fmla="*/ 77 w 153"/>
                  <a:gd name="T19" fmla="*/ 0 h 42"/>
                  <a:gd name="T20" fmla="*/ 92 w 153"/>
                  <a:gd name="T21" fmla="*/ 0 h 42"/>
                  <a:gd name="T22" fmla="*/ 99 w 153"/>
                  <a:gd name="T23" fmla="*/ 1 h 42"/>
                  <a:gd name="T24" fmla="*/ 126 w 153"/>
                  <a:gd name="T25" fmla="*/ 5 h 42"/>
                  <a:gd name="T26" fmla="*/ 131 w 153"/>
                  <a:gd name="T27" fmla="*/ 6 h 42"/>
                  <a:gd name="T28" fmla="*/ 146 w 153"/>
                  <a:gd name="T29" fmla="*/ 12 h 42"/>
                  <a:gd name="T30" fmla="*/ 153 w 153"/>
                  <a:gd name="T31" fmla="*/ 19 h 42"/>
                  <a:gd name="T32" fmla="*/ 153 w 153"/>
                  <a:gd name="T3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42">
                    <a:moveTo>
                      <a:pt x="153" y="21"/>
                    </a:moveTo>
                    <a:cubicBezTo>
                      <a:pt x="152" y="32"/>
                      <a:pt x="118" y="42"/>
                      <a:pt x="77" y="42"/>
                    </a:cubicBezTo>
                    <a:cubicBezTo>
                      <a:pt x="76" y="42"/>
                      <a:pt x="75" y="42"/>
                      <a:pt x="74" y="42"/>
                    </a:cubicBezTo>
                    <a:cubicBezTo>
                      <a:pt x="65" y="41"/>
                      <a:pt x="56" y="41"/>
                      <a:pt x="48" y="40"/>
                    </a:cubicBezTo>
                    <a:cubicBezTo>
                      <a:pt x="40" y="39"/>
                      <a:pt x="32" y="38"/>
                      <a:pt x="26" y="36"/>
                    </a:cubicBezTo>
                    <a:cubicBezTo>
                      <a:pt x="24" y="36"/>
                      <a:pt x="23" y="35"/>
                      <a:pt x="21" y="35"/>
                    </a:cubicBezTo>
                    <a:cubicBezTo>
                      <a:pt x="14" y="33"/>
                      <a:pt x="9" y="30"/>
                      <a:pt x="5" y="28"/>
                    </a:cubicBezTo>
                    <a:cubicBezTo>
                      <a:pt x="4" y="27"/>
                      <a:pt x="3" y="26"/>
                      <a:pt x="3" y="26"/>
                    </a:cubicBezTo>
                    <a:cubicBezTo>
                      <a:pt x="1" y="24"/>
                      <a:pt x="0" y="22"/>
                      <a:pt x="0" y="21"/>
                    </a:cubicBezTo>
                    <a:cubicBezTo>
                      <a:pt x="2" y="9"/>
                      <a:pt x="35" y="0"/>
                      <a:pt x="77" y="0"/>
                    </a:cubicBezTo>
                    <a:cubicBezTo>
                      <a:pt x="82" y="0"/>
                      <a:pt x="87" y="0"/>
                      <a:pt x="92" y="0"/>
                    </a:cubicBezTo>
                    <a:cubicBezTo>
                      <a:pt x="94" y="0"/>
                      <a:pt x="97" y="1"/>
                      <a:pt x="99" y="1"/>
                    </a:cubicBezTo>
                    <a:cubicBezTo>
                      <a:pt x="109" y="2"/>
                      <a:pt x="118" y="3"/>
                      <a:pt x="126" y="5"/>
                    </a:cubicBezTo>
                    <a:cubicBezTo>
                      <a:pt x="128" y="5"/>
                      <a:pt x="129" y="6"/>
                      <a:pt x="131" y="6"/>
                    </a:cubicBezTo>
                    <a:cubicBezTo>
                      <a:pt x="137" y="8"/>
                      <a:pt x="142" y="10"/>
                      <a:pt x="146" y="12"/>
                    </a:cubicBezTo>
                    <a:cubicBezTo>
                      <a:pt x="149" y="14"/>
                      <a:pt x="152" y="17"/>
                      <a:pt x="153" y="19"/>
                    </a:cubicBezTo>
                    <a:cubicBezTo>
                      <a:pt x="153" y="20"/>
                      <a:pt x="153" y="20"/>
                      <a:pt x="153"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7" name="Freeform 213"/>
              <p:cNvSpPr/>
              <p:nvPr/>
            </p:nvSpPr>
            <p:spPr bwMode="auto">
              <a:xfrm>
                <a:off x="823" y="3273"/>
                <a:ext cx="102" cy="12"/>
              </a:xfrm>
              <a:custGeom>
                <a:avLst/>
                <a:gdLst>
                  <a:gd name="T0" fmla="*/ 11 w 43"/>
                  <a:gd name="T1" fmla="*/ 0 h 5"/>
                  <a:gd name="T2" fmla="*/ 0 w 43"/>
                  <a:gd name="T3" fmla="*/ 3 h 5"/>
                  <a:gd name="T4" fmla="*/ 26 w 43"/>
                  <a:gd name="T5" fmla="*/ 5 h 5"/>
                  <a:gd name="T6" fmla="*/ 43 w 43"/>
                  <a:gd name="T7" fmla="*/ 0 h 5"/>
                  <a:gd name="T8" fmla="*/ 42 w 43"/>
                  <a:gd name="T9" fmla="*/ 0 h 5"/>
                  <a:gd name="T10" fmla="*/ 40 w 43"/>
                  <a:gd name="T11" fmla="*/ 0 h 5"/>
                  <a:gd name="T12" fmla="*/ 29 w 43"/>
                  <a:gd name="T13" fmla="*/ 0 h 5"/>
                  <a:gd name="T14" fmla="*/ 28 w 43"/>
                  <a:gd name="T15" fmla="*/ 0 h 5"/>
                  <a:gd name="T16" fmla="*/ 27 w 43"/>
                  <a:gd name="T17" fmla="*/ 0 h 5"/>
                  <a:gd name="T18" fmla="*/ 17 w 43"/>
                  <a:gd name="T19" fmla="*/ 0 h 5"/>
                  <a:gd name="T20" fmla="*/ 14 w 43"/>
                  <a:gd name="T21" fmla="*/ 0 h 5"/>
                  <a:gd name="T22" fmla="*/ 11 w 4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
                    <a:moveTo>
                      <a:pt x="11" y="0"/>
                    </a:moveTo>
                    <a:cubicBezTo>
                      <a:pt x="0" y="3"/>
                      <a:pt x="0" y="3"/>
                      <a:pt x="0" y="3"/>
                    </a:cubicBezTo>
                    <a:cubicBezTo>
                      <a:pt x="8" y="4"/>
                      <a:pt x="17" y="4"/>
                      <a:pt x="26" y="5"/>
                    </a:cubicBezTo>
                    <a:cubicBezTo>
                      <a:pt x="43" y="0"/>
                      <a:pt x="43" y="0"/>
                      <a:pt x="43" y="0"/>
                    </a:cubicBezTo>
                    <a:cubicBezTo>
                      <a:pt x="43" y="0"/>
                      <a:pt x="42" y="0"/>
                      <a:pt x="42" y="0"/>
                    </a:cubicBezTo>
                    <a:cubicBezTo>
                      <a:pt x="41" y="0"/>
                      <a:pt x="40" y="0"/>
                      <a:pt x="40" y="0"/>
                    </a:cubicBezTo>
                    <a:cubicBezTo>
                      <a:pt x="36" y="0"/>
                      <a:pt x="33" y="0"/>
                      <a:pt x="29" y="0"/>
                    </a:cubicBezTo>
                    <a:cubicBezTo>
                      <a:pt x="29" y="0"/>
                      <a:pt x="28" y="0"/>
                      <a:pt x="28" y="0"/>
                    </a:cubicBezTo>
                    <a:cubicBezTo>
                      <a:pt x="27" y="0"/>
                      <a:pt x="27" y="0"/>
                      <a:pt x="27" y="0"/>
                    </a:cubicBezTo>
                    <a:cubicBezTo>
                      <a:pt x="23" y="0"/>
                      <a:pt x="20" y="0"/>
                      <a:pt x="17" y="0"/>
                    </a:cubicBezTo>
                    <a:cubicBezTo>
                      <a:pt x="16" y="0"/>
                      <a:pt x="15" y="0"/>
                      <a:pt x="14" y="0"/>
                    </a:cubicBezTo>
                    <a:cubicBezTo>
                      <a:pt x="13" y="0"/>
                      <a:pt x="12" y="0"/>
                      <a:pt x="1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8" name="Freeform 214"/>
              <p:cNvSpPr/>
              <p:nvPr/>
            </p:nvSpPr>
            <p:spPr bwMode="auto">
              <a:xfrm>
                <a:off x="721" y="3249"/>
                <a:ext cx="0" cy="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0"/>
                      <a:pt x="0"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9" name="Freeform 215"/>
              <p:cNvSpPr/>
              <p:nvPr/>
            </p:nvSpPr>
            <p:spPr bwMode="auto">
              <a:xfrm>
                <a:off x="759" y="3263"/>
                <a:ext cx="29" cy="8"/>
              </a:xfrm>
              <a:custGeom>
                <a:avLst/>
                <a:gdLst>
                  <a:gd name="T0" fmla="*/ 6 w 12"/>
                  <a:gd name="T1" fmla="*/ 0 h 3"/>
                  <a:gd name="T2" fmla="*/ 0 w 12"/>
                  <a:gd name="T3" fmla="*/ 2 h 3"/>
                  <a:gd name="T4" fmla="*/ 5 w 12"/>
                  <a:gd name="T5" fmla="*/ 3 h 3"/>
                  <a:gd name="T6" fmla="*/ 12 w 12"/>
                  <a:gd name="T7" fmla="*/ 1 h 3"/>
                  <a:gd name="T8" fmla="*/ 9 w 12"/>
                  <a:gd name="T9" fmla="*/ 1 h 3"/>
                  <a:gd name="T10" fmla="*/ 6 w 12"/>
                  <a:gd name="T11" fmla="*/ 0 h 3"/>
                </a:gdLst>
                <a:ahLst/>
                <a:cxnLst>
                  <a:cxn ang="0">
                    <a:pos x="T0" y="T1"/>
                  </a:cxn>
                  <a:cxn ang="0">
                    <a:pos x="T2" y="T3"/>
                  </a:cxn>
                  <a:cxn ang="0">
                    <a:pos x="T4" y="T5"/>
                  </a:cxn>
                  <a:cxn ang="0">
                    <a:pos x="T6" y="T7"/>
                  </a:cxn>
                  <a:cxn ang="0">
                    <a:pos x="T8" y="T9"/>
                  </a:cxn>
                  <a:cxn ang="0">
                    <a:pos x="T10" y="T11"/>
                  </a:cxn>
                </a:cxnLst>
                <a:rect l="0" t="0" r="r" b="b"/>
                <a:pathLst>
                  <a:path w="12" h="3">
                    <a:moveTo>
                      <a:pt x="6" y="0"/>
                    </a:moveTo>
                    <a:cubicBezTo>
                      <a:pt x="0" y="2"/>
                      <a:pt x="0" y="2"/>
                      <a:pt x="0" y="2"/>
                    </a:cubicBezTo>
                    <a:cubicBezTo>
                      <a:pt x="2" y="2"/>
                      <a:pt x="3" y="3"/>
                      <a:pt x="5" y="3"/>
                    </a:cubicBezTo>
                    <a:cubicBezTo>
                      <a:pt x="12" y="1"/>
                      <a:pt x="12" y="1"/>
                      <a:pt x="12" y="1"/>
                    </a:cubicBezTo>
                    <a:cubicBezTo>
                      <a:pt x="11" y="1"/>
                      <a:pt x="10" y="1"/>
                      <a:pt x="9" y="1"/>
                    </a:cubicBezTo>
                    <a:cubicBezTo>
                      <a:pt x="8" y="0"/>
                      <a:pt x="7" y="0"/>
                      <a:pt x="6"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0" name="Freeform 216"/>
              <p:cNvSpPr/>
              <p:nvPr/>
            </p:nvSpPr>
            <p:spPr bwMode="auto">
              <a:xfrm>
                <a:off x="807" y="3197"/>
                <a:ext cx="172" cy="74"/>
              </a:xfrm>
              <a:custGeom>
                <a:avLst/>
                <a:gdLst>
                  <a:gd name="T0" fmla="*/ 46 w 73"/>
                  <a:gd name="T1" fmla="*/ 27 h 31"/>
                  <a:gd name="T2" fmla="*/ 46 w 73"/>
                  <a:gd name="T3" fmla="*/ 31 h 31"/>
                  <a:gd name="T4" fmla="*/ 30 w 73"/>
                  <a:gd name="T5" fmla="*/ 31 h 31"/>
                  <a:gd name="T6" fmla="*/ 30 w 73"/>
                  <a:gd name="T7" fmla="*/ 27 h 31"/>
                  <a:gd name="T8" fmla="*/ 0 w 73"/>
                  <a:gd name="T9" fmla="*/ 25 h 31"/>
                  <a:gd name="T10" fmla="*/ 9 w 73"/>
                  <a:gd name="T11" fmla="*/ 19 h 31"/>
                  <a:gd name="T12" fmla="*/ 36 w 73"/>
                  <a:gd name="T13" fmla="*/ 21 h 31"/>
                  <a:gd name="T14" fmla="*/ 46 w 73"/>
                  <a:gd name="T15" fmla="*/ 20 h 31"/>
                  <a:gd name="T16" fmla="*/ 2 w 73"/>
                  <a:gd name="T17" fmla="*/ 11 h 31"/>
                  <a:gd name="T18" fmla="*/ 30 w 73"/>
                  <a:gd name="T19" fmla="*/ 4 h 31"/>
                  <a:gd name="T20" fmla="*/ 30 w 73"/>
                  <a:gd name="T21" fmla="*/ 0 h 31"/>
                  <a:gd name="T22" fmla="*/ 46 w 73"/>
                  <a:gd name="T23" fmla="*/ 0 h 31"/>
                  <a:gd name="T24" fmla="*/ 46 w 73"/>
                  <a:gd name="T25" fmla="*/ 3 h 31"/>
                  <a:gd name="T26" fmla="*/ 70 w 73"/>
                  <a:gd name="T27" fmla="*/ 5 h 31"/>
                  <a:gd name="T28" fmla="*/ 61 w 73"/>
                  <a:gd name="T29" fmla="*/ 11 h 31"/>
                  <a:gd name="T30" fmla="*/ 39 w 73"/>
                  <a:gd name="T31" fmla="*/ 9 h 31"/>
                  <a:gd name="T32" fmla="*/ 29 w 73"/>
                  <a:gd name="T33" fmla="*/ 11 h 31"/>
                  <a:gd name="T34" fmla="*/ 73 w 73"/>
                  <a:gd name="T35" fmla="*/ 20 h 31"/>
                  <a:gd name="T36" fmla="*/ 46 w 73"/>
                  <a:gd name="T37"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31">
                    <a:moveTo>
                      <a:pt x="46" y="27"/>
                    </a:moveTo>
                    <a:cubicBezTo>
                      <a:pt x="46" y="31"/>
                      <a:pt x="46" y="31"/>
                      <a:pt x="46" y="31"/>
                    </a:cubicBezTo>
                    <a:cubicBezTo>
                      <a:pt x="30" y="31"/>
                      <a:pt x="30" y="31"/>
                      <a:pt x="30" y="31"/>
                    </a:cubicBezTo>
                    <a:cubicBezTo>
                      <a:pt x="30" y="27"/>
                      <a:pt x="30" y="27"/>
                      <a:pt x="30" y="27"/>
                    </a:cubicBezTo>
                    <a:cubicBezTo>
                      <a:pt x="19" y="27"/>
                      <a:pt x="7" y="26"/>
                      <a:pt x="0" y="25"/>
                    </a:cubicBezTo>
                    <a:cubicBezTo>
                      <a:pt x="9" y="19"/>
                      <a:pt x="9" y="19"/>
                      <a:pt x="9" y="19"/>
                    </a:cubicBezTo>
                    <a:cubicBezTo>
                      <a:pt x="17" y="21"/>
                      <a:pt x="27" y="21"/>
                      <a:pt x="36" y="21"/>
                    </a:cubicBezTo>
                    <a:cubicBezTo>
                      <a:pt x="44" y="21"/>
                      <a:pt x="46" y="21"/>
                      <a:pt x="46" y="20"/>
                    </a:cubicBezTo>
                    <a:cubicBezTo>
                      <a:pt x="46" y="17"/>
                      <a:pt x="2" y="20"/>
                      <a:pt x="2" y="11"/>
                    </a:cubicBezTo>
                    <a:cubicBezTo>
                      <a:pt x="2" y="7"/>
                      <a:pt x="11" y="4"/>
                      <a:pt x="30" y="4"/>
                    </a:cubicBezTo>
                    <a:cubicBezTo>
                      <a:pt x="30" y="0"/>
                      <a:pt x="30" y="0"/>
                      <a:pt x="30" y="0"/>
                    </a:cubicBezTo>
                    <a:cubicBezTo>
                      <a:pt x="46" y="0"/>
                      <a:pt x="46" y="0"/>
                      <a:pt x="46" y="0"/>
                    </a:cubicBezTo>
                    <a:cubicBezTo>
                      <a:pt x="46" y="3"/>
                      <a:pt x="46" y="3"/>
                      <a:pt x="46" y="3"/>
                    </a:cubicBezTo>
                    <a:cubicBezTo>
                      <a:pt x="55" y="4"/>
                      <a:pt x="63" y="4"/>
                      <a:pt x="70" y="5"/>
                    </a:cubicBezTo>
                    <a:cubicBezTo>
                      <a:pt x="61" y="11"/>
                      <a:pt x="61" y="11"/>
                      <a:pt x="61" y="11"/>
                    </a:cubicBezTo>
                    <a:cubicBezTo>
                      <a:pt x="54" y="10"/>
                      <a:pt x="46" y="9"/>
                      <a:pt x="39" y="9"/>
                    </a:cubicBezTo>
                    <a:cubicBezTo>
                      <a:pt x="31" y="9"/>
                      <a:pt x="29" y="10"/>
                      <a:pt x="29" y="11"/>
                    </a:cubicBezTo>
                    <a:cubicBezTo>
                      <a:pt x="29" y="13"/>
                      <a:pt x="73" y="11"/>
                      <a:pt x="73" y="20"/>
                    </a:cubicBezTo>
                    <a:cubicBezTo>
                      <a:pt x="73" y="23"/>
                      <a:pt x="64" y="26"/>
                      <a:pt x="46" y="27"/>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1" name="Freeform 217"/>
              <p:cNvSpPr/>
              <p:nvPr/>
            </p:nvSpPr>
            <p:spPr bwMode="auto">
              <a:xfrm>
                <a:off x="807" y="3195"/>
                <a:ext cx="172" cy="73"/>
              </a:xfrm>
              <a:custGeom>
                <a:avLst/>
                <a:gdLst>
                  <a:gd name="T0" fmla="*/ 46 w 73"/>
                  <a:gd name="T1" fmla="*/ 27 h 31"/>
                  <a:gd name="T2" fmla="*/ 46 w 73"/>
                  <a:gd name="T3" fmla="*/ 31 h 31"/>
                  <a:gd name="T4" fmla="*/ 30 w 73"/>
                  <a:gd name="T5" fmla="*/ 31 h 31"/>
                  <a:gd name="T6" fmla="*/ 30 w 73"/>
                  <a:gd name="T7" fmla="*/ 27 h 31"/>
                  <a:gd name="T8" fmla="*/ 0 w 73"/>
                  <a:gd name="T9" fmla="*/ 25 h 31"/>
                  <a:gd name="T10" fmla="*/ 9 w 73"/>
                  <a:gd name="T11" fmla="*/ 19 h 31"/>
                  <a:gd name="T12" fmla="*/ 35 w 73"/>
                  <a:gd name="T13" fmla="*/ 21 h 31"/>
                  <a:gd name="T14" fmla="*/ 46 w 73"/>
                  <a:gd name="T15" fmla="*/ 20 h 31"/>
                  <a:gd name="T16" fmla="*/ 1 w 73"/>
                  <a:gd name="T17" fmla="*/ 11 h 31"/>
                  <a:gd name="T18" fmla="*/ 30 w 73"/>
                  <a:gd name="T19" fmla="*/ 3 h 31"/>
                  <a:gd name="T20" fmla="*/ 30 w 73"/>
                  <a:gd name="T21" fmla="*/ 0 h 31"/>
                  <a:gd name="T22" fmla="*/ 46 w 73"/>
                  <a:gd name="T23" fmla="*/ 0 h 31"/>
                  <a:gd name="T24" fmla="*/ 46 w 73"/>
                  <a:gd name="T25" fmla="*/ 3 h 31"/>
                  <a:gd name="T26" fmla="*/ 69 w 73"/>
                  <a:gd name="T27" fmla="*/ 5 h 31"/>
                  <a:gd name="T28" fmla="*/ 61 w 73"/>
                  <a:gd name="T29" fmla="*/ 11 h 31"/>
                  <a:gd name="T30" fmla="*/ 39 w 73"/>
                  <a:gd name="T31" fmla="*/ 9 h 31"/>
                  <a:gd name="T32" fmla="*/ 28 w 73"/>
                  <a:gd name="T33" fmla="*/ 11 h 31"/>
                  <a:gd name="T34" fmla="*/ 73 w 73"/>
                  <a:gd name="T35" fmla="*/ 19 h 31"/>
                  <a:gd name="T36" fmla="*/ 46 w 73"/>
                  <a:gd name="T37"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31">
                    <a:moveTo>
                      <a:pt x="46" y="27"/>
                    </a:moveTo>
                    <a:cubicBezTo>
                      <a:pt x="46" y="31"/>
                      <a:pt x="46" y="31"/>
                      <a:pt x="46" y="31"/>
                    </a:cubicBezTo>
                    <a:cubicBezTo>
                      <a:pt x="30" y="31"/>
                      <a:pt x="30" y="31"/>
                      <a:pt x="30" y="31"/>
                    </a:cubicBezTo>
                    <a:cubicBezTo>
                      <a:pt x="30" y="27"/>
                      <a:pt x="30" y="27"/>
                      <a:pt x="30" y="27"/>
                    </a:cubicBezTo>
                    <a:cubicBezTo>
                      <a:pt x="18" y="27"/>
                      <a:pt x="7" y="26"/>
                      <a:pt x="0" y="25"/>
                    </a:cubicBezTo>
                    <a:cubicBezTo>
                      <a:pt x="9" y="19"/>
                      <a:pt x="9" y="19"/>
                      <a:pt x="9" y="19"/>
                    </a:cubicBezTo>
                    <a:cubicBezTo>
                      <a:pt x="16" y="20"/>
                      <a:pt x="26" y="21"/>
                      <a:pt x="35" y="21"/>
                    </a:cubicBezTo>
                    <a:cubicBezTo>
                      <a:pt x="43" y="21"/>
                      <a:pt x="46" y="21"/>
                      <a:pt x="46" y="20"/>
                    </a:cubicBezTo>
                    <a:cubicBezTo>
                      <a:pt x="46" y="17"/>
                      <a:pt x="1" y="19"/>
                      <a:pt x="1" y="11"/>
                    </a:cubicBezTo>
                    <a:cubicBezTo>
                      <a:pt x="1" y="7"/>
                      <a:pt x="11" y="4"/>
                      <a:pt x="30" y="3"/>
                    </a:cubicBezTo>
                    <a:cubicBezTo>
                      <a:pt x="30" y="0"/>
                      <a:pt x="30" y="0"/>
                      <a:pt x="30" y="0"/>
                    </a:cubicBezTo>
                    <a:cubicBezTo>
                      <a:pt x="46" y="0"/>
                      <a:pt x="46" y="0"/>
                      <a:pt x="46" y="0"/>
                    </a:cubicBezTo>
                    <a:cubicBezTo>
                      <a:pt x="46" y="3"/>
                      <a:pt x="46" y="3"/>
                      <a:pt x="46" y="3"/>
                    </a:cubicBezTo>
                    <a:cubicBezTo>
                      <a:pt x="54" y="4"/>
                      <a:pt x="63" y="4"/>
                      <a:pt x="69" y="5"/>
                    </a:cubicBezTo>
                    <a:cubicBezTo>
                      <a:pt x="61" y="11"/>
                      <a:pt x="61" y="11"/>
                      <a:pt x="61" y="11"/>
                    </a:cubicBezTo>
                    <a:cubicBezTo>
                      <a:pt x="53" y="10"/>
                      <a:pt x="46" y="9"/>
                      <a:pt x="39" y="9"/>
                    </a:cubicBezTo>
                    <a:cubicBezTo>
                      <a:pt x="31" y="9"/>
                      <a:pt x="28" y="10"/>
                      <a:pt x="28" y="11"/>
                    </a:cubicBezTo>
                    <a:cubicBezTo>
                      <a:pt x="28" y="13"/>
                      <a:pt x="73" y="11"/>
                      <a:pt x="73" y="19"/>
                    </a:cubicBezTo>
                    <a:cubicBezTo>
                      <a:pt x="73" y="23"/>
                      <a:pt x="64" y="26"/>
                      <a:pt x="46" y="27"/>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2" name="Freeform 218"/>
              <p:cNvSpPr/>
              <p:nvPr/>
            </p:nvSpPr>
            <p:spPr bwMode="auto">
              <a:xfrm>
                <a:off x="660" y="3152"/>
                <a:ext cx="457" cy="121"/>
              </a:xfrm>
              <a:custGeom>
                <a:avLst/>
                <a:gdLst>
                  <a:gd name="T0" fmla="*/ 193 w 193"/>
                  <a:gd name="T1" fmla="*/ 21 h 51"/>
                  <a:gd name="T2" fmla="*/ 185 w 193"/>
                  <a:gd name="T3" fmla="*/ 33 h 51"/>
                  <a:gd name="T4" fmla="*/ 172 w 193"/>
                  <a:gd name="T5" fmla="*/ 40 h 51"/>
                  <a:gd name="T6" fmla="*/ 160 w 193"/>
                  <a:gd name="T7" fmla="*/ 44 h 51"/>
                  <a:gd name="T8" fmla="*/ 147 w 193"/>
                  <a:gd name="T9" fmla="*/ 47 h 51"/>
                  <a:gd name="T10" fmla="*/ 134 w 193"/>
                  <a:gd name="T11" fmla="*/ 49 h 51"/>
                  <a:gd name="T12" fmla="*/ 121 w 193"/>
                  <a:gd name="T13" fmla="*/ 50 h 51"/>
                  <a:gd name="T14" fmla="*/ 109 w 193"/>
                  <a:gd name="T15" fmla="*/ 51 h 51"/>
                  <a:gd name="T16" fmla="*/ 97 w 193"/>
                  <a:gd name="T17" fmla="*/ 51 h 51"/>
                  <a:gd name="T18" fmla="*/ 86 w 193"/>
                  <a:gd name="T19" fmla="*/ 51 h 51"/>
                  <a:gd name="T20" fmla="*/ 76 w 193"/>
                  <a:gd name="T21" fmla="*/ 50 h 51"/>
                  <a:gd name="T22" fmla="*/ 70 w 193"/>
                  <a:gd name="T23" fmla="*/ 50 h 51"/>
                  <a:gd name="T24" fmla="*/ 58 w 193"/>
                  <a:gd name="T25" fmla="*/ 48 h 51"/>
                  <a:gd name="T26" fmla="*/ 47 w 193"/>
                  <a:gd name="T27" fmla="*/ 47 h 51"/>
                  <a:gd name="T28" fmla="*/ 35 w 193"/>
                  <a:gd name="T29" fmla="*/ 44 h 51"/>
                  <a:gd name="T30" fmla="*/ 32 w 193"/>
                  <a:gd name="T31" fmla="*/ 43 h 51"/>
                  <a:gd name="T32" fmla="*/ 22 w 193"/>
                  <a:gd name="T33" fmla="*/ 40 h 51"/>
                  <a:gd name="T34" fmla="*/ 10 w 193"/>
                  <a:gd name="T35" fmla="*/ 34 h 51"/>
                  <a:gd name="T36" fmla="*/ 8 w 193"/>
                  <a:gd name="T37" fmla="*/ 33 h 51"/>
                  <a:gd name="T38" fmla="*/ 0 w 193"/>
                  <a:gd name="T39" fmla="*/ 21 h 51"/>
                  <a:gd name="T40" fmla="*/ 1 w 193"/>
                  <a:gd name="T41" fmla="*/ 0 h 51"/>
                  <a:gd name="T42" fmla="*/ 9 w 193"/>
                  <a:gd name="T43" fmla="*/ 0 h 51"/>
                  <a:gd name="T44" fmla="*/ 22 w 193"/>
                  <a:gd name="T45" fmla="*/ 0 h 51"/>
                  <a:gd name="T46" fmla="*/ 32 w 193"/>
                  <a:gd name="T47" fmla="*/ 0 h 51"/>
                  <a:gd name="T48" fmla="*/ 45 w 193"/>
                  <a:gd name="T49" fmla="*/ 0 h 51"/>
                  <a:gd name="T50" fmla="*/ 58 w 193"/>
                  <a:gd name="T51" fmla="*/ 0 h 51"/>
                  <a:gd name="T52" fmla="*/ 70 w 193"/>
                  <a:gd name="T53" fmla="*/ 0 h 51"/>
                  <a:gd name="T54" fmla="*/ 83 w 193"/>
                  <a:gd name="T55" fmla="*/ 0 h 51"/>
                  <a:gd name="T56" fmla="*/ 96 w 193"/>
                  <a:gd name="T57" fmla="*/ 0 h 51"/>
                  <a:gd name="T58" fmla="*/ 109 w 193"/>
                  <a:gd name="T59" fmla="*/ 0 h 51"/>
                  <a:gd name="T60" fmla="*/ 121 w 193"/>
                  <a:gd name="T61" fmla="*/ 0 h 51"/>
                  <a:gd name="T62" fmla="*/ 134 w 193"/>
                  <a:gd name="T63" fmla="*/ 0 h 51"/>
                  <a:gd name="T64" fmla="*/ 147 w 193"/>
                  <a:gd name="T65" fmla="*/ 0 h 51"/>
                  <a:gd name="T66" fmla="*/ 160 w 193"/>
                  <a:gd name="T67" fmla="*/ 0 h 51"/>
                  <a:gd name="T68" fmla="*/ 163 w 193"/>
                  <a:gd name="T69" fmla="*/ 0 h 51"/>
                  <a:gd name="T70" fmla="*/ 175 w 193"/>
                  <a:gd name="T71" fmla="*/ 0 h 51"/>
                  <a:gd name="T72" fmla="*/ 188 w 193"/>
                  <a:gd name="T73" fmla="*/ 0 h 51"/>
                  <a:gd name="T74" fmla="*/ 193 w 193"/>
                  <a:gd name="T75"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51">
                    <a:moveTo>
                      <a:pt x="193" y="21"/>
                    </a:moveTo>
                    <a:cubicBezTo>
                      <a:pt x="193" y="21"/>
                      <a:pt x="193" y="21"/>
                      <a:pt x="193" y="21"/>
                    </a:cubicBezTo>
                    <a:cubicBezTo>
                      <a:pt x="193" y="25"/>
                      <a:pt x="191" y="28"/>
                      <a:pt x="188" y="31"/>
                    </a:cubicBezTo>
                    <a:cubicBezTo>
                      <a:pt x="187" y="32"/>
                      <a:pt x="186" y="32"/>
                      <a:pt x="185" y="33"/>
                    </a:cubicBezTo>
                    <a:cubicBezTo>
                      <a:pt x="182" y="35"/>
                      <a:pt x="179" y="37"/>
                      <a:pt x="175" y="39"/>
                    </a:cubicBezTo>
                    <a:cubicBezTo>
                      <a:pt x="174" y="39"/>
                      <a:pt x="173" y="39"/>
                      <a:pt x="172" y="40"/>
                    </a:cubicBezTo>
                    <a:cubicBezTo>
                      <a:pt x="169" y="41"/>
                      <a:pt x="166" y="42"/>
                      <a:pt x="162" y="43"/>
                    </a:cubicBezTo>
                    <a:cubicBezTo>
                      <a:pt x="161" y="43"/>
                      <a:pt x="161" y="44"/>
                      <a:pt x="160" y="44"/>
                    </a:cubicBezTo>
                    <a:cubicBezTo>
                      <a:pt x="156" y="45"/>
                      <a:pt x="153" y="45"/>
                      <a:pt x="150" y="46"/>
                    </a:cubicBezTo>
                    <a:cubicBezTo>
                      <a:pt x="149" y="46"/>
                      <a:pt x="148" y="47"/>
                      <a:pt x="147" y="47"/>
                    </a:cubicBezTo>
                    <a:cubicBezTo>
                      <a:pt x="144" y="47"/>
                      <a:pt x="140" y="48"/>
                      <a:pt x="137" y="48"/>
                    </a:cubicBezTo>
                    <a:cubicBezTo>
                      <a:pt x="136" y="48"/>
                      <a:pt x="135" y="49"/>
                      <a:pt x="134" y="49"/>
                    </a:cubicBezTo>
                    <a:cubicBezTo>
                      <a:pt x="131" y="49"/>
                      <a:pt x="127" y="50"/>
                      <a:pt x="124" y="50"/>
                    </a:cubicBezTo>
                    <a:cubicBezTo>
                      <a:pt x="123" y="50"/>
                      <a:pt x="122" y="50"/>
                      <a:pt x="121" y="50"/>
                    </a:cubicBezTo>
                    <a:cubicBezTo>
                      <a:pt x="118" y="50"/>
                      <a:pt x="115" y="51"/>
                      <a:pt x="111" y="51"/>
                    </a:cubicBezTo>
                    <a:cubicBezTo>
                      <a:pt x="110" y="51"/>
                      <a:pt x="109" y="51"/>
                      <a:pt x="109" y="51"/>
                    </a:cubicBezTo>
                    <a:cubicBezTo>
                      <a:pt x="105" y="51"/>
                      <a:pt x="102" y="51"/>
                      <a:pt x="98" y="51"/>
                    </a:cubicBezTo>
                    <a:cubicBezTo>
                      <a:pt x="98" y="51"/>
                      <a:pt x="97" y="51"/>
                      <a:pt x="97" y="51"/>
                    </a:cubicBezTo>
                    <a:cubicBezTo>
                      <a:pt x="96" y="51"/>
                      <a:pt x="96" y="51"/>
                      <a:pt x="96" y="51"/>
                    </a:cubicBezTo>
                    <a:cubicBezTo>
                      <a:pt x="92" y="51"/>
                      <a:pt x="89" y="51"/>
                      <a:pt x="86" y="51"/>
                    </a:cubicBezTo>
                    <a:cubicBezTo>
                      <a:pt x="85" y="51"/>
                      <a:pt x="84" y="51"/>
                      <a:pt x="83" y="51"/>
                    </a:cubicBezTo>
                    <a:cubicBezTo>
                      <a:pt x="81" y="51"/>
                      <a:pt x="78" y="51"/>
                      <a:pt x="76" y="50"/>
                    </a:cubicBezTo>
                    <a:cubicBezTo>
                      <a:pt x="75" y="50"/>
                      <a:pt x="74" y="50"/>
                      <a:pt x="73" y="50"/>
                    </a:cubicBezTo>
                    <a:cubicBezTo>
                      <a:pt x="72" y="50"/>
                      <a:pt x="71" y="50"/>
                      <a:pt x="70" y="50"/>
                    </a:cubicBezTo>
                    <a:cubicBezTo>
                      <a:pt x="67" y="50"/>
                      <a:pt x="63" y="49"/>
                      <a:pt x="60" y="49"/>
                    </a:cubicBezTo>
                    <a:cubicBezTo>
                      <a:pt x="59" y="49"/>
                      <a:pt x="58" y="49"/>
                      <a:pt x="58" y="48"/>
                    </a:cubicBezTo>
                    <a:cubicBezTo>
                      <a:pt x="55" y="48"/>
                      <a:pt x="53" y="48"/>
                      <a:pt x="51" y="48"/>
                    </a:cubicBezTo>
                    <a:cubicBezTo>
                      <a:pt x="50" y="47"/>
                      <a:pt x="49" y="47"/>
                      <a:pt x="47" y="47"/>
                    </a:cubicBezTo>
                    <a:cubicBezTo>
                      <a:pt x="47" y="47"/>
                      <a:pt x="46" y="47"/>
                      <a:pt x="45" y="46"/>
                    </a:cubicBezTo>
                    <a:cubicBezTo>
                      <a:pt x="41" y="46"/>
                      <a:pt x="38" y="45"/>
                      <a:pt x="35" y="44"/>
                    </a:cubicBezTo>
                    <a:cubicBezTo>
                      <a:pt x="34" y="44"/>
                      <a:pt x="33" y="44"/>
                      <a:pt x="33" y="44"/>
                    </a:cubicBezTo>
                    <a:cubicBezTo>
                      <a:pt x="32" y="43"/>
                      <a:pt x="32" y="43"/>
                      <a:pt x="32" y="43"/>
                    </a:cubicBezTo>
                    <a:cubicBezTo>
                      <a:pt x="31" y="43"/>
                      <a:pt x="29" y="42"/>
                      <a:pt x="28" y="42"/>
                    </a:cubicBezTo>
                    <a:cubicBezTo>
                      <a:pt x="26" y="41"/>
                      <a:pt x="24" y="41"/>
                      <a:pt x="22" y="40"/>
                    </a:cubicBezTo>
                    <a:cubicBezTo>
                      <a:pt x="21" y="40"/>
                      <a:pt x="20" y="39"/>
                      <a:pt x="19" y="39"/>
                    </a:cubicBezTo>
                    <a:cubicBezTo>
                      <a:pt x="16" y="38"/>
                      <a:pt x="13" y="36"/>
                      <a:pt x="10" y="34"/>
                    </a:cubicBezTo>
                    <a:cubicBezTo>
                      <a:pt x="10" y="34"/>
                      <a:pt x="9" y="34"/>
                      <a:pt x="9" y="34"/>
                    </a:cubicBezTo>
                    <a:cubicBezTo>
                      <a:pt x="9" y="33"/>
                      <a:pt x="8" y="33"/>
                      <a:pt x="8" y="33"/>
                    </a:cubicBezTo>
                    <a:cubicBezTo>
                      <a:pt x="7" y="32"/>
                      <a:pt x="7" y="32"/>
                      <a:pt x="6" y="32"/>
                    </a:cubicBezTo>
                    <a:cubicBezTo>
                      <a:pt x="3" y="28"/>
                      <a:pt x="0" y="25"/>
                      <a:pt x="0" y="21"/>
                    </a:cubicBezTo>
                    <a:cubicBezTo>
                      <a:pt x="1" y="21"/>
                      <a:pt x="1" y="21"/>
                      <a:pt x="1" y="21"/>
                    </a:cubicBezTo>
                    <a:cubicBezTo>
                      <a:pt x="1" y="0"/>
                      <a:pt x="1" y="0"/>
                      <a:pt x="1" y="0"/>
                    </a:cubicBezTo>
                    <a:cubicBezTo>
                      <a:pt x="6" y="0"/>
                      <a:pt x="6" y="0"/>
                      <a:pt x="6" y="0"/>
                    </a:cubicBezTo>
                    <a:cubicBezTo>
                      <a:pt x="9" y="0"/>
                      <a:pt x="9" y="0"/>
                      <a:pt x="9" y="0"/>
                    </a:cubicBezTo>
                    <a:cubicBezTo>
                      <a:pt x="19" y="0"/>
                      <a:pt x="19" y="0"/>
                      <a:pt x="19" y="0"/>
                    </a:cubicBezTo>
                    <a:cubicBezTo>
                      <a:pt x="22" y="0"/>
                      <a:pt x="22" y="0"/>
                      <a:pt x="22" y="0"/>
                    </a:cubicBezTo>
                    <a:cubicBezTo>
                      <a:pt x="30" y="0"/>
                      <a:pt x="30" y="0"/>
                      <a:pt x="30" y="0"/>
                    </a:cubicBezTo>
                    <a:cubicBezTo>
                      <a:pt x="32" y="0"/>
                      <a:pt x="32" y="0"/>
                      <a:pt x="32" y="0"/>
                    </a:cubicBezTo>
                    <a:cubicBezTo>
                      <a:pt x="35" y="0"/>
                      <a:pt x="35" y="0"/>
                      <a:pt x="35" y="0"/>
                    </a:cubicBezTo>
                    <a:cubicBezTo>
                      <a:pt x="45" y="0"/>
                      <a:pt x="45" y="0"/>
                      <a:pt x="45" y="0"/>
                    </a:cubicBezTo>
                    <a:cubicBezTo>
                      <a:pt x="47" y="0"/>
                      <a:pt x="47" y="0"/>
                      <a:pt x="47" y="0"/>
                    </a:cubicBezTo>
                    <a:cubicBezTo>
                      <a:pt x="58" y="0"/>
                      <a:pt x="58" y="0"/>
                      <a:pt x="58" y="0"/>
                    </a:cubicBezTo>
                    <a:cubicBezTo>
                      <a:pt x="60" y="0"/>
                      <a:pt x="60" y="0"/>
                      <a:pt x="60" y="0"/>
                    </a:cubicBezTo>
                    <a:cubicBezTo>
                      <a:pt x="70" y="0"/>
                      <a:pt x="70" y="0"/>
                      <a:pt x="70" y="0"/>
                    </a:cubicBezTo>
                    <a:cubicBezTo>
                      <a:pt x="73" y="0"/>
                      <a:pt x="73" y="0"/>
                      <a:pt x="73" y="0"/>
                    </a:cubicBezTo>
                    <a:cubicBezTo>
                      <a:pt x="83" y="0"/>
                      <a:pt x="83" y="0"/>
                      <a:pt x="83" y="0"/>
                    </a:cubicBezTo>
                    <a:cubicBezTo>
                      <a:pt x="86" y="0"/>
                      <a:pt x="86" y="0"/>
                      <a:pt x="86" y="0"/>
                    </a:cubicBezTo>
                    <a:cubicBezTo>
                      <a:pt x="96" y="0"/>
                      <a:pt x="96" y="0"/>
                      <a:pt x="96" y="0"/>
                    </a:cubicBezTo>
                    <a:cubicBezTo>
                      <a:pt x="98" y="0"/>
                      <a:pt x="98" y="0"/>
                      <a:pt x="98" y="0"/>
                    </a:cubicBezTo>
                    <a:cubicBezTo>
                      <a:pt x="109" y="0"/>
                      <a:pt x="109" y="0"/>
                      <a:pt x="109" y="0"/>
                    </a:cubicBezTo>
                    <a:cubicBezTo>
                      <a:pt x="111" y="0"/>
                      <a:pt x="111" y="0"/>
                      <a:pt x="111" y="0"/>
                    </a:cubicBezTo>
                    <a:cubicBezTo>
                      <a:pt x="121" y="0"/>
                      <a:pt x="121" y="0"/>
                      <a:pt x="121" y="0"/>
                    </a:cubicBezTo>
                    <a:cubicBezTo>
                      <a:pt x="124" y="0"/>
                      <a:pt x="124" y="0"/>
                      <a:pt x="124" y="0"/>
                    </a:cubicBezTo>
                    <a:cubicBezTo>
                      <a:pt x="134" y="0"/>
                      <a:pt x="134" y="0"/>
                      <a:pt x="134" y="0"/>
                    </a:cubicBezTo>
                    <a:cubicBezTo>
                      <a:pt x="137" y="0"/>
                      <a:pt x="137" y="0"/>
                      <a:pt x="137" y="0"/>
                    </a:cubicBezTo>
                    <a:cubicBezTo>
                      <a:pt x="147" y="0"/>
                      <a:pt x="147" y="0"/>
                      <a:pt x="147" y="0"/>
                    </a:cubicBezTo>
                    <a:cubicBezTo>
                      <a:pt x="150" y="0"/>
                      <a:pt x="150" y="0"/>
                      <a:pt x="150" y="0"/>
                    </a:cubicBezTo>
                    <a:cubicBezTo>
                      <a:pt x="160" y="0"/>
                      <a:pt x="160" y="0"/>
                      <a:pt x="160" y="0"/>
                    </a:cubicBezTo>
                    <a:cubicBezTo>
                      <a:pt x="162" y="0"/>
                      <a:pt x="162" y="0"/>
                      <a:pt x="162" y="0"/>
                    </a:cubicBezTo>
                    <a:cubicBezTo>
                      <a:pt x="163" y="0"/>
                      <a:pt x="163" y="0"/>
                      <a:pt x="163" y="0"/>
                    </a:cubicBezTo>
                    <a:cubicBezTo>
                      <a:pt x="172" y="0"/>
                      <a:pt x="172" y="0"/>
                      <a:pt x="172" y="0"/>
                    </a:cubicBezTo>
                    <a:cubicBezTo>
                      <a:pt x="175" y="0"/>
                      <a:pt x="175" y="0"/>
                      <a:pt x="175" y="0"/>
                    </a:cubicBezTo>
                    <a:cubicBezTo>
                      <a:pt x="185" y="0"/>
                      <a:pt x="185" y="0"/>
                      <a:pt x="185" y="0"/>
                    </a:cubicBezTo>
                    <a:cubicBezTo>
                      <a:pt x="188" y="0"/>
                      <a:pt x="188" y="0"/>
                      <a:pt x="188" y="0"/>
                    </a:cubicBezTo>
                    <a:cubicBezTo>
                      <a:pt x="193" y="0"/>
                      <a:pt x="193" y="0"/>
                      <a:pt x="193" y="0"/>
                    </a:cubicBezTo>
                    <a:cubicBezTo>
                      <a:pt x="193" y="21"/>
                      <a:pt x="193" y="21"/>
                      <a:pt x="193" y="21"/>
                    </a:cubicBezTo>
                    <a:cubicBezTo>
                      <a:pt x="193" y="21"/>
                      <a:pt x="193" y="21"/>
                      <a:pt x="193"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3" name="Freeform 219"/>
              <p:cNvSpPr/>
              <p:nvPr/>
            </p:nvSpPr>
            <p:spPr bwMode="auto">
              <a:xfrm>
                <a:off x="674" y="3152"/>
                <a:ext cx="7" cy="81"/>
              </a:xfrm>
              <a:custGeom>
                <a:avLst/>
                <a:gdLst>
                  <a:gd name="T0" fmla="*/ 3 w 3"/>
                  <a:gd name="T1" fmla="*/ 0 h 34"/>
                  <a:gd name="T2" fmla="*/ 3 w 3"/>
                  <a:gd name="T3" fmla="*/ 34 h 34"/>
                  <a:gd name="T4" fmla="*/ 2 w 3"/>
                  <a:gd name="T5" fmla="*/ 33 h 34"/>
                  <a:gd name="T6" fmla="*/ 0 w 3"/>
                  <a:gd name="T7" fmla="*/ 32 h 34"/>
                  <a:gd name="T8" fmla="*/ 0 w 3"/>
                  <a:gd name="T9" fmla="*/ 0 h 34"/>
                  <a:gd name="T10" fmla="*/ 3 w 3"/>
                  <a:gd name="T11" fmla="*/ 0 h 34"/>
                </a:gdLst>
                <a:ahLst/>
                <a:cxnLst>
                  <a:cxn ang="0">
                    <a:pos x="T0" y="T1"/>
                  </a:cxn>
                  <a:cxn ang="0">
                    <a:pos x="T2" y="T3"/>
                  </a:cxn>
                  <a:cxn ang="0">
                    <a:pos x="T4" y="T5"/>
                  </a:cxn>
                  <a:cxn ang="0">
                    <a:pos x="T6" y="T7"/>
                  </a:cxn>
                  <a:cxn ang="0">
                    <a:pos x="T8" y="T9"/>
                  </a:cxn>
                  <a:cxn ang="0">
                    <a:pos x="T10" y="T11"/>
                  </a:cxn>
                </a:cxnLst>
                <a:rect l="0" t="0" r="r" b="b"/>
                <a:pathLst>
                  <a:path w="3" h="34">
                    <a:moveTo>
                      <a:pt x="3" y="0"/>
                    </a:moveTo>
                    <a:cubicBezTo>
                      <a:pt x="3" y="34"/>
                      <a:pt x="3" y="34"/>
                      <a:pt x="3" y="34"/>
                    </a:cubicBezTo>
                    <a:cubicBezTo>
                      <a:pt x="3" y="33"/>
                      <a:pt x="2" y="33"/>
                      <a:pt x="2" y="33"/>
                    </a:cubicBezTo>
                    <a:cubicBezTo>
                      <a:pt x="1" y="32"/>
                      <a:pt x="1" y="32"/>
                      <a:pt x="0" y="3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4" name="Freeform 220"/>
              <p:cNvSpPr/>
              <p:nvPr/>
            </p:nvSpPr>
            <p:spPr bwMode="auto">
              <a:xfrm>
                <a:off x="705" y="3152"/>
                <a:ext cx="7" cy="95"/>
              </a:xfrm>
              <a:custGeom>
                <a:avLst/>
                <a:gdLst>
                  <a:gd name="T0" fmla="*/ 3 w 3"/>
                  <a:gd name="T1" fmla="*/ 0 h 40"/>
                  <a:gd name="T2" fmla="*/ 3 w 3"/>
                  <a:gd name="T3" fmla="*/ 40 h 40"/>
                  <a:gd name="T4" fmla="*/ 0 w 3"/>
                  <a:gd name="T5" fmla="*/ 39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40"/>
                      <a:pt x="3" y="40"/>
                      <a:pt x="3" y="40"/>
                    </a:cubicBezTo>
                    <a:cubicBezTo>
                      <a:pt x="2" y="40"/>
                      <a:pt x="1" y="39"/>
                      <a:pt x="0" y="3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5" name="Freeform 221"/>
              <p:cNvSpPr/>
              <p:nvPr/>
            </p:nvSpPr>
            <p:spPr bwMode="auto">
              <a:xfrm>
                <a:off x="736" y="3152"/>
                <a:ext cx="7" cy="104"/>
              </a:xfrm>
              <a:custGeom>
                <a:avLst/>
                <a:gdLst>
                  <a:gd name="T0" fmla="*/ 3 w 3"/>
                  <a:gd name="T1" fmla="*/ 0 h 44"/>
                  <a:gd name="T2" fmla="*/ 3 w 3"/>
                  <a:gd name="T3" fmla="*/ 44 h 44"/>
                  <a:gd name="T4" fmla="*/ 1 w 3"/>
                  <a:gd name="T5" fmla="*/ 44 h 44"/>
                  <a:gd name="T6" fmla="*/ 0 w 3"/>
                  <a:gd name="T7" fmla="*/ 43 h 44"/>
                  <a:gd name="T8" fmla="*/ 0 w 3"/>
                  <a:gd name="T9" fmla="*/ 0 h 44"/>
                  <a:gd name="T10" fmla="*/ 3 w 3"/>
                  <a:gd name="T11" fmla="*/ 0 h 44"/>
                </a:gdLst>
                <a:ahLst/>
                <a:cxnLst>
                  <a:cxn ang="0">
                    <a:pos x="T0" y="T1"/>
                  </a:cxn>
                  <a:cxn ang="0">
                    <a:pos x="T2" y="T3"/>
                  </a:cxn>
                  <a:cxn ang="0">
                    <a:pos x="T4" y="T5"/>
                  </a:cxn>
                  <a:cxn ang="0">
                    <a:pos x="T6" y="T7"/>
                  </a:cxn>
                  <a:cxn ang="0">
                    <a:pos x="T8" y="T9"/>
                  </a:cxn>
                  <a:cxn ang="0">
                    <a:pos x="T10" y="T11"/>
                  </a:cxn>
                </a:cxnLst>
                <a:rect l="0" t="0" r="r" b="b"/>
                <a:pathLst>
                  <a:path w="3" h="44">
                    <a:moveTo>
                      <a:pt x="3" y="0"/>
                    </a:moveTo>
                    <a:cubicBezTo>
                      <a:pt x="3" y="44"/>
                      <a:pt x="3" y="44"/>
                      <a:pt x="3" y="44"/>
                    </a:cubicBezTo>
                    <a:cubicBezTo>
                      <a:pt x="2" y="44"/>
                      <a:pt x="1" y="44"/>
                      <a:pt x="1" y="44"/>
                    </a:cubicBezTo>
                    <a:cubicBezTo>
                      <a:pt x="0" y="43"/>
                      <a:pt x="0"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6" name="Freeform 222"/>
              <p:cNvSpPr/>
              <p:nvPr/>
            </p:nvSpPr>
            <p:spPr bwMode="auto">
              <a:xfrm>
                <a:off x="766" y="3152"/>
                <a:ext cx="5" cy="111"/>
              </a:xfrm>
              <a:custGeom>
                <a:avLst/>
                <a:gdLst>
                  <a:gd name="T0" fmla="*/ 2 w 2"/>
                  <a:gd name="T1" fmla="*/ 0 h 47"/>
                  <a:gd name="T2" fmla="*/ 2 w 2"/>
                  <a:gd name="T3" fmla="*/ 47 h 47"/>
                  <a:gd name="T4" fmla="*/ 0 w 2"/>
                  <a:gd name="T5" fmla="*/ 46 h 47"/>
                  <a:gd name="T6" fmla="*/ 0 w 2"/>
                  <a:gd name="T7" fmla="*/ 0 h 47"/>
                  <a:gd name="T8" fmla="*/ 2 w 2"/>
                  <a:gd name="T9" fmla="*/ 0 h 47"/>
                </a:gdLst>
                <a:ahLst/>
                <a:cxnLst>
                  <a:cxn ang="0">
                    <a:pos x="T0" y="T1"/>
                  </a:cxn>
                  <a:cxn ang="0">
                    <a:pos x="T2" y="T3"/>
                  </a:cxn>
                  <a:cxn ang="0">
                    <a:pos x="T4" y="T5"/>
                  </a:cxn>
                  <a:cxn ang="0">
                    <a:pos x="T6" y="T7"/>
                  </a:cxn>
                  <a:cxn ang="0">
                    <a:pos x="T8" y="T9"/>
                  </a:cxn>
                </a:cxnLst>
                <a:rect l="0" t="0" r="r" b="b"/>
                <a:pathLst>
                  <a:path w="2" h="47">
                    <a:moveTo>
                      <a:pt x="2" y="0"/>
                    </a:moveTo>
                    <a:cubicBezTo>
                      <a:pt x="2" y="47"/>
                      <a:pt x="2" y="47"/>
                      <a:pt x="2" y="47"/>
                    </a:cubicBezTo>
                    <a:cubicBezTo>
                      <a:pt x="2" y="47"/>
                      <a:pt x="1" y="47"/>
                      <a:pt x="0" y="46"/>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7" name="Freeform 223"/>
              <p:cNvSpPr/>
              <p:nvPr/>
            </p:nvSpPr>
            <p:spPr bwMode="auto">
              <a:xfrm>
                <a:off x="797" y="3152"/>
                <a:ext cx="5" cy="116"/>
              </a:xfrm>
              <a:custGeom>
                <a:avLst/>
                <a:gdLst>
                  <a:gd name="T0" fmla="*/ 2 w 2"/>
                  <a:gd name="T1" fmla="*/ 0 h 49"/>
                  <a:gd name="T2" fmla="*/ 2 w 2"/>
                  <a:gd name="T3" fmla="*/ 49 h 49"/>
                  <a:gd name="T4" fmla="*/ 0 w 2"/>
                  <a:gd name="T5" fmla="*/ 48 h 49"/>
                  <a:gd name="T6" fmla="*/ 0 w 2"/>
                  <a:gd name="T7" fmla="*/ 0 h 49"/>
                  <a:gd name="T8" fmla="*/ 2 w 2"/>
                  <a:gd name="T9" fmla="*/ 0 h 49"/>
                </a:gdLst>
                <a:ahLst/>
                <a:cxnLst>
                  <a:cxn ang="0">
                    <a:pos x="T0" y="T1"/>
                  </a:cxn>
                  <a:cxn ang="0">
                    <a:pos x="T2" y="T3"/>
                  </a:cxn>
                  <a:cxn ang="0">
                    <a:pos x="T4" y="T5"/>
                  </a:cxn>
                  <a:cxn ang="0">
                    <a:pos x="T6" y="T7"/>
                  </a:cxn>
                  <a:cxn ang="0">
                    <a:pos x="T8" y="T9"/>
                  </a:cxn>
                </a:cxnLst>
                <a:rect l="0" t="0" r="r" b="b"/>
                <a:pathLst>
                  <a:path w="2" h="49">
                    <a:moveTo>
                      <a:pt x="2" y="0"/>
                    </a:moveTo>
                    <a:cubicBezTo>
                      <a:pt x="2" y="49"/>
                      <a:pt x="2" y="49"/>
                      <a:pt x="2" y="49"/>
                    </a:cubicBezTo>
                    <a:cubicBezTo>
                      <a:pt x="1" y="49"/>
                      <a:pt x="0" y="49"/>
                      <a:pt x="0" y="48"/>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8" name="Freeform 224"/>
              <p:cNvSpPr/>
              <p:nvPr/>
            </p:nvSpPr>
            <p:spPr bwMode="auto">
              <a:xfrm>
                <a:off x="826" y="3152"/>
                <a:ext cx="7" cy="119"/>
              </a:xfrm>
              <a:custGeom>
                <a:avLst/>
                <a:gdLst>
                  <a:gd name="T0" fmla="*/ 3 w 3"/>
                  <a:gd name="T1" fmla="*/ 0 h 50"/>
                  <a:gd name="T2" fmla="*/ 3 w 3"/>
                  <a:gd name="T3" fmla="*/ 50 h 50"/>
                  <a:gd name="T4" fmla="*/ 0 w 3"/>
                  <a:gd name="T5" fmla="*/ 50 h 50"/>
                  <a:gd name="T6" fmla="*/ 0 w 3"/>
                  <a:gd name="T7" fmla="*/ 0 h 50"/>
                  <a:gd name="T8" fmla="*/ 3 w 3"/>
                  <a:gd name="T9" fmla="*/ 0 h 50"/>
                </a:gdLst>
                <a:ahLst/>
                <a:cxnLst>
                  <a:cxn ang="0">
                    <a:pos x="T0" y="T1"/>
                  </a:cxn>
                  <a:cxn ang="0">
                    <a:pos x="T2" y="T3"/>
                  </a:cxn>
                  <a:cxn ang="0">
                    <a:pos x="T4" y="T5"/>
                  </a:cxn>
                  <a:cxn ang="0">
                    <a:pos x="T6" y="T7"/>
                  </a:cxn>
                  <a:cxn ang="0">
                    <a:pos x="T8" y="T9"/>
                  </a:cxn>
                </a:cxnLst>
                <a:rect l="0" t="0" r="r" b="b"/>
                <a:pathLst>
                  <a:path w="3" h="50">
                    <a:moveTo>
                      <a:pt x="3" y="0"/>
                    </a:moveTo>
                    <a:cubicBezTo>
                      <a:pt x="3" y="50"/>
                      <a:pt x="3" y="50"/>
                      <a:pt x="3" y="50"/>
                    </a:cubicBezTo>
                    <a:cubicBezTo>
                      <a:pt x="2" y="50"/>
                      <a:pt x="1" y="50"/>
                      <a:pt x="0" y="5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29" name="Freeform 225"/>
              <p:cNvSpPr/>
              <p:nvPr/>
            </p:nvSpPr>
            <p:spPr bwMode="auto">
              <a:xfrm>
                <a:off x="856" y="3152"/>
                <a:ext cx="7" cy="121"/>
              </a:xfrm>
              <a:custGeom>
                <a:avLst/>
                <a:gdLst>
                  <a:gd name="T0" fmla="*/ 3 w 3"/>
                  <a:gd name="T1" fmla="*/ 0 h 51"/>
                  <a:gd name="T2" fmla="*/ 3 w 3"/>
                  <a:gd name="T3" fmla="*/ 51 h 51"/>
                  <a:gd name="T4" fmla="*/ 0 w 3"/>
                  <a:gd name="T5" fmla="*/ 51 h 51"/>
                  <a:gd name="T6" fmla="*/ 0 w 3"/>
                  <a:gd name="T7" fmla="*/ 0 h 51"/>
                  <a:gd name="T8" fmla="*/ 3 w 3"/>
                  <a:gd name="T9" fmla="*/ 0 h 51"/>
                </a:gdLst>
                <a:ahLst/>
                <a:cxnLst>
                  <a:cxn ang="0">
                    <a:pos x="T0" y="T1"/>
                  </a:cxn>
                  <a:cxn ang="0">
                    <a:pos x="T2" y="T3"/>
                  </a:cxn>
                  <a:cxn ang="0">
                    <a:pos x="T4" y="T5"/>
                  </a:cxn>
                  <a:cxn ang="0">
                    <a:pos x="T6" y="T7"/>
                  </a:cxn>
                  <a:cxn ang="0">
                    <a:pos x="T8" y="T9"/>
                  </a:cxn>
                </a:cxnLst>
                <a:rect l="0" t="0" r="r" b="b"/>
                <a:pathLst>
                  <a:path w="3" h="51">
                    <a:moveTo>
                      <a:pt x="3" y="0"/>
                    </a:moveTo>
                    <a:cubicBezTo>
                      <a:pt x="3" y="51"/>
                      <a:pt x="3" y="51"/>
                      <a:pt x="3" y="51"/>
                    </a:cubicBezTo>
                    <a:cubicBezTo>
                      <a:pt x="2" y="51"/>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0" name="Freeform 226"/>
              <p:cNvSpPr/>
              <p:nvPr/>
            </p:nvSpPr>
            <p:spPr bwMode="auto">
              <a:xfrm>
                <a:off x="887" y="3152"/>
                <a:ext cx="5" cy="121"/>
              </a:xfrm>
              <a:custGeom>
                <a:avLst/>
                <a:gdLst>
                  <a:gd name="T0" fmla="*/ 2 w 2"/>
                  <a:gd name="T1" fmla="*/ 0 h 51"/>
                  <a:gd name="T2" fmla="*/ 2 w 2"/>
                  <a:gd name="T3" fmla="*/ 51 h 51"/>
                  <a:gd name="T4" fmla="*/ 1 w 2"/>
                  <a:gd name="T5" fmla="*/ 51 h 51"/>
                  <a:gd name="T6" fmla="*/ 0 w 2"/>
                  <a:gd name="T7" fmla="*/ 51 h 51"/>
                  <a:gd name="T8" fmla="*/ 0 w 2"/>
                  <a:gd name="T9" fmla="*/ 0 h 51"/>
                  <a:gd name="T10" fmla="*/ 2 w 2"/>
                  <a:gd name="T11" fmla="*/ 0 h 51"/>
                </a:gdLst>
                <a:ahLst/>
                <a:cxnLst>
                  <a:cxn ang="0">
                    <a:pos x="T0" y="T1"/>
                  </a:cxn>
                  <a:cxn ang="0">
                    <a:pos x="T2" y="T3"/>
                  </a:cxn>
                  <a:cxn ang="0">
                    <a:pos x="T4" y="T5"/>
                  </a:cxn>
                  <a:cxn ang="0">
                    <a:pos x="T6" y="T7"/>
                  </a:cxn>
                  <a:cxn ang="0">
                    <a:pos x="T8" y="T9"/>
                  </a:cxn>
                  <a:cxn ang="0">
                    <a:pos x="T10" y="T11"/>
                  </a:cxn>
                </a:cxnLst>
                <a:rect l="0" t="0" r="r" b="b"/>
                <a:pathLst>
                  <a:path w="2" h="51">
                    <a:moveTo>
                      <a:pt x="2" y="0"/>
                    </a:moveTo>
                    <a:cubicBezTo>
                      <a:pt x="2" y="51"/>
                      <a:pt x="2" y="51"/>
                      <a:pt x="2" y="51"/>
                    </a:cubicBezTo>
                    <a:cubicBezTo>
                      <a:pt x="2" y="51"/>
                      <a:pt x="1" y="51"/>
                      <a:pt x="1" y="51"/>
                    </a:cubicBezTo>
                    <a:cubicBezTo>
                      <a:pt x="0" y="51"/>
                      <a:pt x="0" y="51"/>
                      <a:pt x="0" y="51"/>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31" name="Freeform 227"/>
              <p:cNvSpPr/>
              <p:nvPr/>
            </p:nvSpPr>
            <p:spPr bwMode="auto">
              <a:xfrm>
                <a:off x="918" y="3152"/>
                <a:ext cx="5" cy="121"/>
              </a:xfrm>
              <a:custGeom>
                <a:avLst/>
                <a:gdLst>
                  <a:gd name="T0" fmla="*/ 2 w 2"/>
                  <a:gd name="T1" fmla="*/ 0 h 51"/>
                  <a:gd name="T2" fmla="*/ 2 w 2"/>
                  <a:gd name="T3" fmla="*/ 51 h 51"/>
                  <a:gd name="T4" fmla="*/ 0 w 2"/>
                  <a:gd name="T5" fmla="*/ 51 h 51"/>
                  <a:gd name="T6" fmla="*/ 0 w 2"/>
                  <a:gd name="T7" fmla="*/ 0 h 51"/>
                  <a:gd name="T8" fmla="*/ 2 w 2"/>
                  <a:gd name="T9" fmla="*/ 0 h 51"/>
                </a:gdLst>
                <a:ahLst/>
                <a:cxnLst>
                  <a:cxn ang="0">
                    <a:pos x="T0" y="T1"/>
                  </a:cxn>
                  <a:cxn ang="0">
                    <a:pos x="T2" y="T3"/>
                  </a:cxn>
                  <a:cxn ang="0">
                    <a:pos x="T4" y="T5"/>
                  </a:cxn>
                  <a:cxn ang="0">
                    <a:pos x="T6" y="T7"/>
                  </a:cxn>
                  <a:cxn ang="0">
                    <a:pos x="T8" y="T9"/>
                  </a:cxn>
                </a:cxnLst>
                <a:rect l="0" t="0" r="r" b="b"/>
                <a:pathLst>
                  <a:path w="2" h="51">
                    <a:moveTo>
                      <a:pt x="2" y="0"/>
                    </a:moveTo>
                    <a:cubicBezTo>
                      <a:pt x="2" y="51"/>
                      <a:pt x="2" y="51"/>
                      <a:pt x="2" y="51"/>
                    </a:cubicBezTo>
                    <a:cubicBezTo>
                      <a:pt x="1" y="51"/>
                      <a:pt x="0" y="51"/>
                      <a:pt x="0" y="51"/>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80" name="Freeform 228"/>
              <p:cNvSpPr/>
              <p:nvPr/>
            </p:nvSpPr>
            <p:spPr bwMode="auto">
              <a:xfrm>
                <a:off x="946" y="3152"/>
                <a:ext cx="7" cy="119"/>
              </a:xfrm>
              <a:custGeom>
                <a:avLst/>
                <a:gdLst>
                  <a:gd name="T0" fmla="*/ 3 w 3"/>
                  <a:gd name="T1" fmla="*/ 0 h 50"/>
                  <a:gd name="T2" fmla="*/ 3 w 3"/>
                  <a:gd name="T3" fmla="*/ 50 h 50"/>
                  <a:gd name="T4" fmla="*/ 0 w 3"/>
                  <a:gd name="T5" fmla="*/ 50 h 50"/>
                  <a:gd name="T6" fmla="*/ 0 w 3"/>
                  <a:gd name="T7" fmla="*/ 0 h 50"/>
                  <a:gd name="T8" fmla="*/ 3 w 3"/>
                  <a:gd name="T9" fmla="*/ 0 h 50"/>
                </a:gdLst>
                <a:ahLst/>
                <a:cxnLst>
                  <a:cxn ang="0">
                    <a:pos x="T0" y="T1"/>
                  </a:cxn>
                  <a:cxn ang="0">
                    <a:pos x="T2" y="T3"/>
                  </a:cxn>
                  <a:cxn ang="0">
                    <a:pos x="T4" y="T5"/>
                  </a:cxn>
                  <a:cxn ang="0">
                    <a:pos x="T6" y="T7"/>
                  </a:cxn>
                  <a:cxn ang="0">
                    <a:pos x="T8" y="T9"/>
                  </a:cxn>
                </a:cxnLst>
                <a:rect l="0" t="0" r="r" b="b"/>
                <a:pathLst>
                  <a:path w="3" h="50">
                    <a:moveTo>
                      <a:pt x="3" y="0"/>
                    </a:moveTo>
                    <a:cubicBezTo>
                      <a:pt x="3" y="50"/>
                      <a:pt x="3" y="50"/>
                      <a:pt x="3" y="50"/>
                    </a:cubicBezTo>
                    <a:cubicBezTo>
                      <a:pt x="2" y="50"/>
                      <a:pt x="1" y="50"/>
                      <a:pt x="0" y="5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81" name="Freeform 229"/>
              <p:cNvSpPr/>
              <p:nvPr/>
            </p:nvSpPr>
            <p:spPr bwMode="auto">
              <a:xfrm>
                <a:off x="977" y="3152"/>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8"/>
                      <a:pt x="1" y="49"/>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82" name="Freeform 230"/>
              <p:cNvSpPr/>
              <p:nvPr/>
            </p:nvSpPr>
            <p:spPr bwMode="auto">
              <a:xfrm>
                <a:off x="1008" y="3152"/>
                <a:ext cx="7" cy="111"/>
              </a:xfrm>
              <a:custGeom>
                <a:avLst/>
                <a:gdLst>
                  <a:gd name="T0" fmla="*/ 3 w 3"/>
                  <a:gd name="T1" fmla="*/ 0 h 47"/>
                  <a:gd name="T2" fmla="*/ 3 w 3"/>
                  <a:gd name="T3" fmla="*/ 46 h 47"/>
                  <a:gd name="T4" fmla="*/ 0 w 3"/>
                  <a:gd name="T5" fmla="*/ 47 h 47"/>
                  <a:gd name="T6" fmla="*/ 0 w 3"/>
                  <a:gd name="T7" fmla="*/ 0 h 47"/>
                  <a:gd name="T8" fmla="*/ 3 w 3"/>
                  <a:gd name="T9" fmla="*/ 0 h 47"/>
                </a:gdLst>
                <a:ahLst/>
                <a:cxnLst>
                  <a:cxn ang="0">
                    <a:pos x="T0" y="T1"/>
                  </a:cxn>
                  <a:cxn ang="0">
                    <a:pos x="T2" y="T3"/>
                  </a:cxn>
                  <a:cxn ang="0">
                    <a:pos x="T4" y="T5"/>
                  </a:cxn>
                  <a:cxn ang="0">
                    <a:pos x="T6" y="T7"/>
                  </a:cxn>
                  <a:cxn ang="0">
                    <a:pos x="T8" y="T9"/>
                  </a:cxn>
                </a:cxnLst>
                <a:rect l="0" t="0" r="r" b="b"/>
                <a:pathLst>
                  <a:path w="3" h="47">
                    <a:moveTo>
                      <a:pt x="3" y="0"/>
                    </a:moveTo>
                    <a:cubicBezTo>
                      <a:pt x="3" y="46"/>
                      <a:pt x="3" y="46"/>
                      <a:pt x="3" y="46"/>
                    </a:cubicBezTo>
                    <a:cubicBezTo>
                      <a:pt x="2" y="46"/>
                      <a:pt x="1" y="47"/>
                      <a:pt x="0" y="4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83" name="Freeform 231"/>
              <p:cNvSpPr/>
              <p:nvPr/>
            </p:nvSpPr>
            <p:spPr bwMode="auto">
              <a:xfrm>
                <a:off x="1039" y="3152"/>
                <a:ext cx="4" cy="104"/>
              </a:xfrm>
              <a:custGeom>
                <a:avLst/>
                <a:gdLst>
                  <a:gd name="T0" fmla="*/ 2 w 2"/>
                  <a:gd name="T1" fmla="*/ 0 h 44"/>
                  <a:gd name="T2" fmla="*/ 2 w 2"/>
                  <a:gd name="T3" fmla="*/ 43 h 44"/>
                  <a:gd name="T4" fmla="*/ 0 w 2"/>
                  <a:gd name="T5" fmla="*/ 44 h 44"/>
                  <a:gd name="T6" fmla="*/ 0 w 2"/>
                  <a:gd name="T7" fmla="*/ 0 h 44"/>
                  <a:gd name="T8" fmla="*/ 2 w 2"/>
                  <a:gd name="T9" fmla="*/ 0 h 44"/>
                </a:gdLst>
                <a:ahLst/>
                <a:cxnLst>
                  <a:cxn ang="0">
                    <a:pos x="T0" y="T1"/>
                  </a:cxn>
                  <a:cxn ang="0">
                    <a:pos x="T2" y="T3"/>
                  </a:cxn>
                  <a:cxn ang="0">
                    <a:pos x="T4" y="T5"/>
                  </a:cxn>
                  <a:cxn ang="0">
                    <a:pos x="T6" y="T7"/>
                  </a:cxn>
                  <a:cxn ang="0">
                    <a:pos x="T8" y="T9"/>
                  </a:cxn>
                </a:cxnLst>
                <a:rect l="0" t="0" r="r" b="b"/>
                <a:pathLst>
                  <a:path w="2" h="44">
                    <a:moveTo>
                      <a:pt x="2" y="0"/>
                    </a:moveTo>
                    <a:cubicBezTo>
                      <a:pt x="2" y="43"/>
                      <a:pt x="2" y="43"/>
                      <a:pt x="2" y="43"/>
                    </a:cubicBezTo>
                    <a:cubicBezTo>
                      <a:pt x="1" y="43"/>
                      <a:pt x="1" y="44"/>
                      <a:pt x="0" y="44"/>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84" name="Freeform 232"/>
              <p:cNvSpPr/>
              <p:nvPr/>
            </p:nvSpPr>
            <p:spPr bwMode="auto">
              <a:xfrm>
                <a:off x="1067" y="3152"/>
                <a:ext cx="7" cy="95"/>
              </a:xfrm>
              <a:custGeom>
                <a:avLst/>
                <a:gdLst>
                  <a:gd name="T0" fmla="*/ 3 w 3"/>
                  <a:gd name="T1" fmla="*/ 0 h 40"/>
                  <a:gd name="T2" fmla="*/ 3 w 3"/>
                  <a:gd name="T3" fmla="*/ 39 h 40"/>
                  <a:gd name="T4" fmla="*/ 0 w 3"/>
                  <a:gd name="T5" fmla="*/ 40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39"/>
                      <a:pt x="3" y="39"/>
                      <a:pt x="3" y="39"/>
                    </a:cubicBezTo>
                    <a:cubicBezTo>
                      <a:pt x="2" y="39"/>
                      <a:pt x="1" y="39"/>
                      <a:pt x="0" y="4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85" name="Freeform 233"/>
              <p:cNvSpPr/>
              <p:nvPr/>
            </p:nvSpPr>
            <p:spPr bwMode="auto">
              <a:xfrm>
                <a:off x="1098" y="3152"/>
                <a:ext cx="7" cy="78"/>
              </a:xfrm>
              <a:custGeom>
                <a:avLst/>
                <a:gdLst>
                  <a:gd name="T0" fmla="*/ 3 w 3"/>
                  <a:gd name="T1" fmla="*/ 0 h 33"/>
                  <a:gd name="T2" fmla="*/ 3 w 3"/>
                  <a:gd name="T3" fmla="*/ 31 h 33"/>
                  <a:gd name="T4" fmla="*/ 0 w 3"/>
                  <a:gd name="T5" fmla="*/ 33 h 33"/>
                  <a:gd name="T6" fmla="*/ 0 w 3"/>
                  <a:gd name="T7" fmla="*/ 0 h 33"/>
                  <a:gd name="T8" fmla="*/ 3 w 3"/>
                  <a:gd name="T9" fmla="*/ 0 h 33"/>
                </a:gdLst>
                <a:ahLst/>
                <a:cxnLst>
                  <a:cxn ang="0">
                    <a:pos x="T0" y="T1"/>
                  </a:cxn>
                  <a:cxn ang="0">
                    <a:pos x="T2" y="T3"/>
                  </a:cxn>
                  <a:cxn ang="0">
                    <a:pos x="T4" y="T5"/>
                  </a:cxn>
                  <a:cxn ang="0">
                    <a:pos x="T6" y="T7"/>
                  </a:cxn>
                  <a:cxn ang="0">
                    <a:pos x="T8" y="T9"/>
                  </a:cxn>
                </a:cxnLst>
                <a:rect l="0" t="0" r="r" b="b"/>
                <a:pathLst>
                  <a:path w="3" h="33">
                    <a:moveTo>
                      <a:pt x="3" y="0"/>
                    </a:moveTo>
                    <a:cubicBezTo>
                      <a:pt x="3" y="31"/>
                      <a:pt x="3" y="31"/>
                      <a:pt x="3" y="31"/>
                    </a:cubicBezTo>
                    <a:cubicBezTo>
                      <a:pt x="2" y="32"/>
                      <a:pt x="1" y="32"/>
                      <a:pt x="0" y="33"/>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86" name="Freeform 234"/>
              <p:cNvSpPr/>
              <p:nvPr/>
            </p:nvSpPr>
            <p:spPr bwMode="auto">
              <a:xfrm>
                <a:off x="662" y="3088"/>
                <a:ext cx="455" cy="128"/>
              </a:xfrm>
              <a:custGeom>
                <a:avLst/>
                <a:gdLst>
                  <a:gd name="T0" fmla="*/ 192 w 192"/>
                  <a:gd name="T1" fmla="*/ 27 h 54"/>
                  <a:gd name="T2" fmla="*/ 96 w 192"/>
                  <a:gd name="T3" fmla="*/ 54 h 54"/>
                  <a:gd name="T4" fmla="*/ 75 w 192"/>
                  <a:gd name="T5" fmla="*/ 54 h 54"/>
                  <a:gd name="T6" fmla="*/ 50 w 192"/>
                  <a:gd name="T7" fmla="*/ 51 h 54"/>
                  <a:gd name="T8" fmla="*/ 32 w 192"/>
                  <a:gd name="T9" fmla="*/ 47 h 54"/>
                  <a:gd name="T10" fmla="*/ 27 w 192"/>
                  <a:gd name="T11" fmla="*/ 46 h 54"/>
                  <a:gd name="T12" fmla="*/ 9 w 192"/>
                  <a:gd name="T13" fmla="*/ 39 h 54"/>
                  <a:gd name="T14" fmla="*/ 7 w 192"/>
                  <a:gd name="T15" fmla="*/ 37 h 54"/>
                  <a:gd name="T16" fmla="*/ 0 w 192"/>
                  <a:gd name="T17" fmla="*/ 27 h 54"/>
                  <a:gd name="T18" fmla="*/ 0 w 192"/>
                  <a:gd name="T19" fmla="*/ 26 h 54"/>
                  <a:gd name="T20" fmla="*/ 96 w 192"/>
                  <a:gd name="T21" fmla="*/ 0 h 54"/>
                  <a:gd name="T22" fmla="*/ 132 w 192"/>
                  <a:gd name="T23" fmla="*/ 2 h 54"/>
                  <a:gd name="T24" fmla="*/ 138 w 192"/>
                  <a:gd name="T25" fmla="*/ 2 h 54"/>
                  <a:gd name="T26" fmla="*/ 163 w 192"/>
                  <a:gd name="T27" fmla="*/ 7 h 54"/>
                  <a:gd name="T28" fmla="*/ 167 w 192"/>
                  <a:gd name="T29" fmla="*/ 9 h 54"/>
                  <a:gd name="T30" fmla="*/ 181 w 192"/>
                  <a:gd name="T31" fmla="*/ 14 h 54"/>
                  <a:gd name="T32" fmla="*/ 189 w 192"/>
                  <a:gd name="T33" fmla="*/ 21 h 54"/>
                  <a:gd name="T34" fmla="*/ 192 w 192"/>
                  <a:gd name="T35" fmla="*/ 26 h 54"/>
                  <a:gd name="T36" fmla="*/ 192 w 192"/>
                  <a:gd name="T37"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54">
                    <a:moveTo>
                      <a:pt x="192" y="27"/>
                    </a:moveTo>
                    <a:cubicBezTo>
                      <a:pt x="192" y="42"/>
                      <a:pt x="149" y="54"/>
                      <a:pt x="96" y="54"/>
                    </a:cubicBezTo>
                    <a:cubicBezTo>
                      <a:pt x="88" y="54"/>
                      <a:pt x="81" y="54"/>
                      <a:pt x="75" y="54"/>
                    </a:cubicBezTo>
                    <a:cubicBezTo>
                      <a:pt x="66" y="53"/>
                      <a:pt x="58" y="52"/>
                      <a:pt x="50" y="51"/>
                    </a:cubicBezTo>
                    <a:cubicBezTo>
                      <a:pt x="44" y="50"/>
                      <a:pt x="37" y="49"/>
                      <a:pt x="32" y="47"/>
                    </a:cubicBezTo>
                    <a:cubicBezTo>
                      <a:pt x="30" y="47"/>
                      <a:pt x="28" y="47"/>
                      <a:pt x="27" y="46"/>
                    </a:cubicBezTo>
                    <a:cubicBezTo>
                      <a:pt x="20" y="44"/>
                      <a:pt x="14" y="42"/>
                      <a:pt x="9" y="39"/>
                    </a:cubicBezTo>
                    <a:cubicBezTo>
                      <a:pt x="8" y="39"/>
                      <a:pt x="8" y="38"/>
                      <a:pt x="7" y="37"/>
                    </a:cubicBezTo>
                    <a:cubicBezTo>
                      <a:pt x="2" y="34"/>
                      <a:pt x="0" y="31"/>
                      <a:pt x="0" y="27"/>
                    </a:cubicBezTo>
                    <a:cubicBezTo>
                      <a:pt x="0" y="26"/>
                      <a:pt x="0" y="26"/>
                      <a:pt x="0" y="26"/>
                    </a:cubicBezTo>
                    <a:cubicBezTo>
                      <a:pt x="1" y="11"/>
                      <a:pt x="44" y="0"/>
                      <a:pt x="96" y="0"/>
                    </a:cubicBezTo>
                    <a:cubicBezTo>
                      <a:pt x="108" y="0"/>
                      <a:pt x="121" y="0"/>
                      <a:pt x="132" y="2"/>
                    </a:cubicBezTo>
                    <a:cubicBezTo>
                      <a:pt x="134" y="2"/>
                      <a:pt x="136" y="2"/>
                      <a:pt x="138" y="2"/>
                    </a:cubicBezTo>
                    <a:cubicBezTo>
                      <a:pt x="147" y="4"/>
                      <a:pt x="155" y="5"/>
                      <a:pt x="163" y="7"/>
                    </a:cubicBezTo>
                    <a:cubicBezTo>
                      <a:pt x="164" y="8"/>
                      <a:pt x="166" y="8"/>
                      <a:pt x="167" y="9"/>
                    </a:cubicBezTo>
                    <a:cubicBezTo>
                      <a:pt x="172" y="10"/>
                      <a:pt x="177" y="12"/>
                      <a:pt x="181" y="14"/>
                    </a:cubicBezTo>
                    <a:cubicBezTo>
                      <a:pt x="185" y="16"/>
                      <a:pt x="187" y="18"/>
                      <a:pt x="189" y="21"/>
                    </a:cubicBezTo>
                    <a:cubicBezTo>
                      <a:pt x="191" y="22"/>
                      <a:pt x="192" y="24"/>
                      <a:pt x="192" y="26"/>
                    </a:cubicBezTo>
                    <a:cubicBezTo>
                      <a:pt x="192" y="27"/>
                      <a:pt x="192" y="27"/>
                      <a:pt x="192" y="27"/>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87" name="Rectangle 235"/>
              <p:cNvSpPr>
                <a:spLocks noChangeArrowheads="1"/>
              </p:cNvSpPr>
              <p:nvPr/>
            </p:nvSpPr>
            <p:spPr bwMode="auto">
              <a:xfrm>
                <a:off x="781" y="3131"/>
                <a:ext cx="329" cy="85"/>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88" name="Freeform 236"/>
              <p:cNvSpPr/>
              <p:nvPr/>
            </p:nvSpPr>
            <p:spPr bwMode="auto">
              <a:xfrm>
                <a:off x="679" y="3173"/>
                <a:ext cx="21" cy="8"/>
              </a:xfrm>
              <a:custGeom>
                <a:avLst/>
                <a:gdLst>
                  <a:gd name="T0" fmla="*/ 6 w 9"/>
                  <a:gd name="T1" fmla="*/ 0 h 3"/>
                  <a:gd name="T2" fmla="*/ 0 w 9"/>
                  <a:gd name="T3" fmla="*/ 1 h 3"/>
                  <a:gd name="T4" fmla="*/ 2 w 9"/>
                  <a:gd name="T5" fmla="*/ 3 h 3"/>
                  <a:gd name="T6" fmla="*/ 9 w 9"/>
                  <a:gd name="T7" fmla="*/ 1 h 3"/>
                  <a:gd name="T8" fmla="*/ 9 w 9"/>
                  <a:gd name="T9" fmla="*/ 1 h 3"/>
                  <a:gd name="T10" fmla="*/ 6 w 9"/>
                  <a:gd name="T11" fmla="*/ 0 h 3"/>
                  <a:gd name="T12" fmla="*/ 6 w 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6" y="0"/>
                    </a:moveTo>
                    <a:cubicBezTo>
                      <a:pt x="0" y="1"/>
                      <a:pt x="0" y="1"/>
                      <a:pt x="0" y="1"/>
                    </a:cubicBezTo>
                    <a:cubicBezTo>
                      <a:pt x="1" y="2"/>
                      <a:pt x="1" y="3"/>
                      <a:pt x="2" y="3"/>
                    </a:cubicBezTo>
                    <a:cubicBezTo>
                      <a:pt x="9" y="1"/>
                      <a:pt x="9" y="1"/>
                      <a:pt x="9" y="1"/>
                    </a:cubicBezTo>
                    <a:cubicBezTo>
                      <a:pt x="9" y="1"/>
                      <a:pt x="9" y="1"/>
                      <a:pt x="9" y="1"/>
                    </a:cubicBezTo>
                    <a:cubicBezTo>
                      <a:pt x="8" y="1"/>
                      <a:pt x="7" y="0"/>
                      <a:pt x="6" y="0"/>
                    </a:cubicBezTo>
                    <a:cubicBezTo>
                      <a:pt x="6" y="0"/>
                      <a:pt x="6" y="0"/>
                      <a:pt x="6"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89" name="Freeform 237"/>
              <p:cNvSpPr/>
              <p:nvPr/>
            </p:nvSpPr>
            <p:spPr bwMode="auto">
              <a:xfrm>
                <a:off x="726" y="3190"/>
                <a:ext cx="40" cy="9"/>
              </a:xfrm>
              <a:custGeom>
                <a:avLst/>
                <a:gdLst>
                  <a:gd name="T0" fmla="*/ 11 w 17"/>
                  <a:gd name="T1" fmla="*/ 0 h 4"/>
                  <a:gd name="T2" fmla="*/ 0 w 17"/>
                  <a:gd name="T3" fmla="*/ 3 h 4"/>
                  <a:gd name="T4" fmla="*/ 5 w 17"/>
                  <a:gd name="T5" fmla="*/ 4 h 4"/>
                  <a:gd name="T6" fmla="*/ 17 w 17"/>
                  <a:gd name="T7" fmla="*/ 1 h 4"/>
                  <a:gd name="T8" fmla="*/ 15 w 17"/>
                  <a:gd name="T9" fmla="*/ 1 h 4"/>
                  <a:gd name="T10" fmla="*/ 12 w 17"/>
                  <a:gd name="T11" fmla="*/ 0 h 4"/>
                  <a:gd name="T12" fmla="*/ 11 w 1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7" h="4">
                    <a:moveTo>
                      <a:pt x="11" y="0"/>
                    </a:moveTo>
                    <a:cubicBezTo>
                      <a:pt x="0" y="3"/>
                      <a:pt x="0" y="3"/>
                      <a:pt x="0" y="3"/>
                    </a:cubicBezTo>
                    <a:cubicBezTo>
                      <a:pt x="1" y="4"/>
                      <a:pt x="3" y="4"/>
                      <a:pt x="5" y="4"/>
                    </a:cubicBezTo>
                    <a:cubicBezTo>
                      <a:pt x="17" y="1"/>
                      <a:pt x="17" y="1"/>
                      <a:pt x="17" y="1"/>
                    </a:cubicBezTo>
                    <a:cubicBezTo>
                      <a:pt x="16" y="1"/>
                      <a:pt x="15" y="1"/>
                      <a:pt x="15" y="1"/>
                    </a:cubicBezTo>
                    <a:cubicBezTo>
                      <a:pt x="14" y="1"/>
                      <a:pt x="13" y="0"/>
                      <a:pt x="12" y="0"/>
                    </a:cubicBezTo>
                    <a:cubicBezTo>
                      <a:pt x="12" y="0"/>
                      <a:pt x="11" y="0"/>
                      <a:pt x="11"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90" name="Freeform 238"/>
              <p:cNvSpPr/>
              <p:nvPr/>
            </p:nvSpPr>
            <p:spPr bwMode="auto">
              <a:xfrm>
                <a:off x="707" y="3100"/>
                <a:ext cx="365" cy="104"/>
              </a:xfrm>
              <a:custGeom>
                <a:avLst/>
                <a:gdLst>
                  <a:gd name="T0" fmla="*/ 154 w 154"/>
                  <a:gd name="T1" fmla="*/ 22 h 44"/>
                  <a:gd name="T2" fmla="*/ 154 w 154"/>
                  <a:gd name="T3" fmla="*/ 23 h 44"/>
                  <a:gd name="T4" fmla="*/ 77 w 154"/>
                  <a:gd name="T5" fmla="*/ 44 h 44"/>
                  <a:gd name="T6" fmla="*/ 0 w 154"/>
                  <a:gd name="T7" fmla="*/ 23 h 44"/>
                  <a:gd name="T8" fmla="*/ 0 w 154"/>
                  <a:gd name="T9" fmla="*/ 22 h 44"/>
                  <a:gd name="T10" fmla="*/ 77 w 154"/>
                  <a:gd name="T11" fmla="*/ 0 h 44"/>
                  <a:gd name="T12" fmla="*/ 154 w 154"/>
                  <a:gd name="T13" fmla="*/ 22 h 44"/>
                </a:gdLst>
                <a:ahLst/>
                <a:cxnLst>
                  <a:cxn ang="0">
                    <a:pos x="T0" y="T1"/>
                  </a:cxn>
                  <a:cxn ang="0">
                    <a:pos x="T2" y="T3"/>
                  </a:cxn>
                  <a:cxn ang="0">
                    <a:pos x="T4" y="T5"/>
                  </a:cxn>
                  <a:cxn ang="0">
                    <a:pos x="T6" y="T7"/>
                  </a:cxn>
                  <a:cxn ang="0">
                    <a:pos x="T8" y="T9"/>
                  </a:cxn>
                  <a:cxn ang="0">
                    <a:pos x="T10" y="T11"/>
                  </a:cxn>
                  <a:cxn ang="0">
                    <a:pos x="T12" y="T13"/>
                  </a:cxn>
                </a:cxnLst>
                <a:rect l="0" t="0" r="r" b="b"/>
                <a:pathLst>
                  <a:path w="154" h="44">
                    <a:moveTo>
                      <a:pt x="154" y="22"/>
                    </a:moveTo>
                    <a:cubicBezTo>
                      <a:pt x="154" y="23"/>
                      <a:pt x="154" y="23"/>
                      <a:pt x="154" y="23"/>
                    </a:cubicBezTo>
                    <a:cubicBezTo>
                      <a:pt x="152" y="35"/>
                      <a:pt x="118" y="44"/>
                      <a:pt x="77" y="44"/>
                    </a:cubicBezTo>
                    <a:cubicBezTo>
                      <a:pt x="35" y="44"/>
                      <a:pt x="2" y="35"/>
                      <a:pt x="0" y="23"/>
                    </a:cubicBezTo>
                    <a:cubicBezTo>
                      <a:pt x="0" y="22"/>
                      <a:pt x="0" y="22"/>
                      <a:pt x="0" y="22"/>
                    </a:cubicBezTo>
                    <a:cubicBezTo>
                      <a:pt x="0" y="10"/>
                      <a:pt x="34" y="0"/>
                      <a:pt x="77" y="0"/>
                    </a:cubicBezTo>
                    <a:cubicBezTo>
                      <a:pt x="119" y="0"/>
                      <a:pt x="154" y="10"/>
                      <a:pt x="154" y="2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91" name="Freeform 239"/>
              <p:cNvSpPr/>
              <p:nvPr/>
            </p:nvSpPr>
            <p:spPr bwMode="auto">
              <a:xfrm>
                <a:off x="707" y="3105"/>
                <a:ext cx="365" cy="99"/>
              </a:xfrm>
              <a:custGeom>
                <a:avLst/>
                <a:gdLst>
                  <a:gd name="T0" fmla="*/ 154 w 154"/>
                  <a:gd name="T1" fmla="*/ 21 h 42"/>
                  <a:gd name="T2" fmla="*/ 77 w 154"/>
                  <a:gd name="T3" fmla="*/ 42 h 42"/>
                  <a:gd name="T4" fmla="*/ 74 w 154"/>
                  <a:gd name="T5" fmla="*/ 42 h 42"/>
                  <a:gd name="T6" fmla="*/ 48 w 154"/>
                  <a:gd name="T7" fmla="*/ 40 h 42"/>
                  <a:gd name="T8" fmla="*/ 26 w 154"/>
                  <a:gd name="T9" fmla="*/ 36 h 42"/>
                  <a:gd name="T10" fmla="*/ 21 w 154"/>
                  <a:gd name="T11" fmla="*/ 35 h 42"/>
                  <a:gd name="T12" fmla="*/ 5 w 154"/>
                  <a:gd name="T13" fmla="*/ 28 h 42"/>
                  <a:gd name="T14" fmla="*/ 3 w 154"/>
                  <a:gd name="T15" fmla="*/ 26 h 42"/>
                  <a:gd name="T16" fmla="*/ 0 w 154"/>
                  <a:gd name="T17" fmla="*/ 21 h 42"/>
                  <a:gd name="T18" fmla="*/ 77 w 154"/>
                  <a:gd name="T19" fmla="*/ 0 h 42"/>
                  <a:gd name="T20" fmla="*/ 92 w 154"/>
                  <a:gd name="T21" fmla="*/ 1 h 42"/>
                  <a:gd name="T22" fmla="*/ 99 w 154"/>
                  <a:gd name="T23" fmla="*/ 1 h 42"/>
                  <a:gd name="T24" fmla="*/ 126 w 154"/>
                  <a:gd name="T25" fmla="*/ 5 h 42"/>
                  <a:gd name="T26" fmla="*/ 131 w 154"/>
                  <a:gd name="T27" fmla="*/ 7 h 42"/>
                  <a:gd name="T28" fmla="*/ 146 w 154"/>
                  <a:gd name="T29" fmla="*/ 12 h 42"/>
                  <a:gd name="T30" fmla="*/ 153 w 154"/>
                  <a:gd name="T31" fmla="*/ 19 h 42"/>
                  <a:gd name="T32" fmla="*/ 154 w 154"/>
                  <a:gd name="T3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42">
                    <a:moveTo>
                      <a:pt x="154" y="21"/>
                    </a:moveTo>
                    <a:cubicBezTo>
                      <a:pt x="152" y="33"/>
                      <a:pt x="118" y="42"/>
                      <a:pt x="77" y="42"/>
                    </a:cubicBezTo>
                    <a:cubicBezTo>
                      <a:pt x="76" y="42"/>
                      <a:pt x="75" y="42"/>
                      <a:pt x="74" y="42"/>
                    </a:cubicBezTo>
                    <a:cubicBezTo>
                      <a:pt x="65" y="42"/>
                      <a:pt x="56" y="41"/>
                      <a:pt x="48" y="40"/>
                    </a:cubicBezTo>
                    <a:cubicBezTo>
                      <a:pt x="40" y="39"/>
                      <a:pt x="32" y="38"/>
                      <a:pt x="26" y="36"/>
                    </a:cubicBezTo>
                    <a:cubicBezTo>
                      <a:pt x="24" y="36"/>
                      <a:pt x="23" y="36"/>
                      <a:pt x="21" y="35"/>
                    </a:cubicBezTo>
                    <a:cubicBezTo>
                      <a:pt x="14" y="33"/>
                      <a:pt x="9" y="31"/>
                      <a:pt x="5" y="28"/>
                    </a:cubicBezTo>
                    <a:cubicBezTo>
                      <a:pt x="4" y="27"/>
                      <a:pt x="3" y="27"/>
                      <a:pt x="3" y="26"/>
                    </a:cubicBezTo>
                    <a:cubicBezTo>
                      <a:pt x="1" y="24"/>
                      <a:pt x="0" y="23"/>
                      <a:pt x="0" y="21"/>
                    </a:cubicBezTo>
                    <a:cubicBezTo>
                      <a:pt x="2" y="9"/>
                      <a:pt x="35" y="0"/>
                      <a:pt x="77" y="0"/>
                    </a:cubicBezTo>
                    <a:cubicBezTo>
                      <a:pt x="82" y="0"/>
                      <a:pt x="87" y="0"/>
                      <a:pt x="92" y="1"/>
                    </a:cubicBezTo>
                    <a:cubicBezTo>
                      <a:pt x="94" y="1"/>
                      <a:pt x="97" y="1"/>
                      <a:pt x="99" y="1"/>
                    </a:cubicBezTo>
                    <a:cubicBezTo>
                      <a:pt x="109" y="2"/>
                      <a:pt x="118" y="3"/>
                      <a:pt x="126" y="5"/>
                    </a:cubicBezTo>
                    <a:cubicBezTo>
                      <a:pt x="128" y="6"/>
                      <a:pt x="129" y="6"/>
                      <a:pt x="131" y="7"/>
                    </a:cubicBezTo>
                    <a:cubicBezTo>
                      <a:pt x="137" y="8"/>
                      <a:pt x="142" y="10"/>
                      <a:pt x="146" y="12"/>
                    </a:cubicBezTo>
                    <a:cubicBezTo>
                      <a:pt x="149" y="15"/>
                      <a:pt x="152" y="17"/>
                      <a:pt x="153" y="19"/>
                    </a:cubicBezTo>
                    <a:cubicBezTo>
                      <a:pt x="153" y="20"/>
                      <a:pt x="153" y="20"/>
                      <a:pt x="154"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92" name="Freeform 240"/>
              <p:cNvSpPr/>
              <p:nvPr/>
            </p:nvSpPr>
            <p:spPr bwMode="auto">
              <a:xfrm>
                <a:off x="821" y="3199"/>
                <a:ext cx="68" cy="5"/>
              </a:xfrm>
              <a:custGeom>
                <a:avLst/>
                <a:gdLst>
                  <a:gd name="T0" fmla="*/ 1 w 29"/>
                  <a:gd name="T1" fmla="*/ 0 h 2"/>
                  <a:gd name="T2" fmla="*/ 0 w 29"/>
                  <a:gd name="T3" fmla="*/ 0 h 2"/>
                  <a:gd name="T4" fmla="*/ 26 w 29"/>
                  <a:gd name="T5" fmla="*/ 2 h 2"/>
                  <a:gd name="T6" fmla="*/ 29 w 29"/>
                  <a:gd name="T7" fmla="*/ 1 h 2"/>
                  <a:gd name="T8" fmla="*/ 26 w 29"/>
                  <a:gd name="T9" fmla="*/ 1 h 2"/>
                  <a:gd name="T10" fmla="*/ 24 w 29"/>
                  <a:gd name="T11" fmla="*/ 1 h 2"/>
                  <a:gd name="T12" fmla="*/ 23 w 29"/>
                  <a:gd name="T13" fmla="*/ 1 h 2"/>
                  <a:gd name="T14" fmla="*/ 13 w 29"/>
                  <a:gd name="T15" fmla="*/ 1 h 2"/>
                  <a:gd name="T16" fmla="*/ 10 w 29"/>
                  <a:gd name="T17" fmla="*/ 1 h 2"/>
                  <a:gd name="T18" fmla="*/ 3 w 29"/>
                  <a:gd name="T19" fmla="*/ 0 h 2"/>
                  <a:gd name="T20" fmla="*/ 1 w 29"/>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
                    <a:moveTo>
                      <a:pt x="1" y="0"/>
                    </a:moveTo>
                    <a:cubicBezTo>
                      <a:pt x="0" y="0"/>
                      <a:pt x="0" y="0"/>
                      <a:pt x="0" y="0"/>
                    </a:cubicBezTo>
                    <a:cubicBezTo>
                      <a:pt x="8" y="1"/>
                      <a:pt x="17" y="2"/>
                      <a:pt x="26" y="2"/>
                    </a:cubicBezTo>
                    <a:cubicBezTo>
                      <a:pt x="29" y="1"/>
                      <a:pt x="29" y="1"/>
                      <a:pt x="29" y="1"/>
                    </a:cubicBezTo>
                    <a:cubicBezTo>
                      <a:pt x="28" y="1"/>
                      <a:pt x="27" y="1"/>
                      <a:pt x="26" y="1"/>
                    </a:cubicBezTo>
                    <a:cubicBezTo>
                      <a:pt x="25" y="1"/>
                      <a:pt x="25" y="1"/>
                      <a:pt x="24" y="1"/>
                    </a:cubicBezTo>
                    <a:cubicBezTo>
                      <a:pt x="23" y="1"/>
                      <a:pt x="23" y="1"/>
                      <a:pt x="23" y="1"/>
                    </a:cubicBezTo>
                    <a:cubicBezTo>
                      <a:pt x="20" y="1"/>
                      <a:pt x="16" y="1"/>
                      <a:pt x="13" y="1"/>
                    </a:cubicBezTo>
                    <a:cubicBezTo>
                      <a:pt x="12" y="1"/>
                      <a:pt x="11" y="1"/>
                      <a:pt x="10" y="1"/>
                    </a:cubicBezTo>
                    <a:cubicBezTo>
                      <a:pt x="8" y="1"/>
                      <a:pt x="5" y="0"/>
                      <a:pt x="3" y="0"/>
                    </a:cubicBezTo>
                    <a:cubicBezTo>
                      <a:pt x="2" y="0"/>
                      <a:pt x="1" y="0"/>
                      <a:pt x="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93" name="Freeform 241"/>
              <p:cNvSpPr/>
              <p:nvPr/>
            </p:nvSpPr>
            <p:spPr bwMode="auto">
              <a:xfrm>
                <a:off x="807" y="3117"/>
                <a:ext cx="170" cy="73"/>
              </a:xfrm>
              <a:custGeom>
                <a:avLst/>
                <a:gdLst>
                  <a:gd name="T0" fmla="*/ 45 w 72"/>
                  <a:gd name="T1" fmla="*/ 27 h 31"/>
                  <a:gd name="T2" fmla="*/ 45 w 72"/>
                  <a:gd name="T3" fmla="*/ 31 h 31"/>
                  <a:gd name="T4" fmla="*/ 29 w 72"/>
                  <a:gd name="T5" fmla="*/ 31 h 31"/>
                  <a:gd name="T6" fmla="*/ 29 w 72"/>
                  <a:gd name="T7" fmla="*/ 28 h 31"/>
                  <a:gd name="T8" fmla="*/ 0 w 72"/>
                  <a:gd name="T9" fmla="*/ 25 h 31"/>
                  <a:gd name="T10" fmla="*/ 8 w 72"/>
                  <a:gd name="T11" fmla="*/ 20 h 31"/>
                  <a:gd name="T12" fmla="*/ 35 w 72"/>
                  <a:gd name="T13" fmla="*/ 22 h 31"/>
                  <a:gd name="T14" fmla="*/ 45 w 72"/>
                  <a:gd name="T15" fmla="*/ 21 h 31"/>
                  <a:gd name="T16" fmla="*/ 1 w 72"/>
                  <a:gd name="T17" fmla="*/ 11 h 31"/>
                  <a:gd name="T18" fmla="*/ 29 w 72"/>
                  <a:gd name="T19" fmla="*/ 4 h 31"/>
                  <a:gd name="T20" fmla="*/ 29 w 72"/>
                  <a:gd name="T21" fmla="*/ 0 h 31"/>
                  <a:gd name="T22" fmla="*/ 45 w 72"/>
                  <a:gd name="T23" fmla="*/ 0 h 31"/>
                  <a:gd name="T24" fmla="*/ 45 w 72"/>
                  <a:gd name="T25" fmla="*/ 4 h 31"/>
                  <a:gd name="T26" fmla="*/ 69 w 72"/>
                  <a:gd name="T27" fmla="*/ 6 h 31"/>
                  <a:gd name="T28" fmla="*/ 61 w 72"/>
                  <a:gd name="T29" fmla="*/ 11 h 31"/>
                  <a:gd name="T30" fmla="*/ 38 w 72"/>
                  <a:gd name="T31" fmla="*/ 10 h 31"/>
                  <a:gd name="T32" fmla="*/ 28 w 72"/>
                  <a:gd name="T33" fmla="*/ 11 h 31"/>
                  <a:gd name="T34" fmla="*/ 72 w 72"/>
                  <a:gd name="T35" fmla="*/ 20 h 31"/>
                  <a:gd name="T36" fmla="*/ 45 w 72"/>
                  <a:gd name="T37"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31">
                    <a:moveTo>
                      <a:pt x="45" y="27"/>
                    </a:moveTo>
                    <a:cubicBezTo>
                      <a:pt x="45" y="31"/>
                      <a:pt x="45" y="31"/>
                      <a:pt x="45" y="31"/>
                    </a:cubicBezTo>
                    <a:cubicBezTo>
                      <a:pt x="29" y="31"/>
                      <a:pt x="29" y="31"/>
                      <a:pt x="29" y="31"/>
                    </a:cubicBezTo>
                    <a:cubicBezTo>
                      <a:pt x="29" y="28"/>
                      <a:pt x="29" y="28"/>
                      <a:pt x="29" y="28"/>
                    </a:cubicBezTo>
                    <a:cubicBezTo>
                      <a:pt x="18" y="27"/>
                      <a:pt x="7" y="26"/>
                      <a:pt x="0" y="25"/>
                    </a:cubicBezTo>
                    <a:cubicBezTo>
                      <a:pt x="8" y="20"/>
                      <a:pt x="8" y="20"/>
                      <a:pt x="8" y="20"/>
                    </a:cubicBezTo>
                    <a:cubicBezTo>
                      <a:pt x="16" y="21"/>
                      <a:pt x="26" y="22"/>
                      <a:pt x="35" y="22"/>
                    </a:cubicBezTo>
                    <a:cubicBezTo>
                      <a:pt x="43" y="22"/>
                      <a:pt x="45" y="21"/>
                      <a:pt x="45" y="21"/>
                    </a:cubicBezTo>
                    <a:cubicBezTo>
                      <a:pt x="45" y="18"/>
                      <a:pt x="1" y="20"/>
                      <a:pt x="1" y="11"/>
                    </a:cubicBezTo>
                    <a:cubicBezTo>
                      <a:pt x="1" y="8"/>
                      <a:pt x="10" y="5"/>
                      <a:pt x="29" y="4"/>
                    </a:cubicBezTo>
                    <a:cubicBezTo>
                      <a:pt x="29" y="0"/>
                      <a:pt x="29" y="0"/>
                      <a:pt x="29" y="0"/>
                    </a:cubicBezTo>
                    <a:cubicBezTo>
                      <a:pt x="45" y="0"/>
                      <a:pt x="45" y="0"/>
                      <a:pt x="45" y="0"/>
                    </a:cubicBezTo>
                    <a:cubicBezTo>
                      <a:pt x="45" y="4"/>
                      <a:pt x="45" y="4"/>
                      <a:pt x="45" y="4"/>
                    </a:cubicBezTo>
                    <a:cubicBezTo>
                      <a:pt x="54" y="4"/>
                      <a:pt x="62" y="5"/>
                      <a:pt x="69" y="6"/>
                    </a:cubicBezTo>
                    <a:cubicBezTo>
                      <a:pt x="61" y="11"/>
                      <a:pt x="61" y="11"/>
                      <a:pt x="61" y="11"/>
                    </a:cubicBezTo>
                    <a:cubicBezTo>
                      <a:pt x="53" y="10"/>
                      <a:pt x="45" y="10"/>
                      <a:pt x="38" y="10"/>
                    </a:cubicBezTo>
                    <a:cubicBezTo>
                      <a:pt x="30" y="10"/>
                      <a:pt x="28" y="10"/>
                      <a:pt x="28" y="11"/>
                    </a:cubicBezTo>
                    <a:cubicBezTo>
                      <a:pt x="28" y="14"/>
                      <a:pt x="72" y="11"/>
                      <a:pt x="72" y="20"/>
                    </a:cubicBezTo>
                    <a:cubicBezTo>
                      <a:pt x="72" y="23"/>
                      <a:pt x="63" y="27"/>
                      <a:pt x="45" y="27"/>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94" name="Freeform 242"/>
              <p:cNvSpPr/>
              <p:nvPr/>
            </p:nvSpPr>
            <p:spPr bwMode="auto">
              <a:xfrm>
                <a:off x="804" y="3114"/>
                <a:ext cx="173" cy="74"/>
              </a:xfrm>
              <a:custGeom>
                <a:avLst/>
                <a:gdLst>
                  <a:gd name="T0" fmla="*/ 46 w 73"/>
                  <a:gd name="T1" fmla="*/ 27 h 31"/>
                  <a:gd name="T2" fmla="*/ 46 w 73"/>
                  <a:gd name="T3" fmla="*/ 31 h 31"/>
                  <a:gd name="T4" fmla="*/ 30 w 73"/>
                  <a:gd name="T5" fmla="*/ 31 h 31"/>
                  <a:gd name="T6" fmla="*/ 30 w 73"/>
                  <a:gd name="T7" fmla="*/ 27 h 31"/>
                  <a:gd name="T8" fmla="*/ 0 w 73"/>
                  <a:gd name="T9" fmla="*/ 25 h 31"/>
                  <a:gd name="T10" fmla="*/ 9 w 73"/>
                  <a:gd name="T11" fmla="*/ 19 h 31"/>
                  <a:gd name="T12" fmla="*/ 35 w 73"/>
                  <a:gd name="T13" fmla="*/ 22 h 31"/>
                  <a:gd name="T14" fmla="*/ 46 w 73"/>
                  <a:gd name="T15" fmla="*/ 20 h 31"/>
                  <a:gd name="T16" fmla="*/ 1 w 73"/>
                  <a:gd name="T17" fmla="*/ 11 h 31"/>
                  <a:gd name="T18" fmla="*/ 30 w 73"/>
                  <a:gd name="T19" fmla="*/ 4 h 31"/>
                  <a:gd name="T20" fmla="*/ 30 w 73"/>
                  <a:gd name="T21" fmla="*/ 0 h 31"/>
                  <a:gd name="T22" fmla="*/ 46 w 73"/>
                  <a:gd name="T23" fmla="*/ 0 h 31"/>
                  <a:gd name="T24" fmla="*/ 46 w 73"/>
                  <a:gd name="T25" fmla="*/ 4 h 31"/>
                  <a:gd name="T26" fmla="*/ 69 w 73"/>
                  <a:gd name="T27" fmla="*/ 5 h 31"/>
                  <a:gd name="T28" fmla="*/ 61 w 73"/>
                  <a:gd name="T29" fmla="*/ 11 h 31"/>
                  <a:gd name="T30" fmla="*/ 39 w 73"/>
                  <a:gd name="T31" fmla="*/ 9 h 31"/>
                  <a:gd name="T32" fmla="*/ 28 w 73"/>
                  <a:gd name="T33" fmla="*/ 11 h 31"/>
                  <a:gd name="T34" fmla="*/ 73 w 73"/>
                  <a:gd name="T35" fmla="*/ 20 h 31"/>
                  <a:gd name="T36" fmla="*/ 46 w 73"/>
                  <a:gd name="T37"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31">
                    <a:moveTo>
                      <a:pt x="46" y="27"/>
                    </a:moveTo>
                    <a:cubicBezTo>
                      <a:pt x="46" y="31"/>
                      <a:pt x="46" y="31"/>
                      <a:pt x="46" y="31"/>
                    </a:cubicBezTo>
                    <a:cubicBezTo>
                      <a:pt x="30" y="31"/>
                      <a:pt x="30" y="31"/>
                      <a:pt x="30" y="31"/>
                    </a:cubicBezTo>
                    <a:cubicBezTo>
                      <a:pt x="30" y="27"/>
                      <a:pt x="30" y="27"/>
                      <a:pt x="30" y="27"/>
                    </a:cubicBezTo>
                    <a:cubicBezTo>
                      <a:pt x="18" y="27"/>
                      <a:pt x="7" y="26"/>
                      <a:pt x="0" y="25"/>
                    </a:cubicBezTo>
                    <a:cubicBezTo>
                      <a:pt x="9" y="19"/>
                      <a:pt x="9" y="19"/>
                      <a:pt x="9" y="19"/>
                    </a:cubicBezTo>
                    <a:cubicBezTo>
                      <a:pt x="16" y="21"/>
                      <a:pt x="27" y="22"/>
                      <a:pt x="35" y="22"/>
                    </a:cubicBezTo>
                    <a:cubicBezTo>
                      <a:pt x="43" y="22"/>
                      <a:pt x="46" y="21"/>
                      <a:pt x="46" y="20"/>
                    </a:cubicBezTo>
                    <a:cubicBezTo>
                      <a:pt x="46" y="17"/>
                      <a:pt x="1" y="20"/>
                      <a:pt x="1" y="11"/>
                    </a:cubicBezTo>
                    <a:cubicBezTo>
                      <a:pt x="1" y="8"/>
                      <a:pt x="11" y="4"/>
                      <a:pt x="30" y="4"/>
                    </a:cubicBezTo>
                    <a:cubicBezTo>
                      <a:pt x="30" y="0"/>
                      <a:pt x="30" y="0"/>
                      <a:pt x="30" y="0"/>
                    </a:cubicBezTo>
                    <a:cubicBezTo>
                      <a:pt x="46" y="0"/>
                      <a:pt x="46" y="0"/>
                      <a:pt x="46" y="0"/>
                    </a:cubicBezTo>
                    <a:cubicBezTo>
                      <a:pt x="46" y="4"/>
                      <a:pt x="46" y="4"/>
                      <a:pt x="46" y="4"/>
                    </a:cubicBezTo>
                    <a:cubicBezTo>
                      <a:pt x="54" y="4"/>
                      <a:pt x="63" y="4"/>
                      <a:pt x="69" y="5"/>
                    </a:cubicBezTo>
                    <a:cubicBezTo>
                      <a:pt x="61" y="11"/>
                      <a:pt x="61" y="11"/>
                      <a:pt x="61" y="11"/>
                    </a:cubicBezTo>
                    <a:cubicBezTo>
                      <a:pt x="53" y="10"/>
                      <a:pt x="46" y="9"/>
                      <a:pt x="39" y="9"/>
                    </a:cubicBezTo>
                    <a:cubicBezTo>
                      <a:pt x="31" y="9"/>
                      <a:pt x="28" y="10"/>
                      <a:pt x="28" y="11"/>
                    </a:cubicBezTo>
                    <a:cubicBezTo>
                      <a:pt x="28" y="14"/>
                      <a:pt x="73" y="11"/>
                      <a:pt x="73" y="20"/>
                    </a:cubicBezTo>
                    <a:cubicBezTo>
                      <a:pt x="73" y="23"/>
                      <a:pt x="64" y="26"/>
                      <a:pt x="46" y="27"/>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95" name="Freeform 243"/>
              <p:cNvSpPr/>
              <p:nvPr/>
            </p:nvSpPr>
            <p:spPr bwMode="auto">
              <a:xfrm>
                <a:off x="650" y="3081"/>
                <a:ext cx="455" cy="121"/>
              </a:xfrm>
              <a:custGeom>
                <a:avLst/>
                <a:gdLst>
                  <a:gd name="T0" fmla="*/ 192 w 192"/>
                  <a:gd name="T1" fmla="*/ 21 h 51"/>
                  <a:gd name="T2" fmla="*/ 184 w 192"/>
                  <a:gd name="T3" fmla="*/ 33 h 51"/>
                  <a:gd name="T4" fmla="*/ 172 w 192"/>
                  <a:gd name="T5" fmla="*/ 40 h 51"/>
                  <a:gd name="T6" fmla="*/ 159 w 192"/>
                  <a:gd name="T7" fmla="*/ 44 h 51"/>
                  <a:gd name="T8" fmla="*/ 146 w 192"/>
                  <a:gd name="T9" fmla="*/ 47 h 51"/>
                  <a:gd name="T10" fmla="*/ 133 w 192"/>
                  <a:gd name="T11" fmla="*/ 49 h 51"/>
                  <a:gd name="T12" fmla="*/ 121 w 192"/>
                  <a:gd name="T13" fmla="*/ 50 h 51"/>
                  <a:gd name="T14" fmla="*/ 108 w 192"/>
                  <a:gd name="T15" fmla="*/ 51 h 51"/>
                  <a:gd name="T16" fmla="*/ 96 w 192"/>
                  <a:gd name="T17" fmla="*/ 51 h 51"/>
                  <a:gd name="T18" fmla="*/ 85 w 192"/>
                  <a:gd name="T19" fmla="*/ 51 h 51"/>
                  <a:gd name="T20" fmla="*/ 75 w 192"/>
                  <a:gd name="T21" fmla="*/ 50 h 51"/>
                  <a:gd name="T22" fmla="*/ 69 w 192"/>
                  <a:gd name="T23" fmla="*/ 50 h 51"/>
                  <a:gd name="T24" fmla="*/ 57 w 192"/>
                  <a:gd name="T25" fmla="*/ 48 h 51"/>
                  <a:gd name="T26" fmla="*/ 47 w 192"/>
                  <a:gd name="T27" fmla="*/ 47 h 51"/>
                  <a:gd name="T28" fmla="*/ 34 w 192"/>
                  <a:gd name="T29" fmla="*/ 44 h 51"/>
                  <a:gd name="T30" fmla="*/ 31 w 192"/>
                  <a:gd name="T31" fmla="*/ 43 h 51"/>
                  <a:gd name="T32" fmla="*/ 21 w 192"/>
                  <a:gd name="T33" fmla="*/ 40 h 51"/>
                  <a:gd name="T34" fmla="*/ 9 w 192"/>
                  <a:gd name="T35" fmla="*/ 34 h 51"/>
                  <a:gd name="T36" fmla="*/ 7 w 192"/>
                  <a:gd name="T37" fmla="*/ 33 h 51"/>
                  <a:gd name="T38" fmla="*/ 0 w 192"/>
                  <a:gd name="T39" fmla="*/ 21 h 51"/>
                  <a:gd name="T40" fmla="*/ 0 w 192"/>
                  <a:gd name="T41" fmla="*/ 0 h 51"/>
                  <a:gd name="T42" fmla="*/ 8 w 192"/>
                  <a:gd name="T43" fmla="*/ 0 h 51"/>
                  <a:gd name="T44" fmla="*/ 21 w 192"/>
                  <a:gd name="T45" fmla="*/ 0 h 51"/>
                  <a:gd name="T46" fmla="*/ 31 w 192"/>
                  <a:gd name="T47" fmla="*/ 0 h 51"/>
                  <a:gd name="T48" fmla="*/ 44 w 192"/>
                  <a:gd name="T49" fmla="*/ 0 h 51"/>
                  <a:gd name="T50" fmla="*/ 57 w 192"/>
                  <a:gd name="T51" fmla="*/ 0 h 51"/>
                  <a:gd name="T52" fmla="*/ 69 w 192"/>
                  <a:gd name="T53" fmla="*/ 0 h 51"/>
                  <a:gd name="T54" fmla="*/ 82 w 192"/>
                  <a:gd name="T55" fmla="*/ 0 h 51"/>
                  <a:gd name="T56" fmla="*/ 95 w 192"/>
                  <a:gd name="T57" fmla="*/ 0 h 51"/>
                  <a:gd name="T58" fmla="*/ 108 w 192"/>
                  <a:gd name="T59" fmla="*/ 0 h 51"/>
                  <a:gd name="T60" fmla="*/ 121 w 192"/>
                  <a:gd name="T61" fmla="*/ 0 h 51"/>
                  <a:gd name="T62" fmla="*/ 133 w 192"/>
                  <a:gd name="T63" fmla="*/ 0 h 51"/>
                  <a:gd name="T64" fmla="*/ 146 w 192"/>
                  <a:gd name="T65" fmla="*/ 0 h 51"/>
                  <a:gd name="T66" fmla="*/ 159 w 192"/>
                  <a:gd name="T67" fmla="*/ 0 h 51"/>
                  <a:gd name="T68" fmla="*/ 162 w 192"/>
                  <a:gd name="T69" fmla="*/ 0 h 51"/>
                  <a:gd name="T70" fmla="*/ 174 w 192"/>
                  <a:gd name="T71" fmla="*/ 0 h 51"/>
                  <a:gd name="T72" fmla="*/ 187 w 192"/>
                  <a:gd name="T73" fmla="*/ 0 h 51"/>
                  <a:gd name="T74" fmla="*/ 192 w 192"/>
                  <a:gd name="T75"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51">
                    <a:moveTo>
                      <a:pt x="192" y="21"/>
                    </a:moveTo>
                    <a:cubicBezTo>
                      <a:pt x="192" y="21"/>
                      <a:pt x="192" y="21"/>
                      <a:pt x="192" y="21"/>
                    </a:cubicBezTo>
                    <a:cubicBezTo>
                      <a:pt x="192" y="25"/>
                      <a:pt x="190" y="28"/>
                      <a:pt x="187" y="31"/>
                    </a:cubicBezTo>
                    <a:cubicBezTo>
                      <a:pt x="186" y="31"/>
                      <a:pt x="185" y="32"/>
                      <a:pt x="184" y="33"/>
                    </a:cubicBezTo>
                    <a:cubicBezTo>
                      <a:pt x="182" y="35"/>
                      <a:pt x="178" y="37"/>
                      <a:pt x="174" y="38"/>
                    </a:cubicBezTo>
                    <a:cubicBezTo>
                      <a:pt x="173" y="39"/>
                      <a:pt x="173" y="39"/>
                      <a:pt x="172" y="40"/>
                    </a:cubicBezTo>
                    <a:cubicBezTo>
                      <a:pt x="169" y="41"/>
                      <a:pt x="165" y="42"/>
                      <a:pt x="162" y="43"/>
                    </a:cubicBezTo>
                    <a:cubicBezTo>
                      <a:pt x="161" y="43"/>
                      <a:pt x="160" y="43"/>
                      <a:pt x="159" y="44"/>
                    </a:cubicBezTo>
                    <a:cubicBezTo>
                      <a:pt x="156" y="45"/>
                      <a:pt x="152" y="45"/>
                      <a:pt x="149" y="46"/>
                    </a:cubicBezTo>
                    <a:cubicBezTo>
                      <a:pt x="148" y="46"/>
                      <a:pt x="147" y="46"/>
                      <a:pt x="146" y="47"/>
                    </a:cubicBezTo>
                    <a:cubicBezTo>
                      <a:pt x="143" y="47"/>
                      <a:pt x="139" y="48"/>
                      <a:pt x="136" y="48"/>
                    </a:cubicBezTo>
                    <a:cubicBezTo>
                      <a:pt x="135" y="48"/>
                      <a:pt x="134" y="48"/>
                      <a:pt x="133" y="49"/>
                    </a:cubicBezTo>
                    <a:cubicBezTo>
                      <a:pt x="130" y="49"/>
                      <a:pt x="127" y="49"/>
                      <a:pt x="123" y="50"/>
                    </a:cubicBezTo>
                    <a:cubicBezTo>
                      <a:pt x="122" y="50"/>
                      <a:pt x="121" y="50"/>
                      <a:pt x="121" y="50"/>
                    </a:cubicBezTo>
                    <a:cubicBezTo>
                      <a:pt x="117" y="50"/>
                      <a:pt x="114" y="50"/>
                      <a:pt x="110" y="51"/>
                    </a:cubicBezTo>
                    <a:cubicBezTo>
                      <a:pt x="110" y="51"/>
                      <a:pt x="109" y="51"/>
                      <a:pt x="108" y="51"/>
                    </a:cubicBezTo>
                    <a:cubicBezTo>
                      <a:pt x="104" y="51"/>
                      <a:pt x="101" y="51"/>
                      <a:pt x="98" y="51"/>
                    </a:cubicBezTo>
                    <a:cubicBezTo>
                      <a:pt x="97" y="51"/>
                      <a:pt x="97" y="51"/>
                      <a:pt x="96" y="51"/>
                    </a:cubicBezTo>
                    <a:cubicBezTo>
                      <a:pt x="95" y="51"/>
                      <a:pt x="95" y="51"/>
                      <a:pt x="95" y="51"/>
                    </a:cubicBezTo>
                    <a:cubicBezTo>
                      <a:pt x="92" y="51"/>
                      <a:pt x="88" y="51"/>
                      <a:pt x="85" y="51"/>
                    </a:cubicBezTo>
                    <a:cubicBezTo>
                      <a:pt x="84" y="51"/>
                      <a:pt x="83" y="51"/>
                      <a:pt x="82" y="51"/>
                    </a:cubicBezTo>
                    <a:cubicBezTo>
                      <a:pt x="80" y="51"/>
                      <a:pt x="77" y="50"/>
                      <a:pt x="75" y="50"/>
                    </a:cubicBezTo>
                    <a:cubicBezTo>
                      <a:pt x="74" y="50"/>
                      <a:pt x="73" y="50"/>
                      <a:pt x="72" y="50"/>
                    </a:cubicBezTo>
                    <a:cubicBezTo>
                      <a:pt x="71" y="50"/>
                      <a:pt x="70" y="50"/>
                      <a:pt x="69" y="50"/>
                    </a:cubicBezTo>
                    <a:cubicBezTo>
                      <a:pt x="66" y="49"/>
                      <a:pt x="63" y="49"/>
                      <a:pt x="59" y="49"/>
                    </a:cubicBezTo>
                    <a:cubicBezTo>
                      <a:pt x="58" y="49"/>
                      <a:pt x="58" y="48"/>
                      <a:pt x="57" y="48"/>
                    </a:cubicBezTo>
                    <a:cubicBezTo>
                      <a:pt x="55" y="48"/>
                      <a:pt x="53" y="48"/>
                      <a:pt x="51" y="47"/>
                    </a:cubicBezTo>
                    <a:cubicBezTo>
                      <a:pt x="49" y="47"/>
                      <a:pt x="48" y="47"/>
                      <a:pt x="47" y="47"/>
                    </a:cubicBezTo>
                    <a:cubicBezTo>
                      <a:pt x="46" y="47"/>
                      <a:pt x="45" y="46"/>
                      <a:pt x="44" y="46"/>
                    </a:cubicBezTo>
                    <a:cubicBezTo>
                      <a:pt x="40" y="46"/>
                      <a:pt x="37" y="45"/>
                      <a:pt x="34" y="44"/>
                    </a:cubicBezTo>
                    <a:cubicBezTo>
                      <a:pt x="33" y="44"/>
                      <a:pt x="33" y="44"/>
                      <a:pt x="32" y="43"/>
                    </a:cubicBezTo>
                    <a:cubicBezTo>
                      <a:pt x="31" y="43"/>
                      <a:pt x="31" y="43"/>
                      <a:pt x="31" y="43"/>
                    </a:cubicBezTo>
                    <a:cubicBezTo>
                      <a:pt x="30" y="43"/>
                      <a:pt x="28" y="42"/>
                      <a:pt x="27" y="42"/>
                    </a:cubicBezTo>
                    <a:cubicBezTo>
                      <a:pt x="25" y="41"/>
                      <a:pt x="23" y="41"/>
                      <a:pt x="21" y="40"/>
                    </a:cubicBezTo>
                    <a:cubicBezTo>
                      <a:pt x="20" y="40"/>
                      <a:pt x="19" y="39"/>
                      <a:pt x="18" y="39"/>
                    </a:cubicBezTo>
                    <a:cubicBezTo>
                      <a:pt x="15" y="37"/>
                      <a:pt x="12" y="36"/>
                      <a:pt x="9" y="34"/>
                    </a:cubicBezTo>
                    <a:cubicBezTo>
                      <a:pt x="9" y="34"/>
                      <a:pt x="9" y="34"/>
                      <a:pt x="8" y="34"/>
                    </a:cubicBezTo>
                    <a:cubicBezTo>
                      <a:pt x="8" y="33"/>
                      <a:pt x="7" y="33"/>
                      <a:pt x="7" y="33"/>
                    </a:cubicBezTo>
                    <a:cubicBezTo>
                      <a:pt x="7" y="32"/>
                      <a:pt x="6" y="32"/>
                      <a:pt x="6" y="32"/>
                    </a:cubicBezTo>
                    <a:cubicBezTo>
                      <a:pt x="2" y="28"/>
                      <a:pt x="0" y="25"/>
                      <a:pt x="0" y="21"/>
                    </a:cubicBezTo>
                    <a:cubicBezTo>
                      <a:pt x="0" y="20"/>
                      <a:pt x="0" y="20"/>
                      <a:pt x="0" y="20"/>
                    </a:cubicBezTo>
                    <a:cubicBezTo>
                      <a:pt x="0" y="0"/>
                      <a:pt x="0" y="0"/>
                      <a:pt x="0" y="0"/>
                    </a:cubicBezTo>
                    <a:cubicBezTo>
                      <a:pt x="6" y="0"/>
                      <a:pt x="6" y="0"/>
                      <a:pt x="6" y="0"/>
                    </a:cubicBezTo>
                    <a:cubicBezTo>
                      <a:pt x="8" y="0"/>
                      <a:pt x="8" y="0"/>
                      <a:pt x="8" y="0"/>
                    </a:cubicBezTo>
                    <a:cubicBezTo>
                      <a:pt x="18" y="0"/>
                      <a:pt x="18" y="0"/>
                      <a:pt x="18" y="0"/>
                    </a:cubicBezTo>
                    <a:cubicBezTo>
                      <a:pt x="21" y="0"/>
                      <a:pt x="21" y="0"/>
                      <a:pt x="21" y="0"/>
                    </a:cubicBezTo>
                    <a:cubicBezTo>
                      <a:pt x="29" y="0"/>
                      <a:pt x="29" y="0"/>
                      <a:pt x="29" y="0"/>
                    </a:cubicBezTo>
                    <a:cubicBezTo>
                      <a:pt x="31" y="0"/>
                      <a:pt x="31" y="0"/>
                      <a:pt x="31" y="0"/>
                    </a:cubicBezTo>
                    <a:cubicBezTo>
                      <a:pt x="34" y="0"/>
                      <a:pt x="34" y="0"/>
                      <a:pt x="34" y="0"/>
                    </a:cubicBezTo>
                    <a:cubicBezTo>
                      <a:pt x="44" y="0"/>
                      <a:pt x="44" y="0"/>
                      <a:pt x="44" y="0"/>
                    </a:cubicBezTo>
                    <a:cubicBezTo>
                      <a:pt x="47" y="0"/>
                      <a:pt x="47" y="0"/>
                      <a:pt x="47" y="0"/>
                    </a:cubicBezTo>
                    <a:cubicBezTo>
                      <a:pt x="57" y="0"/>
                      <a:pt x="57" y="0"/>
                      <a:pt x="57" y="0"/>
                    </a:cubicBezTo>
                    <a:cubicBezTo>
                      <a:pt x="59" y="0"/>
                      <a:pt x="59" y="0"/>
                      <a:pt x="59" y="0"/>
                    </a:cubicBezTo>
                    <a:cubicBezTo>
                      <a:pt x="69" y="0"/>
                      <a:pt x="69" y="0"/>
                      <a:pt x="69" y="0"/>
                    </a:cubicBezTo>
                    <a:cubicBezTo>
                      <a:pt x="72" y="0"/>
                      <a:pt x="72" y="0"/>
                      <a:pt x="72" y="0"/>
                    </a:cubicBezTo>
                    <a:cubicBezTo>
                      <a:pt x="82" y="0"/>
                      <a:pt x="82" y="0"/>
                      <a:pt x="82" y="0"/>
                    </a:cubicBezTo>
                    <a:cubicBezTo>
                      <a:pt x="85" y="0"/>
                      <a:pt x="85" y="0"/>
                      <a:pt x="85" y="0"/>
                    </a:cubicBezTo>
                    <a:cubicBezTo>
                      <a:pt x="95" y="0"/>
                      <a:pt x="95" y="0"/>
                      <a:pt x="95" y="0"/>
                    </a:cubicBezTo>
                    <a:cubicBezTo>
                      <a:pt x="98" y="0"/>
                      <a:pt x="98" y="0"/>
                      <a:pt x="98" y="0"/>
                    </a:cubicBezTo>
                    <a:cubicBezTo>
                      <a:pt x="108" y="0"/>
                      <a:pt x="108" y="0"/>
                      <a:pt x="108" y="0"/>
                    </a:cubicBezTo>
                    <a:cubicBezTo>
                      <a:pt x="110" y="0"/>
                      <a:pt x="110" y="0"/>
                      <a:pt x="110" y="0"/>
                    </a:cubicBezTo>
                    <a:cubicBezTo>
                      <a:pt x="121" y="0"/>
                      <a:pt x="121" y="0"/>
                      <a:pt x="121" y="0"/>
                    </a:cubicBezTo>
                    <a:cubicBezTo>
                      <a:pt x="123" y="0"/>
                      <a:pt x="123" y="0"/>
                      <a:pt x="123" y="0"/>
                    </a:cubicBezTo>
                    <a:cubicBezTo>
                      <a:pt x="133" y="0"/>
                      <a:pt x="133" y="0"/>
                      <a:pt x="133" y="0"/>
                    </a:cubicBezTo>
                    <a:cubicBezTo>
                      <a:pt x="136" y="0"/>
                      <a:pt x="136" y="0"/>
                      <a:pt x="136" y="0"/>
                    </a:cubicBezTo>
                    <a:cubicBezTo>
                      <a:pt x="146" y="0"/>
                      <a:pt x="146" y="0"/>
                      <a:pt x="146" y="0"/>
                    </a:cubicBezTo>
                    <a:cubicBezTo>
                      <a:pt x="149" y="0"/>
                      <a:pt x="149" y="0"/>
                      <a:pt x="149" y="0"/>
                    </a:cubicBezTo>
                    <a:cubicBezTo>
                      <a:pt x="159" y="0"/>
                      <a:pt x="159" y="0"/>
                      <a:pt x="159" y="0"/>
                    </a:cubicBezTo>
                    <a:cubicBezTo>
                      <a:pt x="162" y="0"/>
                      <a:pt x="162" y="0"/>
                      <a:pt x="162" y="0"/>
                    </a:cubicBezTo>
                    <a:cubicBezTo>
                      <a:pt x="162" y="0"/>
                      <a:pt x="162" y="0"/>
                      <a:pt x="162" y="0"/>
                    </a:cubicBezTo>
                    <a:cubicBezTo>
                      <a:pt x="172" y="0"/>
                      <a:pt x="172" y="0"/>
                      <a:pt x="172" y="0"/>
                    </a:cubicBezTo>
                    <a:cubicBezTo>
                      <a:pt x="174" y="0"/>
                      <a:pt x="174" y="0"/>
                      <a:pt x="174" y="0"/>
                    </a:cubicBezTo>
                    <a:cubicBezTo>
                      <a:pt x="184" y="0"/>
                      <a:pt x="184" y="0"/>
                      <a:pt x="184" y="0"/>
                    </a:cubicBezTo>
                    <a:cubicBezTo>
                      <a:pt x="187" y="0"/>
                      <a:pt x="187" y="0"/>
                      <a:pt x="187" y="0"/>
                    </a:cubicBezTo>
                    <a:cubicBezTo>
                      <a:pt x="192" y="0"/>
                      <a:pt x="192" y="0"/>
                      <a:pt x="192" y="0"/>
                    </a:cubicBezTo>
                    <a:cubicBezTo>
                      <a:pt x="192" y="21"/>
                      <a:pt x="192" y="21"/>
                      <a:pt x="192" y="21"/>
                    </a:cubicBezTo>
                    <a:cubicBezTo>
                      <a:pt x="192" y="21"/>
                      <a:pt x="192" y="21"/>
                      <a:pt x="192"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96" name="Freeform 244"/>
              <p:cNvSpPr/>
              <p:nvPr/>
            </p:nvSpPr>
            <p:spPr bwMode="auto">
              <a:xfrm>
                <a:off x="665" y="3081"/>
                <a:ext cx="4" cy="81"/>
              </a:xfrm>
              <a:custGeom>
                <a:avLst/>
                <a:gdLst>
                  <a:gd name="T0" fmla="*/ 2 w 2"/>
                  <a:gd name="T1" fmla="*/ 0 h 34"/>
                  <a:gd name="T2" fmla="*/ 2 w 2"/>
                  <a:gd name="T3" fmla="*/ 34 h 34"/>
                  <a:gd name="T4" fmla="*/ 1 w 2"/>
                  <a:gd name="T5" fmla="*/ 33 h 34"/>
                  <a:gd name="T6" fmla="*/ 0 w 2"/>
                  <a:gd name="T7" fmla="*/ 32 h 34"/>
                  <a:gd name="T8" fmla="*/ 0 w 2"/>
                  <a:gd name="T9" fmla="*/ 0 h 34"/>
                  <a:gd name="T10" fmla="*/ 2 w 2"/>
                  <a:gd name="T11" fmla="*/ 0 h 34"/>
                </a:gdLst>
                <a:ahLst/>
                <a:cxnLst>
                  <a:cxn ang="0">
                    <a:pos x="T0" y="T1"/>
                  </a:cxn>
                  <a:cxn ang="0">
                    <a:pos x="T2" y="T3"/>
                  </a:cxn>
                  <a:cxn ang="0">
                    <a:pos x="T4" y="T5"/>
                  </a:cxn>
                  <a:cxn ang="0">
                    <a:pos x="T6" y="T7"/>
                  </a:cxn>
                  <a:cxn ang="0">
                    <a:pos x="T8" y="T9"/>
                  </a:cxn>
                  <a:cxn ang="0">
                    <a:pos x="T10" y="T11"/>
                  </a:cxn>
                </a:cxnLst>
                <a:rect l="0" t="0" r="r" b="b"/>
                <a:pathLst>
                  <a:path w="2" h="34">
                    <a:moveTo>
                      <a:pt x="2" y="0"/>
                    </a:moveTo>
                    <a:cubicBezTo>
                      <a:pt x="2" y="34"/>
                      <a:pt x="2" y="34"/>
                      <a:pt x="2" y="34"/>
                    </a:cubicBezTo>
                    <a:cubicBezTo>
                      <a:pt x="2" y="33"/>
                      <a:pt x="1" y="33"/>
                      <a:pt x="1" y="33"/>
                    </a:cubicBezTo>
                    <a:cubicBezTo>
                      <a:pt x="1" y="32"/>
                      <a:pt x="0" y="32"/>
                      <a:pt x="0" y="32"/>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97" name="Freeform 245"/>
              <p:cNvSpPr/>
              <p:nvPr/>
            </p:nvSpPr>
            <p:spPr bwMode="auto">
              <a:xfrm>
                <a:off x="693" y="3081"/>
                <a:ext cx="7" cy="95"/>
              </a:xfrm>
              <a:custGeom>
                <a:avLst/>
                <a:gdLst>
                  <a:gd name="T0" fmla="*/ 3 w 3"/>
                  <a:gd name="T1" fmla="*/ 0 h 40"/>
                  <a:gd name="T2" fmla="*/ 3 w 3"/>
                  <a:gd name="T3" fmla="*/ 40 h 40"/>
                  <a:gd name="T4" fmla="*/ 0 w 3"/>
                  <a:gd name="T5" fmla="*/ 39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40"/>
                      <a:pt x="3" y="40"/>
                      <a:pt x="3" y="40"/>
                    </a:cubicBezTo>
                    <a:cubicBezTo>
                      <a:pt x="2" y="40"/>
                      <a:pt x="1" y="39"/>
                      <a:pt x="0" y="3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98" name="Freeform 246"/>
              <p:cNvSpPr/>
              <p:nvPr/>
            </p:nvSpPr>
            <p:spPr bwMode="auto">
              <a:xfrm>
                <a:off x="724" y="3081"/>
                <a:ext cx="7" cy="104"/>
              </a:xfrm>
              <a:custGeom>
                <a:avLst/>
                <a:gdLst>
                  <a:gd name="T0" fmla="*/ 3 w 3"/>
                  <a:gd name="T1" fmla="*/ 0 h 44"/>
                  <a:gd name="T2" fmla="*/ 3 w 3"/>
                  <a:gd name="T3" fmla="*/ 44 h 44"/>
                  <a:gd name="T4" fmla="*/ 1 w 3"/>
                  <a:gd name="T5" fmla="*/ 43 h 44"/>
                  <a:gd name="T6" fmla="*/ 0 w 3"/>
                  <a:gd name="T7" fmla="*/ 43 h 44"/>
                  <a:gd name="T8" fmla="*/ 0 w 3"/>
                  <a:gd name="T9" fmla="*/ 0 h 44"/>
                  <a:gd name="T10" fmla="*/ 3 w 3"/>
                  <a:gd name="T11" fmla="*/ 0 h 44"/>
                </a:gdLst>
                <a:ahLst/>
                <a:cxnLst>
                  <a:cxn ang="0">
                    <a:pos x="T0" y="T1"/>
                  </a:cxn>
                  <a:cxn ang="0">
                    <a:pos x="T2" y="T3"/>
                  </a:cxn>
                  <a:cxn ang="0">
                    <a:pos x="T4" y="T5"/>
                  </a:cxn>
                  <a:cxn ang="0">
                    <a:pos x="T6" y="T7"/>
                  </a:cxn>
                  <a:cxn ang="0">
                    <a:pos x="T8" y="T9"/>
                  </a:cxn>
                  <a:cxn ang="0">
                    <a:pos x="T10" y="T11"/>
                  </a:cxn>
                </a:cxnLst>
                <a:rect l="0" t="0" r="r" b="b"/>
                <a:pathLst>
                  <a:path w="3" h="44">
                    <a:moveTo>
                      <a:pt x="3" y="0"/>
                    </a:moveTo>
                    <a:cubicBezTo>
                      <a:pt x="3" y="44"/>
                      <a:pt x="3" y="44"/>
                      <a:pt x="3" y="44"/>
                    </a:cubicBezTo>
                    <a:cubicBezTo>
                      <a:pt x="2" y="44"/>
                      <a:pt x="2" y="44"/>
                      <a:pt x="1" y="43"/>
                    </a:cubicBezTo>
                    <a:cubicBezTo>
                      <a:pt x="0" y="43"/>
                      <a:pt x="0"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499" name="Freeform 247"/>
              <p:cNvSpPr/>
              <p:nvPr/>
            </p:nvSpPr>
            <p:spPr bwMode="auto">
              <a:xfrm>
                <a:off x="754" y="3081"/>
                <a:ext cx="8" cy="111"/>
              </a:xfrm>
              <a:custGeom>
                <a:avLst/>
                <a:gdLst>
                  <a:gd name="T0" fmla="*/ 3 w 3"/>
                  <a:gd name="T1" fmla="*/ 0 h 47"/>
                  <a:gd name="T2" fmla="*/ 3 w 3"/>
                  <a:gd name="T3" fmla="*/ 47 h 47"/>
                  <a:gd name="T4" fmla="*/ 0 w 3"/>
                  <a:gd name="T5" fmla="*/ 46 h 47"/>
                  <a:gd name="T6" fmla="*/ 0 w 3"/>
                  <a:gd name="T7" fmla="*/ 0 h 47"/>
                  <a:gd name="T8" fmla="*/ 3 w 3"/>
                  <a:gd name="T9" fmla="*/ 0 h 47"/>
                </a:gdLst>
                <a:ahLst/>
                <a:cxnLst>
                  <a:cxn ang="0">
                    <a:pos x="T0" y="T1"/>
                  </a:cxn>
                  <a:cxn ang="0">
                    <a:pos x="T2" y="T3"/>
                  </a:cxn>
                  <a:cxn ang="0">
                    <a:pos x="T4" y="T5"/>
                  </a:cxn>
                  <a:cxn ang="0">
                    <a:pos x="T6" y="T7"/>
                  </a:cxn>
                  <a:cxn ang="0">
                    <a:pos x="T8" y="T9"/>
                  </a:cxn>
                </a:cxnLst>
                <a:rect l="0" t="0" r="r" b="b"/>
                <a:pathLst>
                  <a:path w="3" h="47">
                    <a:moveTo>
                      <a:pt x="3" y="0"/>
                    </a:moveTo>
                    <a:cubicBezTo>
                      <a:pt x="3" y="47"/>
                      <a:pt x="3" y="47"/>
                      <a:pt x="3" y="47"/>
                    </a:cubicBezTo>
                    <a:cubicBezTo>
                      <a:pt x="2" y="47"/>
                      <a:pt x="1" y="46"/>
                      <a:pt x="0" y="46"/>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00" name="Freeform 248"/>
              <p:cNvSpPr/>
              <p:nvPr/>
            </p:nvSpPr>
            <p:spPr bwMode="auto">
              <a:xfrm>
                <a:off x="785" y="3081"/>
                <a:ext cx="5" cy="116"/>
              </a:xfrm>
              <a:custGeom>
                <a:avLst/>
                <a:gdLst>
                  <a:gd name="T0" fmla="*/ 2 w 2"/>
                  <a:gd name="T1" fmla="*/ 0 h 49"/>
                  <a:gd name="T2" fmla="*/ 2 w 2"/>
                  <a:gd name="T3" fmla="*/ 49 h 49"/>
                  <a:gd name="T4" fmla="*/ 0 w 2"/>
                  <a:gd name="T5" fmla="*/ 48 h 49"/>
                  <a:gd name="T6" fmla="*/ 0 w 2"/>
                  <a:gd name="T7" fmla="*/ 0 h 49"/>
                  <a:gd name="T8" fmla="*/ 2 w 2"/>
                  <a:gd name="T9" fmla="*/ 0 h 49"/>
                </a:gdLst>
                <a:ahLst/>
                <a:cxnLst>
                  <a:cxn ang="0">
                    <a:pos x="T0" y="T1"/>
                  </a:cxn>
                  <a:cxn ang="0">
                    <a:pos x="T2" y="T3"/>
                  </a:cxn>
                  <a:cxn ang="0">
                    <a:pos x="T4" y="T5"/>
                  </a:cxn>
                  <a:cxn ang="0">
                    <a:pos x="T6" y="T7"/>
                  </a:cxn>
                  <a:cxn ang="0">
                    <a:pos x="T8" y="T9"/>
                  </a:cxn>
                </a:cxnLst>
                <a:rect l="0" t="0" r="r" b="b"/>
                <a:pathLst>
                  <a:path w="2" h="49">
                    <a:moveTo>
                      <a:pt x="2" y="0"/>
                    </a:moveTo>
                    <a:cubicBezTo>
                      <a:pt x="2" y="49"/>
                      <a:pt x="2" y="49"/>
                      <a:pt x="2" y="49"/>
                    </a:cubicBezTo>
                    <a:cubicBezTo>
                      <a:pt x="1" y="49"/>
                      <a:pt x="1" y="48"/>
                      <a:pt x="0" y="48"/>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01" name="Freeform 249"/>
              <p:cNvSpPr/>
              <p:nvPr/>
            </p:nvSpPr>
            <p:spPr bwMode="auto">
              <a:xfrm>
                <a:off x="814" y="3081"/>
                <a:ext cx="7" cy="118"/>
              </a:xfrm>
              <a:custGeom>
                <a:avLst/>
                <a:gdLst>
                  <a:gd name="T0" fmla="*/ 3 w 3"/>
                  <a:gd name="T1" fmla="*/ 0 h 50"/>
                  <a:gd name="T2" fmla="*/ 3 w 3"/>
                  <a:gd name="T3" fmla="*/ 50 h 50"/>
                  <a:gd name="T4" fmla="*/ 0 w 3"/>
                  <a:gd name="T5" fmla="*/ 50 h 50"/>
                  <a:gd name="T6" fmla="*/ 0 w 3"/>
                  <a:gd name="T7" fmla="*/ 0 h 50"/>
                  <a:gd name="T8" fmla="*/ 3 w 3"/>
                  <a:gd name="T9" fmla="*/ 0 h 50"/>
                </a:gdLst>
                <a:ahLst/>
                <a:cxnLst>
                  <a:cxn ang="0">
                    <a:pos x="T0" y="T1"/>
                  </a:cxn>
                  <a:cxn ang="0">
                    <a:pos x="T2" y="T3"/>
                  </a:cxn>
                  <a:cxn ang="0">
                    <a:pos x="T4" y="T5"/>
                  </a:cxn>
                  <a:cxn ang="0">
                    <a:pos x="T6" y="T7"/>
                  </a:cxn>
                  <a:cxn ang="0">
                    <a:pos x="T8" y="T9"/>
                  </a:cxn>
                </a:cxnLst>
                <a:rect l="0" t="0" r="r" b="b"/>
                <a:pathLst>
                  <a:path w="3" h="50">
                    <a:moveTo>
                      <a:pt x="3" y="0"/>
                    </a:moveTo>
                    <a:cubicBezTo>
                      <a:pt x="3" y="50"/>
                      <a:pt x="3" y="50"/>
                      <a:pt x="3" y="50"/>
                    </a:cubicBezTo>
                    <a:cubicBezTo>
                      <a:pt x="2" y="50"/>
                      <a:pt x="1" y="50"/>
                      <a:pt x="0" y="5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02" name="Freeform 250"/>
              <p:cNvSpPr/>
              <p:nvPr/>
            </p:nvSpPr>
            <p:spPr bwMode="auto">
              <a:xfrm>
                <a:off x="844" y="3081"/>
                <a:ext cx="8" cy="121"/>
              </a:xfrm>
              <a:custGeom>
                <a:avLst/>
                <a:gdLst>
                  <a:gd name="T0" fmla="*/ 3 w 3"/>
                  <a:gd name="T1" fmla="*/ 0 h 51"/>
                  <a:gd name="T2" fmla="*/ 3 w 3"/>
                  <a:gd name="T3" fmla="*/ 51 h 51"/>
                  <a:gd name="T4" fmla="*/ 0 w 3"/>
                  <a:gd name="T5" fmla="*/ 51 h 51"/>
                  <a:gd name="T6" fmla="*/ 0 w 3"/>
                  <a:gd name="T7" fmla="*/ 0 h 51"/>
                  <a:gd name="T8" fmla="*/ 3 w 3"/>
                  <a:gd name="T9" fmla="*/ 0 h 51"/>
                </a:gdLst>
                <a:ahLst/>
                <a:cxnLst>
                  <a:cxn ang="0">
                    <a:pos x="T0" y="T1"/>
                  </a:cxn>
                  <a:cxn ang="0">
                    <a:pos x="T2" y="T3"/>
                  </a:cxn>
                  <a:cxn ang="0">
                    <a:pos x="T4" y="T5"/>
                  </a:cxn>
                  <a:cxn ang="0">
                    <a:pos x="T6" y="T7"/>
                  </a:cxn>
                  <a:cxn ang="0">
                    <a:pos x="T8" y="T9"/>
                  </a:cxn>
                </a:cxnLst>
                <a:rect l="0" t="0" r="r" b="b"/>
                <a:pathLst>
                  <a:path w="3" h="51">
                    <a:moveTo>
                      <a:pt x="3" y="0"/>
                    </a:moveTo>
                    <a:cubicBezTo>
                      <a:pt x="3" y="51"/>
                      <a:pt x="3" y="51"/>
                      <a:pt x="3" y="51"/>
                    </a:cubicBezTo>
                    <a:cubicBezTo>
                      <a:pt x="2" y="51"/>
                      <a:pt x="1"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03" name="Freeform 251"/>
              <p:cNvSpPr/>
              <p:nvPr/>
            </p:nvSpPr>
            <p:spPr bwMode="auto">
              <a:xfrm>
                <a:off x="875" y="3081"/>
                <a:ext cx="7" cy="121"/>
              </a:xfrm>
              <a:custGeom>
                <a:avLst/>
                <a:gdLst>
                  <a:gd name="T0" fmla="*/ 3 w 3"/>
                  <a:gd name="T1" fmla="*/ 0 h 51"/>
                  <a:gd name="T2" fmla="*/ 3 w 3"/>
                  <a:gd name="T3" fmla="*/ 51 h 51"/>
                  <a:gd name="T4" fmla="*/ 1 w 3"/>
                  <a:gd name="T5" fmla="*/ 51 h 51"/>
                  <a:gd name="T6" fmla="*/ 0 w 3"/>
                  <a:gd name="T7" fmla="*/ 51 h 51"/>
                  <a:gd name="T8" fmla="*/ 0 w 3"/>
                  <a:gd name="T9" fmla="*/ 0 h 51"/>
                  <a:gd name="T10" fmla="*/ 3 w 3"/>
                  <a:gd name="T11" fmla="*/ 0 h 51"/>
                </a:gdLst>
                <a:ahLst/>
                <a:cxnLst>
                  <a:cxn ang="0">
                    <a:pos x="T0" y="T1"/>
                  </a:cxn>
                  <a:cxn ang="0">
                    <a:pos x="T2" y="T3"/>
                  </a:cxn>
                  <a:cxn ang="0">
                    <a:pos x="T4" y="T5"/>
                  </a:cxn>
                  <a:cxn ang="0">
                    <a:pos x="T6" y="T7"/>
                  </a:cxn>
                  <a:cxn ang="0">
                    <a:pos x="T8" y="T9"/>
                  </a:cxn>
                  <a:cxn ang="0">
                    <a:pos x="T10" y="T11"/>
                  </a:cxn>
                </a:cxnLst>
                <a:rect l="0" t="0" r="r" b="b"/>
                <a:pathLst>
                  <a:path w="3" h="51">
                    <a:moveTo>
                      <a:pt x="3" y="0"/>
                    </a:moveTo>
                    <a:cubicBezTo>
                      <a:pt x="3" y="51"/>
                      <a:pt x="3" y="51"/>
                      <a:pt x="3" y="51"/>
                    </a:cubicBezTo>
                    <a:cubicBezTo>
                      <a:pt x="2" y="51"/>
                      <a:pt x="2" y="51"/>
                      <a:pt x="1" y="51"/>
                    </a:cubicBezTo>
                    <a:cubicBezTo>
                      <a:pt x="0" y="51"/>
                      <a:pt x="0" y="51"/>
                      <a:pt x="0" y="5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04" name="Freeform 252"/>
              <p:cNvSpPr/>
              <p:nvPr/>
            </p:nvSpPr>
            <p:spPr bwMode="auto">
              <a:xfrm>
                <a:off x="906" y="3081"/>
                <a:ext cx="5" cy="121"/>
              </a:xfrm>
              <a:custGeom>
                <a:avLst/>
                <a:gdLst>
                  <a:gd name="T0" fmla="*/ 2 w 2"/>
                  <a:gd name="T1" fmla="*/ 0 h 51"/>
                  <a:gd name="T2" fmla="*/ 2 w 2"/>
                  <a:gd name="T3" fmla="*/ 51 h 51"/>
                  <a:gd name="T4" fmla="*/ 0 w 2"/>
                  <a:gd name="T5" fmla="*/ 51 h 51"/>
                  <a:gd name="T6" fmla="*/ 0 w 2"/>
                  <a:gd name="T7" fmla="*/ 0 h 51"/>
                  <a:gd name="T8" fmla="*/ 2 w 2"/>
                  <a:gd name="T9" fmla="*/ 0 h 51"/>
                </a:gdLst>
                <a:ahLst/>
                <a:cxnLst>
                  <a:cxn ang="0">
                    <a:pos x="T0" y="T1"/>
                  </a:cxn>
                  <a:cxn ang="0">
                    <a:pos x="T2" y="T3"/>
                  </a:cxn>
                  <a:cxn ang="0">
                    <a:pos x="T4" y="T5"/>
                  </a:cxn>
                  <a:cxn ang="0">
                    <a:pos x="T6" y="T7"/>
                  </a:cxn>
                  <a:cxn ang="0">
                    <a:pos x="T8" y="T9"/>
                  </a:cxn>
                </a:cxnLst>
                <a:rect l="0" t="0" r="r" b="b"/>
                <a:pathLst>
                  <a:path w="2" h="51">
                    <a:moveTo>
                      <a:pt x="2" y="0"/>
                    </a:moveTo>
                    <a:cubicBezTo>
                      <a:pt x="2" y="51"/>
                      <a:pt x="2" y="51"/>
                      <a:pt x="2" y="51"/>
                    </a:cubicBezTo>
                    <a:cubicBezTo>
                      <a:pt x="2" y="51"/>
                      <a:pt x="1" y="51"/>
                      <a:pt x="0" y="51"/>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05" name="Freeform 253"/>
              <p:cNvSpPr/>
              <p:nvPr/>
            </p:nvSpPr>
            <p:spPr bwMode="auto">
              <a:xfrm>
                <a:off x="937" y="3081"/>
                <a:ext cx="5" cy="118"/>
              </a:xfrm>
              <a:custGeom>
                <a:avLst/>
                <a:gdLst>
                  <a:gd name="T0" fmla="*/ 2 w 2"/>
                  <a:gd name="T1" fmla="*/ 0 h 50"/>
                  <a:gd name="T2" fmla="*/ 2 w 2"/>
                  <a:gd name="T3" fmla="*/ 50 h 50"/>
                  <a:gd name="T4" fmla="*/ 0 w 2"/>
                  <a:gd name="T5" fmla="*/ 50 h 50"/>
                  <a:gd name="T6" fmla="*/ 0 w 2"/>
                  <a:gd name="T7" fmla="*/ 0 h 50"/>
                  <a:gd name="T8" fmla="*/ 2 w 2"/>
                  <a:gd name="T9" fmla="*/ 0 h 50"/>
                </a:gdLst>
                <a:ahLst/>
                <a:cxnLst>
                  <a:cxn ang="0">
                    <a:pos x="T0" y="T1"/>
                  </a:cxn>
                  <a:cxn ang="0">
                    <a:pos x="T2" y="T3"/>
                  </a:cxn>
                  <a:cxn ang="0">
                    <a:pos x="T4" y="T5"/>
                  </a:cxn>
                  <a:cxn ang="0">
                    <a:pos x="T6" y="T7"/>
                  </a:cxn>
                  <a:cxn ang="0">
                    <a:pos x="T8" y="T9"/>
                  </a:cxn>
                </a:cxnLst>
                <a:rect l="0" t="0" r="r" b="b"/>
                <a:pathLst>
                  <a:path w="2" h="50">
                    <a:moveTo>
                      <a:pt x="2" y="0"/>
                    </a:moveTo>
                    <a:cubicBezTo>
                      <a:pt x="2" y="50"/>
                      <a:pt x="2" y="50"/>
                      <a:pt x="2" y="50"/>
                    </a:cubicBezTo>
                    <a:cubicBezTo>
                      <a:pt x="1" y="50"/>
                      <a:pt x="0" y="50"/>
                      <a:pt x="0" y="50"/>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08" name="Freeform 254"/>
              <p:cNvSpPr/>
              <p:nvPr/>
            </p:nvSpPr>
            <p:spPr bwMode="auto">
              <a:xfrm>
                <a:off x="965" y="3081"/>
                <a:ext cx="7" cy="116"/>
              </a:xfrm>
              <a:custGeom>
                <a:avLst/>
                <a:gdLst>
                  <a:gd name="T0" fmla="*/ 3 w 3"/>
                  <a:gd name="T1" fmla="*/ 0 h 49"/>
                  <a:gd name="T2" fmla="*/ 3 w 3"/>
                  <a:gd name="T3" fmla="*/ 48 h 49"/>
                  <a:gd name="T4" fmla="*/ 0 w 3"/>
                  <a:gd name="T5" fmla="*/ 49 h 49"/>
                  <a:gd name="T6" fmla="*/ 0 w 3"/>
                  <a:gd name="T7" fmla="*/ 0 h 49"/>
                  <a:gd name="T8" fmla="*/ 3 w 3"/>
                  <a:gd name="T9" fmla="*/ 0 h 49"/>
                </a:gdLst>
                <a:ahLst/>
                <a:cxnLst>
                  <a:cxn ang="0">
                    <a:pos x="T0" y="T1"/>
                  </a:cxn>
                  <a:cxn ang="0">
                    <a:pos x="T2" y="T3"/>
                  </a:cxn>
                  <a:cxn ang="0">
                    <a:pos x="T4" y="T5"/>
                  </a:cxn>
                  <a:cxn ang="0">
                    <a:pos x="T6" y="T7"/>
                  </a:cxn>
                  <a:cxn ang="0">
                    <a:pos x="T8" y="T9"/>
                  </a:cxn>
                </a:cxnLst>
                <a:rect l="0" t="0" r="r" b="b"/>
                <a:pathLst>
                  <a:path w="3" h="49">
                    <a:moveTo>
                      <a:pt x="3" y="0"/>
                    </a:moveTo>
                    <a:cubicBezTo>
                      <a:pt x="3" y="48"/>
                      <a:pt x="3" y="48"/>
                      <a:pt x="3" y="48"/>
                    </a:cubicBezTo>
                    <a:cubicBezTo>
                      <a:pt x="2" y="48"/>
                      <a:pt x="1" y="48"/>
                      <a:pt x="0" y="4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09" name="Freeform 255"/>
              <p:cNvSpPr/>
              <p:nvPr/>
            </p:nvSpPr>
            <p:spPr bwMode="auto">
              <a:xfrm>
                <a:off x="996" y="3081"/>
                <a:ext cx="7" cy="111"/>
              </a:xfrm>
              <a:custGeom>
                <a:avLst/>
                <a:gdLst>
                  <a:gd name="T0" fmla="*/ 3 w 3"/>
                  <a:gd name="T1" fmla="*/ 0 h 47"/>
                  <a:gd name="T2" fmla="*/ 3 w 3"/>
                  <a:gd name="T3" fmla="*/ 46 h 47"/>
                  <a:gd name="T4" fmla="*/ 0 w 3"/>
                  <a:gd name="T5" fmla="*/ 47 h 47"/>
                  <a:gd name="T6" fmla="*/ 0 w 3"/>
                  <a:gd name="T7" fmla="*/ 0 h 47"/>
                  <a:gd name="T8" fmla="*/ 3 w 3"/>
                  <a:gd name="T9" fmla="*/ 0 h 47"/>
                </a:gdLst>
                <a:ahLst/>
                <a:cxnLst>
                  <a:cxn ang="0">
                    <a:pos x="T0" y="T1"/>
                  </a:cxn>
                  <a:cxn ang="0">
                    <a:pos x="T2" y="T3"/>
                  </a:cxn>
                  <a:cxn ang="0">
                    <a:pos x="T4" y="T5"/>
                  </a:cxn>
                  <a:cxn ang="0">
                    <a:pos x="T6" y="T7"/>
                  </a:cxn>
                  <a:cxn ang="0">
                    <a:pos x="T8" y="T9"/>
                  </a:cxn>
                </a:cxnLst>
                <a:rect l="0" t="0" r="r" b="b"/>
                <a:pathLst>
                  <a:path w="3" h="47">
                    <a:moveTo>
                      <a:pt x="3" y="0"/>
                    </a:moveTo>
                    <a:cubicBezTo>
                      <a:pt x="3" y="46"/>
                      <a:pt x="3" y="46"/>
                      <a:pt x="3" y="46"/>
                    </a:cubicBezTo>
                    <a:cubicBezTo>
                      <a:pt x="2" y="46"/>
                      <a:pt x="1" y="46"/>
                      <a:pt x="0" y="4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10" name="Freeform 256"/>
              <p:cNvSpPr/>
              <p:nvPr/>
            </p:nvSpPr>
            <p:spPr bwMode="auto">
              <a:xfrm>
                <a:off x="1027" y="3081"/>
                <a:ext cx="7" cy="104"/>
              </a:xfrm>
              <a:custGeom>
                <a:avLst/>
                <a:gdLst>
                  <a:gd name="T0" fmla="*/ 3 w 3"/>
                  <a:gd name="T1" fmla="*/ 0 h 44"/>
                  <a:gd name="T2" fmla="*/ 3 w 3"/>
                  <a:gd name="T3" fmla="*/ 43 h 44"/>
                  <a:gd name="T4" fmla="*/ 0 w 3"/>
                  <a:gd name="T5" fmla="*/ 44 h 44"/>
                  <a:gd name="T6" fmla="*/ 0 w 3"/>
                  <a:gd name="T7" fmla="*/ 0 h 44"/>
                  <a:gd name="T8" fmla="*/ 3 w 3"/>
                  <a:gd name="T9" fmla="*/ 0 h 44"/>
                </a:gdLst>
                <a:ahLst/>
                <a:cxnLst>
                  <a:cxn ang="0">
                    <a:pos x="T0" y="T1"/>
                  </a:cxn>
                  <a:cxn ang="0">
                    <a:pos x="T2" y="T3"/>
                  </a:cxn>
                  <a:cxn ang="0">
                    <a:pos x="T4" y="T5"/>
                  </a:cxn>
                  <a:cxn ang="0">
                    <a:pos x="T6" y="T7"/>
                  </a:cxn>
                  <a:cxn ang="0">
                    <a:pos x="T8" y="T9"/>
                  </a:cxn>
                </a:cxnLst>
                <a:rect l="0" t="0" r="r" b="b"/>
                <a:pathLst>
                  <a:path w="3" h="44">
                    <a:moveTo>
                      <a:pt x="3" y="0"/>
                    </a:moveTo>
                    <a:cubicBezTo>
                      <a:pt x="3" y="43"/>
                      <a:pt x="3" y="43"/>
                      <a:pt x="3" y="43"/>
                    </a:cubicBezTo>
                    <a:cubicBezTo>
                      <a:pt x="2" y="43"/>
                      <a:pt x="1" y="43"/>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11" name="Freeform 257"/>
              <p:cNvSpPr/>
              <p:nvPr/>
            </p:nvSpPr>
            <p:spPr bwMode="auto">
              <a:xfrm>
                <a:off x="1058" y="3081"/>
                <a:ext cx="4" cy="95"/>
              </a:xfrm>
              <a:custGeom>
                <a:avLst/>
                <a:gdLst>
                  <a:gd name="T0" fmla="*/ 2 w 2"/>
                  <a:gd name="T1" fmla="*/ 0 h 40"/>
                  <a:gd name="T2" fmla="*/ 2 w 2"/>
                  <a:gd name="T3" fmla="*/ 38 h 40"/>
                  <a:gd name="T4" fmla="*/ 0 w 2"/>
                  <a:gd name="T5" fmla="*/ 40 h 40"/>
                  <a:gd name="T6" fmla="*/ 0 w 2"/>
                  <a:gd name="T7" fmla="*/ 0 h 40"/>
                  <a:gd name="T8" fmla="*/ 2 w 2"/>
                  <a:gd name="T9" fmla="*/ 0 h 40"/>
                </a:gdLst>
                <a:ahLst/>
                <a:cxnLst>
                  <a:cxn ang="0">
                    <a:pos x="T0" y="T1"/>
                  </a:cxn>
                  <a:cxn ang="0">
                    <a:pos x="T2" y="T3"/>
                  </a:cxn>
                  <a:cxn ang="0">
                    <a:pos x="T4" y="T5"/>
                  </a:cxn>
                  <a:cxn ang="0">
                    <a:pos x="T6" y="T7"/>
                  </a:cxn>
                  <a:cxn ang="0">
                    <a:pos x="T8" y="T9"/>
                  </a:cxn>
                </a:cxnLst>
                <a:rect l="0" t="0" r="r" b="b"/>
                <a:pathLst>
                  <a:path w="2" h="40">
                    <a:moveTo>
                      <a:pt x="2" y="0"/>
                    </a:moveTo>
                    <a:cubicBezTo>
                      <a:pt x="2" y="38"/>
                      <a:pt x="2" y="38"/>
                      <a:pt x="2" y="38"/>
                    </a:cubicBezTo>
                    <a:cubicBezTo>
                      <a:pt x="1" y="39"/>
                      <a:pt x="1" y="39"/>
                      <a:pt x="0" y="40"/>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0" name="Freeform 258"/>
              <p:cNvSpPr/>
              <p:nvPr/>
            </p:nvSpPr>
            <p:spPr bwMode="auto">
              <a:xfrm>
                <a:off x="1086" y="3081"/>
                <a:ext cx="7" cy="78"/>
              </a:xfrm>
              <a:custGeom>
                <a:avLst/>
                <a:gdLst>
                  <a:gd name="T0" fmla="*/ 3 w 3"/>
                  <a:gd name="T1" fmla="*/ 0 h 33"/>
                  <a:gd name="T2" fmla="*/ 3 w 3"/>
                  <a:gd name="T3" fmla="*/ 31 h 33"/>
                  <a:gd name="T4" fmla="*/ 0 w 3"/>
                  <a:gd name="T5" fmla="*/ 33 h 33"/>
                  <a:gd name="T6" fmla="*/ 0 w 3"/>
                  <a:gd name="T7" fmla="*/ 0 h 33"/>
                  <a:gd name="T8" fmla="*/ 3 w 3"/>
                  <a:gd name="T9" fmla="*/ 0 h 33"/>
                </a:gdLst>
                <a:ahLst/>
                <a:cxnLst>
                  <a:cxn ang="0">
                    <a:pos x="T0" y="T1"/>
                  </a:cxn>
                  <a:cxn ang="0">
                    <a:pos x="T2" y="T3"/>
                  </a:cxn>
                  <a:cxn ang="0">
                    <a:pos x="T4" y="T5"/>
                  </a:cxn>
                  <a:cxn ang="0">
                    <a:pos x="T6" y="T7"/>
                  </a:cxn>
                  <a:cxn ang="0">
                    <a:pos x="T8" y="T9"/>
                  </a:cxn>
                </a:cxnLst>
                <a:rect l="0" t="0" r="r" b="b"/>
                <a:pathLst>
                  <a:path w="3" h="33">
                    <a:moveTo>
                      <a:pt x="3" y="0"/>
                    </a:moveTo>
                    <a:cubicBezTo>
                      <a:pt x="3" y="31"/>
                      <a:pt x="3" y="31"/>
                      <a:pt x="3" y="31"/>
                    </a:cubicBezTo>
                    <a:cubicBezTo>
                      <a:pt x="2" y="31"/>
                      <a:pt x="1" y="32"/>
                      <a:pt x="0" y="33"/>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1" name="Freeform 259"/>
              <p:cNvSpPr/>
              <p:nvPr/>
            </p:nvSpPr>
            <p:spPr bwMode="auto">
              <a:xfrm>
                <a:off x="650" y="3017"/>
                <a:ext cx="455" cy="128"/>
              </a:xfrm>
              <a:custGeom>
                <a:avLst/>
                <a:gdLst>
                  <a:gd name="T0" fmla="*/ 192 w 192"/>
                  <a:gd name="T1" fmla="*/ 27 h 54"/>
                  <a:gd name="T2" fmla="*/ 96 w 192"/>
                  <a:gd name="T3" fmla="*/ 54 h 54"/>
                  <a:gd name="T4" fmla="*/ 75 w 192"/>
                  <a:gd name="T5" fmla="*/ 54 h 54"/>
                  <a:gd name="T6" fmla="*/ 51 w 192"/>
                  <a:gd name="T7" fmla="*/ 51 h 54"/>
                  <a:gd name="T8" fmla="*/ 32 w 192"/>
                  <a:gd name="T9" fmla="*/ 47 h 54"/>
                  <a:gd name="T10" fmla="*/ 27 w 192"/>
                  <a:gd name="T11" fmla="*/ 46 h 54"/>
                  <a:gd name="T12" fmla="*/ 9 w 192"/>
                  <a:gd name="T13" fmla="*/ 39 h 54"/>
                  <a:gd name="T14" fmla="*/ 7 w 192"/>
                  <a:gd name="T15" fmla="*/ 37 h 54"/>
                  <a:gd name="T16" fmla="*/ 0 w 192"/>
                  <a:gd name="T17" fmla="*/ 27 h 54"/>
                  <a:gd name="T18" fmla="*/ 0 w 192"/>
                  <a:gd name="T19" fmla="*/ 26 h 54"/>
                  <a:gd name="T20" fmla="*/ 96 w 192"/>
                  <a:gd name="T21" fmla="*/ 0 h 54"/>
                  <a:gd name="T22" fmla="*/ 132 w 192"/>
                  <a:gd name="T23" fmla="*/ 2 h 54"/>
                  <a:gd name="T24" fmla="*/ 138 w 192"/>
                  <a:gd name="T25" fmla="*/ 2 h 54"/>
                  <a:gd name="T26" fmla="*/ 163 w 192"/>
                  <a:gd name="T27" fmla="*/ 7 h 54"/>
                  <a:gd name="T28" fmla="*/ 167 w 192"/>
                  <a:gd name="T29" fmla="*/ 9 h 54"/>
                  <a:gd name="T30" fmla="*/ 181 w 192"/>
                  <a:gd name="T31" fmla="*/ 14 h 54"/>
                  <a:gd name="T32" fmla="*/ 190 w 192"/>
                  <a:gd name="T33" fmla="*/ 21 h 54"/>
                  <a:gd name="T34" fmla="*/ 192 w 192"/>
                  <a:gd name="T35" fmla="*/ 26 h 54"/>
                  <a:gd name="T36" fmla="*/ 192 w 192"/>
                  <a:gd name="T37"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54">
                    <a:moveTo>
                      <a:pt x="192" y="27"/>
                    </a:moveTo>
                    <a:cubicBezTo>
                      <a:pt x="192" y="42"/>
                      <a:pt x="149" y="54"/>
                      <a:pt x="96" y="54"/>
                    </a:cubicBezTo>
                    <a:cubicBezTo>
                      <a:pt x="89" y="54"/>
                      <a:pt x="82" y="54"/>
                      <a:pt x="75" y="54"/>
                    </a:cubicBezTo>
                    <a:cubicBezTo>
                      <a:pt x="66" y="53"/>
                      <a:pt x="58" y="52"/>
                      <a:pt x="51" y="51"/>
                    </a:cubicBezTo>
                    <a:cubicBezTo>
                      <a:pt x="44" y="50"/>
                      <a:pt x="38" y="49"/>
                      <a:pt x="32" y="47"/>
                    </a:cubicBezTo>
                    <a:cubicBezTo>
                      <a:pt x="30" y="47"/>
                      <a:pt x="29" y="46"/>
                      <a:pt x="27" y="46"/>
                    </a:cubicBezTo>
                    <a:cubicBezTo>
                      <a:pt x="20" y="44"/>
                      <a:pt x="14" y="41"/>
                      <a:pt x="9" y="39"/>
                    </a:cubicBezTo>
                    <a:cubicBezTo>
                      <a:pt x="9" y="38"/>
                      <a:pt x="8" y="38"/>
                      <a:pt x="7" y="37"/>
                    </a:cubicBezTo>
                    <a:cubicBezTo>
                      <a:pt x="2" y="34"/>
                      <a:pt x="0" y="31"/>
                      <a:pt x="0" y="27"/>
                    </a:cubicBezTo>
                    <a:cubicBezTo>
                      <a:pt x="0" y="26"/>
                      <a:pt x="0" y="26"/>
                      <a:pt x="0" y="26"/>
                    </a:cubicBezTo>
                    <a:cubicBezTo>
                      <a:pt x="2" y="11"/>
                      <a:pt x="44" y="0"/>
                      <a:pt x="96" y="0"/>
                    </a:cubicBezTo>
                    <a:cubicBezTo>
                      <a:pt x="109" y="0"/>
                      <a:pt x="121" y="0"/>
                      <a:pt x="132" y="2"/>
                    </a:cubicBezTo>
                    <a:cubicBezTo>
                      <a:pt x="134" y="2"/>
                      <a:pt x="136" y="2"/>
                      <a:pt x="138" y="2"/>
                    </a:cubicBezTo>
                    <a:cubicBezTo>
                      <a:pt x="147" y="4"/>
                      <a:pt x="156" y="5"/>
                      <a:pt x="163" y="7"/>
                    </a:cubicBezTo>
                    <a:cubicBezTo>
                      <a:pt x="164" y="8"/>
                      <a:pt x="166" y="8"/>
                      <a:pt x="167" y="9"/>
                    </a:cubicBezTo>
                    <a:cubicBezTo>
                      <a:pt x="173" y="10"/>
                      <a:pt x="177" y="12"/>
                      <a:pt x="181" y="14"/>
                    </a:cubicBezTo>
                    <a:cubicBezTo>
                      <a:pt x="185" y="16"/>
                      <a:pt x="188" y="18"/>
                      <a:pt x="190" y="21"/>
                    </a:cubicBezTo>
                    <a:cubicBezTo>
                      <a:pt x="191" y="22"/>
                      <a:pt x="192" y="24"/>
                      <a:pt x="192" y="26"/>
                    </a:cubicBezTo>
                    <a:cubicBezTo>
                      <a:pt x="192" y="27"/>
                      <a:pt x="192" y="27"/>
                      <a:pt x="192" y="27"/>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2" name="Rectangle 260"/>
              <p:cNvSpPr>
                <a:spLocks noChangeArrowheads="1"/>
              </p:cNvSpPr>
              <p:nvPr/>
            </p:nvSpPr>
            <p:spPr bwMode="auto">
              <a:xfrm>
                <a:off x="771" y="3064"/>
                <a:ext cx="329" cy="81"/>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3" name="Freeform 261"/>
              <p:cNvSpPr/>
              <p:nvPr/>
            </p:nvSpPr>
            <p:spPr bwMode="auto">
              <a:xfrm>
                <a:off x="667" y="3095"/>
                <a:ext cx="40" cy="14"/>
              </a:xfrm>
              <a:custGeom>
                <a:avLst/>
                <a:gdLst>
                  <a:gd name="T0" fmla="*/ 15 w 17"/>
                  <a:gd name="T1" fmla="*/ 0 h 6"/>
                  <a:gd name="T2" fmla="*/ 0 w 17"/>
                  <a:gd name="T3" fmla="*/ 4 h 6"/>
                  <a:gd name="T4" fmla="*/ 2 w 17"/>
                  <a:gd name="T5" fmla="*/ 6 h 6"/>
                  <a:gd name="T6" fmla="*/ 17 w 17"/>
                  <a:gd name="T7" fmla="*/ 2 h 6"/>
                  <a:gd name="T8" fmla="*/ 15 w 17"/>
                  <a:gd name="T9" fmla="*/ 0 h 6"/>
                </a:gdLst>
                <a:ahLst/>
                <a:cxnLst>
                  <a:cxn ang="0">
                    <a:pos x="T0" y="T1"/>
                  </a:cxn>
                  <a:cxn ang="0">
                    <a:pos x="T2" y="T3"/>
                  </a:cxn>
                  <a:cxn ang="0">
                    <a:pos x="T4" y="T5"/>
                  </a:cxn>
                  <a:cxn ang="0">
                    <a:pos x="T6" y="T7"/>
                  </a:cxn>
                  <a:cxn ang="0">
                    <a:pos x="T8" y="T9"/>
                  </a:cxn>
                </a:cxnLst>
                <a:rect l="0" t="0" r="r" b="b"/>
                <a:pathLst>
                  <a:path w="17" h="6">
                    <a:moveTo>
                      <a:pt x="15" y="0"/>
                    </a:moveTo>
                    <a:cubicBezTo>
                      <a:pt x="0" y="4"/>
                      <a:pt x="0" y="4"/>
                      <a:pt x="0" y="4"/>
                    </a:cubicBezTo>
                    <a:cubicBezTo>
                      <a:pt x="1" y="5"/>
                      <a:pt x="2" y="5"/>
                      <a:pt x="2" y="6"/>
                    </a:cubicBezTo>
                    <a:cubicBezTo>
                      <a:pt x="17" y="2"/>
                      <a:pt x="17" y="2"/>
                      <a:pt x="17" y="2"/>
                    </a:cubicBezTo>
                    <a:cubicBezTo>
                      <a:pt x="16" y="1"/>
                      <a:pt x="16" y="1"/>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4" name="Freeform 262"/>
              <p:cNvSpPr/>
              <p:nvPr/>
            </p:nvSpPr>
            <p:spPr bwMode="auto">
              <a:xfrm>
                <a:off x="714" y="3117"/>
                <a:ext cx="45" cy="11"/>
              </a:xfrm>
              <a:custGeom>
                <a:avLst/>
                <a:gdLst>
                  <a:gd name="T0" fmla="*/ 14 w 19"/>
                  <a:gd name="T1" fmla="*/ 0 h 5"/>
                  <a:gd name="T2" fmla="*/ 0 w 19"/>
                  <a:gd name="T3" fmla="*/ 4 h 5"/>
                  <a:gd name="T4" fmla="*/ 5 w 19"/>
                  <a:gd name="T5" fmla="*/ 5 h 5"/>
                  <a:gd name="T6" fmla="*/ 19 w 19"/>
                  <a:gd name="T7" fmla="*/ 1 h 5"/>
                  <a:gd name="T8" fmla="*/ 16 w 19"/>
                  <a:gd name="T9" fmla="*/ 1 h 5"/>
                  <a:gd name="T10" fmla="*/ 14 w 19"/>
                  <a:gd name="T11" fmla="*/ 0 h 5"/>
                </a:gdLst>
                <a:ahLst/>
                <a:cxnLst>
                  <a:cxn ang="0">
                    <a:pos x="T0" y="T1"/>
                  </a:cxn>
                  <a:cxn ang="0">
                    <a:pos x="T2" y="T3"/>
                  </a:cxn>
                  <a:cxn ang="0">
                    <a:pos x="T4" y="T5"/>
                  </a:cxn>
                  <a:cxn ang="0">
                    <a:pos x="T6" y="T7"/>
                  </a:cxn>
                  <a:cxn ang="0">
                    <a:pos x="T8" y="T9"/>
                  </a:cxn>
                  <a:cxn ang="0">
                    <a:pos x="T10" y="T11"/>
                  </a:cxn>
                </a:cxnLst>
                <a:rect l="0" t="0" r="r" b="b"/>
                <a:pathLst>
                  <a:path w="19" h="5">
                    <a:moveTo>
                      <a:pt x="14" y="0"/>
                    </a:moveTo>
                    <a:cubicBezTo>
                      <a:pt x="0" y="4"/>
                      <a:pt x="0" y="4"/>
                      <a:pt x="0" y="4"/>
                    </a:cubicBezTo>
                    <a:cubicBezTo>
                      <a:pt x="2" y="4"/>
                      <a:pt x="3" y="5"/>
                      <a:pt x="5" y="5"/>
                    </a:cubicBezTo>
                    <a:cubicBezTo>
                      <a:pt x="19" y="1"/>
                      <a:pt x="19" y="1"/>
                      <a:pt x="19" y="1"/>
                    </a:cubicBezTo>
                    <a:cubicBezTo>
                      <a:pt x="18" y="1"/>
                      <a:pt x="17" y="1"/>
                      <a:pt x="16" y="1"/>
                    </a:cubicBezTo>
                    <a:cubicBezTo>
                      <a:pt x="15" y="0"/>
                      <a:pt x="14" y="0"/>
                      <a:pt x="1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5" name="Freeform 263"/>
              <p:cNvSpPr/>
              <p:nvPr/>
            </p:nvSpPr>
            <p:spPr bwMode="auto">
              <a:xfrm>
                <a:off x="695" y="3029"/>
                <a:ext cx="365" cy="104"/>
              </a:xfrm>
              <a:custGeom>
                <a:avLst/>
                <a:gdLst>
                  <a:gd name="T0" fmla="*/ 154 w 154"/>
                  <a:gd name="T1" fmla="*/ 22 h 44"/>
                  <a:gd name="T2" fmla="*/ 154 w 154"/>
                  <a:gd name="T3" fmla="*/ 23 h 44"/>
                  <a:gd name="T4" fmla="*/ 77 w 154"/>
                  <a:gd name="T5" fmla="*/ 44 h 44"/>
                  <a:gd name="T6" fmla="*/ 0 w 154"/>
                  <a:gd name="T7" fmla="*/ 23 h 44"/>
                  <a:gd name="T8" fmla="*/ 0 w 154"/>
                  <a:gd name="T9" fmla="*/ 22 h 44"/>
                  <a:gd name="T10" fmla="*/ 77 w 154"/>
                  <a:gd name="T11" fmla="*/ 0 h 44"/>
                  <a:gd name="T12" fmla="*/ 154 w 154"/>
                  <a:gd name="T13" fmla="*/ 22 h 44"/>
                </a:gdLst>
                <a:ahLst/>
                <a:cxnLst>
                  <a:cxn ang="0">
                    <a:pos x="T0" y="T1"/>
                  </a:cxn>
                  <a:cxn ang="0">
                    <a:pos x="T2" y="T3"/>
                  </a:cxn>
                  <a:cxn ang="0">
                    <a:pos x="T4" y="T5"/>
                  </a:cxn>
                  <a:cxn ang="0">
                    <a:pos x="T6" y="T7"/>
                  </a:cxn>
                  <a:cxn ang="0">
                    <a:pos x="T8" y="T9"/>
                  </a:cxn>
                  <a:cxn ang="0">
                    <a:pos x="T10" y="T11"/>
                  </a:cxn>
                  <a:cxn ang="0">
                    <a:pos x="T12" y="T13"/>
                  </a:cxn>
                </a:cxnLst>
                <a:rect l="0" t="0" r="r" b="b"/>
                <a:pathLst>
                  <a:path w="154" h="44">
                    <a:moveTo>
                      <a:pt x="154" y="22"/>
                    </a:moveTo>
                    <a:cubicBezTo>
                      <a:pt x="154" y="23"/>
                      <a:pt x="154" y="23"/>
                      <a:pt x="154" y="23"/>
                    </a:cubicBezTo>
                    <a:cubicBezTo>
                      <a:pt x="152" y="34"/>
                      <a:pt x="118" y="44"/>
                      <a:pt x="77" y="44"/>
                    </a:cubicBezTo>
                    <a:cubicBezTo>
                      <a:pt x="36" y="44"/>
                      <a:pt x="2" y="34"/>
                      <a:pt x="0" y="23"/>
                    </a:cubicBezTo>
                    <a:cubicBezTo>
                      <a:pt x="0" y="22"/>
                      <a:pt x="0" y="22"/>
                      <a:pt x="0" y="22"/>
                    </a:cubicBezTo>
                    <a:cubicBezTo>
                      <a:pt x="0" y="10"/>
                      <a:pt x="35" y="0"/>
                      <a:pt x="77" y="0"/>
                    </a:cubicBezTo>
                    <a:cubicBezTo>
                      <a:pt x="119" y="0"/>
                      <a:pt x="154" y="10"/>
                      <a:pt x="154" y="2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6" name="Freeform 264"/>
              <p:cNvSpPr/>
              <p:nvPr/>
            </p:nvSpPr>
            <p:spPr bwMode="auto">
              <a:xfrm>
                <a:off x="695" y="3034"/>
                <a:ext cx="365" cy="99"/>
              </a:xfrm>
              <a:custGeom>
                <a:avLst/>
                <a:gdLst>
                  <a:gd name="T0" fmla="*/ 154 w 154"/>
                  <a:gd name="T1" fmla="*/ 21 h 42"/>
                  <a:gd name="T2" fmla="*/ 77 w 154"/>
                  <a:gd name="T3" fmla="*/ 42 h 42"/>
                  <a:gd name="T4" fmla="*/ 74 w 154"/>
                  <a:gd name="T5" fmla="*/ 42 h 42"/>
                  <a:gd name="T6" fmla="*/ 48 w 154"/>
                  <a:gd name="T7" fmla="*/ 40 h 42"/>
                  <a:gd name="T8" fmla="*/ 26 w 154"/>
                  <a:gd name="T9" fmla="*/ 36 h 42"/>
                  <a:gd name="T10" fmla="*/ 21 w 154"/>
                  <a:gd name="T11" fmla="*/ 35 h 42"/>
                  <a:gd name="T12" fmla="*/ 5 w 154"/>
                  <a:gd name="T13" fmla="*/ 28 h 42"/>
                  <a:gd name="T14" fmla="*/ 3 w 154"/>
                  <a:gd name="T15" fmla="*/ 26 h 42"/>
                  <a:gd name="T16" fmla="*/ 0 w 154"/>
                  <a:gd name="T17" fmla="*/ 21 h 42"/>
                  <a:gd name="T18" fmla="*/ 77 w 154"/>
                  <a:gd name="T19" fmla="*/ 0 h 42"/>
                  <a:gd name="T20" fmla="*/ 92 w 154"/>
                  <a:gd name="T21" fmla="*/ 0 h 42"/>
                  <a:gd name="T22" fmla="*/ 100 w 154"/>
                  <a:gd name="T23" fmla="*/ 1 h 42"/>
                  <a:gd name="T24" fmla="*/ 126 w 154"/>
                  <a:gd name="T25" fmla="*/ 5 h 42"/>
                  <a:gd name="T26" fmla="*/ 131 w 154"/>
                  <a:gd name="T27" fmla="*/ 6 h 42"/>
                  <a:gd name="T28" fmla="*/ 146 w 154"/>
                  <a:gd name="T29" fmla="*/ 12 h 42"/>
                  <a:gd name="T30" fmla="*/ 153 w 154"/>
                  <a:gd name="T31" fmla="*/ 19 h 42"/>
                  <a:gd name="T32" fmla="*/ 154 w 154"/>
                  <a:gd name="T3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42">
                    <a:moveTo>
                      <a:pt x="154" y="21"/>
                    </a:moveTo>
                    <a:cubicBezTo>
                      <a:pt x="152" y="32"/>
                      <a:pt x="118" y="42"/>
                      <a:pt x="77" y="42"/>
                    </a:cubicBezTo>
                    <a:cubicBezTo>
                      <a:pt x="76" y="42"/>
                      <a:pt x="75" y="42"/>
                      <a:pt x="74" y="42"/>
                    </a:cubicBezTo>
                    <a:cubicBezTo>
                      <a:pt x="65" y="42"/>
                      <a:pt x="56" y="41"/>
                      <a:pt x="48" y="40"/>
                    </a:cubicBezTo>
                    <a:cubicBezTo>
                      <a:pt x="40" y="39"/>
                      <a:pt x="33" y="38"/>
                      <a:pt x="26" y="36"/>
                    </a:cubicBezTo>
                    <a:cubicBezTo>
                      <a:pt x="24" y="36"/>
                      <a:pt x="23" y="35"/>
                      <a:pt x="21" y="35"/>
                    </a:cubicBezTo>
                    <a:cubicBezTo>
                      <a:pt x="14" y="33"/>
                      <a:pt x="9" y="30"/>
                      <a:pt x="5" y="28"/>
                    </a:cubicBezTo>
                    <a:cubicBezTo>
                      <a:pt x="4" y="27"/>
                      <a:pt x="4" y="26"/>
                      <a:pt x="3" y="26"/>
                    </a:cubicBezTo>
                    <a:cubicBezTo>
                      <a:pt x="1" y="24"/>
                      <a:pt x="0" y="23"/>
                      <a:pt x="0" y="21"/>
                    </a:cubicBezTo>
                    <a:cubicBezTo>
                      <a:pt x="2" y="9"/>
                      <a:pt x="36" y="0"/>
                      <a:pt x="77" y="0"/>
                    </a:cubicBezTo>
                    <a:cubicBezTo>
                      <a:pt x="82" y="0"/>
                      <a:pt x="87" y="0"/>
                      <a:pt x="92" y="0"/>
                    </a:cubicBezTo>
                    <a:cubicBezTo>
                      <a:pt x="95" y="1"/>
                      <a:pt x="97" y="1"/>
                      <a:pt x="100" y="1"/>
                    </a:cubicBezTo>
                    <a:cubicBezTo>
                      <a:pt x="109" y="2"/>
                      <a:pt x="119" y="3"/>
                      <a:pt x="126" y="5"/>
                    </a:cubicBezTo>
                    <a:cubicBezTo>
                      <a:pt x="128" y="6"/>
                      <a:pt x="130" y="6"/>
                      <a:pt x="131" y="6"/>
                    </a:cubicBezTo>
                    <a:cubicBezTo>
                      <a:pt x="137" y="8"/>
                      <a:pt x="142" y="10"/>
                      <a:pt x="146" y="12"/>
                    </a:cubicBezTo>
                    <a:cubicBezTo>
                      <a:pt x="150" y="14"/>
                      <a:pt x="152" y="17"/>
                      <a:pt x="153" y="19"/>
                    </a:cubicBezTo>
                    <a:cubicBezTo>
                      <a:pt x="153" y="20"/>
                      <a:pt x="154" y="20"/>
                      <a:pt x="154"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7" name="Freeform 265"/>
              <p:cNvSpPr/>
              <p:nvPr/>
            </p:nvSpPr>
            <p:spPr bwMode="auto">
              <a:xfrm>
                <a:off x="702" y="3093"/>
                <a:ext cx="15" cy="7"/>
              </a:xfrm>
              <a:custGeom>
                <a:avLst/>
                <a:gdLst>
                  <a:gd name="T0" fmla="*/ 1 w 6"/>
                  <a:gd name="T1" fmla="*/ 0 h 3"/>
                  <a:gd name="T2" fmla="*/ 0 w 6"/>
                  <a:gd name="T3" fmla="*/ 1 h 3"/>
                  <a:gd name="T4" fmla="*/ 2 w 6"/>
                  <a:gd name="T5" fmla="*/ 3 h 3"/>
                  <a:gd name="T6" fmla="*/ 6 w 6"/>
                  <a:gd name="T7" fmla="*/ 2 h 3"/>
                  <a:gd name="T8" fmla="*/ 4 w 6"/>
                  <a:gd name="T9" fmla="*/ 1 h 3"/>
                  <a:gd name="T10" fmla="*/ 1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1" y="0"/>
                    </a:moveTo>
                    <a:cubicBezTo>
                      <a:pt x="0" y="1"/>
                      <a:pt x="0" y="1"/>
                      <a:pt x="0" y="1"/>
                    </a:cubicBezTo>
                    <a:cubicBezTo>
                      <a:pt x="1" y="1"/>
                      <a:pt x="1" y="2"/>
                      <a:pt x="2" y="3"/>
                    </a:cubicBezTo>
                    <a:cubicBezTo>
                      <a:pt x="6" y="2"/>
                      <a:pt x="6" y="2"/>
                      <a:pt x="6" y="2"/>
                    </a:cubicBezTo>
                    <a:cubicBezTo>
                      <a:pt x="5" y="2"/>
                      <a:pt x="5" y="2"/>
                      <a:pt x="4" y="1"/>
                    </a:cubicBezTo>
                    <a:cubicBezTo>
                      <a:pt x="3" y="1"/>
                      <a:pt x="2" y="1"/>
                      <a:pt x="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8" name="Freeform 266"/>
              <p:cNvSpPr/>
              <p:nvPr/>
            </p:nvSpPr>
            <p:spPr bwMode="auto">
              <a:xfrm>
                <a:off x="648" y="2996"/>
                <a:ext cx="455" cy="121"/>
              </a:xfrm>
              <a:custGeom>
                <a:avLst/>
                <a:gdLst>
                  <a:gd name="T0" fmla="*/ 192 w 192"/>
                  <a:gd name="T1" fmla="*/ 22 h 51"/>
                  <a:gd name="T2" fmla="*/ 185 w 192"/>
                  <a:gd name="T3" fmla="*/ 33 h 51"/>
                  <a:gd name="T4" fmla="*/ 172 w 192"/>
                  <a:gd name="T5" fmla="*/ 40 h 51"/>
                  <a:gd name="T6" fmla="*/ 159 w 192"/>
                  <a:gd name="T7" fmla="*/ 44 h 51"/>
                  <a:gd name="T8" fmla="*/ 146 w 192"/>
                  <a:gd name="T9" fmla="*/ 47 h 51"/>
                  <a:gd name="T10" fmla="*/ 134 w 192"/>
                  <a:gd name="T11" fmla="*/ 49 h 51"/>
                  <a:gd name="T12" fmla="*/ 121 w 192"/>
                  <a:gd name="T13" fmla="*/ 50 h 51"/>
                  <a:gd name="T14" fmla="*/ 108 w 192"/>
                  <a:gd name="T15" fmla="*/ 51 h 51"/>
                  <a:gd name="T16" fmla="*/ 96 w 192"/>
                  <a:gd name="T17" fmla="*/ 51 h 51"/>
                  <a:gd name="T18" fmla="*/ 85 w 192"/>
                  <a:gd name="T19" fmla="*/ 51 h 51"/>
                  <a:gd name="T20" fmla="*/ 75 w 192"/>
                  <a:gd name="T21" fmla="*/ 51 h 51"/>
                  <a:gd name="T22" fmla="*/ 70 w 192"/>
                  <a:gd name="T23" fmla="*/ 50 h 51"/>
                  <a:gd name="T24" fmla="*/ 57 w 192"/>
                  <a:gd name="T25" fmla="*/ 49 h 51"/>
                  <a:gd name="T26" fmla="*/ 47 w 192"/>
                  <a:gd name="T27" fmla="*/ 47 h 51"/>
                  <a:gd name="T28" fmla="*/ 34 w 192"/>
                  <a:gd name="T29" fmla="*/ 44 h 51"/>
                  <a:gd name="T30" fmla="*/ 31 w 192"/>
                  <a:gd name="T31" fmla="*/ 44 h 51"/>
                  <a:gd name="T32" fmla="*/ 21 w 192"/>
                  <a:gd name="T33" fmla="*/ 40 h 51"/>
                  <a:gd name="T34" fmla="*/ 10 w 192"/>
                  <a:gd name="T35" fmla="*/ 35 h 51"/>
                  <a:gd name="T36" fmla="*/ 7 w 192"/>
                  <a:gd name="T37" fmla="*/ 33 h 51"/>
                  <a:gd name="T38" fmla="*/ 0 w 192"/>
                  <a:gd name="T39" fmla="*/ 22 h 51"/>
                  <a:gd name="T40" fmla="*/ 0 w 192"/>
                  <a:gd name="T41" fmla="*/ 0 h 51"/>
                  <a:gd name="T42" fmla="*/ 9 w 192"/>
                  <a:gd name="T43" fmla="*/ 0 h 51"/>
                  <a:gd name="T44" fmla="*/ 21 w 192"/>
                  <a:gd name="T45" fmla="*/ 0 h 51"/>
                  <a:gd name="T46" fmla="*/ 31 w 192"/>
                  <a:gd name="T47" fmla="*/ 0 h 51"/>
                  <a:gd name="T48" fmla="*/ 44 w 192"/>
                  <a:gd name="T49" fmla="*/ 0 h 51"/>
                  <a:gd name="T50" fmla="*/ 57 w 192"/>
                  <a:gd name="T51" fmla="*/ 0 h 51"/>
                  <a:gd name="T52" fmla="*/ 70 w 192"/>
                  <a:gd name="T53" fmla="*/ 0 h 51"/>
                  <a:gd name="T54" fmla="*/ 83 w 192"/>
                  <a:gd name="T55" fmla="*/ 0 h 51"/>
                  <a:gd name="T56" fmla="*/ 95 w 192"/>
                  <a:gd name="T57" fmla="*/ 0 h 51"/>
                  <a:gd name="T58" fmla="*/ 108 w 192"/>
                  <a:gd name="T59" fmla="*/ 0 h 51"/>
                  <a:gd name="T60" fmla="*/ 121 w 192"/>
                  <a:gd name="T61" fmla="*/ 0 h 51"/>
                  <a:gd name="T62" fmla="*/ 134 w 192"/>
                  <a:gd name="T63" fmla="*/ 0 h 51"/>
                  <a:gd name="T64" fmla="*/ 146 w 192"/>
                  <a:gd name="T65" fmla="*/ 0 h 51"/>
                  <a:gd name="T66" fmla="*/ 159 w 192"/>
                  <a:gd name="T67" fmla="*/ 0 h 51"/>
                  <a:gd name="T68" fmla="*/ 162 w 192"/>
                  <a:gd name="T69" fmla="*/ 0 h 51"/>
                  <a:gd name="T70" fmla="*/ 175 w 192"/>
                  <a:gd name="T71" fmla="*/ 0 h 51"/>
                  <a:gd name="T72" fmla="*/ 187 w 192"/>
                  <a:gd name="T73" fmla="*/ 0 h 51"/>
                  <a:gd name="T74" fmla="*/ 192 w 192"/>
                  <a:gd name="T75"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51">
                    <a:moveTo>
                      <a:pt x="192" y="21"/>
                    </a:moveTo>
                    <a:cubicBezTo>
                      <a:pt x="192" y="22"/>
                      <a:pt x="192" y="22"/>
                      <a:pt x="192" y="22"/>
                    </a:cubicBezTo>
                    <a:cubicBezTo>
                      <a:pt x="192" y="25"/>
                      <a:pt x="191" y="28"/>
                      <a:pt x="187" y="31"/>
                    </a:cubicBezTo>
                    <a:cubicBezTo>
                      <a:pt x="187" y="32"/>
                      <a:pt x="186" y="33"/>
                      <a:pt x="185" y="33"/>
                    </a:cubicBezTo>
                    <a:cubicBezTo>
                      <a:pt x="182" y="35"/>
                      <a:pt x="179" y="37"/>
                      <a:pt x="175" y="39"/>
                    </a:cubicBezTo>
                    <a:cubicBezTo>
                      <a:pt x="174" y="39"/>
                      <a:pt x="173" y="40"/>
                      <a:pt x="172" y="40"/>
                    </a:cubicBezTo>
                    <a:cubicBezTo>
                      <a:pt x="169" y="41"/>
                      <a:pt x="165" y="42"/>
                      <a:pt x="162" y="43"/>
                    </a:cubicBezTo>
                    <a:cubicBezTo>
                      <a:pt x="161" y="44"/>
                      <a:pt x="160" y="44"/>
                      <a:pt x="159" y="44"/>
                    </a:cubicBezTo>
                    <a:cubicBezTo>
                      <a:pt x="156" y="45"/>
                      <a:pt x="153" y="46"/>
                      <a:pt x="149" y="46"/>
                    </a:cubicBezTo>
                    <a:cubicBezTo>
                      <a:pt x="148" y="47"/>
                      <a:pt x="147" y="47"/>
                      <a:pt x="146" y="47"/>
                    </a:cubicBezTo>
                    <a:cubicBezTo>
                      <a:pt x="143" y="48"/>
                      <a:pt x="140" y="48"/>
                      <a:pt x="136" y="49"/>
                    </a:cubicBezTo>
                    <a:cubicBezTo>
                      <a:pt x="135" y="49"/>
                      <a:pt x="134" y="49"/>
                      <a:pt x="134" y="49"/>
                    </a:cubicBezTo>
                    <a:cubicBezTo>
                      <a:pt x="130" y="49"/>
                      <a:pt x="127" y="50"/>
                      <a:pt x="123" y="50"/>
                    </a:cubicBezTo>
                    <a:cubicBezTo>
                      <a:pt x="123" y="50"/>
                      <a:pt x="122" y="50"/>
                      <a:pt x="121" y="50"/>
                    </a:cubicBezTo>
                    <a:cubicBezTo>
                      <a:pt x="118" y="51"/>
                      <a:pt x="114" y="51"/>
                      <a:pt x="111" y="51"/>
                    </a:cubicBezTo>
                    <a:cubicBezTo>
                      <a:pt x="110" y="51"/>
                      <a:pt x="109" y="51"/>
                      <a:pt x="108" y="51"/>
                    </a:cubicBezTo>
                    <a:cubicBezTo>
                      <a:pt x="105" y="51"/>
                      <a:pt x="101" y="51"/>
                      <a:pt x="98" y="51"/>
                    </a:cubicBezTo>
                    <a:cubicBezTo>
                      <a:pt x="97" y="51"/>
                      <a:pt x="97" y="51"/>
                      <a:pt x="96" y="51"/>
                    </a:cubicBezTo>
                    <a:cubicBezTo>
                      <a:pt x="95" y="51"/>
                      <a:pt x="95" y="51"/>
                      <a:pt x="95" y="51"/>
                    </a:cubicBezTo>
                    <a:cubicBezTo>
                      <a:pt x="92" y="51"/>
                      <a:pt x="89" y="51"/>
                      <a:pt x="85" y="51"/>
                    </a:cubicBezTo>
                    <a:cubicBezTo>
                      <a:pt x="84" y="51"/>
                      <a:pt x="83" y="51"/>
                      <a:pt x="83" y="51"/>
                    </a:cubicBezTo>
                    <a:cubicBezTo>
                      <a:pt x="80" y="51"/>
                      <a:pt x="78" y="51"/>
                      <a:pt x="75" y="51"/>
                    </a:cubicBezTo>
                    <a:cubicBezTo>
                      <a:pt x="74" y="51"/>
                      <a:pt x="73" y="51"/>
                      <a:pt x="72" y="50"/>
                    </a:cubicBezTo>
                    <a:cubicBezTo>
                      <a:pt x="72" y="50"/>
                      <a:pt x="71" y="50"/>
                      <a:pt x="70" y="50"/>
                    </a:cubicBezTo>
                    <a:cubicBezTo>
                      <a:pt x="66" y="50"/>
                      <a:pt x="63" y="50"/>
                      <a:pt x="60" y="49"/>
                    </a:cubicBezTo>
                    <a:cubicBezTo>
                      <a:pt x="59" y="49"/>
                      <a:pt x="58" y="49"/>
                      <a:pt x="57" y="49"/>
                    </a:cubicBezTo>
                    <a:cubicBezTo>
                      <a:pt x="55" y="49"/>
                      <a:pt x="53" y="48"/>
                      <a:pt x="51" y="48"/>
                    </a:cubicBezTo>
                    <a:cubicBezTo>
                      <a:pt x="50" y="48"/>
                      <a:pt x="48" y="47"/>
                      <a:pt x="47" y="47"/>
                    </a:cubicBezTo>
                    <a:cubicBezTo>
                      <a:pt x="46" y="47"/>
                      <a:pt x="45" y="47"/>
                      <a:pt x="44" y="47"/>
                    </a:cubicBezTo>
                    <a:cubicBezTo>
                      <a:pt x="41" y="46"/>
                      <a:pt x="37" y="45"/>
                      <a:pt x="34" y="44"/>
                    </a:cubicBezTo>
                    <a:cubicBezTo>
                      <a:pt x="33" y="44"/>
                      <a:pt x="33" y="44"/>
                      <a:pt x="32" y="44"/>
                    </a:cubicBezTo>
                    <a:cubicBezTo>
                      <a:pt x="31" y="44"/>
                      <a:pt x="31" y="44"/>
                      <a:pt x="31" y="44"/>
                    </a:cubicBezTo>
                    <a:cubicBezTo>
                      <a:pt x="30" y="43"/>
                      <a:pt x="29" y="43"/>
                      <a:pt x="27" y="42"/>
                    </a:cubicBezTo>
                    <a:cubicBezTo>
                      <a:pt x="25" y="42"/>
                      <a:pt x="23" y="41"/>
                      <a:pt x="21" y="40"/>
                    </a:cubicBezTo>
                    <a:cubicBezTo>
                      <a:pt x="20" y="40"/>
                      <a:pt x="20" y="40"/>
                      <a:pt x="19" y="39"/>
                    </a:cubicBezTo>
                    <a:cubicBezTo>
                      <a:pt x="15" y="38"/>
                      <a:pt x="12" y="36"/>
                      <a:pt x="10" y="35"/>
                    </a:cubicBezTo>
                    <a:cubicBezTo>
                      <a:pt x="9" y="34"/>
                      <a:pt x="9" y="34"/>
                      <a:pt x="9" y="34"/>
                    </a:cubicBezTo>
                    <a:cubicBezTo>
                      <a:pt x="8" y="34"/>
                      <a:pt x="8" y="33"/>
                      <a:pt x="7" y="33"/>
                    </a:cubicBezTo>
                    <a:cubicBezTo>
                      <a:pt x="7" y="33"/>
                      <a:pt x="6" y="32"/>
                      <a:pt x="6" y="32"/>
                    </a:cubicBezTo>
                    <a:cubicBezTo>
                      <a:pt x="2" y="29"/>
                      <a:pt x="0" y="25"/>
                      <a:pt x="0" y="22"/>
                    </a:cubicBezTo>
                    <a:cubicBezTo>
                      <a:pt x="0" y="21"/>
                      <a:pt x="0" y="21"/>
                      <a:pt x="0" y="21"/>
                    </a:cubicBezTo>
                    <a:cubicBezTo>
                      <a:pt x="0" y="0"/>
                      <a:pt x="0" y="0"/>
                      <a:pt x="0" y="0"/>
                    </a:cubicBezTo>
                    <a:cubicBezTo>
                      <a:pt x="6" y="0"/>
                      <a:pt x="6" y="0"/>
                      <a:pt x="6" y="0"/>
                    </a:cubicBezTo>
                    <a:cubicBezTo>
                      <a:pt x="9" y="0"/>
                      <a:pt x="9" y="0"/>
                      <a:pt x="9" y="0"/>
                    </a:cubicBezTo>
                    <a:cubicBezTo>
                      <a:pt x="19" y="0"/>
                      <a:pt x="19" y="0"/>
                      <a:pt x="19" y="0"/>
                    </a:cubicBezTo>
                    <a:cubicBezTo>
                      <a:pt x="21" y="0"/>
                      <a:pt x="21" y="0"/>
                      <a:pt x="21" y="0"/>
                    </a:cubicBezTo>
                    <a:cubicBezTo>
                      <a:pt x="29" y="0"/>
                      <a:pt x="29" y="0"/>
                      <a:pt x="29" y="0"/>
                    </a:cubicBezTo>
                    <a:cubicBezTo>
                      <a:pt x="31" y="0"/>
                      <a:pt x="31" y="0"/>
                      <a:pt x="31" y="0"/>
                    </a:cubicBezTo>
                    <a:cubicBezTo>
                      <a:pt x="34" y="0"/>
                      <a:pt x="34" y="0"/>
                      <a:pt x="34" y="0"/>
                    </a:cubicBezTo>
                    <a:cubicBezTo>
                      <a:pt x="44" y="0"/>
                      <a:pt x="44" y="0"/>
                      <a:pt x="44" y="0"/>
                    </a:cubicBezTo>
                    <a:cubicBezTo>
                      <a:pt x="47" y="0"/>
                      <a:pt x="47" y="0"/>
                      <a:pt x="47" y="0"/>
                    </a:cubicBezTo>
                    <a:cubicBezTo>
                      <a:pt x="57" y="0"/>
                      <a:pt x="57" y="0"/>
                      <a:pt x="57" y="0"/>
                    </a:cubicBezTo>
                    <a:cubicBezTo>
                      <a:pt x="60" y="0"/>
                      <a:pt x="60" y="0"/>
                      <a:pt x="60" y="0"/>
                    </a:cubicBezTo>
                    <a:cubicBezTo>
                      <a:pt x="70" y="0"/>
                      <a:pt x="70" y="0"/>
                      <a:pt x="70" y="0"/>
                    </a:cubicBezTo>
                    <a:cubicBezTo>
                      <a:pt x="72" y="0"/>
                      <a:pt x="72" y="0"/>
                      <a:pt x="72" y="0"/>
                    </a:cubicBezTo>
                    <a:cubicBezTo>
                      <a:pt x="83" y="0"/>
                      <a:pt x="83" y="0"/>
                      <a:pt x="83" y="0"/>
                    </a:cubicBezTo>
                    <a:cubicBezTo>
                      <a:pt x="85" y="0"/>
                      <a:pt x="85" y="0"/>
                      <a:pt x="85" y="0"/>
                    </a:cubicBezTo>
                    <a:cubicBezTo>
                      <a:pt x="95" y="0"/>
                      <a:pt x="95" y="0"/>
                      <a:pt x="95" y="0"/>
                    </a:cubicBezTo>
                    <a:cubicBezTo>
                      <a:pt x="98" y="0"/>
                      <a:pt x="98" y="0"/>
                      <a:pt x="98" y="0"/>
                    </a:cubicBezTo>
                    <a:cubicBezTo>
                      <a:pt x="108" y="0"/>
                      <a:pt x="108" y="0"/>
                      <a:pt x="108" y="0"/>
                    </a:cubicBezTo>
                    <a:cubicBezTo>
                      <a:pt x="111" y="0"/>
                      <a:pt x="111" y="0"/>
                      <a:pt x="111" y="0"/>
                    </a:cubicBezTo>
                    <a:cubicBezTo>
                      <a:pt x="121" y="0"/>
                      <a:pt x="121" y="0"/>
                      <a:pt x="121" y="0"/>
                    </a:cubicBezTo>
                    <a:cubicBezTo>
                      <a:pt x="123" y="0"/>
                      <a:pt x="123" y="0"/>
                      <a:pt x="123" y="0"/>
                    </a:cubicBezTo>
                    <a:cubicBezTo>
                      <a:pt x="134" y="0"/>
                      <a:pt x="134" y="0"/>
                      <a:pt x="134" y="0"/>
                    </a:cubicBezTo>
                    <a:cubicBezTo>
                      <a:pt x="136" y="0"/>
                      <a:pt x="136" y="0"/>
                      <a:pt x="136" y="0"/>
                    </a:cubicBezTo>
                    <a:cubicBezTo>
                      <a:pt x="146" y="0"/>
                      <a:pt x="146" y="0"/>
                      <a:pt x="146" y="0"/>
                    </a:cubicBezTo>
                    <a:cubicBezTo>
                      <a:pt x="149" y="0"/>
                      <a:pt x="149" y="0"/>
                      <a:pt x="149" y="0"/>
                    </a:cubicBezTo>
                    <a:cubicBezTo>
                      <a:pt x="159" y="0"/>
                      <a:pt x="159" y="0"/>
                      <a:pt x="159" y="0"/>
                    </a:cubicBezTo>
                    <a:cubicBezTo>
                      <a:pt x="162" y="0"/>
                      <a:pt x="162" y="0"/>
                      <a:pt x="162" y="0"/>
                    </a:cubicBezTo>
                    <a:cubicBezTo>
                      <a:pt x="162" y="0"/>
                      <a:pt x="162" y="0"/>
                      <a:pt x="162" y="0"/>
                    </a:cubicBezTo>
                    <a:cubicBezTo>
                      <a:pt x="172" y="0"/>
                      <a:pt x="172" y="0"/>
                      <a:pt x="172" y="0"/>
                    </a:cubicBezTo>
                    <a:cubicBezTo>
                      <a:pt x="175" y="0"/>
                      <a:pt x="175" y="0"/>
                      <a:pt x="175" y="0"/>
                    </a:cubicBezTo>
                    <a:cubicBezTo>
                      <a:pt x="185" y="0"/>
                      <a:pt x="185" y="0"/>
                      <a:pt x="185" y="0"/>
                    </a:cubicBezTo>
                    <a:cubicBezTo>
                      <a:pt x="187" y="0"/>
                      <a:pt x="187" y="0"/>
                      <a:pt x="187" y="0"/>
                    </a:cubicBezTo>
                    <a:cubicBezTo>
                      <a:pt x="192" y="0"/>
                      <a:pt x="192" y="0"/>
                      <a:pt x="192" y="0"/>
                    </a:cubicBezTo>
                    <a:cubicBezTo>
                      <a:pt x="192" y="21"/>
                      <a:pt x="192" y="21"/>
                      <a:pt x="192"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89" name="Freeform 267"/>
              <p:cNvSpPr/>
              <p:nvPr/>
            </p:nvSpPr>
            <p:spPr bwMode="auto">
              <a:xfrm>
                <a:off x="662" y="2996"/>
                <a:ext cx="7" cy="80"/>
              </a:xfrm>
              <a:custGeom>
                <a:avLst/>
                <a:gdLst>
                  <a:gd name="T0" fmla="*/ 3 w 3"/>
                  <a:gd name="T1" fmla="*/ 0 h 34"/>
                  <a:gd name="T2" fmla="*/ 3 w 3"/>
                  <a:gd name="T3" fmla="*/ 34 h 34"/>
                  <a:gd name="T4" fmla="*/ 1 w 3"/>
                  <a:gd name="T5" fmla="*/ 33 h 34"/>
                  <a:gd name="T6" fmla="*/ 0 w 3"/>
                  <a:gd name="T7" fmla="*/ 32 h 34"/>
                  <a:gd name="T8" fmla="*/ 0 w 3"/>
                  <a:gd name="T9" fmla="*/ 0 h 34"/>
                  <a:gd name="T10" fmla="*/ 3 w 3"/>
                  <a:gd name="T11" fmla="*/ 0 h 34"/>
                </a:gdLst>
                <a:ahLst/>
                <a:cxnLst>
                  <a:cxn ang="0">
                    <a:pos x="T0" y="T1"/>
                  </a:cxn>
                  <a:cxn ang="0">
                    <a:pos x="T2" y="T3"/>
                  </a:cxn>
                  <a:cxn ang="0">
                    <a:pos x="T4" y="T5"/>
                  </a:cxn>
                  <a:cxn ang="0">
                    <a:pos x="T6" y="T7"/>
                  </a:cxn>
                  <a:cxn ang="0">
                    <a:pos x="T8" y="T9"/>
                  </a:cxn>
                  <a:cxn ang="0">
                    <a:pos x="T10" y="T11"/>
                  </a:cxn>
                </a:cxnLst>
                <a:rect l="0" t="0" r="r" b="b"/>
                <a:pathLst>
                  <a:path w="3" h="34">
                    <a:moveTo>
                      <a:pt x="3" y="0"/>
                    </a:moveTo>
                    <a:cubicBezTo>
                      <a:pt x="3" y="34"/>
                      <a:pt x="3" y="34"/>
                      <a:pt x="3" y="34"/>
                    </a:cubicBezTo>
                    <a:cubicBezTo>
                      <a:pt x="2" y="34"/>
                      <a:pt x="2" y="33"/>
                      <a:pt x="1" y="33"/>
                    </a:cubicBezTo>
                    <a:cubicBezTo>
                      <a:pt x="1" y="33"/>
                      <a:pt x="0" y="32"/>
                      <a:pt x="0" y="3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0" name="Freeform 268"/>
              <p:cNvSpPr/>
              <p:nvPr/>
            </p:nvSpPr>
            <p:spPr bwMode="auto">
              <a:xfrm>
                <a:off x="693" y="2996"/>
                <a:ext cx="5" cy="95"/>
              </a:xfrm>
              <a:custGeom>
                <a:avLst/>
                <a:gdLst>
                  <a:gd name="T0" fmla="*/ 2 w 2"/>
                  <a:gd name="T1" fmla="*/ 0 h 40"/>
                  <a:gd name="T2" fmla="*/ 2 w 2"/>
                  <a:gd name="T3" fmla="*/ 40 h 40"/>
                  <a:gd name="T4" fmla="*/ 0 w 2"/>
                  <a:gd name="T5" fmla="*/ 39 h 40"/>
                  <a:gd name="T6" fmla="*/ 0 w 2"/>
                  <a:gd name="T7" fmla="*/ 0 h 40"/>
                  <a:gd name="T8" fmla="*/ 2 w 2"/>
                  <a:gd name="T9" fmla="*/ 0 h 40"/>
                </a:gdLst>
                <a:ahLst/>
                <a:cxnLst>
                  <a:cxn ang="0">
                    <a:pos x="T0" y="T1"/>
                  </a:cxn>
                  <a:cxn ang="0">
                    <a:pos x="T2" y="T3"/>
                  </a:cxn>
                  <a:cxn ang="0">
                    <a:pos x="T4" y="T5"/>
                  </a:cxn>
                  <a:cxn ang="0">
                    <a:pos x="T6" y="T7"/>
                  </a:cxn>
                  <a:cxn ang="0">
                    <a:pos x="T8" y="T9"/>
                  </a:cxn>
                </a:cxnLst>
                <a:rect l="0" t="0" r="r" b="b"/>
                <a:pathLst>
                  <a:path w="2" h="40">
                    <a:moveTo>
                      <a:pt x="2" y="0"/>
                    </a:moveTo>
                    <a:cubicBezTo>
                      <a:pt x="2" y="40"/>
                      <a:pt x="2" y="40"/>
                      <a:pt x="2" y="40"/>
                    </a:cubicBezTo>
                    <a:cubicBezTo>
                      <a:pt x="1" y="40"/>
                      <a:pt x="1" y="40"/>
                      <a:pt x="0" y="39"/>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1" name="Freeform 269"/>
              <p:cNvSpPr/>
              <p:nvPr/>
            </p:nvSpPr>
            <p:spPr bwMode="auto">
              <a:xfrm>
                <a:off x="721" y="2996"/>
                <a:ext cx="7" cy="104"/>
              </a:xfrm>
              <a:custGeom>
                <a:avLst/>
                <a:gdLst>
                  <a:gd name="T0" fmla="*/ 3 w 3"/>
                  <a:gd name="T1" fmla="*/ 0 h 44"/>
                  <a:gd name="T2" fmla="*/ 3 w 3"/>
                  <a:gd name="T3" fmla="*/ 44 h 44"/>
                  <a:gd name="T4" fmla="*/ 1 w 3"/>
                  <a:gd name="T5" fmla="*/ 44 h 44"/>
                  <a:gd name="T6" fmla="*/ 0 w 3"/>
                  <a:gd name="T7" fmla="*/ 44 h 44"/>
                  <a:gd name="T8" fmla="*/ 0 w 3"/>
                  <a:gd name="T9" fmla="*/ 0 h 44"/>
                  <a:gd name="T10" fmla="*/ 3 w 3"/>
                  <a:gd name="T11" fmla="*/ 0 h 44"/>
                </a:gdLst>
                <a:ahLst/>
                <a:cxnLst>
                  <a:cxn ang="0">
                    <a:pos x="T0" y="T1"/>
                  </a:cxn>
                  <a:cxn ang="0">
                    <a:pos x="T2" y="T3"/>
                  </a:cxn>
                  <a:cxn ang="0">
                    <a:pos x="T4" y="T5"/>
                  </a:cxn>
                  <a:cxn ang="0">
                    <a:pos x="T6" y="T7"/>
                  </a:cxn>
                  <a:cxn ang="0">
                    <a:pos x="T8" y="T9"/>
                  </a:cxn>
                  <a:cxn ang="0">
                    <a:pos x="T10" y="T11"/>
                  </a:cxn>
                </a:cxnLst>
                <a:rect l="0" t="0" r="r" b="b"/>
                <a:pathLst>
                  <a:path w="3" h="44">
                    <a:moveTo>
                      <a:pt x="3" y="0"/>
                    </a:moveTo>
                    <a:cubicBezTo>
                      <a:pt x="3" y="44"/>
                      <a:pt x="3" y="44"/>
                      <a:pt x="3" y="44"/>
                    </a:cubicBezTo>
                    <a:cubicBezTo>
                      <a:pt x="2" y="44"/>
                      <a:pt x="2" y="44"/>
                      <a:pt x="1" y="44"/>
                    </a:cubicBezTo>
                    <a:cubicBezTo>
                      <a:pt x="0" y="44"/>
                      <a:pt x="0"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2" name="Freeform 270"/>
              <p:cNvSpPr/>
              <p:nvPr/>
            </p:nvSpPr>
            <p:spPr bwMode="auto">
              <a:xfrm>
                <a:off x="1086" y="2996"/>
                <a:ext cx="5" cy="78"/>
              </a:xfrm>
              <a:custGeom>
                <a:avLst/>
                <a:gdLst>
                  <a:gd name="T0" fmla="*/ 2 w 2"/>
                  <a:gd name="T1" fmla="*/ 0 h 33"/>
                  <a:gd name="T2" fmla="*/ 2 w 2"/>
                  <a:gd name="T3" fmla="*/ 31 h 33"/>
                  <a:gd name="T4" fmla="*/ 0 w 2"/>
                  <a:gd name="T5" fmla="*/ 33 h 33"/>
                  <a:gd name="T6" fmla="*/ 0 w 2"/>
                  <a:gd name="T7" fmla="*/ 0 h 33"/>
                  <a:gd name="T8" fmla="*/ 2 w 2"/>
                  <a:gd name="T9" fmla="*/ 0 h 33"/>
                </a:gdLst>
                <a:ahLst/>
                <a:cxnLst>
                  <a:cxn ang="0">
                    <a:pos x="T0" y="T1"/>
                  </a:cxn>
                  <a:cxn ang="0">
                    <a:pos x="T2" y="T3"/>
                  </a:cxn>
                  <a:cxn ang="0">
                    <a:pos x="T4" y="T5"/>
                  </a:cxn>
                  <a:cxn ang="0">
                    <a:pos x="T6" y="T7"/>
                  </a:cxn>
                  <a:cxn ang="0">
                    <a:pos x="T8" y="T9"/>
                  </a:cxn>
                </a:cxnLst>
                <a:rect l="0" t="0" r="r" b="b"/>
                <a:pathLst>
                  <a:path w="2" h="33">
                    <a:moveTo>
                      <a:pt x="2" y="0"/>
                    </a:moveTo>
                    <a:cubicBezTo>
                      <a:pt x="2" y="31"/>
                      <a:pt x="2" y="31"/>
                      <a:pt x="2" y="31"/>
                    </a:cubicBezTo>
                    <a:cubicBezTo>
                      <a:pt x="2" y="32"/>
                      <a:pt x="1" y="33"/>
                      <a:pt x="0" y="33"/>
                    </a:cubicBezTo>
                    <a:cubicBezTo>
                      <a:pt x="0" y="0"/>
                      <a:pt x="0" y="0"/>
                      <a:pt x="0" y="0"/>
                    </a:cubicBezTo>
                    <a:lnTo>
                      <a:pt x="2"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3" name="Freeform 271"/>
              <p:cNvSpPr/>
              <p:nvPr/>
            </p:nvSpPr>
            <p:spPr bwMode="auto">
              <a:xfrm>
                <a:off x="648" y="2932"/>
                <a:ext cx="455" cy="130"/>
              </a:xfrm>
              <a:custGeom>
                <a:avLst/>
                <a:gdLst>
                  <a:gd name="T0" fmla="*/ 192 w 192"/>
                  <a:gd name="T1" fmla="*/ 27 h 55"/>
                  <a:gd name="T2" fmla="*/ 96 w 192"/>
                  <a:gd name="T3" fmla="*/ 55 h 55"/>
                  <a:gd name="T4" fmla="*/ 75 w 192"/>
                  <a:gd name="T5" fmla="*/ 54 h 55"/>
                  <a:gd name="T6" fmla="*/ 51 w 192"/>
                  <a:gd name="T7" fmla="*/ 51 h 55"/>
                  <a:gd name="T8" fmla="*/ 32 w 192"/>
                  <a:gd name="T9" fmla="*/ 48 h 55"/>
                  <a:gd name="T10" fmla="*/ 27 w 192"/>
                  <a:gd name="T11" fmla="*/ 46 h 55"/>
                  <a:gd name="T12" fmla="*/ 10 w 192"/>
                  <a:gd name="T13" fmla="*/ 39 h 55"/>
                  <a:gd name="T14" fmla="*/ 7 w 192"/>
                  <a:gd name="T15" fmla="*/ 38 h 55"/>
                  <a:gd name="T16" fmla="*/ 0 w 192"/>
                  <a:gd name="T17" fmla="*/ 27 h 55"/>
                  <a:gd name="T18" fmla="*/ 0 w 192"/>
                  <a:gd name="T19" fmla="*/ 26 h 55"/>
                  <a:gd name="T20" fmla="*/ 96 w 192"/>
                  <a:gd name="T21" fmla="*/ 0 h 55"/>
                  <a:gd name="T22" fmla="*/ 132 w 192"/>
                  <a:gd name="T23" fmla="*/ 2 h 55"/>
                  <a:gd name="T24" fmla="*/ 139 w 192"/>
                  <a:gd name="T25" fmla="*/ 3 h 55"/>
                  <a:gd name="T26" fmla="*/ 163 w 192"/>
                  <a:gd name="T27" fmla="*/ 8 h 55"/>
                  <a:gd name="T28" fmla="*/ 168 w 192"/>
                  <a:gd name="T29" fmla="*/ 9 h 55"/>
                  <a:gd name="T30" fmla="*/ 181 w 192"/>
                  <a:gd name="T31" fmla="*/ 15 h 55"/>
                  <a:gd name="T32" fmla="*/ 190 w 192"/>
                  <a:gd name="T33" fmla="*/ 21 h 55"/>
                  <a:gd name="T34" fmla="*/ 192 w 192"/>
                  <a:gd name="T35" fmla="*/ 26 h 55"/>
                  <a:gd name="T36" fmla="*/ 192 w 192"/>
                  <a:gd name="T3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55">
                    <a:moveTo>
                      <a:pt x="192" y="27"/>
                    </a:moveTo>
                    <a:cubicBezTo>
                      <a:pt x="192" y="42"/>
                      <a:pt x="149" y="55"/>
                      <a:pt x="96" y="55"/>
                    </a:cubicBezTo>
                    <a:cubicBezTo>
                      <a:pt x="89" y="55"/>
                      <a:pt x="82" y="54"/>
                      <a:pt x="75" y="54"/>
                    </a:cubicBezTo>
                    <a:cubicBezTo>
                      <a:pt x="67" y="53"/>
                      <a:pt x="58" y="53"/>
                      <a:pt x="51" y="51"/>
                    </a:cubicBezTo>
                    <a:cubicBezTo>
                      <a:pt x="44" y="50"/>
                      <a:pt x="38" y="49"/>
                      <a:pt x="32" y="48"/>
                    </a:cubicBezTo>
                    <a:cubicBezTo>
                      <a:pt x="31" y="47"/>
                      <a:pt x="29" y="47"/>
                      <a:pt x="27" y="46"/>
                    </a:cubicBezTo>
                    <a:cubicBezTo>
                      <a:pt x="20" y="44"/>
                      <a:pt x="14" y="42"/>
                      <a:pt x="10" y="39"/>
                    </a:cubicBezTo>
                    <a:cubicBezTo>
                      <a:pt x="9" y="39"/>
                      <a:pt x="8" y="38"/>
                      <a:pt x="7" y="38"/>
                    </a:cubicBezTo>
                    <a:cubicBezTo>
                      <a:pt x="3" y="35"/>
                      <a:pt x="0" y="31"/>
                      <a:pt x="0" y="27"/>
                    </a:cubicBezTo>
                    <a:cubicBezTo>
                      <a:pt x="0" y="26"/>
                      <a:pt x="0" y="26"/>
                      <a:pt x="0" y="26"/>
                    </a:cubicBezTo>
                    <a:cubicBezTo>
                      <a:pt x="2" y="12"/>
                      <a:pt x="44" y="0"/>
                      <a:pt x="96" y="0"/>
                    </a:cubicBezTo>
                    <a:cubicBezTo>
                      <a:pt x="109" y="0"/>
                      <a:pt x="121" y="1"/>
                      <a:pt x="132" y="2"/>
                    </a:cubicBezTo>
                    <a:cubicBezTo>
                      <a:pt x="134" y="2"/>
                      <a:pt x="137" y="3"/>
                      <a:pt x="139" y="3"/>
                    </a:cubicBezTo>
                    <a:cubicBezTo>
                      <a:pt x="148" y="4"/>
                      <a:pt x="156" y="6"/>
                      <a:pt x="163" y="8"/>
                    </a:cubicBezTo>
                    <a:cubicBezTo>
                      <a:pt x="165" y="8"/>
                      <a:pt x="166" y="9"/>
                      <a:pt x="168" y="9"/>
                    </a:cubicBezTo>
                    <a:cubicBezTo>
                      <a:pt x="173" y="11"/>
                      <a:pt x="177" y="13"/>
                      <a:pt x="181" y="15"/>
                    </a:cubicBezTo>
                    <a:cubicBezTo>
                      <a:pt x="185" y="17"/>
                      <a:pt x="188" y="19"/>
                      <a:pt x="190" y="21"/>
                    </a:cubicBezTo>
                    <a:cubicBezTo>
                      <a:pt x="191" y="23"/>
                      <a:pt x="192" y="25"/>
                      <a:pt x="192" y="26"/>
                    </a:cubicBezTo>
                    <a:cubicBezTo>
                      <a:pt x="192" y="27"/>
                      <a:pt x="192" y="27"/>
                      <a:pt x="192" y="27"/>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4" name="Freeform 272"/>
              <p:cNvSpPr>
                <a:spLocks noEditPoints="1"/>
              </p:cNvSpPr>
              <p:nvPr/>
            </p:nvSpPr>
            <p:spPr bwMode="auto">
              <a:xfrm>
                <a:off x="769" y="3043"/>
                <a:ext cx="94" cy="17"/>
              </a:xfrm>
              <a:custGeom>
                <a:avLst/>
                <a:gdLst>
                  <a:gd name="T0" fmla="*/ 6 w 40"/>
                  <a:gd name="T1" fmla="*/ 3 h 7"/>
                  <a:gd name="T2" fmla="*/ 0 w 40"/>
                  <a:gd name="T3" fmla="*/ 4 h 7"/>
                  <a:gd name="T4" fmla="*/ 6 w 40"/>
                  <a:gd name="T5" fmla="*/ 5 h 7"/>
                  <a:gd name="T6" fmla="*/ 6 w 40"/>
                  <a:gd name="T7" fmla="*/ 3 h 7"/>
                  <a:gd name="T8" fmla="*/ 34 w 40"/>
                  <a:gd name="T9" fmla="*/ 2 h 7"/>
                  <a:gd name="T10" fmla="*/ 34 w 40"/>
                  <a:gd name="T11" fmla="*/ 4 h 7"/>
                  <a:gd name="T12" fmla="*/ 35 w 40"/>
                  <a:gd name="T13" fmla="*/ 4 h 7"/>
                  <a:gd name="T14" fmla="*/ 40 w 40"/>
                  <a:gd name="T15" fmla="*/ 2 h 7"/>
                  <a:gd name="T16" fmla="*/ 40 w 40"/>
                  <a:gd name="T17" fmla="*/ 2 h 7"/>
                  <a:gd name="T18" fmla="*/ 39 w 40"/>
                  <a:gd name="T19" fmla="*/ 2 h 7"/>
                  <a:gd name="T20" fmla="*/ 36 w 40"/>
                  <a:gd name="T21" fmla="*/ 2 h 7"/>
                  <a:gd name="T22" fmla="*/ 34 w 40"/>
                  <a:gd name="T23" fmla="*/ 2 h 7"/>
                  <a:gd name="T24" fmla="*/ 21 w 40"/>
                  <a:gd name="T25" fmla="*/ 1 h 7"/>
                  <a:gd name="T26" fmla="*/ 21 w 40"/>
                  <a:gd name="T27" fmla="*/ 6 h 7"/>
                  <a:gd name="T28" fmla="*/ 32 w 40"/>
                  <a:gd name="T29" fmla="*/ 4 h 7"/>
                  <a:gd name="T30" fmla="*/ 32 w 40"/>
                  <a:gd name="T31" fmla="*/ 2 h 7"/>
                  <a:gd name="T32" fmla="*/ 21 w 40"/>
                  <a:gd name="T33" fmla="*/ 1 h 7"/>
                  <a:gd name="T34" fmla="*/ 14 w 40"/>
                  <a:gd name="T35" fmla="*/ 0 h 7"/>
                  <a:gd name="T36" fmla="*/ 9 w 40"/>
                  <a:gd name="T37" fmla="*/ 2 h 7"/>
                  <a:gd name="T38" fmla="*/ 9 w 40"/>
                  <a:gd name="T39" fmla="*/ 6 h 7"/>
                  <a:gd name="T40" fmla="*/ 18 w 40"/>
                  <a:gd name="T41" fmla="*/ 7 h 7"/>
                  <a:gd name="T42" fmla="*/ 19 w 40"/>
                  <a:gd name="T43" fmla="*/ 6 h 7"/>
                  <a:gd name="T44" fmla="*/ 19 w 40"/>
                  <a:gd name="T45" fmla="*/ 1 h 7"/>
                  <a:gd name="T46" fmla="*/ 18 w 40"/>
                  <a:gd name="T47" fmla="*/ 1 h 7"/>
                  <a:gd name="T48" fmla="*/ 16 w 40"/>
                  <a:gd name="T49" fmla="*/ 1 h 7"/>
                  <a:gd name="T50" fmla="*/ 16 w 40"/>
                  <a:gd name="T51" fmla="*/ 1 h 7"/>
                  <a:gd name="T52" fmla="*/ 14 w 40"/>
                  <a:gd name="T5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7">
                    <a:moveTo>
                      <a:pt x="6" y="3"/>
                    </a:moveTo>
                    <a:cubicBezTo>
                      <a:pt x="0" y="4"/>
                      <a:pt x="0" y="4"/>
                      <a:pt x="0" y="4"/>
                    </a:cubicBezTo>
                    <a:cubicBezTo>
                      <a:pt x="2" y="5"/>
                      <a:pt x="4" y="5"/>
                      <a:pt x="6" y="5"/>
                    </a:cubicBezTo>
                    <a:cubicBezTo>
                      <a:pt x="6" y="3"/>
                      <a:pt x="6" y="3"/>
                      <a:pt x="6" y="3"/>
                    </a:cubicBezTo>
                    <a:moveTo>
                      <a:pt x="34" y="2"/>
                    </a:moveTo>
                    <a:cubicBezTo>
                      <a:pt x="34" y="4"/>
                      <a:pt x="34" y="4"/>
                      <a:pt x="34" y="4"/>
                    </a:cubicBezTo>
                    <a:cubicBezTo>
                      <a:pt x="35" y="4"/>
                      <a:pt x="35" y="4"/>
                      <a:pt x="35" y="4"/>
                    </a:cubicBezTo>
                    <a:cubicBezTo>
                      <a:pt x="40" y="2"/>
                      <a:pt x="40" y="2"/>
                      <a:pt x="40" y="2"/>
                    </a:cubicBezTo>
                    <a:cubicBezTo>
                      <a:pt x="40" y="2"/>
                      <a:pt x="40" y="2"/>
                      <a:pt x="40" y="2"/>
                    </a:cubicBezTo>
                    <a:cubicBezTo>
                      <a:pt x="40" y="2"/>
                      <a:pt x="39" y="2"/>
                      <a:pt x="39" y="2"/>
                    </a:cubicBezTo>
                    <a:cubicBezTo>
                      <a:pt x="38" y="2"/>
                      <a:pt x="37" y="2"/>
                      <a:pt x="36" y="2"/>
                    </a:cubicBezTo>
                    <a:cubicBezTo>
                      <a:pt x="35" y="2"/>
                      <a:pt x="35" y="2"/>
                      <a:pt x="34" y="2"/>
                    </a:cubicBezTo>
                    <a:moveTo>
                      <a:pt x="21" y="1"/>
                    </a:moveTo>
                    <a:cubicBezTo>
                      <a:pt x="21" y="6"/>
                      <a:pt x="21" y="6"/>
                      <a:pt x="21" y="6"/>
                    </a:cubicBezTo>
                    <a:cubicBezTo>
                      <a:pt x="24" y="5"/>
                      <a:pt x="28" y="4"/>
                      <a:pt x="32" y="4"/>
                    </a:cubicBezTo>
                    <a:cubicBezTo>
                      <a:pt x="32" y="2"/>
                      <a:pt x="32" y="2"/>
                      <a:pt x="32" y="2"/>
                    </a:cubicBezTo>
                    <a:cubicBezTo>
                      <a:pt x="28" y="2"/>
                      <a:pt x="25" y="1"/>
                      <a:pt x="21" y="1"/>
                    </a:cubicBezTo>
                    <a:moveTo>
                      <a:pt x="14" y="0"/>
                    </a:moveTo>
                    <a:cubicBezTo>
                      <a:pt x="9" y="2"/>
                      <a:pt x="9" y="2"/>
                      <a:pt x="9" y="2"/>
                    </a:cubicBezTo>
                    <a:cubicBezTo>
                      <a:pt x="9" y="6"/>
                      <a:pt x="9" y="6"/>
                      <a:pt x="9" y="6"/>
                    </a:cubicBezTo>
                    <a:cubicBezTo>
                      <a:pt x="12" y="6"/>
                      <a:pt x="15" y="6"/>
                      <a:pt x="18" y="7"/>
                    </a:cubicBezTo>
                    <a:cubicBezTo>
                      <a:pt x="18" y="6"/>
                      <a:pt x="18" y="6"/>
                      <a:pt x="19" y="6"/>
                    </a:cubicBezTo>
                    <a:cubicBezTo>
                      <a:pt x="19" y="1"/>
                      <a:pt x="19" y="1"/>
                      <a:pt x="19" y="1"/>
                    </a:cubicBezTo>
                    <a:cubicBezTo>
                      <a:pt x="19" y="1"/>
                      <a:pt x="18" y="1"/>
                      <a:pt x="18" y="1"/>
                    </a:cubicBezTo>
                    <a:cubicBezTo>
                      <a:pt x="18" y="1"/>
                      <a:pt x="17" y="1"/>
                      <a:pt x="16" y="1"/>
                    </a:cubicBezTo>
                    <a:cubicBezTo>
                      <a:pt x="16" y="1"/>
                      <a:pt x="16" y="1"/>
                      <a:pt x="16" y="1"/>
                    </a:cubicBezTo>
                    <a:cubicBezTo>
                      <a:pt x="16" y="0"/>
                      <a:pt x="15" y="0"/>
                      <a:pt x="1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95" name="Freeform 273"/>
              <p:cNvSpPr/>
              <p:nvPr/>
            </p:nvSpPr>
            <p:spPr bwMode="auto">
              <a:xfrm>
                <a:off x="665" y="3010"/>
                <a:ext cx="40" cy="14"/>
              </a:xfrm>
              <a:custGeom>
                <a:avLst/>
                <a:gdLst>
                  <a:gd name="T0" fmla="*/ 15 w 17"/>
                  <a:gd name="T1" fmla="*/ 0 h 6"/>
                  <a:gd name="T2" fmla="*/ 0 w 17"/>
                  <a:gd name="T3" fmla="*/ 5 h 6"/>
                  <a:gd name="T4" fmla="*/ 3 w 17"/>
                  <a:gd name="T5" fmla="*/ 6 h 6"/>
                  <a:gd name="T6" fmla="*/ 17 w 17"/>
                  <a:gd name="T7" fmla="*/ 2 h 6"/>
                  <a:gd name="T8" fmla="*/ 16 w 17"/>
                  <a:gd name="T9" fmla="*/ 1 h 6"/>
                  <a:gd name="T10" fmla="*/ 15 w 17"/>
                  <a:gd name="T11" fmla="*/ 0 h 6"/>
                </a:gdLst>
                <a:ahLst/>
                <a:cxnLst>
                  <a:cxn ang="0">
                    <a:pos x="T0" y="T1"/>
                  </a:cxn>
                  <a:cxn ang="0">
                    <a:pos x="T2" y="T3"/>
                  </a:cxn>
                  <a:cxn ang="0">
                    <a:pos x="T4" y="T5"/>
                  </a:cxn>
                  <a:cxn ang="0">
                    <a:pos x="T6" y="T7"/>
                  </a:cxn>
                  <a:cxn ang="0">
                    <a:pos x="T8" y="T9"/>
                  </a:cxn>
                  <a:cxn ang="0">
                    <a:pos x="T10" y="T11"/>
                  </a:cxn>
                </a:cxnLst>
                <a:rect l="0" t="0" r="r" b="b"/>
                <a:pathLst>
                  <a:path w="17" h="6">
                    <a:moveTo>
                      <a:pt x="15" y="0"/>
                    </a:moveTo>
                    <a:cubicBezTo>
                      <a:pt x="0" y="5"/>
                      <a:pt x="0" y="5"/>
                      <a:pt x="0" y="5"/>
                    </a:cubicBezTo>
                    <a:cubicBezTo>
                      <a:pt x="1" y="5"/>
                      <a:pt x="2" y="6"/>
                      <a:pt x="3" y="6"/>
                    </a:cubicBezTo>
                    <a:cubicBezTo>
                      <a:pt x="17" y="2"/>
                      <a:pt x="17" y="2"/>
                      <a:pt x="17" y="2"/>
                    </a:cubicBezTo>
                    <a:cubicBezTo>
                      <a:pt x="17" y="2"/>
                      <a:pt x="16" y="1"/>
                      <a:pt x="16" y="1"/>
                    </a:cubicBezTo>
                    <a:cubicBezTo>
                      <a:pt x="15" y="1"/>
                      <a:pt x="15" y="1"/>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0" name="Freeform 274"/>
              <p:cNvSpPr/>
              <p:nvPr/>
            </p:nvSpPr>
            <p:spPr bwMode="auto">
              <a:xfrm>
                <a:off x="712" y="3031"/>
                <a:ext cx="40" cy="15"/>
              </a:xfrm>
              <a:custGeom>
                <a:avLst/>
                <a:gdLst>
                  <a:gd name="T0" fmla="*/ 14 w 17"/>
                  <a:gd name="T1" fmla="*/ 0 h 6"/>
                  <a:gd name="T2" fmla="*/ 0 w 17"/>
                  <a:gd name="T3" fmla="*/ 4 h 6"/>
                  <a:gd name="T4" fmla="*/ 5 w 17"/>
                  <a:gd name="T5" fmla="*/ 6 h 6"/>
                  <a:gd name="T6" fmla="*/ 17 w 17"/>
                  <a:gd name="T7" fmla="*/ 2 h 6"/>
                  <a:gd name="T8" fmla="*/ 17 w 17"/>
                  <a:gd name="T9" fmla="*/ 1 h 6"/>
                  <a:gd name="T10" fmla="*/ 15 w 17"/>
                  <a:gd name="T11" fmla="*/ 1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0" y="4"/>
                      <a:pt x="0" y="4"/>
                      <a:pt x="0" y="4"/>
                    </a:cubicBezTo>
                    <a:cubicBezTo>
                      <a:pt x="2" y="5"/>
                      <a:pt x="4" y="5"/>
                      <a:pt x="5" y="6"/>
                    </a:cubicBezTo>
                    <a:cubicBezTo>
                      <a:pt x="17" y="2"/>
                      <a:pt x="17" y="2"/>
                      <a:pt x="17" y="2"/>
                    </a:cubicBezTo>
                    <a:cubicBezTo>
                      <a:pt x="17" y="1"/>
                      <a:pt x="17" y="1"/>
                      <a:pt x="17" y="1"/>
                    </a:cubicBezTo>
                    <a:cubicBezTo>
                      <a:pt x="17" y="1"/>
                      <a:pt x="16" y="1"/>
                      <a:pt x="15" y="1"/>
                    </a:cubicBezTo>
                    <a:cubicBezTo>
                      <a:pt x="15" y="1"/>
                      <a:pt x="14" y="1"/>
                      <a:pt x="1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1" name="Freeform 275"/>
              <p:cNvSpPr/>
              <p:nvPr/>
            </p:nvSpPr>
            <p:spPr bwMode="auto">
              <a:xfrm>
                <a:off x="693" y="2944"/>
                <a:ext cx="365" cy="104"/>
              </a:xfrm>
              <a:custGeom>
                <a:avLst/>
                <a:gdLst>
                  <a:gd name="T0" fmla="*/ 154 w 154"/>
                  <a:gd name="T1" fmla="*/ 22 h 44"/>
                  <a:gd name="T2" fmla="*/ 154 w 154"/>
                  <a:gd name="T3" fmla="*/ 23 h 44"/>
                  <a:gd name="T4" fmla="*/ 77 w 154"/>
                  <a:gd name="T5" fmla="*/ 44 h 44"/>
                  <a:gd name="T6" fmla="*/ 0 w 154"/>
                  <a:gd name="T7" fmla="*/ 23 h 44"/>
                  <a:gd name="T8" fmla="*/ 0 w 154"/>
                  <a:gd name="T9" fmla="*/ 22 h 44"/>
                  <a:gd name="T10" fmla="*/ 77 w 154"/>
                  <a:gd name="T11" fmla="*/ 0 h 44"/>
                  <a:gd name="T12" fmla="*/ 154 w 154"/>
                  <a:gd name="T13" fmla="*/ 22 h 44"/>
                </a:gdLst>
                <a:ahLst/>
                <a:cxnLst>
                  <a:cxn ang="0">
                    <a:pos x="T0" y="T1"/>
                  </a:cxn>
                  <a:cxn ang="0">
                    <a:pos x="T2" y="T3"/>
                  </a:cxn>
                  <a:cxn ang="0">
                    <a:pos x="T4" y="T5"/>
                  </a:cxn>
                  <a:cxn ang="0">
                    <a:pos x="T6" y="T7"/>
                  </a:cxn>
                  <a:cxn ang="0">
                    <a:pos x="T8" y="T9"/>
                  </a:cxn>
                  <a:cxn ang="0">
                    <a:pos x="T10" y="T11"/>
                  </a:cxn>
                  <a:cxn ang="0">
                    <a:pos x="T12" y="T13"/>
                  </a:cxn>
                </a:cxnLst>
                <a:rect l="0" t="0" r="r" b="b"/>
                <a:pathLst>
                  <a:path w="154" h="44">
                    <a:moveTo>
                      <a:pt x="154" y="22"/>
                    </a:moveTo>
                    <a:cubicBezTo>
                      <a:pt x="154" y="23"/>
                      <a:pt x="154" y="23"/>
                      <a:pt x="154" y="23"/>
                    </a:cubicBezTo>
                    <a:cubicBezTo>
                      <a:pt x="152" y="35"/>
                      <a:pt x="118" y="44"/>
                      <a:pt x="77" y="44"/>
                    </a:cubicBezTo>
                    <a:cubicBezTo>
                      <a:pt x="36" y="44"/>
                      <a:pt x="2" y="35"/>
                      <a:pt x="0" y="23"/>
                    </a:cubicBezTo>
                    <a:cubicBezTo>
                      <a:pt x="0" y="22"/>
                      <a:pt x="0" y="22"/>
                      <a:pt x="0" y="22"/>
                    </a:cubicBezTo>
                    <a:cubicBezTo>
                      <a:pt x="0" y="10"/>
                      <a:pt x="35" y="0"/>
                      <a:pt x="77" y="0"/>
                    </a:cubicBezTo>
                    <a:cubicBezTo>
                      <a:pt x="120" y="0"/>
                      <a:pt x="154" y="10"/>
                      <a:pt x="154" y="2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2" name="Freeform 276"/>
              <p:cNvSpPr/>
              <p:nvPr/>
            </p:nvSpPr>
            <p:spPr bwMode="auto">
              <a:xfrm>
                <a:off x="693" y="2948"/>
                <a:ext cx="365" cy="100"/>
              </a:xfrm>
              <a:custGeom>
                <a:avLst/>
                <a:gdLst>
                  <a:gd name="T0" fmla="*/ 154 w 154"/>
                  <a:gd name="T1" fmla="*/ 21 h 42"/>
                  <a:gd name="T2" fmla="*/ 77 w 154"/>
                  <a:gd name="T3" fmla="*/ 42 h 42"/>
                  <a:gd name="T4" fmla="*/ 74 w 154"/>
                  <a:gd name="T5" fmla="*/ 42 h 42"/>
                  <a:gd name="T6" fmla="*/ 48 w 154"/>
                  <a:gd name="T7" fmla="*/ 41 h 42"/>
                  <a:gd name="T8" fmla="*/ 26 w 154"/>
                  <a:gd name="T9" fmla="*/ 37 h 42"/>
                  <a:gd name="T10" fmla="*/ 22 w 154"/>
                  <a:gd name="T11" fmla="*/ 35 h 42"/>
                  <a:gd name="T12" fmla="*/ 6 w 154"/>
                  <a:gd name="T13" fmla="*/ 28 h 42"/>
                  <a:gd name="T14" fmla="*/ 3 w 154"/>
                  <a:gd name="T15" fmla="*/ 26 h 42"/>
                  <a:gd name="T16" fmla="*/ 0 w 154"/>
                  <a:gd name="T17" fmla="*/ 21 h 42"/>
                  <a:gd name="T18" fmla="*/ 77 w 154"/>
                  <a:gd name="T19" fmla="*/ 0 h 42"/>
                  <a:gd name="T20" fmla="*/ 92 w 154"/>
                  <a:gd name="T21" fmla="*/ 1 h 42"/>
                  <a:gd name="T22" fmla="*/ 100 w 154"/>
                  <a:gd name="T23" fmla="*/ 1 h 42"/>
                  <a:gd name="T24" fmla="*/ 127 w 154"/>
                  <a:gd name="T25" fmla="*/ 6 h 42"/>
                  <a:gd name="T26" fmla="*/ 131 w 154"/>
                  <a:gd name="T27" fmla="*/ 7 h 42"/>
                  <a:gd name="T28" fmla="*/ 146 w 154"/>
                  <a:gd name="T29" fmla="*/ 13 h 42"/>
                  <a:gd name="T30" fmla="*/ 154 w 154"/>
                  <a:gd name="T31" fmla="*/ 20 h 42"/>
                  <a:gd name="T32" fmla="*/ 154 w 154"/>
                  <a:gd name="T3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42">
                    <a:moveTo>
                      <a:pt x="154" y="21"/>
                    </a:moveTo>
                    <a:cubicBezTo>
                      <a:pt x="152" y="33"/>
                      <a:pt x="118" y="42"/>
                      <a:pt x="77" y="42"/>
                    </a:cubicBezTo>
                    <a:cubicBezTo>
                      <a:pt x="76" y="42"/>
                      <a:pt x="75" y="42"/>
                      <a:pt x="74" y="42"/>
                    </a:cubicBezTo>
                    <a:cubicBezTo>
                      <a:pt x="65" y="42"/>
                      <a:pt x="56" y="42"/>
                      <a:pt x="48" y="41"/>
                    </a:cubicBezTo>
                    <a:cubicBezTo>
                      <a:pt x="40" y="40"/>
                      <a:pt x="33" y="38"/>
                      <a:pt x="26" y="37"/>
                    </a:cubicBezTo>
                    <a:cubicBezTo>
                      <a:pt x="25" y="36"/>
                      <a:pt x="23" y="36"/>
                      <a:pt x="22" y="35"/>
                    </a:cubicBezTo>
                    <a:cubicBezTo>
                      <a:pt x="15" y="33"/>
                      <a:pt x="9" y="31"/>
                      <a:pt x="6" y="28"/>
                    </a:cubicBezTo>
                    <a:cubicBezTo>
                      <a:pt x="5" y="28"/>
                      <a:pt x="4" y="27"/>
                      <a:pt x="3" y="26"/>
                    </a:cubicBezTo>
                    <a:cubicBezTo>
                      <a:pt x="2" y="25"/>
                      <a:pt x="1" y="23"/>
                      <a:pt x="0" y="21"/>
                    </a:cubicBezTo>
                    <a:cubicBezTo>
                      <a:pt x="2" y="10"/>
                      <a:pt x="36" y="0"/>
                      <a:pt x="77" y="0"/>
                    </a:cubicBezTo>
                    <a:cubicBezTo>
                      <a:pt x="82" y="0"/>
                      <a:pt x="87" y="1"/>
                      <a:pt x="92" y="1"/>
                    </a:cubicBezTo>
                    <a:cubicBezTo>
                      <a:pt x="95" y="1"/>
                      <a:pt x="97" y="1"/>
                      <a:pt x="100" y="1"/>
                    </a:cubicBezTo>
                    <a:cubicBezTo>
                      <a:pt x="110" y="2"/>
                      <a:pt x="119" y="4"/>
                      <a:pt x="127" y="6"/>
                    </a:cubicBezTo>
                    <a:cubicBezTo>
                      <a:pt x="128" y="6"/>
                      <a:pt x="130" y="6"/>
                      <a:pt x="131" y="7"/>
                    </a:cubicBezTo>
                    <a:cubicBezTo>
                      <a:pt x="137" y="9"/>
                      <a:pt x="142" y="11"/>
                      <a:pt x="146" y="13"/>
                    </a:cubicBezTo>
                    <a:cubicBezTo>
                      <a:pt x="150" y="15"/>
                      <a:pt x="152" y="17"/>
                      <a:pt x="154" y="20"/>
                    </a:cubicBezTo>
                    <a:cubicBezTo>
                      <a:pt x="154" y="20"/>
                      <a:pt x="154" y="21"/>
                      <a:pt x="154"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3" name="Freeform 277"/>
              <p:cNvSpPr/>
              <p:nvPr/>
            </p:nvSpPr>
            <p:spPr bwMode="auto">
              <a:xfrm>
                <a:off x="702" y="3012"/>
                <a:ext cx="8" cy="3"/>
              </a:xfrm>
              <a:custGeom>
                <a:avLst/>
                <a:gdLst>
                  <a:gd name="T0" fmla="*/ 0 w 3"/>
                  <a:gd name="T1" fmla="*/ 0 h 1"/>
                  <a:gd name="T2" fmla="*/ 2 w 3"/>
                  <a:gd name="T3" fmla="*/ 1 h 1"/>
                  <a:gd name="T4" fmla="*/ 3 w 3"/>
                  <a:gd name="T5" fmla="*/ 1 h 1"/>
                  <a:gd name="T6" fmla="*/ 1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0"/>
                      <a:pt x="1" y="1"/>
                      <a:pt x="2" y="1"/>
                    </a:cubicBezTo>
                    <a:cubicBezTo>
                      <a:pt x="3" y="1"/>
                      <a:pt x="3" y="1"/>
                      <a:pt x="3" y="1"/>
                    </a:cubicBezTo>
                    <a:cubicBezTo>
                      <a:pt x="2" y="1"/>
                      <a:pt x="2" y="1"/>
                      <a:pt x="1" y="0"/>
                    </a:cubicBezTo>
                    <a:cubicBezTo>
                      <a:pt x="1" y="0"/>
                      <a:pt x="0"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4" name="Freeform 278"/>
              <p:cNvSpPr/>
              <p:nvPr/>
            </p:nvSpPr>
            <p:spPr bwMode="auto">
              <a:xfrm>
                <a:off x="662" y="2920"/>
                <a:ext cx="455" cy="123"/>
              </a:xfrm>
              <a:custGeom>
                <a:avLst/>
                <a:gdLst>
                  <a:gd name="T0" fmla="*/ 192 w 192"/>
                  <a:gd name="T1" fmla="*/ 22 h 52"/>
                  <a:gd name="T2" fmla="*/ 184 w 192"/>
                  <a:gd name="T3" fmla="*/ 33 h 52"/>
                  <a:gd name="T4" fmla="*/ 172 w 192"/>
                  <a:gd name="T5" fmla="*/ 40 h 52"/>
                  <a:gd name="T6" fmla="*/ 159 w 192"/>
                  <a:gd name="T7" fmla="*/ 44 h 52"/>
                  <a:gd name="T8" fmla="*/ 146 w 192"/>
                  <a:gd name="T9" fmla="*/ 47 h 52"/>
                  <a:gd name="T10" fmla="*/ 133 w 192"/>
                  <a:gd name="T11" fmla="*/ 49 h 52"/>
                  <a:gd name="T12" fmla="*/ 121 w 192"/>
                  <a:gd name="T13" fmla="*/ 51 h 52"/>
                  <a:gd name="T14" fmla="*/ 108 w 192"/>
                  <a:gd name="T15" fmla="*/ 51 h 52"/>
                  <a:gd name="T16" fmla="*/ 96 w 192"/>
                  <a:gd name="T17" fmla="*/ 52 h 52"/>
                  <a:gd name="T18" fmla="*/ 85 w 192"/>
                  <a:gd name="T19" fmla="*/ 51 h 52"/>
                  <a:gd name="T20" fmla="*/ 75 w 192"/>
                  <a:gd name="T21" fmla="*/ 51 h 52"/>
                  <a:gd name="T22" fmla="*/ 70 w 192"/>
                  <a:gd name="T23" fmla="*/ 50 h 52"/>
                  <a:gd name="T24" fmla="*/ 57 w 192"/>
                  <a:gd name="T25" fmla="*/ 49 h 52"/>
                  <a:gd name="T26" fmla="*/ 47 w 192"/>
                  <a:gd name="T27" fmla="*/ 47 h 52"/>
                  <a:gd name="T28" fmla="*/ 34 w 192"/>
                  <a:gd name="T29" fmla="*/ 45 h 52"/>
                  <a:gd name="T30" fmla="*/ 31 w 192"/>
                  <a:gd name="T31" fmla="*/ 44 h 52"/>
                  <a:gd name="T32" fmla="*/ 21 w 192"/>
                  <a:gd name="T33" fmla="*/ 40 h 52"/>
                  <a:gd name="T34" fmla="*/ 10 w 192"/>
                  <a:gd name="T35" fmla="*/ 35 h 52"/>
                  <a:gd name="T36" fmla="*/ 7 w 192"/>
                  <a:gd name="T37" fmla="*/ 33 h 52"/>
                  <a:gd name="T38" fmla="*/ 0 w 192"/>
                  <a:gd name="T39" fmla="*/ 22 h 52"/>
                  <a:gd name="T40" fmla="*/ 0 w 192"/>
                  <a:gd name="T41" fmla="*/ 1 h 52"/>
                  <a:gd name="T42" fmla="*/ 8 w 192"/>
                  <a:gd name="T43" fmla="*/ 0 h 52"/>
                  <a:gd name="T44" fmla="*/ 21 w 192"/>
                  <a:gd name="T45" fmla="*/ 0 h 52"/>
                  <a:gd name="T46" fmla="*/ 31 w 192"/>
                  <a:gd name="T47" fmla="*/ 0 h 52"/>
                  <a:gd name="T48" fmla="*/ 44 w 192"/>
                  <a:gd name="T49" fmla="*/ 0 h 52"/>
                  <a:gd name="T50" fmla="*/ 57 w 192"/>
                  <a:gd name="T51" fmla="*/ 0 h 52"/>
                  <a:gd name="T52" fmla="*/ 70 w 192"/>
                  <a:gd name="T53" fmla="*/ 0 h 52"/>
                  <a:gd name="T54" fmla="*/ 82 w 192"/>
                  <a:gd name="T55" fmla="*/ 0 h 52"/>
                  <a:gd name="T56" fmla="*/ 95 w 192"/>
                  <a:gd name="T57" fmla="*/ 0 h 52"/>
                  <a:gd name="T58" fmla="*/ 108 w 192"/>
                  <a:gd name="T59" fmla="*/ 0 h 52"/>
                  <a:gd name="T60" fmla="*/ 121 w 192"/>
                  <a:gd name="T61" fmla="*/ 0 h 52"/>
                  <a:gd name="T62" fmla="*/ 133 w 192"/>
                  <a:gd name="T63" fmla="*/ 0 h 52"/>
                  <a:gd name="T64" fmla="*/ 146 w 192"/>
                  <a:gd name="T65" fmla="*/ 0 h 52"/>
                  <a:gd name="T66" fmla="*/ 159 w 192"/>
                  <a:gd name="T67" fmla="*/ 0 h 52"/>
                  <a:gd name="T68" fmla="*/ 162 w 192"/>
                  <a:gd name="T69" fmla="*/ 0 h 52"/>
                  <a:gd name="T70" fmla="*/ 174 w 192"/>
                  <a:gd name="T71" fmla="*/ 0 h 52"/>
                  <a:gd name="T72" fmla="*/ 187 w 192"/>
                  <a:gd name="T73" fmla="*/ 0 h 52"/>
                  <a:gd name="T74" fmla="*/ 192 w 192"/>
                  <a:gd name="T7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52">
                    <a:moveTo>
                      <a:pt x="192" y="22"/>
                    </a:moveTo>
                    <a:cubicBezTo>
                      <a:pt x="192" y="22"/>
                      <a:pt x="192" y="22"/>
                      <a:pt x="192" y="22"/>
                    </a:cubicBezTo>
                    <a:cubicBezTo>
                      <a:pt x="192" y="25"/>
                      <a:pt x="190" y="28"/>
                      <a:pt x="187" y="31"/>
                    </a:cubicBezTo>
                    <a:cubicBezTo>
                      <a:pt x="186" y="32"/>
                      <a:pt x="185" y="33"/>
                      <a:pt x="184" y="33"/>
                    </a:cubicBezTo>
                    <a:cubicBezTo>
                      <a:pt x="182" y="35"/>
                      <a:pt x="178" y="37"/>
                      <a:pt x="174" y="39"/>
                    </a:cubicBezTo>
                    <a:cubicBezTo>
                      <a:pt x="173" y="39"/>
                      <a:pt x="173" y="40"/>
                      <a:pt x="172" y="40"/>
                    </a:cubicBezTo>
                    <a:cubicBezTo>
                      <a:pt x="169" y="41"/>
                      <a:pt x="165" y="42"/>
                      <a:pt x="162" y="44"/>
                    </a:cubicBezTo>
                    <a:cubicBezTo>
                      <a:pt x="161" y="44"/>
                      <a:pt x="160" y="44"/>
                      <a:pt x="159" y="44"/>
                    </a:cubicBezTo>
                    <a:cubicBezTo>
                      <a:pt x="156" y="45"/>
                      <a:pt x="152" y="46"/>
                      <a:pt x="149" y="47"/>
                    </a:cubicBezTo>
                    <a:cubicBezTo>
                      <a:pt x="148" y="47"/>
                      <a:pt x="147" y="47"/>
                      <a:pt x="146" y="47"/>
                    </a:cubicBezTo>
                    <a:cubicBezTo>
                      <a:pt x="143" y="48"/>
                      <a:pt x="140" y="48"/>
                      <a:pt x="136" y="49"/>
                    </a:cubicBezTo>
                    <a:cubicBezTo>
                      <a:pt x="135" y="49"/>
                      <a:pt x="134" y="49"/>
                      <a:pt x="133" y="49"/>
                    </a:cubicBezTo>
                    <a:cubicBezTo>
                      <a:pt x="130" y="50"/>
                      <a:pt x="127" y="50"/>
                      <a:pt x="123" y="50"/>
                    </a:cubicBezTo>
                    <a:cubicBezTo>
                      <a:pt x="122" y="50"/>
                      <a:pt x="121" y="50"/>
                      <a:pt x="121" y="51"/>
                    </a:cubicBezTo>
                    <a:cubicBezTo>
                      <a:pt x="117" y="51"/>
                      <a:pt x="114" y="51"/>
                      <a:pt x="111" y="51"/>
                    </a:cubicBezTo>
                    <a:cubicBezTo>
                      <a:pt x="110" y="51"/>
                      <a:pt x="109" y="51"/>
                      <a:pt x="108" y="51"/>
                    </a:cubicBezTo>
                    <a:cubicBezTo>
                      <a:pt x="105" y="51"/>
                      <a:pt x="101" y="52"/>
                      <a:pt x="98" y="52"/>
                    </a:cubicBezTo>
                    <a:cubicBezTo>
                      <a:pt x="97" y="52"/>
                      <a:pt x="97" y="52"/>
                      <a:pt x="96" y="52"/>
                    </a:cubicBezTo>
                    <a:cubicBezTo>
                      <a:pt x="95" y="52"/>
                      <a:pt x="95" y="52"/>
                      <a:pt x="95" y="52"/>
                    </a:cubicBezTo>
                    <a:cubicBezTo>
                      <a:pt x="92" y="52"/>
                      <a:pt x="88" y="51"/>
                      <a:pt x="85" y="51"/>
                    </a:cubicBezTo>
                    <a:cubicBezTo>
                      <a:pt x="84" y="51"/>
                      <a:pt x="83" y="51"/>
                      <a:pt x="82" y="51"/>
                    </a:cubicBezTo>
                    <a:cubicBezTo>
                      <a:pt x="80" y="51"/>
                      <a:pt x="77" y="51"/>
                      <a:pt x="75" y="51"/>
                    </a:cubicBezTo>
                    <a:cubicBezTo>
                      <a:pt x="74" y="51"/>
                      <a:pt x="73" y="51"/>
                      <a:pt x="72" y="51"/>
                    </a:cubicBezTo>
                    <a:cubicBezTo>
                      <a:pt x="71" y="51"/>
                      <a:pt x="70" y="50"/>
                      <a:pt x="70" y="50"/>
                    </a:cubicBezTo>
                    <a:cubicBezTo>
                      <a:pt x="66" y="50"/>
                      <a:pt x="63" y="50"/>
                      <a:pt x="59" y="49"/>
                    </a:cubicBezTo>
                    <a:cubicBezTo>
                      <a:pt x="59" y="49"/>
                      <a:pt x="58" y="49"/>
                      <a:pt x="57" y="49"/>
                    </a:cubicBezTo>
                    <a:cubicBezTo>
                      <a:pt x="55" y="49"/>
                      <a:pt x="53" y="48"/>
                      <a:pt x="51" y="48"/>
                    </a:cubicBezTo>
                    <a:cubicBezTo>
                      <a:pt x="49" y="48"/>
                      <a:pt x="48" y="48"/>
                      <a:pt x="47" y="47"/>
                    </a:cubicBezTo>
                    <a:cubicBezTo>
                      <a:pt x="46" y="47"/>
                      <a:pt x="45" y="47"/>
                      <a:pt x="44" y="47"/>
                    </a:cubicBezTo>
                    <a:cubicBezTo>
                      <a:pt x="40" y="46"/>
                      <a:pt x="37" y="45"/>
                      <a:pt x="34" y="45"/>
                    </a:cubicBezTo>
                    <a:cubicBezTo>
                      <a:pt x="33" y="44"/>
                      <a:pt x="33" y="44"/>
                      <a:pt x="32" y="44"/>
                    </a:cubicBezTo>
                    <a:cubicBezTo>
                      <a:pt x="31" y="44"/>
                      <a:pt x="31" y="44"/>
                      <a:pt x="31" y="44"/>
                    </a:cubicBezTo>
                    <a:cubicBezTo>
                      <a:pt x="30" y="43"/>
                      <a:pt x="28" y="43"/>
                      <a:pt x="27" y="43"/>
                    </a:cubicBezTo>
                    <a:cubicBezTo>
                      <a:pt x="25" y="42"/>
                      <a:pt x="23" y="41"/>
                      <a:pt x="21" y="40"/>
                    </a:cubicBezTo>
                    <a:cubicBezTo>
                      <a:pt x="20" y="40"/>
                      <a:pt x="19" y="40"/>
                      <a:pt x="18" y="39"/>
                    </a:cubicBezTo>
                    <a:cubicBezTo>
                      <a:pt x="15" y="38"/>
                      <a:pt x="12" y="36"/>
                      <a:pt x="10" y="35"/>
                    </a:cubicBezTo>
                    <a:cubicBezTo>
                      <a:pt x="9" y="35"/>
                      <a:pt x="9" y="34"/>
                      <a:pt x="8" y="34"/>
                    </a:cubicBezTo>
                    <a:cubicBezTo>
                      <a:pt x="8" y="34"/>
                      <a:pt x="7" y="33"/>
                      <a:pt x="7" y="33"/>
                    </a:cubicBezTo>
                    <a:cubicBezTo>
                      <a:pt x="7" y="33"/>
                      <a:pt x="6" y="32"/>
                      <a:pt x="6" y="32"/>
                    </a:cubicBezTo>
                    <a:cubicBezTo>
                      <a:pt x="2" y="29"/>
                      <a:pt x="0" y="25"/>
                      <a:pt x="0" y="22"/>
                    </a:cubicBezTo>
                    <a:cubicBezTo>
                      <a:pt x="0" y="21"/>
                      <a:pt x="0" y="21"/>
                      <a:pt x="0" y="21"/>
                    </a:cubicBezTo>
                    <a:cubicBezTo>
                      <a:pt x="0" y="1"/>
                      <a:pt x="0" y="1"/>
                      <a:pt x="0" y="1"/>
                    </a:cubicBezTo>
                    <a:cubicBezTo>
                      <a:pt x="6" y="1"/>
                      <a:pt x="6" y="1"/>
                      <a:pt x="6" y="1"/>
                    </a:cubicBezTo>
                    <a:cubicBezTo>
                      <a:pt x="8" y="0"/>
                      <a:pt x="8" y="0"/>
                      <a:pt x="8" y="0"/>
                    </a:cubicBezTo>
                    <a:cubicBezTo>
                      <a:pt x="18" y="0"/>
                      <a:pt x="18" y="0"/>
                      <a:pt x="18" y="0"/>
                    </a:cubicBezTo>
                    <a:cubicBezTo>
                      <a:pt x="21" y="0"/>
                      <a:pt x="21" y="0"/>
                      <a:pt x="21" y="0"/>
                    </a:cubicBezTo>
                    <a:cubicBezTo>
                      <a:pt x="29" y="0"/>
                      <a:pt x="29" y="0"/>
                      <a:pt x="29" y="0"/>
                    </a:cubicBezTo>
                    <a:cubicBezTo>
                      <a:pt x="31" y="0"/>
                      <a:pt x="31" y="0"/>
                      <a:pt x="31" y="0"/>
                    </a:cubicBezTo>
                    <a:cubicBezTo>
                      <a:pt x="34" y="0"/>
                      <a:pt x="34" y="0"/>
                      <a:pt x="34" y="0"/>
                    </a:cubicBezTo>
                    <a:cubicBezTo>
                      <a:pt x="44" y="0"/>
                      <a:pt x="44" y="0"/>
                      <a:pt x="44" y="0"/>
                    </a:cubicBezTo>
                    <a:cubicBezTo>
                      <a:pt x="47" y="0"/>
                      <a:pt x="47" y="0"/>
                      <a:pt x="47" y="0"/>
                    </a:cubicBezTo>
                    <a:cubicBezTo>
                      <a:pt x="57" y="0"/>
                      <a:pt x="57" y="0"/>
                      <a:pt x="57" y="0"/>
                    </a:cubicBezTo>
                    <a:cubicBezTo>
                      <a:pt x="59" y="0"/>
                      <a:pt x="59" y="0"/>
                      <a:pt x="59" y="0"/>
                    </a:cubicBezTo>
                    <a:cubicBezTo>
                      <a:pt x="70" y="0"/>
                      <a:pt x="70" y="0"/>
                      <a:pt x="70" y="0"/>
                    </a:cubicBezTo>
                    <a:cubicBezTo>
                      <a:pt x="72" y="0"/>
                      <a:pt x="72" y="0"/>
                      <a:pt x="72" y="0"/>
                    </a:cubicBezTo>
                    <a:cubicBezTo>
                      <a:pt x="82" y="0"/>
                      <a:pt x="82" y="0"/>
                      <a:pt x="82" y="0"/>
                    </a:cubicBezTo>
                    <a:cubicBezTo>
                      <a:pt x="85" y="0"/>
                      <a:pt x="85" y="0"/>
                      <a:pt x="85" y="0"/>
                    </a:cubicBezTo>
                    <a:cubicBezTo>
                      <a:pt x="95" y="0"/>
                      <a:pt x="95" y="0"/>
                      <a:pt x="95" y="0"/>
                    </a:cubicBezTo>
                    <a:cubicBezTo>
                      <a:pt x="98" y="0"/>
                      <a:pt x="98" y="0"/>
                      <a:pt x="98" y="0"/>
                    </a:cubicBezTo>
                    <a:cubicBezTo>
                      <a:pt x="108" y="0"/>
                      <a:pt x="108" y="0"/>
                      <a:pt x="108" y="0"/>
                    </a:cubicBezTo>
                    <a:cubicBezTo>
                      <a:pt x="111" y="0"/>
                      <a:pt x="111" y="0"/>
                      <a:pt x="111" y="0"/>
                    </a:cubicBezTo>
                    <a:cubicBezTo>
                      <a:pt x="121" y="0"/>
                      <a:pt x="121" y="0"/>
                      <a:pt x="121" y="0"/>
                    </a:cubicBezTo>
                    <a:cubicBezTo>
                      <a:pt x="123" y="0"/>
                      <a:pt x="123" y="0"/>
                      <a:pt x="123" y="0"/>
                    </a:cubicBezTo>
                    <a:cubicBezTo>
                      <a:pt x="133" y="0"/>
                      <a:pt x="133" y="0"/>
                      <a:pt x="133" y="0"/>
                    </a:cubicBezTo>
                    <a:cubicBezTo>
                      <a:pt x="136" y="0"/>
                      <a:pt x="136" y="0"/>
                      <a:pt x="136" y="0"/>
                    </a:cubicBezTo>
                    <a:cubicBezTo>
                      <a:pt x="146" y="0"/>
                      <a:pt x="146" y="0"/>
                      <a:pt x="146" y="0"/>
                    </a:cubicBezTo>
                    <a:cubicBezTo>
                      <a:pt x="149" y="0"/>
                      <a:pt x="149" y="0"/>
                      <a:pt x="149" y="0"/>
                    </a:cubicBezTo>
                    <a:cubicBezTo>
                      <a:pt x="159" y="0"/>
                      <a:pt x="159" y="0"/>
                      <a:pt x="159" y="0"/>
                    </a:cubicBezTo>
                    <a:cubicBezTo>
                      <a:pt x="162" y="0"/>
                      <a:pt x="162" y="0"/>
                      <a:pt x="162" y="0"/>
                    </a:cubicBezTo>
                    <a:cubicBezTo>
                      <a:pt x="162" y="0"/>
                      <a:pt x="162" y="0"/>
                      <a:pt x="162" y="0"/>
                    </a:cubicBezTo>
                    <a:cubicBezTo>
                      <a:pt x="172" y="0"/>
                      <a:pt x="172" y="0"/>
                      <a:pt x="172" y="0"/>
                    </a:cubicBezTo>
                    <a:cubicBezTo>
                      <a:pt x="174" y="0"/>
                      <a:pt x="174" y="0"/>
                      <a:pt x="174" y="0"/>
                    </a:cubicBezTo>
                    <a:cubicBezTo>
                      <a:pt x="184" y="0"/>
                      <a:pt x="184" y="0"/>
                      <a:pt x="184" y="0"/>
                    </a:cubicBezTo>
                    <a:cubicBezTo>
                      <a:pt x="187" y="0"/>
                      <a:pt x="187" y="0"/>
                      <a:pt x="187" y="0"/>
                    </a:cubicBezTo>
                    <a:cubicBezTo>
                      <a:pt x="192" y="0"/>
                      <a:pt x="192" y="0"/>
                      <a:pt x="192" y="0"/>
                    </a:cubicBezTo>
                    <a:cubicBezTo>
                      <a:pt x="192" y="22"/>
                      <a:pt x="192" y="22"/>
                      <a:pt x="192" y="22"/>
                    </a:cubicBezTo>
                    <a:cubicBezTo>
                      <a:pt x="192" y="22"/>
                      <a:pt x="192" y="22"/>
                      <a:pt x="192" y="2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5" name="Freeform 279"/>
              <p:cNvSpPr/>
              <p:nvPr/>
            </p:nvSpPr>
            <p:spPr bwMode="auto">
              <a:xfrm>
                <a:off x="676" y="2920"/>
                <a:ext cx="5" cy="81"/>
              </a:xfrm>
              <a:custGeom>
                <a:avLst/>
                <a:gdLst>
                  <a:gd name="T0" fmla="*/ 2 w 2"/>
                  <a:gd name="T1" fmla="*/ 0 h 34"/>
                  <a:gd name="T2" fmla="*/ 2 w 2"/>
                  <a:gd name="T3" fmla="*/ 34 h 34"/>
                  <a:gd name="T4" fmla="*/ 1 w 2"/>
                  <a:gd name="T5" fmla="*/ 33 h 34"/>
                  <a:gd name="T6" fmla="*/ 0 w 2"/>
                  <a:gd name="T7" fmla="*/ 32 h 34"/>
                  <a:gd name="T8" fmla="*/ 0 w 2"/>
                  <a:gd name="T9" fmla="*/ 1 h 34"/>
                  <a:gd name="T10" fmla="*/ 2 w 2"/>
                  <a:gd name="T11" fmla="*/ 0 h 34"/>
                </a:gdLst>
                <a:ahLst/>
                <a:cxnLst>
                  <a:cxn ang="0">
                    <a:pos x="T0" y="T1"/>
                  </a:cxn>
                  <a:cxn ang="0">
                    <a:pos x="T2" y="T3"/>
                  </a:cxn>
                  <a:cxn ang="0">
                    <a:pos x="T4" y="T5"/>
                  </a:cxn>
                  <a:cxn ang="0">
                    <a:pos x="T6" y="T7"/>
                  </a:cxn>
                  <a:cxn ang="0">
                    <a:pos x="T8" y="T9"/>
                  </a:cxn>
                  <a:cxn ang="0">
                    <a:pos x="T10" y="T11"/>
                  </a:cxn>
                </a:cxnLst>
                <a:rect l="0" t="0" r="r" b="b"/>
                <a:pathLst>
                  <a:path w="2" h="34">
                    <a:moveTo>
                      <a:pt x="2" y="0"/>
                    </a:moveTo>
                    <a:cubicBezTo>
                      <a:pt x="2" y="34"/>
                      <a:pt x="2" y="34"/>
                      <a:pt x="2" y="34"/>
                    </a:cubicBezTo>
                    <a:cubicBezTo>
                      <a:pt x="2" y="34"/>
                      <a:pt x="1" y="33"/>
                      <a:pt x="1" y="33"/>
                    </a:cubicBezTo>
                    <a:cubicBezTo>
                      <a:pt x="1" y="33"/>
                      <a:pt x="0" y="32"/>
                      <a:pt x="0" y="32"/>
                    </a:cubicBezTo>
                    <a:cubicBezTo>
                      <a:pt x="0" y="1"/>
                      <a:pt x="0" y="1"/>
                      <a:pt x="0" y="1"/>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6" name="Freeform 280"/>
              <p:cNvSpPr/>
              <p:nvPr/>
            </p:nvSpPr>
            <p:spPr bwMode="auto">
              <a:xfrm>
                <a:off x="705" y="2920"/>
                <a:ext cx="7" cy="95"/>
              </a:xfrm>
              <a:custGeom>
                <a:avLst/>
                <a:gdLst>
                  <a:gd name="T0" fmla="*/ 3 w 3"/>
                  <a:gd name="T1" fmla="*/ 0 h 40"/>
                  <a:gd name="T2" fmla="*/ 3 w 3"/>
                  <a:gd name="T3" fmla="*/ 40 h 40"/>
                  <a:gd name="T4" fmla="*/ 0 w 3"/>
                  <a:gd name="T5" fmla="*/ 39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40"/>
                      <a:pt x="3" y="40"/>
                      <a:pt x="3" y="40"/>
                    </a:cubicBezTo>
                    <a:cubicBezTo>
                      <a:pt x="2" y="40"/>
                      <a:pt x="1" y="40"/>
                      <a:pt x="0" y="3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7" name="Freeform 281"/>
              <p:cNvSpPr/>
              <p:nvPr/>
            </p:nvSpPr>
            <p:spPr bwMode="auto">
              <a:xfrm>
                <a:off x="736" y="2920"/>
                <a:ext cx="7" cy="107"/>
              </a:xfrm>
              <a:custGeom>
                <a:avLst/>
                <a:gdLst>
                  <a:gd name="T0" fmla="*/ 3 w 3"/>
                  <a:gd name="T1" fmla="*/ 0 h 45"/>
                  <a:gd name="T2" fmla="*/ 3 w 3"/>
                  <a:gd name="T3" fmla="*/ 45 h 45"/>
                  <a:gd name="T4" fmla="*/ 1 w 3"/>
                  <a:gd name="T5" fmla="*/ 44 h 45"/>
                  <a:gd name="T6" fmla="*/ 0 w 3"/>
                  <a:gd name="T7" fmla="*/ 44 h 45"/>
                  <a:gd name="T8" fmla="*/ 0 w 3"/>
                  <a:gd name="T9" fmla="*/ 0 h 45"/>
                  <a:gd name="T10" fmla="*/ 3 w 3"/>
                  <a:gd name="T11" fmla="*/ 0 h 45"/>
                </a:gdLst>
                <a:ahLst/>
                <a:cxnLst>
                  <a:cxn ang="0">
                    <a:pos x="T0" y="T1"/>
                  </a:cxn>
                  <a:cxn ang="0">
                    <a:pos x="T2" y="T3"/>
                  </a:cxn>
                  <a:cxn ang="0">
                    <a:pos x="T4" y="T5"/>
                  </a:cxn>
                  <a:cxn ang="0">
                    <a:pos x="T6" y="T7"/>
                  </a:cxn>
                  <a:cxn ang="0">
                    <a:pos x="T8" y="T9"/>
                  </a:cxn>
                  <a:cxn ang="0">
                    <a:pos x="T10" y="T11"/>
                  </a:cxn>
                </a:cxnLst>
                <a:rect l="0" t="0" r="r" b="b"/>
                <a:pathLst>
                  <a:path w="3" h="45">
                    <a:moveTo>
                      <a:pt x="3" y="0"/>
                    </a:moveTo>
                    <a:cubicBezTo>
                      <a:pt x="3" y="45"/>
                      <a:pt x="3" y="45"/>
                      <a:pt x="3" y="45"/>
                    </a:cubicBezTo>
                    <a:cubicBezTo>
                      <a:pt x="2" y="44"/>
                      <a:pt x="2" y="44"/>
                      <a:pt x="1" y="44"/>
                    </a:cubicBezTo>
                    <a:cubicBezTo>
                      <a:pt x="0" y="44"/>
                      <a:pt x="0"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8" name="Freeform 282"/>
              <p:cNvSpPr/>
              <p:nvPr/>
            </p:nvSpPr>
            <p:spPr bwMode="auto">
              <a:xfrm>
                <a:off x="1069" y="2920"/>
                <a:ext cx="5" cy="95"/>
              </a:xfrm>
              <a:custGeom>
                <a:avLst/>
                <a:gdLst>
                  <a:gd name="T0" fmla="*/ 2 w 2"/>
                  <a:gd name="T1" fmla="*/ 0 h 40"/>
                  <a:gd name="T2" fmla="*/ 2 w 2"/>
                  <a:gd name="T3" fmla="*/ 39 h 40"/>
                  <a:gd name="T4" fmla="*/ 0 w 2"/>
                  <a:gd name="T5" fmla="*/ 40 h 40"/>
                  <a:gd name="T6" fmla="*/ 0 w 2"/>
                  <a:gd name="T7" fmla="*/ 0 h 40"/>
                  <a:gd name="T8" fmla="*/ 2 w 2"/>
                  <a:gd name="T9" fmla="*/ 0 h 40"/>
                </a:gdLst>
                <a:ahLst/>
                <a:cxnLst>
                  <a:cxn ang="0">
                    <a:pos x="T0" y="T1"/>
                  </a:cxn>
                  <a:cxn ang="0">
                    <a:pos x="T2" y="T3"/>
                  </a:cxn>
                  <a:cxn ang="0">
                    <a:pos x="T4" y="T5"/>
                  </a:cxn>
                  <a:cxn ang="0">
                    <a:pos x="T6" y="T7"/>
                  </a:cxn>
                  <a:cxn ang="0">
                    <a:pos x="T8" y="T9"/>
                  </a:cxn>
                </a:cxnLst>
                <a:rect l="0" t="0" r="r" b="b"/>
                <a:pathLst>
                  <a:path w="2" h="40">
                    <a:moveTo>
                      <a:pt x="2" y="0"/>
                    </a:moveTo>
                    <a:cubicBezTo>
                      <a:pt x="2" y="39"/>
                      <a:pt x="2" y="39"/>
                      <a:pt x="2" y="39"/>
                    </a:cubicBezTo>
                    <a:cubicBezTo>
                      <a:pt x="1" y="39"/>
                      <a:pt x="1" y="40"/>
                      <a:pt x="0" y="40"/>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09" name="Freeform 283"/>
              <p:cNvSpPr/>
              <p:nvPr/>
            </p:nvSpPr>
            <p:spPr bwMode="auto">
              <a:xfrm>
                <a:off x="1098" y="2920"/>
                <a:ext cx="7" cy="78"/>
              </a:xfrm>
              <a:custGeom>
                <a:avLst/>
                <a:gdLst>
                  <a:gd name="T0" fmla="*/ 3 w 3"/>
                  <a:gd name="T1" fmla="*/ 0 h 33"/>
                  <a:gd name="T2" fmla="*/ 3 w 3"/>
                  <a:gd name="T3" fmla="*/ 31 h 33"/>
                  <a:gd name="T4" fmla="*/ 0 w 3"/>
                  <a:gd name="T5" fmla="*/ 33 h 33"/>
                  <a:gd name="T6" fmla="*/ 0 w 3"/>
                  <a:gd name="T7" fmla="*/ 0 h 33"/>
                  <a:gd name="T8" fmla="*/ 3 w 3"/>
                  <a:gd name="T9" fmla="*/ 0 h 33"/>
                </a:gdLst>
                <a:ahLst/>
                <a:cxnLst>
                  <a:cxn ang="0">
                    <a:pos x="T0" y="T1"/>
                  </a:cxn>
                  <a:cxn ang="0">
                    <a:pos x="T2" y="T3"/>
                  </a:cxn>
                  <a:cxn ang="0">
                    <a:pos x="T4" y="T5"/>
                  </a:cxn>
                  <a:cxn ang="0">
                    <a:pos x="T6" y="T7"/>
                  </a:cxn>
                  <a:cxn ang="0">
                    <a:pos x="T8" y="T9"/>
                  </a:cxn>
                </a:cxnLst>
                <a:rect l="0" t="0" r="r" b="b"/>
                <a:pathLst>
                  <a:path w="3" h="33">
                    <a:moveTo>
                      <a:pt x="3" y="0"/>
                    </a:moveTo>
                    <a:cubicBezTo>
                      <a:pt x="3" y="31"/>
                      <a:pt x="3" y="31"/>
                      <a:pt x="3" y="31"/>
                    </a:cubicBezTo>
                    <a:cubicBezTo>
                      <a:pt x="2" y="32"/>
                      <a:pt x="1" y="33"/>
                      <a:pt x="0" y="33"/>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0" name="Freeform 284"/>
              <p:cNvSpPr/>
              <p:nvPr/>
            </p:nvSpPr>
            <p:spPr bwMode="auto">
              <a:xfrm>
                <a:off x="662" y="2856"/>
                <a:ext cx="455" cy="130"/>
              </a:xfrm>
              <a:custGeom>
                <a:avLst/>
                <a:gdLst>
                  <a:gd name="T0" fmla="*/ 192 w 192"/>
                  <a:gd name="T1" fmla="*/ 27 h 55"/>
                  <a:gd name="T2" fmla="*/ 96 w 192"/>
                  <a:gd name="T3" fmla="*/ 55 h 55"/>
                  <a:gd name="T4" fmla="*/ 75 w 192"/>
                  <a:gd name="T5" fmla="*/ 54 h 55"/>
                  <a:gd name="T6" fmla="*/ 51 w 192"/>
                  <a:gd name="T7" fmla="*/ 52 h 55"/>
                  <a:gd name="T8" fmla="*/ 32 w 192"/>
                  <a:gd name="T9" fmla="*/ 48 h 55"/>
                  <a:gd name="T10" fmla="*/ 27 w 192"/>
                  <a:gd name="T11" fmla="*/ 47 h 55"/>
                  <a:gd name="T12" fmla="*/ 10 w 192"/>
                  <a:gd name="T13" fmla="*/ 39 h 55"/>
                  <a:gd name="T14" fmla="*/ 7 w 192"/>
                  <a:gd name="T15" fmla="*/ 38 h 55"/>
                  <a:gd name="T16" fmla="*/ 0 w 192"/>
                  <a:gd name="T17" fmla="*/ 27 h 55"/>
                  <a:gd name="T18" fmla="*/ 0 w 192"/>
                  <a:gd name="T19" fmla="*/ 26 h 55"/>
                  <a:gd name="T20" fmla="*/ 96 w 192"/>
                  <a:gd name="T21" fmla="*/ 0 h 55"/>
                  <a:gd name="T22" fmla="*/ 132 w 192"/>
                  <a:gd name="T23" fmla="*/ 2 h 55"/>
                  <a:gd name="T24" fmla="*/ 138 w 192"/>
                  <a:gd name="T25" fmla="*/ 3 h 55"/>
                  <a:gd name="T26" fmla="*/ 163 w 192"/>
                  <a:gd name="T27" fmla="*/ 8 h 55"/>
                  <a:gd name="T28" fmla="*/ 167 w 192"/>
                  <a:gd name="T29" fmla="*/ 9 h 55"/>
                  <a:gd name="T30" fmla="*/ 181 w 192"/>
                  <a:gd name="T31" fmla="*/ 15 h 55"/>
                  <a:gd name="T32" fmla="*/ 190 w 192"/>
                  <a:gd name="T33" fmla="*/ 21 h 55"/>
                  <a:gd name="T34" fmla="*/ 192 w 192"/>
                  <a:gd name="T35" fmla="*/ 26 h 55"/>
                  <a:gd name="T36" fmla="*/ 192 w 192"/>
                  <a:gd name="T37"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55">
                    <a:moveTo>
                      <a:pt x="192" y="27"/>
                    </a:moveTo>
                    <a:cubicBezTo>
                      <a:pt x="192" y="43"/>
                      <a:pt x="149" y="55"/>
                      <a:pt x="96" y="55"/>
                    </a:cubicBezTo>
                    <a:cubicBezTo>
                      <a:pt x="89" y="55"/>
                      <a:pt x="82" y="55"/>
                      <a:pt x="75" y="54"/>
                    </a:cubicBezTo>
                    <a:cubicBezTo>
                      <a:pt x="66" y="54"/>
                      <a:pt x="58" y="53"/>
                      <a:pt x="51" y="52"/>
                    </a:cubicBezTo>
                    <a:cubicBezTo>
                      <a:pt x="44" y="51"/>
                      <a:pt x="38" y="49"/>
                      <a:pt x="32" y="48"/>
                    </a:cubicBezTo>
                    <a:cubicBezTo>
                      <a:pt x="30" y="47"/>
                      <a:pt x="29" y="47"/>
                      <a:pt x="27" y="47"/>
                    </a:cubicBezTo>
                    <a:cubicBezTo>
                      <a:pt x="20" y="44"/>
                      <a:pt x="14" y="42"/>
                      <a:pt x="10" y="39"/>
                    </a:cubicBezTo>
                    <a:cubicBezTo>
                      <a:pt x="9" y="39"/>
                      <a:pt x="8" y="38"/>
                      <a:pt x="7" y="38"/>
                    </a:cubicBezTo>
                    <a:cubicBezTo>
                      <a:pt x="2" y="35"/>
                      <a:pt x="0" y="31"/>
                      <a:pt x="0" y="27"/>
                    </a:cubicBezTo>
                    <a:cubicBezTo>
                      <a:pt x="0" y="26"/>
                      <a:pt x="0" y="26"/>
                      <a:pt x="0" y="26"/>
                    </a:cubicBezTo>
                    <a:cubicBezTo>
                      <a:pt x="2" y="12"/>
                      <a:pt x="44" y="0"/>
                      <a:pt x="96" y="0"/>
                    </a:cubicBezTo>
                    <a:cubicBezTo>
                      <a:pt x="109" y="0"/>
                      <a:pt x="121" y="1"/>
                      <a:pt x="132" y="2"/>
                    </a:cubicBezTo>
                    <a:cubicBezTo>
                      <a:pt x="134" y="2"/>
                      <a:pt x="136" y="3"/>
                      <a:pt x="138" y="3"/>
                    </a:cubicBezTo>
                    <a:cubicBezTo>
                      <a:pt x="147" y="4"/>
                      <a:pt x="156" y="6"/>
                      <a:pt x="163" y="8"/>
                    </a:cubicBezTo>
                    <a:cubicBezTo>
                      <a:pt x="164" y="8"/>
                      <a:pt x="166" y="9"/>
                      <a:pt x="167" y="9"/>
                    </a:cubicBezTo>
                    <a:cubicBezTo>
                      <a:pt x="173" y="11"/>
                      <a:pt x="177" y="13"/>
                      <a:pt x="181" y="15"/>
                    </a:cubicBezTo>
                    <a:cubicBezTo>
                      <a:pt x="185" y="17"/>
                      <a:pt x="188" y="19"/>
                      <a:pt x="190" y="21"/>
                    </a:cubicBezTo>
                    <a:cubicBezTo>
                      <a:pt x="191" y="23"/>
                      <a:pt x="192" y="25"/>
                      <a:pt x="192" y="26"/>
                    </a:cubicBezTo>
                    <a:cubicBezTo>
                      <a:pt x="192" y="27"/>
                      <a:pt x="192" y="27"/>
                      <a:pt x="192" y="27"/>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511" name="Freeform 285"/>
              <p:cNvSpPr>
                <a:spLocks noEditPoints="1"/>
              </p:cNvSpPr>
              <p:nvPr/>
            </p:nvSpPr>
            <p:spPr bwMode="auto">
              <a:xfrm>
                <a:off x="783" y="2899"/>
                <a:ext cx="329" cy="80"/>
              </a:xfrm>
              <a:custGeom>
                <a:avLst/>
                <a:gdLst>
                  <a:gd name="T0" fmla="*/ 6 w 139"/>
                  <a:gd name="T1" fmla="*/ 32 h 34"/>
                  <a:gd name="T2" fmla="*/ 0 w 139"/>
                  <a:gd name="T3" fmla="*/ 34 h 34"/>
                  <a:gd name="T4" fmla="*/ 6 w 139"/>
                  <a:gd name="T5" fmla="*/ 34 h 34"/>
                  <a:gd name="T6" fmla="*/ 6 w 139"/>
                  <a:gd name="T7" fmla="*/ 32 h 34"/>
                  <a:gd name="T8" fmla="*/ 14 w 139"/>
                  <a:gd name="T9" fmla="*/ 30 h 34"/>
                  <a:gd name="T10" fmla="*/ 8 w 139"/>
                  <a:gd name="T11" fmla="*/ 31 h 34"/>
                  <a:gd name="T12" fmla="*/ 8 w 139"/>
                  <a:gd name="T13" fmla="*/ 33 h 34"/>
                  <a:gd name="T14" fmla="*/ 19 w 139"/>
                  <a:gd name="T15" fmla="*/ 30 h 34"/>
                  <a:gd name="T16" fmla="*/ 19 w 139"/>
                  <a:gd name="T17" fmla="*/ 30 h 34"/>
                  <a:gd name="T18" fmla="*/ 16 w 139"/>
                  <a:gd name="T19" fmla="*/ 30 h 34"/>
                  <a:gd name="T20" fmla="*/ 15 w 139"/>
                  <a:gd name="T21" fmla="*/ 30 h 34"/>
                  <a:gd name="T22" fmla="*/ 15 w 139"/>
                  <a:gd name="T23" fmla="*/ 30 h 34"/>
                  <a:gd name="T24" fmla="*/ 14 w 139"/>
                  <a:gd name="T25" fmla="*/ 30 h 34"/>
                  <a:gd name="T26" fmla="*/ 135 w 139"/>
                  <a:gd name="T27" fmla="*/ 0 h 34"/>
                  <a:gd name="T28" fmla="*/ 135 w 139"/>
                  <a:gd name="T29" fmla="*/ 1 h 34"/>
                  <a:gd name="T30" fmla="*/ 135 w 139"/>
                  <a:gd name="T31" fmla="*/ 1 h 34"/>
                  <a:gd name="T32" fmla="*/ 135 w 139"/>
                  <a:gd name="T33" fmla="*/ 1 h 34"/>
                  <a:gd name="T34" fmla="*/ 135 w 139"/>
                  <a:gd name="T35" fmla="*/ 4 h 34"/>
                  <a:gd name="T36" fmla="*/ 139 w 139"/>
                  <a:gd name="T37" fmla="*/ 3 h 34"/>
                  <a:gd name="T38" fmla="*/ 135 w 139"/>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34">
                    <a:moveTo>
                      <a:pt x="6" y="32"/>
                    </a:moveTo>
                    <a:cubicBezTo>
                      <a:pt x="0" y="34"/>
                      <a:pt x="0" y="34"/>
                      <a:pt x="0" y="34"/>
                    </a:cubicBezTo>
                    <a:cubicBezTo>
                      <a:pt x="2" y="34"/>
                      <a:pt x="4" y="34"/>
                      <a:pt x="6" y="34"/>
                    </a:cubicBezTo>
                    <a:cubicBezTo>
                      <a:pt x="6" y="32"/>
                      <a:pt x="6" y="32"/>
                      <a:pt x="6" y="32"/>
                    </a:cubicBezTo>
                    <a:moveTo>
                      <a:pt x="14" y="30"/>
                    </a:moveTo>
                    <a:cubicBezTo>
                      <a:pt x="8" y="31"/>
                      <a:pt x="8" y="31"/>
                      <a:pt x="8" y="31"/>
                    </a:cubicBezTo>
                    <a:cubicBezTo>
                      <a:pt x="8" y="33"/>
                      <a:pt x="8" y="33"/>
                      <a:pt x="8" y="33"/>
                    </a:cubicBezTo>
                    <a:cubicBezTo>
                      <a:pt x="11" y="32"/>
                      <a:pt x="14" y="31"/>
                      <a:pt x="19" y="30"/>
                    </a:cubicBezTo>
                    <a:cubicBezTo>
                      <a:pt x="19" y="30"/>
                      <a:pt x="19" y="30"/>
                      <a:pt x="19" y="30"/>
                    </a:cubicBezTo>
                    <a:cubicBezTo>
                      <a:pt x="18" y="30"/>
                      <a:pt x="17" y="30"/>
                      <a:pt x="16" y="30"/>
                    </a:cubicBezTo>
                    <a:cubicBezTo>
                      <a:pt x="16" y="30"/>
                      <a:pt x="16" y="30"/>
                      <a:pt x="15" y="30"/>
                    </a:cubicBezTo>
                    <a:cubicBezTo>
                      <a:pt x="15" y="30"/>
                      <a:pt x="15" y="30"/>
                      <a:pt x="15" y="30"/>
                    </a:cubicBezTo>
                    <a:cubicBezTo>
                      <a:pt x="15" y="30"/>
                      <a:pt x="14" y="30"/>
                      <a:pt x="14" y="30"/>
                    </a:cubicBezTo>
                    <a:moveTo>
                      <a:pt x="135" y="0"/>
                    </a:moveTo>
                    <a:cubicBezTo>
                      <a:pt x="135" y="1"/>
                      <a:pt x="135" y="1"/>
                      <a:pt x="135" y="1"/>
                    </a:cubicBezTo>
                    <a:cubicBezTo>
                      <a:pt x="135" y="1"/>
                      <a:pt x="135" y="1"/>
                      <a:pt x="135" y="1"/>
                    </a:cubicBezTo>
                    <a:cubicBezTo>
                      <a:pt x="135" y="1"/>
                      <a:pt x="135" y="1"/>
                      <a:pt x="135" y="1"/>
                    </a:cubicBezTo>
                    <a:cubicBezTo>
                      <a:pt x="135" y="2"/>
                      <a:pt x="135" y="3"/>
                      <a:pt x="135" y="4"/>
                    </a:cubicBezTo>
                    <a:cubicBezTo>
                      <a:pt x="139" y="3"/>
                      <a:pt x="139" y="3"/>
                      <a:pt x="139" y="3"/>
                    </a:cubicBezTo>
                    <a:cubicBezTo>
                      <a:pt x="138" y="2"/>
                      <a:pt x="137" y="1"/>
                      <a:pt x="13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12" name="Freeform 286"/>
              <p:cNvSpPr/>
              <p:nvPr/>
            </p:nvSpPr>
            <p:spPr bwMode="auto">
              <a:xfrm>
                <a:off x="679" y="2941"/>
                <a:ext cx="21" cy="7"/>
              </a:xfrm>
              <a:custGeom>
                <a:avLst/>
                <a:gdLst>
                  <a:gd name="T0" fmla="*/ 5 w 9"/>
                  <a:gd name="T1" fmla="*/ 0 h 3"/>
                  <a:gd name="T2" fmla="*/ 0 w 9"/>
                  <a:gd name="T3" fmla="*/ 2 h 3"/>
                  <a:gd name="T4" fmla="*/ 3 w 9"/>
                  <a:gd name="T5" fmla="*/ 3 h 3"/>
                  <a:gd name="T6" fmla="*/ 9 w 9"/>
                  <a:gd name="T7" fmla="*/ 2 h 3"/>
                  <a:gd name="T8" fmla="*/ 8 w 9"/>
                  <a:gd name="T9" fmla="*/ 2 h 3"/>
                  <a:gd name="T10" fmla="*/ 5 w 9"/>
                  <a:gd name="T11" fmla="*/ 0 h 3"/>
                  <a:gd name="T12" fmla="*/ 5 w 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5" y="0"/>
                    </a:moveTo>
                    <a:cubicBezTo>
                      <a:pt x="0" y="2"/>
                      <a:pt x="0" y="2"/>
                      <a:pt x="0" y="2"/>
                    </a:cubicBezTo>
                    <a:cubicBezTo>
                      <a:pt x="1" y="2"/>
                      <a:pt x="2" y="3"/>
                      <a:pt x="3" y="3"/>
                    </a:cubicBezTo>
                    <a:cubicBezTo>
                      <a:pt x="9" y="2"/>
                      <a:pt x="9" y="2"/>
                      <a:pt x="9" y="2"/>
                    </a:cubicBezTo>
                    <a:cubicBezTo>
                      <a:pt x="9" y="2"/>
                      <a:pt x="8" y="2"/>
                      <a:pt x="8" y="2"/>
                    </a:cubicBezTo>
                    <a:cubicBezTo>
                      <a:pt x="7" y="1"/>
                      <a:pt x="6" y="1"/>
                      <a:pt x="5" y="0"/>
                    </a:cubicBezTo>
                    <a:cubicBezTo>
                      <a:pt x="5" y="0"/>
                      <a:pt x="5" y="0"/>
                      <a:pt x="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13" name="Freeform 287"/>
              <p:cNvSpPr/>
              <p:nvPr/>
            </p:nvSpPr>
            <p:spPr bwMode="auto">
              <a:xfrm>
                <a:off x="726" y="2960"/>
                <a:ext cx="38" cy="10"/>
              </a:xfrm>
              <a:custGeom>
                <a:avLst/>
                <a:gdLst>
                  <a:gd name="T0" fmla="*/ 10 w 16"/>
                  <a:gd name="T1" fmla="*/ 0 h 4"/>
                  <a:gd name="T2" fmla="*/ 0 w 16"/>
                  <a:gd name="T3" fmla="*/ 3 h 4"/>
                  <a:gd name="T4" fmla="*/ 5 w 16"/>
                  <a:gd name="T5" fmla="*/ 4 h 4"/>
                  <a:gd name="T6" fmla="*/ 16 w 16"/>
                  <a:gd name="T7" fmla="*/ 1 h 4"/>
                  <a:gd name="T8" fmla="*/ 14 w 16"/>
                  <a:gd name="T9" fmla="*/ 0 h 4"/>
                  <a:gd name="T10" fmla="*/ 14 w 16"/>
                  <a:gd name="T11" fmla="*/ 0 h 4"/>
                  <a:gd name="T12" fmla="*/ 14 w 16"/>
                  <a:gd name="T13" fmla="*/ 0 h 4"/>
                  <a:gd name="T14" fmla="*/ 13 w 16"/>
                  <a:gd name="T15" fmla="*/ 0 h 4"/>
                  <a:gd name="T16" fmla="*/ 11 w 16"/>
                  <a:gd name="T17" fmla="*/ 0 h 4"/>
                  <a:gd name="T18" fmla="*/ 10 w 16"/>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4">
                    <a:moveTo>
                      <a:pt x="10" y="0"/>
                    </a:moveTo>
                    <a:cubicBezTo>
                      <a:pt x="0" y="3"/>
                      <a:pt x="0" y="3"/>
                      <a:pt x="0" y="3"/>
                    </a:cubicBezTo>
                    <a:cubicBezTo>
                      <a:pt x="2" y="3"/>
                      <a:pt x="3" y="3"/>
                      <a:pt x="5" y="4"/>
                    </a:cubicBezTo>
                    <a:cubicBezTo>
                      <a:pt x="16" y="1"/>
                      <a:pt x="16" y="1"/>
                      <a:pt x="16" y="1"/>
                    </a:cubicBezTo>
                    <a:cubicBezTo>
                      <a:pt x="15" y="1"/>
                      <a:pt x="14" y="1"/>
                      <a:pt x="14" y="0"/>
                    </a:cubicBezTo>
                    <a:cubicBezTo>
                      <a:pt x="14" y="0"/>
                      <a:pt x="14" y="0"/>
                      <a:pt x="14" y="0"/>
                    </a:cubicBezTo>
                    <a:cubicBezTo>
                      <a:pt x="14" y="0"/>
                      <a:pt x="14" y="0"/>
                      <a:pt x="14" y="0"/>
                    </a:cubicBezTo>
                    <a:cubicBezTo>
                      <a:pt x="13" y="0"/>
                      <a:pt x="13" y="0"/>
                      <a:pt x="13" y="0"/>
                    </a:cubicBezTo>
                    <a:cubicBezTo>
                      <a:pt x="12" y="0"/>
                      <a:pt x="12" y="0"/>
                      <a:pt x="11" y="0"/>
                    </a:cubicBezTo>
                    <a:cubicBezTo>
                      <a:pt x="11" y="0"/>
                      <a:pt x="10" y="0"/>
                      <a:pt x="1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14" name="Freeform 288"/>
              <p:cNvSpPr/>
              <p:nvPr/>
            </p:nvSpPr>
            <p:spPr bwMode="auto">
              <a:xfrm>
                <a:off x="707" y="2870"/>
                <a:ext cx="365" cy="102"/>
              </a:xfrm>
              <a:custGeom>
                <a:avLst/>
                <a:gdLst>
                  <a:gd name="T0" fmla="*/ 154 w 154"/>
                  <a:gd name="T1" fmla="*/ 21 h 43"/>
                  <a:gd name="T2" fmla="*/ 154 w 154"/>
                  <a:gd name="T3" fmla="*/ 22 h 43"/>
                  <a:gd name="T4" fmla="*/ 77 w 154"/>
                  <a:gd name="T5" fmla="*/ 43 h 43"/>
                  <a:gd name="T6" fmla="*/ 0 w 154"/>
                  <a:gd name="T7" fmla="*/ 22 h 43"/>
                  <a:gd name="T8" fmla="*/ 0 w 154"/>
                  <a:gd name="T9" fmla="*/ 21 h 43"/>
                  <a:gd name="T10" fmla="*/ 77 w 154"/>
                  <a:gd name="T11" fmla="*/ 0 h 43"/>
                  <a:gd name="T12" fmla="*/ 154 w 154"/>
                  <a:gd name="T13" fmla="*/ 21 h 43"/>
                </a:gdLst>
                <a:ahLst/>
                <a:cxnLst>
                  <a:cxn ang="0">
                    <a:pos x="T0" y="T1"/>
                  </a:cxn>
                  <a:cxn ang="0">
                    <a:pos x="T2" y="T3"/>
                  </a:cxn>
                  <a:cxn ang="0">
                    <a:pos x="T4" y="T5"/>
                  </a:cxn>
                  <a:cxn ang="0">
                    <a:pos x="T6" y="T7"/>
                  </a:cxn>
                  <a:cxn ang="0">
                    <a:pos x="T8" y="T9"/>
                  </a:cxn>
                  <a:cxn ang="0">
                    <a:pos x="T10" y="T11"/>
                  </a:cxn>
                  <a:cxn ang="0">
                    <a:pos x="T12" y="T13"/>
                  </a:cxn>
                </a:cxnLst>
                <a:rect l="0" t="0" r="r" b="b"/>
                <a:pathLst>
                  <a:path w="154" h="43">
                    <a:moveTo>
                      <a:pt x="154" y="21"/>
                    </a:moveTo>
                    <a:cubicBezTo>
                      <a:pt x="154" y="22"/>
                      <a:pt x="154" y="22"/>
                      <a:pt x="154" y="22"/>
                    </a:cubicBezTo>
                    <a:cubicBezTo>
                      <a:pt x="152" y="34"/>
                      <a:pt x="118" y="43"/>
                      <a:pt x="77" y="43"/>
                    </a:cubicBezTo>
                    <a:cubicBezTo>
                      <a:pt x="36" y="43"/>
                      <a:pt x="2" y="34"/>
                      <a:pt x="0" y="22"/>
                    </a:cubicBezTo>
                    <a:cubicBezTo>
                      <a:pt x="0" y="21"/>
                      <a:pt x="0" y="21"/>
                      <a:pt x="0" y="21"/>
                    </a:cubicBezTo>
                    <a:cubicBezTo>
                      <a:pt x="0" y="9"/>
                      <a:pt x="35" y="0"/>
                      <a:pt x="77" y="0"/>
                    </a:cubicBezTo>
                    <a:cubicBezTo>
                      <a:pt x="119" y="0"/>
                      <a:pt x="154" y="9"/>
                      <a:pt x="154" y="21"/>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15" name="Freeform 289"/>
              <p:cNvSpPr/>
              <p:nvPr/>
            </p:nvSpPr>
            <p:spPr bwMode="auto">
              <a:xfrm>
                <a:off x="707" y="2875"/>
                <a:ext cx="365" cy="97"/>
              </a:xfrm>
              <a:custGeom>
                <a:avLst/>
                <a:gdLst>
                  <a:gd name="T0" fmla="*/ 154 w 154"/>
                  <a:gd name="T1" fmla="*/ 20 h 41"/>
                  <a:gd name="T2" fmla="*/ 77 w 154"/>
                  <a:gd name="T3" fmla="*/ 41 h 41"/>
                  <a:gd name="T4" fmla="*/ 74 w 154"/>
                  <a:gd name="T5" fmla="*/ 41 h 41"/>
                  <a:gd name="T6" fmla="*/ 48 w 154"/>
                  <a:gd name="T7" fmla="*/ 40 h 41"/>
                  <a:gd name="T8" fmla="*/ 26 w 154"/>
                  <a:gd name="T9" fmla="*/ 36 h 41"/>
                  <a:gd name="T10" fmla="*/ 21 w 154"/>
                  <a:gd name="T11" fmla="*/ 35 h 41"/>
                  <a:gd name="T12" fmla="*/ 5 w 154"/>
                  <a:gd name="T13" fmla="*/ 27 h 41"/>
                  <a:gd name="T14" fmla="*/ 3 w 154"/>
                  <a:gd name="T15" fmla="*/ 25 h 41"/>
                  <a:gd name="T16" fmla="*/ 0 w 154"/>
                  <a:gd name="T17" fmla="*/ 20 h 41"/>
                  <a:gd name="T18" fmla="*/ 77 w 154"/>
                  <a:gd name="T19" fmla="*/ 0 h 41"/>
                  <a:gd name="T20" fmla="*/ 92 w 154"/>
                  <a:gd name="T21" fmla="*/ 0 h 41"/>
                  <a:gd name="T22" fmla="*/ 100 w 154"/>
                  <a:gd name="T23" fmla="*/ 1 h 41"/>
                  <a:gd name="T24" fmla="*/ 126 w 154"/>
                  <a:gd name="T25" fmla="*/ 5 h 41"/>
                  <a:gd name="T26" fmla="*/ 131 w 154"/>
                  <a:gd name="T27" fmla="*/ 6 h 41"/>
                  <a:gd name="T28" fmla="*/ 146 w 154"/>
                  <a:gd name="T29" fmla="*/ 12 h 41"/>
                  <a:gd name="T30" fmla="*/ 153 w 154"/>
                  <a:gd name="T31" fmla="*/ 19 h 41"/>
                  <a:gd name="T32" fmla="*/ 154 w 154"/>
                  <a:gd name="T3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41">
                    <a:moveTo>
                      <a:pt x="154" y="20"/>
                    </a:moveTo>
                    <a:cubicBezTo>
                      <a:pt x="152" y="32"/>
                      <a:pt x="118" y="41"/>
                      <a:pt x="77" y="41"/>
                    </a:cubicBezTo>
                    <a:cubicBezTo>
                      <a:pt x="76" y="41"/>
                      <a:pt x="75" y="41"/>
                      <a:pt x="74" y="41"/>
                    </a:cubicBezTo>
                    <a:cubicBezTo>
                      <a:pt x="65" y="41"/>
                      <a:pt x="56" y="41"/>
                      <a:pt x="48" y="40"/>
                    </a:cubicBezTo>
                    <a:cubicBezTo>
                      <a:pt x="40" y="39"/>
                      <a:pt x="33" y="37"/>
                      <a:pt x="26" y="36"/>
                    </a:cubicBezTo>
                    <a:cubicBezTo>
                      <a:pt x="24" y="35"/>
                      <a:pt x="23" y="35"/>
                      <a:pt x="21" y="35"/>
                    </a:cubicBezTo>
                    <a:cubicBezTo>
                      <a:pt x="15" y="33"/>
                      <a:pt x="9" y="30"/>
                      <a:pt x="5" y="27"/>
                    </a:cubicBezTo>
                    <a:cubicBezTo>
                      <a:pt x="4" y="27"/>
                      <a:pt x="4" y="26"/>
                      <a:pt x="3" y="25"/>
                    </a:cubicBezTo>
                    <a:cubicBezTo>
                      <a:pt x="1" y="24"/>
                      <a:pt x="0" y="22"/>
                      <a:pt x="0" y="20"/>
                    </a:cubicBezTo>
                    <a:cubicBezTo>
                      <a:pt x="2" y="9"/>
                      <a:pt x="36" y="0"/>
                      <a:pt x="77" y="0"/>
                    </a:cubicBezTo>
                    <a:cubicBezTo>
                      <a:pt x="82" y="0"/>
                      <a:pt x="87" y="0"/>
                      <a:pt x="92" y="0"/>
                    </a:cubicBezTo>
                    <a:cubicBezTo>
                      <a:pt x="95" y="0"/>
                      <a:pt x="97" y="0"/>
                      <a:pt x="100" y="1"/>
                    </a:cubicBezTo>
                    <a:cubicBezTo>
                      <a:pt x="110" y="1"/>
                      <a:pt x="119" y="3"/>
                      <a:pt x="126" y="5"/>
                    </a:cubicBezTo>
                    <a:cubicBezTo>
                      <a:pt x="128" y="5"/>
                      <a:pt x="130" y="6"/>
                      <a:pt x="131" y="6"/>
                    </a:cubicBezTo>
                    <a:cubicBezTo>
                      <a:pt x="137" y="8"/>
                      <a:pt x="142" y="10"/>
                      <a:pt x="146" y="12"/>
                    </a:cubicBezTo>
                    <a:cubicBezTo>
                      <a:pt x="150" y="14"/>
                      <a:pt x="152" y="16"/>
                      <a:pt x="153" y="19"/>
                    </a:cubicBezTo>
                    <a:cubicBezTo>
                      <a:pt x="154" y="19"/>
                      <a:pt x="154" y="20"/>
                      <a:pt x="154" y="2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16" name="Freeform 290"/>
              <p:cNvSpPr/>
              <p:nvPr/>
            </p:nvSpPr>
            <p:spPr bwMode="auto">
              <a:xfrm>
                <a:off x="821" y="2970"/>
                <a:ext cx="7" cy="0"/>
              </a:xfrm>
              <a:custGeom>
                <a:avLst/>
                <a:gdLst>
                  <a:gd name="T0" fmla="*/ 0 w 3"/>
                  <a:gd name="T1" fmla="*/ 3 w 3"/>
                  <a:gd name="T2" fmla="*/ 3 w 3"/>
                  <a:gd name="T3" fmla="*/ 2 w 3"/>
                  <a:gd name="T4" fmla="*/ 0 w 3"/>
                </a:gdLst>
                <a:ahLst/>
                <a:cxnLst>
                  <a:cxn ang="0">
                    <a:pos x="T0" y="0"/>
                  </a:cxn>
                  <a:cxn ang="0">
                    <a:pos x="T1" y="0"/>
                  </a:cxn>
                  <a:cxn ang="0">
                    <a:pos x="T2" y="0"/>
                  </a:cxn>
                  <a:cxn ang="0">
                    <a:pos x="T3" y="0"/>
                  </a:cxn>
                  <a:cxn ang="0">
                    <a:pos x="T4" y="0"/>
                  </a:cxn>
                </a:cxnLst>
                <a:rect l="0" t="0" r="r" b="b"/>
                <a:pathLst>
                  <a:path w="3">
                    <a:moveTo>
                      <a:pt x="0" y="0"/>
                    </a:moveTo>
                    <a:cubicBezTo>
                      <a:pt x="1" y="0"/>
                      <a:pt x="2" y="0"/>
                      <a:pt x="3" y="0"/>
                    </a:cubicBezTo>
                    <a:cubicBezTo>
                      <a:pt x="3" y="0"/>
                      <a:pt x="3" y="0"/>
                      <a:pt x="3" y="0"/>
                    </a:cubicBezTo>
                    <a:cubicBezTo>
                      <a:pt x="2" y="0"/>
                      <a:pt x="2" y="0"/>
                      <a:pt x="2" y="0"/>
                    </a:cubicBezTo>
                    <a:cubicBezTo>
                      <a:pt x="1" y="0"/>
                      <a:pt x="1"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17" name="Freeform 291"/>
              <p:cNvSpPr/>
              <p:nvPr/>
            </p:nvSpPr>
            <p:spPr bwMode="auto">
              <a:xfrm>
                <a:off x="648" y="2849"/>
                <a:ext cx="455" cy="123"/>
              </a:xfrm>
              <a:custGeom>
                <a:avLst/>
                <a:gdLst>
                  <a:gd name="T0" fmla="*/ 192 w 192"/>
                  <a:gd name="T1" fmla="*/ 22 h 52"/>
                  <a:gd name="T2" fmla="*/ 184 w 192"/>
                  <a:gd name="T3" fmla="*/ 34 h 52"/>
                  <a:gd name="T4" fmla="*/ 172 w 192"/>
                  <a:gd name="T5" fmla="*/ 40 h 52"/>
                  <a:gd name="T6" fmla="*/ 159 w 192"/>
                  <a:gd name="T7" fmla="*/ 44 h 52"/>
                  <a:gd name="T8" fmla="*/ 146 w 192"/>
                  <a:gd name="T9" fmla="*/ 47 h 52"/>
                  <a:gd name="T10" fmla="*/ 133 w 192"/>
                  <a:gd name="T11" fmla="*/ 49 h 52"/>
                  <a:gd name="T12" fmla="*/ 121 w 192"/>
                  <a:gd name="T13" fmla="*/ 51 h 52"/>
                  <a:gd name="T14" fmla="*/ 108 w 192"/>
                  <a:gd name="T15" fmla="*/ 51 h 52"/>
                  <a:gd name="T16" fmla="*/ 96 w 192"/>
                  <a:gd name="T17" fmla="*/ 52 h 52"/>
                  <a:gd name="T18" fmla="*/ 85 w 192"/>
                  <a:gd name="T19" fmla="*/ 51 h 52"/>
                  <a:gd name="T20" fmla="*/ 75 w 192"/>
                  <a:gd name="T21" fmla="*/ 51 h 52"/>
                  <a:gd name="T22" fmla="*/ 70 w 192"/>
                  <a:gd name="T23" fmla="*/ 50 h 52"/>
                  <a:gd name="T24" fmla="*/ 57 w 192"/>
                  <a:gd name="T25" fmla="*/ 49 h 52"/>
                  <a:gd name="T26" fmla="*/ 47 w 192"/>
                  <a:gd name="T27" fmla="*/ 47 h 52"/>
                  <a:gd name="T28" fmla="*/ 34 w 192"/>
                  <a:gd name="T29" fmla="*/ 45 h 52"/>
                  <a:gd name="T30" fmla="*/ 31 w 192"/>
                  <a:gd name="T31" fmla="*/ 44 h 52"/>
                  <a:gd name="T32" fmla="*/ 21 w 192"/>
                  <a:gd name="T33" fmla="*/ 41 h 52"/>
                  <a:gd name="T34" fmla="*/ 10 w 192"/>
                  <a:gd name="T35" fmla="*/ 35 h 52"/>
                  <a:gd name="T36" fmla="*/ 7 w 192"/>
                  <a:gd name="T37" fmla="*/ 33 h 52"/>
                  <a:gd name="T38" fmla="*/ 0 w 192"/>
                  <a:gd name="T39" fmla="*/ 22 h 52"/>
                  <a:gd name="T40" fmla="*/ 0 w 192"/>
                  <a:gd name="T41" fmla="*/ 1 h 52"/>
                  <a:gd name="T42" fmla="*/ 8 w 192"/>
                  <a:gd name="T43" fmla="*/ 1 h 52"/>
                  <a:gd name="T44" fmla="*/ 21 w 192"/>
                  <a:gd name="T45" fmla="*/ 1 h 52"/>
                  <a:gd name="T46" fmla="*/ 31 w 192"/>
                  <a:gd name="T47" fmla="*/ 1 h 52"/>
                  <a:gd name="T48" fmla="*/ 44 w 192"/>
                  <a:gd name="T49" fmla="*/ 0 h 52"/>
                  <a:gd name="T50" fmla="*/ 57 w 192"/>
                  <a:gd name="T51" fmla="*/ 0 h 52"/>
                  <a:gd name="T52" fmla="*/ 70 w 192"/>
                  <a:gd name="T53" fmla="*/ 0 h 52"/>
                  <a:gd name="T54" fmla="*/ 82 w 192"/>
                  <a:gd name="T55" fmla="*/ 0 h 52"/>
                  <a:gd name="T56" fmla="*/ 95 w 192"/>
                  <a:gd name="T57" fmla="*/ 0 h 52"/>
                  <a:gd name="T58" fmla="*/ 108 w 192"/>
                  <a:gd name="T59" fmla="*/ 0 h 52"/>
                  <a:gd name="T60" fmla="*/ 121 w 192"/>
                  <a:gd name="T61" fmla="*/ 0 h 52"/>
                  <a:gd name="T62" fmla="*/ 133 w 192"/>
                  <a:gd name="T63" fmla="*/ 0 h 52"/>
                  <a:gd name="T64" fmla="*/ 146 w 192"/>
                  <a:gd name="T65" fmla="*/ 0 h 52"/>
                  <a:gd name="T66" fmla="*/ 159 w 192"/>
                  <a:gd name="T67" fmla="*/ 0 h 52"/>
                  <a:gd name="T68" fmla="*/ 162 w 192"/>
                  <a:gd name="T69" fmla="*/ 0 h 52"/>
                  <a:gd name="T70" fmla="*/ 174 w 192"/>
                  <a:gd name="T71" fmla="*/ 0 h 52"/>
                  <a:gd name="T72" fmla="*/ 187 w 192"/>
                  <a:gd name="T73" fmla="*/ 0 h 52"/>
                  <a:gd name="T74" fmla="*/ 192 w 192"/>
                  <a:gd name="T7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52">
                    <a:moveTo>
                      <a:pt x="192" y="22"/>
                    </a:moveTo>
                    <a:cubicBezTo>
                      <a:pt x="192" y="22"/>
                      <a:pt x="192" y="22"/>
                      <a:pt x="192" y="22"/>
                    </a:cubicBezTo>
                    <a:cubicBezTo>
                      <a:pt x="192" y="25"/>
                      <a:pt x="190" y="28"/>
                      <a:pt x="187" y="31"/>
                    </a:cubicBezTo>
                    <a:cubicBezTo>
                      <a:pt x="186" y="32"/>
                      <a:pt x="185" y="33"/>
                      <a:pt x="184" y="34"/>
                    </a:cubicBezTo>
                    <a:cubicBezTo>
                      <a:pt x="182" y="36"/>
                      <a:pt x="178" y="37"/>
                      <a:pt x="174" y="39"/>
                    </a:cubicBezTo>
                    <a:cubicBezTo>
                      <a:pt x="174" y="39"/>
                      <a:pt x="173" y="40"/>
                      <a:pt x="172" y="40"/>
                    </a:cubicBezTo>
                    <a:cubicBezTo>
                      <a:pt x="169" y="41"/>
                      <a:pt x="165" y="43"/>
                      <a:pt x="162" y="44"/>
                    </a:cubicBezTo>
                    <a:cubicBezTo>
                      <a:pt x="161" y="44"/>
                      <a:pt x="160" y="44"/>
                      <a:pt x="159" y="44"/>
                    </a:cubicBezTo>
                    <a:cubicBezTo>
                      <a:pt x="156" y="45"/>
                      <a:pt x="152" y="46"/>
                      <a:pt x="149" y="47"/>
                    </a:cubicBezTo>
                    <a:cubicBezTo>
                      <a:pt x="148" y="47"/>
                      <a:pt x="147" y="47"/>
                      <a:pt x="146" y="47"/>
                    </a:cubicBezTo>
                    <a:cubicBezTo>
                      <a:pt x="143" y="48"/>
                      <a:pt x="140" y="48"/>
                      <a:pt x="136" y="49"/>
                    </a:cubicBezTo>
                    <a:cubicBezTo>
                      <a:pt x="135" y="49"/>
                      <a:pt x="134" y="49"/>
                      <a:pt x="133" y="49"/>
                    </a:cubicBezTo>
                    <a:cubicBezTo>
                      <a:pt x="130" y="50"/>
                      <a:pt x="127" y="50"/>
                      <a:pt x="123" y="50"/>
                    </a:cubicBezTo>
                    <a:cubicBezTo>
                      <a:pt x="122" y="50"/>
                      <a:pt x="122" y="51"/>
                      <a:pt x="121" y="51"/>
                    </a:cubicBezTo>
                    <a:cubicBezTo>
                      <a:pt x="117" y="51"/>
                      <a:pt x="114" y="51"/>
                      <a:pt x="111" y="51"/>
                    </a:cubicBezTo>
                    <a:cubicBezTo>
                      <a:pt x="110" y="51"/>
                      <a:pt x="109" y="51"/>
                      <a:pt x="108" y="51"/>
                    </a:cubicBezTo>
                    <a:cubicBezTo>
                      <a:pt x="105" y="51"/>
                      <a:pt x="101" y="52"/>
                      <a:pt x="98" y="52"/>
                    </a:cubicBezTo>
                    <a:cubicBezTo>
                      <a:pt x="97" y="52"/>
                      <a:pt x="97" y="52"/>
                      <a:pt x="96" y="52"/>
                    </a:cubicBezTo>
                    <a:cubicBezTo>
                      <a:pt x="95" y="52"/>
                      <a:pt x="95" y="52"/>
                      <a:pt x="95" y="52"/>
                    </a:cubicBezTo>
                    <a:cubicBezTo>
                      <a:pt x="92" y="52"/>
                      <a:pt x="88" y="51"/>
                      <a:pt x="85" y="51"/>
                    </a:cubicBezTo>
                    <a:cubicBezTo>
                      <a:pt x="84" y="51"/>
                      <a:pt x="83" y="51"/>
                      <a:pt x="82" y="51"/>
                    </a:cubicBezTo>
                    <a:cubicBezTo>
                      <a:pt x="80" y="51"/>
                      <a:pt x="77" y="51"/>
                      <a:pt x="75" y="51"/>
                    </a:cubicBezTo>
                    <a:cubicBezTo>
                      <a:pt x="74" y="51"/>
                      <a:pt x="73" y="51"/>
                      <a:pt x="72" y="51"/>
                    </a:cubicBezTo>
                    <a:cubicBezTo>
                      <a:pt x="71" y="51"/>
                      <a:pt x="70" y="51"/>
                      <a:pt x="70" y="50"/>
                    </a:cubicBezTo>
                    <a:cubicBezTo>
                      <a:pt x="66" y="50"/>
                      <a:pt x="63" y="50"/>
                      <a:pt x="59" y="49"/>
                    </a:cubicBezTo>
                    <a:cubicBezTo>
                      <a:pt x="59" y="49"/>
                      <a:pt x="58" y="49"/>
                      <a:pt x="57" y="49"/>
                    </a:cubicBezTo>
                    <a:cubicBezTo>
                      <a:pt x="55" y="49"/>
                      <a:pt x="53" y="48"/>
                      <a:pt x="51" y="48"/>
                    </a:cubicBezTo>
                    <a:cubicBezTo>
                      <a:pt x="49" y="48"/>
                      <a:pt x="48" y="48"/>
                      <a:pt x="47" y="47"/>
                    </a:cubicBezTo>
                    <a:cubicBezTo>
                      <a:pt x="46" y="47"/>
                      <a:pt x="45" y="47"/>
                      <a:pt x="44" y="47"/>
                    </a:cubicBezTo>
                    <a:cubicBezTo>
                      <a:pt x="40" y="46"/>
                      <a:pt x="37" y="45"/>
                      <a:pt x="34" y="45"/>
                    </a:cubicBezTo>
                    <a:cubicBezTo>
                      <a:pt x="33" y="44"/>
                      <a:pt x="33" y="44"/>
                      <a:pt x="32" y="44"/>
                    </a:cubicBezTo>
                    <a:cubicBezTo>
                      <a:pt x="31" y="44"/>
                      <a:pt x="31" y="44"/>
                      <a:pt x="31" y="44"/>
                    </a:cubicBezTo>
                    <a:cubicBezTo>
                      <a:pt x="30" y="43"/>
                      <a:pt x="28" y="43"/>
                      <a:pt x="27" y="43"/>
                    </a:cubicBezTo>
                    <a:cubicBezTo>
                      <a:pt x="25" y="42"/>
                      <a:pt x="23" y="41"/>
                      <a:pt x="21" y="41"/>
                    </a:cubicBezTo>
                    <a:cubicBezTo>
                      <a:pt x="20" y="40"/>
                      <a:pt x="19" y="40"/>
                      <a:pt x="18" y="39"/>
                    </a:cubicBezTo>
                    <a:cubicBezTo>
                      <a:pt x="15" y="38"/>
                      <a:pt x="12" y="37"/>
                      <a:pt x="10" y="35"/>
                    </a:cubicBezTo>
                    <a:cubicBezTo>
                      <a:pt x="9" y="35"/>
                      <a:pt x="9" y="34"/>
                      <a:pt x="8" y="34"/>
                    </a:cubicBezTo>
                    <a:cubicBezTo>
                      <a:pt x="8" y="34"/>
                      <a:pt x="7" y="34"/>
                      <a:pt x="7" y="33"/>
                    </a:cubicBezTo>
                    <a:cubicBezTo>
                      <a:pt x="7" y="33"/>
                      <a:pt x="6" y="33"/>
                      <a:pt x="6" y="32"/>
                    </a:cubicBezTo>
                    <a:cubicBezTo>
                      <a:pt x="2" y="29"/>
                      <a:pt x="0" y="25"/>
                      <a:pt x="0" y="22"/>
                    </a:cubicBezTo>
                    <a:cubicBezTo>
                      <a:pt x="0" y="21"/>
                      <a:pt x="0" y="21"/>
                      <a:pt x="0" y="21"/>
                    </a:cubicBezTo>
                    <a:cubicBezTo>
                      <a:pt x="0" y="1"/>
                      <a:pt x="0" y="1"/>
                      <a:pt x="0" y="1"/>
                    </a:cubicBezTo>
                    <a:cubicBezTo>
                      <a:pt x="6" y="1"/>
                      <a:pt x="6" y="1"/>
                      <a:pt x="6" y="1"/>
                    </a:cubicBezTo>
                    <a:cubicBezTo>
                      <a:pt x="8" y="1"/>
                      <a:pt x="8" y="1"/>
                      <a:pt x="8" y="1"/>
                    </a:cubicBezTo>
                    <a:cubicBezTo>
                      <a:pt x="18" y="1"/>
                      <a:pt x="18" y="1"/>
                      <a:pt x="18" y="1"/>
                    </a:cubicBezTo>
                    <a:cubicBezTo>
                      <a:pt x="21" y="1"/>
                      <a:pt x="21" y="1"/>
                      <a:pt x="21" y="1"/>
                    </a:cubicBezTo>
                    <a:cubicBezTo>
                      <a:pt x="29" y="1"/>
                      <a:pt x="29" y="1"/>
                      <a:pt x="29" y="1"/>
                    </a:cubicBezTo>
                    <a:cubicBezTo>
                      <a:pt x="31" y="1"/>
                      <a:pt x="31" y="1"/>
                      <a:pt x="31" y="1"/>
                    </a:cubicBezTo>
                    <a:cubicBezTo>
                      <a:pt x="34" y="1"/>
                      <a:pt x="34" y="1"/>
                      <a:pt x="34" y="1"/>
                    </a:cubicBezTo>
                    <a:cubicBezTo>
                      <a:pt x="44" y="0"/>
                      <a:pt x="44" y="0"/>
                      <a:pt x="44" y="0"/>
                    </a:cubicBezTo>
                    <a:cubicBezTo>
                      <a:pt x="47" y="0"/>
                      <a:pt x="47" y="0"/>
                      <a:pt x="47" y="0"/>
                    </a:cubicBezTo>
                    <a:cubicBezTo>
                      <a:pt x="57" y="0"/>
                      <a:pt x="57" y="0"/>
                      <a:pt x="57" y="0"/>
                    </a:cubicBezTo>
                    <a:cubicBezTo>
                      <a:pt x="59" y="0"/>
                      <a:pt x="59" y="0"/>
                      <a:pt x="59" y="0"/>
                    </a:cubicBezTo>
                    <a:cubicBezTo>
                      <a:pt x="70" y="0"/>
                      <a:pt x="70" y="0"/>
                      <a:pt x="70" y="0"/>
                    </a:cubicBezTo>
                    <a:cubicBezTo>
                      <a:pt x="72" y="0"/>
                      <a:pt x="72" y="0"/>
                      <a:pt x="72" y="0"/>
                    </a:cubicBezTo>
                    <a:cubicBezTo>
                      <a:pt x="82" y="0"/>
                      <a:pt x="82" y="0"/>
                      <a:pt x="82" y="0"/>
                    </a:cubicBezTo>
                    <a:cubicBezTo>
                      <a:pt x="85" y="0"/>
                      <a:pt x="85" y="0"/>
                      <a:pt x="85" y="0"/>
                    </a:cubicBezTo>
                    <a:cubicBezTo>
                      <a:pt x="95" y="0"/>
                      <a:pt x="95" y="0"/>
                      <a:pt x="95" y="0"/>
                    </a:cubicBezTo>
                    <a:cubicBezTo>
                      <a:pt x="98" y="0"/>
                      <a:pt x="98" y="0"/>
                      <a:pt x="98" y="0"/>
                    </a:cubicBezTo>
                    <a:cubicBezTo>
                      <a:pt x="108" y="0"/>
                      <a:pt x="108" y="0"/>
                      <a:pt x="108" y="0"/>
                    </a:cubicBezTo>
                    <a:cubicBezTo>
                      <a:pt x="111" y="0"/>
                      <a:pt x="111" y="0"/>
                      <a:pt x="111" y="0"/>
                    </a:cubicBezTo>
                    <a:cubicBezTo>
                      <a:pt x="121" y="0"/>
                      <a:pt x="121" y="0"/>
                      <a:pt x="121" y="0"/>
                    </a:cubicBezTo>
                    <a:cubicBezTo>
                      <a:pt x="123" y="0"/>
                      <a:pt x="123" y="0"/>
                      <a:pt x="123" y="0"/>
                    </a:cubicBezTo>
                    <a:cubicBezTo>
                      <a:pt x="133" y="0"/>
                      <a:pt x="133" y="0"/>
                      <a:pt x="133" y="0"/>
                    </a:cubicBezTo>
                    <a:cubicBezTo>
                      <a:pt x="136" y="0"/>
                      <a:pt x="136" y="0"/>
                      <a:pt x="136" y="0"/>
                    </a:cubicBezTo>
                    <a:cubicBezTo>
                      <a:pt x="146" y="0"/>
                      <a:pt x="146" y="0"/>
                      <a:pt x="146" y="0"/>
                    </a:cubicBezTo>
                    <a:cubicBezTo>
                      <a:pt x="149" y="0"/>
                      <a:pt x="149" y="0"/>
                      <a:pt x="149" y="0"/>
                    </a:cubicBezTo>
                    <a:cubicBezTo>
                      <a:pt x="159" y="0"/>
                      <a:pt x="159" y="0"/>
                      <a:pt x="159" y="0"/>
                    </a:cubicBezTo>
                    <a:cubicBezTo>
                      <a:pt x="162" y="0"/>
                      <a:pt x="162" y="0"/>
                      <a:pt x="162" y="0"/>
                    </a:cubicBezTo>
                    <a:cubicBezTo>
                      <a:pt x="162" y="0"/>
                      <a:pt x="162" y="0"/>
                      <a:pt x="162" y="0"/>
                    </a:cubicBezTo>
                    <a:cubicBezTo>
                      <a:pt x="172" y="0"/>
                      <a:pt x="172" y="0"/>
                      <a:pt x="172" y="0"/>
                    </a:cubicBezTo>
                    <a:cubicBezTo>
                      <a:pt x="174" y="0"/>
                      <a:pt x="174" y="0"/>
                      <a:pt x="174" y="0"/>
                    </a:cubicBezTo>
                    <a:cubicBezTo>
                      <a:pt x="184" y="0"/>
                      <a:pt x="184" y="0"/>
                      <a:pt x="184" y="0"/>
                    </a:cubicBezTo>
                    <a:cubicBezTo>
                      <a:pt x="187" y="0"/>
                      <a:pt x="187" y="0"/>
                      <a:pt x="187" y="0"/>
                    </a:cubicBezTo>
                    <a:cubicBezTo>
                      <a:pt x="192" y="0"/>
                      <a:pt x="192" y="0"/>
                      <a:pt x="192" y="0"/>
                    </a:cubicBezTo>
                    <a:cubicBezTo>
                      <a:pt x="192" y="22"/>
                      <a:pt x="192" y="22"/>
                      <a:pt x="192" y="22"/>
                    </a:cubicBezTo>
                    <a:cubicBezTo>
                      <a:pt x="192" y="22"/>
                      <a:pt x="192" y="22"/>
                      <a:pt x="192" y="2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18" name="Freeform 292"/>
              <p:cNvSpPr/>
              <p:nvPr/>
            </p:nvSpPr>
            <p:spPr bwMode="auto">
              <a:xfrm>
                <a:off x="662" y="2851"/>
                <a:ext cx="5" cy="78"/>
              </a:xfrm>
              <a:custGeom>
                <a:avLst/>
                <a:gdLst>
                  <a:gd name="T0" fmla="*/ 2 w 2"/>
                  <a:gd name="T1" fmla="*/ 0 h 33"/>
                  <a:gd name="T2" fmla="*/ 2 w 2"/>
                  <a:gd name="T3" fmla="*/ 33 h 33"/>
                  <a:gd name="T4" fmla="*/ 1 w 2"/>
                  <a:gd name="T5" fmla="*/ 32 h 33"/>
                  <a:gd name="T6" fmla="*/ 0 w 2"/>
                  <a:gd name="T7" fmla="*/ 31 h 33"/>
                  <a:gd name="T8" fmla="*/ 0 w 2"/>
                  <a:gd name="T9" fmla="*/ 0 h 33"/>
                  <a:gd name="T10" fmla="*/ 2 w 2"/>
                  <a:gd name="T11" fmla="*/ 0 h 33"/>
                </a:gdLst>
                <a:ahLst/>
                <a:cxnLst>
                  <a:cxn ang="0">
                    <a:pos x="T0" y="T1"/>
                  </a:cxn>
                  <a:cxn ang="0">
                    <a:pos x="T2" y="T3"/>
                  </a:cxn>
                  <a:cxn ang="0">
                    <a:pos x="T4" y="T5"/>
                  </a:cxn>
                  <a:cxn ang="0">
                    <a:pos x="T6" y="T7"/>
                  </a:cxn>
                  <a:cxn ang="0">
                    <a:pos x="T8" y="T9"/>
                  </a:cxn>
                  <a:cxn ang="0">
                    <a:pos x="T10" y="T11"/>
                  </a:cxn>
                </a:cxnLst>
                <a:rect l="0" t="0" r="r" b="b"/>
                <a:pathLst>
                  <a:path w="2" h="33">
                    <a:moveTo>
                      <a:pt x="2" y="0"/>
                    </a:moveTo>
                    <a:cubicBezTo>
                      <a:pt x="2" y="33"/>
                      <a:pt x="2" y="33"/>
                      <a:pt x="2" y="33"/>
                    </a:cubicBezTo>
                    <a:cubicBezTo>
                      <a:pt x="2" y="33"/>
                      <a:pt x="1" y="33"/>
                      <a:pt x="1" y="32"/>
                    </a:cubicBezTo>
                    <a:cubicBezTo>
                      <a:pt x="1" y="32"/>
                      <a:pt x="0" y="32"/>
                      <a:pt x="0" y="31"/>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19" name="Freeform 293"/>
              <p:cNvSpPr/>
              <p:nvPr/>
            </p:nvSpPr>
            <p:spPr bwMode="auto">
              <a:xfrm>
                <a:off x="691" y="2851"/>
                <a:ext cx="7" cy="95"/>
              </a:xfrm>
              <a:custGeom>
                <a:avLst/>
                <a:gdLst>
                  <a:gd name="T0" fmla="*/ 3 w 3"/>
                  <a:gd name="T1" fmla="*/ 0 h 40"/>
                  <a:gd name="T2" fmla="*/ 3 w 3"/>
                  <a:gd name="T3" fmla="*/ 40 h 40"/>
                  <a:gd name="T4" fmla="*/ 0 w 3"/>
                  <a:gd name="T5" fmla="*/ 38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40"/>
                      <a:pt x="3" y="40"/>
                      <a:pt x="3" y="40"/>
                    </a:cubicBezTo>
                    <a:cubicBezTo>
                      <a:pt x="2" y="39"/>
                      <a:pt x="1" y="39"/>
                      <a:pt x="0" y="3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20" name="Freeform 294"/>
              <p:cNvSpPr/>
              <p:nvPr/>
            </p:nvSpPr>
            <p:spPr bwMode="auto">
              <a:xfrm>
                <a:off x="721" y="2851"/>
                <a:ext cx="7" cy="105"/>
              </a:xfrm>
              <a:custGeom>
                <a:avLst/>
                <a:gdLst>
                  <a:gd name="T0" fmla="*/ 3 w 3"/>
                  <a:gd name="T1" fmla="*/ 0 h 44"/>
                  <a:gd name="T2" fmla="*/ 3 w 3"/>
                  <a:gd name="T3" fmla="*/ 44 h 44"/>
                  <a:gd name="T4" fmla="*/ 1 w 3"/>
                  <a:gd name="T5" fmla="*/ 43 h 44"/>
                  <a:gd name="T6" fmla="*/ 0 w 3"/>
                  <a:gd name="T7" fmla="*/ 43 h 44"/>
                  <a:gd name="T8" fmla="*/ 0 w 3"/>
                  <a:gd name="T9" fmla="*/ 0 h 44"/>
                  <a:gd name="T10" fmla="*/ 3 w 3"/>
                  <a:gd name="T11" fmla="*/ 0 h 44"/>
                </a:gdLst>
                <a:ahLst/>
                <a:cxnLst>
                  <a:cxn ang="0">
                    <a:pos x="T0" y="T1"/>
                  </a:cxn>
                  <a:cxn ang="0">
                    <a:pos x="T2" y="T3"/>
                  </a:cxn>
                  <a:cxn ang="0">
                    <a:pos x="T4" y="T5"/>
                  </a:cxn>
                  <a:cxn ang="0">
                    <a:pos x="T6" y="T7"/>
                  </a:cxn>
                  <a:cxn ang="0">
                    <a:pos x="T8" y="T9"/>
                  </a:cxn>
                  <a:cxn ang="0">
                    <a:pos x="T10" y="T11"/>
                  </a:cxn>
                </a:cxnLst>
                <a:rect l="0" t="0" r="r" b="b"/>
                <a:pathLst>
                  <a:path w="3" h="44">
                    <a:moveTo>
                      <a:pt x="3" y="0"/>
                    </a:moveTo>
                    <a:cubicBezTo>
                      <a:pt x="3" y="44"/>
                      <a:pt x="3" y="44"/>
                      <a:pt x="3" y="44"/>
                    </a:cubicBezTo>
                    <a:cubicBezTo>
                      <a:pt x="2" y="43"/>
                      <a:pt x="2" y="43"/>
                      <a:pt x="1" y="43"/>
                    </a:cubicBezTo>
                    <a:cubicBezTo>
                      <a:pt x="0" y="43"/>
                      <a:pt x="0" y="43"/>
                      <a:pt x="0" y="43"/>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21" name="Freeform 295"/>
              <p:cNvSpPr/>
              <p:nvPr/>
            </p:nvSpPr>
            <p:spPr bwMode="auto">
              <a:xfrm>
                <a:off x="1084" y="2849"/>
                <a:ext cx="7" cy="80"/>
              </a:xfrm>
              <a:custGeom>
                <a:avLst/>
                <a:gdLst>
                  <a:gd name="T0" fmla="*/ 3 w 3"/>
                  <a:gd name="T1" fmla="*/ 0 h 34"/>
                  <a:gd name="T2" fmla="*/ 3 w 3"/>
                  <a:gd name="T3" fmla="*/ 31 h 34"/>
                  <a:gd name="T4" fmla="*/ 0 w 3"/>
                  <a:gd name="T5" fmla="*/ 34 h 34"/>
                  <a:gd name="T6" fmla="*/ 0 w 3"/>
                  <a:gd name="T7" fmla="*/ 0 h 34"/>
                  <a:gd name="T8" fmla="*/ 3 w 3"/>
                  <a:gd name="T9" fmla="*/ 0 h 34"/>
                </a:gdLst>
                <a:ahLst/>
                <a:cxnLst>
                  <a:cxn ang="0">
                    <a:pos x="T0" y="T1"/>
                  </a:cxn>
                  <a:cxn ang="0">
                    <a:pos x="T2" y="T3"/>
                  </a:cxn>
                  <a:cxn ang="0">
                    <a:pos x="T4" y="T5"/>
                  </a:cxn>
                  <a:cxn ang="0">
                    <a:pos x="T6" y="T7"/>
                  </a:cxn>
                  <a:cxn ang="0">
                    <a:pos x="T8" y="T9"/>
                  </a:cxn>
                </a:cxnLst>
                <a:rect l="0" t="0" r="r" b="b"/>
                <a:pathLst>
                  <a:path w="3" h="34">
                    <a:moveTo>
                      <a:pt x="3" y="0"/>
                    </a:moveTo>
                    <a:cubicBezTo>
                      <a:pt x="3" y="31"/>
                      <a:pt x="3" y="31"/>
                      <a:pt x="3" y="31"/>
                    </a:cubicBezTo>
                    <a:cubicBezTo>
                      <a:pt x="2" y="32"/>
                      <a:pt x="1" y="33"/>
                      <a:pt x="0" y="34"/>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22" name="Freeform 296"/>
              <p:cNvSpPr/>
              <p:nvPr/>
            </p:nvSpPr>
            <p:spPr bwMode="auto">
              <a:xfrm>
                <a:off x="648" y="2785"/>
                <a:ext cx="455" cy="130"/>
              </a:xfrm>
              <a:custGeom>
                <a:avLst/>
                <a:gdLst>
                  <a:gd name="T0" fmla="*/ 192 w 192"/>
                  <a:gd name="T1" fmla="*/ 28 h 55"/>
                  <a:gd name="T2" fmla="*/ 96 w 192"/>
                  <a:gd name="T3" fmla="*/ 55 h 55"/>
                  <a:gd name="T4" fmla="*/ 75 w 192"/>
                  <a:gd name="T5" fmla="*/ 54 h 55"/>
                  <a:gd name="T6" fmla="*/ 51 w 192"/>
                  <a:gd name="T7" fmla="*/ 52 h 55"/>
                  <a:gd name="T8" fmla="*/ 32 w 192"/>
                  <a:gd name="T9" fmla="*/ 48 h 55"/>
                  <a:gd name="T10" fmla="*/ 27 w 192"/>
                  <a:gd name="T11" fmla="*/ 47 h 55"/>
                  <a:gd name="T12" fmla="*/ 10 w 192"/>
                  <a:gd name="T13" fmla="*/ 40 h 55"/>
                  <a:gd name="T14" fmla="*/ 7 w 192"/>
                  <a:gd name="T15" fmla="*/ 38 h 55"/>
                  <a:gd name="T16" fmla="*/ 0 w 192"/>
                  <a:gd name="T17" fmla="*/ 28 h 55"/>
                  <a:gd name="T18" fmla="*/ 0 w 192"/>
                  <a:gd name="T19" fmla="*/ 27 h 55"/>
                  <a:gd name="T20" fmla="*/ 96 w 192"/>
                  <a:gd name="T21" fmla="*/ 0 h 55"/>
                  <a:gd name="T22" fmla="*/ 132 w 192"/>
                  <a:gd name="T23" fmla="*/ 2 h 55"/>
                  <a:gd name="T24" fmla="*/ 138 w 192"/>
                  <a:gd name="T25" fmla="*/ 3 h 55"/>
                  <a:gd name="T26" fmla="*/ 163 w 192"/>
                  <a:gd name="T27" fmla="*/ 8 h 55"/>
                  <a:gd name="T28" fmla="*/ 168 w 192"/>
                  <a:gd name="T29" fmla="*/ 9 h 55"/>
                  <a:gd name="T30" fmla="*/ 181 w 192"/>
                  <a:gd name="T31" fmla="*/ 15 h 55"/>
                  <a:gd name="T32" fmla="*/ 190 w 192"/>
                  <a:gd name="T33" fmla="*/ 21 h 55"/>
                  <a:gd name="T34" fmla="*/ 192 w 192"/>
                  <a:gd name="T35" fmla="*/ 27 h 55"/>
                  <a:gd name="T36" fmla="*/ 192 w 192"/>
                  <a:gd name="T3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55">
                    <a:moveTo>
                      <a:pt x="192" y="28"/>
                    </a:moveTo>
                    <a:cubicBezTo>
                      <a:pt x="192" y="43"/>
                      <a:pt x="149" y="55"/>
                      <a:pt x="96" y="55"/>
                    </a:cubicBezTo>
                    <a:cubicBezTo>
                      <a:pt x="89" y="55"/>
                      <a:pt x="82" y="55"/>
                      <a:pt x="75" y="54"/>
                    </a:cubicBezTo>
                    <a:cubicBezTo>
                      <a:pt x="66" y="54"/>
                      <a:pt x="58" y="53"/>
                      <a:pt x="51" y="52"/>
                    </a:cubicBezTo>
                    <a:cubicBezTo>
                      <a:pt x="44" y="51"/>
                      <a:pt x="38" y="49"/>
                      <a:pt x="32" y="48"/>
                    </a:cubicBezTo>
                    <a:cubicBezTo>
                      <a:pt x="30" y="48"/>
                      <a:pt x="29" y="47"/>
                      <a:pt x="27" y="47"/>
                    </a:cubicBezTo>
                    <a:cubicBezTo>
                      <a:pt x="20" y="45"/>
                      <a:pt x="14" y="42"/>
                      <a:pt x="10" y="40"/>
                    </a:cubicBezTo>
                    <a:cubicBezTo>
                      <a:pt x="9" y="39"/>
                      <a:pt x="8" y="39"/>
                      <a:pt x="7" y="38"/>
                    </a:cubicBezTo>
                    <a:cubicBezTo>
                      <a:pt x="2" y="35"/>
                      <a:pt x="0" y="31"/>
                      <a:pt x="0" y="28"/>
                    </a:cubicBezTo>
                    <a:cubicBezTo>
                      <a:pt x="0" y="27"/>
                      <a:pt x="0" y="27"/>
                      <a:pt x="0" y="27"/>
                    </a:cubicBezTo>
                    <a:cubicBezTo>
                      <a:pt x="2" y="12"/>
                      <a:pt x="44" y="0"/>
                      <a:pt x="96" y="0"/>
                    </a:cubicBezTo>
                    <a:cubicBezTo>
                      <a:pt x="109" y="0"/>
                      <a:pt x="121" y="1"/>
                      <a:pt x="132" y="2"/>
                    </a:cubicBezTo>
                    <a:cubicBezTo>
                      <a:pt x="134" y="2"/>
                      <a:pt x="136" y="3"/>
                      <a:pt x="138" y="3"/>
                    </a:cubicBezTo>
                    <a:cubicBezTo>
                      <a:pt x="148" y="4"/>
                      <a:pt x="156" y="6"/>
                      <a:pt x="163" y="8"/>
                    </a:cubicBezTo>
                    <a:cubicBezTo>
                      <a:pt x="165" y="8"/>
                      <a:pt x="166" y="9"/>
                      <a:pt x="168" y="9"/>
                    </a:cubicBezTo>
                    <a:cubicBezTo>
                      <a:pt x="173" y="11"/>
                      <a:pt x="177" y="13"/>
                      <a:pt x="181" y="15"/>
                    </a:cubicBezTo>
                    <a:cubicBezTo>
                      <a:pt x="185" y="17"/>
                      <a:pt x="188" y="19"/>
                      <a:pt x="190" y="21"/>
                    </a:cubicBezTo>
                    <a:cubicBezTo>
                      <a:pt x="191" y="23"/>
                      <a:pt x="192" y="25"/>
                      <a:pt x="192" y="27"/>
                    </a:cubicBezTo>
                    <a:cubicBezTo>
                      <a:pt x="192" y="28"/>
                      <a:pt x="192" y="28"/>
                      <a:pt x="192" y="2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23" name="Freeform 297"/>
              <p:cNvSpPr>
                <a:spLocks noEditPoints="1"/>
              </p:cNvSpPr>
              <p:nvPr/>
            </p:nvSpPr>
            <p:spPr bwMode="auto">
              <a:xfrm>
                <a:off x="769" y="2899"/>
                <a:ext cx="52" cy="14"/>
              </a:xfrm>
              <a:custGeom>
                <a:avLst/>
                <a:gdLst>
                  <a:gd name="T0" fmla="*/ 6 w 22"/>
                  <a:gd name="T1" fmla="*/ 2 h 6"/>
                  <a:gd name="T2" fmla="*/ 0 w 22"/>
                  <a:gd name="T3" fmla="*/ 4 h 6"/>
                  <a:gd name="T4" fmla="*/ 6 w 22"/>
                  <a:gd name="T5" fmla="*/ 4 h 6"/>
                  <a:gd name="T6" fmla="*/ 6 w 22"/>
                  <a:gd name="T7" fmla="*/ 2 h 6"/>
                  <a:gd name="T8" fmla="*/ 21 w 22"/>
                  <a:gd name="T9" fmla="*/ 0 h 6"/>
                  <a:gd name="T10" fmla="*/ 21 w 22"/>
                  <a:gd name="T11" fmla="*/ 1 h 6"/>
                  <a:gd name="T12" fmla="*/ 22 w 22"/>
                  <a:gd name="T13" fmla="*/ 0 h 6"/>
                  <a:gd name="T14" fmla="*/ 21 w 22"/>
                  <a:gd name="T15" fmla="*/ 0 h 6"/>
                  <a:gd name="T16" fmla="*/ 14 w 22"/>
                  <a:gd name="T17" fmla="*/ 0 h 6"/>
                  <a:gd name="T18" fmla="*/ 8 w 22"/>
                  <a:gd name="T19" fmla="*/ 1 h 6"/>
                  <a:gd name="T20" fmla="*/ 8 w 22"/>
                  <a:gd name="T21" fmla="*/ 5 h 6"/>
                  <a:gd name="T22" fmla="*/ 17 w 22"/>
                  <a:gd name="T23" fmla="*/ 6 h 6"/>
                  <a:gd name="T24" fmla="*/ 17 w 22"/>
                  <a:gd name="T25" fmla="*/ 5 h 6"/>
                  <a:gd name="T26" fmla="*/ 19 w 22"/>
                  <a:gd name="T27" fmla="*/ 2 h 6"/>
                  <a:gd name="T28" fmla="*/ 19 w 22"/>
                  <a:gd name="T29" fmla="*/ 0 h 6"/>
                  <a:gd name="T30" fmla="*/ 14 w 22"/>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6">
                    <a:moveTo>
                      <a:pt x="6" y="2"/>
                    </a:moveTo>
                    <a:cubicBezTo>
                      <a:pt x="0" y="4"/>
                      <a:pt x="0" y="4"/>
                      <a:pt x="0" y="4"/>
                    </a:cubicBezTo>
                    <a:cubicBezTo>
                      <a:pt x="2" y="4"/>
                      <a:pt x="4" y="4"/>
                      <a:pt x="6" y="4"/>
                    </a:cubicBezTo>
                    <a:cubicBezTo>
                      <a:pt x="6" y="2"/>
                      <a:pt x="6" y="2"/>
                      <a:pt x="6" y="2"/>
                    </a:cubicBezTo>
                    <a:moveTo>
                      <a:pt x="21" y="0"/>
                    </a:moveTo>
                    <a:cubicBezTo>
                      <a:pt x="21" y="1"/>
                      <a:pt x="21" y="1"/>
                      <a:pt x="21" y="1"/>
                    </a:cubicBezTo>
                    <a:cubicBezTo>
                      <a:pt x="21" y="1"/>
                      <a:pt x="22" y="0"/>
                      <a:pt x="22" y="0"/>
                    </a:cubicBezTo>
                    <a:cubicBezTo>
                      <a:pt x="22" y="0"/>
                      <a:pt x="21" y="0"/>
                      <a:pt x="21" y="0"/>
                    </a:cubicBezTo>
                    <a:moveTo>
                      <a:pt x="14" y="0"/>
                    </a:moveTo>
                    <a:cubicBezTo>
                      <a:pt x="8" y="1"/>
                      <a:pt x="8" y="1"/>
                      <a:pt x="8" y="1"/>
                    </a:cubicBezTo>
                    <a:cubicBezTo>
                      <a:pt x="8" y="5"/>
                      <a:pt x="8" y="5"/>
                      <a:pt x="8" y="5"/>
                    </a:cubicBezTo>
                    <a:cubicBezTo>
                      <a:pt x="11" y="5"/>
                      <a:pt x="14" y="5"/>
                      <a:pt x="17" y="6"/>
                    </a:cubicBezTo>
                    <a:cubicBezTo>
                      <a:pt x="17" y="5"/>
                      <a:pt x="17" y="5"/>
                      <a:pt x="17" y="5"/>
                    </a:cubicBezTo>
                    <a:cubicBezTo>
                      <a:pt x="17" y="4"/>
                      <a:pt x="17" y="3"/>
                      <a:pt x="19" y="2"/>
                    </a:cubicBezTo>
                    <a:cubicBezTo>
                      <a:pt x="19" y="0"/>
                      <a:pt x="19" y="0"/>
                      <a:pt x="19" y="0"/>
                    </a:cubicBezTo>
                    <a:cubicBezTo>
                      <a:pt x="17" y="0"/>
                      <a:pt x="16" y="0"/>
                      <a:pt x="1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24" name="Freeform 298"/>
              <p:cNvSpPr/>
              <p:nvPr/>
            </p:nvSpPr>
            <p:spPr bwMode="auto">
              <a:xfrm>
                <a:off x="665" y="2866"/>
                <a:ext cx="40" cy="14"/>
              </a:xfrm>
              <a:custGeom>
                <a:avLst/>
                <a:gdLst>
                  <a:gd name="T0" fmla="*/ 14 w 17"/>
                  <a:gd name="T1" fmla="*/ 0 h 6"/>
                  <a:gd name="T2" fmla="*/ 0 w 17"/>
                  <a:gd name="T3" fmla="*/ 4 h 6"/>
                  <a:gd name="T4" fmla="*/ 3 w 17"/>
                  <a:gd name="T5" fmla="*/ 6 h 6"/>
                  <a:gd name="T6" fmla="*/ 17 w 17"/>
                  <a:gd name="T7" fmla="*/ 1 h 6"/>
                  <a:gd name="T8" fmla="*/ 16 w 17"/>
                  <a:gd name="T9" fmla="*/ 1 h 6"/>
                  <a:gd name="T10" fmla="*/ 16 w 17"/>
                  <a:gd name="T11" fmla="*/ 1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0" y="4"/>
                      <a:pt x="0" y="4"/>
                      <a:pt x="0" y="4"/>
                    </a:cubicBezTo>
                    <a:cubicBezTo>
                      <a:pt x="1" y="5"/>
                      <a:pt x="2" y="5"/>
                      <a:pt x="3" y="6"/>
                    </a:cubicBezTo>
                    <a:cubicBezTo>
                      <a:pt x="17" y="1"/>
                      <a:pt x="17" y="1"/>
                      <a:pt x="17" y="1"/>
                    </a:cubicBezTo>
                    <a:cubicBezTo>
                      <a:pt x="17" y="1"/>
                      <a:pt x="17" y="1"/>
                      <a:pt x="16" y="1"/>
                    </a:cubicBezTo>
                    <a:cubicBezTo>
                      <a:pt x="16" y="1"/>
                      <a:pt x="16" y="1"/>
                      <a:pt x="16" y="1"/>
                    </a:cubicBezTo>
                    <a:cubicBezTo>
                      <a:pt x="15" y="0"/>
                      <a:pt x="15" y="0"/>
                      <a:pt x="1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25" name="Freeform 299"/>
              <p:cNvSpPr/>
              <p:nvPr/>
            </p:nvSpPr>
            <p:spPr bwMode="auto">
              <a:xfrm>
                <a:off x="712" y="2887"/>
                <a:ext cx="40" cy="12"/>
              </a:xfrm>
              <a:custGeom>
                <a:avLst/>
                <a:gdLst>
                  <a:gd name="T0" fmla="*/ 14 w 17"/>
                  <a:gd name="T1" fmla="*/ 0 h 5"/>
                  <a:gd name="T2" fmla="*/ 0 w 17"/>
                  <a:gd name="T3" fmla="*/ 4 h 5"/>
                  <a:gd name="T4" fmla="*/ 5 w 17"/>
                  <a:gd name="T5" fmla="*/ 5 h 5"/>
                  <a:gd name="T6" fmla="*/ 17 w 17"/>
                  <a:gd name="T7" fmla="*/ 2 h 5"/>
                  <a:gd name="T8" fmla="*/ 17 w 17"/>
                  <a:gd name="T9" fmla="*/ 1 h 5"/>
                  <a:gd name="T10" fmla="*/ 16 w 17"/>
                  <a:gd name="T11" fmla="*/ 0 h 5"/>
                  <a:gd name="T12" fmla="*/ 14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14" y="0"/>
                    </a:moveTo>
                    <a:cubicBezTo>
                      <a:pt x="0" y="4"/>
                      <a:pt x="0" y="4"/>
                      <a:pt x="0" y="4"/>
                    </a:cubicBezTo>
                    <a:cubicBezTo>
                      <a:pt x="2" y="4"/>
                      <a:pt x="3" y="5"/>
                      <a:pt x="5" y="5"/>
                    </a:cubicBezTo>
                    <a:cubicBezTo>
                      <a:pt x="17" y="2"/>
                      <a:pt x="17" y="2"/>
                      <a:pt x="17" y="2"/>
                    </a:cubicBezTo>
                    <a:cubicBezTo>
                      <a:pt x="17" y="1"/>
                      <a:pt x="17" y="1"/>
                      <a:pt x="17" y="1"/>
                    </a:cubicBezTo>
                    <a:cubicBezTo>
                      <a:pt x="17" y="0"/>
                      <a:pt x="16" y="0"/>
                      <a:pt x="16" y="0"/>
                    </a:cubicBezTo>
                    <a:cubicBezTo>
                      <a:pt x="15" y="0"/>
                      <a:pt x="14" y="0"/>
                      <a:pt x="1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26" name="Freeform 300"/>
              <p:cNvSpPr/>
              <p:nvPr/>
            </p:nvSpPr>
            <p:spPr bwMode="auto">
              <a:xfrm>
                <a:off x="693" y="2799"/>
                <a:ext cx="365" cy="102"/>
              </a:xfrm>
              <a:custGeom>
                <a:avLst/>
                <a:gdLst>
                  <a:gd name="T0" fmla="*/ 154 w 154"/>
                  <a:gd name="T1" fmla="*/ 22 h 43"/>
                  <a:gd name="T2" fmla="*/ 154 w 154"/>
                  <a:gd name="T3" fmla="*/ 23 h 43"/>
                  <a:gd name="T4" fmla="*/ 77 w 154"/>
                  <a:gd name="T5" fmla="*/ 43 h 43"/>
                  <a:gd name="T6" fmla="*/ 0 w 154"/>
                  <a:gd name="T7" fmla="*/ 23 h 43"/>
                  <a:gd name="T8" fmla="*/ 0 w 154"/>
                  <a:gd name="T9" fmla="*/ 22 h 43"/>
                  <a:gd name="T10" fmla="*/ 77 w 154"/>
                  <a:gd name="T11" fmla="*/ 0 h 43"/>
                  <a:gd name="T12" fmla="*/ 154 w 154"/>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154" h="43">
                    <a:moveTo>
                      <a:pt x="154" y="22"/>
                    </a:moveTo>
                    <a:cubicBezTo>
                      <a:pt x="154" y="23"/>
                      <a:pt x="154" y="23"/>
                      <a:pt x="154" y="23"/>
                    </a:cubicBezTo>
                    <a:cubicBezTo>
                      <a:pt x="152" y="34"/>
                      <a:pt x="118" y="43"/>
                      <a:pt x="77" y="43"/>
                    </a:cubicBezTo>
                    <a:cubicBezTo>
                      <a:pt x="36" y="43"/>
                      <a:pt x="2" y="34"/>
                      <a:pt x="0" y="23"/>
                    </a:cubicBezTo>
                    <a:cubicBezTo>
                      <a:pt x="0" y="22"/>
                      <a:pt x="0" y="22"/>
                      <a:pt x="0" y="22"/>
                    </a:cubicBezTo>
                    <a:cubicBezTo>
                      <a:pt x="0" y="9"/>
                      <a:pt x="35" y="0"/>
                      <a:pt x="77" y="0"/>
                    </a:cubicBezTo>
                    <a:cubicBezTo>
                      <a:pt x="119" y="0"/>
                      <a:pt x="154" y="9"/>
                      <a:pt x="154" y="2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27" name="Freeform 301"/>
              <p:cNvSpPr/>
              <p:nvPr/>
            </p:nvSpPr>
            <p:spPr bwMode="auto">
              <a:xfrm>
                <a:off x="693" y="2804"/>
                <a:ext cx="365" cy="97"/>
              </a:xfrm>
              <a:custGeom>
                <a:avLst/>
                <a:gdLst>
                  <a:gd name="T0" fmla="*/ 154 w 154"/>
                  <a:gd name="T1" fmla="*/ 21 h 41"/>
                  <a:gd name="T2" fmla="*/ 77 w 154"/>
                  <a:gd name="T3" fmla="*/ 41 h 41"/>
                  <a:gd name="T4" fmla="*/ 74 w 154"/>
                  <a:gd name="T5" fmla="*/ 41 h 41"/>
                  <a:gd name="T6" fmla="*/ 48 w 154"/>
                  <a:gd name="T7" fmla="*/ 40 h 41"/>
                  <a:gd name="T8" fmla="*/ 26 w 154"/>
                  <a:gd name="T9" fmla="*/ 36 h 41"/>
                  <a:gd name="T10" fmla="*/ 21 w 154"/>
                  <a:gd name="T11" fmla="*/ 35 h 41"/>
                  <a:gd name="T12" fmla="*/ 5 w 154"/>
                  <a:gd name="T13" fmla="*/ 27 h 41"/>
                  <a:gd name="T14" fmla="*/ 3 w 154"/>
                  <a:gd name="T15" fmla="*/ 25 h 41"/>
                  <a:gd name="T16" fmla="*/ 0 w 154"/>
                  <a:gd name="T17" fmla="*/ 21 h 41"/>
                  <a:gd name="T18" fmla="*/ 77 w 154"/>
                  <a:gd name="T19" fmla="*/ 0 h 41"/>
                  <a:gd name="T20" fmla="*/ 92 w 154"/>
                  <a:gd name="T21" fmla="*/ 0 h 41"/>
                  <a:gd name="T22" fmla="*/ 100 w 154"/>
                  <a:gd name="T23" fmla="*/ 1 h 41"/>
                  <a:gd name="T24" fmla="*/ 126 w 154"/>
                  <a:gd name="T25" fmla="*/ 5 h 41"/>
                  <a:gd name="T26" fmla="*/ 131 w 154"/>
                  <a:gd name="T27" fmla="*/ 6 h 41"/>
                  <a:gd name="T28" fmla="*/ 146 w 154"/>
                  <a:gd name="T29" fmla="*/ 12 h 41"/>
                  <a:gd name="T30" fmla="*/ 153 w 154"/>
                  <a:gd name="T31" fmla="*/ 19 h 41"/>
                  <a:gd name="T32" fmla="*/ 154 w 154"/>
                  <a:gd name="T3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41">
                    <a:moveTo>
                      <a:pt x="154" y="21"/>
                    </a:moveTo>
                    <a:cubicBezTo>
                      <a:pt x="152" y="32"/>
                      <a:pt x="118" y="41"/>
                      <a:pt x="77" y="41"/>
                    </a:cubicBezTo>
                    <a:cubicBezTo>
                      <a:pt x="76" y="41"/>
                      <a:pt x="75" y="41"/>
                      <a:pt x="74" y="41"/>
                    </a:cubicBezTo>
                    <a:cubicBezTo>
                      <a:pt x="65" y="41"/>
                      <a:pt x="56" y="41"/>
                      <a:pt x="48" y="40"/>
                    </a:cubicBezTo>
                    <a:cubicBezTo>
                      <a:pt x="40" y="39"/>
                      <a:pt x="33" y="38"/>
                      <a:pt x="26" y="36"/>
                    </a:cubicBezTo>
                    <a:cubicBezTo>
                      <a:pt x="25" y="35"/>
                      <a:pt x="23" y="35"/>
                      <a:pt x="21" y="35"/>
                    </a:cubicBezTo>
                    <a:cubicBezTo>
                      <a:pt x="15" y="33"/>
                      <a:pt x="9" y="30"/>
                      <a:pt x="5" y="27"/>
                    </a:cubicBezTo>
                    <a:cubicBezTo>
                      <a:pt x="4" y="27"/>
                      <a:pt x="4" y="26"/>
                      <a:pt x="3" y="25"/>
                    </a:cubicBezTo>
                    <a:cubicBezTo>
                      <a:pt x="1" y="24"/>
                      <a:pt x="0" y="22"/>
                      <a:pt x="0" y="21"/>
                    </a:cubicBezTo>
                    <a:cubicBezTo>
                      <a:pt x="2" y="9"/>
                      <a:pt x="36" y="0"/>
                      <a:pt x="77" y="0"/>
                    </a:cubicBezTo>
                    <a:cubicBezTo>
                      <a:pt x="82" y="0"/>
                      <a:pt x="87" y="0"/>
                      <a:pt x="92" y="0"/>
                    </a:cubicBezTo>
                    <a:cubicBezTo>
                      <a:pt x="95" y="0"/>
                      <a:pt x="97" y="0"/>
                      <a:pt x="100" y="1"/>
                    </a:cubicBezTo>
                    <a:cubicBezTo>
                      <a:pt x="110" y="2"/>
                      <a:pt x="119" y="3"/>
                      <a:pt x="126" y="5"/>
                    </a:cubicBezTo>
                    <a:cubicBezTo>
                      <a:pt x="128" y="5"/>
                      <a:pt x="130" y="6"/>
                      <a:pt x="131" y="6"/>
                    </a:cubicBezTo>
                    <a:cubicBezTo>
                      <a:pt x="137" y="8"/>
                      <a:pt x="142" y="10"/>
                      <a:pt x="146" y="12"/>
                    </a:cubicBezTo>
                    <a:cubicBezTo>
                      <a:pt x="150" y="14"/>
                      <a:pt x="152" y="16"/>
                      <a:pt x="153" y="19"/>
                    </a:cubicBezTo>
                    <a:cubicBezTo>
                      <a:pt x="154" y="19"/>
                      <a:pt x="154" y="20"/>
                      <a:pt x="154"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28" name="Freeform 302"/>
              <p:cNvSpPr/>
              <p:nvPr/>
            </p:nvSpPr>
            <p:spPr bwMode="auto">
              <a:xfrm>
                <a:off x="702" y="2868"/>
                <a:ext cx="5" cy="0"/>
              </a:xfrm>
              <a:custGeom>
                <a:avLst/>
                <a:gdLst>
                  <a:gd name="T0" fmla="*/ 0 w 2"/>
                  <a:gd name="T1" fmla="*/ 1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2" y="0"/>
                      <a:pt x="2" y="0"/>
                      <a:pt x="2" y="0"/>
                    </a:cubicBezTo>
                    <a:cubicBezTo>
                      <a:pt x="1" y="0"/>
                      <a:pt x="1" y="0"/>
                      <a:pt x="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29" name="Freeform 303"/>
              <p:cNvSpPr/>
              <p:nvPr/>
            </p:nvSpPr>
            <p:spPr bwMode="auto">
              <a:xfrm>
                <a:off x="653" y="2771"/>
                <a:ext cx="454" cy="123"/>
              </a:xfrm>
              <a:custGeom>
                <a:avLst/>
                <a:gdLst>
                  <a:gd name="T0" fmla="*/ 192 w 192"/>
                  <a:gd name="T1" fmla="*/ 22 h 52"/>
                  <a:gd name="T2" fmla="*/ 184 w 192"/>
                  <a:gd name="T3" fmla="*/ 34 h 52"/>
                  <a:gd name="T4" fmla="*/ 172 w 192"/>
                  <a:gd name="T5" fmla="*/ 40 h 52"/>
                  <a:gd name="T6" fmla="*/ 159 w 192"/>
                  <a:gd name="T7" fmla="*/ 44 h 52"/>
                  <a:gd name="T8" fmla="*/ 146 w 192"/>
                  <a:gd name="T9" fmla="*/ 47 h 52"/>
                  <a:gd name="T10" fmla="*/ 133 w 192"/>
                  <a:gd name="T11" fmla="*/ 49 h 52"/>
                  <a:gd name="T12" fmla="*/ 121 w 192"/>
                  <a:gd name="T13" fmla="*/ 51 h 52"/>
                  <a:gd name="T14" fmla="*/ 108 w 192"/>
                  <a:gd name="T15" fmla="*/ 51 h 52"/>
                  <a:gd name="T16" fmla="*/ 96 w 192"/>
                  <a:gd name="T17" fmla="*/ 52 h 52"/>
                  <a:gd name="T18" fmla="*/ 85 w 192"/>
                  <a:gd name="T19" fmla="*/ 51 h 52"/>
                  <a:gd name="T20" fmla="*/ 75 w 192"/>
                  <a:gd name="T21" fmla="*/ 51 h 52"/>
                  <a:gd name="T22" fmla="*/ 69 w 192"/>
                  <a:gd name="T23" fmla="*/ 50 h 52"/>
                  <a:gd name="T24" fmla="*/ 57 w 192"/>
                  <a:gd name="T25" fmla="*/ 49 h 52"/>
                  <a:gd name="T26" fmla="*/ 47 w 192"/>
                  <a:gd name="T27" fmla="*/ 47 h 52"/>
                  <a:gd name="T28" fmla="*/ 34 w 192"/>
                  <a:gd name="T29" fmla="*/ 45 h 52"/>
                  <a:gd name="T30" fmla="*/ 31 w 192"/>
                  <a:gd name="T31" fmla="*/ 44 h 52"/>
                  <a:gd name="T32" fmla="*/ 21 w 192"/>
                  <a:gd name="T33" fmla="*/ 41 h 52"/>
                  <a:gd name="T34" fmla="*/ 9 w 192"/>
                  <a:gd name="T35" fmla="*/ 35 h 52"/>
                  <a:gd name="T36" fmla="*/ 7 w 192"/>
                  <a:gd name="T37" fmla="*/ 33 h 52"/>
                  <a:gd name="T38" fmla="*/ 0 w 192"/>
                  <a:gd name="T39" fmla="*/ 22 h 52"/>
                  <a:gd name="T40" fmla="*/ 0 w 192"/>
                  <a:gd name="T41" fmla="*/ 1 h 52"/>
                  <a:gd name="T42" fmla="*/ 8 w 192"/>
                  <a:gd name="T43" fmla="*/ 1 h 52"/>
                  <a:gd name="T44" fmla="*/ 21 w 192"/>
                  <a:gd name="T45" fmla="*/ 1 h 52"/>
                  <a:gd name="T46" fmla="*/ 31 w 192"/>
                  <a:gd name="T47" fmla="*/ 0 h 52"/>
                  <a:gd name="T48" fmla="*/ 44 w 192"/>
                  <a:gd name="T49" fmla="*/ 0 h 52"/>
                  <a:gd name="T50" fmla="*/ 57 w 192"/>
                  <a:gd name="T51" fmla="*/ 0 h 52"/>
                  <a:gd name="T52" fmla="*/ 69 w 192"/>
                  <a:gd name="T53" fmla="*/ 0 h 52"/>
                  <a:gd name="T54" fmla="*/ 82 w 192"/>
                  <a:gd name="T55" fmla="*/ 0 h 52"/>
                  <a:gd name="T56" fmla="*/ 95 w 192"/>
                  <a:gd name="T57" fmla="*/ 0 h 52"/>
                  <a:gd name="T58" fmla="*/ 108 w 192"/>
                  <a:gd name="T59" fmla="*/ 0 h 52"/>
                  <a:gd name="T60" fmla="*/ 121 w 192"/>
                  <a:gd name="T61" fmla="*/ 0 h 52"/>
                  <a:gd name="T62" fmla="*/ 133 w 192"/>
                  <a:gd name="T63" fmla="*/ 0 h 52"/>
                  <a:gd name="T64" fmla="*/ 146 w 192"/>
                  <a:gd name="T65" fmla="*/ 0 h 52"/>
                  <a:gd name="T66" fmla="*/ 159 w 192"/>
                  <a:gd name="T67" fmla="*/ 0 h 52"/>
                  <a:gd name="T68" fmla="*/ 162 w 192"/>
                  <a:gd name="T69" fmla="*/ 0 h 52"/>
                  <a:gd name="T70" fmla="*/ 174 w 192"/>
                  <a:gd name="T71" fmla="*/ 0 h 52"/>
                  <a:gd name="T72" fmla="*/ 187 w 192"/>
                  <a:gd name="T73" fmla="*/ 0 h 52"/>
                  <a:gd name="T74" fmla="*/ 192 w 192"/>
                  <a:gd name="T7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52">
                    <a:moveTo>
                      <a:pt x="192" y="22"/>
                    </a:moveTo>
                    <a:cubicBezTo>
                      <a:pt x="192" y="22"/>
                      <a:pt x="192" y="22"/>
                      <a:pt x="192" y="22"/>
                    </a:cubicBezTo>
                    <a:cubicBezTo>
                      <a:pt x="192" y="25"/>
                      <a:pt x="190" y="28"/>
                      <a:pt x="187" y="31"/>
                    </a:cubicBezTo>
                    <a:cubicBezTo>
                      <a:pt x="186" y="32"/>
                      <a:pt x="185" y="33"/>
                      <a:pt x="184" y="34"/>
                    </a:cubicBezTo>
                    <a:cubicBezTo>
                      <a:pt x="182" y="35"/>
                      <a:pt x="178" y="37"/>
                      <a:pt x="174" y="39"/>
                    </a:cubicBezTo>
                    <a:cubicBezTo>
                      <a:pt x="173" y="39"/>
                      <a:pt x="172" y="40"/>
                      <a:pt x="172" y="40"/>
                    </a:cubicBezTo>
                    <a:cubicBezTo>
                      <a:pt x="169" y="41"/>
                      <a:pt x="165" y="43"/>
                      <a:pt x="161" y="44"/>
                    </a:cubicBezTo>
                    <a:cubicBezTo>
                      <a:pt x="161" y="44"/>
                      <a:pt x="160" y="44"/>
                      <a:pt x="159" y="44"/>
                    </a:cubicBezTo>
                    <a:cubicBezTo>
                      <a:pt x="156" y="45"/>
                      <a:pt x="152" y="46"/>
                      <a:pt x="149" y="47"/>
                    </a:cubicBezTo>
                    <a:cubicBezTo>
                      <a:pt x="148" y="47"/>
                      <a:pt x="147" y="47"/>
                      <a:pt x="146" y="47"/>
                    </a:cubicBezTo>
                    <a:cubicBezTo>
                      <a:pt x="143" y="48"/>
                      <a:pt x="139" y="48"/>
                      <a:pt x="136" y="49"/>
                    </a:cubicBezTo>
                    <a:cubicBezTo>
                      <a:pt x="135" y="49"/>
                      <a:pt x="134" y="49"/>
                      <a:pt x="133" y="49"/>
                    </a:cubicBezTo>
                    <a:cubicBezTo>
                      <a:pt x="130" y="50"/>
                      <a:pt x="127" y="50"/>
                      <a:pt x="123" y="50"/>
                    </a:cubicBezTo>
                    <a:cubicBezTo>
                      <a:pt x="122" y="50"/>
                      <a:pt x="121" y="50"/>
                      <a:pt x="121" y="51"/>
                    </a:cubicBezTo>
                    <a:cubicBezTo>
                      <a:pt x="117" y="51"/>
                      <a:pt x="114" y="51"/>
                      <a:pt x="110" y="51"/>
                    </a:cubicBezTo>
                    <a:cubicBezTo>
                      <a:pt x="110" y="51"/>
                      <a:pt x="109" y="51"/>
                      <a:pt x="108" y="51"/>
                    </a:cubicBezTo>
                    <a:cubicBezTo>
                      <a:pt x="104" y="51"/>
                      <a:pt x="101" y="52"/>
                      <a:pt x="98" y="52"/>
                    </a:cubicBezTo>
                    <a:cubicBezTo>
                      <a:pt x="97" y="52"/>
                      <a:pt x="96" y="52"/>
                      <a:pt x="96" y="52"/>
                    </a:cubicBezTo>
                    <a:cubicBezTo>
                      <a:pt x="95" y="52"/>
                      <a:pt x="95" y="52"/>
                      <a:pt x="95" y="52"/>
                    </a:cubicBezTo>
                    <a:cubicBezTo>
                      <a:pt x="92" y="52"/>
                      <a:pt x="88" y="51"/>
                      <a:pt x="85" y="51"/>
                    </a:cubicBezTo>
                    <a:cubicBezTo>
                      <a:pt x="84" y="51"/>
                      <a:pt x="83" y="51"/>
                      <a:pt x="82" y="51"/>
                    </a:cubicBezTo>
                    <a:cubicBezTo>
                      <a:pt x="80" y="51"/>
                      <a:pt x="77" y="51"/>
                      <a:pt x="75" y="51"/>
                    </a:cubicBezTo>
                    <a:cubicBezTo>
                      <a:pt x="74" y="51"/>
                      <a:pt x="73" y="51"/>
                      <a:pt x="72" y="51"/>
                    </a:cubicBezTo>
                    <a:cubicBezTo>
                      <a:pt x="71" y="51"/>
                      <a:pt x="70" y="50"/>
                      <a:pt x="69" y="50"/>
                    </a:cubicBezTo>
                    <a:cubicBezTo>
                      <a:pt x="66" y="50"/>
                      <a:pt x="63" y="50"/>
                      <a:pt x="59" y="49"/>
                    </a:cubicBezTo>
                    <a:cubicBezTo>
                      <a:pt x="58" y="49"/>
                      <a:pt x="58" y="49"/>
                      <a:pt x="57" y="49"/>
                    </a:cubicBezTo>
                    <a:cubicBezTo>
                      <a:pt x="55" y="49"/>
                      <a:pt x="53" y="48"/>
                      <a:pt x="51" y="48"/>
                    </a:cubicBezTo>
                    <a:cubicBezTo>
                      <a:pt x="49" y="48"/>
                      <a:pt x="48" y="48"/>
                      <a:pt x="47" y="47"/>
                    </a:cubicBezTo>
                    <a:cubicBezTo>
                      <a:pt x="46" y="47"/>
                      <a:pt x="45" y="47"/>
                      <a:pt x="44" y="47"/>
                    </a:cubicBezTo>
                    <a:cubicBezTo>
                      <a:pt x="40" y="46"/>
                      <a:pt x="37" y="45"/>
                      <a:pt x="34" y="45"/>
                    </a:cubicBezTo>
                    <a:cubicBezTo>
                      <a:pt x="33" y="44"/>
                      <a:pt x="33" y="44"/>
                      <a:pt x="32" y="44"/>
                    </a:cubicBezTo>
                    <a:cubicBezTo>
                      <a:pt x="31" y="44"/>
                      <a:pt x="31" y="44"/>
                      <a:pt x="31" y="44"/>
                    </a:cubicBezTo>
                    <a:cubicBezTo>
                      <a:pt x="30" y="43"/>
                      <a:pt x="28" y="43"/>
                      <a:pt x="27" y="43"/>
                    </a:cubicBezTo>
                    <a:cubicBezTo>
                      <a:pt x="25" y="42"/>
                      <a:pt x="23" y="41"/>
                      <a:pt x="21" y="41"/>
                    </a:cubicBezTo>
                    <a:cubicBezTo>
                      <a:pt x="20" y="40"/>
                      <a:pt x="19" y="40"/>
                      <a:pt x="18" y="39"/>
                    </a:cubicBezTo>
                    <a:cubicBezTo>
                      <a:pt x="15" y="38"/>
                      <a:pt x="12" y="37"/>
                      <a:pt x="9" y="35"/>
                    </a:cubicBezTo>
                    <a:cubicBezTo>
                      <a:pt x="9" y="35"/>
                      <a:pt x="9" y="34"/>
                      <a:pt x="8" y="34"/>
                    </a:cubicBezTo>
                    <a:cubicBezTo>
                      <a:pt x="8" y="34"/>
                      <a:pt x="7" y="34"/>
                      <a:pt x="7" y="33"/>
                    </a:cubicBezTo>
                    <a:cubicBezTo>
                      <a:pt x="6" y="33"/>
                      <a:pt x="6" y="33"/>
                      <a:pt x="6" y="32"/>
                    </a:cubicBezTo>
                    <a:cubicBezTo>
                      <a:pt x="2" y="29"/>
                      <a:pt x="0" y="25"/>
                      <a:pt x="0" y="22"/>
                    </a:cubicBezTo>
                    <a:cubicBezTo>
                      <a:pt x="0" y="21"/>
                      <a:pt x="0" y="21"/>
                      <a:pt x="0" y="21"/>
                    </a:cubicBezTo>
                    <a:cubicBezTo>
                      <a:pt x="0" y="1"/>
                      <a:pt x="0" y="1"/>
                      <a:pt x="0" y="1"/>
                    </a:cubicBezTo>
                    <a:cubicBezTo>
                      <a:pt x="6" y="1"/>
                      <a:pt x="6" y="1"/>
                      <a:pt x="6" y="1"/>
                    </a:cubicBezTo>
                    <a:cubicBezTo>
                      <a:pt x="8" y="1"/>
                      <a:pt x="8" y="1"/>
                      <a:pt x="8" y="1"/>
                    </a:cubicBezTo>
                    <a:cubicBezTo>
                      <a:pt x="18" y="1"/>
                      <a:pt x="18" y="1"/>
                      <a:pt x="18" y="1"/>
                    </a:cubicBezTo>
                    <a:cubicBezTo>
                      <a:pt x="21" y="1"/>
                      <a:pt x="21" y="1"/>
                      <a:pt x="21" y="1"/>
                    </a:cubicBezTo>
                    <a:cubicBezTo>
                      <a:pt x="29" y="0"/>
                      <a:pt x="29" y="0"/>
                      <a:pt x="29" y="0"/>
                    </a:cubicBezTo>
                    <a:cubicBezTo>
                      <a:pt x="31" y="0"/>
                      <a:pt x="31" y="0"/>
                      <a:pt x="31" y="0"/>
                    </a:cubicBezTo>
                    <a:cubicBezTo>
                      <a:pt x="34" y="0"/>
                      <a:pt x="34" y="0"/>
                      <a:pt x="34" y="0"/>
                    </a:cubicBezTo>
                    <a:cubicBezTo>
                      <a:pt x="44" y="0"/>
                      <a:pt x="44" y="0"/>
                      <a:pt x="44" y="0"/>
                    </a:cubicBezTo>
                    <a:cubicBezTo>
                      <a:pt x="47" y="0"/>
                      <a:pt x="47" y="0"/>
                      <a:pt x="47" y="0"/>
                    </a:cubicBezTo>
                    <a:cubicBezTo>
                      <a:pt x="57" y="0"/>
                      <a:pt x="57" y="0"/>
                      <a:pt x="57" y="0"/>
                    </a:cubicBezTo>
                    <a:cubicBezTo>
                      <a:pt x="59" y="0"/>
                      <a:pt x="59" y="0"/>
                      <a:pt x="59" y="0"/>
                    </a:cubicBezTo>
                    <a:cubicBezTo>
                      <a:pt x="69" y="0"/>
                      <a:pt x="69" y="0"/>
                      <a:pt x="69" y="0"/>
                    </a:cubicBezTo>
                    <a:cubicBezTo>
                      <a:pt x="72" y="0"/>
                      <a:pt x="72" y="0"/>
                      <a:pt x="72" y="0"/>
                    </a:cubicBezTo>
                    <a:cubicBezTo>
                      <a:pt x="82" y="0"/>
                      <a:pt x="82" y="0"/>
                      <a:pt x="82" y="0"/>
                    </a:cubicBezTo>
                    <a:cubicBezTo>
                      <a:pt x="85" y="0"/>
                      <a:pt x="85" y="0"/>
                      <a:pt x="85" y="0"/>
                    </a:cubicBezTo>
                    <a:cubicBezTo>
                      <a:pt x="95" y="0"/>
                      <a:pt x="95" y="0"/>
                      <a:pt x="95" y="0"/>
                    </a:cubicBezTo>
                    <a:cubicBezTo>
                      <a:pt x="98" y="0"/>
                      <a:pt x="98" y="0"/>
                      <a:pt x="98" y="0"/>
                    </a:cubicBezTo>
                    <a:cubicBezTo>
                      <a:pt x="108" y="0"/>
                      <a:pt x="108" y="0"/>
                      <a:pt x="108" y="0"/>
                    </a:cubicBezTo>
                    <a:cubicBezTo>
                      <a:pt x="110" y="0"/>
                      <a:pt x="110" y="0"/>
                      <a:pt x="110" y="0"/>
                    </a:cubicBezTo>
                    <a:cubicBezTo>
                      <a:pt x="121" y="0"/>
                      <a:pt x="121" y="0"/>
                      <a:pt x="121" y="0"/>
                    </a:cubicBezTo>
                    <a:cubicBezTo>
                      <a:pt x="123" y="0"/>
                      <a:pt x="123" y="0"/>
                      <a:pt x="123" y="0"/>
                    </a:cubicBezTo>
                    <a:cubicBezTo>
                      <a:pt x="133" y="0"/>
                      <a:pt x="133" y="0"/>
                      <a:pt x="133" y="0"/>
                    </a:cubicBezTo>
                    <a:cubicBezTo>
                      <a:pt x="136" y="0"/>
                      <a:pt x="136" y="0"/>
                      <a:pt x="136" y="0"/>
                    </a:cubicBezTo>
                    <a:cubicBezTo>
                      <a:pt x="146" y="0"/>
                      <a:pt x="146" y="0"/>
                      <a:pt x="146" y="0"/>
                    </a:cubicBezTo>
                    <a:cubicBezTo>
                      <a:pt x="149" y="0"/>
                      <a:pt x="149" y="0"/>
                      <a:pt x="149" y="0"/>
                    </a:cubicBezTo>
                    <a:cubicBezTo>
                      <a:pt x="159" y="0"/>
                      <a:pt x="159" y="0"/>
                      <a:pt x="159" y="0"/>
                    </a:cubicBezTo>
                    <a:cubicBezTo>
                      <a:pt x="161" y="0"/>
                      <a:pt x="161" y="0"/>
                      <a:pt x="161" y="0"/>
                    </a:cubicBezTo>
                    <a:cubicBezTo>
                      <a:pt x="162" y="0"/>
                      <a:pt x="162" y="0"/>
                      <a:pt x="162" y="0"/>
                    </a:cubicBezTo>
                    <a:cubicBezTo>
                      <a:pt x="172" y="0"/>
                      <a:pt x="172" y="0"/>
                      <a:pt x="172" y="0"/>
                    </a:cubicBezTo>
                    <a:cubicBezTo>
                      <a:pt x="174" y="0"/>
                      <a:pt x="174" y="0"/>
                      <a:pt x="174" y="0"/>
                    </a:cubicBezTo>
                    <a:cubicBezTo>
                      <a:pt x="184" y="0"/>
                      <a:pt x="184" y="0"/>
                      <a:pt x="184" y="0"/>
                    </a:cubicBezTo>
                    <a:cubicBezTo>
                      <a:pt x="187" y="0"/>
                      <a:pt x="187" y="0"/>
                      <a:pt x="187" y="0"/>
                    </a:cubicBezTo>
                    <a:cubicBezTo>
                      <a:pt x="192" y="0"/>
                      <a:pt x="192" y="0"/>
                      <a:pt x="192" y="0"/>
                    </a:cubicBezTo>
                    <a:cubicBezTo>
                      <a:pt x="192" y="22"/>
                      <a:pt x="192" y="22"/>
                      <a:pt x="192" y="22"/>
                    </a:cubicBezTo>
                    <a:cubicBezTo>
                      <a:pt x="192" y="22"/>
                      <a:pt x="192" y="22"/>
                      <a:pt x="192" y="2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30" name="Freeform 304"/>
              <p:cNvSpPr/>
              <p:nvPr/>
            </p:nvSpPr>
            <p:spPr bwMode="auto">
              <a:xfrm>
                <a:off x="667" y="2773"/>
                <a:ext cx="5" cy="78"/>
              </a:xfrm>
              <a:custGeom>
                <a:avLst/>
                <a:gdLst>
                  <a:gd name="T0" fmla="*/ 2 w 2"/>
                  <a:gd name="T1" fmla="*/ 0 h 33"/>
                  <a:gd name="T2" fmla="*/ 2 w 2"/>
                  <a:gd name="T3" fmla="*/ 33 h 33"/>
                  <a:gd name="T4" fmla="*/ 1 w 2"/>
                  <a:gd name="T5" fmla="*/ 32 h 33"/>
                  <a:gd name="T6" fmla="*/ 0 w 2"/>
                  <a:gd name="T7" fmla="*/ 31 h 33"/>
                  <a:gd name="T8" fmla="*/ 0 w 2"/>
                  <a:gd name="T9" fmla="*/ 0 h 33"/>
                  <a:gd name="T10" fmla="*/ 2 w 2"/>
                  <a:gd name="T11" fmla="*/ 0 h 33"/>
                </a:gdLst>
                <a:ahLst/>
                <a:cxnLst>
                  <a:cxn ang="0">
                    <a:pos x="T0" y="T1"/>
                  </a:cxn>
                  <a:cxn ang="0">
                    <a:pos x="T2" y="T3"/>
                  </a:cxn>
                  <a:cxn ang="0">
                    <a:pos x="T4" y="T5"/>
                  </a:cxn>
                  <a:cxn ang="0">
                    <a:pos x="T6" y="T7"/>
                  </a:cxn>
                  <a:cxn ang="0">
                    <a:pos x="T8" y="T9"/>
                  </a:cxn>
                  <a:cxn ang="0">
                    <a:pos x="T10" y="T11"/>
                  </a:cxn>
                </a:cxnLst>
                <a:rect l="0" t="0" r="r" b="b"/>
                <a:pathLst>
                  <a:path w="2" h="33">
                    <a:moveTo>
                      <a:pt x="2" y="0"/>
                    </a:moveTo>
                    <a:cubicBezTo>
                      <a:pt x="2" y="33"/>
                      <a:pt x="2" y="33"/>
                      <a:pt x="2" y="33"/>
                    </a:cubicBezTo>
                    <a:cubicBezTo>
                      <a:pt x="2" y="33"/>
                      <a:pt x="1" y="33"/>
                      <a:pt x="1" y="32"/>
                    </a:cubicBezTo>
                    <a:cubicBezTo>
                      <a:pt x="0" y="32"/>
                      <a:pt x="0" y="32"/>
                      <a:pt x="0" y="31"/>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31" name="Freeform 305"/>
              <p:cNvSpPr/>
              <p:nvPr/>
            </p:nvSpPr>
            <p:spPr bwMode="auto">
              <a:xfrm>
                <a:off x="695" y="2773"/>
                <a:ext cx="7" cy="95"/>
              </a:xfrm>
              <a:custGeom>
                <a:avLst/>
                <a:gdLst>
                  <a:gd name="T0" fmla="*/ 3 w 3"/>
                  <a:gd name="T1" fmla="*/ 0 h 40"/>
                  <a:gd name="T2" fmla="*/ 3 w 3"/>
                  <a:gd name="T3" fmla="*/ 40 h 40"/>
                  <a:gd name="T4" fmla="*/ 0 w 3"/>
                  <a:gd name="T5" fmla="*/ 38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40"/>
                      <a:pt x="3" y="40"/>
                      <a:pt x="3" y="40"/>
                    </a:cubicBezTo>
                    <a:cubicBezTo>
                      <a:pt x="2" y="39"/>
                      <a:pt x="1" y="39"/>
                      <a:pt x="0" y="3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32" name="Freeform 306"/>
              <p:cNvSpPr/>
              <p:nvPr/>
            </p:nvSpPr>
            <p:spPr bwMode="auto">
              <a:xfrm>
                <a:off x="726" y="2771"/>
                <a:ext cx="7" cy="106"/>
              </a:xfrm>
              <a:custGeom>
                <a:avLst/>
                <a:gdLst>
                  <a:gd name="T0" fmla="*/ 3 w 3"/>
                  <a:gd name="T1" fmla="*/ 0 h 45"/>
                  <a:gd name="T2" fmla="*/ 3 w 3"/>
                  <a:gd name="T3" fmla="*/ 45 h 45"/>
                  <a:gd name="T4" fmla="*/ 1 w 3"/>
                  <a:gd name="T5" fmla="*/ 44 h 45"/>
                  <a:gd name="T6" fmla="*/ 0 w 3"/>
                  <a:gd name="T7" fmla="*/ 44 h 45"/>
                  <a:gd name="T8" fmla="*/ 0 w 3"/>
                  <a:gd name="T9" fmla="*/ 0 h 45"/>
                  <a:gd name="T10" fmla="*/ 3 w 3"/>
                  <a:gd name="T11" fmla="*/ 0 h 45"/>
                </a:gdLst>
                <a:ahLst/>
                <a:cxnLst>
                  <a:cxn ang="0">
                    <a:pos x="T0" y="T1"/>
                  </a:cxn>
                  <a:cxn ang="0">
                    <a:pos x="T2" y="T3"/>
                  </a:cxn>
                  <a:cxn ang="0">
                    <a:pos x="T4" y="T5"/>
                  </a:cxn>
                  <a:cxn ang="0">
                    <a:pos x="T6" y="T7"/>
                  </a:cxn>
                  <a:cxn ang="0">
                    <a:pos x="T8" y="T9"/>
                  </a:cxn>
                  <a:cxn ang="0">
                    <a:pos x="T10" y="T11"/>
                  </a:cxn>
                </a:cxnLst>
                <a:rect l="0" t="0" r="r" b="b"/>
                <a:pathLst>
                  <a:path w="3" h="45">
                    <a:moveTo>
                      <a:pt x="3" y="0"/>
                    </a:moveTo>
                    <a:cubicBezTo>
                      <a:pt x="3" y="45"/>
                      <a:pt x="3" y="45"/>
                      <a:pt x="3" y="45"/>
                    </a:cubicBezTo>
                    <a:cubicBezTo>
                      <a:pt x="2" y="44"/>
                      <a:pt x="2" y="44"/>
                      <a:pt x="1" y="44"/>
                    </a:cubicBezTo>
                    <a:cubicBezTo>
                      <a:pt x="0" y="44"/>
                      <a:pt x="0" y="44"/>
                      <a:pt x="0" y="44"/>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33" name="Freeform 307"/>
              <p:cNvSpPr/>
              <p:nvPr/>
            </p:nvSpPr>
            <p:spPr bwMode="auto">
              <a:xfrm>
                <a:off x="1060" y="2771"/>
                <a:ext cx="5" cy="95"/>
              </a:xfrm>
              <a:custGeom>
                <a:avLst/>
                <a:gdLst>
                  <a:gd name="T0" fmla="*/ 2 w 2"/>
                  <a:gd name="T1" fmla="*/ 0 h 40"/>
                  <a:gd name="T2" fmla="*/ 2 w 2"/>
                  <a:gd name="T3" fmla="*/ 39 h 40"/>
                  <a:gd name="T4" fmla="*/ 0 w 2"/>
                  <a:gd name="T5" fmla="*/ 40 h 40"/>
                  <a:gd name="T6" fmla="*/ 0 w 2"/>
                  <a:gd name="T7" fmla="*/ 0 h 40"/>
                  <a:gd name="T8" fmla="*/ 2 w 2"/>
                  <a:gd name="T9" fmla="*/ 0 h 40"/>
                </a:gdLst>
                <a:ahLst/>
                <a:cxnLst>
                  <a:cxn ang="0">
                    <a:pos x="T0" y="T1"/>
                  </a:cxn>
                  <a:cxn ang="0">
                    <a:pos x="T2" y="T3"/>
                  </a:cxn>
                  <a:cxn ang="0">
                    <a:pos x="T4" y="T5"/>
                  </a:cxn>
                  <a:cxn ang="0">
                    <a:pos x="T6" y="T7"/>
                  </a:cxn>
                  <a:cxn ang="0">
                    <a:pos x="T8" y="T9"/>
                  </a:cxn>
                </a:cxnLst>
                <a:rect l="0" t="0" r="r" b="b"/>
                <a:pathLst>
                  <a:path w="2" h="40">
                    <a:moveTo>
                      <a:pt x="2" y="0"/>
                    </a:moveTo>
                    <a:cubicBezTo>
                      <a:pt x="2" y="39"/>
                      <a:pt x="2" y="39"/>
                      <a:pt x="2" y="39"/>
                    </a:cubicBezTo>
                    <a:cubicBezTo>
                      <a:pt x="1" y="39"/>
                      <a:pt x="0" y="40"/>
                      <a:pt x="0" y="40"/>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34" name="Freeform 308"/>
              <p:cNvSpPr/>
              <p:nvPr/>
            </p:nvSpPr>
            <p:spPr bwMode="auto">
              <a:xfrm>
                <a:off x="1088" y="2771"/>
                <a:ext cx="7" cy="80"/>
              </a:xfrm>
              <a:custGeom>
                <a:avLst/>
                <a:gdLst>
                  <a:gd name="T0" fmla="*/ 3 w 3"/>
                  <a:gd name="T1" fmla="*/ 0 h 34"/>
                  <a:gd name="T2" fmla="*/ 3 w 3"/>
                  <a:gd name="T3" fmla="*/ 31 h 34"/>
                  <a:gd name="T4" fmla="*/ 0 w 3"/>
                  <a:gd name="T5" fmla="*/ 34 h 34"/>
                  <a:gd name="T6" fmla="*/ 0 w 3"/>
                  <a:gd name="T7" fmla="*/ 0 h 34"/>
                  <a:gd name="T8" fmla="*/ 3 w 3"/>
                  <a:gd name="T9" fmla="*/ 0 h 34"/>
                </a:gdLst>
                <a:ahLst/>
                <a:cxnLst>
                  <a:cxn ang="0">
                    <a:pos x="T0" y="T1"/>
                  </a:cxn>
                  <a:cxn ang="0">
                    <a:pos x="T2" y="T3"/>
                  </a:cxn>
                  <a:cxn ang="0">
                    <a:pos x="T4" y="T5"/>
                  </a:cxn>
                  <a:cxn ang="0">
                    <a:pos x="T6" y="T7"/>
                  </a:cxn>
                  <a:cxn ang="0">
                    <a:pos x="T8" y="T9"/>
                  </a:cxn>
                </a:cxnLst>
                <a:rect l="0" t="0" r="r" b="b"/>
                <a:pathLst>
                  <a:path w="3" h="34">
                    <a:moveTo>
                      <a:pt x="3" y="0"/>
                    </a:moveTo>
                    <a:cubicBezTo>
                      <a:pt x="3" y="31"/>
                      <a:pt x="3" y="31"/>
                      <a:pt x="3" y="31"/>
                    </a:cubicBezTo>
                    <a:cubicBezTo>
                      <a:pt x="2" y="32"/>
                      <a:pt x="1" y="33"/>
                      <a:pt x="0" y="34"/>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35" name="Freeform 309"/>
              <p:cNvSpPr/>
              <p:nvPr/>
            </p:nvSpPr>
            <p:spPr bwMode="auto">
              <a:xfrm>
                <a:off x="653" y="2707"/>
                <a:ext cx="454" cy="130"/>
              </a:xfrm>
              <a:custGeom>
                <a:avLst/>
                <a:gdLst>
                  <a:gd name="T0" fmla="*/ 192 w 192"/>
                  <a:gd name="T1" fmla="*/ 28 h 55"/>
                  <a:gd name="T2" fmla="*/ 96 w 192"/>
                  <a:gd name="T3" fmla="*/ 55 h 55"/>
                  <a:gd name="T4" fmla="*/ 75 w 192"/>
                  <a:gd name="T5" fmla="*/ 54 h 55"/>
                  <a:gd name="T6" fmla="*/ 51 w 192"/>
                  <a:gd name="T7" fmla="*/ 52 h 55"/>
                  <a:gd name="T8" fmla="*/ 32 w 192"/>
                  <a:gd name="T9" fmla="*/ 48 h 55"/>
                  <a:gd name="T10" fmla="*/ 27 w 192"/>
                  <a:gd name="T11" fmla="*/ 47 h 55"/>
                  <a:gd name="T12" fmla="*/ 9 w 192"/>
                  <a:gd name="T13" fmla="*/ 40 h 55"/>
                  <a:gd name="T14" fmla="*/ 7 w 192"/>
                  <a:gd name="T15" fmla="*/ 38 h 55"/>
                  <a:gd name="T16" fmla="*/ 0 w 192"/>
                  <a:gd name="T17" fmla="*/ 28 h 55"/>
                  <a:gd name="T18" fmla="*/ 0 w 192"/>
                  <a:gd name="T19" fmla="*/ 26 h 55"/>
                  <a:gd name="T20" fmla="*/ 96 w 192"/>
                  <a:gd name="T21" fmla="*/ 0 h 55"/>
                  <a:gd name="T22" fmla="*/ 132 w 192"/>
                  <a:gd name="T23" fmla="*/ 2 h 55"/>
                  <a:gd name="T24" fmla="*/ 138 w 192"/>
                  <a:gd name="T25" fmla="*/ 3 h 55"/>
                  <a:gd name="T26" fmla="*/ 163 w 192"/>
                  <a:gd name="T27" fmla="*/ 8 h 55"/>
                  <a:gd name="T28" fmla="*/ 167 w 192"/>
                  <a:gd name="T29" fmla="*/ 9 h 55"/>
                  <a:gd name="T30" fmla="*/ 181 w 192"/>
                  <a:gd name="T31" fmla="*/ 15 h 55"/>
                  <a:gd name="T32" fmla="*/ 190 w 192"/>
                  <a:gd name="T33" fmla="*/ 21 h 55"/>
                  <a:gd name="T34" fmla="*/ 192 w 192"/>
                  <a:gd name="T35" fmla="*/ 26 h 55"/>
                  <a:gd name="T36" fmla="*/ 192 w 192"/>
                  <a:gd name="T3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55">
                    <a:moveTo>
                      <a:pt x="192" y="28"/>
                    </a:moveTo>
                    <a:cubicBezTo>
                      <a:pt x="192" y="43"/>
                      <a:pt x="149" y="55"/>
                      <a:pt x="96" y="55"/>
                    </a:cubicBezTo>
                    <a:cubicBezTo>
                      <a:pt x="89" y="55"/>
                      <a:pt x="82" y="55"/>
                      <a:pt x="75" y="54"/>
                    </a:cubicBezTo>
                    <a:cubicBezTo>
                      <a:pt x="66" y="54"/>
                      <a:pt x="58" y="53"/>
                      <a:pt x="51" y="52"/>
                    </a:cubicBezTo>
                    <a:cubicBezTo>
                      <a:pt x="44" y="51"/>
                      <a:pt x="38" y="49"/>
                      <a:pt x="32" y="48"/>
                    </a:cubicBezTo>
                    <a:cubicBezTo>
                      <a:pt x="30" y="47"/>
                      <a:pt x="29" y="47"/>
                      <a:pt x="27" y="47"/>
                    </a:cubicBezTo>
                    <a:cubicBezTo>
                      <a:pt x="20" y="45"/>
                      <a:pt x="14" y="42"/>
                      <a:pt x="9" y="40"/>
                    </a:cubicBezTo>
                    <a:cubicBezTo>
                      <a:pt x="9" y="39"/>
                      <a:pt x="8" y="38"/>
                      <a:pt x="7" y="38"/>
                    </a:cubicBezTo>
                    <a:cubicBezTo>
                      <a:pt x="2" y="35"/>
                      <a:pt x="0" y="31"/>
                      <a:pt x="0" y="28"/>
                    </a:cubicBezTo>
                    <a:cubicBezTo>
                      <a:pt x="0" y="26"/>
                      <a:pt x="0" y="26"/>
                      <a:pt x="0" y="26"/>
                    </a:cubicBezTo>
                    <a:cubicBezTo>
                      <a:pt x="2" y="12"/>
                      <a:pt x="44" y="0"/>
                      <a:pt x="96" y="0"/>
                    </a:cubicBezTo>
                    <a:cubicBezTo>
                      <a:pt x="109" y="0"/>
                      <a:pt x="121" y="1"/>
                      <a:pt x="132" y="2"/>
                    </a:cubicBezTo>
                    <a:cubicBezTo>
                      <a:pt x="134" y="2"/>
                      <a:pt x="136" y="3"/>
                      <a:pt x="138" y="3"/>
                    </a:cubicBezTo>
                    <a:cubicBezTo>
                      <a:pt x="147" y="4"/>
                      <a:pt x="156" y="6"/>
                      <a:pt x="163" y="8"/>
                    </a:cubicBezTo>
                    <a:cubicBezTo>
                      <a:pt x="164" y="8"/>
                      <a:pt x="166" y="9"/>
                      <a:pt x="167" y="9"/>
                    </a:cubicBezTo>
                    <a:cubicBezTo>
                      <a:pt x="173" y="11"/>
                      <a:pt x="177" y="13"/>
                      <a:pt x="181" y="15"/>
                    </a:cubicBezTo>
                    <a:cubicBezTo>
                      <a:pt x="185" y="17"/>
                      <a:pt x="188" y="19"/>
                      <a:pt x="190" y="21"/>
                    </a:cubicBezTo>
                    <a:cubicBezTo>
                      <a:pt x="191" y="23"/>
                      <a:pt x="192" y="25"/>
                      <a:pt x="192" y="26"/>
                    </a:cubicBezTo>
                    <a:cubicBezTo>
                      <a:pt x="192" y="28"/>
                      <a:pt x="192" y="28"/>
                      <a:pt x="192" y="2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36" name="Freeform 310"/>
              <p:cNvSpPr>
                <a:spLocks noEditPoints="1"/>
              </p:cNvSpPr>
              <p:nvPr/>
            </p:nvSpPr>
            <p:spPr bwMode="auto">
              <a:xfrm>
                <a:off x="773" y="2754"/>
                <a:ext cx="330" cy="78"/>
              </a:xfrm>
              <a:custGeom>
                <a:avLst/>
                <a:gdLst>
                  <a:gd name="T0" fmla="*/ 6 w 139"/>
                  <a:gd name="T1" fmla="*/ 30 h 33"/>
                  <a:gd name="T2" fmla="*/ 0 w 139"/>
                  <a:gd name="T3" fmla="*/ 32 h 33"/>
                  <a:gd name="T4" fmla="*/ 6 w 139"/>
                  <a:gd name="T5" fmla="*/ 32 h 33"/>
                  <a:gd name="T6" fmla="*/ 6 w 139"/>
                  <a:gd name="T7" fmla="*/ 30 h 33"/>
                  <a:gd name="T8" fmla="*/ 21 w 139"/>
                  <a:gd name="T9" fmla="*/ 28 h 33"/>
                  <a:gd name="T10" fmla="*/ 21 w 139"/>
                  <a:gd name="T11" fmla="*/ 30 h 33"/>
                  <a:gd name="T12" fmla="*/ 28 w 139"/>
                  <a:gd name="T13" fmla="*/ 29 h 33"/>
                  <a:gd name="T14" fmla="*/ 21 w 139"/>
                  <a:gd name="T15" fmla="*/ 28 h 33"/>
                  <a:gd name="T16" fmla="*/ 14 w 139"/>
                  <a:gd name="T17" fmla="*/ 28 h 33"/>
                  <a:gd name="T18" fmla="*/ 8 w 139"/>
                  <a:gd name="T19" fmla="*/ 29 h 33"/>
                  <a:gd name="T20" fmla="*/ 8 w 139"/>
                  <a:gd name="T21" fmla="*/ 33 h 33"/>
                  <a:gd name="T22" fmla="*/ 11 w 139"/>
                  <a:gd name="T23" fmla="*/ 33 h 33"/>
                  <a:gd name="T24" fmla="*/ 18 w 139"/>
                  <a:gd name="T25" fmla="*/ 30 h 33"/>
                  <a:gd name="T26" fmla="*/ 18 w 139"/>
                  <a:gd name="T27" fmla="*/ 28 h 33"/>
                  <a:gd name="T28" fmla="*/ 16 w 139"/>
                  <a:gd name="T29" fmla="*/ 28 h 33"/>
                  <a:gd name="T30" fmla="*/ 14 w 139"/>
                  <a:gd name="T31" fmla="*/ 28 h 33"/>
                  <a:gd name="T32" fmla="*/ 137 w 139"/>
                  <a:gd name="T33" fmla="*/ 0 h 33"/>
                  <a:gd name="T34" fmla="*/ 136 w 139"/>
                  <a:gd name="T35" fmla="*/ 2 h 33"/>
                  <a:gd name="T36" fmla="*/ 139 w 139"/>
                  <a:gd name="T37" fmla="*/ 1 h 33"/>
                  <a:gd name="T38" fmla="*/ 137 w 139"/>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33">
                    <a:moveTo>
                      <a:pt x="6" y="30"/>
                    </a:moveTo>
                    <a:cubicBezTo>
                      <a:pt x="0" y="32"/>
                      <a:pt x="0" y="32"/>
                      <a:pt x="0" y="32"/>
                    </a:cubicBezTo>
                    <a:cubicBezTo>
                      <a:pt x="2" y="32"/>
                      <a:pt x="4" y="32"/>
                      <a:pt x="6" y="32"/>
                    </a:cubicBezTo>
                    <a:cubicBezTo>
                      <a:pt x="6" y="30"/>
                      <a:pt x="6" y="30"/>
                      <a:pt x="6" y="30"/>
                    </a:cubicBezTo>
                    <a:moveTo>
                      <a:pt x="21" y="28"/>
                    </a:moveTo>
                    <a:cubicBezTo>
                      <a:pt x="21" y="30"/>
                      <a:pt x="21" y="30"/>
                      <a:pt x="21" y="30"/>
                    </a:cubicBezTo>
                    <a:cubicBezTo>
                      <a:pt x="23" y="29"/>
                      <a:pt x="25" y="29"/>
                      <a:pt x="28" y="29"/>
                    </a:cubicBezTo>
                    <a:cubicBezTo>
                      <a:pt x="25" y="29"/>
                      <a:pt x="23" y="28"/>
                      <a:pt x="21" y="28"/>
                    </a:cubicBezTo>
                    <a:moveTo>
                      <a:pt x="14" y="28"/>
                    </a:moveTo>
                    <a:cubicBezTo>
                      <a:pt x="8" y="29"/>
                      <a:pt x="8" y="29"/>
                      <a:pt x="8" y="29"/>
                    </a:cubicBezTo>
                    <a:cubicBezTo>
                      <a:pt x="8" y="33"/>
                      <a:pt x="8" y="33"/>
                      <a:pt x="8" y="33"/>
                    </a:cubicBezTo>
                    <a:cubicBezTo>
                      <a:pt x="9" y="33"/>
                      <a:pt x="10" y="33"/>
                      <a:pt x="11" y="33"/>
                    </a:cubicBezTo>
                    <a:cubicBezTo>
                      <a:pt x="12" y="32"/>
                      <a:pt x="15" y="31"/>
                      <a:pt x="18" y="30"/>
                    </a:cubicBezTo>
                    <a:cubicBezTo>
                      <a:pt x="18" y="28"/>
                      <a:pt x="18" y="28"/>
                      <a:pt x="18" y="28"/>
                    </a:cubicBezTo>
                    <a:cubicBezTo>
                      <a:pt x="18" y="28"/>
                      <a:pt x="17" y="28"/>
                      <a:pt x="16" y="28"/>
                    </a:cubicBezTo>
                    <a:cubicBezTo>
                      <a:pt x="15" y="28"/>
                      <a:pt x="15" y="28"/>
                      <a:pt x="14" y="28"/>
                    </a:cubicBezTo>
                    <a:moveTo>
                      <a:pt x="137" y="0"/>
                    </a:moveTo>
                    <a:cubicBezTo>
                      <a:pt x="137" y="0"/>
                      <a:pt x="137" y="1"/>
                      <a:pt x="136" y="2"/>
                    </a:cubicBezTo>
                    <a:cubicBezTo>
                      <a:pt x="139" y="1"/>
                      <a:pt x="139" y="1"/>
                      <a:pt x="139" y="1"/>
                    </a:cubicBezTo>
                    <a:cubicBezTo>
                      <a:pt x="138" y="1"/>
                      <a:pt x="138" y="0"/>
                      <a:pt x="137"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37" name="Freeform 311"/>
              <p:cNvSpPr/>
              <p:nvPr/>
            </p:nvSpPr>
            <p:spPr bwMode="auto">
              <a:xfrm>
                <a:off x="669" y="2790"/>
                <a:ext cx="31" cy="12"/>
              </a:xfrm>
              <a:custGeom>
                <a:avLst/>
                <a:gdLst>
                  <a:gd name="T0" fmla="*/ 10 w 13"/>
                  <a:gd name="T1" fmla="*/ 0 h 5"/>
                  <a:gd name="T2" fmla="*/ 0 w 13"/>
                  <a:gd name="T3" fmla="*/ 3 h 5"/>
                  <a:gd name="T4" fmla="*/ 2 w 13"/>
                  <a:gd name="T5" fmla="*/ 5 h 5"/>
                  <a:gd name="T6" fmla="*/ 13 w 13"/>
                  <a:gd name="T7" fmla="*/ 2 h 5"/>
                  <a:gd name="T8" fmla="*/ 11 w 13"/>
                  <a:gd name="T9" fmla="*/ 1 h 5"/>
                  <a:gd name="T10" fmla="*/ 10 w 13"/>
                  <a:gd name="T11" fmla="*/ 0 h 5"/>
                </a:gdLst>
                <a:ahLst/>
                <a:cxnLst>
                  <a:cxn ang="0">
                    <a:pos x="T0" y="T1"/>
                  </a:cxn>
                  <a:cxn ang="0">
                    <a:pos x="T2" y="T3"/>
                  </a:cxn>
                  <a:cxn ang="0">
                    <a:pos x="T4" y="T5"/>
                  </a:cxn>
                  <a:cxn ang="0">
                    <a:pos x="T6" y="T7"/>
                  </a:cxn>
                  <a:cxn ang="0">
                    <a:pos x="T8" y="T9"/>
                  </a:cxn>
                  <a:cxn ang="0">
                    <a:pos x="T10" y="T11"/>
                  </a:cxn>
                </a:cxnLst>
                <a:rect l="0" t="0" r="r" b="b"/>
                <a:pathLst>
                  <a:path w="13" h="5">
                    <a:moveTo>
                      <a:pt x="10" y="0"/>
                    </a:moveTo>
                    <a:cubicBezTo>
                      <a:pt x="0" y="3"/>
                      <a:pt x="0" y="3"/>
                      <a:pt x="0" y="3"/>
                    </a:cubicBezTo>
                    <a:cubicBezTo>
                      <a:pt x="1" y="3"/>
                      <a:pt x="2" y="4"/>
                      <a:pt x="2" y="5"/>
                    </a:cubicBezTo>
                    <a:cubicBezTo>
                      <a:pt x="13" y="2"/>
                      <a:pt x="13" y="2"/>
                      <a:pt x="13" y="2"/>
                    </a:cubicBezTo>
                    <a:cubicBezTo>
                      <a:pt x="12" y="1"/>
                      <a:pt x="11" y="1"/>
                      <a:pt x="11" y="1"/>
                    </a:cubicBezTo>
                    <a:cubicBezTo>
                      <a:pt x="10" y="0"/>
                      <a:pt x="10" y="0"/>
                      <a:pt x="1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38" name="Freeform 312"/>
              <p:cNvSpPr/>
              <p:nvPr/>
            </p:nvSpPr>
            <p:spPr bwMode="auto">
              <a:xfrm>
                <a:off x="717" y="2809"/>
                <a:ext cx="40" cy="12"/>
              </a:xfrm>
              <a:custGeom>
                <a:avLst/>
                <a:gdLst>
                  <a:gd name="T0" fmla="*/ 14 w 17"/>
                  <a:gd name="T1" fmla="*/ 0 h 5"/>
                  <a:gd name="T2" fmla="*/ 0 w 17"/>
                  <a:gd name="T3" fmla="*/ 4 h 5"/>
                  <a:gd name="T4" fmla="*/ 5 w 17"/>
                  <a:gd name="T5" fmla="*/ 5 h 5"/>
                  <a:gd name="T6" fmla="*/ 17 w 17"/>
                  <a:gd name="T7" fmla="*/ 2 h 5"/>
                  <a:gd name="T8" fmla="*/ 17 w 17"/>
                  <a:gd name="T9" fmla="*/ 1 h 5"/>
                  <a:gd name="T10" fmla="*/ 16 w 17"/>
                  <a:gd name="T11" fmla="*/ 0 h 5"/>
                  <a:gd name="T12" fmla="*/ 14 w 17"/>
                  <a:gd name="T13" fmla="*/ 0 h 5"/>
                  <a:gd name="T14" fmla="*/ 14 w 17"/>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
                    <a:moveTo>
                      <a:pt x="14" y="0"/>
                    </a:moveTo>
                    <a:cubicBezTo>
                      <a:pt x="0" y="4"/>
                      <a:pt x="0" y="4"/>
                      <a:pt x="0" y="4"/>
                    </a:cubicBezTo>
                    <a:cubicBezTo>
                      <a:pt x="2" y="4"/>
                      <a:pt x="3" y="4"/>
                      <a:pt x="5" y="5"/>
                    </a:cubicBezTo>
                    <a:cubicBezTo>
                      <a:pt x="17" y="2"/>
                      <a:pt x="17" y="2"/>
                      <a:pt x="17" y="2"/>
                    </a:cubicBezTo>
                    <a:cubicBezTo>
                      <a:pt x="17" y="1"/>
                      <a:pt x="17" y="1"/>
                      <a:pt x="17" y="1"/>
                    </a:cubicBezTo>
                    <a:cubicBezTo>
                      <a:pt x="16" y="0"/>
                      <a:pt x="16" y="0"/>
                      <a:pt x="16" y="0"/>
                    </a:cubicBezTo>
                    <a:cubicBezTo>
                      <a:pt x="15" y="0"/>
                      <a:pt x="15" y="0"/>
                      <a:pt x="14" y="0"/>
                    </a:cubicBezTo>
                    <a:cubicBezTo>
                      <a:pt x="14" y="0"/>
                      <a:pt x="14" y="0"/>
                      <a:pt x="1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39" name="Freeform 313"/>
              <p:cNvSpPr/>
              <p:nvPr/>
            </p:nvSpPr>
            <p:spPr bwMode="auto">
              <a:xfrm>
                <a:off x="698" y="2721"/>
                <a:ext cx="364" cy="102"/>
              </a:xfrm>
              <a:custGeom>
                <a:avLst/>
                <a:gdLst>
                  <a:gd name="T0" fmla="*/ 154 w 154"/>
                  <a:gd name="T1" fmla="*/ 22 h 43"/>
                  <a:gd name="T2" fmla="*/ 154 w 154"/>
                  <a:gd name="T3" fmla="*/ 23 h 43"/>
                  <a:gd name="T4" fmla="*/ 77 w 154"/>
                  <a:gd name="T5" fmla="*/ 43 h 43"/>
                  <a:gd name="T6" fmla="*/ 0 w 154"/>
                  <a:gd name="T7" fmla="*/ 23 h 43"/>
                  <a:gd name="T8" fmla="*/ 0 w 154"/>
                  <a:gd name="T9" fmla="*/ 22 h 43"/>
                  <a:gd name="T10" fmla="*/ 77 w 154"/>
                  <a:gd name="T11" fmla="*/ 0 h 43"/>
                  <a:gd name="T12" fmla="*/ 154 w 154"/>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154" h="43">
                    <a:moveTo>
                      <a:pt x="154" y="22"/>
                    </a:moveTo>
                    <a:cubicBezTo>
                      <a:pt x="154" y="23"/>
                      <a:pt x="154" y="23"/>
                      <a:pt x="154" y="23"/>
                    </a:cubicBezTo>
                    <a:cubicBezTo>
                      <a:pt x="152" y="34"/>
                      <a:pt x="118" y="43"/>
                      <a:pt x="77" y="43"/>
                    </a:cubicBezTo>
                    <a:cubicBezTo>
                      <a:pt x="36" y="43"/>
                      <a:pt x="2" y="34"/>
                      <a:pt x="0" y="23"/>
                    </a:cubicBezTo>
                    <a:cubicBezTo>
                      <a:pt x="0" y="22"/>
                      <a:pt x="0" y="22"/>
                      <a:pt x="0" y="22"/>
                    </a:cubicBezTo>
                    <a:cubicBezTo>
                      <a:pt x="0" y="9"/>
                      <a:pt x="34" y="0"/>
                      <a:pt x="77" y="0"/>
                    </a:cubicBezTo>
                    <a:cubicBezTo>
                      <a:pt x="119" y="0"/>
                      <a:pt x="154" y="9"/>
                      <a:pt x="154" y="2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40" name="Freeform 314"/>
              <p:cNvSpPr/>
              <p:nvPr/>
            </p:nvSpPr>
            <p:spPr bwMode="auto">
              <a:xfrm>
                <a:off x="698" y="2726"/>
                <a:ext cx="364" cy="97"/>
              </a:xfrm>
              <a:custGeom>
                <a:avLst/>
                <a:gdLst>
                  <a:gd name="T0" fmla="*/ 154 w 154"/>
                  <a:gd name="T1" fmla="*/ 21 h 41"/>
                  <a:gd name="T2" fmla="*/ 77 w 154"/>
                  <a:gd name="T3" fmla="*/ 41 h 41"/>
                  <a:gd name="T4" fmla="*/ 74 w 154"/>
                  <a:gd name="T5" fmla="*/ 41 h 41"/>
                  <a:gd name="T6" fmla="*/ 48 w 154"/>
                  <a:gd name="T7" fmla="*/ 40 h 41"/>
                  <a:gd name="T8" fmla="*/ 26 w 154"/>
                  <a:gd name="T9" fmla="*/ 36 h 41"/>
                  <a:gd name="T10" fmla="*/ 21 w 154"/>
                  <a:gd name="T11" fmla="*/ 35 h 41"/>
                  <a:gd name="T12" fmla="*/ 5 w 154"/>
                  <a:gd name="T13" fmla="*/ 27 h 41"/>
                  <a:gd name="T14" fmla="*/ 3 w 154"/>
                  <a:gd name="T15" fmla="*/ 25 h 41"/>
                  <a:gd name="T16" fmla="*/ 0 w 154"/>
                  <a:gd name="T17" fmla="*/ 21 h 41"/>
                  <a:gd name="T18" fmla="*/ 77 w 154"/>
                  <a:gd name="T19" fmla="*/ 0 h 41"/>
                  <a:gd name="T20" fmla="*/ 92 w 154"/>
                  <a:gd name="T21" fmla="*/ 0 h 41"/>
                  <a:gd name="T22" fmla="*/ 100 w 154"/>
                  <a:gd name="T23" fmla="*/ 1 h 41"/>
                  <a:gd name="T24" fmla="*/ 126 w 154"/>
                  <a:gd name="T25" fmla="*/ 5 h 41"/>
                  <a:gd name="T26" fmla="*/ 131 w 154"/>
                  <a:gd name="T27" fmla="*/ 6 h 41"/>
                  <a:gd name="T28" fmla="*/ 146 w 154"/>
                  <a:gd name="T29" fmla="*/ 12 h 41"/>
                  <a:gd name="T30" fmla="*/ 153 w 154"/>
                  <a:gd name="T31" fmla="*/ 19 h 41"/>
                  <a:gd name="T32" fmla="*/ 154 w 154"/>
                  <a:gd name="T3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41">
                    <a:moveTo>
                      <a:pt x="154" y="21"/>
                    </a:moveTo>
                    <a:cubicBezTo>
                      <a:pt x="152" y="32"/>
                      <a:pt x="118" y="41"/>
                      <a:pt x="77" y="41"/>
                    </a:cubicBezTo>
                    <a:cubicBezTo>
                      <a:pt x="76" y="41"/>
                      <a:pt x="75" y="41"/>
                      <a:pt x="74" y="41"/>
                    </a:cubicBezTo>
                    <a:cubicBezTo>
                      <a:pt x="65" y="41"/>
                      <a:pt x="56" y="41"/>
                      <a:pt x="48" y="40"/>
                    </a:cubicBezTo>
                    <a:cubicBezTo>
                      <a:pt x="40" y="39"/>
                      <a:pt x="33" y="37"/>
                      <a:pt x="26" y="36"/>
                    </a:cubicBezTo>
                    <a:cubicBezTo>
                      <a:pt x="24" y="35"/>
                      <a:pt x="23" y="35"/>
                      <a:pt x="21" y="35"/>
                    </a:cubicBezTo>
                    <a:cubicBezTo>
                      <a:pt x="14" y="33"/>
                      <a:pt x="9" y="30"/>
                      <a:pt x="5" y="27"/>
                    </a:cubicBezTo>
                    <a:cubicBezTo>
                      <a:pt x="4" y="27"/>
                      <a:pt x="4" y="26"/>
                      <a:pt x="3" y="25"/>
                    </a:cubicBezTo>
                    <a:cubicBezTo>
                      <a:pt x="1" y="24"/>
                      <a:pt x="0" y="22"/>
                      <a:pt x="0" y="21"/>
                    </a:cubicBezTo>
                    <a:cubicBezTo>
                      <a:pt x="2" y="9"/>
                      <a:pt x="36" y="0"/>
                      <a:pt x="77" y="0"/>
                    </a:cubicBezTo>
                    <a:cubicBezTo>
                      <a:pt x="82" y="0"/>
                      <a:pt x="87" y="0"/>
                      <a:pt x="92" y="0"/>
                    </a:cubicBezTo>
                    <a:cubicBezTo>
                      <a:pt x="95" y="0"/>
                      <a:pt x="97" y="0"/>
                      <a:pt x="100" y="1"/>
                    </a:cubicBezTo>
                    <a:cubicBezTo>
                      <a:pt x="109" y="2"/>
                      <a:pt x="118" y="3"/>
                      <a:pt x="126" y="5"/>
                    </a:cubicBezTo>
                    <a:cubicBezTo>
                      <a:pt x="128" y="5"/>
                      <a:pt x="130" y="6"/>
                      <a:pt x="131" y="6"/>
                    </a:cubicBezTo>
                    <a:cubicBezTo>
                      <a:pt x="137" y="8"/>
                      <a:pt x="142" y="10"/>
                      <a:pt x="146" y="12"/>
                    </a:cubicBezTo>
                    <a:cubicBezTo>
                      <a:pt x="150" y="14"/>
                      <a:pt x="152" y="16"/>
                      <a:pt x="153" y="19"/>
                    </a:cubicBezTo>
                    <a:cubicBezTo>
                      <a:pt x="153" y="19"/>
                      <a:pt x="154" y="20"/>
                      <a:pt x="154"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41" name="Freeform 315"/>
              <p:cNvSpPr/>
              <p:nvPr/>
            </p:nvSpPr>
            <p:spPr bwMode="auto">
              <a:xfrm>
                <a:off x="643" y="2695"/>
                <a:ext cx="457" cy="123"/>
              </a:xfrm>
              <a:custGeom>
                <a:avLst/>
                <a:gdLst>
                  <a:gd name="T0" fmla="*/ 193 w 193"/>
                  <a:gd name="T1" fmla="*/ 22 h 52"/>
                  <a:gd name="T2" fmla="*/ 185 w 193"/>
                  <a:gd name="T3" fmla="*/ 34 h 52"/>
                  <a:gd name="T4" fmla="*/ 172 w 193"/>
                  <a:gd name="T5" fmla="*/ 40 h 52"/>
                  <a:gd name="T6" fmla="*/ 159 w 193"/>
                  <a:gd name="T7" fmla="*/ 44 h 52"/>
                  <a:gd name="T8" fmla="*/ 147 w 193"/>
                  <a:gd name="T9" fmla="*/ 47 h 52"/>
                  <a:gd name="T10" fmla="*/ 134 w 193"/>
                  <a:gd name="T11" fmla="*/ 49 h 52"/>
                  <a:gd name="T12" fmla="*/ 121 w 193"/>
                  <a:gd name="T13" fmla="*/ 51 h 52"/>
                  <a:gd name="T14" fmla="*/ 108 w 193"/>
                  <a:gd name="T15" fmla="*/ 51 h 52"/>
                  <a:gd name="T16" fmla="*/ 96 w 193"/>
                  <a:gd name="T17" fmla="*/ 52 h 52"/>
                  <a:gd name="T18" fmla="*/ 85 w 193"/>
                  <a:gd name="T19" fmla="*/ 51 h 52"/>
                  <a:gd name="T20" fmla="*/ 75 w 193"/>
                  <a:gd name="T21" fmla="*/ 51 h 52"/>
                  <a:gd name="T22" fmla="*/ 70 w 193"/>
                  <a:gd name="T23" fmla="*/ 50 h 52"/>
                  <a:gd name="T24" fmla="*/ 57 w 193"/>
                  <a:gd name="T25" fmla="*/ 49 h 52"/>
                  <a:gd name="T26" fmla="*/ 47 w 193"/>
                  <a:gd name="T27" fmla="*/ 47 h 52"/>
                  <a:gd name="T28" fmla="*/ 34 w 193"/>
                  <a:gd name="T29" fmla="*/ 45 h 52"/>
                  <a:gd name="T30" fmla="*/ 32 w 193"/>
                  <a:gd name="T31" fmla="*/ 44 h 52"/>
                  <a:gd name="T32" fmla="*/ 22 w 193"/>
                  <a:gd name="T33" fmla="*/ 41 h 52"/>
                  <a:gd name="T34" fmla="*/ 10 w 193"/>
                  <a:gd name="T35" fmla="*/ 35 h 52"/>
                  <a:gd name="T36" fmla="*/ 7 w 193"/>
                  <a:gd name="T37" fmla="*/ 33 h 52"/>
                  <a:gd name="T38" fmla="*/ 0 w 193"/>
                  <a:gd name="T39" fmla="*/ 22 h 52"/>
                  <a:gd name="T40" fmla="*/ 0 w 193"/>
                  <a:gd name="T41" fmla="*/ 1 h 52"/>
                  <a:gd name="T42" fmla="*/ 9 w 193"/>
                  <a:gd name="T43" fmla="*/ 1 h 52"/>
                  <a:gd name="T44" fmla="*/ 22 w 193"/>
                  <a:gd name="T45" fmla="*/ 1 h 52"/>
                  <a:gd name="T46" fmla="*/ 32 w 193"/>
                  <a:gd name="T47" fmla="*/ 1 h 52"/>
                  <a:gd name="T48" fmla="*/ 44 w 193"/>
                  <a:gd name="T49" fmla="*/ 1 h 52"/>
                  <a:gd name="T50" fmla="*/ 57 w 193"/>
                  <a:gd name="T51" fmla="*/ 1 h 52"/>
                  <a:gd name="T52" fmla="*/ 70 w 193"/>
                  <a:gd name="T53" fmla="*/ 0 h 52"/>
                  <a:gd name="T54" fmla="*/ 83 w 193"/>
                  <a:gd name="T55" fmla="*/ 0 h 52"/>
                  <a:gd name="T56" fmla="*/ 95 w 193"/>
                  <a:gd name="T57" fmla="*/ 0 h 52"/>
                  <a:gd name="T58" fmla="*/ 108 w 193"/>
                  <a:gd name="T59" fmla="*/ 0 h 52"/>
                  <a:gd name="T60" fmla="*/ 121 w 193"/>
                  <a:gd name="T61" fmla="*/ 0 h 52"/>
                  <a:gd name="T62" fmla="*/ 134 w 193"/>
                  <a:gd name="T63" fmla="*/ 0 h 52"/>
                  <a:gd name="T64" fmla="*/ 147 w 193"/>
                  <a:gd name="T65" fmla="*/ 0 h 52"/>
                  <a:gd name="T66" fmla="*/ 159 w 193"/>
                  <a:gd name="T67" fmla="*/ 0 h 52"/>
                  <a:gd name="T68" fmla="*/ 163 w 193"/>
                  <a:gd name="T69" fmla="*/ 0 h 52"/>
                  <a:gd name="T70" fmla="*/ 175 w 193"/>
                  <a:gd name="T71" fmla="*/ 0 h 52"/>
                  <a:gd name="T72" fmla="*/ 187 w 193"/>
                  <a:gd name="T73" fmla="*/ 0 h 52"/>
                  <a:gd name="T74" fmla="*/ 193 w 193"/>
                  <a:gd name="T7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52">
                    <a:moveTo>
                      <a:pt x="193" y="22"/>
                    </a:moveTo>
                    <a:cubicBezTo>
                      <a:pt x="193" y="22"/>
                      <a:pt x="193" y="22"/>
                      <a:pt x="193" y="22"/>
                    </a:cubicBezTo>
                    <a:cubicBezTo>
                      <a:pt x="193" y="25"/>
                      <a:pt x="191" y="28"/>
                      <a:pt x="187" y="31"/>
                    </a:cubicBezTo>
                    <a:cubicBezTo>
                      <a:pt x="187" y="32"/>
                      <a:pt x="186" y="33"/>
                      <a:pt x="185" y="34"/>
                    </a:cubicBezTo>
                    <a:cubicBezTo>
                      <a:pt x="182" y="36"/>
                      <a:pt x="179" y="37"/>
                      <a:pt x="175" y="39"/>
                    </a:cubicBezTo>
                    <a:cubicBezTo>
                      <a:pt x="174" y="40"/>
                      <a:pt x="173" y="40"/>
                      <a:pt x="172" y="40"/>
                    </a:cubicBezTo>
                    <a:cubicBezTo>
                      <a:pt x="169" y="41"/>
                      <a:pt x="166" y="43"/>
                      <a:pt x="162" y="44"/>
                    </a:cubicBezTo>
                    <a:cubicBezTo>
                      <a:pt x="161" y="44"/>
                      <a:pt x="160" y="44"/>
                      <a:pt x="159" y="44"/>
                    </a:cubicBezTo>
                    <a:cubicBezTo>
                      <a:pt x="156" y="45"/>
                      <a:pt x="153" y="46"/>
                      <a:pt x="149" y="47"/>
                    </a:cubicBezTo>
                    <a:cubicBezTo>
                      <a:pt x="148" y="47"/>
                      <a:pt x="147" y="47"/>
                      <a:pt x="147" y="47"/>
                    </a:cubicBezTo>
                    <a:cubicBezTo>
                      <a:pt x="143" y="48"/>
                      <a:pt x="140" y="48"/>
                      <a:pt x="136" y="49"/>
                    </a:cubicBezTo>
                    <a:cubicBezTo>
                      <a:pt x="136" y="49"/>
                      <a:pt x="135" y="49"/>
                      <a:pt x="134" y="49"/>
                    </a:cubicBezTo>
                    <a:cubicBezTo>
                      <a:pt x="130" y="50"/>
                      <a:pt x="127" y="50"/>
                      <a:pt x="124" y="50"/>
                    </a:cubicBezTo>
                    <a:cubicBezTo>
                      <a:pt x="123" y="50"/>
                      <a:pt x="122" y="51"/>
                      <a:pt x="121" y="51"/>
                    </a:cubicBezTo>
                    <a:cubicBezTo>
                      <a:pt x="118" y="51"/>
                      <a:pt x="114" y="51"/>
                      <a:pt x="111" y="51"/>
                    </a:cubicBezTo>
                    <a:cubicBezTo>
                      <a:pt x="110" y="51"/>
                      <a:pt x="109" y="51"/>
                      <a:pt x="108" y="51"/>
                    </a:cubicBezTo>
                    <a:cubicBezTo>
                      <a:pt x="105" y="52"/>
                      <a:pt x="102" y="52"/>
                      <a:pt x="98" y="52"/>
                    </a:cubicBezTo>
                    <a:cubicBezTo>
                      <a:pt x="98" y="52"/>
                      <a:pt x="97" y="52"/>
                      <a:pt x="96" y="52"/>
                    </a:cubicBezTo>
                    <a:cubicBezTo>
                      <a:pt x="95" y="52"/>
                      <a:pt x="95" y="52"/>
                      <a:pt x="95" y="52"/>
                    </a:cubicBezTo>
                    <a:cubicBezTo>
                      <a:pt x="92" y="52"/>
                      <a:pt x="89" y="52"/>
                      <a:pt x="85" y="51"/>
                    </a:cubicBezTo>
                    <a:cubicBezTo>
                      <a:pt x="84" y="51"/>
                      <a:pt x="84" y="51"/>
                      <a:pt x="83" y="51"/>
                    </a:cubicBezTo>
                    <a:cubicBezTo>
                      <a:pt x="80" y="51"/>
                      <a:pt x="78" y="51"/>
                      <a:pt x="75" y="51"/>
                    </a:cubicBezTo>
                    <a:cubicBezTo>
                      <a:pt x="74" y="51"/>
                      <a:pt x="73" y="51"/>
                      <a:pt x="73" y="51"/>
                    </a:cubicBezTo>
                    <a:cubicBezTo>
                      <a:pt x="72" y="51"/>
                      <a:pt x="71" y="51"/>
                      <a:pt x="70" y="50"/>
                    </a:cubicBezTo>
                    <a:cubicBezTo>
                      <a:pt x="66" y="50"/>
                      <a:pt x="63" y="50"/>
                      <a:pt x="60" y="49"/>
                    </a:cubicBezTo>
                    <a:cubicBezTo>
                      <a:pt x="59" y="49"/>
                      <a:pt x="58" y="49"/>
                      <a:pt x="57" y="49"/>
                    </a:cubicBezTo>
                    <a:cubicBezTo>
                      <a:pt x="55" y="49"/>
                      <a:pt x="53" y="48"/>
                      <a:pt x="51" y="48"/>
                    </a:cubicBezTo>
                    <a:cubicBezTo>
                      <a:pt x="50" y="48"/>
                      <a:pt x="48" y="48"/>
                      <a:pt x="47" y="47"/>
                    </a:cubicBezTo>
                    <a:cubicBezTo>
                      <a:pt x="46" y="47"/>
                      <a:pt x="45" y="47"/>
                      <a:pt x="44" y="47"/>
                    </a:cubicBezTo>
                    <a:cubicBezTo>
                      <a:pt x="41" y="46"/>
                      <a:pt x="37" y="45"/>
                      <a:pt x="34" y="45"/>
                    </a:cubicBezTo>
                    <a:cubicBezTo>
                      <a:pt x="34" y="44"/>
                      <a:pt x="33" y="44"/>
                      <a:pt x="32" y="44"/>
                    </a:cubicBezTo>
                    <a:cubicBezTo>
                      <a:pt x="32" y="44"/>
                      <a:pt x="32" y="44"/>
                      <a:pt x="32" y="44"/>
                    </a:cubicBezTo>
                    <a:cubicBezTo>
                      <a:pt x="30" y="43"/>
                      <a:pt x="29" y="43"/>
                      <a:pt x="27" y="43"/>
                    </a:cubicBezTo>
                    <a:cubicBezTo>
                      <a:pt x="25" y="42"/>
                      <a:pt x="23" y="41"/>
                      <a:pt x="22" y="41"/>
                    </a:cubicBezTo>
                    <a:cubicBezTo>
                      <a:pt x="21" y="40"/>
                      <a:pt x="20" y="40"/>
                      <a:pt x="19" y="40"/>
                    </a:cubicBezTo>
                    <a:cubicBezTo>
                      <a:pt x="15" y="38"/>
                      <a:pt x="12" y="37"/>
                      <a:pt x="10" y="35"/>
                    </a:cubicBezTo>
                    <a:cubicBezTo>
                      <a:pt x="10" y="35"/>
                      <a:pt x="9" y="34"/>
                      <a:pt x="9" y="34"/>
                    </a:cubicBezTo>
                    <a:cubicBezTo>
                      <a:pt x="8" y="34"/>
                      <a:pt x="8" y="34"/>
                      <a:pt x="7" y="33"/>
                    </a:cubicBezTo>
                    <a:cubicBezTo>
                      <a:pt x="7" y="33"/>
                      <a:pt x="7" y="33"/>
                      <a:pt x="6" y="32"/>
                    </a:cubicBezTo>
                    <a:cubicBezTo>
                      <a:pt x="2" y="29"/>
                      <a:pt x="0" y="26"/>
                      <a:pt x="0" y="22"/>
                    </a:cubicBezTo>
                    <a:cubicBezTo>
                      <a:pt x="0" y="21"/>
                      <a:pt x="0" y="21"/>
                      <a:pt x="0" y="21"/>
                    </a:cubicBezTo>
                    <a:cubicBezTo>
                      <a:pt x="0" y="1"/>
                      <a:pt x="0" y="1"/>
                      <a:pt x="0" y="1"/>
                    </a:cubicBezTo>
                    <a:cubicBezTo>
                      <a:pt x="6" y="1"/>
                      <a:pt x="6" y="1"/>
                      <a:pt x="6" y="1"/>
                    </a:cubicBezTo>
                    <a:cubicBezTo>
                      <a:pt x="9" y="1"/>
                      <a:pt x="9" y="1"/>
                      <a:pt x="9" y="1"/>
                    </a:cubicBezTo>
                    <a:cubicBezTo>
                      <a:pt x="19" y="1"/>
                      <a:pt x="19" y="1"/>
                      <a:pt x="19" y="1"/>
                    </a:cubicBezTo>
                    <a:cubicBezTo>
                      <a:pt x="22" y="1"/>
                      <a:pt x="22" y="1"/>
                      <a:pt x="22" y="1"/>
                    </a:cubicBezTo>
                    <a:cubicBezTo>
                      <a:pt x="29" y="1"/>
                      <a:pt x="29" y="1"/>
                      <a:pt x="29" y="1"/>
                    </a:cubicBezTo>
                    <a:cubicBezTo>
                      <a:pt x="32" y="1"/>
                      <a:pt x="32" y="1"/>
                      <a:pt x="32" y="1"/>
                    </a:cubicBezTo>
                    <a:cubicBezTo>
                      <a:pt x="34" y="1"/>
                      <a:pt x="34" y="1"/>
                      <a:pt x="34" y="1"/>
                    </a:cubicBezTo>
                    <a:cubicBezTo>
                      <a:pt x="44" y="1"/>
                      <a:pt x="44" y="1"/>
                      <a:pt x="44" y="1"/>
                    </a:cubicBezTo>
                    <a:cubicBezTo>
                      <a:pt x="47" y="1"/>
                      <a:pt x="47" y="1"/>
                      <a:pt x="47" y="1"/>
                    </a:cubicBezTo>
                    <a:cubicBezTo>
                      <a:pt x="57" y="1"/>
                      <a:pt x="57" y="1"/>
                      <a:pt x="57" y="1"/>
                    </a:cubicBezTo>
                    <a:cubicBezTo>
                      <a:pt x="60" y="1"/>
                      <a:pt x="60" y="1"/>
                      <a:pt x="60" y="1"/>
                    </a:cubicBezTo>
                    <a:cubicBezTo>
                      <a:pt x="70" y="0"/>
                      <a:pt x="70" y="0"/>
                      <a:pt x="70" y="0"/>
                    </a:cubicBezTo>
                    <a:cubicBezTo>
                      <a:pt x="73" y="0"/>
                      <a:pt x="73" y="0"/>
                      <a:pt x="73" y="0"/>
                    </a:cubicBezTo>
                    <a:cubicBezTo>
                      <a:pt x="83" y="0"/>
                      <a:pt x="83" y="0"/>
                      <a:pt x="83" y="0"/>
                    </a:cubicBezTo>
                    <a:cubicBezTo>
                      <a:pt x="85" y="0"/>
                      <a:pt x="85" y="0"/>
                      <a:pt x="85" y="0"/>
                    </a:cubicBezTo>
                    <a:cubicBezTo>
                      <a:pt x="95" y="0"/>
                      <a:pt x="95" y="0"/>
                      <a:pt x="95" y="0"/>
                    </a:cubicBezTo>
                    <a:cubicBezTo>
                      <a:pt x="98" y="0"/>
                      <a:pt x="98" y="0"/>
                      <a:pt x="98" y="0"/>
                    </a:cubicBezTo>
                    <a:cubicBezTo>
                      <a:pt x="108" y="0"/>
                      <a:pt x="108" y="0"/>
                      <a:pt x="108" y="0"/>
                    </a:cubicBezTo>
                    <a:cubicBezTo>
                      <a:pt x="111" y="0"/>
                      <a:pt x="111" y="0"/>
                      <a:pt x="111" y="0"/>
                    </a:cubicBezTo>
                    <a:cubicBezTo>
                      <a:pt x="121" y="0"/>
                      <a:pt x="121" y="0"/>
                      <a:pt x="121" y="0"/>
                    </a:cubicBezTo>
                    <a:cubicBezTo>
                      <a:pt x="124" y="0"/>
                      <a:pt x="124" y="0"/>
                      <a:pt x="124" y="0"/>
                    </a:cubicBezTo>
                    <a:cubicBezTo>
                      <a:pt x="134" y="0"/>
                      <a:pt x="134" y="0"/>
                      <a:pt x="134" y="0"/>
                    </a:cubicBezTo>
                    <a:cubicBezTo>
                      <a:pt x="136" y="0"/>
                      <a:pt x="136" y="0"/>
                      <a:pt x="136" y="0"/>
                    </a:cubicBezTo>
                    <a:cubicBezTo>
                      <a:pt x="147" y="0"/>
                      <a:pt x="147" y="0"/>
                      <a:pt x="147" y="0"/>
                    </a:cubicBezTo>
                    <a:cubicBezTo>
                      <a:pt x="149" y="0"/>
                      <a:pt x="149" y="0"/>
                      <a:pt x="149" y="0"/>
                    </a:cubicBezTo>
                    <a:cubicBezTo>
                      <a:pt x="159" y="0"/>
                      <a:pt x="159" y="0"/>
                      <a:pt x="159" y="0"/>
                    </a:cubicBezTo>
                    <a:cubicBezTo>
                      <a:pt x="162" y="0"/>
                      <a:pt x="162" y="0"/>
                      <a:pt x="162" y="0"/>
                    </a:cubicBezTo>
                    <a:cubicBezTo>
                      <a:pt x="163" y="0"/>
                      <a:pt x="163" y="0"/>
                      <a:pt x="163" y="0"/>
                    </a:cubicBezTo>
                    <a:cubicBezTo>
                      <a:pt x="172" y="0"/>
                      <a:pt x="172" y="0"/>
                      <a:pt x="172" y="0"/>
                    </a:cubicBezTo>
                    <a:cubicBezTo>
                      <a:pt x="175" y="0"/>
                      <a:pt x="175" y="0"/>
                      <a:pt x="175" y="0"/>
                    </a:cubicBezTo>
                    <a:cubicBezTo>
                      <a:pt x="185" y="0"/>
                      <a:pt x="185" y="0"/>
                      <a:pt x="185" y="0"/>
                    </a:cubicBezTo>
                    <a:cubicBezTo>
                      <a:pt x="187" y="0"/>
                      <a:pt x="187" y="0"/>
                      <a:pt x="187" y="0"/>
                    </a:cubicBezTo>
                    <a:cubicBezTo>
                      <a:pt x="193" y="0"/>
                      <a:pt x="193" y="0"/>
                      <a:pt x="193" y="0"/>
                    </a:cubicBezTo>
                    <a:cubicBezTo>
                      <a:pt x="193" y="22"/>
                      <a:pt x="193" y="22"/>
                      <a:pt x="193" y="22"/>
                    </a:cubicBezTo>
                    <a:cubicBezTo>
                      <a:pt x="193" y="22"/>
                      <a:pt x="193" y="22"/>
                      <a:pt x="193" y="2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42" name="Freeform 316"/>
              <p:cNvSpPr/>
              <p:nvPr/>
            </p:nvSpPr>
            <p:spPr bwMode="auto">
              <a:xfrm>
                <a:off x="657" y="2697"/>
                <a:ext cx="8" cy="79"/>
              </a:xfrm>
              <a:custGeom>
                <a:avLst/>
                <a:gdLst>
                  <a:gd name="T0" fmla="*/ 3 w 3"/>
                  <a:gd name="T1" fmla="*/ 0 h 33"/>
                  <a:gd name="T2" fmla="*/ 3 w 3"/>
                  <a:gd name="T3" fmla="*/ 33 h 33"/>
                  <a:gd name="T4" fmla="*/ 1 w 3"/>
                  <a:gd name="T5" fmla="*/ 32 h 33"/>
                  <a:gd name="T6" fmla="*/ 0 w 3"/>
                  <a:gd name="T7" fmla="*/ 31 h 33"/>
                  <a:gd name="T8" fmla="*/ 0 w 3"/>
                  <a:gd name="T9" fmla="*/ 0 h 33"/>
                  <a:gd name="T10" fmla="*/ 3 w 3"/>
                  <a:gd name="T11" fmla="*/ 0 h 33"/>
                </a:gdLst>
                <a:ahLst/>
                <a:cxnLst>
                  <a:cxn ang="0">
                    <a:pos x="T0" y="T1"/>
                  </a:cxn>
                  <a:cxn ang="0">
                    <a:pos x="T2" y="T3"/>
                  </a:cxn>
                  <a:cxn ang="0">
                    <a:pos x="T4" y="T5"/>
                  </a:cxn>
                  <a:cxn ang="0">
                    <a:pos x="T6" y="T7"/>
                  </a:cxn>
                  <a:cxn ang="0">
                    <a:pos x="T8" y="T9"/>
                  </a:cxn>
                  <a:cxn ang="0">
                    <a:pos x="T10" y="T11"/>
                  </a:cxn>
                </a:cxnLst>
                <a:rect l="0" t="0" r="r" b="b"/>
                <a:pathLst>
                  <a:path w="3" h="33">
                    <a:moveTo>
                      <a:pt x="3" y="0"/>
                    </a:moveTo>
                    <a:cubicBezTo>
                      <a:pt x="3" y="33"/>
                      <a:pt x="3" y="33"/>
                      <a:pt x="3" y="33"/>
                    </a:cubicBezTo>
                    <a:cubicBezTo>
                      <a:pt x="2" y="33"/>
                      <a:pt x="2" y="33"/>
                      <a:pt x="1" y="32"/>
                    </a:cubicBezTo>
                    <a:cubicBezTo>
                      <a:pt x="1" y="32"/>
                      <a:pt x="1" y="32"/>
                      <a:pt x="0" y="3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43" name="Freeform 317"/>
              <p:cNvSpPr/>
              <p:nvPr/>
            </p:nvSpPr>
            <p:spPr bwMode="auto">
              <a:xfrm>
                <a:off x="688" y="2697"/>
                <a:ext cx="7" cy="95"/>
              </a:xfrm>
              <a:custGeom>
                <a:avLst/>
                <a:gdLst>
                  <a:gd name="T0" fmla="*/ 3 w 3"/>
                  <a:gd name="T1" fmla="*/ 0 h 40"/>
                  <a:gd name="T2" fmla="*/ 3 w 3"/>
                  <a:gd name="T3" fmla="*/ 40 h 40"/>
                  <a:gd name="T4" fmla="*/ 0 w 3"/>
                  <a:gd name="T5" fmla="*/ 39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40"/>
                      <a:pt x="3" y="40"/>
                      <a:pt x="3" y="40"/>
                    </a:cubicBezTo>
                    <a:cubicBezTo>
                      <a:pt x="2" y="39"/>
                      <a:pt x="1" y="39"/>
                      <a:pt x="0" y="39"/>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44" name="Freeform 318"/>
              <p:cNvSpPr/>
              <p:nvPr/>
            </p:nvSpPr>
            <p:spPr bwMode="auto">
              <a:xfrm>
                <a:off x="719" y="2697"/>
                <a:ext cx="5" cy="105"/>
              </a:xfrm>
              <a:custGeom>
                <a:avLst/>
                <a:gdLst>
                  <a:gd name="T0" fmla="*/ 2 w 2"/>
                  <a:gd name="T1" fmla="*/ 0 h 44"/>
                  <a:gd name="T2" fmla="*/ 2 w 2"/>
                  <a:gd name="T3" fmla="*/ 44 h 44"/>
                  <a:gd name="T4" fmla="*/ 0 w 2"/>
                  <a:gd name="T5" fmla="*/ 43 h 44"/>
                  <a:gd name="T6" fmla="*/ 0 w 2"/>
                  <a:gd name="T7" fmla="*/ 43 h 44"/>
                  <a:gd name="T8" fmla="*/ 0 w 2"/>
                  <a:gd name="T9" fmla="*/ 0 h 44"/>
                  <a:gd name="T10" fmla="*/ 2 w 2"/>
                  <a:gd name="T11" fmla="*/ 0 h 44"/>
                </a:gdLst>
                <a:ahLst/>
                <a:cxnLst>
                  <a:cxn ang="0">
                    <a:pos x="T0" y="T1"/>
                  </a:cxn>
                  <a:cxn ang="0">
                    <a:pos x="T2" y="T3"/>
                  </a:cxn>
                  <a:cxn ang="0">
                    <a:pos x="T4" y="T5"/>
                  </a:cxn>
                  <a:cxn ang="0">
                    <a:pos x="T6" y="T7"/>
                  </a:cxn>
                  <a:cxn ang="0">
                    <a:pos x="T8" y="T9"/>
                  </a:cxn>
                  <a:cxn ang="0">
                    <a:pos x="T10" y="T11"/>
                  </a:cxn>
                </a:cxnLst>
                <a:rect l="0" t="0" r="r" b="b"/>
                <a:pathLst>
                  <a:path w="2" h="44">
                    <a:moveTo>
                      <a:pt x="2" y="0"/>
                    </a:moveTo>
                    <a:cubicBezTo>
                      <a:pt x="2" y="44"/>
                      <a:pt x="2" y="44"/>
                      <a:pt x="2" y="44"/>
                    </a:cubicBezTo>
                    <a:cubicBezTo>
                      <a:pt x="2" y="43"/>
                      <a:pt x="1" y="43"/>
                      <a:pt x="0" y="43"/>
                    </a:cubicBezTo>
                    <a:cubicBezTo>
                      <a:pt x="0" y="43"/>
                      <a:pt x="0" y="43"/>
                      <a:pt x="0" y="43"/>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45" name="Freeform 319"/>
              <p:cNvSpPr/>
              <p:nvPr/>
            </p:nvSpPr>
            <p:spPr bwMode="auto">
              <a:xfrm>
                <a:off x="1081" y="2695"/>
                <a:ext cx="5" cy="81"/>
              </a:xfrm>
              <a:custGeom>
                <a:avLst/>
                <a:gdLst>
                  <a:gd name="T0" fmla="*/ 2 w 2"/>
                  <a:gd name="T1" fmla="*/ 0 h 34"/>
                  <a:gd name="T2" fmla="*/ 2 w 2"/>
                  <a:gd name="T3" fmla="*/ 31 h 34"/>
                  <a:gd name="T4" fmla="*/ 0 w 2"/>
                  <a:gd name="T5" fmla="*/ 34 h 34"/>
                  <a:gd name="T6" fmla="*/ 0 w 2"/>
                  <a:gd name="T7" fmla="*/ 0 h 34"/>
                  <a:gd name="T8" fmla="*/ 2 w 2"/>
                  <a:gd name="T9" fmla="*/ 0 h 34"/>
                </a:gdLst>
                <a:ahLst/>
                <a:cxnLst>
                  <a:cxn ang="0">
                    <a:pos x="T0" y="T1"/>
                  </a:cxn>
                  <a:cxn ang="0">
                    <a:pos x="T2" y="T3"/>
                  </a:cxn>
                  <a:cxn ang="0">
                    <a:pos x="T4" y="T5"/>
                  </a:cxn>
                  <a:cxn ang="0">
                    <a:pos x="T6" y="T7"/>
                  </a:cxn>
                  <a:cxn ang="0">
                    <a:pos x="T8" y="T9"/>
                  </a:cxn>
                </a:cxnLst>
                <a:rect l="0" t="0" r="r" b="b"/>
                <a:pathLst>
                  <a:path w="2" h="34">
                    <a:moveTo>
                      <a:pt x="2" y="0"/>
                    </a:moveTo>
                    <a:cubicBezTo>
                      <a:pt x="2" y="31"/>
                      <a:pt x="2" y="31"/>
                      <a:pt x="2" y="31"/>
                    </a:cubicBezTo>
                    <a:cubicBezTo>
                      <a:pt x="2" y="32"/>
                      <a:pt x="1" y="33"/>
                      <a:pt x="0" y="34"/>
                    </a:cubicBezTo>
                    <a:cubicBezTo>
                      <a:pt x="0" y="0"/>
                      <a:pt x="0" y="0"/>
                      <a:pt x="0" y="0"/>
                    </a:cubicBezTo>
                    <a:lnTo>
                      <a:pt x="2"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46" name="Freeform 320"/>
              <p:cNvSpPr/>
              <p:nvPr/>
            </p:nvSpPr>
            <p:spPr bwMode="auto">
              <a:xfrm>
                <a:off x="643" y="2631"/>
                <a:ext cx="457" cy="130"/>
              </a:xfrm>
              <a:custGeom>
                <a:avLst/>
                <a:gdLst>
                  <a:gd name="T0" fmla="*/ 193 w 193"/>
                  <a:gd name="T1" fmla="*/ 28 h 55"/>
                  <a:gd name="T2" fmla="*/ 96 w 193"/>
                  <a:gd name="T3" fmla="*/ 55 h 55"/>
                  <a:gd name="T4" fmla="*/ 75 w 193"/>
                  <a:gd name="T5" fmla="*/ 54 h 55"/>
                  <a:gd name="T6" fmla="*/ 51 w 193"/>
                  <a:gd name="T7" fmla="*/ 52 h 55"/>
                  <a:gd name="T8" fmla="*/ 32 w 193"/>
                  <a:gd name="T9" fmla="*/ 48 h 55"/>
                  <a:gd name="T10" fmla="*/ 27 w 193"/>
                  <a:gd name="T11" fmla="*/ 47 h 55"/>
                  <a:gd name="T12" fmla="*/ 10 w 193"/>
                  <a:gd name="T13" fmla="*/ 40 h 55"/>
                  <a:gd name="T14" fmla="*/ 7 w 193"/>
                  <a:gd name="T15" fmla="*/ 38 h 55"/>
                  <a:gd name="T16" fmla="*/ 0 w 193"/>
                  <a:gd name="T17" fmla="*/ 28 h 55"/>
                  <a:gd name="T18" fmla="*/ 0 w 193"/>
                  <a:gd name="T19" fmla="*/ 27 h 55"/>
                  <a:gd name="T20" fmla="*/ 96 w 193"/>
                  <a:gd name="T21" fmla="*/ 0 h 55"/>
                  <a:gd name="T22" fmla="*/ 132 w 193"/>
                  <a:gd name="T23" fmla="*/ 2 h 55"/>
                  <a:gd name="T24" fmla="*/ 139 w 193"/>
                  <a:gd name="T25" fmla="*/ 3 h 55"/>
                  <a:gd name="T26" fmla="*/ 163 w 193"/>
                  <a:gd name="T27" fmla="*/ 8 h 55"/>
                  <a:gd name="T28" fmla="*/ 168 w 193"/>
                  <a:gd name="T29" fmla="*/ 9 h 55"/>
                  <a:gd name="T30" fmla="*/ 181 w 193"/>
                  <a:gd name="T31" fmla="*/ 15 h 55"/>
                  <a:gd name="T32" fmla="*/ 190 w 193"/>
                  <a:gd name="T33" fmla="*/ 21 h 55"/>
                  <a:gd name="T34" fmla="*/ 192 w 193"/>
                  <a:gd name="T35" fmla="*/ 27 h 55"/>
                  <a:gd name="T36" fmla="*/ 193 w 193"/>
                  <a:gd name="T3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55">
                    <a:moveTo>
                      <a:pt x="193" y="28"/>
                    </a:moveTo>
                    <a:cubicBezTo>
                      <a:pt x="193" y="43"/>
                      <a:pt x="149" y="55"/>
                      <a:pt x="96" y="55"/>
                    </a:cubicBezTo>
                    <a:cubicBezTo>
                      <a:pt x="89" y="55"/>
                      <a:pt x="82" y="55"/>
                      <a:pt x="75" y="54"/>
                    </a:cubicBezTo>
                    <a:cubicBezTo>
                      <a:pt x="67" y="54"/>
                      <a:pt x="59" y="53"/>
                      <a:pt x="51" y="52"/>
                    </a:cubicBezTo>
                    <a:cubicBezTo>
                      <a:pt x="44" y="51"/>
                      <a:pt x="38" y="49"/>
                      <a:pt x="32" y="48"/>
                    </a:cubicBezTo>
                    <a:cubicBezTo>
                      <a:pt x="31" y="48"/>
                      <a:pt x="29" y="47"/>
                      <a:pt x="27" y="47"/>
                    </a:cubicBezTo>
                    <a:cubicBezTo>
                      <a:pt x="20" y="45"/>
                      <a:pt x="14" y="42"/>
                      <a:pt x="10" y="40"/>
                    </a:cubicBezTo>
                    <a:cubicBezTo>
                      <a:pt x="9" y="39"/>
                      <a:pt x="8" y="39"/>
                      <a:pt x="7" y="38"/>
                    </a:cubicBezTo>
                    <a:cubicBezTo>
                      <a:pt x="3" y="35"/>
                      <a:pt x="0" y="31"/>
                      <a:pt x="0" y="28"/>
                    </a:cubicBezTo>
                    <a:cubicBezTo>
                      <a:pt x="0" y="27"/>
                      <a:pt x="0" y="27"/>
                      <a:pt x="0" y="27"/>
                    </a:cubicBezTo>
                    <a:cubicBezTo>
                      <a:pt x="2" y="12"/>
                      <a:pt x="44" y="0"/>
                      <a:pt x="96" y="0"/>
                    </a:cubicBezTo>
                    <a:cubicBezTo>
                      <a:pt x="109" y="0"/>
                      <a:pt x="121" y="1"/>
                      <a:pt x="132" y="2"/>
                    </a:cubicBezTo>
                    <a:cubicBezTo>
                      <a:pt x="135" y="2"/>
                      <a:pt x="137" y="3"/>
                      <a:pt x="139" y="3"/>
                    </a:cubicBezTo>
                    <a:cubicBezTo>
                      <a:pt x="148" y="4"/>
                      <a:pt x="156" y="6"/>
                      <a:pt x="163" y="8"/>
                    </a:cubicBezTo>
                    <a:cubicBezTo>
                      <a:pt x="165" y="8"/>
                      <a:pt x="166" y="9"/>
                      <a:pt x="168" y="9"/>
                    </a:cubicBezTo>
                    <a:cubicBezTo>
                      <a:pt x="173" y="11"/>
                      <a:pt x="178" y="13"/>
                      <a:pt x="181" y="15"/>
                    </a:cubicBezTo>
                    <a:cubicBezTo>
                      <a:pt x="185" y="17"/>
                      <a:pt x="188" y="19"/>
                      <a:pt x="190" y="21"/>
                    </a:cubicBezTo>
                    <a:cubicBezTo>
                      <a:pt x="191" y="23"/>
                      <a:pt x="192" y="25"/>
                      <a:pt x="192" y="27"/>
                    </a:cubicBezTo>
                    <a:cubicBezTo>
                      <a:pt x="193" y="28"/>
                      <a:pt x="193" y="28"/>
                      <a:pt x="193" y="2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47" name="Freeform 321"/>
              <p:cNvSpPr>
                <a:spLocks noEditPoints="1"/>
              </p:cNvSpPr>
              <p:nvPr/>
            </p:nvSpPr>
            <p:spPr bwMode="auto">
              <a:xfrm>
                <a:off x="764" y="2745"/>
                <a:ext cx="64" cy="12"/>
              </a:xfrm>
              <a:custGeom>
                <a:avLst/>
                <a:gdLst>
                  <a:gd name="T0" fmla="*/ 6 w 27"/>
                  <a:gd name="T1" fmla="*/ 2 h 5"/>
                  <a:gd name="T2" fmla="*/ 0 w 27"/>
                  <a:gd name="T3" fmla="*/ 4 h 5"/>
                  <a:gd name="T4" fmla="*/ 6 w 27"/>
                  <a:gd name="T5" fmla="*/ 5 h 5"/>
                  <a:gd name="T6" fmla="*/ 6 w 27"/>
                  <a:gd name="T7" fmla="*/ 2 h 5"/>
                  <a:gd name="T8" fmla="*/ 22 w 27"/>
                  <a:gd name="T9" fmla="*/ 0 h 5"/>
                  <a:gd name="T10" fmla="*/ 22 w 27"/>
                  <a:gd name="T11" fmla="*/ 2 h 5"/>
                  <a:gd name="T12" fmla="*/ 27 w 27"/>
                  <a:gd name="T13" fmla="*/ 1 h 5"/>
                  <a:gd name="T14" fmla="*/ 26 w 27"/>
                  <a:gd name="T15" fmla="*/ 1 h 5"/>
                  <a:gd name="T16" fmla="*/ 22 w 27"/>
                  <a:gd name="T17" fmla="*/ 0 h 5"/>
                  <a:gd name="T18" fmla="*/ 15 w 27"/>
                  <a:gd name="T19" fmla="*/ 0 h 5"/>
                  <a:gd name="T20" fmla="*/ 9 w 27"/>
                  <a:gd name="T21" fmla="*/ 1 h 5"/>
                  <a:gd name="T22" fmla="*/ 9 w 27"/>
                  <a:gd name="T23" fmla="*/ 5 h 5"/>
                  <a:gd name="T24" fmla="*/ 15 w 27"/>
                  <a:gd name="T25" fmla="*/ 5 h 5"/>
                  <a:gd name="T26" fmla="*/ 19 w 27"/>
                  <a:gd name="T27" fmla="*/ 3 h 5"/>
                  <a:gd name="T28" fmla="*/ 19 w 27"/>
                  <a:gd name="T29" fmla="*/ 0 h 5"/>
                  <a:gd name="T30" fmla="*/ 17 w 27"/>
                  <a:gd name="T31" fmla="*/ 0 h 5"/>
                  <a:gd name="T32" fmla="*/ 17 w 27"/>
                  <a:gd name="T33" fmla="*/ 0 h 5"/>
                  <a:gd name="T34" fmla="*/ 15 w 27"/>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5">
                    <a:moveTo>
                      <a:pt x="6" y="2"/>
                    </a:moveTo>
                    <a:cubicBezTo>
                      <a:pt x="0" y="4"/>
                      <a:pt x="0" y="4"/>
                      <a:pt x="0" y="4"/>
                    </a:cubicBezTo>
                    <a:cubicBezTo>
                      <a:pt x="2" y="4"/>
                      <a:pt x="4" y="4"/>
                      <a:pt x="6" y="5"/>
                    </a:cubicBezTo>
                    <a:cubicBezTo>
                      <a:pt x="6" y="2"/>
                      <a:pt x="6" y="2"/>
                      <a:pt x="6" y="2"/>
                    </a:cubicBezTo>
                    <a:moveTo>
                      <a:pt x="22" y="0"/>
                    </a:moveTo>
                    <a:cubicBezTo>
                      <a:pt x="22" y="2"/>
                      <a:pt x="22" y="2"/>
                      <a:pt x="22" y="2"/>
                    </a:cubicBezTo>
                    <a:cubicBezTo>
                      <a:pt x="23" y="1"/>
                      <a:pt x="25" y="1"/>
                      <a:pt x="27" y="1"/>
                    </a:cubicBezTo>
                    <a:cubicBezTo>
                      <a:pt x="26" y="1"/>
                      <a:pt x="26" y="1"/>
                      <a:pt x="26" y="1"/>
                    </a:cubicBezTo>
                    <a:cubicBezTo>
                      <a:pt x="24" y="1"/>
                      <a:pt x="23" y="0"/>
                      <a:pt x="22" y="0"/>
                    </a:cubicBezTo>
                    <a:moveTo>
                      <a:pt x="15" y="0"/>
                    </a:moveTo>
                    <a:cubicBezTo>
                      <a:pt x="9" y="1"/>
                      <a:pt x="9" y="1"/>
                      <a:pt x="9" y="1"/>
                    </a:cubicBezTo>
                    <a:cubicBezTo>
                      <a:pt x="9" y="5"/>
                      <a:pt x="9" y="5"/>
                      <a:pt x="9" y="5"/>
                    </a:cubicBezTo>
                    <a:cubicBezTo>
                      <a:pt x="11" y="5"/>
                      <a:pt x="13" y="5"/>
                      <a:pt x="15" y="5"/>
                    </a:cubicBezTo>
                    <a:cubicBezTo>
                      <a:pt x="16" y="4"/>
                      <a:pt x="17" y="4"/>
                      <a:pt x="19" y="3"/>
                    </a:cubicBezTo>
                    <a:cubicBezTo>
                      <a:pt x="19" y="0"/>
                      <a:pt x="19" y="0"/>
                      <a:pt x="19" y="0"/>
                    </a:cubicBezTo>
                    <a:cubicBezTo>
                      <a:pt x="18" y="0"/>
                      <a:pt x="17" y="0"/>
                      <a:pt x="17" y="0"/>
                    </a:cubicBezTo>
                    <a:cubicBezTo>
                      <a:pt x="17" y="0"/>
                      <a:pt x="17" y="0"/>
                      <a:pt x="17" y="0"/>
                    </a:cubicBezTo>
                    <a:cubicBezTo>
                      <a:pt x="16" y="0"/>
                      <a:pt x="15" y="0"/>
                      <a:pt x="1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48" name="Freeform 322"/>
              <p:cNvSpPr/>
              <p:nvPr/>
            </p:nvSpPr>
            <p:spPr bwMode="auto">
              <a:xfrm>
                <a:off x="660" y="2712"/>
                <a:ext cx="38" cy="14"/>
              </a:xfrm>
              <a:custGeom>
                <a:avLst/>
                <a:gdLst>
                  <a:gd name="T0" fmla="*/ 13 w 16"/>
                  <a:gd name="T1" fmla="*/ 0 h 6"/>
                  <a:gd name="T2" fmla="*/ 0 w 16"/>
                  <a:gd name="T3" fmla="*/ 4 h 6"/>
                  <a:gd name="T4" fmla="*/ 3 w 16"/>
                  <a:gd name="T5" fmla="*/ 6 h 6"/>
                  <a:gd name="T6" fmla="*/ 16 w 16"/>
                  <a:gd name="T7" fmla="*/ 2 h 6"/>
                  <a:gd name="T8" fmla="*/ 16 w 16"/>
                  <a:gd name="T9" fmla="*/ 1 h 6"/>
                  <a:gd name="T10" fmla="*/ 13 w 16"/>
                  <a:gd name="T11" fmla="*/ 0 h 6"/>
                </a:gdLst>
                <a:ahLst/>
                <a:cxnLst>
                  <a:cxn ang="0">
                    <a:pos x="T0" y="T1"/>
                  </a:cxn>
                  <a:cxn ang="0">
                    <a:pos x="T2" y="T3"/>
                  </a:cxn>
                  <a:cxn ang="0">
                    <a:pos x="T4" y="T5"/>
                  </a:cxn>
                  <a:cxn ang="0">
                    <a:pos x="T6" y="T7"/>
                  </a:cxn>
                  <a:cxn ang="0">
                    <a:pos x="T8" y="T9"/>
                  </a:cxn>
                  <a:cxn ang="0">
                    <a:pos x="T10" y="T11"/>
                  </a:cxn>
                </a:cxnLst>
                <a:rect l="0" t="0" r="r" b="b"/>
                <a:pathLst>
                  <a:path w="16" h="6">
                    <a:moveTo>
                      <a:pt x="13" y="0"/>
                    </a:moveTo>
                    <a:cubicBezTo>
                      <a:pt x="0" y="4"/>
                      <a:pt x="0" y="4"/>
                      <a:pt x="0" y="4"/>
                    </a:cubicBezTo>
                    <a:cubicBezTo>
                      <a:pt x="1" y="5"/>
                      <a:pt x="2" y="5"/>
                      <a:pt x="3" y="6"/>
                    </a:cubicBezTo>
                    <a:cubicBezTo>
                      <a:pt x="16" y="2"/>
                      <a:pt x="16" y="2"/>
                      <a:pt x="16" y="2"/>
                    </a:cubicBezTo>
                    <a:cubicBezTo>
                      <a:pt x="16" y="2"/>
                      <a:pt x="16" y="2"/>
                      <a:pt x="16" y="1"/>
                    </a:cubicBezTo>
                    <a:cubicBezTo>
                      <a:pt x="15" y="1"/>
                      <a:pt x="14" y="1"/>
                      <a:pt x="1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49" name="Freeform 323"/>
              <p:cNvSpPr/>
              <p:nvPr/>
            </p:nvSpPr>
            <p:spPr bwMode="auto">
              <a:xfrm>
                <a:off x="707" y="2733"/>
                <a:ext cx="40" cy="12"/>
              </a:xfrm>
              <a:custGeom>
                <a:avLst/>
                <a:gdLst>
                  <a:gd name="T0" fmla="*/ 14 w 17"/>
                  <a:gd name="T1" fmla="*/ 0 h 5"/>
                  <a:gd name="T2" fmla="*/ 0 w 17"/>
                  <a:gd name="T3" fmla="*/ 4 h 5"/>
                  <a:gd name="T4" fmla="*/ 5 w 17"/>
                  <a:gd name="T5" fmla="*/ 5 h 5"/>
                  <a:gd name="T6" fmla="*/ 17 w 17"/>
                  <a:gd name="T7" fmla="*/ 2 h 5"/>
                  <a:gd name="T8" fmla="*/ 17 w 17"/>
                  <a:gd name="T9" fmla="*/ 1 h 5"/>
                  <a:gd name="T10" fmla="*/ 14 w 17"/>
                  <a:gd name="T11" fmla="*/ 0 h 5"/>
                </a:gdLst>
                <a:ahLst/>
                <a:cxnLst>
                  <a:cxn ang="0">
                    <a:pos x="T0" y="T1"/>
                  </a:cxn>
                  <a:cxn ang="0">
                    <a:pos x="T2" y="T3"/>
                  </a:cxn>
                  <a:cxn ang="0">
                    <a:pos x="T4" y="T5"/>
                  </a:cxn>
                  <a:cxn ang="0">
                    <a:pos x="T6" y="T7"/>
                  </a:cxn>
                  <a:cxn ang="0">
                    <a:pos x="T8" y="T9"/>
                  </a:cxn>
                  <a:cxn ang="0">
                    <a:pos x="T10" y="T11"/>
                  </a:cxn>
                </a:cxnLst>
                <a:rect l="0" t="0" r="r" b="b"/>
                <a:pathLst>
                  <a:path w="17" h="5">
                    <a:moveTo>
                      <a:pt x="14" y="0"/>
                    </a:moveTo>
                    <a:cubicBezTo>
                      <a:pt x="0" y="4"/>
                      <a:pt x="0" y="4"/>
                      <a:pt x="0" y="4"/>
                    </a:cubicBezTo>
                    <a:cubicBezTo>
                      <a:pt x="2" y="4"/>
                      <a:pt x="4" y="5"/>
                      <a:pt x="5" y="5"/>
                    </a:cubicBezTo>
                    <a:cubicBezTo>
                      <a:pt x="17" y="2"/>
                      <a:pt x="17" y="2"/>
                      <a:pt x="17" y="2"/>
                    </a:cubicBezTo>
                    <a:cubicBezTo>
                      <a:pt x="17" y="1"/>
                      <a:pt x="17" y="1"/>
                      <a:pt x="17" y="1"/>
                    </a:cubicBezTo>
                    <a:cubicBezTo>
                      <a:pt x="16" y="0"/>
                      <a:pt x="15" y="0"/>
                      <a:pt x="1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50" name="Freeform 324"/>
              <p:cNvSpPr/>
              <p:nvPr/>
            </p:nvSpPr>
            <p:spPr bwMode="auto">
              <a:xfrm>
                <a:off x="688" y="2645"/>
                <a:ext cx="365" cy="102"/>
              </a:xfrm>
              <a:custGeom>
                <a:avLst/>
                <a:gdLst>
                  <a:gd name="T0" fmla="*/ 154 w 154"/>
                  <a:gd name="T1" fmla="*/ 22 h 43"/>
                  <a:gd name="T2" fmla="*/ 154 w 154"/>
                  <a:gd name="T3" fmla="*/ 23 h 43"/>
                  <a:gd name="T4" fmla="*/ 77 w 154"/>
                  <a:gd name="T5" fmla="*/ 43 h 43"/>
                  <a:gd name="T6" fmla="*/ 1 w 154"/>
                  <a:gd name="T7" fmla="*/ 23 h 43"/>
                  <a:gd name="T8" fmla="*/ 0 w 154"/>
                  <a:gd name="T9" fmla="*/ 22 h 43"/>
                  <a:gd name="T10" fmla="*/ 77 w 154"/>
                  <a:gd name="T11" fmla="*/ 0 h 43"/>
                  <a:gd name="T12" fmla="*/ 154 w 154"/>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154" h="43">
                    <a:moveTo>
                      <a:pt x="154" y="22"/>
                    </a:moveTo>
                    <a:cubicBezTo>
                      <a:pt x="154" y="23"/>
                      <a:pt x="154" y="23"/>
                      <a:pt x="154" y="23"/>
                    </a:cubicBezTo>
                    <a:cubicBezTo>
                      <a:pt x="152" y="34"/>
                      <a:pt x="119" y="43"/>
                      <a:pt x="77" y="43"/>
                    </a:cubicBezTo>
                    <a:cubicBezTo>
                      <a:pt x="36" y="43"/>
                      <a:pt x="2" y="34"/>
                      <a:pt x="1" y="23"/>
                    </a:cubicBezTo>
                    <a:cubicBezTo>
                      <a:pt x="0" y="22"/>
                      <a:pt x="0" y="22"/>
                      <a:pt x="0" y="22"/>
                    </a:cubicBezTo>
                    <a:cubicBezTo>
                      <a:pt x="0" y="10"/>
                      <a:pt x="35" y="0"/>
                      <a:pt x="77" y="0"/>
                    </a:cubicBezTo>
                    <a:cubicBezTo>
                      <a:pt x="120" y="0"/>
                      <a:pt x="154" y="10"/>
                      <a:pt x="154" y="2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51" name="Freeform 325"/>
              <p:cNvSpPr/>
              <p:nvPr/>
            </p:nvSpPr>
            <p:spPr bwMode="auto">
              <a:xfrm>
                <a:off x="691" y="2650"/>
                <a:ext cx="362" cy="97"/>
              </a:xfrm>
              <a:custGeom>
                <a:avLst/>
                <a:gdLst>
                  <a:gd name="T0" fmla="*/ 153 w 153"/>
                  <a:gd name="T1" fmla="*/ 21 h 41"/>
                  <a:gd name="T2" fmla="*/ 76 w 153"/>
                  <a:gd name="T3" fmla="*/ 41 h 41"/>
                  <a:gd name="T4" fmla="*/ 74 w 153"/>
                  <a:gd name="T5" fmla="*/ 41 h 41"/>
                  <a:gd name="T6" fmla="*/ 48 w 153"/>
                  <a:gd name="T7" fmla="*/ 40 h 41"/>
                  <a:gd name="T8" fmla="*/ 26 w 153"/>
                  <a:gd name="T9" fmla="*/ 36 h 41"/>
                  <a:gd name="T10" fmla="*/ 21 w 153"/>
                  <a:gd name="T11" fmla="*/ 35 h 41"/>
                  <a:gd name="T12" fmla="*/ 5 w 153"/>
                  <a:gd name="T13" fmla="*/ 27 h 41"/>
                  <a:gd name="T14" fmla="*/ 2 w 153"/>
                  <a:gd name="T15" fmla="*/ 26 h 41"/>
                  <a:gd name="T16" fmla="*/ 0 w 153"/>
                  <a:gd name="T17" fmla="*/ 21 h 41"/>
                  <a:gd name="T18" fmla="*/ 76 w 153"/>
                  <a:gd name="T19" fmla="*/ 0 h 41"/>
                  <a:gd name="T20" fmla="*/ 92 w 153"/>
                  <a:gd name="T21" fmla="*/ 0 h 41"/>
                  <a:gd name="T22" fmla="*/ 99 w 153"/>
                  <a:gd name="T23" fmla="*/ 1 h 41"/>
                  <a:gd name="T24" fmla="*/ 126 w 153"/>
                  <a:gd name="T25" fmla="*/ 5 h 41"/>
                  <a:gd name="T26" fmla="*/ 131 w 153"/>
                  <a:gd name="T27" fmla="*/ 6 h 41"/>
                  <a:gd name="T28" fmla="*/ 145 w 153"/>
                  <a:gd name="T29" fmla="*/ 12 h 41"/>
                  <a:gd name="T30" fmla="*/ 153 w 153"/>
                  <a:gd name="T31" fmla="*/ 19 h 41"/>
                  <a:gd name="T32" fmla="*/ 153 w 153"/>
                  <a:gd name="T3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41">
                    <a:moveTo>
                      <a:pt x="153" y="21"/>
                    </a:moveTo>
                    <a:cubicBezTo>
                      <a:pt x="151" y="32"/>
                      <a:pt x="118" y="41"/>
                      <a:pt x="76" y="41"/>
                    </a:cubicBezTo>
                    <a:cubicBezTo>
                      <a:pt x="75" y="41"/>
                      <a:pt x="75" y="41"/>
                      <a:pt x="74" y="41"/>
                    </a:cubicBezTo>
                    <a:cubicBezTo>
                      <a:pt x="64" y="41"/>
                      <a:pt x="56" y="41"/>
                      <a:pt x="48" y="40"/>
                    </a:cubicBezTo>
                    <a:cubicBezTo>
                      <a:pt x="39" y="39"/>
                      <a:pt x="32" y="38"/>
                      <a:pt x="26" y="36"/>
                    </a:cubicBezTo>
                    <a:cubicBezTo>
                      <a:pt x="24" y="36"/>
                      <a:pt x="22" y="35"/>
                      <a:pt x="21" y="35"/>
                    </a:cubicBezTo>
                    <a:cubicBezTo>
                      <a:pt x="14" y="33"/>
                      <a:pt x="8" y="30"/>
                      <a:pt x="5" y="27"/>
                    </a:cubicBezTo>
                    <a:cubicBezTo>
                      <a:pt x="4" y="27"/>
                      <a:pt x="3" y="26"/>
                      <a:pt x="2" y="26"/>
                    </a:cubicBezTo>
                    <a:cubicBezTo>
                      <a:pt x="1" y="24"/>
                      <a:pt x="0" y="22"/>
                      <a:pt x="0" y="21"/>
                    </a:cubicBezTo>
                    <a:cubicBezTo>
                      <a:pt x="1" y="9"/>
                      <a:pt x="35" y="0"/>
                      <a:pt x="76" y="0"/>
                    </a:cubicBezTo>
                    <a:cubicBezTo>
                      <a:pt x="82" y="0"/>
                      <a:pt x="87" y="0"/>
                      <a:pt x="92" y="0"/>
                    </a:cubicBezTo>
                    <a:cubicBezTo>
                      <a:pt x="94" y="0"/>
                      <a:pt x="97" y="0"/>
                      <a:pt x="99" y="1"/>
                    </a:cubicBezTo>
                    <a:cubicBezTo>
                      <a:pt x="109" y="2"/>
                      <a:pt x="118" y="3"/>
                      <a:pt x="126" y="5"/>
                    </a:cubicBezTo>
                    <a:cubicBezTo>
                      <a:pt x="127" y="5"/>
                      <a:pt x="129" y="6"/>
                      <a:pt x="131" y="6"/>
                    </a:cubicBezTo>
                    <a:cubicBezTo>
                      <a:pt x="137" y="8"/>
                      <a:pt x="142" y="10"/>
                      <a:pt x="145" y="12"/>
                    </a:cubicBezTo>
                    <a:cubicBezTo>
                      <a:pt x="149" y="14"/>
                      <a:pt x="152" y="16"/>
                      <a:pt x="153" y="19"/>
                    </a:cubicBezTo>
                    <a:cubicBezTo>
                      <a:pt x="153" y="19"/>
                      <a:pt x="153" y="20"/>
                      <a:pt x="153"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52" name="Freeform 326"/>
              <p:cNvSpPr/>
              <p:nvPr/>
            </p:nvSpPr>
            <p:spPr bwMode="auto">
              <a:xfrm>
                <a:off x="653" y="2622"/>
                <a:ext cx="454" cy="123"/>
              </a:xfrm>
              <a:custGeom>
                <a:avLst/>
                <a:gdLst>
                  <a:gd name="T0" fmla="*/ 192 w 192"/>
                  <a:gd name="T1" fmla="*/ 22 h 52"/>
                  <a:gd name="T2" fmla="*/ 185 w 192"/>
                  <a:gd name="T3" fmla="*/ 34 h 52"/>
                  <a:gd name="T4" fmla="*/ 172 w 192"/>
                  <a:gd name="T5" fmla="*/ 40 h 52"/>
                  <a:gd name="T6" fmla="*/ 159 w 192"/>
                  <a:gd name="T7" fmla="*/ 44 h 52"/>
                  <a:gd name="T8" fmla="*/ 146 w 192"/>
                  <a:gd name="T9" fmla="*/ 47 h 52"/>
                  <a:gd name="T10" fmla="*/ 134 w 192"/>
                  <a:gd name="T11" fmla="*/ 49 h 52"/>
                  <a:gd name="T12" fmla="*/ 121 w 192"/>
                  <a:gd name="T13" fmla="*/ 51 h 52"/>
                  <a:gd name="T14" fmla="*/ 108 w 192"/>
                  <a:gd name="T15" fmla="*/ 51 h 52"/>
                  <a:gd name="T16" fmla="*/ 96 w 192"/>
                  <a:gd name="T17" fmla="*/ 52 h 52"/>
                  <a:gd name="T18" fmla="*/ 85 w 192"/>
                  <a:gd name="T19" fmla="*/ 51 h 52"/>
                  <a:gd name="T20" fmla="*/ 75 w 192"/>
                  <a:gd name="T21" fmla="*/ 51 h 52"/>
                  <a:gd name="T22" fmla="*/ 70 w 192"/>
                  <a:gd name="T23" fmla="*/ 50 h 52"/>
                  <a:gd name="T24" fmla="*/ 57 w 192"/>
                  <a:gd name="T25" fmla="*/ 49 h 52"/>
                  <a:gd name="T26" fmla="*/ 47 w 192"/>
                  <a:gd name="T27" fmla="*/ 47 h 52"/>
                  <a:gd name="T28" fmla="*/ 34 w 192"/>
                  <a:gd name="T29" fmla="*/ 45 h 52"/>
                  <a:gd name="T30" fmla="*/ 32 w 192"/>
                  <a:gd name="T31" fmla="*/ 44 h 52"/>
                  <a:gd name="T32" fmla="*/ 21 w 192"/>
                  <a:gd name="T33" fmla="*/ 41 h 52"/>
                  <a:gd name="T34" fmla="*/ 10 w 192"/>
                  <a:gd name="T35" fmla="*/ 35 h 52"/>
                  <a:gd name="T36" fmla="*/ 7 w 192"/>
                  <a:gd name="T37" fmla="*/ 33 h 52"/>
                  <a:gd name="T38" fmla="*/ 0 w 192"/>
                  <a:gd name="T39" fmla="*/ 22 h 52"/>
                  <a:gd name="T40" fmla="*/ 0 w 192"/>
                  <a:gd name="T41" fmla="*/ 1 h 52"/>
                  <a:gd name="T42" fmla="*/ 9 w 192"/>
                  <a:gd name="T43" fmla="*/ 1 h 52"/>
                  <a:gd name="T44" fmla="*/ 21 w 192"/>
                  <a:gd name="T45" fmla="*/ 1 h 52"/>
                  <a:gd name="T46" fmla="*/ 32 w 192"/>
                  <a:gd name="T47" fmla="*/ 1 h 52"/>
                  <a:gd name="T48" fmla="*/ 44 w 192"/>
                  <a:gd name="T49" fmla="*/ 0 h 52"/>
                  <a:gd name="T50" fmla="*/ 57 w 192"/>
                  <a:gd name="T51" fmla="*/ 0 h 52"/>
                  <a:gd name="T52" fmla="*/ 70 w 192"/>
                  <a:gd name="T53" fmla="*/ 0 h 52"/>
                  <a:gd name="T54" fmla="*/ 83 w 192"/>
                  <a:gd name="T55" fmla="*/ 0 h 52"/>
                  <a:gd name="T56" fmla="*/ 95 w 192"/>
                  <a:gd name="T57" fmla="*/ 0 h 52"/>
                  <a:gd name="T58" fmla="*/ 108 w 192"/>
                  <a:gd name="T59" fmla="*/ 0 h 52"/>
                  <a:gd name="T60" fmla="*/ 121 w 192"/>
                  <a:gd name="T61" fmla="*/ 0 h 52"/>
                  <a:gd name="T62" fmla="*/ 134 w 192"/>
                  <a:gd name="T63" fmla="*/ 0 h 52"/>
                  <a:gd name="T64" fmla="*/ 146 w 192"/>
                  <a:gd name="T65" fmla="*/ 0 h 52"/>
                  <a:gd name="T66" fmla="*/ 159 w 192"/>
                  <a:gd name="T67" fmla="*/ 0 h 52"/>
                  <a:gd name="T68" fmla="*/ 163 w 192"/>
                  <a:gd name="T69" fmla="*/ 0 h 52"/>
                  <a:gd name="T70" fmla="*/ 175 w 192"/>
                  <a:gd name="T71" fmla="*/ 0 h 52"/>
                  <a:gd name="T72" fmla="*/ 187 w 192"/>
                  <a:gd name="T73" fmla="*/ 0 h 52"/>
                  <a:gd name="T74" fmla="*/ 192 w 192"/>
                  <a:gd name="T7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52">
                    <a:moveTo>
                      <a:pt x="192" y="22"/>
                    </a:moveTo>
                    <a:cubicBezTo>
                      <a:pt x="192" y="22"/>
                      <a:pt x="192" y="22"/>
                      <a:pt x="192" y="22"/>
                    </a:cubicBezTo>
                    <a:cubicBezTo>
                      <a:pt x="192" y="25"/>
                      <a:pt x="191" y="28"/>
                      <a:pt x="187" y="31"/>
                    </a:cubicBezTo>
                    <a:cubicBezTo>
                      <a:pt x="187" y="32"/>
                      <a:pt x="186" y="33"/>
                      <a:pt x="185" y="34"/>
                    </a:cubicBezTo>
                    <a:cubicBezTo>
                      <a:pt x="182" y="36"/>
                      <a:pt x="179" y="37"/>
                      <a:pt x="175" y="39"/>
                    </a:cubicBezTo>
                    <a:cubicBezTo>
                      <a:pt x="174" y="39"/>
                      <a:pt x="173" y="40"/>
                      <a:pt x="172" y="40"/>
                    </a:cubicBezTo>
                    <a:cubicBezTo>
                      <a:pt x="169" y="41"/>
                      <a:pt x="166" y="43"/>
                      <a:pt x="162" y="44"/>
                    </a:cubicBezTo>
                    <a:cubicBezTo>
                      <a:pt x="161" y="44"/>
                      <a:pt x="160" y="44"/>
                      <a:pt x="159" y="44"/>
                    </a:cubicBezTo>
                    <a:cubicBezTo>
                      <a:pt x="156" y="45"/>
                      <a:pt x="153" y="46"/>
                      <a:pt x="149" y="47"/>
                    </a:cubicBezTo>
                    <a:cubicBezTo>
                      <a:pt x="148" y="47"/>
                      <a:pt x="147" y="47"/>
                      <a:pt x="146" y="47"/>
                    </a:cubicBezTo>
                    <a:cubicBezTo>
                      <a:pt x="143" y="48"/>
                      <a:pt x="140" y="48"/>
                      <a:pt x="136" y="49"/>
                    </a:cubicBezTo>
                    <a:cubicBezTo>
                      <a:pt x="135" y="49"/>
                      <a:pt x="135" y="49"/>
                      <a:pt x="134" y="49"/>
                    </a:cubicBezTo>
                    <a:cubicBezTo>
                      <a:pt x="130" y="50"/>
                      <a:pt x="127" y="50"/>
                      <a:pt x="124" y="50"/>
                    </a:cubicBezTo>
                    <a:cubicBezTo>
                      <a:pt x="123" y="50"/>
                      <a:pt x="122" y="51"/>
                      <a:pt x="121" y="51"/>
                    </a:cubicBezTo>
                    <a:cubicBezTo>
                      <a:pt x="118" y="51"/>
                      <a:pt x="114" y="51"/>
                      <a:pt x="111" y="51"/>
                    </a:cubicBezTo>
                    <a:cubicBezTo>
                      <a:pt x="110" y="51"/>
                      <a:pt x="109" y="51"/>
                      <a:pt x="108" y="51"/>
                    </a:cubicBezTo>
                    <a:cubicBezTo>
                      <a:pt x="105" y="51"/>
                      <a:pt x="101" y="52"/>
                      <a:pt x="98" y="52"/>
                    </a:cubicBezTo>
                    <a:cubicBezTo>
                      <a:pt x="97" y="52"/>
                      <a:pt x="97" y="52"/>
                      <a:pt x="96" y="52"/>
                    </a:cubicBezTo>
                    <a:cubicBezTo>
                      <a:pt x="95" y="52"/>
                      <a:pt x="95" y="52"/>
                      <a:pt x="95" y="52"/>
                    </a:cubicBezTo>
                    <a:cubicBezTo>
                      <a:pt x="92" y="52"/>
                      <a:pt x="89" y="51"/>
                      <a:pt x="85" y="51"/>
                    </a:cubicBezTo>
                    <a:cubicBezTo>
                      <a:pt x="84" y="51"/>
                      <a:pt x="83" y="51"/>
                      <a:pt x="83" y="51"/>
                    </a:cubicBezTo>
                    <a:cubicBezTo>
                      <a:pt x="80" y="51"/>
                      <a:pt x="78" y="51"/>
                      <a:pt x="75" y="51"/>
                    </a:cubicBezTo>
                    <a:cubicBezTo>
                      <a:pt x="74" y="51"/>
                      <a:pt x="73" y="51"/>
                      <a:pt x="73" y="51"/>
                    </a:cubicBezTo>
                    <a:cubicBezTo>
                      <a:pt x="72" y="51"/>
                      <a:pt x="71" y="51"/>
                      <a:pt x="70" y="50"/>
                    </a:cubicBezTo>
                    <a:cubicBezTo>
                      <a:pt x="66" y="50"/>
                      <a:pt x="63" y="50"/>
                      <a:pt x="60" y="49"/>
                    </a:cubicBezTo>
                    <a:cubicBezTo>
                      <a:pt x="59" y="49"/>
                      <a:pt x="58" y="49"/>
                      <a:pt x="57" y="49"/>
                    </a:cubicBezTo>
                    <a:cubicBezTo>
                      <a:pt x="55" y="49"/>
                      <a:pt x="53" y="48"/>
                      <a:pt x="51" y="48"/>
                    </a:cubicBezTo>
                    <a:cubicBezTo>
                      <a:pt x="50" y="48"/>
                      <a:pt x="48" y="48"/>
                      <a:pt x="47" y="47"/>
                    </a:cubicBezTo>
                    <a:cubicBezTo>
                      <a:pt x="46" y="47"/>
                      <a:pt x="45" y="47"/>
                      <a:pt x="44" y="47"/>
                    </a:cubicBezTo>
                    <a:cubicBezTo>
                      <a:pt x="41" y="46"/>
                      <a:pt x="37" y="45"/>
                      <a:pt x="34" y="45"/>
                    </a:cubicBezTo>
                    <a:cubicBezTo>
                      <a:pt x="34" y="44"/>
                      <a:pt x="33" y="44"/>
                      <a:pt x="32" y="44"/>
                    </a:cubicBezTo>
                    <a:cubicBezTo>
                      <a:pt x="32" y="44"/>
                      <a:pt x="32" y="44"/>
                      <a:pt x="32" y="44"/>
                    </a:cubicBezTo>
                    <a:cubicBezTo>
                      <a:pt x="30" y="43"/>
                      <a:pt x="29" y="43"/>
                      <a:pt x="27" y="43"/>
                    </a:cubicBezTo>
                    <a:cubicBezTo>
                      <a:pt x="25" y="42"/>
                      <a:pt x="23" y="41"/>
                      <a:pt x="21" y="41"/>
                    </a:cubicBezTo>
                    <a:cubicBezTo>
                      <a:pt x="21" y="40"/>
                      <a:pt x="20" y="40"/>
                      <a:pt x="19" y="39"/>
                    </a:cubicBezTo>
                    <a:cubicBezTo>
                      <a:pt x="15" y="38"/>
                      <a:pt x="12" y="37"/>
                      <a:pt x="10" y="35"/>
                    </a:cubicBezTo>
                    <a:cubicBezTo>
                      <a:pt x="9" y="35"/>
                      <a:pt x="9" y="34"/>
                      <a:pt x="9" y="34"/>
                    </a:cubicBezTo>
                    <a:cubicBezTo>
                      <a:pt x="8" y="34"/>
                      <a:pt x="8" y="34"/>
                      <a:pt x="7" y="33"/>
                    </a:cubicBezTo>
                    <a:cubicBezTo>
                      <a:pt x="7" y="33"/>
                      <a:pt x="6" y="33"/>
                      <a:pt x="6" y="32"/>
                    </a:cubicBezTo>
                    <a:cubicBezTo>
                      <a:pt x="2" y="29"/>
                      <a:pt x="0" y="25"/>
                      <a:pt x="0" y="22"/>
                    </a:cubicBezTo>
                    <a:cubicBezTo>
                      <a:pt x="0" y="21"/>
                      <a:pt x="0" y="21"/>
                      <a:pt x="0" y="21"/>
                    </a:cubicBezTo>
                    <a:cubicBezTo>
                      <a:pt x="0" y="1"/>
                      <a:pt x="0" y="1"/>
                      <a:pt x="0" y="1"/>
                    </a:cubicBezTo>
                    <a:cubicBezTo>
                      <a:pt x="6" y="1"/>
                      <a:pt x="6" y="1"/>
                      <a:pt x="6" y="1"/>
                    </a:cubicBezTo>
                    <a:cubicBezTo>
                      <a:pt x="9" y="1"/>
                      <a:pt x="9" y="1"/>
                      <a:pt x="9" y="1"/>
                    </a:cubicBezTo>
                    <a:cubicBezTo>
                      <a:pt x="19" y="1"/>
                      <a:pt x="19" y="1"/>
                      <a:pt x="19" y="1"/>
                    </a:cubicBezTo>
                    <a:cubicBezTo>
                      <a:pt x="21" y="1"/>
                      <a:pt x="21" y="1"/>
                      <a:pt x="21" y="1"/>
                    </a:cubicBezTo>
                    <a:cubicBezTo>
                      <a:pt x="29" y="1"/>
                      <a:pt x="29" y="1"/>
                      <a:pt x="29" y="1"/>
                    </a:cubicBezTo>
                    <a:cubicBezTo>
                      <a:pt x="32" y="1"/>
                      <a:pt x="32" y="1"/>
                      <a:pt x="32" y="1"/>
                    </a:cubicBezTo>
                    <a:cubicBezTo>
                      <a:pt x="34" y="0"/>
                      <a:pt x="34" y="0"/>
                      <a:pt x="34" y="0"/>
                    </a:cubicBezTo>
                    <a:cubicBezTo>
                      <a:pt x="44" y="0"/>
                      <a:pt x="44" y="0"/>
                      <a:pt x="44" y="0"/>
                    </a:cubicBezTo>
                    <a:cubicBezTo>
                      <a:pt x="47" y="0"/>
                      <a:pt x="47" y="0"/>
                      <a:pt x="47" y="0"/>
                    </a:cubicBezTo>
                    <a:cubicBezTo>
                      <a:pt x="57" y="0"/>
                      <a:pt x="57" y="0"/>
                      <a:pt x="57" y="0"/>
                    </a:cubicBezTo>
                    <a:cubicBezTo>
                      <a:pt x="60" y="0"/>
                      <a:pt x="60" y="0"/>
                      <a:pt x="60" y="0"/>
                    </a:cubicBezTo>
                    <a:cubicBezTo>
                      <a:pt x="70" y="0"/>
                      <a:pt x="70" y="0"/>
                      <a:pt x="70" y="0"/>
                    </a:cubicBezTo>
                    <a:cubicBezTo>
                      <a:pt x="73" y="0"/>
                      <a:pt x="73" y="0"/>
                      <a:pt x="73" y="0"/>
                    </a:cubicBezTo>
                    <a:cubicBezTo>
                      <a:pt x="83" y="0"/>
                      <a:pt x="83" y="0"/>
                      <a:pt x="83" y="0"/>
                    </a:cubicBezTo>
                    <a:cubicBezTo>
                      <a:pt x="85" y="0"/>
                      <a:pt x="85" y="0"/>
                      <a:pt x="85" y="0"/>
                    </a:cubicBezTo>
                    <a:cubicBezTo>
                      <a:pt x="95" y="0"/>
                      <a:pt x="95" y="0"/>
                      <a:pt x="95" y="0"/>
                    </a:cubicBezTo>
                    <a:cubicBezTo>
                      <a:pt x="98" y="0"/>
                      <a:pt x="98" y="0"/>
                      <a:pt x="98" y="0"/>
                    </a:cubicBezTo>
                    <a:cubicBezTo>
                      <a:pt x="108" y="0"/>
                      <a:pt x="108" y="0"/>
                      <a:pt x="108" y="0"/>
                    </a:cubicBezTo>
                    <a:cubicBezTo>
                      <a:pt x="111" y="0"/>
                      <a:pt x="111" y="0"/>
                      <a:pt x="111" y="0"/>
                    </a:cubicBezTo>
                    <a:cubicBezTo>
                      <a:pt x="121" y="0"/>
                      <a:pt x="121" y="0"/>
                      <a:pt x="121" y="0"/>
                    </a:cubicBezTo>
                    <a:cubicBezTo>
                      <a:pt x="124" y="0"/>
                      <a:pt x="124" y="0"/>
                      <a:pt x="124" y="0"/>
                    </a:cubicBezTo>
                    <a:cubicBezTo>
                      <a:pt x="134" y="0"/>
                      <a:pt x="134" y="0"/>
                      <a:pt x="134" y="0"/>
                    </a:cubicBezTo>
                    <a:cubicBezTo>
                      <a:pt x="136" y="0"/>
                      <a:pt x="136" y="0"/>
                      <a:pt x="136" y="0"/>
                    </a:cubicBezTo>
                    <a:cubicBezTo>
                      <a:pt x="146" y="0"/>
                      <a:pt x="146" y="0"/>
                      <a:pt x="146" y="0"/>
                    </a:cubicBezTo>
                    <a:cubicBezTo>
                      <a:pt x="149" y="0"/>
                      <a:pt x="149" y="0"/>
                      <a:pt x="149" y="0"/>
                    </a:cubicBezTo>
                    <a:cubicBezTo>
                      <a:pt x="159" y="0"/>
                      <a:pt x="159" y="0"/>
                      <a:pt x="159" y="0"/>
                    </a:cubicBezTo>
                    <a:cubicBezTo>
                      <a:pt x="162" y="0"/>
                      <a:pt x="162" y="0"/>
                      <a:pt x="162" y="0"/>
                    </a:cubicBezTo>
                    <a:cubicBezTo>
                      <a:pt x="163" y="0"/>
                      <a:pt x="163" y="0"/>
                      <a:pt x="163" y="0"/>
                    </a:cubicBezTo>
                    <a:cubicBezTo>
                      <a:pt x="172" y="0"/>
                      <a:pt x="172" y="0"/>
                      <a:pt x="172" y="0"/>
                    </a:cubicBezTo>
                    <a:cubicBezTo>
                      <a:pt x="175" y="0"/>
                      <a:pt x="175" y="0"/>
                      <a:pt x="175" y="0"/>
                    </a:cubicBezTo>
                    <a:cubicBezTo>
                      <a:pt x="185" y="0"/>
                      <a:pt x="185" y="0"/>
                      <a:pt x="185" y="0"/>
                    </a:cubicBezTo>
                    <a:cubicBezTo>
                      <a:pt x="187" y="0"/>
                      <a:pt x="187" y="0"/>
                      <a:pt x="187" y="0"/>
                    </a:cubicBezTo>
                    <a:cubicBezTo>
                      <a:pt x="192" y="0"/>
                      <a:pt x="192" y="0"/>
                      <a:pt x="192" y="0"/>
                    </a:cubicBezTo>
                    <a:cubicBezTo>
                      <a:pt x="192" y="22"/>
                      <a:pt x="192" y="22"/>
                      <a:pt x="192" y="22"/>
                    </a:cubicBezTo>
                    <a:cubicBezTo>
                      <a:pt x="192" y="22"/>
                      <a:pt x="192" y="22"/>
                      <a:pt x="192" y="22"/>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53" name="Freeform 327"/>
              <p:cNvSpPr/>
              <p:nvPr/>
            </p:nvSpPr>
            <p:spPr bwMode="auto">
              <a:xfrm>
                <a:off x="667" y="2624"/>
                <a:ext cx="7" cy="78"/>
              </a:xfrm>
              <a:custGeom>
                <a:avLst/>
                <a:gdLst>
                  <a:gd name="T0" fmla="*/ 3 w 3"/>
                  <a:gd name="T1" fmla="*/ 0 h 33"/>
                  <a:gd name="T2" fmla="*/ 3 w 3"/>
                  <a:gd name="T3" fmla="*/ 33 h 33"/>
                  <a:gd name="T4" fmla="*/ 1 w 3"/>
                  <a:gd name="T5" fmla="*/ 32 h 33"/>
                  <a:gd name="T6" fmla="*/ 0 w 3"/>
                  <a:gd name="T7" fmla="*/ 31 h 33"/>
                  <a:gd name="T8" fmla="*/ 0 w 3"/>
                  <a:gd name="T9" fmla="*/ 0 h 33"/>
                  <a:gd name="T10" fmla="*/ 3 w 3"/>
                  <a:gd name="T11" fmla="*/ 0 h 33"/>
                </a:gdLst>
                <a:ahLst/>
                <a:cxnLst>
                  <a:cxn ang="0">
                    <a:pos x="T0" y="T1"/>
                  </a:cxn>
                  <a:cxn ang="0">
                    <a:pos x="T2" y="T3"/>
                  </a:cxn>
                  <a:cxn ang="0">
                    <a:pos x="T4" y="T5"/>
                  </a:cxn>
                  <a:cxn ang="0">
                    <a:pos x="T6" y="T7"/>
                  </a:cxn>
                  <a:cxn ang="0">
                    <a:pos x="T8" y="T9"/>
                  </a:cxn>
                  <a:cxn ang="0">
                    <a:pos x="T10" y="T11"/>
                  </a:cxn>
                </a:cxnLst>
                <a:rect l="0" t="0" r="r" b="b"/>
                <a:pathLst>
                  <a:path w="3" h="33">
                    <a:moveTo>
                      <a:pt x="3" y="0"/>
                    </a:moveTo>
                    <a:cubicBezTo>
                      <a:pt x="3" y="33"/>
                      <a:pt x="3" y="33"/>
                      <a:pt x="3" y="33"/>
                    </a:cubicBezTo>
                    <a:cubicBezTo>
                      <a:pt x="2" y="33"/>
                      <a:pt x="2" y="33"/>
                      <a:pt x="1" y="32"/>
                    </a:cubicBezTo>
                    <a:cubicBezTo>
                      <a:pt x="1" y="32"/>
                      <a:pt x="0" y="32"/>
                      <a:pt x="0" y="31"/>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54" name="Freeform 328"/>
              <p:cNvSpPr/>
              <p:nvPr/>
            </p:nvSpPr>
            <p:spPr bwMode="auto">
              <a:xfrm>
                <a:off x="698" y="2624"/>
                <a:ext cx="4" cy="95"/>
              </a:xfrm>
              <a:custGeom>
                <a:avLst/>
                <a:gdLst>
                  <a:gd name="T0" fmla="*/ 2 w 2"/>
                  <a:gd name="T1" fmla="*/ 0 h 40"/>
                  <a:gd name="T2" fmla="*/ 2 w 2"/>
                  <a:gd name="T3" fmla="*/ 40 h 40"/>
                  <a:gd name="T4" fmla="*/ 0 w 2"/>
                  <a:gd name="T5" fmla="*/ 38 h 40"/>
                  <a:gd name="T6" fmla="*/ 0 w 2"/>
                  <a:gd name="T7" fmla="*/ 0 h 40"/>
                  <a:gd name="T8" fmla="*/ 2 w 2"/>
                  <a:gd name="T9" fmla="*/ 0 h 40"/>
                </a:gdLst>
                <a:ahLst/>
                <a:cxnLst>
                  <a:cxn ang="0">
                    <a:pos x="T0" y="T1"/>
                  </a:cxn>
                  <a:cxn ang="0">
                    <a:pos x="T2" y="T3"/>
                  </a:cxn>
                  <a:cxn ang="0">
                    <a:pos x="T4" y="T5"/>
                  </a:cxn>
                  <a:cxn ang="0">
                    <a:pos x="T6" y="T7"/>
                  </a:cxn>
                  <a:cxn ang="0">
                    <a:pos x="T8" y="T9"/>
                  </a:cxn>
                </a:cxnLst>
                <a:rect l="0" t="0" r="r" b="b"/>
                <a:pathLst>
                  <a:path w="2" h="40">
                    <a:moveTo>
                      <a:pt x="2" y="0"/>
                    </a:moveTo>
                    <a:cubicBezTo>
                      <a:pt x="2" y="40"/>
                      <a:pt x="2" y="40"/>
                      <a:pt x="2" y="40"/>
                    </a:cubicBezTo>
                    <a:cubicBezTo>
                      <a:pt x="2" y="39"/>
                      <a:pt x="1" y="39"/>
                      <a:pt x="0" y="38"/>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55" name="Freeform 329"/>
              <p:cNvSpPr/>
              <p:nvPr/>
            </p:nvSpPr>
            <p:spPr bwMode="auto">
              <a:xfrm>
                <a:off x="728" y="2622"/>
                <a:ext cx="5" cy="106"/>
              </a:xfrm>
              <a:custGeom>
                <a:avLst/>
                <a:gdLst>
                  <a:gd name="T0" fmla="*/ 2 w 2"/>
                  <a:gd name="T1" fmla="*/ 0 h 45"/>
                  <a:gd name="T2" fmla="*/ 2 w 2"/>
                  <a:gd name="T3" fmla="*/ 45 h 45"/>
                  <a:gd name="T4" fmla="*/ 0 w 2"/>
                  <a:gd name="T5" fmla="*/ 44 h 45"/>
                  <a:gd name="T6" fmla="*/ 0 w 2"/>
                  <a:gd name="T7" fmla="*/ 44 h 45"/>
                  <a:gd name="T8" fmla="*/ 0 w 2"/>
                  <a:gd name="T9" fmla="*/ 1 h 45"/>
                  <a:gd name="T10" fmla="*/ 2 w 2"/>
                  <a:gd name="T11" fmla="*/ 0 h 45"/>
                </a:gdLst>
                <a:ahLst/>
                <a:cxnLst>
                  <a:cxn ang="0">
                    <a:pos x="T0" y="T1"/>
                  </a:cxn>
                  <a:cxn ang="0">
                    <a:pos x="T2" y="T3"/>
                  </a:cxn>
                  <a:cxn ang="0">
                    <a:pos x="T4" y="T5"/>
                  </a:cxn>
                  <a:cxn ang="0">
                    <a:pos x="T6" y="T7"/>
                  </a:cxn>
                  <a:cxn ang="0">
                    <a:pos x="T8" y="T9"/>
                  </a:cxn>
                  <a:cxn ang="0">
                    <a:pos x="T10" y="T11"/>
                  </a:cxn>
                </a:cxnLst>
                <a:rect l="0" t="0" r="r" b="b"/>
                <a:pathLst>
                  <a:path w="2" h="45">
                    <a:moveTo>
                      <a:pt x="2" y="0"/>
                    </a:moveTo>
                    <a:cubicBezTo>
                      <a:pt x="2" y="45"/>
                      <a:pt x="2" y="45"/>
                      <a:pt x="2" y="45"/>
                    </a:cubicBezTo>
                    <a:cubicBezTo>
                      <a:pt x="2" y="44"/>
                      <a:pt x="1" y="44"/>
                      <a:pt x="0" y="44"/>
                    </a:cubicBezTo>
                    <a:cubicBezTo>
                      <a:pt x="0" y="44"/>
                      <a:pt x="0" y="44"/>
                      <a:pt x="0" y="44"/>
                    </a:cubicBezTo>
                    <a:cubicBezTo>
                      <a:pt x="0" y="1"/>
                      <a:pt x="0" y="1"/>
                      <a:pt x="0" y="1"/>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56" name="Freeform 330"/>
              <p:cNvSpPr/>
              <p:nvPr/>
            </p:nvSpPr>
            <p:spPr bwMode="auto">
              <a:xfrm>
                <a:off x="1060" y="2622"/>
                <a:ext cx="7" cy="94"/>
              </a:xfrm>
              <a:custGeom>
                <a:avLst/>
                <a:gdLst>
                  <a:gd name="T0" fmla="*/ 3 w 3"/>
                  <a:gd name="T1" fmla="*/ 0 h 40"/>
                  <a:gd name="T2" fmla="*/ 3 w 3"/>
                  <a:gd name="T3" fmla="*/ 39 h 40"/>
                  <a:gd name="T4" fmla="*/ 0 w 3"/>
                  <a:gd name="T5" fmla="*/ 40 h 40"/>
                  <a:gd name="T6" fmla="*/ 0 w 3"/>
                  <a:gd name="T7" fmla="*/ 0 h 40"/>
                  <a:gd name="T8" fmla="*/ 3 w 3"/>
                  <a:gd name="T9" fmla="*/ 0 h 40"/>
                </a:gdLst>
                <a:ahLst/>
                <a:cxnLst>
                  <a:cxn ang="0">
                    <a:pos x="T0" y="T1"/>
                  </a:cxn>
                  <a:cxn ang="0">
                    <a:pos x="T2" y="T3"/>
                  </a:cxn>
                  <a:cxn ang="0">
                    <a:pos x="T4" y="T5"/>
                  </a:cxn>
                  <a:cxn ang="0">
                    <a:pos x="T6" y="T7"/>
                  </a:cxn>
                  <a:cxn ang="0">
                    <a:pos x="T8" y="T9"/>
                  </a:cxn>
                </a:cxnLst>
                <a:rect l="0" t="0" r="r" b="b"/>
                <a:pathLst>
                  <a:path w="3" h="40">
                    <a:moveTo>
                      <a:pt x="3" y="0"/>
                    </a:moveTo>
                    <a:cubicBezTo>
                      <a:pt x="3" y="39"/>
                      <a:pt x="3" y="39"/>
                      <a:pt x="3" y="39"/>
                    </a:cubicBezTo>
                    <a:cubicBezTo>
                      <a:pt x="2" y="39"/>
                      <a:pt x="1" y="40"/>
                      <a:pt x="0" y="4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57" name="Freeform 331"/>
              <p:cNvSpPr/>
              <p:nvPr/>
            </p:nvSpPr>
            <p:spPr bwMode="auto">
              <a:xfrm>
                <a:off x="1091" y="2622"/>
                <a:ext cx="4" cy="80"/>
              </a:xfrm>
              <a:custGeom>
                <a:avLst/>
                <a:gdLst>
                  <a:gd name="T0" fmla="*/ 2 w 2"/>
                  <a:gd name="T1" fmla="*/ 0 h 34"/>
                  <a:gd name="T2" fmla="*/ 2 w 2"/>
                  <a:gd name="T3" fmla="*/ 31 h 34"/>
                  <a:gd name="T4" fmla="*/ 0 w 2"/>
                  <a:gd name="T5" fmla="*/ 34 h 34"/>
                  <a:gd name="T6" fmla="*/ 0 w 2"/>
                  <a:gd name="T7" fmla="*/ 0 h 34"/>
                  <a:gd name="T8" fmla="*/ 2 w 2"/>
                  <a:gd name="T9" fmla="*/ 0 h 34"/>
                </a:gdLst>
                <a:ahLst/>
                <a:cxnLst>
                  <a:cxn ang="0">
                    <a:pos x="T0" y="T1"/>
                  </a:cxn>
                  <a:cxn ang="0">
                    <a:pos x="T2" y="T3"/>
                  </a:cxn>
                  <a:cxn ang="0">
                    <a:pos x="T4" y="T5"/>
                  </a:cxn>
                  <a:cxn ang="0">
                    <a:pos x="T6" y="T7"/>
                  </a:cxn>
                  <a:cxn ang="0">
                    <a:pos x="T8" y="T9"/>
                  </a:cxn>
                </a:cxnLst>
                <a:rect l="0" t="0" r="r" b="b"/>
                <a:pathLst>
                  <a:path w="2" h="34">
                    <a:moveTo>
                      <a:pt x="2" y="0"/>
                    </a:moveTo>
                    <a:cubicBezTo>
                      <a:pt x="2" y="31"/>
                      <a:pt x="2" y="31"/>
                      <a:pt x="2" y="31"/>
                    </a:cubicBezTo>
                    <a:cubicBezTo>
                      <a:pt x="2" y="32"/>
                      <a:pt x="1" y="33"/>
                      <a:pt x="0" y="34"/>
                    </a:cubicBezTo>
                    <a:cubicBezTo>
                      <a:pt x="0" y="0"/>
                      <a:pt x="0" y="0"/>
                      <a:pt x="0" y="0"/>
                    </a:cubicBezTo>
                    <a:lnTo>
                      <a:pt x="2"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58" name="Freeform 332"/>
              <p:cNvSpPr/>
              <p:nvPr/>
            </p:nvSpPr>
            <p:spPr bwMode="auto">
              <a:xfrm>
                <a:off x="653" y="2558"/>
                <a:ext cx="454" cy="130"/>
              </a:xfrm>
              <a:custGeom>
                <a:avLst/>
                <a:gdLst>
                  <a:gd name="T0" fmla="*/ 192 w 192"/>
                  <a:gd name="T1" fmla="*/ 28 h 55"/>
                  <a:gd name="T2" fmla="*/ 96 w 192"/>
                  <a:gd name="T3" fmla="*/ 55 h 55"/>
                  <a:gd name="T4" fmla="*/ 75 w 192"/>
                  <a:gd name="T5" fmla="*/ 54 h 55"/>
                  <a:gd name="T6" fmla="*/ 51 w 192"/>
                  <a:gd name="T7" fmla="*/ 52 h 55"/>
                  <a:gd name="T8" fmla="*/ 32 w 192"/>
                  <a:gd name="T9" fmla="*/ 48 h 55"/>
                  <a:gd name="T10" fmla="*/ 27 w 192"/>
                  <a:gd name="T11" fmla="*/ 47 h 55"/>
                  <a:gd name="T12" fmla="*/ 10 w 192"/>
                  <a:gd name="T13" fmla="*/ 40 h 55"/>
                  <a:gd name="T14" fmla="*/ 7 w 192"/>
                  <a:gd name="T15" fmla="*/ 38 h 55"/>
                  <a:gd name="T16" fmla="*/ 0 w 192"/>
                  <a:gd name="T17" fmla="*/ 28 h 55"/>
                  <a:gd name="T18" fmla="*/ 0 w 192"/>
                  <a:gd name="T19" fmla="*/ 27 h 55"/>
                  <a:gd name="T20" fmla="*/ 96 w 192"/>
                  <a:gd name="T21" fmla="*/ 0 h 55"/>
                  <a:gd name="T22" fmla="*/ 132 w 192"/>
                  <a:gd name="T23" fmla="*/ 2 h 55"/>
                  <a:gd name="T24" fmla="*/ 139 w 192"/>
                  <a:gd name="T25" fmla="*/ 3 h 55"/>
                  <a:gd name="T26" fmla="*/ 163 w 192"/>
                  <a:gd name="T27" fmla="*/ 8 h 55"/>
                  <a:gd name="T28" fmla="*/ 168 w 192"/>
                  <a:gd name="T29" fmla="*/ 9 h 55"/>
                  <a:gd name="T30" fmla="*/ 181 w 192"/>
                  <a:gd name="T31" fmla="*/ 15 h 55"/>
                  <a:gd name="T32" fmla="*/ 190 w 192"/>
                  <a:gd name="T33" fmla="*/ 21 h 55"/>
                  <a:gd name="T34" fmla="*/ 192 w 192"/>
                  <a:gd name="T35" fmla="*/ 27 h 55"/>
                  <a:gd name="T36" fmla="*/ 192 w 192"/>
                  <a:gd name="T3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55">
                    <a:moveTo>
                      <a:pt x="192" y="28"/>
                    </a:moveTo>
                    <a:cubicBezTo>
                      <a:pt x="192" y="43"/>
                      <a:pt x="149" y="55"/>
                      <a:pt x="96" y="55"/>
                    </a:cubicBezTo>
                    <a:cubicBezTo>
                      <a:pt x="89" y="55"/>
                      <a:pt x="82" y="55"/>
                      <a:pt x="75" y="54"/>
                    </a:cubicBezTo>
                    <a:cubicBezTo>
                      <a:pt x="67" y="54"/>
                      <a:pt x="58" y="53"/>
                      <a:pt x="51" y="52"/>
                    </a:cubicBezTo>
                    <a:cubicBezTo>
                      <a:pt x="44" y="51"/>
                      <a:pt x="38" y="49"/>
                      <a:pt x="32" y="48"/>
                    </a:cubicBezTo>
                    <a:cubicBezTo>
                      <a:pt x="31" y="48"/>
                      <a:pt x="29" y="47"/>
                      <a:pt x="27" y="47"/>
                    </a:cubicBezTo>
                    <a:cubicBezTo>
                      <a:pt x="20" y="45"/>
                      <a:pt x="14" y="42"/>
                      <a:pt x="10" y="40"/>
                    </a:cubicBezTo>
                    <a:cubicBezTo>
                      <a:pt x="9" y="39"/>
                      <a:pt x="8" y="38"/>
                      <a:pt x="7" y="38"/>
                    </a:cubicBezTo>
                    <a:cubicBezTo>
                      <a:pt x="3" y="35"/>
                      <a:pt x="0" y="31"/>
                      <a:pt x="0" y="28"/>
                    </a:cubicBezTo>
                    <a:cubicBezTo>
                      <a:pt x="0" y="27"/>
                      <a:pt x="0" y="27"/>
                      <a:pt x="0" y="27"/>
                    </a:cubicBezTo>
                    <a:cubicBezTo>
                      <a:pt x="2" y="12"/>
                      <a:pt x="44" y="0"/>
                      <a:pt x="96" y="0"/>
                    </a:cubicBezTo>
                    <a:cubicBezTo>
                      <a:pt x="109" y="0"/>
                      <a:pt x="121" y="1"/>
                      <a:pt x="132" y="2"/>
                    </a:cubicBezTo>
                    <a:cubicBezTo>
                      <a:pt x="135" y="2"/>
                      <a:pt x="137" y="3"/>
                      <a:pt x="139" y="3"/>
                    </a:cubicBezTo>
                    <a:cubicBezTo>
                      <a:pt x="148" y="4"/>
                      <a:pt x="156" y="6"/>
                      <a:pt x="163" y="8"/>
                    </a:cubicBezTo>
                    <a:cubicBezTo>
                      <a:pt x="165" y="8"/>
                      <a:pt x="166" y="9"/>
                      <a:pt x="168" y="9"/>
                    </a:cubicBezTo>
                    <a:cubicBezTo>
                      <a:pt x="173" y="11"/>
                      <a:pt x="178" y="13"/>
                      <a:pt x="181" y="15"/>
                    </a:cubicBezTo>
                    <a:cubicBezTo>
                      <a:pt x="185" y="17"/>
                      <a:pt x="188" y="19"/>
                      <a:pt x="190" y="21"/>
                    </a:cubicBezTo>
                    <a:cubicBezTo>
                      <a:pt x="191" y="23"/>
                      <a:pt x="192" y="25"/>
                      <a:pt x="192" y="27"/>
                    </a:cubicBezTo>
                    <a:cubicBezTo>
                      <a:pt x="192" y="28"/>
                      <a:pt x="192" y="28"/>
                      <a:pt x="192" y="28"/>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59" name="Freeform 333"/>
              <p:cNvSpPr>
                <a:spLocks noEditPoints="1"/>
              </p:cNvSpPr>
              <p:nvPr/>
            </p:nvSpPr>
            <p:spPr bwMode="auto">
              <a:xfrm>
                <a:off x="773" y="2593"/>
                <a:ext cx="330" cy="88"/>
              </a:xfrm>
              <a:custGeom>
                <a:avLst/>
                <a:gdLst>
                  <a:gd name="T0" fmla="*/ 6 w 139"/>
                  <a:gd name="T1" fmla="*/ 35 h 37"/>
                  <a:gd name="T2" fmla="*/ 0 w 139"/>
                  <a:gd name="T3" fmla="*/ 37 h 37"/>
                  <a:gd name="T4" fmla="*/ 6 w 139"/>
                  <a:gd name="T5" fmla="*/ 37 h 37"/>
                  <a:gd name="T6" fmla="*/ 6 w 139"/>
                  <a:gd name="T7" fmla="*/ 35 h 37"/>
                  <a:gd name="T8" fmla="*/ 14 w 139"/>
                  <a:gd name="T9" fmla="*/ 33 h 37"/>
                  <a:gd name="T10" fmla="*/ 9 w 139"/>
                  <a:gd name="T11" fmla="*/ 34 h 37"/>
                  <a:gd name="T12" fmla="*/ 9 w 139"/>
                  <a:gd name="T13" fmla="*/ 36 h 37"/>
                  <a:gd name="T14" fmla="*/ 18 w 139"/>
                  <a:gd name="T15" fmla="*/ 33 h 37"/>
                  <a:gd name="T16" fmla="*/ 16 w 139"/>
                  <a:gd name="T17" fmla="*/ 33 h 37"/>
                  <a:gd name="T18" fmla="*/ 16 w 139"/>
                  <a:gd name="T19" fmla="*/ 33 h 37"/>
                  <a:gd name="T20" fmla="*/ 14 w 139"/>
                  <a:gd name="T21" fmla="*/ 33 h 37"/>
                  <a:gd name="T22" fmla="*/ 130 w 139"/>
                  <a:gd name="T23" fmla="*/ 0 h 37"/>
                  <a:gd name="T24" fmla="*/ 116 w 139"/>
                  <a:gd name="T25" fmla="*/ 4 h 37"/>
                  <a:gd name="T26" fmla="*/ 122 w 139"/>
                  <a:gd name="T27" fmla="*/ 11 h 37"/>
                  <a:gd name="T28" fmla="*/ 139 w 139"/>
                  <a:gd name="T29" fmla="*/ 6 h 37"/>
                  <a:gd name="T30" fmla="*/ 138 w 139"/>
                  <a:gd name="T31" fmla="*/ 6 h 37"/>
                  <a:gd name="T32" fmla="*/ 133 w 139"/>
                  <a:gd name="T33" fmla="*/ 1 h 37"/>
                  <a:gd name="T34" fmla="*/ 130 w 139"/>
                  <a:gd name="T35" fmla="*/ 0 h 37"/>
                  <a:gd name="T36" fmla="*/ 130 w 139"/>
                  <a:gd name="T3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37">
                    <a:moveTo>
                      <a:pt x="6" y="35"/>
                    </a:moveTo>
                    <a:cubicBezTo>
                      <a:pt x="0" y="37"/>
                      <a:pt x="0" y="37"/>
                      <a:pt x="0" y="37"/>
                    </a:cubicBezTo>
                    <a:cubicBezTo>
                      <a:pt x="2" y="37"/>
                      <a:pt x="4" y="37"/>
                      <a:pt x="6" y="37"/>
                    </a:cubicBezTo>
                    <a:cubicBezTo>
                      <a:pt x="6" y="35"/>
                      <a:pt x="6" y="35"/>
                      <a:pt x="6" y="35"/>
                    </a:cubicBezTo>
                    <a:moveTo>
                      <a:pt x="14" y="33"/>
                    </a:moveTo>
                    <a:cubicBezTo>
                      <a:pt x="9" y="34"/>
                      <a:pt x="9" y="34"/>
                      <a:pt x="9" y="34"/>
                    </a:cubicBezTo>
                    <a:cubicBezTo>
                      <a:pt x="9" y="36"/>
                      <a:pt x="9" y="36"/>
                      <a:pt x="9" y="36"/>
                    </a:cubicBezTo>
                    <a:cubicBezTo>
                      <a:pt x="10" y="35"/>
                      <a:pt x="14" y="34"/>
                      <a:pt x="18" y="33"/>
                    </a:cubicBezTo>
                    <a:cubicBezTo>
                      <a:pt x="18" y="33"/>
                      <a:pt x="17" y="33"/>
                      <a:pt x="16" y="33"/>
                    </a:cubicBezTo>
                    <a:cubicBezTo>
                      <a:pt x="16" y="33"/>
                      <a:pt x="16" y="33"/>
                      <a:pt x="16" y="33"/>
                    </a:cubicBezTo>
                    <a:cubicBezTo>
                      <a:pt x="16" y="33"/>
                      <a:pt x="15" y="33"/>
                      <a:pt x="14" y="33"/>
                    </a:cubicBezTo>
                    <a:moveTo>
                      <a:pt x="130" y="0"/>
                    </a:moveTo>
                    <a:cubicBezTo>
                      <a:pt x="116" y="4"/>
                      <a:pt x="116" y="4"/>
                      <a:pt x="116" y="4"/>
                    </a:cubicBezTo>
                    <a:cubicBezTo>
                      <a:pt x="119" y="6"/>
                      <a:pt x="121" y="9"/>
                      <a:pt x="122" y="11"/>
                    </a:cubicBezTo>
                    <a:cubicBezTo>
                      <a:pt x="139" y="6"/>
                      <a:pt x="139" y="6"/>
                      <a:pt x="139" y="6"/>
                    </a:cubicBezTo>
                    <a:cubicBezTo>
                      <a:pt x="139" y="6"/>
                      <a:pt x="138" y="6"/>
                      <a:pt x="138" y="6"/>
                    </a:cubicBezTo>
                    <a:cubicBezTo>
                      <a:pt x="137" y="4"/>
                      <a:pt x="135" y="3"/>
                      <a:pt x="133" y="1"/>
                    </a:cubicBezTo>
                    <a:cubicBezTo>
                      <a:pt x="132" y="1"/>
                      <a:pt x="131" y="0"/>
                      <a:pt x="130" y="0"/>
                    </a:cubicBezTo>
                    <a:cubicBezTo>
                      <a:pt x="130" y="0"/>
                      <a:pt x="130" y="0"/>
                      <a:pt x="130"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60" name="Freeform 334"/>
              <p:cNvSpPr>
                <a:spLocks noEditPoints="1"/>
              </p:cNvSpPr>
              <p:nvPr/>
            </p:nvSpPr>
            <p:spPr bwMode="auto">
              <a:xfrm>
                <a:off x="669" y="2562"/>
                <a:ext cx="313" cy="90"/>
              </a:xfrm>
              <a:custGeom>
                <a:avLst/>
                <a:gdLst>
                  <a:gd name="T0" fmla="*/ 15 w 132"/>
                  <a:gd name="T1" fmla="*/ 32 h 38"/>
                  <a:gd name="T2" fmla="*/ 0 w 132"/>
                  <a:gd name="T3" fmla="*/ 36 h 38"/>
                  <a:gd name="T4" fmla="*/ 3 w 132"/>
                  <a:gd name="T5" fmla="*/ 38 h 38"/>
                  <a:gd name="T6" fmla="*/ 18 w 132"/>
                  <a:gd name="T7" fmla="*/ 33 h 38"/>
                  <a:gd name="T8" fmla="*/ 15 w 132"/>
                  <a:gd name="T9" fmla="*/ 32 h 38"/>
                  <a:gd name="T10" fmla="*/ 125 w 132"/>
                  <a:gd name="T11" fmla="*/ 0 h 38"/>
                  <a:gd name="T12" fmla="*/ 110 w 132"/>
                  <a:gd name="T13" fmla="*/ 5 h 38"/>
                  <a:gd name="T14" fmla="*/ 117 w 132"/>
                  <a:gd name="T15" fmla="*/ 5 h 38"/>
                  <a:gd name="T16" fmla="*/ 132 w 132"/>
                  <a:gd name="T17" fmla="*/ 1 h 38"/>
                  <a:gd name="T18" fmla="*/ 125 w 132"/>
                  <a:gd name="T19" fmla="*/ 0 h 38"/>
                  <a:gd name="T20" fmla="*/ 125 w 132"/>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38">
                    <a:moveTo>
                      <a:pt x="15" y="32"/>
                    </a:moveTo>
                    <a:cubicBezTo>
                      <a:pt x="0" y="36"/>
                      <a:pt x="0" y="36"/>
                      <a:pt x="0" y="36"/>
                    </a:cubicBezTo>
                    <a:cubicBezTo>
                      <a:pt x="1" y="36"/>
                      <a:pt x="2" y="37"/>
                      <a:pt x="3" y="38"/>
                    </a:cubicBezTo>
                    <a:cubicBezTo>
                      <a:pt x="18" y="33"/>
                      <a:pt x="18" y="33"/>
                      <a:pt x="18" y="33"/>
                    </a:cubicBezTo>
                    <a:cubicBezTo>
                      <a:pt x="17" y="33"/>
                      <a:pt x="16" y="32"/>
                      <a:pt x="15" y="32"/>
                    </a:cubicBezTo>
                    <a:moveTo>
                      <a:pt x="125" y="0"/>
                    </a:moveTo>
                    <a:cubicBezTo>
                      <a:pt x="110" y="5"/>
                      <a:pt x="110" y="5"/>
                      <a:pt x="110" y="5"/>
                    </a:cubicBezTo>
                    <a:cubicBezTo>
                      <a:pt x="113" y="5"/>
                      <a:pt x="115" y="5"/>
                      <a:pt x="117" y="5"/>
                    </a:cubicBezTo>
                    <a:cubicBezTo>
                      <a:pt x="132" y="1"/>
                      <a:pt x="132" y="1"/>
                      <a:pt x="132" y="1"/>
                    </a:cubicBezTo>
                    <a:cubicBezTo>
                      <a:pt x="130" y="1"/>
                      <a:pt x="128" y="0"/>
                      <a:pt x="125" y="0"/>
                    </a:cubicBezTo>
                    <a:cubicBezTo>
                      <a:pt x="125" y="0"/>
                      <a:pt x="125" y="0"/>
                      <a:pt x="125"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61" name="Freeform 335"/>
              <p:cNvSpPr>
                <a:spLocks noEditPoints="1"/>
              </p:cNvSpPr>
              <p:nvPr/>
            </p:nvSpPr>
            <p:spPr bwMode="auto">
              <a:xfrm>
                <a:off x="717" y="2577"/>
                <a:ext cx="333" cy="94"/>
              </a:xfrm>
              <a:custGeom>
                <a:avLst/>
                <a:gdLst>
                  <a:gd name="T0" fmla="*/ 14 w 141"/>
                  <a:gd name="T1" fmla="*/ 35 h 40"/>
                  <a:gd name="T2" fmla="*/ 0 w 141"/>
                  <a:gd name="T3" fmla="*/ 39 h 40"/>
                  <a:gd name="T4" fmla="*/ 5 w 141"/>
                  <a:gd name="T5" fmla="*/ 40 h 40"/>
                  <a:gd name="T6" fmla="*/ 17 w 141"/>
                  <a:gd name="T7" fmla="*/ 37 h 40"/>
                  <a:gd name="T8" fmla="*/ 17 w 141"/>
                  <a:gd name="T9" fmla="*/ 36 h 40"/>
                  <a:gd name="T10" fmla="*/ 14 w 141"/>
                  <a:gd name="T11" fmla="*/ 35 h 40"/>
                  <a:gd name="T12" fmla="*/ 14 w 141"/>
                  <a:gd name="T13" fmla="*/ 35 h 40"/>
                  <a:gd name="T14" fmla="*/ 136 w 141"/>
                  <a:gd name="T15" fmla="*/ 0 h 40"/>
                  <a:gd name="T16" fmla="*/ 123 w 141"/>
                  <a:gd name="T17" fmla="*/ 4 h 40"/>
                  <a:gd name="T18" fmla="*/ 127 w 141"/>
                  <a:gd name="T19" fmla="*/ 5 h 40"/>
                  <a:gd name="T20" fmla="*/ 141 w 141"/>
                  <a:gd name="T21" fmla="*/ 1 h 40"/>
                  <a:gd name="T22" fmla="*/ 136 w 141"/>
                  <a:gd name="T23" fmla="*/ 0 h 40"/>
                  <a:gd name="T24" fmla="*/ 136 w 141"/>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40">
                    <a:moveTo>
                      <a:pt x="14" y="35"/>
                    </a:moveTo>
                    <a:cubicBezTo>
                      <a:pt x="0" y="39"/>
                      <a:pt x="0" y="39"/>
                      <a:pt x="0" y="39"/>
                    </a:cubicBezTo>
                    <a:cubicBezTo>
                      <a:pt x="2" y="39"/>
                      <a:pt x="4" y="40"/>
                      <a:pt x="5" y="40"/>
                    </a:cubicBezTo>
                    <a:cubicBezTo>
                      <a:pt x="17" y="37"/>
                      <a:pt x="17" y="37"/>
                      <a:pt x="17" y="37"/>
                    </a:cubicBezTo>
                    <a:cubicBezTo>
                      <a:pt x="17" y="36"/>
                      <a:pt x="17" y="36"/>
                      <a:pt x="17" y="36"/>
                    </a:cubicBezTo>
                    <a:cubicBezTo>
                      <a:pt x="16" y="35"/>
                      <a:pt x="15" y="35"/>
                      <a:pt x="14" y="35"/>
                    </a:cubicBezTo>
                    <a:cubicBezTo>
                      <a:pt x="14" y="35"/>
                      <a:pt x="14" y="35"/>
                      <a:pt x="14" y="35"/>
                    </a:cubicBezTo>
                    <a:moveTo>
                      <a:pt x="136" y="0"/>
                    </a:moveTo>
                    <a:cubicBezTo>
                      <a:pt x="123" y="4"/>
                      <a:pt x="123" y="4"/>
                      <a:pt x="123" y="4"/>
                    </a:cubicBezTo>
                    <a:cubicBezTo>
                      <a:pt x="124" y="4"/>
                      <a:pt x="126" y="5"/>
                      <a:pt x="127" y="5"/>
                    </a:cubicBezTo>
                    <a:cubicBezTo>
                      <a:pt x="141" y="1"/>
                      <a:pt x="141" y="1"/>
                      <a:pt x="141" y="1"/>
                    </a:cubicBezTo>
                    <a:cubicBezTo>
                      <a:pt x="139" y="1"/>
                      <a:pt x="138" y="0"/>
                      <a:pt x="136" y="0"/>
                    </a:cubicBezTo>
                    <a:cubicBezTo>
                      <a:pt x="136" y="0"/>
                      <a:pt x="136" y="0"/>
                      <a:pt x="136"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62" name="Freeform 336"/>
              <p:cNvSpPr/>
              <p:nvPr/>
            </p:nvSpPr>
            <p:spPr bwMode="auto">
              <a:xfrm>
                <a:off x="698" y="2572"/>
                <a:ext cx="364" cy="102"/>
              </a:xfrm>
              <a:custGeom>
                <a:avLst/>
                <a:gdLst>
                  <a:gd name="T0" fmla="*/ 154 w 154"/>
                  <a:gd name="T1" fmla="*/ 22 h 43"/>
                  <a:gd name="T2" fmla="*/ 154 w 154"/>
                  <a:gd name="T3" fmla="*/ 23 h 43"/>
                  <a:gd name="T4" fmla="*/ 77 w 154"/>
                  <a:gd name="T5" fmla="*/ 43 h 43"/>
                  <a:gd name="T6" fmla="*/ 0 w 154"/>
                  <a:gd name="T7" fmla="*/ 23 h 43"/>
                  <a:gd name="T8" fmla="*/ 0 w 154"/>
                  <a:gd name="T9" fmla="*/ 22 h 43"/>
                  <a:gd name="T10" fmla="*/ 77 w 154"/>
                  <a:gd name="T11" fmla="*/ 0 h 43"/>
                  <a:gd name="T12" fmla="*/ 154 w 154"/>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154" h="43">
                    <a:moveTo>
                      <a:pt x="154" y="22"/>
                    </a:moveTo>
                    <a:cubicBezTo>
                      <a:pt x="154" y="23"/>
                      <a:pt x="154" y="23"/>
                      <a:pt x="154" y="23"/>
                    </a:cubicBezTo>
                    <a:cubicBezTo>
                      <a:pt x="152" y="34"/>
                      <a:pt x="118" y="43"/>
                      <a:pt x="77" y="43"/>
                    </a:cubicBezTo>
                    <a:cubicBezTo>
                      <a:pt x="36" y="43"/>
                      <a:pt x="2" y="34"/>
                      <a:pt x="0" y="23"/>
                    </a:cubicBezTo>
                    <a:cubicBezTo>
                      <a:pt x="0" y="22"/>
                      <a:pt x="0" y="22"/>
                      <a:pt x="0" y="22"/>
                    </a:cubicBezTo>
                    <a:cubicBezTo>
                      <a:pt x="0" y="9"/>
                      <a:pt x="35" y="0"/>
                      <a:pt x="77" y="0"/>
                    </a:cubicBezTo>
                    <a:cubicBezTo>
                      <a:pt x="120" y="0"/>
                      <a:pt x="154" y="9"/>
                      <a:pt x="154" y="22"/>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63" name="Freeform 337"/>
              <p:cNvSpPr/>
              <p:nvPr/>
            </p:nvSpPr>
            <p:spPr bwMode="auto">
              <a:xfrm>
                <a:off x="698" y="2577"/>
                <a:ext cx="364" cy="97"/>
              </a:xfrm>
              <a:custGeom>
                <a:avLst/>
                <a:gdLst>
                  <a:gd name="T0" fmla="*/ 154 w 154"/>
                  <a:gd name="T1" fmla="*/ 21 h 41"/>
                  <a:gd name="T2" fmla="*/ 77 w 154"/>
                  <a:gd name="T3" fmla="*/ 41 h 41"/>
                  <a:gd name="T4" fmla="*/ 75 w 154"/>
                  <a:gd name="T5" fmla="*/ 41 h 41"/>
                  <a:gd name="T6" fmla="*/ 48 w 154"/>
                  <a:gd name="T7" fmla="*/ 40 h 41"/>
                  <a:gd name="T8" fmla="*/ 26 w 154"/>
                  <a:gd name="T9" fmla="*/ 36 h 41"/>
                  <a:gd name="T10" fmla="*/ 22 w 154"/>
                  <a:gd name="T11" fmla="*/ 35 h 41"/>
                  <a:gd name="T12" fmla="*/ 6 w 154"/>
                  <a:gd name="T13" fmla="*/ 27 h 41"/>
                  <a:gd name="T14" fmla="*/ 3 w 154"/>
                  <a:gd name="T15" fmla="*/ 25 h 41"/>
                  <a:gd name="T16" fmla="*/ 0 w 154"/>
                  <a:gd name="T17" fmla="*/ 21 h 41"/>
                  <a:gd name="T18" fmla="*/ 77 w 154"/>
                  <a:gd name="T19" fmla="*/ 0 h 41"/>
                  <a:gd name="T20" fmla="*/ 93 w 154"/>
                  <a:gd name="T21" fmla="*/ 0 h 41"/>
                  <a:gd name="T22" fmla="*/ 100 w 154"/>
                  <a:gd name="T23" fmla="*/ 1 h 41"/>
                  <a:gd name="T24" fmla="*/ 127 w 154"/>
                  <a:gd name="T25" fmla="*/ 5 h 41"/>
                  <a:gd name="T26" fmla="*/ 131 w 154"/>
                  <a:gd name="T27" fmla="*/ 6 h 41"/>
                  <a:gd name="T28" fmla="*/ 146 w 154"/>
                  <a:gd name="T29" fmla="*/ 12 h 41"/>
                  <a:gd name="T30" fmla="*/ 154 w 154"/>
                  <a:gd name="T31" fmla="*/ 19 h 41"/>
                  <a:gd name="T32" fmla="*/ 154 w 154"/>
                  <a:gd name="T33"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41">
                    <a:moveTo>
                      <a:pt x="154" y="21"/>
                    </a:moveTo>
                    <a:cubicBezTo>
                      <a:pt x="152" y="32"/>
                      <a:pt x="118" y="41"/>
                      <a:pt x="77" y="41"/>
                    </a:cubicBezTo>
                    <a:cubicBezTo>
                      <a:pt x="76" y="41"/>
                      <a:pt x="75" y="41"/>
                      <a:pt x="75" y="41"/>
                    </a:cubicBezTo>
                    <a:cubicBezTo>
                      <a:pt x="65" y="41"/>
                      <a:pt x="57" y="41"/>
                      <a:pt x="48" y="40"/>
                    </a:cubicBezTo>
                    <a:cubicBezTo>
                      <a:pt x="40" y="39"/>
                      <a:pt x="33" y="38"/>
                      <a:pt x="26" y="36"/>
                    </a:cubicBezTo>
                    <a:cubicBezTo>
                      <a:pt x="25" y="35"/>
                      <a:pt x="23" y="35"/>
                      <a:pt x="22" y="35"/>
                    </a:cubicBezTo>
                    <a:cubicBezTo>
                      <a:pt x="15" y="33"/>
                      <a:pt x="9" y="30"/>
                      <a:pt x="6" y="27"/>
                    </a:cubicBezTo>
                    <a:cubicBezTo>
                      <a:pt x="5" y="27"/>
                      <a:pt x="4" y="26"/>
                      <a:pt x="3" y="25"/>
                    </a:cubicBezTo>
                    <a:cubicBezTo>
                      <a:pt x="2" y="24"/>
                      <a:pt x="1" y="22"/>
                      <a:pt x="0" y="21"/>
                    </a:cubicBezTo>
                    <a:cubicBezTo>
                      <a:pt x="2" y="9"/>
                      <a:pt x="36" y="0"/>
                      <a:pt x="77" y="0"/>
                    </a:cubicBezTo>
                    <a:cubicBezTo>
                      <a:pt x="82" y="0"/>
                      <a:pt x="88" y="0"/>
                      <a:pt x="93" y="0"/>
                    </a:cubicBezTo>
                    <a:cubicBezTo>
                      <a:pt x="95" y="0"/>
                      <a:pt x="97" y="0"/>
                      <a:pt x="100" y="1"/>
                    </a:cubicBezTo>
                    <a:cubicBezTo>
                      <a:pt x="110" y="2"/>
                      <a:pt x="119" y="3"/>
                      <a:pt x="127" y="5"/>
                    </a:cubicBezTo>
                    <a:cubicBezTo>
                      <a:pt x="128" y="5"/>
                      <a:pt x="130" y="6"/>
                      <a:pt x="131" y="6"/>
                    </a:cubicBezTo>
                    <a:cubicBezTo>
                      <a:pt x="138" y="8"/>
                      <a:pt x="143" y="10"/>
                      <a:pt x="146" y="12"/>
                    </a:cubicBezTo>
                    <a:cubicBezTo>
                      <a:pt x="150" y="14"/>
                      <a:pt x="153" y="16"/>
                      <a:pt x="154" y="19"/>
                    </a:cubicBezTo>
                    <a:cubicBezTo>
                      <a:pt x="154" y="19"/>
                      <a:pt x="154" y="20"/>
                      <a:pt x="154"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64" name="Freeform 338"/>
              <p:cNvSpPr/>
              <p:nvPr/>
            </p:nvSpPr>
            <p:spPr bwMode="auto">
              <a:xfrm>
                <a:off x="705" y="2577"/>
                <a:ext cx="229" cy="64"/>
              </a:xfrm>
              <a:custGeom>
                <a:avLst/>
                <a:gdLst>
                  <a:gd name="T0" fmla="*/ 90 w 97"/>
                  <a:gd name="T1" fmla="*/ 0 h 27"/>
                  <a:gd name="T2" fmla="*/ 0 w 97"/>
                  <a:gd name="T3" fmla="*/ 25 h 27"/>
                  <a:gd name="T4" fmla="*/ 3 w 97"/>
                  <a:gd name="T5" fmla="*/ 27 h 27"/>
                  <a:gd name="T6" fmla="*/ 22 w 97"/>
                  <a:gd name="T7" fmla="*/ 22 h 27"/>
                  <a:gd name="T8" fmla="*/ 22 w 97"/>
                  <a:gd name="T9" fmla="*/ 19 h 27"/>
                  <a:gd name="T10" fmla="*/ 25 w 97"/>
                  <a:gd name="T11" fmla="*/ 19 h 27"/>
                  <a:gd name="T12" fmla="*/ 25 w 97"/>
                  <a:gd name="T13" fmla="*/ 21 h 27"/>
                  <a:gd name="T14" fmla="*/ 97 w 97"/>
                  <a:gd name="T15" fmla="*/ 1 h 27"/>
                  <a:gd name="T16" fmla="*/ 90 w 97"/>
                  <a:gd name="T17" fmla="*/ 0 h 27"/>
                  <a:gd name="T18" fmla="*/ 90 w 9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27">
                    <a:moveTo>
                      <a:pt x="90" y="0"/>
                    </a:moveTo>
                    <a:cubicBezTo>
                      <a:pt x="0" y="25"/>
                      <a:pt x="0" y="25"/>
                      <a:pt x="0" y="25"/>
                    </a:cubicBezTo>
                    <a:cubicBezTo>
                      <a:pt x="1" y="26"/>
                      <a:pt x="2" y="27"/>
                      <a:pt x="3" y="27"/>
                    </a:cubicBezTo>
                    <a:cubicBezTo>
                      <a:pt x="22" y="22"/>
                      <a:pt x="22" y="22"/>
                      <a:pt x="22" y="22"/>
                    </a:cubicBezTo>
                    <a:cubicBezTo>
                      <a:pt x="22" y="19"/>
                      <a:pt x="22" y="19"/>
                      <a:pt x="22" y="19"/>
                    </a:cubicBezTo>
                    <a:cubicBezTo>
                      <a:pt x="25" y="19"/>
                      <a:pt x="25" y="19"/>
                      <a:pt x="25" y="19"/>
                    </a:cubicBezTo>
                    <a:cubicBezTo>
                      <a:pt x="25" y="21"/>
                      <a:pt x="25" y="21"/>
                      <a:pt x="25" y="21"/>
                    </a:cubicBezTo>
                    <a:cubicBezTo>
                      <a:pt x="97" y="1"/>
                      <a:pt x="97" y="1"/>
                      <a:pt x="97" y="1"/>
                    </a:cubicBezTo>
                    <a:cubicBezTo>
                      <a:pt x="94" y="0"/>
                      <a:pt x="92" y="0"/>
                      <a:pt x="90" y="0"/>
                    </a:cubicBezTo>
                    <a:cubicBezTo>
                      <a:pt x="90" y="0"/>
                      <a:pt x="90" y="0"/>
                      <a:pt x="9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65" name="Freeform 339"/>
              <p:cNvSpPr/>
              <p:nvPr/>
            </p:nvSpPr>
            <p:spPr bwMode="auto">
              <a:xfrm>
                <a:off x="797" y="2588"/>
                <a:ext cx="173" cy="74"/>
              </a:xfrm>
              <a:custGeom>
                <a:avLst/>
                <a:gdLst>
                  <a:gd name="T0" fmla="*/ 46 w 73"/>
                  <a:gd name="T1" fmla="*/ 27 h 31"/>
                  <a:gd name="T2" fmla="*/ 46 w 73"/>
                  <a:gd name="T3" fmla="*/ 31 h 31"/>
                  <a:gd name="T4" fmla="*/ 30 w 73"/>
                  <a:gd name="T5" fmla="*/ 31 h 31"/>
                  <a:gd name="T6" fmla="*/ 30 w 73"/>
                  <a:gd name="T7" fmla="*/ 27 h 31"/>
                  <a:gd name="T8" fmla="*/ 0 w 73"/>
                  <a:gd name="T9" fmla="*/ 25 h 31"/>
                  <a:gd name="T10" fmla="*/ 9 w 73"/>
                  <a:gd name="T11" fmla="*/ 19 h 31"/>
                  <a:gd name="T12" fmla="*/ 35 w 73"/>
                  <a:gd name="T13" fmla="*/ 21 h 31"/>
                  <a:gd name="T14" fmla="*/ 46 w 73"/>
                  <a:gd name="T15" fmla="*/ 20 h 31"/>
                  <a:gd name="T16" fmla="*/ 1 w 73"/>
                  <a:gd name="T17" fmla="*/ 11 h 31"/>
                  <a:gd name="T18" fmla="*/ 30 w 73"/>
                  <a:gd name="T19" fmla="*/ 3 h 31"/>
                  <a:gd name="T20" fmla="*/ 30 w 73"/>
                  <a:gd name="T21" fmla="*/ 0 h 31"/>
                  <a:gd name="T22" fmla="*/ 46 w 73"/>
                  <a:gd name="T23" fmla="*/ 0 h 31"/>
                  <a:gd name="T24" fmla="*/ 46 w 73"/>
                  <a:gd name="T25" fmla="*/ 3 h 31"/>
                  <a:gd name="T26" fmla="*/ 69 w 73"/>
                  <a:gd name="T27" fmla="*/ 5 h 31"/>
                  <a:gd name="T28" fmla="*/ 61 w 73"/>
                  <a:gd name="T29" fmla="*/ 11 h 31"/>
                  <a:gd name="T30" fmla="*/ 39 w 73"/>
                  <a:gd name="T31" fmla="*/ 9 h 31"/>
                  <a:gd name="T32" fmla="*/ 28 w 73"/>
                  <a:gd name="T33" fmla="*/ 11 h 31"/>
                  <a:gd name="T34" fmla="*/ 73 w 73"/>
                  <a:gd name="T35" fmla="*/ 19 h 31"/>
                  <a:gd name="T36" fmla="*/ 46 w 73"/>
                  <a:gd name="T37"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31">
                    <a:moveTo>
                      <a:pt x="46" y="27"/>
                    </a:moveTo>
                    <a:cubicBezTo>
                      <a:pt x="46" y="31"/>
                      <a:pt x="46" y="31"/>
                      <a:pt x="46" y="31"/>
                    </a:cubicBezTo>
                    <a:cubicBezTo>
                      <a:pt x="30" y="31"/>
                      <a:pt x="30" y="31"/>
                      <a:pt x="30" y="31"/>
                    </a:cubicBezTo>
                    <a:cubicBezTo>
                      <a:pt x="30" y="27"/>
                      <a:pt x="30" y="27"/>
                      <a:pt x="30" y="27"/>
                    </a:cubicBezTo>
                    <a:cubicBezTo>
                      <a:pt x="18" y="27"/>
                      <a:pt x="7" y="26"/>
                      <a:pt x="0" y="25"/>
                    </a:cubicBezTo>
                    <a:cubicBezTo>
                      <a:pt x="9" y="19"/>
                      <a:pt x="9" y="19"/>
                      <a:pt x="9" y="19"/>
                    </a:cubicBezTo>
                    <a:cubicBezTo>
                      <a:pt x="16" y="20"/>
                      <a:pt x="27" y="21"/>
                      <a:pt x="35" y="21"/>
                    </a:cubicBezTo>
                    <a:cubicBezTo>
                      <a:pt x="43" y="21"/>
                      <a:pt x="46" y="21"/>
                      <a:pt x="46" y="20"/>
                    </a:cubicBezTo>
                    <a:cubicBezTo>
                      <a:pt x="46" y="17"/>
                      <a:pt x="1" y="19"/>
                      <a:pt x="1" y="11"/>
                    </a:cubicBezTo>
                    <a:cubicBezTo>
                      <a:pt x="1" y="7"/>
                      <a:pt x="11" y="4"/>
                      <a:pt x="30" y="3"/>
                    </a:cubicBezTo>
                    <a:cubicBezTo>
                      <a:pt x="30" y="0"/>
                      <a:pt x="30" y="0"/>
                      <a:pt x="30" y="0"/>
                    </a:cubicBezTo>
                    <a:cubicBezTo>
                      <a:pt x="46" y="0"/>
                      <a:pt x="46" y="0"/>
                      <a:pt x="46" y="0"/>
                    </a:cubicBezTo>
                    <a:cubicBezTo>
                      <a:pt x="46" y="3"/>
                      <a:pt x="46" y="3"/>
                      <a:pt x="46" y="3"/>
                    </a:cubicBezTo>
                    <a:cubicBezTo>
                      <a:pt x="54" y="4"/>
                      <a:pt x="63" y="4"/>
                      <a:pt x="69" y="5"/>
                    </a:cubicBezTo>
                    <a:cubicBezTo>
                      <a:pt x="61" y="11"/>
                      <a:pt x="61" y="11"/>
                      <a:pt x="61" y="11"/>
                    </a:cubicBezTo>
                    <a:cubicBezTo>
                      <a:pt x="53" y="10"/>
                      <a:pt x="46" y="9"/>
                      <a:pt x="39" y="9"/>
                    </a:cubicBezTo>
                    <a:cubicBezTo>
                      <a:pt x="31" y="9"/>
                      <a:pt x="28" y="10"/>
                      <a:pt x="28" y="11"/>
                    </a:cubicBezTo>
                    <a:cubicBezTo>
                      <a:pt x="28" y="13"/>
                      <a:pt x="73" y="11"/>
                      <a:pt x="73" y="19"/>
                    </a:cubicBezTo>
                    <a:cubicBezTo>
                      <a:pt x="73" y="23"/>
                      <a:pt x="64" y="26"/>
                      <a:pt x="46" y="27"/>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66" name="Freeform 340"/>
              <p:cNvSpPr/>
              <p:nvPr/>
            </p:nvSpPr>
            <p:spPr bwMode="auto">
              <a:xfrm>
                <a:off x="797" y="2586"/>
                <a:ext cx="171" cy="71"/>
              </a:xfrm>
              <a:custGeom>
                <a:avLst/>
                <a:gdLst>
                  <a:gd name="T0" fmla="*/ 45 w 72"/>
                  <a:gd name="T1" fmla="*/ 27 h 30"/>
                  <a:gd name="T2" fmla="*/ 45 w 72"/>
                  <a:gd name="T3" fmla="*/ 30 h 30"/>
                  <a:gd name="T4" fmla="*/ 29 w 72"/>
                  <a:gd name="T5" fmla="*/ 30 h 30"/>
                  <a:gd name="T6" fmla="*/ 29 w 72"/>
                  <a:gd name="T7" fmla="*/ 27 h 30"/>
                  <a:gd name="T8" fmla="*/ 0 w 72"/>
                  <a:gd name="T9" fmla="*/ 25 h 30"/>
                  <a:gd name="T10" fmla="*/ 8 w 72"/>
                  <a:gd name="T11" fmla="*/ 19 h 30"/>
                  <a:gd name="T12" fmla="*/ 35 w 72"/>
                  <a:gd name="T13" fmla="*/ 21 h 30"/>
                  <a:gd name="T14" fmla="*/ 45 w 72"/>
                  <a:gd name="T15" fmla="*/ 20 h 30"/>
                  <a:gd name="T16" fmla="*/ 1 w 72"/>
                  <a:gd name="T17" fmla="*/ 11 h 30"/>
                  <a:gd name="T18" fmla="*/ 29 w 72"/>
                  <a:gd name="T19" fmla="*/ 3 h 30"/>
                  <a:gd name="T20" fmla="*/ 29 w 72"/>
                  <a:gd name="T21" fmla="*/ 0 h 30"/>
                  <a:gd name="T22" fmla="*/ 45 w 72"/>
                  <a:gd name="T23" fmla="*/ 0 h 30"/>
                  <a:gd name="T24" fmla="*/ 45 w 72"/>
                  <a:gd name="T25" fmla="*/ 3 h 30"/>
                  <a:gd name="T26" fmla="*/ 69 w 72"/>
                  <a:gd name="T27" fmla="*/ 5 h 30"/>
                  <a:gd name="T28" fmla="*/ 61 w 72"/>
                  <a:gd name="T29" fmla="*/ 11 h 30"/>
                  <a:gd name="T30" fmla="*/ 38 w 72"/>
                  <a:gd name="T31" fmla="*/ 9 h 30"/>
                  <a:gd name="T32" fmla="*/ 28 w 72"/>
                  <a:gd name="T33" fmla="*/ 10 h 30"/>
                  <a:gd name="T34" fmla="*/ 72 w 72"/>
                  <a:gd name="T35" fmla="*/ 19 h 30"/>
                  <a:gd name="T36" fmla="*/ 45 w 72"/>
                  <a:gd name="T3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30">
                    <a:moveTo>
                      <a:pt x="45" y="27"/>
                    </a:moveTo>
                    <a:cubicBezTo>
                      <a:pt x="45" y="30"/>
                      <a:pt x="45" y="30"/>
                      <a:pt x="45" y="30"/>
                    </a:cubicBezTo>
                    <a:cubicBezTo>
                      <a:pt x="29" y="30"/>
                      <a:pt x="29" y="30"/>
                      <a:pt x="29" y="30"/>
                    </a:cubicBezTo>
                    <a:cubicBezTo>
                      <a:pt x="29" y="27"/>
                      <a:pt x="29" y="27"/>
                      <a:pt x="29" y="27"/>
                    </a:cubicBezTo>
                    <a:cubicBezTo>
                      <a:pt x="18" y="27"/>
                      <a:pt x="7" y="26"/>
                      <a:pt x="0" y="25"/>
                    </a:cubicBezTo>
                    <a:cubicBezTo>
                      <a:pt x="8" y="19"/>
                      <a:pt x="8" y="19"/>
                      <a:pt x="8" y="19"/>
                    </a:cubicBezTo>
                    <a:cubicBezTo>
                      <a:pt x="16" y="20"/>
                      <a:pt x="26" y="21"/>
                      <a:pt x="35" y="21"/>
                    </a:cubicBezTo>
                    <a:cubicBezTo>
                      <a:pt x="43" y="21"/>
                      <a:pt x="45" y="21"/>
                      <a:pt x="45" y="20"/>
                    </a:cubicBezTo>
                    <a:cubicBezTo>
                      <a:pt x="45" y="17"/>
                      <a:pt x="1" y="19"/>
                      <a:pt x="1" y="11"/>
                    </a:cubicBezTo>
                    <a:cubicBezTo>
                      <a:pt x="1" y="7"/>
                      <a:pt x="10" y="4"/>
                      <a:pt x="29" y="3"/>
                    </a:cubicBezTo>
                    <a:cubicBezTo>
                      <a:pt x="29" y="0"/>
                      <a:pt x="29" y="0"/>
                      <a:pt x="29" y="0"/>
                    </a:cubicBezTo>
                    <a:cubicBezTo>
                      <a:pt x="45" y="0"/>
                      <a:pt x="45" y="0"/>
                      <a:pt x="45" y="0"/>
                    </a:cubicBezTo>
                    <a:cubicBezTo>
                      <a:pt x="45" y="3"/>
                      <a:pt x="45" y="3"/>
                      <a:pt x="45" y="3"/>
                    </a:cubicBezTo>
                    <a:cubicBezTo>
                      <a:pt x="54" y="3"/>
                      <a:pt x="62" y="4"/>
                      <a:pt x="69" y="5"/>
                    </a:cubicBezTo>
                    <a:cubicBezTo>
                      <a:pt x="61" y="11"/>
                      <a:pt x="61" y="11"/>
                      <a:pt x="61" y="11"/>
                    </a:cubicBezTo>
                    <a:cubicBezTo>
                      <a:pt x="53" y="9"/>
                      <a:pt x="45" y="9"/>
                      <a:pt x="38" y="9"/>
                    </a:cubicBezTo>
                    <a:cubicBezTo>
                      <a:pt x="30" y="9"/>
                      <a:pt x="28" y="10"/>
                      <a:pt x="28" y="10"/>
                    </a:cubicBezTo>
                    <a:cubicBezTo>
                      <a:pt x="28" y="13"/>
                      <a:pt x="72" y="11"/>
                      <a:pt x="72" y="19"/>
                    </a:cubicBezTo>
                    <a:cubicBezTo>
                      <a:pt x="72" y="23"/>
                      <a:pt x="63" y="26"/>
                      <a:pt x="45" y="27"/>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67" name="Freeform 341"/>
              <p:cNvSpPr/>
              <p:nvPr/>
            </p:nvSpPr>
            <p:spPr bwMode="auto">
              <a:xfrm>
                <a:off x="2305" y="3342"/>
                <a:ext cx="434" cy="116"/>
              </a:xfrm>
              <a:custGeom>
                <a:avLst/>
                <a:gdLst>
                  <a:gd name="T0" fmla="*/ 183 w 183"/>
                  <a:gd name="T1" fmla="*/ 21 h 49"/>
                  <a:gd name="T2" fmla="*/ 175 w 183"/>
                  <a:gd name="T3" fmla="*/ 32 h 49"/>
                  <a:gd name="T4" fmla="*/ 163 w 183"/>
                  <a:gd name="T5" fmla="*/ 38 h 49"/>
                  <a:gd name="T6" fmla="*/ 151 w 183"/>
                  <a:gd name="T7" fmla="*/ 42 h 49"/>
                  <a:gd name="T8" fmla="*/ 139 w 183"/>
                  <a:gd name="T9" fmla="*/ 45 h 49"/>
                  <a:gd name="T10" fmla="*/ 127 w 183"/>
                  <a:gd name="T11" fmla="*/ 47 h 49"/>
                  <a:gd name="T12" fmla="*/ 115 w 183"/>
                  <a:gd name="T13" fmla="*/ 48 h 49"/>
                  <a:gd name="T14" fmla="*/ 103 w 183"/>
                  <a:gd name="T15" fmla="*/ 49 h 49"/>
                  <a:gd name="T16" fmla="*/ 91 w 183"/>
                  <a:gd name="T17" fmla="*/ 49 h 49"/>
                  <a:gd name="T18" fmla="*/ 81 w 183"/>
                  <a:gd name="T19" fmla="*/ 49 h 49"/>
                  <a:gd name="T20" fmla="*/ 71 w 183"/>
                  <a:gd name="T21" fmla="*/ 48 h 49"/>
                  <a:gd name="T22" fmla="*/ 66 w 183"/>
                  <a:gd name="T23" fmla="*/ 48 h 49"/>
                  <a:gd name="T24" fmla="*/ 54 w 183"/>
                  <a:gd name="T25" fmla="*/ 47 h 49"/>
                  <a:gd name="T26" fmla="*/ 44 w 183"/>
                  <a:gd name="T27" fmla="*/ 45 h 49"/>
                  <a:gd name="T28" fmla="*/ 32 w 183"/>
                  <a:gd name="T29" fmla="*/ 43 h 49"/>
                  <a:gd name="T30" fmla="*/ 30 w 183"/>
                  <a:gd name="T31" fmla="*/ 42 h 49"/>
                  <a:gd name="T32" fmla="*/ 20 w 183"/>
                  <a:gd name="T33" fmla="*/ 39 h 49"/>
                  <a:gd name="T34" fmla="*/ 9 w 183"/>
                  <a:gd name="T35" fmla="*/ 33 h 49"/>
                  <a:gd name="T36" fmla="*/ 7 w 183"/>
                  <a:gd name="T37" fmla="*/ 32 h 49"/>
                  <a:gd name="T38" fmla="*/ 0 w 183"/>
                  <a:gd name="T39" fmla="*/ 21 h 49"/>
                  <a:gd name="T40" fmla="*/ 0 w 183"/>
                  <a:gd name="T41" fmla="*/ 1 h 49"/>
                  <a:gd name="T42" fmla="*/ 8 w 183"/>
                  <a:gd name="T43" fmla="*/ 1 h 49"/>
                  <a:gd name="T44" fmla="*/ 20 w 183"/>
                  <a:gd name="T45" fmla="*/ 1 h 49"/>
                  <a:gd name="T46" fmla="*/ 30 w 183"/>
                  <a:gd name="T47" fmla="*/ 1 h 49"/>
                  <a:gd name="T48" fmla="*/ 42 w 183"/>
                  <a:gd name="T49" fmla="*/ 1 h 49"/>
                  <a:gd name="T50" fmla="*/ 54 w 183"/>
                  <a:gd name="T51" fmla="*/ 1 h 49"/>
                  <a:gd name="T52" fmla="*/ 66 w 183"/>
                  <a:gd name="T53" fmla="*/ 1 h 49"/>
                  <a:gd name="T54" fmla="*/ 78 w 183"/>
                  <a:gd name="T55" fmla="*/ 1 h 49"/>
                  <a:gd name="T56" fmla="*/ 90 w 183"/>
                  <a:gd name="T57" fmla="*/ 1 h 49"/>
                  <a:gd name="T58" fmla="*/ 103 w 183"/>
                  <a:gd name="T59" fmla="*/ 1 h 49"/>
                  <a:gd name="T60" fmla="*/ 115 w 183"/>
                  <a:gd name="T61" fmla="*/ 0 h 49"/>
                  <a:gd name="T62" fmla="*/ 127 w 183"/>
                  <a:gd name="T63" fmla="*/ 0 h 49"/>
                  <a:gd name="T64" fmla="*/ 139 w 183"/>
                  <a:gd name="T65" fmla="*/ 0 h 49"/>
                  <a:gd name="T66" fmla="*/ 151 w 183"/>
                  <a:gd name="T67" fmla="*/ 0 h 49"/>
                  <a:gd name="T68" fmla="*/ 154 w 183"/>
                  <a:gd name="T69" fmla="*/ 0 h 49"/>
                  <a:gd name="T70" fmla="*/ 166 w 183"/>
                  <a:gd name="T71" fmla="*/ 0 h 49"/>
                  <a:gd name="T72" fmla="*/ 178 w 183"/>
                  <a:gd name="T73" fmla="*/ 0 h 49"/>
                  <a:gd name="T74" fmla="*/ 183 w 183"/>
                  <a:gd name="T7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3" h="49">
                    <a:moveTo>
                      <a:pt x="183" y="21"/>
                    </a:moveTo>
                    <a:cubicBezTo>
                      <a:pt x="183" y="21"/>
                      <a:pt x="183" y="21"/>
                      <a:pt x="183" y="21"/>
                    </a:cubicBezTo>
                    <a:cubicBezTo>
                      <a:pt x="183" y="24"/>
                      <a:pt x="181" y="27"/>
                      <a:pt x="178" y="30"/>
                    </a:cubicBezTo>
                    <a:cubicBezTo>
                      <a:pt x="177" y="31"/>
                      <a:pt x="176" y="31"/>
                      <a:pt x="175" y="32"/>
                    </a:cubicBezTo>
                    <a:cubicBezTo>
                      <a:pt x="173" y="34"/>
                      <a:pt x="170" y="36"/>
                      <a:pt x="166" y="37"/>
                    </a:cubicBezTo>
                    <a:cubicBezTo>
                      <a:pt x="165" y="38"/>
                      <a:pt x="164" y="38"/>
                      <a:pt x="163" y="38"/>
                    </a:cubicBezTo>
                    <a:cubicBezTo>
                      <a:pt x="160" y="40"/>
                      <a:pt x="157" y="41"/>
                      <a:pt x="154" y="42"/>
                    </a:cubicBezTo>
                    <a:cubicBezTo>
                      <a:pt x="153" y="42"/>
                      <a:pt x="152" y="42"/>
                      <a:pt x="151" y="42"/>
                    </a:cubicBezTo>
                    <a:cubicBezTo>
                      <a:pt x="148" y="43"/>
                      <a:pt x="145" y="44"/>
                      <a:pt x="142" y="45"/>
                    </a:cubicBezTo>
                    <a:cubicBezTo>
                      <a:pt x="141" y="45"/>
                      <a:pt x="140" y="45"/>
                      <a:pt x="139" y="45"/>
                    </a:cubicBezTo>
                    <a:cubicBezTo>
                      <a:pt x="136" y="46"/>
                      <a:pt x="133" y="46"/>
                      <a:pt x="129" y="47"/>
                    </a:cubicBezTo>
                    <a:cubicBezTo>
                      <a:pt x="129" y="47"/>
                      <a:pt x="128" y="47"/>
                      <a:pt x="127" y="47"/>
                    </a:cubicBezTo>
                    <a:cubicBezTo>
                      <a:pt x="124" y="47"/>
                      <a:pt x="121" y="48"/>
                      <a:pt x="117" y="48"/>
                    </a:cubicBezTo>
                    <a:cubicBezTo>
                      <a:pt x="116" y="48"/>
                      <a:pt x="116" y="48"/>
                      <a:pt x="115" y="48"/>
                    </a:cubicBezTo>
                    <a:cubicBezTo>
                      <a:pt x="112" y="49"/>
                      <a:pt x="108" y="49"/>
                      <a:pt x="105" y="49"/>
                    </a:cubicBezTo>
                    <a:cubicBezTo>
                      <a:pt x="104" y="49"/>
                      <a:pt x="103" y="49"/>
                      <a:pt x="103" y="49"/>
                    </a:cubicBezTo>
                    <a:cubicBezTo>
                      <a:pt x="99" y="49"/>
                      <a:pt x="96" y="49"/>
                      <a:pt x="93" y="49"/>
                    </a:cubicBezTo>
                    <a:cubicBezTo>
                      <a:pt x="92" y="49"/>
                      <a:pt x="92" y="49"/>
                      <a:pt x="91" y="49"/>
                    </a:cubicBezTo>
                    <a:cubicBezTo>
                      <a:pt x="90" y="49"/>
                      <a:pt x="90" y="49"/>
                      <a:pt x="90" y="49"/>
                    </a:cubicBezTo>
                    <a:cubicBezTo>
                      <a:pt x="87" y="49"/>
                      <a:pt x="84" y="49"/>
                      <a:pt x="81" y="49"/>
                    </a:cubicBezTo>
                    <a:cubicBezTo>
                      <a:pt x="80" y="49"/>
                      <a:pt x="79" y="49"/>
                      <a:pt x="78" y="49"/>
                    </a:cubicBezTo>
                    <a:cubicBezTo>
                      <a:pt x="76" y="49"/>
                      <a:pt x="74" y="49"/>
                      <a:pt x="71" y="48"/>
                    </a:cubicBezTo>
                    <a:cubicBezTo>
                      <a:pt x="70" y="48"/>
                      <a:pt x="70" y="48"/>
                      <a:pt x="69" y="48"/>
                    </a:cubicBezTo>
                    <a:cubicBezTo>
                      <a:pt x="68" y="48"/>
                      <a:pt x="67" y="48"/>
                      <a:pt x="66" y="48"/>
                    </a:cubicBezTo>
                    <a:cubicBezTo>
                      <a:pt x="63" y="48"/>
                      <a:pt x="60" y="47"/>
                      <a:pt x="57" y="47"/>
                    </a:cubicBezTo>
                    <a:cubicBezTo>
                      <a:pt x="56" y="47"/>
                      <a:pt x="55" y="47"/>
                      <a:pt x="54" y="47"/>
                    </a:cubicBezTo>
                    <a:cubicBezTo>
                      <a:pt x="52" y="46"/>
                      <a:pt x="50" y="46"/>
                      <a:pt x="48" y="46"/>
                    </a:cubicBezTo>
                    <a:cubicBezTo>
                      <a:pt x="47" y="46"/>
                      <a:pt x="46" y="45"/>
                      <a:pt x="44" y="45"/>
                    </a:cubicBezTo>
                    <a:cubicBezTo>
                      <a:pt x="44" y="45"/>
                      <a:pt x="43" y="45"/>
                      <a:pt x="42" y="45"/>
                    </a:cubicBezTo>
                    <a:cubicBezTo>
                      <a:pt x="38" y="44"/>
                      <a:pt x="35" y="43"/>
                      <a:pt x="32" y="43"/>
                    </a:cubicBezTo>
                    <a:cubicBezTo>
                      <a:pt x="32" y="42"/>
                      <a:pt x="31" y="42"/>
                      <a:pt x="30" y="42"/>
                    </a:cubicBezTo>
                    <a:cubicBezTo>
                      <a:pt x="30" y="42"/>
                      <a:pt x="30" y="42"/>
                      <a:pt x="30" y="42"/>
                    </a:cubicBezTo>
                    <a:cubicBezTo>
                      <a:pt x="28" y="41"/>
                      <a:pt x="27" y="41"/>
                      <a:pt x="26" y="41"/>
                    </a:cubicBezTo>
                    <a:cubicBezTo>
                      <a:pt x="24" y="40"/>
                      <a:pt x="22" y="39"/>
                      <a:pt x="20" y="39"/>
                    </a:cubicBezTo>
                    <a:cubicBezTo>
                      <a:pt x="19" y="38"/>
                      <a:pt x="18" y="38"/>
                      <a:pt x="18" y="38"/>
                    </a:cubicBezTo>
                    <a:cubicBezTo>
                      <a:pt x="14" y="36"/>
                      <a:pt x="11" y="35"/>
                      <a:pt x="9" y="33"/>
                    </a:cubicBezTo>
                    <a:cubicBezTo>
                      <a:pt x="9" y="33"/>
                      <a:pt x="8" y="33"/>
                      <a:pt x="8" y="33"/>
                    </a:cubicBezTo>
                    <a:cubicBezTo>
                      <a:pt x="8" y="32"/>
                      <a:pt x="7" y="32"/>
                      <a:pt x="7" y="32"/>
                    </a:cubicBezTo>
                    <a:cubicBezTo>
                      <a:pt x="6" y="31"/>
                      <a:pt x="6" y="31"/>
                      <a:pt x="5" y="31"/>
                    </a:cubicBezTo>
                    <a:cubicBezTo>
                      <a:pt x="2" y="28"/>
                      <a:pt x="0" y="24"/>
                      <a:pt x="0" y="21"/>
                    </a:cubicBezTo>
                    <a:cubicBezTo>
                      <a:pt x="0" y="20"/>
                      <a:pt x="0" y="20"/>
                      <a:pt x="0" y="20"/>
                    </a:cubicBezTo>
                    <a:cubicBezTo>
                      <a:pt x="0" y="1"/>
                      <a:pt x="0" y="1"/>
                      <a:pt x="0" y="1"/>
                    </a:cubicBezTo>
                    <a:cubicBezTo>
                      <a:pt x="5" y="1"/>
                      <a:pt x="5" y="1"/>
                      <a:pt x="5" y="1"/>
                    </a:cubicBezTo>
                    <a:cubicBezTo>
                      <a:pt x="8" y="1"/>
                      <a:pt x="8" y="1"/>
                      <a:pt x="8" y="1"/>
                    </a:cubicBezTo>
                    <a:cubicBezTo>
                      <a:pt x="18" y="1"/>
                      <a:pt x="18" y="1"/>
                      <a:pt x="18" y="1"/>
                    </a:cubicBezTo>
                    <a:cubicBezTo>
                      <a:pt x="20" y="1"/>
                      <a:pt x="20" y="1"/>
                      <a:pt x="20" y="1"/>
                    </a:cubicBezTo>
                    <a:cubicBezTo>
                      <a:pt x="28" y="1"/>
                      <a:pt x="28" y="1"/>
                      <a:pt x="28" y="1"/>
                    </a:cubicBezTo>
                    <a:cubicBezTo>
                      <a:pt x="30" y="1"/>
                      <a:pt x="30" y="1"/>
                      <a:pt x="30" y="1"/>
                    </a:cubicBezTo>
                    <a:cubicBezTo>
                      <a:pt x="32" y="1"/>
                      <a:pt x="32" y="1"/>
                      <a:pt x="32" y="1"/>
                    </a:cubicBezTo>
                    <a:cubicBezTo>
                      <a:pt x="42" y="1"/>
                      <a:pt x="42" y="1"/>
                      <a:pt x="42" y="1"/>
                    </a:cubicBezTo>
                    <a:cubicBezTo>
                      <a:pt x="44" y="1"/>
                      <a:pt x="44" y="1"/>
                      <a:pt x="44" y="1"/>
                    </a:cubicBezTo>
                    <a:cubicBezTo>
                      <a:pt x="54" y="1"/>
                      <a:pt x="54" y="1"/>
                      <a:pt x="54" y="1"/>
                    </a:cubicBezTo>
                    <a:cubicBezTo>
                      <a:pt x="57" y="1"/>
                      <a:pt x="57" y="1"/>
                      <a:pt x="57" y="1"/>
                    </a:cubicBezTo>
                    <a:cubicBezTo>
                      <a:pt x="66" y="1"/>
                      <a:pt x="66" y="1"/>
                      <a:pt x="66" y="1"/>
                    </a:cubicBezTo>
                    <a:cubicBezTo>
                      <a:pt x="69" y="1"/>
                      <a:pt x="69" y="1"/>
                      <a:pt x="69" y="1"/>
                    </a:cubicBezTo>
                    <a:cubicBezTo>
                      <a:pt x="78" y="1"/>
                      <a:pt x="78" y="1"/>
                      <a:pt x="78" y="1"/>
                    </a:cubicBezTo>
                    <a:cubicBezTo>
                      <a:pt x="81" y="1"/>
                      <a:pt x="81" y="1"/>
                      <a:pt x="81" y="1"/>
                    </a:cubicBezTo>
                    <a:cubicBezTo>
                      <a:pt x="90" y="1"/>
                      <a:pt x="90" y="1"/>
                      <a:pt x="90" y="1"/>
                    </a:cubicBezTo>
                    <a:cubicBezTo>
                      <a:pt x="93" y="1"/>
                      <a:pt x="93" y="1"/>
                      <a:pt x="93" y="1"/>
                    </a:cubicBezTo>
                    <a:cubicBezTo>
                      <a:pt x="103" y="1"/>
                      <a:pt x="103" y="1"/>
                      <a:pt x="103" y="1"/>
                    </a:cubicBezTo>
                    <a:cubicBezTo>
                      <a:pt x="105" y="1"/>
                      <a:pt x="105" y="1"/>
                      <a:pt x="105" y="1"/>
                    </a:cubicBezTo>
                    <a:cubicBezTo>
                      <a:pt x="115" y="0"/>
                      <a:pt x="115" y="0"/>
                      <a:pt x="115" y="0"/>
                    </a:cubicBezTo>
                    <a:cubicBezTo>
                      <a:pt x="117" y="0"/>
                      <a:pt x="117" y="0"/>
                      <a:pt x="117" y="0"/>
                    </a:cubicBezTo>
                    <a:cubicBezTo>
                      <a:pt x="127" y="0"/>
                      <a:pt x="127" y="0"/>
                      <a:pt x="127" y="0"/>
                    </a:cubicBezTo>
                    <a:cubicBezTo>
                      <a:pt x="129" y="0"/>
                      <a:pt x="129" y="0"/>
                      <a:pt x="129" y="0"/>
                    </a:cubicBezTo>
                    <a:cubicBezTo>
                      <a:pt x="139" y="0"/>
                      <a:pt x="139" y="0"/>
                      <a:pt x="139" y="0"/>
                    </a:cubicBezTo>
                    <a:cubicBezTo>
                      <a:pt x="142" y="0"/>
                      <a:pt x="142" y="0"/>
                      <a:pt x="142" y="0"/>
                    </a:cubicBezTo>
                    <a:cubicBezTo>
                      <a:pt x="151" y="0"/>
                      <a:pt x="151" y="0"/>
                      <a:pt x="151" y="0"/>
                    </a:cubicBezTo>
                    <a:cubicBezTo>
                      <a:pt x="154" y="0"/>
                      <a:pt x="154" y="0"/>
                      <a:pt x="154" y="0"/>
                    </a:cubicBezTo>
                    <a:cubicBezTo>
                      <a:pt x="154" y="0"/>
                      <a:pt x="154" y="0"/>
                      <a:pt x="154" y="0"/>
                    </a:cubicBezTo>
                    <a:cubicBezTo>
                      <a:pt x="163" y="0"/>
                      <a:pt x="163" y="0"/>
                      <a:pt x="163" y="0"/>
                    </a:cubicBezTo>
                    <a:cubicBezTo>
                      <a:pt x="166" y="0"/>
                      <a:pt x="166" y="0"/>
                      <a:pt x="166" y="0"/>
                    </a:cubicBezTo>
                    <a:cubicBezTo>
                      <a:pt x="175" y="0"/>
                      <a:pt x="175" y="0"/>
                      <a:pt x="175" y="0"/>
                    </a:cubicBezTo>
                    <a:cubicBezTo>
                      <a:pt x="178" y="0"/>
                      <a:pt x="178" y="0"/>
                      <a:pt x="178" y="0"/>
                    </a:cubicBezTo>
                    <a:cubicBezTo>
                      <a:pt x="183" y="0"/>
                      <a:pt x="183" y="0"/>
                      <a:pt x="183" y="0"/>
                    </a:cubicBezTo>
                    <a:cubicBezTo>
                      <a:pt x="183" y="21"/>
                      <a:pt x="183" y="21"/>
                      <a:pt x="183" y="21"/>
                    </a:cubicBezTo>
                    <a:cubicBezTo>
                      <a:pt x="183" y="21"/>
                      <a:pt x="183" y="21"/>
                      <a:pt x="183"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68" name="Freeform 342"/>
              <p:cNvSpPr/>
              <p:nvPr/>
            </p:nvSpPr>
            <p:spPr bwMode="auto">
              <a:xfrm>
                <a:off x="2317" y="3344"/>
                <a:ext cx="7" cy="76"/>
              </a:xfrm>
              <a:custGeom>
                <a:avLst/>
                <a:gdLst>
                  <a:gd name="T0" fmla="*/ 3 w 3"/>
                  <a:gd name="T1" fmla="*/ 0 h 32"/>
                  <a:gd name="T2" fmla="*/ 3 w 3"/>
                  <a:gd name="T3" fmla="*/ 32 h 32"/>
                  <a:gd name="T4" fmla="*/ 2 w 3"/>
                  <a:gd name="T5" fmla="*/ 31 h 32"/>
                  <a:gd name="T6" fmla="*/ 0 w 3"/>
                  <a:gd name="T7" fmla="*/ 30 h 32"/>
                  <a:gd name="T8" fmla="*/ 0 w 3"/>
                  <a:gd name="T9" fmla="*/ 0 h 32"/>
                  <a:gd name="T10" fmla="*/ 3 w 3"/>
                  <a:gd name="T11" fmla="*/ 0 h 32"/>
                </a:gdLst>
                <a:ahLst/>
                <a:cxnLst>
                  <a:cxn ang="0">
                    <a:pos x="T0" y="T1"/>
                  </a:cxn>
                  <a:cxn ang="0">
                    <a:pos x="T2" y="T3"/>
                  </a:cxn>
                  <a:cxn ang="0">
                    <a:pos x="T4" y="T5"/>
                  </a:cxn>
                  <a:cxn ang="0">
                    <a:pos x="T6" y="T7"/>
                  </a:cxn>
                  <a:cxn ang="0">
                    <a:pos x="T8" y="T9"/>
                  </a:cxn>
                  <a:cxn ang="0">
                    <a:pos x="T10" y="T11"/>
                  </a:cxn>
                </a:cxnLst>
                <a:rect l="0" t="0" r="r" b="b"/>
                <a:pathLst>
                  <a:path w="3" h="32">
                    <a:moveTo>
                      <a:pt x="3" y="0"/>
                    </a:moveTo>
                    <a:cubicBezTo>
                      <a:pt x="3" y="32"/>
                      <a:pt x="3" y="32"/>
                      <a:pt x="3" y="32"/>
                    </a:cubicBezTo>
                    <a:cubicBezTo>
                      <a:pt x="3" y="31"/>
                      <a:pt x="2" y="31"/>
                      <a:pt x="2" y="31"/>
                    </a:cubicBezTo>
                    <a:cubicBezTo>
                      <a:pt x="1" y="30"/>
                      <a:pt x="1" y="30"/>
                      <a:pt x="0" y="3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69" name="Freeform 343"/>
              <p:cNvSpPr/>
              <p:nvPr/>
            </p:nvSpPr>
            <p:spPr bwMode="auto">
              <a:xfrm>
                <a:off x="2348" y="3344"/>
                <a:ext cx="5" cy="90"/>
              </a:xfrm>
              <a:custGeom>
                <a:avLst/>
                <a:gdLst>
                  <a:gd name="T0" fmla="*/ 2 w 2"/>
                  <a:gd name="T1" fmla="*/ 0 h 38"/>
                  <a:gd name="T2" fmla="*/ 2 w 2"/>
                  <a:gd name="T3" fmla="*/ 38 h 38"/>
                  <a:gd name="T4" fmla="*/ 0 w 2"/>
                  <a:gd name="T5" fmla="*/ 37 h 38"/>
                  <a:gd name="T6" fmla="*/ 0 w 2"/>
                  <a:gd name="T7" fmla="*/ 0 h 38"/>
                  <a:gd name="T8" fmla="*/ 2 w 2"/>
                  <a:gd name="T9" fmla="*/ 0 h 38"/>
                </a:gdLst>
                <a:ahLst/>
                <a:cxnLst>
                  <a:cxn ang="0">
                    <a:pos x="T0" y="T1"/>
                  </a:cxn>
                  <a:cxn ang="0">
                    <a:pos x="T2" y="T3"/>
                  </a:cxn>
                  <a:cxn ang="0">
                    <a:pos x="T4" y="T5"/>
                  </a:cxn>
                  <a:cxn ang="0">
                    <a:pos x="T6" y="T7"/>
                  </a:cxn>
                  <a:cxn ang="0">
                    <a:pos x="T8" y="T9"/>
                  </a:cxn>
                </a:cxnLst>
                <a:rect l="0" t="0" r="r" b="b"/>
                <a:pathLst>
                  <a:path w="2" h="38">
                    <a:moveTo>
                      <a:pt x="2" y="0"/>
                    </a:moveTo>
                    <a:cubicBezTo>
                      <a:pt x="2" y="38"/>
                      <a:pt x="2" y="38"/>
                      <a:pt x="2" y="38"/>
                    </a:cubicBezTo>
                    <a:cubicBezTo>
                      <a:pt x="1" y="37"/>
                      <a:pt x="0" y="37"/>
                      <a:pt x="0" y="37"/>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70" name="Freeform 344"/>
              <p:cNvSpPr/>
              <p:nvPr/>
            </p:nvSpPr>
            <p:spPr bwMode="auto">
              <a:xfrm>
                <a:off x="2691" y="3342"/>
                <a:ext cx="8" cy="90"/>
              </a:xfrm>
              <a:custGeom>
                <a:avLst/>
                <a:gdLst>
                  <a:gd name="T0" fmla="*/ 3 w 3"/>
                  <a:gd name="T1" fmla="*/ 0 h 38"/>
                  <a:gd name="T2" fmla="*/ 3 w 3"/>
                  <a:gd name="T3" fmla="*/ 37 h 38"/>
                  <a:gd name="T4" fmla="*/ 0 w 3"/>
                  <a:gd name="T5" fmla="*/ 38 h 38"/>
                  <a:gd name="T6" fmla="*/ 0 w 3"/>
                  <a:gd name="T7" fmla="*/ 0 h 38"/>
                  <a:gd name="T8" fmla="*/ 3 w 3"/>
                  <a:gd name="T9" fmla="*/ 0 h 38"/>
                </a:gdLst>
                <a:ahLst/>
                <a:cxnLst>
                  <a:cxn ang="0">
                    <a:pos x="T0" y="T1"/>
                  </a:cxn>
                  <a:cxn ang="0">
                    <a:pos x="T2" y="T3"/>
                  </a:cxn>
                  <a:cxn ang="0">
                    <a:pos x="T4" y="T5"/>
                  </a:cxn>
                  <a:cxn ang="0">
                    <a:pos x="T6" y="T7"/>
                  </a:cxn>
                  <a:cxn ang="0">
                    <a:pos x="T8" y="T9"/>
                  </a:cxn>
                </a:cxnLst>
                <a:rect l="0" t="0" r="r" b="b"/>
                <a:pathLst>
                  <a:path w="3" h="38">
                    <a:moveTo>
                      <a:pt x="3" y="0"/>
                    </a:moveTo>
                    <a:cubicBezTo>
                      <a:pt x="3" y="37"/>
                      <a:pt x="3" y="37"/>
                      <a:pt x="3" y="37"/>
                    </a:cubicBezTo>
                    <a:cubicBezTo>
                      <a:pt x="2" y="38"/>
                      <a:pt x="1" y="38"/>
                      <a:pt x="0" y="3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71" name="Freeform 345"/>
              <p:cNvSpPr/>
              <p:nvPr/>
            </p:nvSpPr>
            <p:spPr bwMode="auto">
              <a:xfrm>
                <a:off x="2720" y="3342"/>
                <a:ext cx="7" cy="75"/>
              </a:xfrm>
              <a:custGeom>
                <a:avLst/>
                <a:gdLst>
                  <a:gd name="T0" fmla="*/ 3 w 3"/>
                  <a:gd name="T1" fmla="*/ 0 h 32"/>
                  <a:gd name="T2" fmla="*/ 3 w 3"/>
                  <a:gd name="T3" fmla="*/ 30 h 32"/>
                  <a:gd name="T4" fmla="*/ 0 w 3"/>
                  <a:gd name="T5" fmla="*/ 32 h 32"/>
                  <a:gd name="T6" fmla="*/ 0 w 3"/>
                  <a:gd name="T7" fmla="*/ 0 h 32"/>
                  <a:gd name="T8" fmla="*/ 3 w 3"/>
                  <a:gd name="T9" fmla="*/ 0 h 32"/>
                </a:gdLst>
                <a:ahLst/>
                <a:cxnLst>
                  <a:cxn ang="0">
                    <a:pos x="T0" y="T1"/>
                  </a:cxn>
                  <a:cxn ang="0">
                    <a:pos x="T2" y="T3"/>
                  </a:cxn>
                  <a:cxn ang="0">
                    <a:pos x="T4" y="T5"/>
                  </a:cxn>
                  <a:cxn ang="0">
                    <a:pos x="T6" y="T7"/>
                  </a:cxn>
                  <a:cxn ang="0">
                    <a:pos x="T8" y="T9"/>
                  </a:cxn>
                </a:cxnLst>
                <a:rect l="0" t="0" r="r" b="b"/>
                <a:pathLst>
                  <a:path w="3" h="32">
                    <a:moveTo>
                      <a:pt x="3" y="0"/>
                    </a:moveTo>
                    <a:cubicBezTo>
                      <a:pt x="3" y="30"/>
                      <a:pt x="3" y="30"/>
                      <a:pt x="3" y="30"/>
                    </a:cubicBezTo>
                    <a:cubicBezTo>
                      <a:pt x="2" y="31"/>
                      <a:pt x="1" y="31"/>
                      <a:pt x="0" y="32"/>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72" name="Freeform 346"/>
              <p:cNvSpPr/>
              <p:nvPr/>
            </p:nvSpPr>
            <p:spPr bwMode="auto">
              <a:xfrm>
                <a:off x="2305" y="3282"/>
                <a:ext cx="434" cy="124"/>
              </a:xfrm>
              <a:custGeom>
                <a:avLst/>
                <a:gdLst>
                  <a:gd name="T0" fmla="*/ 183 w 183"/>
                  <a:gd name="T1" fmla="*/ 26 h 52"/>
                  <a:gd name="T2" fmla="*/ 91 w 183"/>
                  <a:gd name="T3" fmla="*/ 52 h 52"/>
                  <a:gd name="T4" fmla="*/ 71 w 183"/>
                  <a:gd name="T5" fmla="*/ 51 h 52"/>
                  <a:gd name="T6" fmla="*/ 48 w 183"/>
                  <a:gd name="T7" fmla="*/ 49 h 52"/>
                  <a:gd name="T8" fmla="*/ 30 w 183"/>
                  <a:gd name="T9" fmla="*/ 45 h 52"/>
                  <a:gd name="T10" fmla="*/ 26 w 183"/>
                  <a:gd name="T11" fmla="*/ 44 h 52"/>
                  <a:gd name="T12" fmla="*/ 9 w 183"/>
                  <a:gd name="T13" fmla="*/ 37 h 52"/>
                  <a:gd name="T14" fmla="*/ 7 w 183"/>
                  <a:gd name="T15" fmla="*/ 36 h 52"/>
                  <a:gd name="T16" fmla="*/ 0 w 183"/>
                  <a:gd name="T17" fmla="*/ 26 h 52"/>
                  <a:gd name="T18" fmla="*/ 0 w 183"/>
                  <a:gd name="T19" fmla="*/ 25 h 52"/>
                  <a:gd name="T20" fmla="*/ 91 w 183"/>
                  <a:gd name="T21" fmla="*/ 0 h 52"/>
                  <a:gd name="T22" fmla="*/ 126 w 183"/>
                  <a:gd name="T23" fmla="*/ 2 h 52"/>
                  <a:gd name="T24" fmla="*/ 132 w 183"/>
                  <a:gd name="T25" fmla="*/ 2 h 52"/>
                  <a:gd name="T26" fmla="*/ 155 w 183"/>
                  <a:gd name="T27" fmla="*/ 7 h 52"/>
                  <a:gd name="T28" fmla="*/ 159 w 183"/>
                  <a:gd name="T29" fmla="*/ 8 h 52"/>
                  <a:gd name="T30" fmla="*/ 172 w 183"/>
                  <a:gd name="T31" fmla="*/ 13 h 52"/>
                  <a:gd name="T32" fmla="*/ 180 w 183"/>
                  <a:gd name="T33" fmla="*/ 20 h 52"/>
                  <a:gd name="T34" fmla="*/ 183 w 183"/>
                  <a:gd name="T35" fmla="*/ 25 h 52"/>
                  <a:gd name="T36" fmla="*/ 183 w 183"/>
                  <a:gd name="T3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3" h="52">
                    <a:moveTo>
                      <a:pt x="183" y="26"/>
                    </a:moveTo>
                    <a:cubicBezTo>
                      <a:pt x="183" y="40"/>
                      <a:pt x="142" y="52"/>
                      <a:pt x="91" y="52"/>
                    </a:cubicBezTo>
                    <a:cubicBezTo>
                      <a:pt x="84" y="52"/>
                      <a:pt x="78" y="51"/>
                      <a:pt x="71" y="51"/>
                    </a:cubicBezTo>
                    <a:cubicBezTo>
                      <a:pt x="63" y="50"/>
                      <a:pt x="55" y="50"/>
                      <a:pt x="48" y="49"/>
                    </a:cubicBezTo>
                    <a:cubicBezTo>
                      <a:pt x="42" y="48"/>
                      <a:pt x="36" y="46"/>
                      <a:pt x="30" y="45"/>
                    </a:cubicBezTo>
                    <a:cubicBezTo>
                      <a:pt x="29" y="45"/>
                      <a:pt x="27" y="44"/>
                      <a:pt x="26" y="44"/>
                    </a:cubicBezTo>
                    <a:cubicBezTo>
                      <a:pt x="19" y="42"/>
                      <a:pt x="13" y="40"/>
                      <a:pt x="9" y="37"/>
                    </a:cubicBezTo>
                    <a:cubicBezTo>
                      <a:pt x="8" y="37"/>
                      <a:pt x="7" y="36"/>
                      <a:pt x="7" y="36"/>
                    </a:cubicBezTo>
                    <a:cubicBezTo>
                      <a:pt x="2" y="33"/>
                      <a:pt x="0" y="29"/>
                      <a:pt x="0" y="26"/>
                    </a:cubicBezTo>
                    <a:cubicBezTo>
                      <a:pt x="0" y="25"/>
                      <a:pt x="0" y="25"/>
                      <a:pt x="0" y="25"/>
                    </a:cubicBezTo>
                    <a:cubicBezTo>
                      <a:pt x="2" y="11"/>
                      <a:pt x="42" y="0"/>
                      <a:pt x="91" y="0"/>
                    </a:cubicBezTo>
                    <a:cubicBezTo>
                      <a:pt x="103" y="0"/>
                      <a:pt x="115" y="0"/>
                      <a:pt x="126" y="2"/>
                    </a:cubicBezTo>
                    <a:cubicBezTo>
                      <a:pt x="128" y="2"/>
                      <a:pt x="130" y="2"/>
                      <a:pt x="132" y="2"/>
                    </a:cubicBezTo>
                    <a:cubicBezTo>
                      <a:pt x="140" y="4"/>
                      <a:pt x="148" y="5"/>
                      <a:pt x="155" y="7"/>
                    </a:cubicBezTo>
                    <a:cubicBezTo>
                      <a:pt x="156" y="7"/>
                      <a:pt x="158" y="8"/>
                      <a:pt x="159" y="8"/>
                    </a:cubicBezTo>
                    <a:cubicBezTo>
                      <a:pt x="164" y="10"/>
                      <a:pt x="169" y="12"/>
                      <a:pt x="172" y="13"/>
                    </a:cubicBezTo>
                    <a:cubicBezTo>
                      <a:pt x="176" y="15"/>
                      <a:pt x="179" y="18"/>
                      <a:pt x="180" y="20"/>
                    </a:cubicBezTo>
                    <a:cubicBezTo>
                      <a:pt x="182" y="21"/>
                      <a:pt x="182" y="23"/>
                      <a:pt x="183" y="25"/>
                    </a:cubicBezTo>
                    <a:cubicBezTo>
                      <a:pt x="183" y="26"/>
                      <a:pt x="183" y="26"/>
                      <a:pt x="183" y="26"/>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73" name="Freeform 347"/>
              <p:cNvSpPr>
                <a:spLocks noEditPoints="1"/>
              </p:cNvSpPr>
              <p:nvPr/>
            </p:nvSpPr>
            <p:spPr bwMode="auto">
              <a:xfrm>
                <a:off x="2419" y="3389"/>
                <a:ext cx="92" cy="14"/>
              </a:xfrm>
              <a:custGeom>
                <a:avLst/>
                <a:gdLst>
                  <a:gd name="T0" fmla="*/ 6 w 39"/>
                  <a:gd name="T1" fmla="*/ 2 h 6"/>
                  <a:gd name="T2" fmla="*/ 0 w 39"/>
                  <a:gd name="T3" fmla="*/ 4 h 6"/>
                  <a:gd name="T4" fmla="*/ 6 w 39"/>
                  <a:gd name="T5" fmla="*/ 4 h 6"/>
                  <a:gd name="T6" fmla="*/ 6 w 39"/>
                  <a:gd name="T7" fmla="*/ 2 h 6"/>
                  <a:gd name="T8" fmla="*/ 33 w 39"/>
                  <a:gd name="T9" fmla="*/ 1 h 6"/>
                  <a:gd name="T10" fmla="*/ 33 w 39"/>
                  <a:gd name="T11" fmla="*/ 3 h 6"/>
                  <a:gd name="T12" fmla="*/ 39 w 39"/>
                  <a:gd name="T13" fmla="*/ 1 h 6"/>
                  <a:gd name="T14" fmla="*/ 33 w 39"/>
                  <a:gd name="T15" fmla="*/ 1 h 6"/>
                  <a:gd name="T16" fmla="*/ 21 w 39"/>
                  <a:gd name="T17" fmla="*/ 0 h 6"/>
                  <a:gd name="T18" fmla="*/ 21 w 39"/>
                  <a:gd name="T19" fmla="*/ 6 h 6"/>
                  <a:gd name="T20" fmla="*/ 23 w 39"/>
                  <a:gd name="T21" fmla="*/ 6 h 6"/>
                  <a:gd name="T22" fmla="*/ 30 w 39"/>
                  <a:gd name="T23" fmla="*/ 4 h 6"/>
                  <a:gd name="T24" fmla="*/ 30 w 39"/>
                  <a:gd name="T25" fmla="*/ 1 h 6"/>
                  <a:gd name="T26" fmla="*/ 21 w 39"/>
                  <a:gd name="T27" fmla="*/ 0 h 6"/>
                  <a:gd name="T28" fmla="*/ 14 w 39"/>
                  <a:gd name="T29" fmla="*/ 0 h 6"/>
                  <a:gd name="T30" fmla="*/ 9 w 39"/>
                  <a:gd name="T31" fmla="*/ 1 h 6"/>
                  <a:gd name="T32" fmla="*/ 9 w 39"/>
                  <a:gd name="T33" fmla="*/ 5 h 6"/>
                  <a:gd name="T34" fmla="*/ 18 w 39"/>
                  <a:gd name="T35" fmla="*/ 6 h 6"/>
                  <a:gd name="T36" fmla="*/ 18 w 39"/>
                  <a:gd name="T37" fmla="*/ 0 h 6"/>
                  <a:gd name="T38" fmla="*/ 16 w 39"/>
                  <a:gd name="T39" fmla="*/ 0 h 6"/>
                  <a:gd name="T40" fmla="*/ 16 w 39"/>
                  <a:gd name="T41" fmla="*/ 0 h 6"/>
                  <a:gd name="T42" fmla="*/ 15 w 39"/>
                  <a:gd name="T43" fmla="*/ 0 h 6"/>
                  <a:gd name="T44" fmla="*/ 14 w 39"/>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6">
                    <a:moveTo>
                      <a:pt x="6" y="2"/>
                    </a:moveTo>
                    <a:cubicBezTo>
                      <a:pt x="0" y="4"/>
                      <a:pt x="0" y="4"/>
                      <a:pt x="0" y="4"/>
                    </a:cubicBezTo>
                    <a:cubicBezTo>
                      <a:pt x="2" y="4"/>
                      <a:pt x="4" y="4"/>
                      <a:pt x="6" y="4"/>
                    </a:cubicBezTo>
                    <a:cubicBezTo>
                      <a:pt x="6" y="2"/>
                      <a:pt x="6" y="2"/>
                      <a:pt x="6" y="2"/>
                    </a:cubicBezTo>
                    <a:moveTo>
                      <a:pt x="33" y="1"/>
                    </a:moveTo>
                    <a:cubicBezTo>
                      <a:pt x="33" y="3"/>
                      <a:pt x="33" y="3"/>
                      <a:pt x="33" y="3"/>
                    </a:cubicBezTo>
                    <a:cubicBezTo>
                      <a:pt x="39" y="1"/>
                      <a:pt x="39" y="1"/>
                      <a:pt x="39" y="1"/>
                    </a:cubicBezTo>
                    <a:cubicBezTo>
                      <a:pt x="37" y="1"/>
                      <a:pt x="35" y="1"/>
                      <a:pt x="33" y="1"/>
                    </a:cubicBezTo>
                    <a:moveTo>
                      <a:pt x="21" y="0"/>
                    </a:moveTo>
                    <a:cubicBezTo>
                      <a:pt x="21" y="6"/>
                      <a:pt x="21" y="6"/>
                      <a:pt x="21" y="6"/>
                    </a:cubicBezTo>
                    <a:cubicBezTo>
                      <a:pt x="22" y="6"/>
                      <a:pt x="22" y="6"/>
                      <a:pt x="23" y="6"/>
                    </a:cubicBezTo>
                    <a:cubicBezTo>
                      <a:pt x="30" y="4"/>
                      <a:pt x="30" y="4"/>
                      <a:pt x="30" y="4"/>
                    </a:cubicBezTo>
                    <a:cubicBezTo>
                      <a:pt x="30" y="1"/>
                      <a:pt x="30" y="1"/>
                      <a:pt x="30" y="1"/>
                    </a:cubicBezTo>
                    <a:cubicBezTo>
                      <a:pt x="27" y="1"/>
                      <a:pt x="24" y="1"/>
                      <a:pt x="21" y="0"/>
                    </a:cubicBezTo>
                    <a:moveTo>
                      <a:pt x="14" y="0"/>
                    </a:moveTo>
                    <a:cubicBezTo>
                      <a:pt x="9" y="1"/>
                      <a:pt x="9" y="1"/>
                      <a:pt x="9" y="1"/>
                    </a:cubicBezTo>
                    <a:cubicBezTo>
                      <a:pt x="9" y="5"/>
                      <a:pt x="9" y="5"/>
                      <a:pt x="9" y="5"/>
                    </a:cubicBezTo>
                    <a:cubicBezTo>
                      <a:pt x="12" y="5"/>
                      <a:pt x="15" y="5"/>
                      <a:pt x="18" y="6"/>
                    </a:cubicBezTo>
                    <a:cubicBezTo>
                      <a:pt x="18" y="0"/>
                      <a:pt x="18" y="0"/>
                      <a:pt x="18" y="0"/>
                    </a:cubicBezTo>
                    <a:cubicBezTo>
                      <a:pt x="18" y="0"/>
                      <a:pt x="17" y="0"/>
                      <a:pt x="16" y="0"/>
                    </a:cubicBezTo>
                    <a:cubicBezTo>
                      <a:pt x="16" y="0"/>
                      <a:pt x="16" y="0"/>
                      <a:pt x="16" y="0"/>
                    </a:cubicBezTo>
                    <a:cubicBezTo>
                      <a:pt x="16" y="0"/>
                      <a:pt x="15" y="0"/>
                      <a:pt x="15" y="0"/>
                    </a:cubicBezTo>
                    <a:cubicBezTo>
                      <a:pt x="15" y="0"/>
                      <a:pt x="14" y="0"/>
                      <a:pt x="1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74" name="Freeform 348"/>
              <p:cNvSpPr/>
              <p:nvPr/>
            </p:nvSpPr>
            <p:spPr bwMode="auto">
              <a:xfrm>
                <a:off x="2327" y="3356"/>
                <a:ext cx="33" cy="14"/>
              </a:xfrm>
              <a:custGeom>
                <a:avLst/>
                <a:gdLst>
                  <a:gd name="T0" fmla="*/ 12 w 14"/>
                  <a:gd name="T1" fmla="*/ 0 h 6"/>
                  <a:gd name="T2" fmla="*/ 0 w 14"/>
                  <a:gd name="T3" fmla="*/ 4 h 6"/>
                  <a:gd name="T4" fmla="*/ 0 w 14"/>
                  <a:gd name="T5" fmla="*/ 6 h 6"/>
                  <a:gd name="T6" fmla="*/ 0 w 14"/>
                  <a:gd name="T7" fmla="*/ 6 h 6"/>
                  <a:gd name="T8" fmla="*/ 14 w 14"/>
                  <a:gd name="T9" fmla="*/ 2 h 6"/>
                  <a:gd name="T10" fmla="*/ 12 w 14"/>
                  <a:gd name="T11" fmla="*/ 0 h 6"/>
                </a:gdLst>
                <a:ahLst/>
                <a:cxnLst>
                  <a:cxn ang="0">
                    <a:pos x="T0" y="T1"/>
                  </a:cxn>
                  <a:cxn ang="0">
                    <a:pos x="T2" y="T3"/>
                  </a:cxn>
                  <a:cxn ang="0">
                    <a:pos x="T4" y="T5"/>
                  </a:cxn>
                  <a:cxn ang="0">
                    <a:pos x="T6" y="T7"/>
                  </a:cxn>
                  <a:cxn ang="0">
                    <a:pos x="T8" y="T9"/>
                  </a:cxn>
                  <a:cxn ang="0">
                    <a:pos x="T10" y="T11"/>
                  </a:cxn>
                </a:cxnLst>
                <a:rect l="0" t="0" r="r" b="b"/>
                <a:pathLst>
                  <a:path w="14" h="6">
                    <a:moveTo>
                      <a:pt x="12" y="0"/>
                    </a:moveTo>
                    <a:cubicBezTo>
                      <a:pt x="0" y="4"/>
                      <a:pt x="0" y="4"/>
                      <a:pt x="0" y="4"/>
                    </a:cubicBezTo>
                    <a:cubicBezTo>
                      <a:pt x="0" y="6"/>
                      <a:pt x="0" y="6"/>
                      <a:pt x="0" y="6"/>
                    </a:cubicBezTo>
                    <a:cubicBezTo>
                      <a:pt x="0" y="6"/>
                      <a:pt x="0" y="6"/>
                      <a:pt x="0" y="6"/>
                    </a:cubicBezTo>
                    <a:cubicBezTo>
                      <a:pt x="14" y="2"/>
                      <a:pt x="14" y="2"/>
                      <a:pt x="14" y="2"/>
                    </a:cubicBezTo>
                    <a:cubicBezTo>
                      <a:pt x="13" y="2"/>
                      <a:pt x="13" y="1"/>
                      <a:pt x="12"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75" name="Freeform 349"/>
              <p:cNvSpPr>
                <a:spLocks noEditPoints="1"/>
              </p:cNvSpPr>
              <p:nvPr/>
            </p:nvSpPr>
            <p:spPr bwMode="auto">
              <a:xfrm>
                <a:off x="2367" y="3377"/>
                <a:ext cx="38" cy="12"/>
              </a:xfrm>
              <a:custGeom>
                <a:avLst/>
                <a:gdLst>
                  <a:gd name="T0" fmla="*/ 4 w 16"/>
                  <a:gd name="T1" fmla="*/ 3 h 5"/>
                  <a:gd name="T2" fmla="*/ 0 w 16"/>
                  <a:gd name="T3" fmla="*/ 4 h 5"/>
                  <a:gd name="T4" fmla="*/ 4 w 16"/>
                  <a:gd name="T5" fmla="*/ 5 h 5"/>
                  <a:gd name="T6" fmla="*/ 4 w 16"/>
                  <a:gd name="T7" fmla="*/ 3 h 5"/>
                  <a:gd name="T8" fmla="*/ 13 w 16"/>
                  <a:gd name="T9" fmla="*/ 0 h 5"/>
                  <a:gd name="T10" fmla="*/ 6 w 16"/>
                  <a:gd name="T11" fmla="*/ 2 h 5"/>
                  <a:gd name="T12" fmla="*/ 6 w 16"/>
                  <a:gd name="T13" fmla="*/ 5 h 5"/>
                  <a:gd name="T14" fmla="*/ 16 w 16"/>
                  <a:gd name="T15" fmla="*/ 2 h 5"/>
                  <a:gd name="T16" fmla="*/ 16 w 16"/>
                  <a:gd name="T17" fmla="*/ 1 h 5"/>
                  <a:gd name="T18" fmla="*/ 13 w 1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
                    <a:moveTo>
                      <a:pt x="4" y="3"/>
                    </a:moveTo>
                    <a:cubicBezTo>
                      <a:pt x="0" y="4"/>
                      <a:pt x="0" y="4"/>
                      <a:pt x="0" y="4"/>
                    </a:cubicBezTo>
                    <a:cubicBezTo>
                      <a:pt x="1" y="4"/>
                      <a:pt x="2" y="4"/>
                      <a:pt x="4" y="5"/>
                    </a:cubicBezTo>
                    <a:cubicBezTo>
                      <a:pt x="4" y="3"/>
                      <a:pt x="4" y="3"/>
                      <a:pt x="4" y="3"/>
                    </a:cubicBezTo>
                    <a:moveTo>
                      <a:pt x="13" y="0"/>
                    </a:moveTo>
                    <a:cubicBezTo>
                      <a:pt x="6" y="2"/>
                      <a:pt x="6" y="2"/>
                      <a:pt x="6" y="2"/>
                    </a:cubicBezTo>
                    <a:cubicBezTo>
                      <a:pt x="6" y="5"/>
                      <a:pt x="6" y="5"/>
                      <a:pt x="6" y="5"/>
                    </a:cubicBezTo>
                    <a:cubicBezTo>
                      <a:pt x="16" y="2"/>
                      <a:pt x="16" y="2"/>
                      <a:pt x="16" y="2"/>
                    </a:cubicBezTo>
                    <a:cubicBezTo>
                      <a:pt x="16" y="1"/>
                      <a:pt x="16" y="1"/>
                      <a:pt x="16" y="1"/>
                    </a:cubicBezTo>
                    <a:cubicBezTo>
                      <a:pt x="15" y="1"/>
                      <a:pt x="14" y="0"/>
                      <a:pt x="1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76" name="Freeform 350"/>
              <p:cNvSpPr/>
              <p:nvPr/>
            </p:nvSpPr>
            <p:spPr bwMode="auto">
              <a:xfrm>
                <a:off x="2348" y="3294"/>
                <a:ext cx="346" cy="97"/>
              </a:xfrm>
              <a:custGeom>
                <a:avLst/>
                <a:gdLst>
                  <a:gd name="T0" fmla="*/ 146 w 146"/>
                  <a:gd name="T1" fmla="*/ 21 h 41"/>
                  <a:gd name="T2" fmla="*/ 146 w 146"/>
                  <a:gd name="T3" fmla="*/ 22 h 41"/>
                  <a:gd name="T4" fmla="*/ 73 w 146"/>
                  <a:gd name="T5" fmla="*/ 41 h 41"/>
                  <a:gd name="T6" fmla="*/ 0 w 146"/>
                  <a:gd name="T7" fmla="*/ 22 h 41"/>
                  <a:gd name="T8" fmla="*/ 0 w 146"/>
                  <a:gd name="T9" fmla="*/ 21 h 41"/>
                  <a:gd name="T10" fmla="*/ 73 w 146"/>
                  <a:gd name="T11" fmla="*/ 0 h 41"/>
                  <a:gd name="T12" fmla="*/ 146 w 146"/>
                  <a:gd name="T13" fmla="*/ 21 h 41"/>
                </a:gdLst>
                <a:ahLst/>
                <a:cxnLst>
                  <a:cxn ang="0">
                    <a:pos x="T0" y="T1"/>
                  </a:cxn>
                  <a:cxn ang="0">
                    <a:pos x="T2" y="T3"/>
                  </a:cxn>
                  <a:cxn ang="0">
                    <a:pos x="T4" y="T5"/>
                  </a:cxn>
                  <a:cxn ang="0">
                    <a:pos x="T6" y="T7"/>
                  </a:cxn>
                  <a:cxn ang="0">
                    <a:pos x="T8" y="T9"/>
                  </a:cxn>
                  <a:cxn ang="0">
                    <a:pos x="T10" y="T11"/>
                  </a:cxn>
                  <a:cxn ang="0">
                    <a:pos x="T12" y="T13"/>
                  </a:cxn>
                </a:cxnLst>
                <a:rect l="0" t="0" r="r" b="b"/>
                <a:pathLst>
                  <a:path w="146" h="41">
                    <a:moveTo>
                      <a:pt x="146" y="21"/>
                    </a:moveTo>
                    <a:cubicBezTo>
                      <a:pt x="146" y="22"/>
                      <a:pt x="146" y="22"/>
                      <a:pt x="146" y="22"/>
                    </a:cubicBezTo>
                    <a:cubicBezTo>
                      <a:pt x="145" y="33"/>
                      <a:pt x="112" y="41"/>
                      <a:pt x="73" y="41"/>
                    </a:cubicBezTo>
                    <a:cubicBezTo>
                      <a:pt x="34" y="41"/>
                      <a:pt x="2" y="33"/>
                      <a:pt x="0" y="22"/>
                    </a:cubicBezTo>
                    <a:cubicBezTo>
                      <a:pt x="0" y="21"/>
                      <a:pt x="0" y="21"/>
                      <a:pt x="0" y="21"/>
                    </a:cubicBezTo>
                    <a:cubicBezTo>
                      <a:pt x="0" y="9"/>
                      <a:pt x="33" y="0"/>
                      <a:pt x="73" y="0"/>
                    </a:cubicBezTo>
                    <a:cubicBezTo>
                      <a:pt x="114" y="0"/>
                      <a:pt x="146" y="9"/>
                      <a:pt x="146" y="21"/>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77" name="Freeform 351"/>
              <p:cNvSpPr/>
              <p:nvPr/>
            </p:nvSpPr>
            <p:spPr bwMode="auto">
              <a:xfrm>
                <a:off x="2348" y="3299"/>
                <a:ext cx="346" cy="92"/>
              </a:xfrm>
              <a:custGeom>
                <a:avLst/>
                <a:gdLst>
                  <a:gd name="T0" fmla="*/ 146 w 146"/>
                  <a:gd name="T1" fmla="*/ 20 h 39"/>
                  <a:gd name="T2" fmla="*/ 73 w 146"/>
                  <a:gd name="T3" fmla="*/ 39 h 39"/>
                  <a:gd name="T4" fmla="*/ 71 w 146"/>
                  <a:gd name="T5" fmla="*/ 39 h 39"/>
                  <a:gd name="T6" fmla="*/ 46 w 146"/>
                  <a:gd name="T7" fmla="*/ 38 h 39"/>
                  <a:gd name="T8" fmla="*/ 25 w 146"/>
                  <a:gd name="T9" fmla="*/ 34 h 39"/>
                  <a:gd name="T10" fmla="*/ 20 w 146"/>
                  <a:gd name="T11" fmla="*/ 33 h 39"/>
                  <a:gd name="T12" fmla="*/ 5 w 146"/>
                  <a:gd name="T13" fmla="*/ 26 h 39"/>
                  <a:gd name="T14" fmla="*/ 3 w 146"/>
                  <a:gd name="T15" fmla="*/ 24 h 39"/>
                  <a:gd name="T16" fmla="*/ 0 w 146"/>
                  <a:gd name="T17" fmla="*/ 20 h 39"/>
                  <a:gd name="T18" fmla="*/ 73 w 146"/>
                  <a:gd name="T19" fmla="*/ 0 h 39"/>
                  <a:gd name="T20" fmla="*/ 88 w 146"/>
                  <a:gd name="T21" fmla="*/ 0 h 39"/>
                  <a:gd name="T22" fmla="*/ 95 w 146"/>
                  <a:gd name="T23" fmla="*/ 1 h 39"/>
                  <a:gd name="T24" fmla="*/ 120 w 146"/>
                  <a:gd name="T25" fmla="*/ 5 h 39"/>
                  <a:gd name="T26" fmla="*/ 125 w 146"/>
                  <a:gd name="T27" fmla="*/ 6 h 39"/>
                  <a:gd name="T28" fmla="*/ 139 w 146"/>
                  <a:gd name="T29" fmla="*/ 11 h 39"/>
                  <a:gd name="T30" fmla="*/ 146 w 146"/>
                  <a:gd name="T31" fmla="*/ 18 h 39"/>
                  <a:gd name="T32" fmla="*/ 146 w 146"/>
                  <a:gd name="T33"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39">
                    <a:moveTo>
                      <a:pt x="146" y="20"/>
                    </a:moveTo>
                    <a:cubicBezTo>
                      <a:pt x="145" y="31"/>
                      <a:pt x="112" y="39"/>
                      <a:pt x="73" y="39"/>
                    </a:cubicBezTo>
                    <a:cubicBezTo>
                      <a:pt x="72" y="39"/>
                      <a:pt x="72" y="39"/>
                      <a:pt x="71" y="39"/>
                    </a:cubicBezTo>
                    <a:cubicBezTo>
                      <a:pt x="62" y="39"/>
                      <a:pt x="54" y="39"/>
                      <a:pt x="46" y="38"/>
                    </a:cubicBezTo>
                    <a:cubicBezTo>
                      <a:pt x="38" y="37"/>
                      <a:pt x="31" y="36"/>
                      <a:pt x="25" y="34"/>
                    </a:cubicBezTo>
                    <a:cubicBezTo>
                      <a:pt x="23" y="34"/>
                      <a:pt x="22" y="33"/>
                      <a:pt x="20" y="33"/>
                    </a:cubicBezTo>
                    <a:cubicBezTo>
                      <a:pt x="14" y="31"/>
                      <a:pt x="9" y="29"/>
                      <a:pt x="5" y="26"/>
                    </a:cubicBezTo>
                    <a:cubicBezTo>
                      <a:pt x="4" y="26"/>
                      <a:pt x="4" y="25"/>
                      <a:pt x="3" y="24"/>
                    </a:cubicBezTo>
                    <a:cubicBezTo>
                      <a:pt x="1" y="23"/>
                      <a:pt x="0" y="21"/>
                      <a:pt x="0" y="20"/>
                    </a:cubicBezTo>
                    <a:cubicBezTo>
                      <a:pt x="2" y="9"/>
                      <a:pt x="34" y="0"/>
                      <a:pt x="73" y="0"/>
                    </a:cubicBezTo>
                    <a:cubicBezTo>
                      <a:pt x="78" y="0"/>
                      <a:pt x="83" y="0"/>
                      <a:pt x="88" y="0"/>
                    </a:cubicBezTo>
                    <a:cubicBezTo>
                      <a:pt x="90" y="0"/>
                      <a:pt x="93" y="0"/>
                      <a:pt x="95" y="1"/>
                    </a:cubicBezTo>
                    <a:cubicBezTo>
                      <a:pt x="104" y="2"/>
                      <a:pt x="113" y="3"/>
                      <a:pt x="120" y="5"/>
                    </a:cubicBezTo>
                    <a:cubicBezTo>
                      <a:pt x="122" y="5"/>
                      <a:pt x="123" y="5"/>
                      <a:pt x="125" y="6"/>
                    </a:cubicBezTo>
                    <a:cubicBezTo>
                      <a:pt x="131" y="7"/>
                      <a:pt x="135" y="9"/>
                      <a:pt x="139" y="11"/>
                    </a:cubicBezTo>
                    <a:cubicBezTo>
                      <a:pt x="142" y="13"/>
                      <a:pt x="145" y="16"/>
                      <a:pt x="146" y="18"/>
                    </a:cubicBezTo>
                    <a:cubicBezTo>
                      <a:pt x="146" y="19"/>
                      <a:pt x="146" y="19"/>
                      <a:pt x="146" y="2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78" name="Freeform 352"/>
              <p:cNvSpPr>
                <a:spLocks noEditPoints="1"/>
              </p:cNvSpPr>
              <p:nvPr/>
            </p:nvSpPr>
            <p:spPr bwMode="auto">
              <a:xfrm>
                <a:off x="2457" y="3379"/>
                <a:ext cx="92" cy="12"/>
              </a:xfrm>
              <a:custGeom>
                <a:avLst/>
                <a:gdLst>
                  <a:gd name="T0" fmla="*/ 2 w 39"/>
                  <a:gd name="T1" fmla="*/ 3 h 5"/>
                  <a:gd name="T2" fmla="*/ 0 w 39"/>
                  <a:gd name="T3" fmla="*/ 4 h 5"/>
                  <a:gd name="T4" fmla="*/ 2 w 39"/>
                  <a:gd name="T5" fmla="*/ 4 h 5"/>
                  <a:gd name="T6" fmla="*/ 2 w 39"/>
                  <a:gd name="T7" fmla="*/ 3 h 5"/>
                  <a:gd name="T8" fmla="*/ 39 w 39"/>
                  <a:gd name="T9" fmla="*/ 1 h 5"/>
                  <a:gd name="T10" fmla="*/ 35 w 39"/>
                  <a:gd name="T11" fmla="*/ 1 h 5"/>
                  <a:gd name="T12" fmla="*/ 33 w 39"/>
                  <a:gd name="T13" fmla="*/ 1 h 5"/>
                  <a:gd name="T14" fmla="*/ 32 w 39"/>
                  <a:gd name="T15" fmla="*/ 1 h 5"/>
                  <a:gd name="T16" fmla="*/ 29 w 39"/>
                  <a:gd name="T17" fmla="*/ 1 h 5"/>
                  <a:gd name="T18" fmla="*/ 29 w 39"/>
                  <a:gd name="T19" fmla="*/ 4 h 5"/>
                  <a:gd name="T20" fmla="*/ 39 w 39"/>
                  <a:gd name="T21" fmla="*/ 1 h 5"/>
                  <a:gd name="T22" fmla="*/ 39 w 39"/>
                  <a:gd name="T23" fmla="*/ 1 h 5"/>
                  <a:gd name="T24" fmla="*/ 17 w 39"/>
                  <a:gd name="T25" fmla="*/ 1 h 5"/>
                  <a:gd name="T26" fmla="*/ 17 w 39"/>
                  <a:gd name="T27" fmla="*/ 5 h 5"/>
                  <a:gd name="T28" fmla="*/ 25 w 39"/>
                  <a:gd name="T29" fmla="*/ 5 h 5"/>
                  <a:gd name="T30" fmla="*/ 26 w 39"/>
                  <a:gd name="T31" fmla="*/ 5 h 5"/>
                  <a:gd name="T32" fmla="*/ 26 w 39"/>
                  <a:gd name="T33" fmla="*/ 1 h 5"/>
                  <a:gd name="T34" fmla="*/ 23 w 39"/>
                  <a:gd name="T35" fmla="*/ 1 h 5"/>
                  <a:gd name="T36" fmla="*/ 20 w 39"/>
                  <a:gd name="T37" fmla="*/ 1 h 5"/>
                  <a:gd name="T38" fmla="*/ 17 w 39"/>
                  <a:gd name="T39" fmla="*/ 1 h 5"/>
                  <a:gd name="T40" fmla="*/ 12 w 39"/>
                  <a:gd name="T41" fmla="*/ 0 h 5"/>
                  <a:gd name="T42" fmla="*/ 5 w 39"/>
                  <a:gd name="T43" fmla="*/ 3 h 5"/>
                  <a:gd name="T44" fmla="*/ 5 w 39"/>
                  <a:gd name="T45" fmla="*/ 4 h 5"/>
                  <a:gd name="T46" fmla="*/ 14 w 39"/>
                  <a:gd name="T47" fmla="*/ 5 h 5"/>
                  <a:gd name="T48" fmla="*/ 14 w 39"/>
                  <a:gd name="T49" fmla="*/ 1 h 5"/>
                  <a:gd name="T50" fmla="*/ 13 w 39"/>
                  <a:gd name="T51" fmla="*/ 0 h 5"/>
                  <a:gd name="T52" fmla="*/ 12 w 39"/>
                  <a:gd name="T5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 h="5">
                    <a:moveTo>
                      <a:pt x="2" y="3"/>
                    </a:moveTo>
                    <a:cubicBezTo>
                      <a:pt x="0" y="4"/>
                      <a:pt x="0" y="4"/>
                      <a:pt x="0" y="4"/>
                    </a:cubicBezTo>
                    <a:cubicBezTo>
                      <a:pt x="1" y="4"/>
                      <a:pt x="1" y="4"/>
                      <a:pt x="2" y="4"/>
                    </a:cubicBezTo>
                    <a:cubicBezTo>
                      <a:pt x="2" y="3"/>
                      <a:pt x="2" y="3"/>
                      <a:pt x="2" y="3"/>
                    </a:cubicBezTo>
                    <a:moveTo>
                      <a:pt x="39" y="1"/>
                    </a:moveTo>
                    <a:cubicBezTo>
                      <a:pt x="37" y="1"/>
                      <a:pt x="36" y="1"/>
                      <a:pt x="35" y="1"/>
                    </a:cubicBezTo>
                    <a:cubicBezTo>
                      <a:pt x="34" y="1"/>
                      <a:pt x="34" y="1"/>
                      <a:pt x="33" y="1"/>
                    </a:cubicBezTo>
                    <a:cubicBezTo>
                      <a:pt x="32" y="1"/>
                      <a:pt x="32" y="1"/>
                      <a:pt x="32" y="1"/>
                    </a:cubicBezTo>
                    <a:cubicBezTo>
                      <a:pt x="31" y="1"/>
                      <a:pt x="30" y="1"/>
                      <a:pt x="29" y="1"/>
                    </a:cubicBezTo>
                    <a:cubicBezTo>
                      <a:pt x="29" y="4"/>
                      <a:pt x="29" y="4"/>
                      <a:pt x="29" y="4"/>
                    </a:cubicBezTo>
                    <a:cubicBezTo>
                      <a:pt x="39" y="1"/>
                      <a:pt x="39" y="1"/>
                      <a:pt x="39" y="1"/>
                    </a:cubicBezTo>
                    <a:cubicBezTo>
                      <a:pt x="39" y="1"/>
                      <a:pt x="39" y="1"/>
                      <a:pt x="39" y="1"/>
                    </a:cubicBezTo>
                    <a:moveTo>
                      <a:pt x="17" y="1"/>
                    </a:moveTo>
                    <a:cubicBezTo>
                      <a:pt x="17" y="5"/>
                      <a:pt x="17" y="5"/>
                      <a:pt x="17" y="5"/>
                    </a:cubicBezTo>
                    <a:cubicBezTo>
                      <a:pt x="19" y="5"/>
                      <a:pt x="22" y="5"/>
                      <a:pt x="25" y="5"/>
                    </a:cubicBezTo>
                    <a:cubicBezTo>
                      <a:pt x="26" y="5"/>
                      <a:pt x="26" y="5"/>
                      <a:pt x="26" y="5"/>
                    </a:cubicBezTo>
                    <a:cubicBezTo>
                      <a:pt x="26" y="1"/>
                      <a:pt x="26" y="1"/>
                      <a:pt x="26" y="1"/>
                    </a:cubicBezTo>
                    <a:cubicBezTo>
                      <a:pt x="25" y="1"/>
                      <a:pt x="24" y="1"/>
                      <a:pt x="23" y="1"/>
                    </a:cubicBezTo>
                    <a:cubicBezTo>
                      <a:pt x="22" y="1"/>
                      <a:pt x="21" y="1"/>
                      <a:pt x="20" y="1"/>
                    </a:cubicBezTo>
                    <a:cubicBezTo>
                      <a:pt x="19" y="1"/>
                      <a:pt x="18" y="1"/>
                      <a:pt x="17" y="1"/>
                    </a:cubicBezTo>
                    <a:moveTo>
                      <a:pt x="12" y="0"/>
                    </a:moveTo>
                    <a:cubicBezTo>
                      <a:pt x="5" y="3"/>
                      <a:pt x="5" y="3"/>
                      <a:pt x="5" y="3"/>
                    </a:cubicBezTo>
                    <a:cubicBezTo>
                      <a:pt x="5" y="4"/>
                      <a:pt x="5" y="4"/>
                      <a:pt x="5" y="4"/>
                    </a:cubicBezTo>
                    <a:cubicBezTo>
                      <a:pt x="8" y="5"/>
                      <a:pt x="11" y="5"/>
                      <a:pt x="14" y="5"/>
                    </a:cubicBezTo>
                    <a:cubicBezTo>
                      <a:pt x="14" y="1"/>
                      <a:pt x="14" y="1"/>
                      <a:pt x="14" y="1"/>
                    </a:cubicBezTo>
                    <a:cubicBezTo>
                      <a:pt x="14" y="1"/>
                      <a:pt x="13" y="0"/>
                      <a:pt x="13" y="0"/>
                    </a:cubicBezTo>
                    <a:cubicBezTo>
                      <a:pt x="13" y="0"/>
                      <a:pt x="12" y="0"/>
                      <a:pt x="1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79" name="Freeform 353"/>
              <p:cNvSpPr/>
              <p:nvPr/>
            </p:nvSpPr>
            <p:spPr bwMode="auto">
              <a:xfrm>
                <a:off x="2355" y="3356"/>
                <a:ext cx="14" cy="5"/>
              </a:xfrm>
              <a:custGeom>
                <a:avLst/>
                <a:gdLst>
                  <a:gd name="T0" fmla="*/ 2 w 6"/>
                  <a:gd name="T1" fmla="*/ 0 h 2"/>
                  <a:gd name="T2" fmla="*/ 0 w 6"/>
                  <a:gd name="T3" fmla="*/ 0 h 2"/>
                  <a:gd name="T4" fmla="*/ 2 w 6"/>
                  <a:gd name="T5" fmla="*/ 2 h 2"/>
                  <a:gd name="T6" fmla="*/ 6 w 6"/>
                  <a:gd name="T7" fmla="*/ 1 h 2"/>
                  <a:gd name="T8" fmla="*/ 5 w 6"/>
                  <a:gd name="T9" fmla="*/ 1 h 2"/>
                  <a:gd name="T10" fmla="*/ 5 w 6"/>
                  <a:gd name="T11" fmla="*/ 1 h 2"/>
                  <a:gd name="T12" fmla="*/ 4 w 6"/>
                  <a:gd name="T13" fmla="*/ 0 h 2"/>
                  <a:gd name="T14" fmla="*/ 2 w 6"/>
                  <a:gd name="T15" fmla="*/ 0 h 2"/>
                  <a:gd name="T16" fmla="*/ 2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2" y="0"/>
                    </a:moveTo>
                    <a:cubicBezTo>
                      <a:pt x="0" y="0"/>
                      <a:pt x="0" y="0"/>
                      <a:pt x="0" y="0"/>
                    </a:cubicBezTo>
                    <a:cubicBezTo>
                      <a:pt x="1" y="1"/>
                      <a:pt x="1" y="2"/>
                      <a:pt x="2" y="2"/>
                    </a:cubicBezTo>
                    <a:cubicBezTo>
                      <a:pt x="6" y="1"/>
                      <a:pt x="6" y="1"/>
                      <a:pt x="6" y="1"/>
                    </a:cubicBezTo>
                    <a:cubicBezTo>
                      <a:pt x="6" y="1"/>
                      <a:pt x="5" y="1"/>
                      <a:pt x="5" y="1"/>
                    </a:cubicBezTo>
                    <a:cubicBezTo>
                      <a:pt x="5" y="1"/>
                      <a:pt x="5" y="1"/>
                      <a:pt x="5" y="1"/>
                    </a:cubicBezTo>
                    <a:cubicBezTo>
                      <a:pt x="5" y="1"/>
                      <a:pt x="5" y="1"/>
                      <a:pt x="4" y="0"/>
                    </a:cubicBezTo>
                    <a:cubicBezTo>
                      <a:pt x="4" y="0"/>
                      <a:pt x="3" y="0"/>
                      <a:pt x="2" y="0"/>
                    </a:cubicBezTo>
                    <a:cubicBezTo>
                      <a:pt x="2" y="0"/>
                      <a:pt x="2" y="0"/>
                      <a:pt x="2"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80" name="Freeform 354"/>
              <p:cNvSpPr/>
              <p:nvPr/>
            </p:nvSpPr>
            <p:spPr bwMode="auto">
              <a:xfrm>
                <a:off x="2320" y="3266"/>
                <a:ext cx="433" cy="116"/>
              </a:xfrm>
              <a:custGeom>
                <a:avLst/>
                <a:gdLst>
                  <a:gd name="T0" fmla="*/ 183 w 183"/>
                  <a:gd name="T1" fmla="*/ 21 h 49"/>
                  <a:gd name="T2" fmla="*/ 175 w 183"/>
                  <a:gd name="T3" fmla="*/ 32 h 49"/>
                  <a:gd name="T4" fmla="*/ 163 w 183"/>
                  <a:gd name="T5" fmla="*/ 38 h 49"/>
                  <a:gd name="T6" fmla="*/ 151 w 183"/>
                  <a:gd name="T7" fmla="*/ 42 h 49"/>
                  <a:gd name="T8" fmla="*/ 139 w 183"/>
                  <a:gd name="T9" fmla="*/ 45 h 49"/>
                  <a:gd name="T10" fmla="*/ 127 w 183"/>
                  <a:gd name="T11" fmla="*/ 47 h 49"/>
                  <a:gd name="T12" fmla="*/ 114 w 183"/>
                  <a:gd name="T13" fmla="*/ 48 h 49"/>
                  <a:gd name="T14" fmla="*/ 102 w 183"/>
                  <a:gd name="T15" fmla="*/ 49 h 49"/>
                  <a:gd name="T16" fmla="*/ 91 w 183"/>
                  <a:gd name="T17" fmla="*/ 49 h 49"/>
                  <a:gd name="T18" fmla="*/ 81 w 183"/>
                  <a:gd name="T19" fmla="*/ 49 h 49"/>
                  <a:gd name="T20" fmla="*/ 71 w 183"/>
                  <a:gd name="T21" fmla="*/ 48 h 49"/>
                  <a:gd name="T22" fmla="*/ 66 w 183"/>
                  <a:gd name="T23" fmla="*/ 48 h 49"/>
                  <a:gd name="T24" fmla="*/ 54 w 183"/>
                  <a:gd name="T25" fmla="*/ 47 h 49"/>
                  <a:gd name="T26" fmla="*/ 44 w 183"/>
                  <a:gd name="T27" fmla="*/ 45 h 49"/>
                  <a:gd name="T28" fmla="*/ 32 w 183"/>
                  <a:gd name="T29" fmla="*/ 42 h 49"/>
                  <a:gd name="T30" fmla="*/ 29 w 183"/>
                  <a:gd name="T31" fmla="*/ 42 h 49"/>
                  <a:gd name="T32" fmla="*/ 20 w 183"/>
                  <a:gd name="T33" fmla="*/ 39 h 49"/>
                  <a:gd name="T34" fmla="*/ 9 w 183"/>
                  <a:gd name="T35" fmla="*/ 33 h 49"/>
                  <a:gd name="T36" fmla="*/ 6 w 183"/>
                  <a:gd name="T37" fmla="*/ 32 h 49"/>
                  <a:gd name="T38" fmla="*/ 0 w 183"/>
                  <a:gd name="T39" fmla="*/ 21 h 49"/>
                  <a:gd name="T40" fmla="*/ 0 w 183"/>
                  <a:gd name="T41" fmla="*/ 1 h 49"/>
                  <a:gd name="T42" fmla="*/ 8 w 183"/>
                  <a:gd name="T43" fmla="*/ 1 h 49"/>
                  <a:gd name="T44" fmla="*/ 20 w 183"/>
                  <a:gd name="T45" fmla="*/ 1 h 49"/>
                  <a:gd name="T46" fmla="*/ 29 w 183"/>
                  <a:gd name="T47" fmla="*/ 1 h 49"/>
                  <a:gd name="T48" fmla="*/ 42 w 183"/>
                  <a:gd name="T49" fmla="*/ 1 h 49"/>
                  <a:gd name="T50" fmla="*/ 54 w 183"/>
                  <a:gd name="T51" fmla="*/ 1 h 49"/>
                  <a:gd name="T52" fmla="*/ 66 w 183"/>
                  <a:gd name="T53" fmla="*/ 1 h 49"/>
                  <a:gd name="T54" fmla="*/ 78 w 183"/>
                  <a:gd name="T55" fmla="*/ 0 h 49"/>
                  <a:gd name="T56" fmla="*/ 90 w 183"/>
                  <a:gd name="T57" fmla="*/ 0 h 49"/>
                  <a:gd name="T58" fmla="*/ 102 w 183"/>
                  <a:gd name="T59" fmla="*/ 0 h 49"/>
                  <a:gd name="T60" fmla="*/ 114 w 183"/>
                  <a:gd name="T61" fmla="*/ 0 h 49"/>
                  <a:gd name="T62" fmla="*/ 127 w 183"/>
                  <a:gd name="T63" fmla="*/ 0 h 49"/>
                  <a:gd name="T64" fmla="*/ 139 w 183"/>
                  <a:gd name="T65" fmla="*/ 0 h 49"/>
                  <a:gd name="T66" fmla="*/ 151 w 183"/>
                  <a:gd name="T67" fmla="*/ 0 h 49"/>
                  <a:gd name="T68" fmla="*/ 154 w 183"/>
                  <a:gd name="T69" fmla="*/ 0 h 49"/>
                  <a:gd name="T70" fmla="*/ 166 w 183"/>
                  <a:gd name="T71" fmla="*/ 0 h 49"/>
                  <a:gd name="T72" fmla="*/ 178 w 183"/>
                  <a:gd name="T73" fmla="*/ 0 h 49"/>
                  <a:gd name="T74" fmla="*/ 183 w 183"/>
                  <a:gd name="T7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3" h="49">
                    <a:moveTo>
                      <a:pt x="183" y="21"/>
                    </a:moveTo>
                    <a:cubicBezTo>
                      <a:pt x="183" y="21"/>
                      <a:pt x="183" y="21"/>
                      <a:pt x="183" y="21"/>
                    </a:cubicBezTo>
                    <a:cubicBezTo>
                      <a:pt x="183" y="24"/>
                      <a:pt x="181" y="27"/>
                      <a:pt x="178" y="30"/>
                    </a:cubicBezTo>
                    <a:cubicBezTo>
                      <a:pt x="177" y="31"/>
                      <a:pt x="176" y="31"/>
                      <a:pt x="175" y="32"/>
                    </a:cubicBezTo>
                    <a:cubicBezTo>
                      <a:pt x="173" y="34"/>
                      <a:pt x="169" y="36"/>
                      <a:pt x="166" y="37"/>
                    </a:cubicBezTo>
                    <a:cubicBezTo>
                      <a:pt x="165" y="38"/>
                      <a:pt x="164" y="38"/>
                      <a:pt x="163" y="38"/>
                    </a:cubicBezTo>
                    <a:cubicBezTo>
                      <a:pt x="160" y="39"/>
                      <a:pt x="157" y="41"/>
                      <a:pt x="153" y="42"/>
                    </a:cubicBezTo>
                    <a:cubicBezTo>
                      <a:pt x="153" y="42"/>
                      <a:pt x="152" y="42"/>
                      <a:pt x="151" y="42"/>
                    </a:cubicBezTo>
                    <a:cubicBezTo>
                      <a:pt x="148" y="43"/>
                      <a:pt x="145" y="44"/>
                      <a:pt x="141" y="44"/>
                    </a:cubicBezTo>
                    <a:cubicBezTo>
                      <a:pt x="140" y="45"/>
                      <a:pt x="140" y="45"/>
                      <a:pt x="139" y="45"/>
                    </a:cubicBezTo>
                    <a:cubicBezTo>
                      <a:pt x="136" y="46"/>
                      <a:pt x="132" y="46"/>
                      <a:pt x="129" y="47"/>
                    </a:cubicBezTo>
                    <a:cubicBezTo>
                      <a:pt x="128" y="47"/>
                      <a:pt x="127" y="47"/>
                      <a:pt x="127" y="47"/>
                    </a:cubicBezTo>
                    <a:cubicBezTo>
                      <a:pt x="123" y="47"/>
                      <a:pt x="120" y="48"/>
                      <a:pt x="117" y="48"/>
                    </a:cubicBezTo>
                    <a:cubicBezTo>
                      <a:pt x="116" y="48"/>
                      <a:pt x="115" y="48"/>
                      <a:pt x="114" y="48"/>
                    </a:cubicBezTo>
                    <a:cubicBezTo>
                      <a:pt x="111" y="48"/>
                      <a:pt x="108" y="49"/>
                      <a:pt x="105" y="49"/>
                    </a:cubicBezTo>
                    <a:cubicBezTo>
                      <a:pt x="104" y="49"/>
                      <a:pt x="103" y="49"/>
                      <a:pt x="102" y="49"/>
                    </a:cubicBezTo>
                    <a:cubicBezTo>
                      <a:pt x="99" y="49"/>
                      <a:pt x="96" y="49"/>
                      <a:pt x="93" y="49"/>
                    </a:cubicBezTo>
                    <a:cubicBezTo>
                      <a:pt x="92" y="49"/>
                      <a:pt x="92" y="49"/>
                      <a:pt x="91" y="49"/>
                    </a:cubicBezTo>
                    <a:cubicBezTo>
                      <a:pt x="90" y="49"/>
                      <a:pt x="90" y="49"/>
                      <a:pt x="90" y="49"/>
                    </a:cubicBezTo>
                    <a:cubicBezTo>
                      <a:pt x="87" y="49"/>
                      <a:pt x="84" y="49"/>
                      <a:pt x="81" y="49"/>
                    </a:cubicBezTo>
                    <a:cubicBezTo>
                      <a:pt x="80" y="49"/>
                      <a:pt x="79" y="49"/>
                      <a:pt x="78" y="49"/>
                    </a:cubicBezTo>
                    <a:cubicBezTo>
                      <a:pt x="76" y="49"/>
                      <a:pt x="73" y="49"/>
                      <a:pt x="71" y="48"/>
                    </a:cubicBezTo>
                    <a:cubicBezTo>
                      <a:pt x="70" y="48"/>
                      <a:pt x="69" y="48"/>
                      <a:pt x="68" y="48"/>
                    </a:cubicBezTo>
                    <a:cubicBezTo>
                      <a:pt x="68" y="48"/>
                      <a:pt x="67" y="48"/>
                      <a:pt x="66" y="48"/>
                    </a:cubicBezTo>
                    <a:cubicBezTo>
                      <a:pt x="63" y="48"/>
                      <a:pt x="59" y="47"/>
                      <a:pt x="56" y="47"/>
                    </a:cubicBezTo>
                    <a:cubicBezTo>
                      <a:pt x="55" y="47"/>
                      <a:pt x="55" y="47"/>
                      <a:pt x="54" y="47"/>
                    </a:cubicBezTo>
                    <a:cubicBezTo>
                      <a:pt x="52" y="46"/>
                      <a:pt x="50" y="46"/>
                      <a:pt x="48" y="46"/>
                    </a:cubicBezTo>
                    <a:cubicBezTo>
                      <a:pt x="47" y="46"/>
                      <a:pt x="45" y="45"/>
                      <a:pt x="44" y="45"/>
                    </a:cubicBezTo>
                    <a:cubicBezTo>
                      <a:pt x="43" y="45"/>
                      <a:pt x="42" y="45"/>
                      <a:pt x="42" y="45"/>
                    </a:cubicBezTo>
                    <a:cubicBezTo>
                      <a:pt x="38" y="44"/>
                      <a:pt x="35" y="43"/>
                      <a:pt x="32" y="42"/>
                    </a:cubicBezTo>
                    <a:cubicBezTo>
                      <a:pt x="31" y="42"/>
                      <a:pt x="31" y="42"/>
                      <a:pt x="30" y="42"/>
                    </a:cubicBezTo>
                    <a:cubicBezTo>
                      <a:pt x="29" y="42"/>
                      <a:pt x="29" y="42"/>
                      <a:pt x="29" y="42"/>
                    </a:cubicBezTo>
                    <a:cubicBezTo>
                      <a:pt x="28" y="41"/>
                      <a:pt x="27" y="41"/>
                      <a:pt x="25" y="41"/>
                    </a:cubicBezTo>
                    <a:cubicBezTo>
                      <a:pt x="23" y="40"/>
                      <a:pt x="22" y="39"/>
                      <a:pt x="20" y="39"/>
                    </a:cubicBezTo>
                    <a:cubicBezTo>
                      <a:pt x="19" y="38"/>
                      <a:pt x="18" y="38"/>
                      <a:pt x="17" y="38"/>
                    </a:cubicBezTo>
                    <a:cubicBezTo>
                      <a:pt x="14" y="36"/>
                      <a:pt x="11" y="35"/>
                      <a:pt x="9" y="33"/>
                    </a:cubicBezTo>
                    <a:cubicBezTo>
                      <a:pt x="8" y="33"/>
                      <a:pt x="8" y="33"/>
                      <a:pt x="8" y="33"/>
                    </a:cubicBezTo>
                    <a:cubicBezTo>
                      <a:pt x="7" y="32"/>
                      <a:pt x="7" y="32"/>
                      <a:pt x="6" y="32"/>
                    </a:cubicBezTo>
                    <a:cubicBezTo>
                      <a:pt x="6" y="31"/>
                      <a:pt x="6" y="31"/>
                      <a:pt x="5" y="31"/>
                    </a:cubicBezTo>
                    <a:cubicBezTo>
                      <a:pt x="2" y="28"/>
                      <a:pt x="0" y="24"/>
                      <a:pt x="0" y="21"/>
                    </a:cubicBezTo>
                    <a:cubicBezTo>
                      <a:pt x="0" y="20"/>
                      <a:pt x="0" y="20"/>
                      <a:pt x="0" y="20"/>
                    </a:cubicBezTo>
                    <a:cubicBezTo>
                      <a:pt x="0" y="1"/>
                      <a:pt x="0" y="1"/>
                      <a:pt x="0" y="1"/>
                    </a:cubicBezTo>
                    <a:cubicBezTo>
                      <a:pt x="5" y="1"/>
                      <a:pt x="5" y="1"/>
                      <a:pt x="5" y="1"/>
                    </a:cubicBezTo>
                    <a:cubicBezTo>
                      <a:pt x="8" y="1"/>
                      <a:pt x="8" y="1"/>
                      <a:pt x="8" y="1"/>
                    </a:cubicBezTo>
                    <a:cubicBezTo>
                      <a:pt x="17" y="1"/>
                      <a:pt x="17" y="1"/>
                      <a:pt x="17" y="1"/>
                    </a:cubicBezTo>
                    <a:cubicBezTo>
                      <a:pt x="20" y="1"/>
                      <a:pt x="20" y="1"/>
                      <a:pt x="20" y="1"/>
                    </a:cubicBezTo>
                    <a:cubicBezTo>
                      <a:pt x="27" y="1"/>
                      <a:pt x="27" y="1"/>
                      <a:pt x="27" y="1"/>
                    </a:cubicBezTo>
                    <a:cubicBezTo>
                      <a:pt x="29" y="1"/>
                      <a:pt x="29" y="1"/>
                      <a:pt x="29" y="1"/>
                    </a:cubicBezTo>
                    <a:cubicBezTo>
                      <a:pt x="32" y="1"/>
                      <a:pt x="32" y="1"/>
                      <a:pt x="32" y="1"/>
                    </a:cubicBezTo>
                    <a:cubicBezTo>
                      <a:pt x="42" y="1"/>
                      <a:pt x="42" y="1"/>
                      <a:pt x="42" y="1"/>
                    </a:cubicBezTo>
                    <a:cubicBezTo>
                      <a:pt x="44" y="1"/>
                      <a:pt x="44" y="1"/>
                      <a:pt x="44" y="1"/>
                    </a:cubicBezTo>
                    <a:cubicBezTo>
                      <a:pt x="54" y="1"/>
                      <a:pt x="54" y="1"/>
                      <a:pt x="54" y="1"/>
                    </a:cubicBezTo>
                    <a:cubicBezTo>
                      <a:pt x="56" y="1"/>
                      <a:pt x="56" y="1"/>
                      <a:pt x="56" y="1"/>
                    </a:cubicBezTo>
                    <a:cubicBezTo>
                      <a:pt x="66" y="1"/>
                      <a:pt x="66" y="1"/>
                      <a:pt x="66" y="1"/>
                    </a:cubicBezTo>
                    <a:cubicBezTo>
                      <a:pt x="68" y="1"/>
                      <a:pt x="68" y="1"/>
                      <a:pt x="68" y="1"/>
                    </a:cubicBezTo>
                    <a:cubicBezTo>
                      <a:pt x="78" y="0"/>
                      <a:pt x="78" y="0"/>
                      <a:pt x="78" y="0"/>
                    </a:cubicBezTo>
                    <a:cubicBezTo>
                      <a:pt x="81" y="0"/>
                      <a:pt x="81" y="0"/>
                      <a:pt x="81" y="0"/>
                    </a:cubicBezTo>
                    <a:cubicBezTo>
                      <a:pt x="90" y="0"/>
                      <a:pt x="90" y="0"/>
                      <a:pt x="90" y="0"/>
                    </a:cubicBezTo>
                    <a:cubicBezTo>
                      <a:pt x="93" y="0"/>
                      <a:pt x="93" y="0"/>
                      <a:pt x="93" y="0"/>
                    </a:cubicBezTo>
                    <a:cubicBezTo>
                      <a:pt x="102" y="0"/>
                      <a:pt x="102" y="0"/>
                      <a:pt x="102" y="0"/>
                    </a:cubicBezTo>
                    <a:cubicBezTo>
                      <a:pt x="105" y="0"/>
                      <a:pt x="105" y="0"/>
                      <a:pt x="105" y="0"/>
                    </a:cubicBezTo>
                    <a:cubicBezTo>
                      <a:pt x="114" y="0"/>
                      <a:pt x="114" y="0"/>
                      <a:pt x="114" y="0"/>
                    </a:cubicBezTo>
                    <a:cubicBezTo>
                      <a:pt x="117" y="0"/>
                      <a:pt x="117" y="0"/>
                      <a:pt x="117" y="0"/>
                    </a:cubicBezTo>
                    <a:cubicBezTo>
                      <a:pt x="127" y="0"/>
                      <a:pt x="127" y="0"/>
                      <a:pt x="127" y="0"/>
                    </a:cubicBezTo>
                    <a:cubicBezTo>
                      <a:pt x="129" y="0"/>
                      <a:pt x="129" y="0"/>
                      <a:pt x="129" y="0"/>
                    </a:cubicBezTo>
                    <a:cubicBezTo>
                      <a:pt x="139" y="0"/>
                      <a:pt x="139" y="0"/>
                      <a:pt x="139" y="0"/>
                    </a:cubicBezTo>
                    <a:cubicBezTo>
                      <a:pt x="141" y="0"/>
                      <a:pt x="141" y="0"/>
                      <a:pt x="141" y="0"/>
                    </a:cubicBezTo>
                    <a:cubicBezTo>
                      <a:pt x="151" y="0"/>
                      <a:pt x="151" y="0"/>
                      <a:pt x="151" y="0"/>
                    </a:cubicBezTo>
                    <a:cubicBezTo>
                      <a:pt x="153" y="0"/>
                      <a:pt x="153" y="0"/>
                      <a:pt x="153" y="0"/>
                    </a:cubicBezTo>
                    <a:cubicBezTo>
                      <a:pt x="154" y="0"/>
                      <a:pt x="154" y="0"/>
                      <a:pt x="154" y="0"/>
                    </a:cubicBezTo>
                    <a:cubicBezTo>
                      <a:pt x="163" y="0"/>
                      <a:pt x="163" y="0"/>
                      <a:pt x="163" y="0"/>
                    </a:cubicBezTo>
                    <a:cubicBezTo>
                      <a:pt x="166" y="0"/>
                      <a:pt x="166" y="0"/>
                      <a:pt x="166" y="0"/>
                    </a:cubicBezTo>
                    <a:cubicBezTo>
                      <a:pt x="175" y="0"/>
                      <a:pt x="175" y="0"/>
                      <a:pt x="175" y="0"/>
                    </a:cubicBezTo>
                    <a:cubicBezTo>
                      <a:pt x="178" y="0"/>
                      <a:pt x="178" y="0"/>
                      <a:pt x="178" y="0"/>
                    </a:cubicBezTo>
                    <a:cubicBezTo>
                      <a:pt x="182" y="0"/>
                      <a:pt x="182" y="0"/>
                      <a:pt x="182" y="0"/>
                    </a:cubicBezTo>
                    <a:cubicBezTo>
                      <a:pt x="183" y="21"/>
                      <a:pt x="183" y="21"/>
                      <a:pt x="183"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81" name="Freeform 355"/>
              <p:cNvSpPr/>
              <p:nvPr/>
            </p:nvSpPr>
            <p:spPr bwMode="auto">
              <a:xfrm>
                <a:off x="2332" y="3268"/>
                <a:ext cx="7" cy="76"/>
              </a:xfrm>
              <a:custGeom>
                <a:avLst/>
                <a:gdLst>
                  <a:gd name="T0" fmla="*/ 3 w 3"/>
                  <a:gd name="T1" fmla="*/ 0 h 32"/>
                  <a:gd name="T2" fmla="*/ 3 w 3"/>
                  <a:gd name="T3" fmla="*/ 32 h 32"/>
                  <a:gd name="T4" fmla="*/ 1 w 3"/>
                  <a:gd name="T5" fmla="*/ 31 h 32"/>
                  <a:gd name="T6" fmla="*/ 0 w 3"/>
                  <a:gd name="T7" fmla="*/ 30 h 32"/>
                  <a:gd name="T8" fmla="*/ 0 w 3"/>
                  <a:gd name="T9" fmla="*/ 0 h 32"/>
                  <a:gd name="T10" fmla="*/ 3 w 3"/>
                  <a:gd name="T11" fmla="*/ 0 h 32"/>
                </a:gdLst>
                <a:ahLst/>
                <a:cxnLst>
                  <a:cxn ang="0">
                    <a:pos x="T0" y="T1"/>
                  </a:cxn>
                  <a:cxn ang="0">
                    <a:pos x="T2" y="T3"/>
                  </a:cxn>
                  <a:cxn ang="0">
                    <a:pos x="T4" y="T5"/>
                  </a:cxn>
                  <a:cxn ang="0">
                    <a:pos x="T6" y="T7"/>
                  </a:cxn>
                  <a:cxn ang="0">
                    <a:pos x="T8" y="T9"/>
                  </a:cxn>
                  <a:cxn ang="0">
                    <a:pos x="T10" y="T11"/>
                  </a:cxn>
                </a:cxnLst>
                <a:rect l="0" t="0" r="r" b="b"/>
                <a:pathLst>
                  <a:path w="3" h="32">
                    <a:moveTo>
                      <a:pt x="3" y="0"/>
                    </a:moveTo>
                    <a:cubicBezTo>
                      <a:pt x="3" y="32"/>
                      <a:pt x="3" y="32"/>
                      <a:pt x="3" y="32"/>
                    </a:cubicBezTo>
                    <a:cubicBezTo>
                      <a:pt x="2" y="31"/>
                      <a:pt x="2" y="31"/>
                      <a:pt x="1" y="31"/>
                    </a:cubicBezTo>
                    <a:cubicBezTo>
                      <a:pt x="1" y="30"/>
                      <a:pt x="1" y="30"/>
                      <a:pt x="0" y="3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82" name="Freeform 356"/>
              <p:cNvSpPr/>
              <p:nvPr/>
            </p:nvSpPr>
            <p:spPr bwMode="auto">
              <a:xfrm>
                <a:off x="2677" y="3266"/>
                <a:ext cx="5" cy="99"/>
              </a:xfrm>
              <a:custGeom>
                <a:avLst/>
                <a:gdLst>
                  <a:gd name="T0" fmla="*/ 2 w 2"/>
                  <a:gd name="T1" fmla="*/ 0 h 42"/>
                  <a:gd name="T2" fmla="*/ 2 w 2"/>
                  <a:gd name="T3" fmla="*/ 42 h 42"/>
                  <a:gd name="T4" fmla="*/ 0 w 2"/>
                  <a:gd name="T5" fmla="*/ 42 h 42"/>
                  <a:gd name="T6" fmla="*/ 0 w 2"/>
                  <a:gd name="T7" fmla="*/ 0 h 42"/>
                  <a:gd name="T8" fmla="*/ 2 w 2"/>
                  <a:gd name="T9" fmla="*/ 0 h 42"/>
                </a:gdLst>
                <a:ahLst/>
                <a:cxnLst>
                  <a:cxn ang="0">
                    <a:pos x="T0" y="T1"/>
                  </a:cxn>
                  <a:cxn ang="0">
                    <a:pos x="T2" y="T3"/>
                  </a:cxn>
                  <a:cxn ang="0">
                    <a:pos x="T4" y="T5"/>
                  </a:cxn>
                  <a:cxn ang="0">
                    <a:pos x="T6" y="T7"/>
                  </a:cxn>
                  <a:cxn ang="0">
                    <a:pos x="T8" y="T9"/>
                  </a:cxn>
                </a:cxnLst>
                <a:rect l="0" t="0" r="r" b="b"/>
                <a:pathLst>
                  <a:path w="2" h="42">
                    <a:moveTo>
                      <a:pt x="2" y="0"/>
                    </a:moveTo>
                    <a:cubicBezTo>
                      <a:pt x="2" y="42"/>
                      <a:pt x="2" y="42"/>
                      <a:pt x="2" y="42"/>
                    </a:cubicBezTo>
                    <a:cubicBezTo>
                      <a:pt x="2" y="42"/>
                      <a:pt x="1" y="42"/>
                      <a:pt x="0" y="42"/>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83" name="Freeform 357"/>
              <p:cNvSpPr/>
              <p:nvPr/>
            </p:nvSpPr>
            <p:spPr bwMode="auto">
              <a:xfrm>
                <a:off x="2706" y="3266"/>
                <a:ext cx="7" cy="90"/>
              </a:xfrm>
              <a:custGeom>
                <a:avLst/>
                <a:gdLst>
                  <a:gd name="T0" fmla="*/ 3 w 3"/>
                  <a:gd name="T1" fmla="*/ 0 h 38"/>
                  <a:gd name="T2" fmla="*/ 3 w 3"/>
                  <a:gd name="T3" fmla="*/ 37 h 38"/>
                  <a:gd name="T4" fmla="*/ 0 w 3"/>
                  <a:gd name="T5" fmla="*/ 38 h 38"/>
                  <a:gd name="T6" fmla="*/ 0 w 3"/>
                  <a:gd name="T7" fmla="*/ 0 h 38"/>
                  <a:gd name="T8" fmla="*/ 3 w 3"/>
                  <a:gd name="T9" fmla="*/ 0 h 38"/>
                </a:gdLst>
                <a:ahLst/>
                <a:cxnLst>
                  <a:cxn ang="0">
                    <a:pos x="T0" y="T1"/>
                  </a:cxn>
                  <a:cxn ang="0">
                    <a:pos x="T2" y="T3"/>
                  </a:cxn>
                  <a:cxn ang="0">
                    <a:pos x="T4" y="T5"/>
                  </a:cxn>
                  <a:cxn ang="0">
                    <a:pos x="T6" y="T7"/>
                  </a:cxn>
                  <a:cxn ang="0">
                    <a:pos x="T8" y="T9"/>
                  </a:cxn>
                </a:cxnLst>
                <a:rect l="0" t="0" r="r" b="b"/>
                <a:pathLst>
                  <a:path w="3" h="38">
                    <a:moveTo>
                      <a:pt x="3" y="0"/>
                    </a:moveTo>
                    <a:cubicBezTo>
                      <a:pt x="3" y="37"/>
                      <a:pt x="3" y="37"/>
                      <a:pt x="3" y="37"/>
                    </a:cubicBezTo>
                    <a:cubicBezTo>
                      <a:pt x="2" y="38"/>
                      <a:pt x="1" y="38"/>
                      <a:pt x="0" y="3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84" name="Freeform 358"/>
              <p:cNvSpPr/>
              <p:nvPr/>
            </p:nvSpPr>
            <p:spPr bwMode="auto">
              <a:xfrm>
                <a:off x="2734" y="3266"/>
                <a:ext cx="7" cy="76"/>
              </a:xfrm>
              <a:custGeom>
                <a:avLst/>
                <a:gdLst>
                  <a:gd name="T0" fmla="*/ 3 w 3"/>
                  <a:gd name="T1" fmla="*/ 0 h 32"/>
                  <a:gd name="T2" fmla="*/ 3 w 3"/>
                  <a:gd name="T3" fmla="*/ 30 h 32"/>
                  <a:gd name="T4" fmla="*/ 0 w 3"/>
                  <a:gd name="T5" fmla="*/ 32 h 32"/>
                  <a:gd name="T6" fmla="*/ 0 w 3"/>
                  <a:gd name="T7" fmla="*/ 0 h 32"/>
                  <a:gd name="T8" fmla="*/ 3 w 3"/>
                  <a:gd name="T9" fmla="*/ 0 h 32"/>
                </a:gdLst>
                <a:ahLst/>
                <a:cxnLst>
                  <a:cxn ang="0">
                    <a:pos x="T0" y="T1"/>
                  </a:cxn>
                  <a:cxn ang="0">
                    <a:pos x="T2" y="T3"/>
                  </a:cxn>
                  <a:cxn ang="0">
                    <a:pos x="T4" y="T5"/>
                  </a:cxn>
                  <a:cxn ang="0">
                    <a:pos x="T6" y="T7"/>
                  </a:cxn>
                  <a:cxn ang="0">
                    <a:pos x="T8" y="T9"/>
                  </a:cxn>
                </a:cxnLst>
                <a:rect l="0" t="0" r="r" b="b"/>
                <a:pathLst>
                  <a:path w="3" h="32">
                    <a:moveTo>
                      <a:pt x="3" y="0"/>
                    </a:moveTo>
                    <a:cubicBezTo>
                      <a:pt x="3" y="30"/>
                      <a:pt x="3" y="30"/>
                      <a:pt x="3" y="30"/>
                    </a:cubicBezTo>
                    <a:cubicBezTo>
                      <a:pt x="2" y="31"/>
                      <a:pt x="1" y="31"/>
                      <a:pt x="0" y="32"/>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85" name="Freeform 359"/>
              <p:cNvSpPr/>
              <p:nvPr/>
            </p:nvSpPr>
            <p:spPr bwMode="auto">
              <a:xfrm>
                <a:off x="2320" y="3207"/>
                <a:ext cx="433" cy="123"/>
              </a:xfrm>
              <a:custGeom>
                <a:avLst/>
                <a:gdLst>
                  <a:gd name="T0" fmla="*/ 183 w 183"/>
                  <a:gd name="T1" fmla="*/ 26 h 52"/>
                  <a:gd name="T2" fmla="*/ 91 w 183"/>
                  <a:gd name="T3" fmla="*/ 52 h 52"/>
                  <a:gd name="T4" fmla="*/ 71 w 183"/>
                  <a:gd name="T5" fmla="*/ 51 h 52"/>
                  <a:gd name="T6" fmla="*/ 48 w 183"/>
                  <a:gd name="T7" fmla="*/ 49 h 52"/>
                  <a:gd name="T8" fmla="*/ 30 w 183"/>
                  <a:gd name="T9" fmla="*/ 45 h 52"/>
                  <a:gd name="T10" fmla="*/ 25 w 183"/>
                  <a:gd name="T11" fmla="*/ 44 h 52"/>
                  <a:gd name="T12" fmla="*/ 9 w 183"/>
                  <a:gd name="T13" fmla="*/ 37 h 52"/>
                  <a:gd name="T14" fmla="*/ 6 w 183"/>
                  <a:gd name="T15" fmla="*/ 36 h 52"/>
                  <a:gd name="T16" fmla="*/ 0 w 183"/>
                  <a:gd name="T17" fmla="*/ 26 h 52"/>
                  <a:gd name="T18" fmla="*/ 0 w 183"/>
                  <a:gd name="T19" fmla="*/ 25 h 52"/>
                  <a:gd name="T20" fmla="*/ 91 w 183"/>
                  <a:gd name="T21" fmla="*/ 0 h 52"/>
                  <a:gd name="T22" fmla="*/ 125 w 183"/>
                  <a:gd name="T23" fmla="*/ 1 h 52"/>
                  <a:gd name="T24" fmla="*/ 131 w 183"/>
                  <a:gd name="T25" fmla="*/ 2 h 52"/>
                  <a:gd name="T26" fmla="*/ 155 w 183"/>
                  <a:gd name="T27" fmla="*/ 7 h 52"/>
                  <a:gd name="T28" fmla="*/ 159 w 183"/>
                  <a:gd name="T29" fmla="*/ 8 h 52"/>
                  <a:gd name="T30" fmla="*/ 172 w 183"/>
                  <a:gd name="T31" fmla="*/ 13 h 52"/>
                  <a:gd name="T32" fmla="*/ 180 w 183"/>
                  <a:gd name="T33" fmla="*/ 20 h 52"/>
                  <a:gd name="T34" fmla="*/ 182 w 183"/>
                  <a:gd name="T35" fmla="*/ 25 h 52"/>
                  <a:gd name="T36" fmla="*/ 183 w 183"/>
                  <a:gd name="T3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3" h="52">
                    <a:moveTo>
                      <a:pt x="183" y="26"/>
                    </a:moveTo>
                    <a:cubicBezTo>
                      <a:pt x="183" y="40"/>
                      <a:pt x="142" y="52"/>
                      <a:pt x="91" y="52"/>
                    </a:cubicBezTo>
                    <a:cubicBezTo>
                      <a:pt x="84" y="52"/>
                      <a:pt x="77" y="51"/>
                      <a:pt x="71" y="51"/>
                    </a:cubicBezTo>
                    <a:cubicBezTo>
                      <a:pt x="63" y="50"/>
                      <a:pt x="55" y="50"/>
                      <a:pt x="48" y="49"/>
                    </a:cubicBezTo>
                    <a:cubicBezTo>
                      <a:pt x="42" y="48"/>
                      <a:pt x="36" y="46"/>
                      <a:pt x="30" y="45"/>
                    </a:cubicBezTo>
                    <a:cubicBezTo>
                      <a:pt x="29" y="45"/>
                      <a:pt x="27" y="44"/>
                      <a:pt x="25" y="44"/>
                    </a:cubicBezTo>
                    <a:cubicBezTo>
                      <a:pt x="19" y="42"/>
                      <a:pt x="13" y="39"/>
                      <a:pt x="9" y="37"/>
                    </a:cubicBezTo>
                    <a:cubicBezTo>
                      <a:pt x="8" y="37"/>
                      <a:pt x="7" y="36"/>
                      <a:pt x="6" y="36"/>
                    </a:cubicBezTo>
                    <a:cubicBezTo>
                      <a:pt x="2" y="32"/>
                      <a:pt x="0" y="29"/>
                      <a:pt x="0" y="26"/>
                    </a:cubicBezTo>
                    <a:cubicBezTo>
                      <a:pt x="0" y="25"/>
                      <a:pt x="0" y="25"/>
                      <a:pt x="0" y="25"/>
                    </a:cubicBezTo>
                    <a:cubicBezTo>
                      <a:pt x="1" y="11"/>
                      <a:pt x="42" y="0"/>
                      <a:pt x="91" y="0"/>
                    </a:cubicBezTo>
                    <a:cubicBezTo>
                      <a:pt x="103" y="0"/>
                      <a:pt x="115" y="0"/>
                      <a:pt x="125" y="1"/>
                    </a:cubicBezTo>
                    <a:cubicBezTo>
                      <a:pt x="127" y="2"/>
                      <a:pt x="129" y="2"/>
                      <a:pt x="131" y="2"/>
                    </a:cubicBezTo>
                    <a:cubicBezTo>
                      <a:pt x="140" y="3"/>
                      <a:pt x="148" y="5"/>
                      <a:pt x="155" y="7"/>
                    </a:cubicBezTo>
                    <a:cubicBezTo>
                      <a:pt x="156" y="7"/>
                      <a:pt x="158" y="8"/>
                      <a:pt x="159" y="8"/>
                    </a:cubicBezTo>
                    <a:cubicBezTo>
                      <a:pt x="164" y="10"/>
                      <a:pt x="168" y="12"/>
                      <a:pt x="172" y="13"/>
                    </a:cubicBezTo>
                    <a:cubicBezTo>
                      <a:pt x="176" y="15"/>
                      <a:pt x="178" y="17"/>
                      <a:pt x="180" y="20"/>
                    </a:cubicBezTo>
                    <a:cubicBezTo>
                      <a:pt x="181" y="21"/>
                      <a:pt x="182" y="23"/>
                      <a:pt x="182" y="25"/>
                    </a:cubicBezTo>
                    <a:cubicBezTo>
                      <a:pt x="183" y="26"/>
                      <a:pt x="183" y="26"/>
                      <a:pt x="183" y="26"/>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86" name="Freeform 360"/>
              <p:cNvSpPr>
                <a:spLocks noEditPoints="1"/>
              </p:cNvSpPr>
              <p:nvPr/>
            </p:nvSpPr>
            <p:spPr bwMode="auto">
              <a:xfrm>
                <a:off x="2433" y="3252"/>
                <a:ext cx="313" cy="73"/>
              </a:xfrm>
              <a:custGeom>
                <a:avLst/>
                <a:gdLst>
                  <a:gd name="T0" fmla="*/ 6 w 132"/>
                  <a:gd name="T1" fmla="*/ 28 h 31"/>
                  <a:gd name="T2" fmla="*/ 0 w 132"/>
                  <a:gd name="T3" fmla="*/ 30 h 31"/>
                  <a:gd name="T4" fmla="*/ 6 w 132"/>
                  <a:gd name="T5" fmla="*/ 30 h 31"/>
                  <a:gd name="T6" fmla="*/ 6 w 132"/>
                  <a:gd name="T7" fmla="*/ 28 h 31"/>
                  <a:gd name="T8" fmla="*/ 20 w 132"/>
                  <a:gd name="T9" fmla="*/ 26 h 31"/>
                  <a:gd name="T10" fmla="*/ 20 w 132"/>
                  <a:gd name="T11" fmla="*/ 28 h 31"/>
                  <a:gd name="T12" fmla="*/ 29 w 132"/>
                  <a:gd name="T13" fmla="*/ 27 h 31"/>
                  <a:gd name="T14" fmla="*/ 25 w 132"/>
                  <a:gd name="T15" fmla="*/ 27 h 31"/>
                  <a:gd name="T16" fmla="*/ 25 w 132"/>
                  <a:gd name="T17" fmla="*/ 27 h 31"/>
                  <a:gd name="T18" fmla="*/ 25 w 132"/>
                  <a:gd name="T19" fmla="*/ 27 h 31"/>
                  <a:gd name="T20" fmla="*/ 25 w 132"/>
                  <a:gd name="T21" fmla="*/ 27 h 31"/>
                  <a:gd name="T22" fmla="*/ 25 w 132"/>
                  <a:gd name="T23" fmla="*/ 27 h 31"/>
                  <a:gd name="T24" fmla="*/ 25 w 132"/>
                  <a:gd name="T25" fmla="*/ 27 h 31"/>
                  <a:gd name="T26" fmla="*/ 25 w 132"/>
                  <a:gd name="T27" fmla="*/ 27 h 31"/>
                  <a:gd name="T28" fmla="*/ 25 w 132"/>
                  <a:gd name="T29" fmla="*/ 27 h 31"/>
                  <a:gd name="T30" fmla="*/ 24 w 132"/>
                  <a:gd name="T31" fmla="*/ 27 h 31"/>
                  <a:gd name="T32" fmla="*/ 24 w 132"/>
                  <a:gd name="T33" fmla="*/ 27 h 31"/>
                  <a:gd name="T34" fmla="*/ 24 w 132"/>
                  <a:gd name="T35" fmla="*/ 27 h 31"/>
                  <a:gd name="T36" fmla="*/ 24 w 132"/>
                  <a:gd name="T37" fmla="*/ 27 h 31"/>
                  <a:gd name="T38" fmla="*/ 24 w 132"/>
                  <a:gd name="T39" fmla="*/ 27 h 31"/>
                  <a:gd name="T40" fmla="*/ 20 w 132"/>
                  <a:gd name="T41" fmla="*/ 26 h 31"/>
                  <a:gd name="T42" fmla="*/ 14 w 132"/>
                  <a:gd name="T43" fmla="*/ 26 h 31"/>
                  <a:gd name="T44" fmla="*/ 8 w 132"/>
                  <a:gd name="T45" fmla="*/ 27 h 31"/>
                  <a:gd name="T46" fmla="*/ 8 w 132"/>
                  <a:gd name="T47" fmla="*/ 31 h 31"/>
                  <a:gd name="T48" fmla="*/ 18 w 132"/>
                  <a:gd name="T49" fmla="*/ 28 h 31"/>
                  <a:gd name="T50" fmla="*/ 18 w 132"/>
                  <a:gd name="T51" fmla="*/ 26 h 31"/>
                  <a:gd name="T52" fmla="*/ 14 w 132"/>
                  <a:gd name="T53" fmla="*/ 26 h 31"/>
                  <a:gd name="T54" fmla="*/ 132 w 132"/>
                  <a:gd name="T55" fmla="*/ 0 h 31"/>
                  <a:gd name="T56" fmla="*/ 132 w 132"/>
                  <a:gd name="T57" fmla="*/ 1 h 31"/>
                  <a:gd name="T58" fmla="*/ 132 w 132"/>
                  <a:gd name="T59" fmla="*/ 1 h 31"/>
                  <a:gd name="T60" fmla="*/ 132 w 132"/>
                  <a:gd name="T6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2" h="31">
                    <a:moveTo>
                      <a:pt x="6" y="28"/>
                    </a:moveTo>
                    <a:cubicBezTo>
                      <a:pt x="0" y="30"/>
                      <a:pt x="0" y="30"/>
                      <a:pt x="0" y="30"/>
                    </a:cubicBezTo>
                    <a:cubicBezTo>
                      <a:pt x="2" y="30"/>
                      <a:pt x="4" y="30"/>
                      <a:pt x="6" y="30"/>
                    </a:cubicBezTo>
                    <a:cubicBezTo>
                      <a:pt x="6" y="28"/>
                      <a:pt x="6" y="28"/>
                      <a:pt x="6" y="28"/>
                    </a:cubicBezTo>
                    <a:moveTo>
                      <a:pt x="20" y="26"/>
                    </a:moveTo>
                    <a:cubicBezTo>
                      <a:pt x="20" y="28"/>
                      <a:pt x="20" y="28"/>
                      <a:pt x="20" y="28"/>
                    </a:cubicBezTo>
                    <a:cubicBezTo>
                      <a:pt x="23" y="27"/>
                      <a:pt x="26" y="27"/>
                      <a:pt x="29" y="27"/>
                    </a:cubicBezTo>
                    <a:cubicBezTo>
                      <a:pt x="28" y="27"/>
                      <a:pt x="27" y="27"/>
                      <a:pt x="25" y="27"/>
                    </a:cubicBezTo>
                    <a:cubicBezTo>
                      <a:pt x="25" y="27"/>
                      <a:pt x="25" y="27"/>
                      <a:pt x="25" y="27"/>
                    </a:cubicBezTo>
                    <a:cubicBezTo>
                      <a:pt x="25" y="27"/>
                      <a:pt x="25" y="27"/>
                      <a:pt x="25" y="27"/>
                    </a:cubicBezTo>
                    <a:cubicBezTo>
                      <a:pt x="25" y="27"/>
                      <a:pt x="25" y="27"/>
                      <a:pt x="25" y="27"/>
                    </a:cubicBezTo>
                    <a:cubicBezTo>
                      <a:pt x="25" y="27"/>
                      <a:pt x="25" y="27"/>
                      <a:pt x="25" y="27"/>
                    </a:cubicBezTo>
                    <a:cubicBezTo>
                      <a:pt x="25" y="27"/>
                      <a:pt x="25" y="27"/>
                      <a:pt x="25" y="27"/>
                    </a:cubicBezTo>
                    <a:cubicBezTo>
                      <a:pt x="25" y="27"/>
                      <a:pt x="25" y="27"/>
                      <a:pt x="25" y="27"/>
                    </a:cubicBezTo>
                    <a:cubicBezTo>
                      <a:pt x="25" y="27"/>
                      <a:pt x="25" y="27"/>
                      <a:pt x="25" y="27"/>
                    </a:cubicBezTo>
                    <a:cubicBezTo>
                      <a:pt x="25" y="27"/>
                      <a:pt x="25"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3" y="27"/>
                      <a:pt x="22" y="26"/>
                      <a:pt x="20" y="26"/>
                    </a:cubicBezTo>
                    <a:moveTo>
                      <a:pt x="14" y="26"/>
                    </a:moveTo>
                    <a:cubicBezTo>
                      <a:pt x="8" y="27"/>
                      <a:pt x="8" y="27"/>
                      <a:pt x="8" y="27"/>
                    </a:cubicBezTo>
                    <a:cubicBezTo>
                      <a:pt x="8" y="31"/>
                      <a:pt x="8" y="31"/>
                      <a:pt x="8" y="31"/>
                    </a:cubicBezTo>
                    <a:cubicBezTo>
                      <a:pt x="10" y="30"/>
                      <a:pt x="14" y="29"/>
                      <a:pt x="18" y="28"/>
                    </a:cubicBezTo>
                    <a:cubicBezTo>
                      <a:pt x="18" y="26"/>
                      <a:pt x="18" y="26"/>
                      <a:pt x="18" y="26"/>
                    </a:cubicBezTo>
                    <a:cubicBezTo>
                      <a:pt x="16" y="26"/>
                      <a:pt x="15" y="26"/>
                      <a:pt x="14" y="26"/>
                    </a:cubicBezTo>
                    <a:moveTo>
                      <a:pt x="132" y="0"/>
                    </a:moveTo>
                    <a:cubicBezTo>
                      <a:pt x="132" y="1"/>
                      <a:pt x="132" y="1"/>
                      <a:pt x="132" y="1"/>
                    </a:cubicBezTo>
                    <a:cubicBezTo>
                      <a:pt x="132" y="1"/>
                      <a:pt x="132" y="1"/>
                      <a:pt x="132" y="1"/>
                    </a:cubicBezTo>
                    <a:cubicBezTo>
                      <a:pt x="132" y="1"/>
                      <a:pt x="132" y="0"/>
                      <a:pt x="132"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87" name="Freeform 361"/>
              <p:cNvSpPr>
                <a:spLocks noEditPoints="1"/>
              </p:cNvSpPr>
              <p:nvPr/>
            </p:nvSpPr>
            <p:spPr bwMode="auto">
              <a:xfrm>
                <a:off x="2334" y="3282"/>
                <a:ext cx="40" cy="12"/>
              </a:xfrm>
              <a:custGeom>
                <a:avLst/>
                <a:gdLst>
                  <a:gd name="T0" fmla="*/ 11 w 17"/>
                  <a:gd name="T1" fmla="*/ 0 h 5"/>
                  <a:gd name="T2" fmla="*/ 0 w 17"/>
                  <a:gd name="T3" fmla="*/ 4 h 5"/>
                  <a:gd name="T4" fmla="*/ 3 w 17"/>
                  <a:gd name="T5" fmla="*/ 5 h 5"/>
                  <a:gd name="T6" fmla="*/ 11 w 17"/>
                  <a:gd name="T7" fmla="*/ 3 h 5"/>
                  <a:gd name="T8" fmla="*/ 11 w 17"/>
                  <a:gd name="T9" fmla="*/ 0 h 5"/>
                  <a:gd name="T10" fmla="*/ 14 w 17"/>
                  <a:gd name="T11" fmla="*/ 0 h 5"/>
                  <a:gd name="T12" fmla="*/ 14 w 17"/>
                  <a:gd name="T13" fmla="*/ 2 h 5"/>
                  <a:gd name="T14" fmla="*/ 17 w 17"/>
                  <a:gd name="T15" fmla="*/ 1 h 5"/>
                  <a:gd name="T16" fmla="*/ 17 w 17"/>
                  <a:gd name="T17" fmla="*/ 1 h 5"/>
                  <a:gd name="T18" fmla="*/ 17 w 17"/>
                  <a:gd name="T19" fmla="*/ 1 h 5"/>
                  <a:gd name="T20" fmla="*/ 14 w 17"/>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
                    <a:moveTo>
                      <a:pt x="11" y="0"/>
                    </a:moveTo>
                    <a:cubicBezTo>
                      <a:pt x="0" y="4"/>
                      <a:pt x="0" y="4"/>
                      <a:pt x="0" y="4"/>
                    </a:cubicBezTo>
                    <a:cubicBezTo>
                      <a:pt x="1" y="4"/>
                      <a:pt x="2" y="5"/>
                      <a:pt x="3" y="5"/>
                    </a:cubicBezTo>
                    <a:cubicBezTo>
                      <a:pt x="11" y="3"/>
                      <a:pt x="11" y="3"/>
                      <a:pt x="11" y="3"/>
                    </a:cubicBezTo>
                    <a:cubicBezTo>
                      <a:pt x="11" y="0"/>
                      <a:pt x="11" y="0"/>
                      <a:pt x="11" y="0"/>
                    </a:cubicBezTo>
                    <a:moveTo>
                      <a:pt x="14" y="0"/>
                    </a:moveTo>
                    <a:cubicBezTo>
                      <a:pt x="14" y="2"/>
                      <a:pt x="14" y="2"/>
                      <a:pt x="14" y="2"/>
                    </a:cubicBezTo>
                    <a:cubicBezTo>
                      <a:pt x="17" y="1"/>
                      <a:pt x="17" y="1"/>
                      <a:pt x="17" y="1"/>
                    </a:cubicBezTo>
                    <a:cubicBezTo>
                      <a:pt x="17" y="1"/>
                      <a:pt x="17" y="1"/>
                      <a:pt x="17" y="1"/>
                    </a:cubicBezTo>
                    <a:cubicBezTo>
                      <a:pt x="17" y="1"/>
                      <a:pt x="17" y="1"/>
                      <a:pt x="17" y="1"/>
                    </a:cubicBezTo>
                    <a:cubicBezTo>
                      <a:pt x="16" y="1"/>
                      <a:pt x="15" y="0"/>
                      <a:pt x="1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88" name="Freeform 362"/>
              <p:cNvSpPr>
                <a:spLocks noEditPoints="1"/>
              </p:cNvSpPr>
              <p:nvPr/>
            </p:nvSpPr>
            <p:spPr bwMode="auto">
              <a:xfrm>
                <a:off x="2379" y="3301"/>
                <a:ext cx="40" cy="12"/>
              </a:xfrm>
              <a:custGeom>
                <a:avLst/>
                <a:gdLst>
                  <a:gd name="T0" fmla="*/ 4 w 17"/>
                  <a:gd name="T1" fmla="*/ 3 h 5"/>
                  <a:gd name="T2" fmla="*/ 0 w 17"/>
                  <a:gd name="T3" fmla="*/ 4 h 5"/>
                  <a:gd name="T4" fmla="*/ 4 w 17"/>
                  <a:gd name="T5" fmla="*/ 5 h 5"/>
                  <a:gd name="T6" fmla="*/ 4 w 17"/>
                  <a:gd name="T7" fmla="*/ 3 h 5"/>
                  <a:gd name="T8" fmla="*/ 13 w 17"/>
                  <a:gd name="T9" fmla="*/ 0 h 5"/>
                  <a:gd name="T10" fmla="*/ 7 w 17"/>
                  <a:gd name="T11" fmla="*/ 2 h 5"/>
                  <a:gd name="T12" fmla="*/ 7 w 17"/>
                  <a:gd name="T13" fmla="*/ 4 h 5"/>
                  <a:gd name="T14" fmla="*/ 17 w 17"/>
                  <a:gd name="T15" fmla="*/ 2 h 5"/>
                  <a:gd name="T16" fmla="*/ 17 w 17"/>
                  <a:gd name="T17" fmla="*/ 1 h 5"/>
                  <a:gd name="T18" fmla="*/ 15 w 17"/>
                  <a:gd name="T19" fmla="*/ 0 h 5"/>
                  <a:gd name="T20" fmla="*/ 13 w 17"/>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
                    <a:moveTo>
                      <a:pt x="4" y="3"/>
                    </a:moveTo>
                    <a:cubicBezTo>
                      <a:pt x="0" y="4"/>
                      <a:pt x="0" y="4"/>
                      <a:pt x="0" y="4"/>
                    </a:cubicBezTo>
                    <a:cubicBezTo>
                      <a:pt x="2" y="4"/>
                      <a:pt x="3" y="4"/>
                      <a:pt x="4" y="5"/>
                    </a:cubicBezTo>
                    <a:cubicBezTo>
                      <a:pt x="4" y="3"/>
                      <a:pt x="4" y="3"/>
                      <a:pt x="4" y="3"/>
                    </a:cubicBezTo>
                    <a:moveTo>
                      <a:pt x="13" y="0"/>
                    </a:moveTo>
                    <a:cubicBezTo>
                      <a:pt x="7" y="2"/>
                      <a:pt x="7" y="2"/>
                      <a:pt x="7" y="2"/>
                    </a:cubicBezTo>
                    <a:cubicBezTo>
                      <a:pt x="7" y="4"/>
                      <a:pt x="7" y="4"/>
                      <a:pt x="7" y="4"/>
                    </a:cubicBezTo>
                    <a:cubicBezTo>
                      <a:pt x="17" y="2"/>
                      <a:pt x="17" y="2"/>
                      <a:pt x="17" y="2"/>
                    </a:cubicBezTo>
                    <a:cubicBezTo>
                      <a:pt x="17" y="1"/>
                      <a:pt x="17" y="1"/>
                      <a:pt x="17" y="1"/>
                    </a:cubicBezTo>
                    <a:cubicBezTo>
                      <a:pt x="16" y="1"/>
                      <a:pt x="15" y="1"/>
                      <a:pt x="15" y="0"/>
                    </a:cubicBezTo>
                    <a:cubicBezTo>
                      <a:pt x="14" y="0"/>
                      <a:pt x="14" y="0"/>
                      <a:pt x="13"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89" name="Freeform 363"/>
              <p:cNvSpPr/>
              <p:nvPr/>
            </p:nvSpPr>
            <p:spPr bwMode="auto">
              <a:xfrm>
                <a:off x="2362" y="3218"/>
                <a:ext cx="346" cy="98"/>
              </a:xfrm>
              <a:custGeom>
                <a:avLst/>
                <a:gdLst>
                  <a:gd name="T0" fmla="*/ 146 w 146"/>
                  <a:gd name="T1" fmla="*/ 21 h 41"/>
                  <a:gd name="T2" fmla="*/ 146 w 146"/>
                  <a:gd name="T3" fmla="*/ 22 h 41"/>
                  <a:gd name="T4" fmla="*/ 73 w 146"/>
                  <a:gd name="T5" fmla="*/ 41 h 41"/>
                  <a:gd name="T6" fmla="*/ 0 w 146"/>
                  <a:gd name="T7" fmla="*/ 22 h 41"/>
                  <a:gd name="T8" fmla="*/ 0 w 146"/>
                  <a:gd name="T9" fmla="*/ 21 h 41"/>
                  <a:gd name="T10" fmla="*/ 73 w 146"/>
                  <a:gd name="T11" fmla="*/ 0 h 41"/>
                  <a:gd name="T12" fmla="*/ 146 w 146"/>
                  <a:gd name="T13" fmla="*/ 21 h 41"/>
                </a:gdLst>
                <a:ahLst/>
                <a:cxnLst>
                  <a:cxn ang="0">
                    <a:pos x="T0" y="T1"/>
                  </a:cxn>
                  <a:cxn ang="0">
                    <a:pos x="T2" y="T3"/>
                  </a:cxn>
                  <a:cxn ang="0">
                    <a:pos x="T4" y="T5"/>
                  </a:cxn>
                  <a:cxn ang="0">
                    <a:pos x="T6" y="T7"/>
                  </a:cxn>
                  <a:cxn ang="0">
                    <a:pos x="T8" y="T9"/>
                  </a:cxn>
                  <a:cxn ang="0">
                    <a:pos x="T10" y="T11"/>
                  </a:cxn>
                  <a:cxn ang="0">
                    <a:pos x="T12" y="T13"/>
                  </a:cxn>
                </a:cxnLst>
                <a:rect l="0" t="0" r="r" b="b"/>
                <a:pathLst>
                  <a:path w="146" h="41">
                    <a:moveTo>
                      <a:pt x="146" y="21"/>
                    </a:moveTo>
                    <a:cubicBezTo>
                      <a:pt x="146" y="22"/>
                      <a:pt x="146" y="22"/>
                      <a:pt x="146" y="22"/>
                    </a:cubicBezTo>
                    <a:cubicBezTo>
                      <a:pt x="144" y="33"/>
                      <a:pt x="112" y="41"/>
                      <a:pt x="73" y="41"/>
                    </a:cubicBezTo>
                    <a:cubicBezTo>
                      <a:pt x="34" y="41"/>
                      <a:pt x="2" y="33"/>
                      <a:pt x="0" y="22"/>
                    </a:cubicBezTo>
                    <a:cubicBezTo>
                      <a:pt x="0" y="21"/>
                      <a:pt x="0" y="21"/>
                      <a:pt x="0" y="21"/>
                    </a:cubicBezTo>
                    <a:cubicBezTo>
                      <a:pt x="0" y="9"/>
                      <a:pt x="33" y="0"/>
                      <a:pt x="73" y="0"/>
                    </a:cubicBezTo>
                    <a:cubicBezTo>
                      <a:pt x="113" y="0"/>
                      <a:pt x="146" y="9"/>
                      <a:pt x="146" y="21"/>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90" name="Freeform 364"/>
              <p:cNvSpPr/>
              <p:nvPr/>
            </p:nvSpPr>
            <p:spPr bwMode="auto">
              <a:xfrm>
                <a:off x="2362" y="3223"/>
                <a:ext cx="346" cy="93"/>
              </a:xfrm>
              <a:custGeom>
                <a:avLst/>
                <a:gdLst>
                  <a:gd name="T0" fmla="*/ 146 w 146"/>
                  <a:gd name="T1" fmla="*/ 20 h 39"/>
                  <a:gd name="T2" fmla="*/ 73 w 146"/>
                  <a:gd name="T3" fmla="*/ 39 h 39"/>
                  <a:gd name="T4" fmla="*/ 70 w 146"/>
                  <a:gd name="T5" fmla="*/ 39 h 39"/>
                  <a:gd name="T6" fmla="*/ 46 w 146"/>
                  <a:gd name="T7" fmla="*/ 38 h 39"/>
                  <a:gd name="T8" fmla="*/ 25 w 146"/>
                  <a:gd name="T9" fmla="*/ 34 h 39"/>
                  <a:gd name="T10" fmla="*/ 20 w 146"/>
                  <a:gd name="T11" fmla="*/ 33 h 39"/>
                  <a:gd name="T12" fmla="*/ 5 w 146"/>
                  <a:gd name="T13" fmla="*/ 26 h 39"/>
                  <a:gd name="T14" fmla="*/ 3 w 146"/>
                  <a:gd name="T15" fmla="*/ 24 h 39"/>
                  <a:gd name="T16" fmla="*/ 0 w 146"/>
                  <a:gd name="T17" fmla="*/ 20 h 39"/>
                  <a:gd name="T18" fmla="*/ 73 w 146"/>
                  <a:gd name="T19" fmla="*/ 0 h 39"/>
                  <a:gd name="T20" fmla="*/ 88 w 146"/>
                  <a:gd name="T21" fmla="*/ 0 h 39"/>
                  <a:gd name="T22" fmla="*/ 95 w 146"/>
                  <a:gd name="T23" fmla="*/ 1 h 39"/>
                  <a:gd name="T24" fmla="*/ 120 w 146"/>
                  <a:gd name="T25" fmla="*/ 5 h 39"/>
                  <a:gd name="T26" fmla="*/ 125 w 146"/>
                  <a:gd name="T27" fmla="*/ 6 h 39"/>
                  <a:gd name="T28" fmla="*/ 139 w 146"/>
                  <a:gd name="T29" fmla="*/ 11 h 39"/>
                  <a:gd name="T30" fmla="*/ 146 w 146"/>
                  <a:gd name="T31" fmla="*/ 18 h 39"/>
                  <a:gd name="T32" fmla="*/ 146 w 146"/>
                  <a:gd name="T33"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39">
                    <a:moveTo>
                      <a:pt x="146" y="20"/>
                    </a:moveTo>
                    <a:cubicBezTo>
                      <a:pt x="144" y="31"/>
                      <a:pt x="112" y="39"/>
                      <a:pt x="73" y="39"/>
                    </a:cubicBezTo>
                    <a:cubicBezTo>
                      <a:pt x="72" y="39"/>
                      <a:pt x="71" y="39"/>
                      <a:pt x="70" y="39"/>
                    </a:cubicBezTo>
                    <a:cubicBezTo>
                      <a:pt x="62" y="39"/>
                      <a:pt x="53" y="39"/>
                      <a:pt x="46" y="38"/>
                    </a:cubicBezTo>
                    <a:cubicBezTo>
                      <a:pt x="38" y="37"/>
                      <a:pt x="31" y="36"/>
                      <a:pt x="25" y="34"/>
                    </a:cubicBezTo>
                    <a:cubicBezTo>
                      <a:pt x="23" y="34"/>
                      <a:pt x="22" y="33"/>
                      <a:pt x="20" y="33"/>
                    </a:cubicBezTo>
                    <a:cubicBezTo>
                      <a:pt x="14" y="31"/>
                      <a:pt x="8" y="29"/>
                      <a:pt x="5" y="26"/>
                    </a:cubicBezTo>
                    <a:cubicBezTo>
                      <a:pt x="4" y="26"/>
                      <a:pt x="3" y="25"/>
                      <a:pt x="3" y="24"/>
                    </a:cubicBezTo>
                    <a:cubicBezTo>
                      <a:pt x="1" y="23"/>
                      <a:pt x="0" y="21"/>
                      <a:pt x="0" y="20"/>
                    </a:cubicBezTo>
                    <a:cubicBezTo>
                      <a:pt x="2" y="9"/>
                      <a:pt x="34" y="0"/>
                      <a:pt x="73" y="0"/>
                    </a:cubicBezTo>
                    <a:cubicBezTo>
                      <a:pt x="78" y="0"/>
                      <a:pt x="83" y="0"/>
                      <a:pt x="88" y="0"/>
                    </a:cubicBezTo>
                    <a:cubicBezTo>
                      <a:pt x="90" y="0"/>
                      <a:pt x="92" y="0"/>
                      <a:pt x="95" y="1"/>
                    </a:cubicBezTo>
                    <a:cubicBezTo>
                      <a:pt x="104" y="1"/>
                      <a:pt x="113" y="3"/>
                      <a:pt x="120" y="5"/>
                    </a:cubicBezTo>
                    <a:cubicBezTo>
                      <a:pt x="122" y="5"/>
                      <a:pt x="123" y="5"/>
                      <a:pt x="125" y="6"/>
                    </a:cubicBezTo>
                    <a:cubicBezTo>
                      <a:pt x="130" y="7"/>
                      <a:pt x="135" y="9"/>
                      <a:pt x="139" y="11"/>
                    </a:cubicBezTo>
                    <a:cubicBezTo>
                      <a:pt x="142" y="13"/>
                      <a:pt x="145" y="16"/>
                      <a:pt x="146" y="18"/>
                    </a:cubicBezTo>
                    <a:cubicBezTo>
                      <a:pt x="146" y="18"/>
                      <a:pt x="146" y="19"/>
                      <a:pt x="146" y="2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91" name="Freeform 365"/>
              <p:cNvSpPr>
                <a:spLocks noEditPoints="1"/>
              </p:cNvSpPr>
              <p:nvPr/>
            </p:nvSpPr>
            <p:spPr bwMode="auto">
              <a:xfrm>
                <a:off x="2471" y="3306"/>
                <a:ext cx="90" cy="10"/>
              </a:xfrm>
              <a:custGeom>
                <a:avLst/>
                <a:gdLst>
                  <a:gd name="T0" fmla="*/ 2 w 38"/>
                  <a:gd name="T1" fmla="*/ 2 h 4"/>
                  <a:gd name="T2" fmla="*/ 0 w 38"/>
                  <a:gd name="T3" fmla="*/ 3 h 4"/>
                  <a:gd name="T4" fmla="*/ 2 w 38"/>
                  <a:gd name="T5" fmla="*/ 3 h 4"/>
                  <a:gd name="T6" fmla="*/ 2 w 38"/>
                  <a:gd name="T7" fmla="*/ 2 h 4"/>
                  <a:gd name="T8" fmla="*/ 17 w 38"/>
                  <a:gd name="T9" fmla="*/ 0 h 4"/>
                  <a:gd name="T10" fmla="*/ 17 w 38"/>
                  <a:gd name="T11" fmla="*/ 1 h 4"/>
                  <a:gd name="T12" fmla="*/ 26 w 38"/>
                  <a:gd name="T13" fmla="*/ 1 h 4"/>
                  <a:gd name="T14" fmla="*/ 26 w 38"/>
                  <a:gd name="T15" fmla="*/ 0 h 4"/>
                  <a:gd name="T16" fmla="*/ 25 w 38"/>
                  <a:gd name="T17" fmla="*/ 0 h 4"/>
                  <a:gd name="T18" fmla="*/ 25 w 38"/>
                  <a:gd name="T19" fmla="*/ 0 h 4"/>
                  <a:gd name="T20" fmla="*/ 17 w 38"/>
                  <a:gd name="T21" fmla="*/ 0 h 4"/>
                  <a:gd name="T22" fmla="*/ 38 w 38"/>
                  <a:gd name="T23" fmla="*/ 0 h 4"/>
                  <a:gd name="T24" fmla="*/ 37 w 38"/>
                  <a:gd name="T25" fmla="*/ 0 h 4"/>
                  <a:gd name="T26" fmla="*/ 29 w 38"/>
                  <a:gd name="T27" fmla="*/ 0 h 4"/>
                  <a:gd name="T28" fmla="*/ 29 w 38"/>
                  <a:gd name="T29" fmla="*/ 1 h 4"/>
                  <a:gd name="T30" fmla="*/ 31 w 38"/>
                  <a:gd name="T31" fmla="*/ 1 h 4"/>
                  <a:gd name="T32" fmla="*/ 31 w 38"/>
                  <a:gd name="T33" fmla="*/ 2 h 4"/>
                  <a:gd name="T34" fmla="*/ 31 w 38"/>
                  <a:gd name="T35" fmla="*/ 2 h 4"/>
                  <a:gd name="T36" fmla="*/ 31 w 38"/>
                  <a:gd name="T37" fmla="*/ 2 h 4"/>
                  <a:gd name="T38" fmla="*/ 38 w 38"/>
                  <a:gd name="T39" fmla="*/ 0 h 4"/>
                  <a:gd name="T40" fmla="*/ 38 w 38"/>
                  <a:gd name="T41" fmla="*/ 0 h 4"/>
                  <a:gd name="T42" fmla="*/ 11 w 38"/>
                  <a:gd name="T43" fmla="*/ 0 h 4"/>
                  <a:gd name="T44" fmla="*/ 4 w 38"/>
                  <a:gd name="T45" fmla="*/ 1 h 4"/>
                  <a:gd name="T46" fmla="*/ 4 w 38"/>
                  <a:gd name="T47" fmla="*/ 3 h 4"/>
                  <a:gd name="T48" fmla="*/ 13 w 38"/>
                  <a:gd name="T49" fmla="*/ 4 h 4"/>
                  <a:gd name="T50" fmla="*/ 14 w 38"/>
                  <a:gd name="T51" fmla="*/ 4 h 4"/>
                  <a:gd name="T52" fmla="*/ 14 w 38"/>
                  <a:gd name="T53" fmla="*/ 0 h 4"/>
                  <a:gd name="T54" fmla="*/ 13 w 38"/>
                  <a:gd name="T55" fmla="*/ 0 h 4"/>
                  <a:gd name="T56" fmla="*/ 11 w 38"/>
                  <a:gd name="T5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
                    <a:moveTo>
                      <a:pt x="2" y="2"/>
                    </a:moveTo>
                    <a:cubicBezTo>
                      <a:pt x="0" y="3"/>
                      <a:pt x="0" y="3"/>
                      <a:pt x="0" y="3"/>
                    </a:cubicBezTo>
                    <a:cubicBezTo>
                      <a:pt x="0" y="3"/>
                      <a:pt x="1" y="3"/>
                      <a:pt x="2" y="3"/>
                    </a:cubicBezTo>
                    <a:cubicBezTo>
                      <a:pt x="2" y="2"/>
                      <a:pt x="2" y="2"/>
                      <a:pt x="2" y="2"/>
                    </a:cubicBezTo>
                    <a:moveTo>
                      <a:pt x="17" y="0"/>
                    </a:moveTo>
                    <a:cubicBezTo>
                      <a:pt x="17" y="1"/>
                      <a:pt x="17" y="1"/>
                      <a:pt x="17" y="1"/>
                    </a:cubicBezTo>
                    <a:cubicBezTo>
                      <a:pt x="26" y="1"/>
                      <a:pt x="26" y="1"/>
                      <a:pt x="26" y="1"/>
                    </a:cubicBezTo>
                    <a:cubicBezTo>
                      <a:pt x="26" y="0"/>
                      <a:pt x="26" y="0"/>
                      <a:pt x="26" y="0"/>
                    </a:cubicBezTo>
                    <a:cubicBezTo>
                      <a:pt x="25" y="0"/>
                      <a:pt x="25" y="0"/>
                      <a:pt x="25" y="0"/>
                    </a:cubicBezTo>
                    <a:cubicBezTo>
                      <a:pt x="25" y="0"/>
                      <a:pt x="25" y="0"/>
                      <a:pt x="25" y="0"/>
                    </a:cubicBezTo>
                    <a:cubicBezTo>
                      <a:pt x="22" y="0"/>
                      <a:pt x="19" y="0"/>
                      <a:pt x="17" y="0"/>
                    </a:cubicBezTo>
                    <a:moveTo>
                      <a:pt x="38" y="0"/>
                    </a:moveTo>
                    <a:cubicBezTo>
                      <a:pt x="38" y="0"/>
                      <a:pt x="38" y="0"/>
                      <a:pt x="37" y="0"/>
                    </a:cubicBezTo>
                    <a:cubicBezTo>
                      <a:pt x="35" y="0"/>
                      <a:pt x="32" y="0"/>
                      <a:pt x="29" y="0"/>
                    </a:cubicBezTo>
                    <a:cubicBezTo>
                      <a:pt x="29" y="1"/>
                      <a:pt x="29" y="1"/>
                      <a:pt x="29" y="1"/>
                    </a:cubicBezTo>
                    <a:cubicBezTo>
                      <a:pt x="31" y="1"/>
                      <a:pt x="31" y="1"/>
                      <a:pt x="31" y="1"/>
                    </a:cubicBezTo>
                    <a:cubicBezTo>
                      <a:pt x="31" y="2"/>
                      <a:pt x="31" y="2"/>
                      <a:pt x="31" y="2"/>
                    </a:cubicBezTo>
                    <a:cubicBezTo>
                      <a:pt x="31" y="2"/>
                      <a:pt x="31" y="2"/>
                      <a:pt x="31" y="2"/>
                    </a:cubicBezTo>
                    <a:cubicBezTo>
                      <a:pt x="31" y="2"/>
                      <a:pt x="31" y="2"/>
                      <a:pt x="31" y="2"/>
                    </a:cubicBezTo>
                    <a:cubicBezTo>
                      <a:pt x="38" y="0"/>
                      <a:pt x="38" y="0"/>
                      <a:pt x="38" y="0"/>
                    </a:cubicBezTo>
                    <a:cubicBezTo>
                      <a:pt x="38" y="0"/>
                      <a:pt x="38" y="0"/>
                      <a:pt x="38" y="0"/>
                    </a:cubicBezTo>
                    <a:moveTo>
                      <a:pt x="11" y="0"/>
                    </a:moveTo>
                    <a:cubicBezTo>
                      <a:pt x="4" y="1"/>
                      <a:pt x="4" y="1"/>
                      <a:pt x="4" y="1"/>
                    </a:cubicBezTo>
                    <a:cubicBezTo>
                      <a:pt x="4" y="3"/>
                      <a:pt x="4" y="3"/>
                      <a:pt x="4" y="3"/>
                    </a:cubicBezTo>
                    <a:cubicBezTo>
                      <a:pt x="7" y="4"/>
                      <a:pt x="10" y="4"/>
                      <a:pt x="13" y="4"/>
                    </a:cubicBezTo>
                    <a:cubicBezTo>
                      <a:pt x="14" y="4"/>
                      <a:pt x="14" y="4"/>
                      <a:pt x="14" y="4"/>
                    </a:cubicBezTo>
                    <a:cubicBezTo>
                      <a:pt x="14" y="0"/>
                      <a:pt x="14" y="0"/>
                      <a:pt x="14" y="0"/>
                    </a:cubicBezTo>
                    <a:cubicBezTo>
                      <a:pt x="14" y="0"/>
                      <a:pt x="13" y="0"/>
                      <a:pt x="13" y="0"/>
                    </a:cubicBezTo>
                    <a:cubicBezTo>
                      <a:pt x="12" y="0"/>
                      <a:pt x="12" y="0"/>
                      <a:pt x="11"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92" name="Freeform 366"/>
              <p:cNvSpPr/>
              <p:nvPr/>
            </p:nvSpPr>
            <p:spPr bwMode="auto">
              <a:xfrm>
                <a:off x="2317" y="3190"/>
                <a:ext cx="434" cy="116"/>
              </a:xfrm>
              <a:custGeom>
                <a:avLst/>
                <a:gdLst>
                  <a:gd name="T0" fmla="*/ 183 w 183"/>
                  <a:gd name="T1" fmla="*/ 21 h 49"/>
                  <a:gd name="T2" fmla="*/ 175 w 183"/>
                  <a:gd name="T3" fmla="*/ 32 h 49"/>
                  <a:gd name="T4" fmla="*/ 163 w 183"/>
                  <a:gd name="T5" fmla="*/ 38 h 49"/>
                  <a:gd name="T6" fmla="*/ 151 w 183"/>
                  <a:gd name="T7" fmla="*/ 42 h 49"/>
                  <a:gd name="T8" fmla="*/ 139 w 183"/>
                  <a:gd name="T9" fmla="*/ 45 h 49"/>
                  <a:gd name="T10" fmla="*/ 127 w 183"/>
                  <a:gd name="T11" fmla="*/ 47 h 49"/>
                  <a:gd name="T12" fmla="*/ 115 w 183"/>
                  <a:gd name="T13" fmla="*/ 48 h 49"/>
                  <a:gd name="T14" fmla="*/ 102 w 183"/>
                  <a:gd name="T15" fmla="*/ 49 h 49"/>
                  <a:gd name="T16" fmla="*/ 91 w 183"/>
                  <a:gd name="T17" fmla="*/ 49 h 49"/>
                  <a:gd name="T18" fmla="*/ 81 w 183"/>
                  <a:gd name="T19" fmla="*/ 49 h 49"/>
                  <a:gd name="T20" fmla="*/ 71 w 183"/>
                  <a:gd name="T21" fmla="*/ 48 h 49"/>
                  <a:gd name="T22" fmla="*/ 66 w 183"/>
                  <a:gd name="T23" fmla="*/ 48 h 49"/>
                  <a:gd name="T24" fmla="*/ 54 w 183"/>
                  <a:gd name="T25" fmla="*/ 47 h 49"/>
                  <a:gd name="T26" fmla="*/ 44 w 183"/>
                  <a:gd name="T27" fmla="*/ 45 h 49"/>
                  <a:gd name="T28" fmla="*/ 32 w 183"/>
                  <a:gd name="T29" fmla="*/ 42 h 49"/>
                  <a:gd name="T30" fmla="*/ 30 w 183"/>
                  <a:gd name="T31" fmla="*/ 42 h 49"/>
                  <a:gd name="T32" fmla="*/ 20 w 183"/>
                  <a:gd name="T33" fmla="*/ 39 h 49"/>
                  <a:gd name="T34" fmla="*/ 9 w 183"/>
                  <a:gd name="T35" fmla="*/ 33 h 49"/>
                  <a:gd name="T36" fmla="*/ 7 w 183"/>
                  <a:gd name="T37" fmla="*/ 32 h 49"/>
                  <a:gd name="T38" fmla="*/ 0 w 183"/>
                  <a:gd name="T39" fmla="*/ 21 h 49"/>
                  <a:gd name="T40" fmla="*/ 0 w 183"/>
                  <a:gd name="T41" fmla="*/ 1 h 49"/>
                  <a:gd name="T42" fmla="*/ 8 w 183"/>
                  <a:gd name="T43" fmla="*/ 1 h 49"/>
                  <a:gd name="T44" fmla="*/ 20 w 183"/>
                  <a:gd name="T45" fmla="*/ 1 h 49"/>
                  <a:gd name="T46" fmla="*/ 30 w 183"/>
                  <a:gd name="T47" fmla="*/ 1 h 49"/>
                  <a:gd name="T48" fmla="*/ 42 w 183"/>
                  <a:gd name="T49" fmla="*/ 0 h 49"/>
                  <a:gd name="T50" fmla="*/ 54 w 183"/>
                  <a:gd name="T51" fmla="*/ 0 h 49"/>
                  <a:gd name="T52" fmla="*/ 66 w 183"/>
                  <a:gd name="T53" fmla="*/ 0 h 49"/>
                  <a:gd name="T54" fmla="*/ 78 w 183"/>
                  <a:gd name="T55" fmla="*/ 0 h 49"/>
                  <a:gd name="T56" fmla="*/ 90 w 183"/>
                  <a:gd name="T57" fmla="*/ 0 h 49"/>
                  <a:gd name="T58" fmla="*/ 102 w 183"/>
                  <a:gd name="T59" fmla="*/ 0 h 49"/>
                  <a:gd name="T60" fmla="*/ 115 w 183"/>
                  <a:gd name="T61" fmla="*/ 0 h 49"/>
                  <a:gd name="T62" fmla="*/ 127 w 183"/>
                  <a:gd name="T63" fmla="*/ 0 h 49"/>
                  <a:gd name="T64" fmla="*/ 139 w 183"/>
                  <a:gd name="T65" fmla="*/ 0 h 49"/>
                  <a:gd name="T66" fmla="*/ 151 w 183"/>
                  <a:gd name="T67" fmla="*/ 0 h 49"/>
                  <a:gd name="T68" fmla="*/ 154 w 183"/>
                  <a:gd name="T69" fmla="*/ 0 h 49"/>
                  <a:gd name="T70" fmla="*/ 166 w 183"/>
                  <a:gd name="T71" fmla="*/ 0 h 49"/>
                  <a:gd name="T72" fmla="*/ 178 w 183"/>
                  <a:gd name="T73" fmla="*/ 0 h 49"/>
                  <a:gd name="T74" fmla="*/ 183 w 183"/>
                  <a:gd name="T7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3" h="49">
                    <a:moveTo>
                      <a:pt x="183" y="21"/>
                    </a:moveTo>
                    <a:cubicBezTo>
                      <a:pt x="183" y="21"/>
                      <a:pt x="183" y="21"/>
                      <a:pt x="183" y="21"/>
                    </a:cubicBezTo>
                    <a:cubicBezTo>
                      <a:pt x="183" y="24"/>
                      <a:pt x="181" y="27"/>
                      <a:pt x="178" y="30"/>
                    </a:cubicBezTo>
                    <a:cubicBezTo>
                      <a:pt x="177" y="31"/>
                      <a:pt x="176" y="31"/>
                      <a:pt x="175" y="32"/>
                    </a:cubicBezTo>
                    <a:cubicBezTo>
                      <a:pt x="173" y="34"/>
                      <a:pt x="170" y="36"/>
                      <a:pt x="166" y="37"/>
                    </a:cubicBezTo>
                    <a:cubicBezTo>
                      <a:pt x="165" y="38"/>
                      <a:pt x="164" y="38"/>
                      <a:pt x="163" y="38"/>
                    </a:cubicBezTo>
                    <a:cubicBezTo>
                      <a:pt x="160" y="39"/>
                      <a:pt x="157" y="40"/>
                      <a:pt x="154" y="41"/>
                    </a:cubicBezTo>
                    <a:cubicBezTo>
                      <a:pt x="153" y="42"/>
                      <a:pt x="152" y="42"/>
                      <a:pt x="151" y="42"/>
                    </a:cubicBezTo>
                    <a:cubicBezTo>
                      <a:pt x="148" y="43"/>
                      <a:pt x="145" y="44"/>
                      <a:pt x="141" y="44"/>
                    </a:cubicBezTo>
                    <a:cubicBezTo>
                      <a:pt x="141" y="45"/>
                      <a:pt x="140" y="45"/>
                      <a:pt x="139" y="45"/>
                    </a:cubicBezTo>
                    <a:cubicBezTo>
                      <a:pt x="136" y="46"/>
                      <a:pt x="133" y="46"/>
                      <a:pt x="129" y="47"/>
                    </a:cubicBezTo>
                    <a:cubicBezTo>
                      <a:pt x="128" y="47"/>
                      <a:pt x="128" y="47"/>
                      <a:pt x="127" y="47"/>
                    </a:cubicBezTo>
                    <a:cubicBezTo>
                      <a:pt x="124" y="47"/>
                      <a:pt x="120" y="48"/>
                      <a:pt x="117" y="48"/>
                    </a:cubicBezTo>
                    <a:cubicBezTo>
                      <a:pt x="116" y="48"/>
                      <a:pt x="115" y="48"/>
                      <a:pt x="115" y="48"/>
                    </a:cubicBezTo>
                    <a:cubicBezTo>
                      <a:pt x="111" y="48"/>
                      <a:pt x="108" y="49"/>
                      <a:pt x="105" y="49"/>
                    </a:cubicBezTo>
                    <a:cubicBezTo>
                      <a:pt x="104" y="49"/>
                      <a:pt x="103" y="49"/>
                      <a:pt x="102" y="49"/>
                    </a:cubicBezTo>
                    <a:cubicBezTo>
                      <a:pt x="99" y="49"/>
                      <a:pt x="96" y="49"/>
                      <a:pt x="93" y="49"/>
                    </a:cubicBezTo>
                    <a:cubicBezTo>
                      <a:pt x="92" y="49"/>
                      <a:pt x="92" y="49"/>
                      <a:pt x="91" y="49"/>
                    </a:cubicBezTo>
                    <a:cubicBezTo>
                      <a:pt x="90" y="49"/>
                      <a:pt x="90" y="49"/>
                      <a:pt x="90" y="49"/>
                    </a:cubicBezTo>
                    <a:cubicBezTo>
                      <a:pt x="87" y="49"/>
                      <a:pt x="84" y="49"/>
                      <a:pt x="81" y="49"/>
                    </a:cubicBezTo>
                    <a:cubicBezTo>
                      <a:pt x="80" y="49"/>
                      <a:pt x="79" y="49"/>
                      <a:pt x="78" y="49"/>
                    </a:cubicBezTo>
                    <a:cubicBezTo>
                      <a:pt x="76" y="49"/>
                      <a:pt x="73" y="49"/>
                      <a:pt x="71" y="48"/>
                    </a:cubicBezTo>
                    <a:cubicBezTo>
                      <a:pt x="70" y="48"/>
                      <a:pt x="69" y="48"/>
                      <a:pt x="69" y="48"/>
                    </a:cubicBezTo>
                    <a:cubicBezTo>
                      <a:pt x="68" y="48"/>
                      <a:pt x="67" y="48"/>
                      <a:pt x="66" y="48"/>
                    </a:cubicBezTo>
                    <a:cubicBezTo>
                      <a:pt x="63" y="48"/>
                      <a:pt x="60" y="47"/>
                      <a:pt x="56" y="47"/>
                    </a:cubicBezTo>
                    <a:cubicBezTo>
                      <a:pt x="56" y="47"/>
                      <a:pt x="55" y="47"/>
                      <a:pt x="54" y="47"/>
                    </a:cubicBezTo>
                    <a:cubicBezTo>
                      <a:pt x="52" y="46"/>
                      <a:pt x="50" y="46"/>
                      <a:pt x="48" y="46"/>
                    </a:cubicBezTo>
                    <a:cubicBezTo>
                      <a:pt x="47" y="46"/>
                      <a:pt x="46" y="45"/>
                      <a:pt x="44" y="45"/>
                    </a:cubicBezTo>
                    <a:cubicBezTo>
                      <a:pt x="43" y="45"/>
                      <a:pt x="43" y="45"/>
                      <a:pt x="42" y="45"/>
                    </a:cubicBezTo>
                    <a:cubicBezTo>
                      <a:pt x="38" y="44"/>
                      <a:pt x="35" y="43"/>
                      <a:pt x="32" y="42"/>
                    </a:cubicBezTo>
                    <a:cubicBezTo>
                      <a:pt x="32" y="42"/>
                      <a:pt x="31" y="42"/>
                      <a:pt x="30" y="42"/>
                    </a:cubicBezTo>
                    <a:cubicBezTo>
                      <a:pt x="30" y="42"/>
                      <a:pt x="30" y="42"/>
                      <a:pt x="30" y="42"/>
                    </a:cubicBezTo>
                    <a:cubicBezTo>
                      <a:pt x="28" y="41"/>
                      <a:pt x="27" y="41"/>
                      <a:pt x="26" y="41"/>
                    </a:cubicBezTo>
                    <a:cubicBezTo>
                      <a:pt x="24" y="40"/>
                      <a:pt x="22" y="39"/>
                      <a:pt x="20" y="39"/>
                    </a:cubicBezTo>
                    <a:cubicBezTo>
                      <a:pt x="19" y="38"/>
                      <a:pt x="18" y="38"/>
                      <a:pt x="17" y="38"/>
                    </a:cubicBezTo>
                    <a:cubicBezTo>
                      <a:pt x="14" y="36"/>
                      <a:pt x="11" y="35"/>
                      <a:pt x="9" y="33"/>
                    </a:cubicBezTo>
                    <a:cubicBezTo>
                      <a:pt x="9" y="33"/>
                      <a:pt x="8" y="33"/>
                      <a:pt x="8" y="33"/>
                    </a:cubicBezTo>
                    <a:cubicBezTo>
                      <a:pt x="7" y="32"/>
                      <a:pt x="7" y="32"/>
                      <a:pt x="7" y="32"/>
                    </a:cubicBezTo>
                    <a:cubicBezTo>
                      <a:pt x="6" y="31"/>
                      <a:pt x="6" y="31"/>
                      <a:pt x="5" y="31"/>
                    </a:cubicBezTo>
                    <a:cubicBezTo>
                      <a:pt x="2" y="28"/>
                      <a:pt x="0" y="24"/>
                      <a:pt x="0" y="21"/>
                    </a:cubicBezTo>
                    <a:cubicBezTo>
                      <a:pt x="0" y="20"/>
                      <a:pt x="0" y="20"/>
                      <a:pt x="0" y="20"/>
                    </a:cubicBezTo>
                    <a:cubicBezTo>
                      <a:pt x="0" y="1"/>
                      <a:pt x="0" y="1"/>
                      <a:pt x="0" y="1"/>
                    </a:cubicBezTo>
                    <a:cubicBezTo>
                      <a:pt x="5" y="1"/>
                      <a:pt x="5" y="1"/>
                      <a:pt x="5" y="1"/>
                    </a:cubicBezTo>
                    <a:cubicBezTo>
                      <a:pt x="8" y="1"/>
                      <a:pt x="8" y="1"/>
                      <a:pt x="8" y="1"/>
                    </a:cubicBezTo>
                    <a:cubicBezTo>
                      <a:pt x="17" y="1"/>
                      <a:pt x="17" y="1"/>
                      <a:pt x="17" y="1"/>
                    </a:cubicBezTo>
                    <a:cubicBezTo>
                      <a:pt x="20" y="1"/>
                      <a:pt x="20" y="1"/>
                      <a:pt x="20" y="1"/>
                    </a:cubicBezTo>
                    <a:cubicBezTo>
                      <a:pt x="28" y="1"/>
                      <a:pt x="28" y="1"/>
                      <a:pt x="28" y="1"/>
                    </a:cubicBezTo>
                    <a:cubicBezTo>
                      <a:pt x="30" y="1"/>
                      <a:pt x="30" y="1"/>
                      <a:pt x="30" y="1"/>
                    </a:cubicBezTo>
                    <a:cubicBezTo>
                      <a:pt x="32" y="1"/>
                      <a:pt x="32" y="1"/>
                      <a:pt x="32" y="1"/>
                    </a:cubicBezTo>
                    <a:cubicBezTo>
                      <a:pt x="42" y="0"/>
                      <a:pt x="42" y="0"/>
                      <a:pt x="42" y="0"/>
                    </a:cubicBezTo>
                    <a:cubicBezTo>
                      <a:pt x="44" y="0"/>
                      <a:pt x="44" y="0"/>
                      <a:pt x="44" y="0"/>
                    </a:cubicBezTo>
                    <a:cubicBezTo>
                      <a:pt x="54" y="0"/>
                      <a:pt x="54" y="0"/>
                      <a:pt x="54" y="0"/>
                    </a:cubicBezTo>
                    <a:cubicBezTo>
                      <a:pt x="56" y="0"/>
                      <a:pt x="56" y="0"/>
                      <a:pt x="56" y="0"/>
                    </a:cubicBezTo>
                    <a:cubicBezTo>
                      <a:pt x="66" y="0"/>
                      <a:pt x="66" y="0"/>
                      <a:pt x="66" y="0"/>
                    </a:cubicBezTo>
                    <a:cubicBezTo>
                      <a:pt x="69" y="0"/>
                      <a:pt x="69" y="0"/>
                      <a:pt x="69" y="0"/>
                    </a:cubicBezTo>
                    <a:cubicBezTo>
                      <a:pt x="78" y="0"/>
                      <a:pt x="78" y="0"/>
                      <a:pt x="78" y="0"/>
                    </a:cubicBezTo>
                    <a:cubicBezTo>
                      <a:pt x="81" y="0"/>
                      <a:pt x="81" y="0"/>
                      <a:pt x="81" y="0"/>
                    </a:cubicBezTo>
                    <a:cubicBezTo>
                      <a:pt x="90" y="0"/>
                      <a:pt x="90" y="0"/>
                      <a:pt x="90" y="0"/>
                    </a:cubicBezTo>
                    <a:cubicBezTo>
                      <a:pt x="93" y="0"/>
                      <a:pt x="93" y="0"/>
                      <a:pt x="93" y="0"/>
                    </a:cubicBezTo>
                    <a:cubicBezTo>
                      <a:pt x="102" y="0"/>
                      <a:pt x="102" y="0"/>
                      <a:pt x="102" y="0"/>
                    </a:cubicBezTo>
                    <a:cubicBezTo>
                      <a:pt x="105" y="0"/>
                      <a:pt x="105" y="0"/>
                      <a:pt x="105" y="0"/>
                    </a:cubicBezTo>
                    <a:cubicBezTo>
                      <a:pt x="115" y="0"/>
                      <a:pt x="115" y="0"/>
                      <a:pt x="115" y="0"/>
                    </a:cubicBezTo>
                    <a:cubicBezTo>
                      <a:pt x="117" y="0"/>
                      <a:pt x="117" y="0"/>
                      <a:pt x="117" y="0"/>
                    </a:cubicBezTo>
                    <a:cubicBezTo>
                      <a:pt x="127" y="0"/>
                      <a:pt x="127" y="0"/>
                      <a:pt x="127" y="0"/>
                    </a:cubicBezTo>
                    <a:cubicBezTo>
                      <a:pt x="129" y="0"/>
                      <a:pt x="129" y="0"/>
                      <a:pt x="129" y="0"/>
                    </a:cubicBezTo>
                    <a:cubicBezTo>
                      <a:pt x="139" y="0"/>
                      <a:pt x="139" y="0"/>
                      <a:pt x="139" y="0"/>
                    </a:cubicBezTo>
                    <a:cubicBezTo>
                      <a:pt x="141" y="0"/>
                      <a:pt x="141" y="0"/>
                      <a:pt x="141" y="0"/>
                    </a:cubicBezTo>
                    <a:cubicBezTo>
                      <a:pt x="151" y="0"/>
                      <a:pt x="151" y="0"/>
                      <a:pt x="151" y="0"/>
                    </a:cubicBezTo>
                    <a:cubicBezTo>
                      <a:pt x="154" y="0"/>
                      <a:pt x="154" y="0"/>
                      <a:pt x="154" y="0"/>
                    </a:cubicBezTo>
                    <a:cubicBezTo>
                      <a:pt x="154" y="0"/>
                      <a:pt x="154" y="0"/>
                      <a:pt x="154" y="0"/>
                    </a:cubicBezTo>
                    <a:cubicBezTo>
                      <a:pt x="163" y="0"/>
                      <a:pt x="163" y="0"/>
                      <a:pt x="163" y="0"/>
                    </a:cubicBezTo>
                    <a:cubicBezTo>
                      <a:pt x="166" y="0"/>
                      <a:pt x="166" y="0"/>
                      <a:pt x="166" y="0"/>
                    </a:cubicBezTo>
                    <a:cubicBezTo>
                      <a:pt x="175" y="0"/>
                      <a:pt x="175" y="0"/>
                      <a:pt x="175" y="0"/>
                    </a:cubicBezTo>
                    <a:cubicBezTo>
                      <a:pt x="178" y="0"/>
                      <a:pt x="178" y="0"/>
                      <a:pt x="178" y="0"/>
                    </a:cubicBezTo>
                    <a:cubicBezTo>
                      <a:pt x="183" y="0"/>
                      <a:pt x="183" y="0"/>
                      <a:pt x="183" y="0"/>
                    </a:cubicBezTo>
                    <a:cubicBezTo>
                      <a:pt x="183" y="21"/>
                      <a:pt x="183" y="21"/>
                      <a:pt x="183" y="21"/>
                    </a:cubicBezTo>
                    <a:cubicBezTo>
                      <a:pt x="183" y="21"/>
                      <a:pt x="183" y="21"/>
                      <a:pt x="183"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93" name="Freeform 367"/>
              <p:cNvSpPr/>
              <p:nvPr/>
            </p:nvSpPr>
            <p:spPr bwMode="auto">
              <a:xfrm>
                <a:off x="2329" y="3192"/>
                <a:ext cx="7" cy="76"/>
              </a:xfrm>
              <a:custGeom>
                <a:avLst/>
                <a:gdLst>
                  <a:gd name="T0" fmla="*/ 3 w 3"/>
                  <a:gd name="T1" fmla="*/ 0 h 32"/>
                  <a:gd name="T2" fmla="*/ 3 w 3"/>
                  <a:gd name="T3" fmla="*/ 32 h 32"/>
                  <a:gd name="T4" fmla="*/ 2 w 3"/>
                  <a:gd name="T5" fmla="*/ 31 h 32"/>
                  <a:gd name="T6" fmla="*/ 0 w 3"/>
                  <a:gd name="T7" fmla="*/ 30 h 32"/>
                  <a:gd name="T8" fmla="*/ 0 w 3"/>
                  <a:gd name="T9" fmla="*/ 0 h 32"/>
                  <a:gd name="T10" fmla="*/ 3 w 3"/>
                  <a:gd name="T11" fmla="*/ 0 h 32"/>
                </a:gdLst>
                <a:ahLst/>
                <a:cxnLst>
                  <a:cxn ang="0">
                    <a:pos x="T0" y="T1"/>
                  </a:cxn>
                  <a:cxn ang="0">
                    <a:pos x="T2" y="T3"/>
                  </a:cxn>
                  <a:cxn ang="0">
                    <a:pos x="T4" y="T5"/>
                  </a:cxn>
                  <a:cxn ang="0">
                    <a:pos x="T6" y="T7"/>
                  </a:cxn>
                  <a:cxn ang="0">
                    <a:pos x="T8" y="T9"/>
                  </a:cxn>
                  <a:cxn ang="0">
                    <a:pos x="T10" y="T11"/>
                  </a:cxn>
                </a:cxnLst>
                <a:rect l="0" t="0" r="r" b="b"/>
                <a:pathLst>
                  <a:path w="3" h="32">
                    <a:moveTo>
                      <a:pt x="3" y="0"/>
                    </a:moveTo>
                    <a:cubicBezTo>
                      <a:pt x="3" y="32"/>
                      <a:pt x="3" y="32"/>
                      <a:pt x="3" y="32"/>
                    </a:cubicBezTo>
                    <a:cubicBezTo>
                      <a:pt x="2" y="31"/>
                      <a:pt x="2" y="31"/>
                      <a:pt x="2" y="31"/>
                    </a:cubicBezTo>
                    <a:cubicBezTo>
                      <a:pt x="1" y="30"/>
                      <a:pt x="1" y="30"/>
                      <a:pt x="0" y="3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94" name="Freeform 368"/>
              <p:cNvSpPr/>
              <p:nvPr/>
            </p:nvSpPr>
            <p:spPr bwMode="auto">
              <a:xfrm>
                <a:off x="2675" y="3190"/>
                <a:ext cx="7" cy="99"/>
              </a:xfrm>
              <a:custGeom>
                <a:avLst/>
                <a:gdLst>
                  <a:gd name="T0" fmla="*/ 3 w 3"/>
                  <a:gd name="T1" fmla="*/ 0 h 42"/>
                  <a:gd name="T2" fmla="*/ 3 w 3"/>
                  <a:gd name="T3" fmla="*/ 41 h 42"/>
                  <a:gd name="T4" fmla="*/ 0 w 3"/>
                  <a:gd name="T5" fmla="*/ 42 h 42"/>
                  <a:gd name="T6" fmla="*/ 0 w 3"/>
                  <a:gd name="T7" fmla="*/ 0 h 42"/>
                  <a:gd name="T8" fmla="*/ 3 w 3"/>
                  <a:gd name="T9" fmla="*/ 0 h 42"/>
                </a:gdLst>
                <a:ahLst/>
                <a:cxnLst>
                  <a:cxn ang="0">
                    <a:pos x="T0" y="T1"/>
                  </a:cxn>
                  <a:cxn ang="0">
                    <a:pos x="T2" y="T3"/>
                  </a:cxn>
                  <a:cxn ang="0">
                    <a:pos x="T4" y="T5"/>
                  </a:cxn>
                  <a:cxn ang="0">
                    <a:pos x="T6" y="T7"/>
                  </a:cxn>
                  <a:cxn ang="0">
                    <a:pos x="T8" y="T9"/>
                  </a:cxn>
                </a:cxnLst>
                <a:rect l="0" t="0" r="r" b="b"/>
                <a:pathLst>
                  <a:path w="3" h="42">
                    <a:moveTo>
                      <a:pt x="3" y="0"/>
                    </a:moveTo>
                    <a:cubicBezTo>
                      <a:pt x="3" y="41"/>
                      <a:pt x="3" y="41"/>
                      <a:pt x="3" y="41"/>
                    </a:cubicBezTo>
                    <a:cubicBezTo>
                      <a:pt x="2" y="42"/>
                      <a:pt x="1" y="42"/>
                      <a:pt x="0" y="4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95" name="Freeform 369"/>
              <p:cNvSpPr/>
              <p:nvPr/>
            </p:nvSpPr>
            <p:spPr bwMode="auto">
              <a:xfrm>
                <a:off x="2703" y="3190"/>
                <a:ext cx="7" cy="90"/>
              </a:xfrm>
              <a:custGeom>
                <a:avLst/>
                <a:gdLst>
                  <a:gd name="T0" fmla="*/ 3 w 3"/>
                  <a:gd name="T1" fmla="*/ 0 h 38"/>
                  <a:gd name="T2" fmla="*/ 3 w 3"/>
                  <a:gd name="T3" fmla="*/ 37 h 38"/>
                  <a:gd name="T4" fmla="*/ 0 w 3"/>
                  <a:gd name="T5" fmla="*/ 38 h 38"/>
                  <a:gd name="T6" fmla="*/ 0 w 3"/>
                  <a:gd name="T7" fmla="*/ 0 h 38"/>
                  <a:gd name="T8" fmla="*/ 3 w 3"/>
                  <a:gd name="T9" fmla="*/ 0 h 38"/>
                </a:gdLst>
                <a:ahLst/>
                <a:cxnLst>
                  <a:cxn ang="0">
                    <a:pos x="T0" y="T1"/>
                  </a:cxn>
                  <a:cxn ang="0">
                    <a:pos x="T2" y="T3"/>
                  </a:cxn>
                  <a:cxn ang="0">
                    <a:pos x="T4" y="T5"/>
                  </a:cxn>
                  <a:cxn ang="0">
                    <a:pos x="T6" y="T7"/>
                  </a:cxn>
                  <a:cxn ang="0">
                    <a:pos x="T8" y="T9"/>
                  </a:cxn>
                </a:cxnLst>
                <a:rect l="0" t="0" r="r" b="b"/>
                <a:pathLst>
                  <a:path w="3" h="38">
                    <a:moveTo>
                      <a:pt x="3" y="0"/>
                    </a:moveTo>
                    <a:cubicBezTo>
                      <a:pt x="3" y="37"/>
                      <a:pt x="3" y="37"/>
                      <a:pt x="3" y="37"/>
                    </a:cubicBezTo>
                    <a:cubicBezTo>
                      <a:pt x="2" y="38"/>
                      <a:pt x="1" y="38"/>
                      <a:pt x="0" y="3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96" name="Freeform 370"/>
              <p:cNvSpPr/>
              <p:nvPr/>
            </p:nvSpPr>
            <p:spPr bwMode="auto">
              <a:xfrm>
                <a:off x="2732" y="3190"/>
                <a:ext cx="7" cy="76"/>
              </a:xfrm>
              <a:custGeom>
                <a:avLst/>
                <a:gdLst>
                  <a:gd name="T0" fmla="*/ 3 w 3"/>
                  <a:gd name="T1" fmla="*/ 0 h 32"/>
                  <a:gd name="T2" fmla="*/ 3 w 3"/>
                  <a:gd name="T3" fmla="*/ 30 h 32"/>
                  <a:gd name="T4" fmla="*/ 0 w 3"/>
                  <a:gd name="T5" fmla="*/ 32 h 32"/>
                  <a:gd name="T6" fmla="*/ 0 w 3"/>
                  <a:gd name="T7" fmla="*/ 0 h 32"/>
                  <a:gd name="T8" fmla="*/ 3 w 3"/>
                  <a:gd name="T9" fmla="*/ 0 h 32"/>
                </a:gdLst>
                <a:ahLst/>
                <a:cxnLst>
                  <a:cxn ang="0">
                    <a:pos x="T0" y="T1"/>
                  </a:cxn>
                  <a:cxn ang="0">
                    <a:pos x="T2" y="T3"/>
                  </a:cxn>
                  <a:cxn ang="0">
                    <a:pos x="T4" y="T5"/>
                  </a:cxn>
                  <a:cxn ang="0">
                    <a:pos x="T6" y="T7"/>
                  </a:cxn>
                  <a:cxn ang="0">
                    <a:pos x="T8" y="T9"/>
                  </a:cxn>
                </a:cxnLst>
                <a:rect l="0" t="0" r="r" b="b"/>
                <a:pathLst>
                  <a:path w="3" h="32">
                    <a:moveTo>
                      <a:pt x="3" y="0"/>
                    </a:moveTo>
                    <a:cubicBezTo>
                      <a:pt x="3" y="30"/>
                      <a:pt x="3" y="30"/>
                      <a:pt x="3" y="30"/>
                    </a:cubicBezTo>
                    <a:cubicBezTo>
                      <a:pt x="2" y="31"/>
                      <a:pt x="1" y="31"/>
                      <a:pt x="0" y="32"/>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97" name="Freeform 371"/>
              <p:cNvSpPr/>
              <p:nvPr/>
            </p:nvSpPr>
            <p:spPr bwMode="auto">
              <a:xfrm>
                <a:off x="2317" y="3131"/>
                <a:ext cx="434" cy="123"/>
              </a:xfrm>
              <a:custGeom>
                <a:avLst/>
                <a:gdLst>
                  <a:gd name="T0" fmla="*/ 183 w 183"/>
                  <a:gd name="T1" fmla="*/ 26 h 52"/>
                  <a:gd name="T2" fmla="*/ 91 w 183"/>
                  <a:gd name="T3" fmla="*/ 52 h 52"/>
                  <a:gd name="T4" fmla="*/ 71 w 183"/>
                  <a:gd name="T5" fmla="*/ 51 h 52"/>
                  <a:gd name="T6" fmla="*/ 48 w 183"/>
                  <a:gd name="T7" fmla="*/ 48 h 52"/>
                  <a:gd name="T8" fmla="*/ 30 w 183"/>
                  <a:gd name="T9" fmla="*/ 45 h 52"/>
                  <a:gd name="T10" fmla="*/ 26 w 183"/>
                  <a:gd name="T11" fmla="*/ 44 h 52"/>
                  <a:gd name="T12" fmla="*/ 9 w 183"/>
                  <a:gd name="T13" fmla="*/ 37 h 52"/>
                  <a:gd name="T14" fmla="*/ 7 w 183"/>
                  <a:gd name="T15" fmla="*/ 35 h 52"/>
                  <a:gd name="T16" fmla="*/ 0 w 183"/>
                  <a:gd name="T17" fmla="*/ 26 h 52"/>
                  <a:gd name="T18" fmla="*/ 0 w 183"/>
                  <a:gd name="T19" fmla="*/ 25 h 52"/>
                  <a:gd name="T20" fmla="*/ 91 w 183"/>
                  <a:gd name="T21" fmla="*/ 0 h 52"/>
                  <a:gd name="T22" fmla="*/ 126 w 183"/>
                  <a:gd name="T23" fmla="*/ 1 h 52"/>
                  <a:gd name="T24" fmla="*/ 132 w 183"/>
                  <a:gd name="T25" fmla="*/ 2 h 52"/>
                  <a:gd name="T26" fmla="*/ 155 w 183"/>
                  <a:gd name="T27" fmla="*/ 7 h 52"/>
                  <a:gd name="T28" fmla="*/ 159 w 183"/>
                  <a:gd name="T29" fmla="*/ 8 h 52"/>
                  <a:gd name="T30" fmla="*/ 172 w 183"/>
                  <a:gd name="T31" fmla="*/ 13 h 52"/>
                  <a:gd name="T32" fmla="*/ 180 w 183"/>
                  <a:gd name="T33" fmla="*/ 20 h 52"/>
                  <a:gd name="T34" fmla="*/ 183 w 183"/>
                  <a:gd name="T35" fmla="*/ 25 h 52"/>
                  <a:gd name="T36" fmla="*/ 183 w 183"/>
                  <a:gd name="T3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3" h="52">
                    <a:moveTo>
                      <a:pt x="183" y="26"/>
                    </a:moveTo>
                    <a:cubicBezTo>
                      <a:pt x="183" y="40"/>
                      <a:pt x="142" y="52"/>
                      <a:pt x="91" y="52"/>
                    </a:cubicBezTo>
                    <a:cubicBezTo>
                      <a:pt x="84" y="52"/>
                      <a:pt x="78" y="51"/>
                      <a:pt x="71" y="51"/>
                    </a:cubicBezTo>
                    <a:cubicBezTo>
                      <a:pt x="63" y="50"/>
                      <a:pt x="55" y="50"/>
                      <a:pt x="48" y="48"/>
                    </a:cubicBezTo>
                    <a:cubicBezTo>
                      <a:pt x="42" y="47"/>
                      <a:pt x="36" y="46"/>
                      <a:pt x="30" y="45"/>
                    </a:cubicBezTo>
                    <a:cubicBezTo>
                      <a:pt x="29" y="45"/>
                      <a:pt x="27" y="44"/>
                      <a:pt x="26" y="44"/>
                    </a:cubicBezTo>
                    <a:cubicBezTo>
                      <a:pt x="19" y="42"/>
                      <a:pt x="13" y="39"/>
                      <a:pt x="9" y="37"/>
                    </a:cubicBezTo>
                    <a:cubicBezTo>
                      <a:pt x="8" y="36"/>
                      <a:pt x="7" y="36"/>
                      <a:pt x="7" y="35"/>
                    </a:cubicBezTo>
                    <a:cubicBezTo>
                      <a:pt x="2" y="32"/>
                      <a:pt x="0" y="29"/>
                      <a:pt x="0" y="26"/>
                    </a:cubicBezTo>
                    <a:cubicBezTo>
                      <a:pt x="0" y="25"/>
                      <a:pt x="0" y="25"/>
                      <a:pt x="0" y="25"/>
                    </a:cubicBezTo>
                    <a:cubicBezTo>
                      <a:pt x="2" y="11"/>
                      <a:pt x="42" y="0"/>
                      <a:pt x="91" y="0"/>
                    </a:cubicBezTo>
                    <a:cubicBezTo>
                      <a:pt x="103" y="0"/>
                      <a:pt x="115" y="0"/>
                      <a:pt x="126" y="1"/>
                    </a:cubicBezTo>
                    <a:cubicBezTo>
                      <a:pt x="128" y="2"/>
                      <a:pt x="130" y="2"/>
                      <a:pt x="132" y="2"/>
                    </a:cubicBezTo>
                    <a:cubicBezTo>
                      <a:pt x="140" y="3"/>
                      <a:pt x="148" y="5"/>
                      <a:pt x="155" y="7"/>
                    </a:cubicBezTo>
                    <a:cubicBezTo>
                      <a:pt x="156" y="7"/>
                      <a:pt x="158" y="8"/>
                      <a:pt x="159" y="8"/>
                    </a:cubicBezTo>
                    <a:cubicBezTo>
                      <a:pt x="164" y="10"/>
                      <a:pt x="169" y="11"/>
                      <a:pt x="172" y="13"/>
                    </a:cubicBezTo>
                    <a:cubicBezTo>
                      <a:pt x="176" y="15"/>
                      <a:pt x="178" y="17"/>
                      <a:pt x="180" y="20"/>
                    </a:cubicBezTo>
                    <a:cubicBezTo>
                      <a:pt x="182" y="21"/>
                      <a:pt x="182" y="23"/>
                      <a:pt x="183" y="25"/>
                    </a:cubicBezTo>
                    <a:cubicBezTo>
                      <a:pt x="183" y="26"/>
                      <a:pt x="183" y="26"/>
                      <a:pt x="183" y="26"/>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98" name="Freeform 372"/>
              <p:cNvSpPr>
                <a:spLocks noEditPoints="1"/>
              </p:cNvSpPr>
              <p:nvPr/>
            </p:nvSpPr>
            <p:spPr bwMode="auto">
              <a:xfrm>
                <a:off x="2431" y="3162"/>
                <a:ext cx="313" cy="87"/>
              </a:xfrm>
              <a:custGeom>
                <a:avLst/>
                <a:gdLst>
                  <a:gd name="T0" fmla="*/ 6 w 132"/>
                  <a:gd name="T1" fmla="*/ 34 h 37"/>
                  <a:gd name="T2" fmla="*/ 0 w 132"/>
                  <a:gd name="T3" fmla="*/ 35 h 37"/>
                  <a:gd name="T4" fmla="*/ 6 w 132"/>
                  <a:gd name="T5" fmla="*/ 36 h 37"/>
                  <a:gd name="T6" fmla="*/ 6 w 132"/>
                  <a:gd name="T7" fmla="*/ 34 h 37"/>
                  <a:gd name="T8" fmla="*/ 33 w 132"/>
                  <a:gd name="T9" fmla="*/ 33 h 37"/>
                  <a:gd name="T10" fmla="*/ 33 w 132"/>
                  <a:gd name="T11" fmla="*/ 33 h 37"/>
                  <a:gd name="T12" fmla="*/ 33 w 132"/>
                  <a:gd name="T13" fmla="*/ 33 h 37"/>
                  <a:gd name="T14" fmla="*/ 33 w 132"/>
                  <a:gd name="T15" fmla="*/ 33 h 37"/>
                  <a:gd name="T16" fmla="*/ 21 w 132"/>
                  <a:gd name="T17" fmla="*/ 32 h 37"/>
                  <a:gd name="T18" fmla="*/ 21 w 132"/>
                  <a:gd name="T19" fmla="*/ 35 h 37"/>
                  <a:gd name="T20" fmla="*/ 30 w 132"/>
                  <a:gd name="T21" fmla="*/ 33 h 37"/>
                  <a:gd name="T22" fmla="*/ 30 w 132"/>
                  <a:gd name="T23" fmla="*/ 33 h 37"/>
                  <a:gd name="T24" fmla="*/ 26 w 132"/>
                  <a:gd name="T25" fmla="*/ 33 h 37"/>
                  <a:gd name="T26" fmla="*/ 26 w 132"/>
                  <a:gd name="T27" fmla="*/ 33 h 37"/>
                  <a:gd name="T28" fmla="*/ 26 w 132"/>
                  <a:gd name="T29" fmla="*/ 33 h 37"/>
                  <a:gd name="T30" fmla="*/ 21 w 132"/>
                  <a:gd name="T31" fmla="*/ 32 h 37"/>
                  <a:gd name="T32" fmla="*/ 14 w 132"/>
                  <a:gd name="T33" fmla="*/ 32 h 37"/>
                  <a:gd name="T34" fmla="*/ 8 w 132"/>
                  <a:gd name="T35" fmla="*/ 33 h 37"/>
                  <a:gd name="T36" fmla="*/ 8 w 132"/>
                  <a:gd name="T37" fmla="*/ 37 h 37"/>
                  <a:gd name="T38" fmla="*/ 14 w 132"/>
                  <a:gd name="T39" fmla="*/ 37 h 37"/>
                  <a:gd name="T40" fmla="*/ 18 w 132"/>
                  <a:gd name="T41" fmla="*/ 35 h 37"/>
                  <a:gd name="T42" fmla="*/ 18 w 132"/>
                  <a:gd name="T43" fmla="*/ 32 h 37"/>
                  <a:gd name="T44" fmla="*/ 17 w 132"/>
                  <a:gd name="T45" fmla="*/ 32 h 37"/>
                  <a:gd name="T46" fmla="*/ 17 w 132"/>
                  <a:gd name="T47" fmla="*/ 32 h 37"/>
                  <a:gd name="T48" fmla="*/ 17 w 132"/>
                  <a:gd name="T49" fmla="*/ 32 h 37"/>
                  <a:gd name="T50" fmla="*/ 17 w 132"/>
                  <a:gd name="T51" fmla="*/ 32 h 37"/>
                  <a:gd name="T52" fmla="*/ 17 w 132"/>
                  <a:gd name="T53" fmla="*/ 32 h 37"/>
                  <a:gd name="T54" fmla="*/ 14 w 132"/>
                  <a:gd name="T55" fmla="*/ 32 h 37"/>
                  <a:gd name="T56" fmla="*/ 124 w 132"/>
                  <a:gd name="T57" fmla="*/ 0 h 37"/>
                  <a:gd name="T58" fmla="*/ 110 w 132"/>
                  <a:gd name="T59" fmla="*/ 4 h 37"/>
                  <a:gd name="T60" fmla="*/ 116 w 132"/>
                  <a:gd name="T61" fmla="*/ 11 h 37"/>
                  <a:gd name="T62" fmla="*/ 132 w 132"/>
                  <a:gd name="T63" fmla="*/ 7 h 37"/>
                  <a:gd name="T64" fmla="*/ 124 w 132"/>
                  <a:gd name="T65" fmla="*/ 0 h 37"/>
                  <a:gd name="T66" fmla="*/ 124 w 132"/>
                  <a:gd name="T6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 h="37">
                    <a:moveTo>
                      <a:pt x="6" y="34"/>
                    </a:moveTo>
                    <a:cubicBezTo>
                      <a:pt x="0" y="35"/>
                      <a:pt x="0" y="35"/>
                      <a:pt x="0" y="35"/>
                    </a:cubicBezTo>
                    <a:cubicBezTo>
                      <a:pt x="2" y="36"/>
                      <a:pt x="4" y="36"/>
                      <a:pt x="6" y="36"/>
                    </a:cubicBezTo>
                    <a:cubicBezTo>
                      <a:pt x="6" y="34"/>
                      <a:pt x="6" y="34"/>
                      <a:pt x="6" y="34"/>
                    </a:cubicBezTo>
                    <a:moveTo>
                      <a:pt x="33" y="33"/>
                    </a:moveTo>
                    <a:cubicBezTo>
                      <a:pt x="33" y="33"/>
                      <a:pt x="33" y="33"/>
                      <a:pt x="33" y="33"/>
                    </a:cubicBezTo>
                    <a:cubicBezTo>
                      <a:pt x="33" y="33"/>
                      <a:pt x="33" y="33"/>
                      <a:pt x="33" y="33"/>
                    </a:cubicBezTo>
                    <a:cubicBezTo>
                      <a:pt x="33" y="33"/>
                      <a:pt x="33" y="33"/>
                      <a:pt x="33" y="33"/>
                    </a:cubicBezTo>
                    <a:moveTo>
                      <a:pt x="21" y="32"/>
                    </a:moveTo>
                    <a:cubicBezTo>
                      <a:pt x="21" y="35"/>
                      <a:pt x="21" y="35"/>
                      <a:pt x="21" y="35"/>
                    </a:cubicBezTo>
                    <a:cubicBezTo>
                      <a:pt x="23" y="34"/>
                      <a:pt x="26" y="34"/>
                      <a:pt x="30" y="33"/>
                    </a:cubicBezTo>
                    <a:cubicBezTo>
                      <a:pt x="30" y="33"/>
                      <a:pt x="30" y="33"/>
                      <a:pt x="30" y="33"/>
                    </a:cubicBezTo>
                    <a:cubicBezTo>
                      <a:pt x="29" y="33"/>
                      <a:pt x="28" y="33"/>
                      <a:pt x="26" y="33"/>
                    </a:cubicBezTo>
                    <a:cubicBezTo>
                      <a:pt x="26" y="33"/>
                      <a:pt x="26" y="33"/>
                      <a:pt x="26" y="33"/>
                    </a:cubicBezTo>
                    <a:cubicBezTo>
                      <a:pt x="26" y="33"/>
                      <a:pt x="26" y="33"/>
                      <a:pt x="26" y="33"/>
                    </a:cubicBezTo>
                    <a:cubicBezTo>
                      <a:pt x="24" y="33"/>
                      <a:pt x="22" y="32"/>
                      <a:pt x="21" y="32"/>
                    </a:cubicBezTo>
                    <a:moveTo>
                      <a:pt x="14" y="32"/>
                    </a:moveTo>
                    <a:cubicBezTo>
                      <a:pt x="8" y="33"/>
                      <a:pt x="8" y="33"/>
                      <a:pt x="8" y="33"/>
                    </a:cubicBezTo>
                    <a:cubicBezTo>
                      <a:pt x="8" y="37"/>
                      <a:pt x="8" y="37"/>
                      <a:pt x="8" y="37"/>
                    </a:cubicBezTo>
                    <a:cubicBezTo>
                      <a:pt x="10" y="37"/>
                      <a:pt x="12" y="37"/>
                      <a:pt x="14" y="37"/>
                    </a:cubicBezTo>
                    <a:cubicBezTo>
                      <a:pt x="15" y="37"/>
                      <a:pt x="16" y="36"/>
                      <a:pt x="18" y="35"/>
                    </a:cubicBezTo>
                    <a:cubicBezTo>
                      <a:pt x="18" y="32"/>
                      <a:pt x="18" y="32"/>
                      <a:pt x="18" y="32"/>
                    </a:cubicBezTo>
                    <a:cubicBezTo>
                      <a:pt x="18" y="32"/>
                      <a:pt x="18" y="32"/>
                      <a:pt x="17" y="32"/>
                    </a:cubicBezTo>
                    <a:cubicBezTo>
                      <a:pt x="17" y="32"/>
                      <a:pt x="17" y="32"/>
                      <a:pt x="17" y="32"/>
                    </a:cubicBezTo>
                    <a:cubicBezTo>
                      <a:pt x="17" y="32"/>
                      <a:pt x="17" y="32"/>
                      <a:pt x="17" y="32"/>
                    </a:cubicBezTo>
                    <a:cubicBezTo>
                      <a:pt x="17" y="32"/>
                      <a:pt x="17" y="32"/>
                      <a:pt x="17" y="32"/>
                    </a:cubicBezTo>
                    <a:cubicBezTo>
                      <a:pt x="17" y="32"/>
                      <a:pt x="17" y="32"/>
                      <a:pt x="17" y="32"/>
                    </a:cubicBezTo>
                    <a:cubicBezTo>
                      <a:pt x="16" y="32"/>
                      <a:pt x="15" y="32"/>
                      <a:pt x="14" y="32"/>
                    </a:cubicBezTo>
                    <a:moveTo>
                      <a:pt x="124" y="0"/>
                    </a:moveTo>
                    <a:cubicBezTo>
                      <a:pt x="110" y="4"/>
                      <a:pt x="110" y="4"/>
                      <a:pt x="110" y="4"/>
                    </a:cubicBezTo>
                    <a:cubicBezTo>
                      <a:pt x="114" y="6"/>
                      <a:pt x="116" y="9"/>
                      <a:pt x="116" y="11"/>
                    </a:cubicBezTo>
                    <a:cubicBezTo>
                      <a:pt x="132" y="7"/>
                      <a:pt x="132" y="7"/>
                      <a:pt x="132" y="7"/>
                    </a:cubicBezTo>
                    <a:cubicBezTo>
                      <a:pt x="130" y="4"/>
                      <a:pt x="128" y="2"/>
                      <a:pt x="124" y="0"/>
                    </a:cubicBezTo>
                    <a:cubicBezTo>
                      <a:pt x="124" y="0"/>
                      <a:pt x="124" y="0"/>
                      <a:pt x="124"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599" name="Freeform 373"/>
              <p:cNvSpPr>
                <a:spLocks noEditPoints="1"/>
              </p:cNvSpPr>
              <p:nvPr/>
            </p:nvSpPr>
            <p:spPr bwMode="auto">
              <a:xfrm>
                <a:off x="2334" y="3133"/>
                <a:ext cx="296" cy="85"/>
              </a:xfrm>
              <a:custGeom>
                <a:avLst/>
                <a:gdLst>
                  <a:gd name="T0" fmla="*/ 10 w 125"/>
                  <a:gd name="T1" fmla="*/ 31 h 36"/>
                  <a:gd name="T2" fmla="*/ 0 w 125"/>
                  <a:gd name="T3" fmla="*/ 34 h 36"/>
                  <a:gd name="T4" fmla="*/ 2 w 125"/>
                  <a:gd name="T5" fmla="*/ 36 h 36"/>
                  <a:gd name="T6" fmla="*/ 10 w 125"/>
                  <a:gd name="T7" fmla="*/ 34 h 36"/>
                  <a:gd name="T8" fmla="*/ 10 w 125"/>
                  <a:gd name="T9" fmla="*/ 31 h 36"/>
                  <a:gd name="T10" fmla="*/ 14 w 125"/>
                  <a:gd name="T11" fmla="*/ 30 h 36"/>
                  <a:gd name="T12" fmla="*/ 13 w 125"/>
                  <a:gd name="T13" fmla="*/ 31 h 36"/>
                  <a:gd name="T14" fmla="*/ 13 w 125"/>
                  <a:gd name="T15" fmla="*/ 33 h 36"/>
                  <a:gd name="T16" fmla="*/ 16 w 125"/>
                  <a:gd name="T17" fmla="*/ 32 h 36"/>
                  <a:gd name="T18" fmla="*/ 14 w 125"/>
                  <a:gd name="T19" fmla="*/ 30 h 36"/>
                  <a:gd name="T20" fmla="*/ 119 w 125"/>
                  <a:gd name="T21" fmla="*/ 0 h 36"/>
                  <a:gd name="T22" fmla="*/ 104 w 125"/>
                  <a:gd name="T23" fmla="*/ 5 h 36"/>
                  <a:gd name="T24" fmla="*/ 111 w 125"/>
                  <a:gd name="T25" fmla="*/ 5 h 36"/>
                  <a:gd name="T26" fmla="*/ 125 w 125"/>
                  <a:gd name="T27" fmla="*/ 1 h 36"/>
                  <a:gd name="T28" fmla="*/ 119 w 125"/>
                  <a:gd name="T29" fmla="*/ 0 h 36"/>
                  <a:gd name="T30" fmla="*/ 119 w 125"/>
                  <a:gd name="T3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36">
                    <a:moveTo>
                      <a:pt x="10" y="31"/>
                    </a:moveTo>
                    <a:cubicBezTo>
                      <a:pt x="0" y="34"/>
                      <a:pt x="0" y="34"/>
                      <a:pt x="0" y="34"/>
                    </a:cubicBezTo>
                    <a:cubicBezTo>
                      <a:pt x="0" y="35"/>
                      <a:pt x="1" y="35"/>
                      <a:pt x="2" y="36"/>
                    </a:cubicBezTo>
                    <a:cubicBezTo>
                      <a:pt x="10" y="34"/>
                      <a:pt x="10" y="34"/>
                      <a:pt x="10" y="34"/>
                    </a:cubicBezTo>
                    <a:cubicBezTo>
                      <a:pt x="10" y="31"/>
                      <a:pt x="10" y="31"/>
                      <a:pt x="10" y="31"/>
                    </a:cubicBezTo>
                    <a:moveTo>
                      <a:pt x="14" y="30"/>
                    </a:moveTo>
                    <a:cubicBezTo>
                      <a:pt x="13" y="31"/>
                      <a:pt x="13" y="31"/>
                      <a:pt x="13" y="31"/>
                    </a:cubicBezTo>
                    <a:cubicBezTo>
                      <a:pt x="13" y="33"/>
                      <a:pt x="13" y="33"/>
                      <a:pt x="13" y="33"/>
                    </a:cubicBezTo>
                    <a:cubicBezTo>
                      <a:pt x="16" y="32"/>
                      <a:pt x="16" y="32"/>
                      <a:pt x="16" y="32"/>
                    </a:cubicBezTo>
                    <a:cubicBezTo>
                      <a:pt x="15" y="31"/>
                      <a:pt x="15" y="31"/>
                      <a:pt x="14" y="30"/>
                    </a:cubicBezTo>
                    <a:moveTo>
                      <a:pt x="119" y="0"/>
                    </a:moveTo>
                    <a:cubicBezTo>
                      <a:pt x="104" y="5"/>
                      <a:pt x="104" y="5"/>
                      <a:pt x="104" y="5"/>
                    </a:cubicBezTo>
                    <a:cubicBezTo>
                      <a:pt x="106" y="5"/>
                      <a:pt x="109" y="5"/>
                      <a:pt x="111" y="5"/>
                    </a:cubicBezTo>
                    <a:cubicBezTo>
                      <a:pt x="125" y="1"/>
                      <a:pt x="125" y="1"/>
                      <a:pt x="125" y="1"/>
                    </a:cubicBezTo>
                    <a:cubicBezTo>
                      <a:pt x="123" y="1"/>
                      <a:pt x="121" y="1"/>
                      <a:pt x="119" y="0"/>
                    </a:cubicBezTo>
                    <a:cubicBezTo>
                      <a:pt x="119" y="0"/>
                      <a:pt x="119" y="0"/>
                      <a:pt x="11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00" name="Freeform 374"/>
              <p:cNvSpPr>
                <a:spLocks noEditPoints="1"/>
              </p:cNvSpPr>
              <p:nvPr/>
            </p:nvSpPr>
            <p:spPr bwMode="auto">
              <a:xfrm>
                <a:off x="2379" y="3147"/>
                <a:ext cx="315" cy="90"/>
              </a:xfrm>
              <a:custGeom>
                <a:avLst/>
                <a:gdLst>
                  <a:gd name="T0" fmla="*/ 4 w 133"/>
                  <a:gd name="T1" fmla="*/ 36 h 38"/>
                  <a:gd name="T2" fmla="*/ 0 w 133"/>
                  <a:gd name="T3" fmla="*/ 37 h 38"/>
                  <a:gd name="T4" fmla="*/ 4 w 133"/>
                  <a:gd name="T5" fmla="*/ 38 h 38"/>
                  <a:gd name="T6" fmla="*/ 4 w 133"/>
                  <a:gd name="T7" fmla="*/ 36 h 38"/>
                  <a:gd name="T8" fmla="*/ 13 w 133"/>
                  <a:gd name="T9" fmla="*/ 33 h 38"/>
                  <a:gd name="T10" fmla="*/ 6 w 133"/>
                  <a:gd name="T11" fmla="*/ 35 h 38"/>
                  <a:gd name="T12" fmla="*/ 6 w 133"/>
                  <a:gd name="T13" fmla="*/ 37 h 38"/>
                  <a:gd name="T14" fmla="*/ 16 w 133"/>
                  <a:gd name="T15" fmla="*/ 35 h 38"/>
                  <a:gd name="T16" fmla="*/ 16 w 133"/>
                  <a:gd name="T17" fmla="*/ 34 h 38"/>
                  <a:gd name="T18" fmla="*/ 14 w 133"/>
                  <a:gd name="T19" fmla="*/ 33 h 38"/>
                  <a:gd name="T20" fmla="*/ 13 w 133"/>
                  <a:gd name="T21" fmla="*/ 33 h 38"/>
                  <a:gd name="T22" fmla="*/ 129 w 133"/>
                  <a:gd name="T23" fmla="*/ 0 h 38"/>
                  <a:gd name="T24" fmla="*/ 116 w 133"/>
                  <a:gd name="T25" fmla="*/ 4 h 38"/>
                  <a:gd name="T26" fmla="*/ 120 w 133"/>
                  <a:gd name="T27" fmla="*/ 5 h 38"/>
                  <a:gd name="T28" fmla="*/ 133 w 133"/>
                  <a:gd name="T29" fmla="*/ 1 h 38"/>
                  <a:gd name="T30" fmla="*/ 129 w 133"/>
                  <a:gd name="T31" fmla="*/ 0 h 38"/>
                  <a:gd name="T32" fmla="*/ 129 w 133"/>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38">
                    <a:moveTo>
                      <a:pt x="4" y="36"/>
                    </a:moveTo>
                    <a:cubicBezTo>
                      <a:pt x="0" y="37"/>
                      <a:pt x="0" y="37"/>
                      <a:pt x="0" y="37"/>
                    </a:cubicBezTo>
                    <a:cubicBezTo>
                      <a:pt x="1" y="37"/>
                      <a:pt x="2" y="37"/>
                      <a:pt x="4" y="38"/>
                    </a:cubicBezTo>
                    <a:cubicBezTo>
                      <a:pt x="4" y="36"/>
                      <a:pt x="4" y="36"/>
                      <a:pt x="4" y="36"/>
                    </a:cubicBezTo>
                    <a:moveTo>
                      <a:pt x="13" y="33"/>
                    </a:moveTo>
                    <a:cubicBezTo>
                      <a:pt x="6" y="35"/>
                      <a:pt x="6" y="35"/>
                      <a:pt x="6" y="35"/>
                    </a:cubicBezTo>
                    <a:cubicBezTo>
                      <a:pt x="6" y="37"/>
                      <a:pt x="6" y="37"/>
                      <a:pt x="6" y="37"/>
                    </a:cubicBezTo>
                    <a:cubicBezTo>
                      <a:pt x="16" y="35"/>
                      <a:pt x="16" y="35"/>
                      <a:pt x="16" y="35"/>
                    </a:cubicBezTo>
                    <a:cubicBezTo>
                      <a:pt x="16" y="34"/>
                      <a:pt x="16" y="34"/>
                      <a:pt x="16" y="34"/>
                    </a:cubicBezTo>
                    <a:cubicBezTo>
                      <a:pt x="15" y="34"/>
                      <a:pt x="15" y="34"/>
                      <a:pt x="14" y="33"/>
                    </a:cubicBezTo>
                    <a:cubicBezTo>
                      <a:pt x="14" y="33"/>
                      <a:pt x="13" y="33"/>
                      <a:pt x="13" y="33"/>
                    </a:cubicBezTo>
                    <a:moveTo>
                      <a:pt x="129" y="0"/>
                    </a:moveTo>
                    <a:cubicBezTo>
                      <a:pt x="116" y="4"/>
                      <a:pt x="116" y="4"/>
                      <a:pt x="116" y="4"/>
                    </a:cubicBezTo>
                    <a:cubicBezTo>
                      <a:pt x="117" y="4"/>
                      <a:pt x="119" y="4"/>
                      <a:pt x="120" y="5"/>
                    </a:cubicBezTo>
                    <a:cubicBezTo>
                      <a:pt x="133" y="1"/>
                      <a:pt x="133" y="1"/>
                      <a:pt x="133" y="1"/>
                    </a:cubicBezTo>
                    <a:cubicBezTo>
                      <a:pt x="132" y="1"/>
                      <a:pt x="130" y="0"/>
                      <a:pt x="129" y="0"/>
                    </a:cubicBezTo>
                    <a:cubicBezTo>
                      <a:pt x="129" y="0"/>
                      <a:pt x="129" y="0"/>
                      <a:pt x="12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01" name="Freeform 375"/>
              <p:cNvSpPr/>
              <p:nvPr/>
            </p:nvSpPr>
            <p:spPr bwMode="auto">
              <a:xfrm>
                <a:off x="2360" y="3143"/>
                <a:ext cx="346" cy="97"/>
              </a:xfrm>
              <a:custGeom>
                <a:avLst/>
                <a:gdLst>
                  <a:gd name="T0" fmla="*/ 146 w 146"/>
                  <a:gd name="T1" fmla="*/ 21 h 41"/>
                  <a:gd name="T2" fmla="*/ 146 w 146"/>
                  <a:gd name="T3" fmla="*/ 21 h 41"/>
                  <a:gd name="T4" fmla="*/ 73 w 146"/>
                  <a:gd name="T5" fmla="*/ 41 h 41"/>
                  <a:gd name="T6" fmla="*/ 0 w 146"/>
                  <a:gd name="T7" fmla="*/ 21 h 41"/>
                  <a:gd name="T8" fmla="*/ 0 w 146"/>
                  <a:gd name="T9" fmla="*/ 21 h 41"/>
                  <a:gd name="T10" fmla="*/ 73 w 146"/>
                  <a:gd name="T11" fmla="*/ 0 h 41"/>
                  <a:gd name="T12" fmla="*/ 146 w 146"/>
                  <a:gd name="T13" fmla="*/ 21 h 41"/>
                </a:gdLst>
                <a:ahLst/>
                <a:cxnLst>
                  <a:cxn ang="0">
                    <a:pos x="T0" y="T1"/>
                  </a:cxn>
                  <a:cxn ang="0">
                    <a:pos x="T2" y="T3"/>
                  </a:cxn>
                  <a:cxn ang="0">
                    <a:pos x="T4" y="T5"/>
                  </a:cxn>
                  <a:cxn ang="0">
                    <a:pos x="T6" y="T7"/>
                  </a:cxn>
                  <a:cxn ang="0">
                    <a:pos x="T8" y="T9"/>
                  </a:cxn>
                  <a:cxn ang="0">
                    <a:pos x="T10" y="T11"/>
                  </a:cxn>
                  <a:cxn ang="0">
                    <a:pos x="T12" y="T13"/>
                  </a:cxn>
                </a:cxnLst>
                <a:rect l="0" t="0" r="r" b="b"/>
                <a:pathLst>
                  <a:path w="146" h="41">
                    <a:moveTo>
                      <a:pt x="146" y="21"/>
                    </a:moveTo>
                    <a:cubicBezTo>
                      <a:pt x="146" y="21"/>
                      <a:pt x="146" y="21"/>
                      <a:pt x="146" y="21"/>
                    </a:cubicBezTo>
                    <a:cubicBezTo>
                      <a:pt x="144" y="33"/>
                      <a:pt x="112" y="41"/>
                      <a:pt x="73" y="41"/>
                    </a:cubicBezTo>
                    <a:cubicBezTo>
                      <a:pt x="34" y="41"/>
                      <a:pt x="2" y="33"/>
                      <a:pt x="0" y="21"/>
                    </a:cubicBezTo>
                    <a:cubicBezTo>
                      <a:pt x="0" y="21"/>
                      <a:pt x="0" y="21"/>
                      <a:pt x="0" y="21"/>
                    </a:cubicBezTo>
                    <a:cubicBezTo>
                      <a:pt x="0" y="9"/>
                      <a:pt x="33" y="0"/>
                      <a:pt x="73" y="0"/>
                    </a:cubicBezTo>
                    <a:cubicBezTo>
                      <a:pt x="114" y="0"/>
                      <a:pt x="146" y="9"/>
                      <a:pt x="146" y="21"/>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02" name="Freeform 376"/>
              <p:cNvSpPr/>
              <p:nvPr/>
            </p:nvSpPr>
            <p:spPr bwMode="auto">
              <a:xfrm>
                <a:off x="2360" y="3147"/>
                <a:ext cx="346" cy="93"/>
              </a:xfrm>
              <a:custGeom>
                <a:avLst/>
                <a:gdLst>
                  <a:gd name="T0" fmla="*/ 146 w 146"/>
                  <a:gd name="T1" fmla="*/ 19 h 39"/>
                  <a:gd name="T2" fmla="*/ 73 w 146"/>
                  <a:gd name="T3" fmla="*/ 39 h 39"/>
                  <a:gd name="T4" fmla="*/ 71 w 146"/>
                  <a:gd name="T5" fmla="*/ 39 h 39"/>
                  <a:gd name="T6" fmla="*/ 46 w 146"/>
                  <a:gd name="T7" fmla="*/ 38 h 39"/>
                  <a:gd name="T8" fmla="*/ 25 w 146"/>
                  <a:gd name="T9" fmla="*/ 34 h 39"/>
                  <a:gd name="T10" fmla="*/ 20 w 146"/>
                  <a:gd name="T11" fmla="*/ 33 h 39"/>
                  <a:gd name="T12" fmla="*/ 5 w 146"/>
                  <a:gd name="T13" fmla="*/ 26 h 39"/>
                  <a:gd name="T14" fmla="*/ 3 w 146"/>
                  <a:gd name="T15" fmla="*/ 24 h 39"/>
                  <a:gd name="T16" fmla="*/ 0 w 146"/>
                  <a:gd name="T17" fmla="*/ 19 h 39"/>
                  <a:gd name="T18" fmla="*/ 73 w 146"/>
                  <a:gd name="T19" fmla="*/ 0 h 39"/>
                  <a:gd name="T20" fmla="*/ 88 w 146"/>
                  <a:gd name="T21" fmla="*/ 0 h 39"/>
                  <a:gd name="T22" fmla="*/ 95 w 146"/>
                  <a:gd name="T23" fmla="*/ 1 h 39"/>
                  <a:gd name="T24" fmla="*/ 120 w 146"/>
                  <a:gd name="T25" fmla="*/ 5 h 39"/>
                  <a:gd name="T26" fmla="*/ 125 w 146"/>
                  <a:gd name="T27" fmla="*/ 6 h 39"/>
                  <a:gd name="T28" fmla="*/ 139 w 146"/>
                  <a:gd name="T29" fmla="*/ 11 h 39"/>
                  <a:gd name="T30" fmla="*/ 146 w 146"/>
                  <a:gd name="T31" fmla="*/ 18 h 39"/>
                  <a:gd name="T32" fmla="*/ 146 w 146"/>
                  <a:gd name="T3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39">
                    <a:moveTo>
                      <a:pt x="146" y="19"/>
                    </a:moveTo>
                    <a:cubicBezTo>
                      <a:pt x="144" y="31"/>
                      <a:pt x="112" y="39"/>
                      <a:pt x="73" y="39"/>
                    </a:cubicBezTo>
                    <a:cubicBezTo>
                      <a:pt x="72" y="39"/>
                      <a:pt x="71" y="39"/>
                      <a:pt x="71" y="39"/>
                    </a:cubicBezTo>
                    <a:cubicBezTo>
                      <a:pt x="62" y="39"/>
                      <a:pt x="53" y="39"/>
                      <a:pt x="46" y="38"/>
                    </a:cubicBezTo>
                    <a:cubicBezTo>
                      <a:pt x="38" y="37"/>
                      <a:pt x="31" y="36"/>
                      <a:pt x="25" y="34"/>
                    </a:cubicBezTo>
                    <a:cubicBezTo>
                      <a:pt x="23" y="34"/>
                      <a:pt x="22" y="33"/>
                      <a:pt x="20" y="33"/>
                    </a:cubicBezTo>
                    <a:cubicBezTo>
                      <a:pt x="14" y="31"/>
                      <a:pt x="9" y="29"/>
                      <a:pt x="5" y="26"/>
                    </a:cubicBezTo>
                    <a:cubicBezTo>
                      <a:pt x="4" y="25"/>
                      <a:pt x="3" y="25"/>
                      <a:pt x="3" y="24"/>
                    </a:cubicBezTo>
                    <a:cubicBezTo>
                      <a:pt x="1" y="23"/>
                      <a:pt x="0" y="21"/>
                      <a:pt x="0" y="19"/>
                    </a:cubicBezTo>
                    <a:cubicBezTo>
                      <a:pt x="2" y="8"/>
                      <a:pt x="34" y="0"/>
                      <a:pt x="73" y="0"/>
                    </a:cubicBezTo>
                    <a:cubicBezTo>
                      <a:pt x="78" y="0"/>
                      <a:pt x="83" y="0"/>
                      <a:pt x="88" y="0"/>
                    </a:cubicBezTo>
                    <a:cubicBezTo>
                      <a:pt x="90" y="0"/>
                      <a:pt x="92" y="0"/>
                      <a:pt x="95" y="1"/>
                    </a:cubicBezTo>
                    <a:cubicBezTo>
                      <a:pt x="104" y="1"/>
                      <a:pt x="113" y="3"/>
                      <a:pt x="120" y="5"/>
                    </a:cubicBezTo>
                    <a:cubicBezTo>
                      <a:pt x="122" y="5"/>
                      <a:pt x="123" y="5"/>
                      <a:pt x="125" y="6"/>
                    </a:cubicBezTo>
                    <a:cubicBezTo>
                      <a:pt x="130" y="7"/>
                      <a:pt x="135" y="9"/>
                      <a:pt x="139" y="11"/>
                    </a:cubicBezTo>
                    <a:cubicBezTo>
                      <a:pt x="142" y="13"/>
                      <a:pt x="145" y="16"/>
                      <a:pt x="146" y="18"/>
                    </a:cubicBezTo>
                    <a:cubicBezTo>
                      <a:pt x="146" y="18"/>
                      <a:pt x="146" y="19"/>
                      <a:pt x="146" y="19"/>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03" name="Freeform 377"/>
              <p:cNvSpPr>
                <a:spLocks noEditPoints="1"/>
              </p:cNvSpPr>
              <p:nvPr/>
            </p:nvSpPr>
            <p:spPr bwMode="auto">
              <a:xfrm>
                <a:off x="2469" y="3173"/>
                <a:ext cx="237" cy="67"/>
              </a:xfrm>
              <a:custGeom>
                <a:avLst/>
                <a:gdLst>
                  <a:gd name="T0" fmla="*/ 2 w 100"/>
                  <a:gd name="T1" fmla="*/ 26 h 28"/>
                  <a:gd name="T2" fmla="*/ 0 w 100"/>
                  <a:gd name="T3" fmla="*/ 27 h 28"/>
                  <a:gd name="T4" fmla="*/ 2 w 100"/>
                  <a:gd name="T5" fmla="*/ 27 h 28"/>
                  <a:gd name="T6" fmla="*/ 2 w 100"/>
                  <a:gd name="T7" fmla="*/ 26 h 28"/>
                  <a:gd name="T8" fmla="*/ 14 w 100"/>
                  <a:gd name="T9" fmla="*/ 23 h 28"/>
                  <a:gd name="T10" fmla="*/ 5 w 100"/>
                  <a:gd name="T11" fmla="*/ 25 h 28"/>
                  <a:gd name="T12" fmla="*/ 5 w 100"/>
                  <a:gd name="T13" fmla="*/ 27 h 28"/>
                  <a:gd name="T14" fmla="*/ 14 w 100"/>
                  <a:gd name="T15" fmla="*/ 28 h 28"/>
                  <a:gd name="T16" fmla="*/ 14 w 100"/>
                  <a:gd name="T17" fmla="*/ 23 h 28"/>
                  <a:gd name="T18" fmla="*/ 26 w 100"/>
                  <a:gd name="T19" fmla="*/ 19 h 28"/>
                  <a:gd name="T20" fmla="*/ 17 w 100"/>
                  <a:gd name="T21" fmla="*/ 22 h 28"/>
                  <a:gd name="T22" fmla="*/ 17 w 100"/>
                  <a:gd name="T23" fmla="*/ 28 h 28"/>
                  <a:gd name="T24" fmla="*/ 17 w 100"/>
                  <a:gd name="T25" fmla="*/ 28 h 28"/>
                  <a:gd name="T26" fmla="*/ 18 w 100"/>
                  <a:gd name="T27" fmla="*/ 28 h 28"/>
                  <a:gd name="T28" fmla="*/ 22 w 100"/>
                  <a:gd name="T29" fmla="*/ 27 h 28"/>
                  <a:gd name="T30" fmla="*/ 22 w 100"/>
                  <a:gd name="T31" fmla="*/ 24 h 28"/>
                  <a:gd name="T32" fmla="*/ 26 w 100"/>
                  <a:gd name="T33" fmla="*/ 24 h 28"/>
                  <a:gd name="T34" fmla="*/ 26 w 100"/>
                  <a:gd name="T35" fmla="*/ 19 h 28"/>
                  <a:gd name="T36" fmla="*/ 38 w 100"/>
                  <a:gd name="T37" fmla="*/ 16 h 28"/>
                  <a:gd name="T38" fmla="*/ 29 w 100"/>
                  <a:gd name="T39" fmla="*/ 19 h 28"/>
                  <a:gd name="T40" fmla="*/ 29 w 100"/>
                  <a:gd name="T41" fmla="*/ 24 h 28"/>
                  <a:gd name="T42" fmla="*/ 31 w 100"/>
                  <a:gd name="T43" fmla="*/ 24 h 28"/>
                  <a:gd name="T44" fmla="*/ 38 w 100"/>
                  <a:gd name="T45" fmla="*/ 22 h 28"/>
                  <a:gd name="T46" fmla="*/ 38 w 100"/>
                  <a:gd name="T47" fmla="*/ 16 h 28"/>
                  <a:gd name="T48" fmla="*/ 51 w 100"/>
                  <a:gd name="T49" fmla="*/ 12 h 28"/>
                  <a:gd name="T50" fmla="*/ 41 w 100"/>
                  <a:gd name="T51" fmla="*/ 15 h 28"/>
                  <a:gd name="T52" fmla="*/ 41 w 100"/>
                  <a:gd name="T53" fmla="*/ 22 h 28"/>
                  <a:gd name="T54" fmla="*/ 43 w 100"/>
                  <a:gd name="T55" fmla="*/ 21 h 28"/>
                  <a:gd name="T56" fmla="*/ 48 w 100"/>
                  <a:gd name="T57" fmla="*/ 22 h 28"/>
                  <a:gd name="T58" fmla="*/ 51 w 100"/>
                  <a:gd name="T59" fmla="*/ 21 h 28"/>
                  <a:gd name="T60" fmla="*/ 51 w 100"/>
                  <a:gd name="T61" fmla="*/ 12 h 28"/>
                  <a:gd name="T62" fmla="*/ 63 w 100"/>
                  <a:gd name="T63" fmla="*/ 9 h 28"/>
                  <a:gd name="T64" fmla="*/ 53 w 100"/>
                  <a:gd name="T65" fmla="*/ 12 h 28"/>
                  <a:gd name="T66" fmla="*/ 53 w 100"/>
                  <a:gd name="T67" fmla="*/ 20 h 28"/>
                  <a:gd name="T68" fmla="*/ 63 w 100"/>
                  <a:gd name="T69" fmla="*/ 17 h 28"/>
                  <a:gd name="T70" fmla="*/ 63 w 100"/>
                  <a:gd name="T71" fmla="*/ 9 h 28"/>
                  <a:gd name="T72" fmla="*/ 93 w 100"/>
                  <a:gd name="T73" fmla="*/ 0 h 28"/>
                  <a:gd name="T74" fmla="*/ 65 w 100"/>
                  <a:gd name="T75" fmla="*/ 8 h 28"/>
                  <a:gd name="T76" fmla="*/ 65 w 100"/>
                  <a:gd name="T77" fmla="*/ 17 h 28"/>
                  <a:gd name="T78" fmla="*/ 75 w 100"/>
                  <a:gd name="T79" fmla="*/ 14 h 28"/>
                  <a:gd name="T80" fmla="*/ 75 w 100"/>
                  <a:gd name="T81" fmla="*/ 7 h 28"/>
                  <a:gd name="T82" fmla="*/ 77 w 100"/>
                  <a:gd name="T83" fmla="*/ 7 h 28"/>
                  <a:gd name="T84" fmla="*/ 77 w 100"/>
                  <a:gd name="T85" fmla="*/ 13 h 28"/>
                  <a:gd name="T86" fmla="*/ 100 w 100"/>
                  <a:gd name="T87" fmla="*/ 7 h 28"/>
                  <a:gd name="T88" fmla="*/ 93 w 100"/>
                  <a:gd name="T89" fmla="*/ 0 h 28"/>
                  <a:gd name="T90" fmla="*/ 93 w 100"/>
                  <a:gd name="T9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28">
                    <a:moveTo>
                      <a:pt x="2" y="26"/>
                    </a:moveTo>
                    <a:cubicBezTo>
                      <a:pt x="0" y="27"/>
                      <a:pt x="0" y="27"/>
                      <a:pt x="0" y="27"/>
                    </a:cubicBezTo>
                    <a:cubicBezTo>
                      <a:pt x="1" y="27"/>
                      <a:pt x="1" y="27"/>
                      <a:pt x="2" y="27"/>
                    </a:cubicBezTo>
                    <a:cubicBezTo>
                      <a:pt x="2" y="26"/>
                      <a:pt x="2" y="26"/>
                      <a:pt x="2" y="26"/>
                    </a:cubicBezTo>
                    <a:moveTo>
                      <a:pt x="14" y="23"/>
                    </a:moveTo>
                    <a:cubicBezTo>
                      <a:pt x="5" y="25"/>
                      <a:pt x="5" y="25"/>
                      <a:pt x="5" y="25"/>
                    </a:cubicBezTo>
                    <a:cubicBezTo>
                      <a:pt x="5" y="27"/>
                      <a:pt x="5" y="27"/>
                      <a:pt x="5" y="27"/>
                    </a:cubicBezTo>
                    <a:cubicBezTo>
                      <a:pt x="8" y="28"/>
                      <a:pt x="11" y="28"/>
                      <a:pt x="14" y="28"/>
                    </a:cubicBezTo>
                    <a:cubicBezTo>
                      <a:pt x="14" y="23"/>
                      <a:pt x="14" y="23"/>
                      <a:pt x="14" y="23"/>
                    </a:cubicBezTo>
                    <a:moveTo>
                      <a:pt x="26" y="19"/>
                    </a:moveTo>
                    <a:cubicBezTo>
                      <a:pt x="17" y="22"/>
                      <a:pt x="17" y="22"/>
                      <a:pt x="17" y="22"/>
                    </a:cubicBezTo>
                    <a:cubicBezTo>
                      <a:pt x="17" y="28"/>
                      <a:pt x="17" y="28"/>
                      <a:pt x="17" y="28"/>
                    </a:cubicBezTo>
                    <a:cubicBezTo>
                      <a:pt x="17" y="28"/>
                      <a:pt x="17" y="28"/>
                      <a:pt x="17" y="28"/>
                    </a:cubicBezTo>
                    <a:cubicBezTo>
                      <a:pt x="18" y="28"/>
                      <a:pt x="18" y="28"/>
                      <a:pt x="18" y="28"/>
                    </a:cubicBezTo>
                    <a:cubicBezTo>
                      <a:pt x="22" y="27"/>
                      <a:pt x="22" y="27"/>
                      <a:pt x="22" y="27"/>
                    </a:cubicBezTo>
                    <a:cubicBezTo>
                      <a:pt x="22" y="24"/>
                      <a:pt x="22" y="24"/>
                      <a:pt x="22" y="24"/>
                    </a:cubicBezTo>
                    <a:cubicBezTo>
                      <a:pt x="26" y="24"/>
                      <a:pt x="26" y="24"/>
                      <a:pt x="26" y="24"/>
                    </a:cubicBezTo>
                    <a:cubicBezTo>
                      <a:pt x="26" y="19"/>
                      <a:pt x="26" y="19"/>
                      <a:pt x="26" y="19"/>
                    </a:cubicBezTo>
                    <a:moveTo>
                      <a:pt x="38" y="16"/>
                    </a:moveTo>
                    <a:cubicBezTo>
                      <a:pt x="29" y="19"/>
                      <a:pt x="29" y="19"/>
                      <a:pt x="29" y="19"/>
                    </a:cubicBezTo>
                    <a:cubicBezTo>
                      <a:pt x="29" y="24"/>
                      <a:pt x="29" y="24"/>
                      <a:pt x="29" y="24"/>
                    </a:cubicBezTo>
                    <a:cubicBezTo>
                      <a:pt x="31" y="24"/>
                      <a:pt x="31" y="24"/>
                      <a:pt x="31" y="24"/>
                    </a:cubicBezTo>
                    <a:cubicBezTo>
                      <a:pt x="38" y="22"/>
                      <a:pt x="38" y="22"/>
                      <a:pt x="38" y="22"/>
                    </a:cubicBezTo>
                    <a:cubicBezTo>
                      <a:pt x="38" y="16"/>
                      <a:pt x="38" y="16"/>
                      <a:pt x="38" y="16"/>
                    </a:cubicBezTo>
                    <a:moveTo>
                      <a:pt x="51" y="12"/>
                    </a:moveTo>
                    <a:cubicBezTo>
                      <a:pt x="41" y="15"/>
                      <a:pt x="41" y="15"/>
                      <a:pt x="41" y="15"/>
                    </a:cubicBezTo>
                    <a:cubicBezTo>
                      <a:pt x="41" y="22"/>
                      <a:pt x="41" y="22"/>
                      <a:pt x="41" y="22"/>
                    </a:cubicBezTo>
                    <a:cubicBezTo>
                      <a:pt x="43" y="21"/>
                      <a:pt x="43" y="21"/>
                      <a:pt x="43" y="21"/>
                    </a:cubicBezTo>
                    <a:cubicBezTo>
                      <a:pt x="44" y="21"/>
                      <a:pt x="46" y="21"/>
                      <a:pt x="48" y="22"/>
                    </a:cubicBezTo>
                    <a:cubicBezTo>
                      <a:pt x="51" y="21"/>
                      <a:pt x="51" y="21"/>
                      <a:pt x="51" y="21"/>
                    </a:cubicBezTo>
                    <a:cubicBezTo>
                      <a:pt x="51" y="12"/>
                      <a:pt x="51" y="12"/>
                      <a:pt x="51" y="12"/>
                    </a:cubicBezTo>
                    <a:moveTo>
                      <a:pt x="63" y="9"/>
                    </a:moveTo>
                    <a:cubicBezTo>
                      <a:pt x="53" y="12"/>
                      <a:pt x="53" y="12"/>
                      <a:pt x="53" y="12"/>
                    </a:cubicBezTo>
                    <a:cubicBezTo>
                      <a:pt x="53" y="20"/>
                      <a:pt x="53" y="20"/>
                      <a:pt x="53" y="20"/>
                    </a:cubicBezTo>
                    <a:cubicBezTo>
                      <a:pt x="63" y="17"/>
                      <a:pt x="63" y="17"/>
                      <a:pt x="63" y="17"/>
                    </a:cubicBezTo>
                    <a:cubicBezTo>
                      <a:pt x="63" y="9"/>
                      <a:pt x="63" y="9"/>
                      <a:pt x="63" y="9"/>
                    </a:cubicBezTo>
                    <a:moveTo>
                      <a:pt x="93" y="0"/>
                    </a:moveTo>
                    <a:cubicBezTo>
                      <a:pt x="65" y="8"/>
                      <a:pt x="65" y="8"/>
                      <a:pt x="65" y="8"/>
                    </a:cubicBezTo>
                    <a:cubicBezTo>
                      <a:pt x="65" y="17"/>
                      <a:pt x="65" y="17"/>
                      <a:pt x="65" y="17"/>
                    </a:cubicBezTo>
                    <a:cubicBezTo>
                      <a:pt x="75" y="14"/>
                      <a:pt x="75" y="14"/>
                      <a:pt x="75" y="14"/>
                    </a:cubicBezTo>
                    <a:cubicBezTo>
                      <a:pt x="75" y="7"/>
                      <a:pt x="75" y="7"/>
                      <a:pt x="75" y="7"/>
                    </a:cubicBezTo>
                    <a:cubicBezTo>
                      <a:pt x="77" y="7"/>
                      <a:pt x="77" y="7"/>
                      <a:pt x="77" y="7"/>
                    </a:cubicBezTo>
                    <a:cubicBezTo>
                      <a:pt x="77" y="13"/>
                      <a:pt x="77" y="13"/>
                      <a:pt x="77" y="13"/>
                    </a:cubicBezTo>
                    <a:cubicBezTo>
                      <a:pt x="100" y="7"/>
                      <a:pt x="100" y="7"/>
                      <a:pt x="100" y="7"/>
                    </a:cubicBezTo>
                    <a:cubicBezTo>
                      <a:pt x="99" y="5"/>
                      <a:pt x="96" y="2"/>
                      <a:pt x="93" y="0"/>
                    </a:cubicBezTo>
                    <a:cubicBezTo>
                      <a:pt x="93" y="0"/>
                      <a:pt x="93" y="0"/>
                      <a:pt x="9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04" name="Freeform 378"/>
              <p:cNvSpPr>
                <a:spLocks noEditPoints="1"/>
              </p:cNvSpPr>
              <p:nvPr/>
            </p:nvSpPr>
            <p:spPr bwMode="auto">
              <a:xfrm>
                <a:off x="2367" y="3147"/>
                <a:ext cx="218" cy="62"/>
              </a:xfrm>
              <a:custGeom>
                <a:avLst/>
                <a:gdLst>
                  <a:gd name="T0" fmla="*/ 9 w 92"/>
                  <a:gd name="T1" fmla="*/ 22 h 26"/>
                  <a:gd name="T2" fmla="*/ 0 w 92"/>
                  <a:gd name="T3" fmla="*/ 24 h 26"/>
                  <a:gd name="T4" fmla="*/ 2 w 92"/>
                  <a:gd name="T5" fmla="*/ 26 h 26"/>
                  <a:gd name="T6" fmla="*/ 9 w 92"/>
                  <a:gd name="T7" fmla="*/ 24 h 26"/>
                  <a:gd name="T8" fmla="*/ 9 w 92"/>
                  <a:gd name="T9" fmla="*/ 22 h 26"/>
                  <a:gd name="T10" fmla="*/ 85 w 92"/>
                  <a:gd name="T11" fmla="*/ 0 h 26"/>
                  <a:gd name="T12" fmla="*/ 11 w 92"/>
                  <a:gd name="T13" fmla="*/ 21 h 26"/>
                  <a:gd name="T14" fmla="*/ 11 w 92"/>
                  <a:gd name="T15" fmla="*/ 23 h 26"/>
                  <a:gd name="T16" fmla="*/ 21 w 92"/>
                  <a:gd name="T17" fmla="*/ 21 h 26"/>
                  <a:gd name="T18" fmla="*/ 21 w 92"/>
                  <a:gd name="T19" fmla="*/ 18 h 26"/>
                  <a:gd name="T20" fmla="*/ 23 w 92"/>
                  <a:gd name="T21" fmla="*/ 18 h 26"/>
                  <a:gd name="T22" fmla="*/ 23 w 92"/>
                  <a:gd name="T23" fmla="*/ 20 h 26"/>
                  <a:gd name="T24" fmla="*/ 92 w 92"/>
                  <a:gd name="T25" fmla="*/ 1 h 26"/>
                  <a:gd name="T26" fmla="*/ 85 w 92"/>
                  <a:gd name="T27" fmla="*/ 0 h 26"/>
                  <a:gd name="T28" fmla="*/ 85 w 92"/>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26">
                    <a:moveTo>
                      <a:pt x="9" y="22"/>
                    </a:moveTo>
                    <a:cubicBezTo>
                      <a:pt x="0" y="24"/>
                      <a:pt x="0" y="24"/>
                      <a:pt x="0" y="24"/>
                    </a:cubicBezTo>
                    <a:cubicBezTo>
                      <a:pt x="0" y="25"/>
                      <a:pt x="1" y="25"/>
                      <a:pt x="2" y="26"/>
                    </a:cubicBezTo>
                    <a:cubicBezTo>
                      <a:pt x="9" y="24"/>
                      <a:pt x="9" y="24"/>
                      <a:pt x="9" y="24"/>
                    </a:cubicBezTo>
                    <a:cubicBezTo>
                      <a:pt x="9" y="22"/>
                      <a:pt x="9" y="22"/>
                      <a:pt x="9" y="22"/>
                    </a:cubicBezTo>
                    <a:moveTo>
                      <a:pt x="85" y="0"/>
                    </a:moveTo>
                    <a:cubicBezTo>
                      <a:pt x="11" y="21"/>
                      <a:pt x="11" y="21"/>
                      <a:pt x="11" y="21"/>
                    </a:cubicBezTo>
                    <a:cubicBezTo>
                      <a:pt x="11" y="23"/>
                      <a:pt x="11" y="23"/>
                      <a:pt x="11" y="23"/>
                    </a:cubicBezTo>
                    <a:cubicBezTo>
                      <a:pt x="21" y="21"/>
                      <a:pt x="21" y="21"/>
                      <a:pt x="21" y="21"/>
                    </a:cubicBezTo>
                    <a:cubicBezTo>
                      <a:pt x="21" y="18"/>
                      <a:pt x="21" y="18"/>
                      <a:pt x="21" y="18"/>
                    </a:cubicBezTo>
                    <a:cubicBezTo>
                      <a:pt x="23" y="18"/>
                      <a:pt x="23" y="18"/>
                      <a:pt x="23" y="18"/>
                    </a:cubicBezTo>
                    <a:cubicBezTo>
                      <a:pt x="23" y="20"/>
                      <a:pt x="23" y="20"/>
                      <a:pt x="23" y="20"/>
                    </a:cubicBezTo>
                    <a:cubicBezTo>
                      <a:pt x="92" y="1"/>
                      <a:pt x="92" y="1"/>
                      <a:pt x="92" y="1"/>
                    </a:cubicBezTo>
                    <a:cubicBezTo>
                      <a:pt x="89" y="0"/>
                      <a:pt x="87" y="0"/>
                      <a:pt x="85" y="0"/>
                    </a:cubicBezTo>
                    <a:cubicBezTo>
                      <a:pt x="85" y="0"/>
                      <a:pt x="85" y="0"/>
                      <a:pt x="85"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05" name="Freeform 379"/>
              <p:cNvSpPr>
                <a:spLocks noEditPoints="1"/>
              </p:cNvSpPr>
              <p:nvPr/>
            </p:nvSpPr>
            <p:spPr bwMode="auto">
              <a:xfrm>
                <a:off x="2407" y="3159"/>
                <a:ext cx="249" cy="69"/>
              </a:xfrm>
              <a:custGeom>
                <a:avLst/>
                <a:gdLst>
                  <a:gd name="T0" fmla="*/ 4 w 105"/>
                  <a:gd name="T1" fmla="*/ 27 h 29"/>
                  <a:gd name="T2" fmla="*/ 0 w 105"/>
                  <a:gd name="T3" fmla="*/ 28 h 29"/>
                  <a:gd name="T4" fmla="*/ 4 w 105"/>
                  <a:gd name="T5" fmla="*/ 29 h 29"/>
                  <a:gd name="T6" fmla="*/ 4 w 105"/>
                  <a:gd name="T7" fmla="*/ 27 h 29"/>
                  <a:gd name="T8" fmla="*/ 16 w 105"/>
                  <a:gd name="T9" fmla="*/ 23 h 29"/>
                  <a:gd name="T10" fmla="*/ 6 w 105"/>
                  <a:gd name="T11" fmla="*/ 26 h 29"/>
                  <a:gd name="T12" fmla="*/ 6 w 105"/>
                  <a:gd name="T13" fmla="*/ 29 h 29"/>
                  <a:gd name="T14" fmla="*/ 16 w 105"/>
                  <a:gd name="T15" fmla="*/ 26 h 29"/>
                  <a:gd name="T16" fmla="*/ 16 w 105"/>
                  <a:gd name="T17" fmla="*/ 23 h 29"/>
                  <a:gd name="T18" fmla="*/ 28 w 105"/>
                  <a:gd name="T19" fmla="*/ 20 h 29"/>
                  <a:gd name="T20" fmla="*/ 18 w 105"/>
                  <a:gd name="T21" fmla="*/ 23 h 29"/>
                  <a:gd name="T22" fmla="*/ 18 w 105"/>
                  <a:gd name="T23" fmla="*/ 25 h 29"/>
                  <a:gd name="T24" fmla="*/ 28 w 105"/>
                  <a:gd name="T25" fmla="*/ 23 h 29"/>
                  <a:gd name="T26" fmla="*/ 28 w 105"/>
                  <a:gd name="T27" fmla="*/ 20 h 29"/>
                  <a:gd name="T28" fmla="*/ 40 w 105"/>
                  <a:gd name="T29" fmla="*/ 17 h 29"/>
                  <a:gd name="T30" fmla="*/ 31 w 105"/>
                  <a:gd name="T31" fmla="*/ 19 h 29"/>
                  <a:gd name="T32" fmla="*/ 31 w 105"/>
                  <a:gd name="T33" fmla="*/ 22 h 29"/>
                  <a:gd name="T34" fmla="*/ 40 w 105"/>
                  <a:gd name="T35" fmla="*/ 19 h 29"/>
                  <a:gd name="T36" fmla="*/ 40 w 105"/>
                  <a:gd name="T37" fmla="*/ 17 h 29"/>
                  <a:gd name="T38" fmla="*/ 100 w 105"/>
                  <a:gd name="T39" fmla="*/ 0 h 29"/>
                  <a:gd name="T40" fmla="*/ 43 w 105"/>
                  <a:gd name="T41" fmla="*/ 16 h 29"/>
                  <a:gd name="T42" fmla="*/ 43 w 105"/>
                  <a:gd name="T43" fmla="*/ 18 h 29"/>
                  <a:gd name="T44" fmla="*/ 52 w 105"/>
                  <a:gd name="T45" fmla="*/ 16 h 29"/>
                  <a:gd name="T46" fmla="*/ 52 w 105"/>
                  <a:gd name="T47" fmla="*/ 13 h 29"/>
                  <a:gd name="T48" fmla="*/ 55 w 105"/>
                  <a:gd name="T49" fmla="*/ 13 h 29"/>
                  <a:gd name="T50" fmla="*/ 55 w 105"/>
                  <a:gd name="T51" fmla="*/ 15 h 29"/>
                  <a:gd name="T52" fmla="*/ 105 w 105"/>
                  <a:gd name="T53" fmla="*/ 1 h 29"/>
                  <a:gd name="T54" fmla="*/ 100 w 105"/>
                  <a:gd name="T55" fmla="*/ 0 h 29"/>
                  <a:gd name="T56" fmla="*/ 100 w 105"/>
                  <a:gd name="T5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29">
                    <a:moveTo>
                      <a:pt x="4" y="27"/>
                    </a:moveTo>
                    <a:cubicBezTo>
                      <a:pt x="0" y="28"/>
                      <a:pt x="0" y="28"/>
                      <a:pt x="0" y="28"/>
                    </a:cubicBezTo>
                    <a:cubicBezTo>
                      <a:pt x="1" y="28"/>
                      <a:pt x="3" y="29"/>
                      <a:pt x="4" y="29"/>
                    </a:cubicBezTo>
                    <a:cubicBezTo>
                      <a:pt x="4" y="27"/>
                      <a:pt x="4" y="27"/>
                      <a:pt x="4" y="27"/>
                    </a:cubicBezTo>
                    <a:moveTo>
                      <a:pt x="16" y="23"/>
                    </a:moveTo>
                    <a:cubicBezTo>
                      <a:pt x="6" y="26"/>
                      <a:pt x="6" y="26"/>
                      <a:pt x="6" y="26"/>
                    </a:cubicBezTo>
                    <a:cubicBezTo>
                      <a:pt x="6" y="29"/>
                      <a:pt x="6" y="29"/>
                      <a:pt x="6" y="29"/>
                    </a:cubicBezTo>
                    <a:cubicBezTo>
                      <a:pt x="16" y="26"/>
                      <a:pt x="16" y="26"/>
                      <a:pt x="16" y="26"/>
                    </a:cubicBezTo>
                    <a:cubicBezTo>
                      <a:pt x="16" y="23"/>
                      <a:pt x="16" y="23"/>
                      <a:pt x="16" y="23"/>
                    </a:cubicBezTo>
                    <a:moveTo>
                      <a:pt x="28" y="20"/>
                    </a:moveTo>
                    <a:cubicBezTo>
                      <a:pt x="18" y="23"/>
                      <a:pt x="18" y="23"/>
                      <a:pt x="18" y="23"/>
                    </a:cubicBezTo>
                    <a:cubicBezTo>
                      <a:pt x="18" y="25"/>
                      <a:pt x="18" y="25"/>
                      <a:pt x="18" y="25"/>
                    </a:cubicBezTo>
                    <a:cubicBezTo>
                      <a:pt x="28" y="23"/>
                      <a:pt x="28" y="23"/>
                      <a:pt x="28" y="23"/>
                    </a:cubicBezTo>
                    <a:cubicBezTo>
                      <a:pt x="28" y="20"/>
                      <a:pt x="28" y="20"/>
                      <a:pt x="28" y="20"/>
                    </a:cubicBezTo>
                    <a:moveTo>
                      <a:pt x="40" y="17"/>
                    </a:moveTo>
                    <a:cubicBezTo>
                      <a:pt x="31" y="19"/>
                      <a:pt x="31" y="19"/>
                      <a:pt x="31" y="19"/>
                    </a:cubicBezTo>
                    <a:cubicBezTo>
                      <a:pt x="31" y="22"/>
                      <a:pt x="31" y="22"/>
                      <a:pt x="31" y="22"/>
                    </a:cubicBezTo>
                    <a:cubicBezTo>
                      <a:pt x="40" y="19"/>
                      <a:pt x="40" y="19"/>
                      <a:pt x="40" y="19"/>
                    </a:cubicBezTo>
                    <a:cubicBezTo>
                      <a:pt x="40" y="17"/>
                      <a:pt x="40" y="17"/>
                      <a:pt x="40" y="17"/>
                    </a:cubicBezTo>
                    <a:moveTo>
                      <a:pt x="100" y="0"/>
                    </a:moveTo>
                    <a:cubicBezTo>
                      <a:pt x="43" y="16"/>
                      <a:pt x="43" y="16"/>
                      <a:pt x="43" y="16"/>
                    </a:cubicBezTo>
                    <a:cubicBezTo>
                      <a:pt x="43" y="18"/>
                      <a:pt x="43" y="18"/>
                      <a:pt x="43" y="18"/>
                    </a:cubicBezTo>
                    <a:cubicBezTo>
                      <a:pt x="52" y="16"/>
                      <a:pt x="52" y="16"/>
                      <a:pt x="52" y="16"/>
                    </a:cubicBezTo>
                    <a:cubicBezTo>
                      <a:pt x="52" y="13"/>
                      <a:pt x="52" y="13"/>
                      <a:pt x="52" y="13"/>
                    </a:cubicBezTo>
                    <a:cubicBezTo>
                      <a:pt x="55" y="13"/>
                      <a:pt x="55" y="13"/>
                      <a:pt x="55" y="13"/>
                    </a:cubicBezTo>
                    <a:cubicBezTo>
                      <a:pt x="55" y="15"/>
                      <a:pt x="55" y="15"/>
                      <a:pt x="55" y="15"/>
                    </a:cubicBezTo>
                    <a:cubicBezTo>
                      <a:pt x="105" y="1"/>
                      <a:pt x="105" y="1"/>
                      <a:pt x="105" y="1"/>
                    </a:cubicBezTo>
                    <a:cubicBezTo>
                      <a:pt x="103" y="0"/>
                      <a:pt x="102" y="0"/>
                      <a:pt x="100" y="0"/>
                    </a:cubicBezTo>
                    <a:cubicBezTo>
                      <a:pt x="100" y="0"/>
                      <a:pt x="100" y="0"/>
                      <a:pt x="10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06" name="Freeform 380"/>
              <p:cNvSpPr/>
              <p:nvPr/>
            </p:nvSpPr>
            <p:spPr bwMode="auto">
              <a:xfrm>
                <a:off x="2455" y="3159"/>
                <a:ext cx="163" cy="69"/>
              </a:xfrm>
              <a:custGeom>
                <a:avLst/>
                <a:gdLst>
                  <a:gd name="T0" fmla="*/ 43 w 69"/>
                  <a:gd name="T1" fmla="*/ 25 h 29"/>
                  <a:gd name="T2" fmla="*/ 43 w 69"/>
                  <a:gd name="T3" fmla="*/ 29 h 29"/>
                  <a:gd name="T4" fmla="*/ 28 w 69"/>
                  <a:gd name="T5" fmla="*/ 29 h 29"/>
                  <a:gd name="T6" fmla="*/ 28 w 69"/>
                  <a:gd name="T7" fmla="*/ 25 h 29"/>
                  <a:gd name="T8" fmla="*/ 0 w 69"/>
                  <a:gd name="T9" fmla="*/ 23 h 29"/>
                  <a:gd name="T10" fmla="*/ 8 w 69"/>
                  <a:gd name="T11" fmla="*/ 18 h 29"/>
                  <a:gd name="T12" fmla="*/ 33 w 69"/>
                  <a:gd name="T13" fmla="*/ 20 h 29"/>
                  <a:gd name="T14" fmla="*/ 43 w 69"/>
                  <a:gd name="T15" fmla="*/ 19 h 29"/>
                  <a:gd name="T16" fmla="*/ 1 w 69"/>
                  <a:gd name="T17" fmla="*/ 10 h 29"/>
                  <a:gd name="T18" fmla="*/ 28 w 69"/>
                  <a:gd name="T19" fmla="*/ 3 h 29"/>
                  <a:gd name="T20" fmla="*/ 28 w 69"/>
                  <a:gd name="T21" fmla="*/ 0 h 29"/>
                  <a:gd name="T22" fmla="*/ 43 w 69"/>
                  <a:gd name="T23" fmla="*/ 0 h 29"/>
                  <a:gd name="T24" fmla="*/ 43 w 69"/>
                  <a:gd name="T25" fmla="*/ 3 h 29"/>
                  <a:gd name="T26" fmla="*/ 66 w 69"/>
                  <a:gd name="T27" fmla="*/ 5 h 29"/>
                  <a:gd name="T28" fmla="*/ 58 w 69"/>
                  <a:gd name="T29" fmla="*/ 10 h 29"/>
                  <a:gd name="T30" fmla="*/ 36 w 69"/>
                  <a:gd name="T31" fmla="*/ 8 h 29"/>
                  <a:gd name="T32" fmla="*/ 27 w 69"/>
                  <a:gd name="T33" fmla="*/ 10 h 29"/>
                  <a:gd name="T34" fmla="*/ 69 w 69"/>
                  <a:gd name="T35" fmla="*/ 18 h 29"/>
                  <a:gd name="T36" fmla="*/ 43 w 69"/>
                  <a:gd name="T37"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29">
                    <a:moveTo>
                      <a:pt x="43" y="25"/>
                    </a:moveTo>
                    <a:cubicBezTo>
                      <a:pt x="43" y="29"/>
                      <a:pt x="43" y="29"/>
                      <a:pt x="43" y="29"/>
                    </a:cubicBezTo>
                    <a:cubicBezTo>
                      <a:pt x="28" y="29"/>
                      <a:pt x="28" y="29"/>
                      <a:pt x="28" y="29"/>
                    </a:cubicBezTo>
                    <a:cubicBezTo>
                      <a:pt x="28" y="25"/>
                      <a:pt x="28" y="25"/>
                      <a:pt x="28" y="25"/>
                    </a:cubicBezTo>
                    <a:cubicBezTo>
                      <a:pt x="17" y="25"/>
                      <a:pt x="6" y="24"/>
                      <a:pt x="0" y="23"/>
                    </a:cubicBezTo>
                    <a:cubicBezTo>
                      <a:pt x="8" y="18"/>
                      <a:pt x="8" y="18"/>
                      <a:pt x="8" y="18"/>
                    </a:cubicBezTo>
                    <a:cubicBezTo>
                      <a:pt x="15" y="19"/>
                      <a:pt x="25" y="20"/>
                      <a:pt x="33" y="20"/>
                    </a:cubicBezTo>
                    <a:cubicBezTo>
                      <a:pt x="41" y="20"/>
                      <a:pt x="43" y="20"/>
                      <a:pt x="43" y="19"/>
                    </a:cubicBezTo>
                    <a:cubicBezTo>
                      <a:pt x="43" y="16"/>
                      <a:pt x="1" y="18"/>
                      <a:pt x="1" y="10"/>
                    </a:cubicBezTo>
                    <a:cubicBezTo>
                      <a:pt x="1" y="7"/>
                      <a:pt x="10" y="4"/>
                      <a:pt x="28" y="3"/>
                    </a:cubicBezTo>
                    <a:cubicBezTo>
                      <a:pt x="28" y="0"/>
                      <a:pt x="28" y="0"/>
                      <a:pt x="28" y="0"/>
                    </a:cubicBezTo>
                    <a:cubicBezTo>
                      <a:pt x="43" y="0"/>
                      <a:pt x="43" y="0"/>
                      <a:pt x="43" y="0"/>
                    </a:cubicBezTo>
                    <a:cubicBezTo>
                      <a:pt x="43" y="3"/>
                      <a:pt x="43" y="3"/>
                      <a:pt x="43" y="3"/>
                    </a:cubicBezTo>
                    <a:cubicBezTo>
                      <a:pt x="51" y="3"/>
                      <a:pt x="59" y="4"/>
                      <a:pt x="66" y="5"/>
                    </a:cubicBezTo>
                    <a:cubicBezTo>
                      <a:pt x="58" y="10"/>
                      <a:pt x="58" y="10"/>
                      <a:pt x="58" y="10"/>
                    </a:cubicBezTo>
                    <a:cubicBezTo>
                      <a:pt x="50" y="9"/>
                      <a:pt x="43" y="8"/>
                      <a:pt x="36" y="8"/>
                    </a:cubicBezTo>
                    <a:cubicBezTo>
                      <a:pt x="29" y="8"/>
                      <a:pt x="27" y="9"/>
                      <a:pt x="27" y="10"/>
                    </a:cubicBezTo>
                    <a:cubicBezTo>
                      <a:pt x="27" y="12"/>
                      <a:pt x="69" y="10"/>
                      <a:pt x="69" y="18"/>
                    </a:cubicBezTo>
                    <a:cubicBezTo>
                      <a:pt x="69" y="22"/>
                      <a:pt x="60" y="24"/>
                      <a:pt x="43" y="25"/>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07" name="Freeform 381"/>
              <p:cNvSpPr/>
              <p:nvPr/>
            </p:nvSpPr>
            <p:spPr bwMode="auto">
              <a:xfrm>
                <a:off x="2452" y="3154"/>
                <a:ext cx="164" cy="72"/>
              </a:xfrm>
              <a:custGeom>
                <a:avLst/>
                <a:gdLst>
                  <a:gd name="T0" fmla="*/ 44 w 69"/>
                  <a:gd name="T1" fmla="*/ 26 h 30"/>
                  <a:gd name="T2" fmla="*/ 44 w 69"/>
                  <a:gd name="T3" fmla="*/ 30 h 30"/>
                  <a:gd name="T4" fmla="*/ 28 w 69"/>
                  <a:gd name="T5" fmla="*/ 30 h 30"/>
                  <a:gd name="T6" fmla="*/ 28 w 69"/>
                  <a:gd name="T7" fmla="*/ 26 h 30"/>
                  <a:gd name="T8" fmla="*/ 0 w 69"/>
                  <a:gd name="T9" fmla="*/ 24 h 30"/>
                  <a:gd name="T10" fmla="*/ 9 w 69"/>
                  <a:gd name="T11" fmla="*/ 19 h 30"/>
                  <a:gd name="T12" fmla="*/ 34 w 69"/>
                  <a:gd name="T13" fmla="*/ 21 h 30"/>
                  <a:gd name="T14" fmla="*/ 44 w 69"/>
                  <a:gd name="T15" fmla="*/ 20 h 30"/>
                  <a:gd name="T16" fmla="*/ 2 w 69"/>
                  <a:gd name="T17" fmla="*/ 11 h 30"/>
                  <a:gd name="T18" fmla="*/ 28 w 69"/>
                  <a:gd name="T19" fmla="*/ 4 h 30"/>
                  <a:gd name="T20" fmla="*/ 28 w 69"/>
                  <a:gd name="T21" fmla="*/ 0 h 30"/>
                  <a:gd name="T22" fmla="*/ 44 w 69"/>
                  <a:gd name="T23" fmla="*/ 0 h 30"/>
                  <a:gd name="T24" fmla="*/ 44 w 69"/>
                  <a:gd name="T25" fmla="*/ 4 h 30"/>
                  <a:gd name="T26" fmla="*/ 66 w 69"/>
                  <a:gd name="T27" fmla="*/ 6 h 30"/>
                  <a:gd name="T28" fmla="*/ 58 w 69"/>
                  <a:gd name="T29" fmla="*/ 11 h 30"/>
                  <a:gd name="T30" fmla="*/ 37 w 69"/>
                  <a:gd name="T31" fmla="*/ 9 h 30"/>
                  <a:gd name="T32" fmla="*/ 27 w 69"/>
                  <a:gd name="T33" fmla="*/ 11 h 30"/>
                  <a:gd name="T34" fmla="*/ 69 w 69"/>
                  <a:gd name="T35" fmla="*/ 19 h 30"/>
                  <a:gd name="T36" fmla="*/ 44 w 69"/>
                  <a:gd name="T3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30">
                    <a:moveTo>
                      <a:pt x="44" y="26"/>
                    </a:moveTo>
                    <a:cubicBezTo>
                      <a:pt x="44" y="30"/>
                      <a:pt x="44" y="30"/>
                      <a:pt x="44" y="30"/>
                    </a:cubicBezTo>
                    <a:cubicBezTo>
                      <a:pt x="28" y="30"/>
                      <a:pt x="28" y="30"/>
                      <a:pt x="28" y="30"/>
                    </a:cubicBezTo>
                    <a:cubicBezTo>
                      <a:pt x="28" y="26"/>
                      <a:pt x="28" y="26"/>
                      <a:pt x="28" y="26"/>
                    </a:cubicBezTo>
                    <a:cubicBezTo>
                      <a:pt x="18" y="26"/>
                      <a:pt x="7" y="25"/>
                      <a:pt x="0" y="24"/>
                    </a:cubicBezTo>
                    <a:cubicBezTo>
                      <a:pt x="9" y="19"/>
                      <a:pt x="9" y="19"/>
                      <a:pt x="9" y="19"/>
                    </a:cubicBezTo>
                    <a:cubicBezTo>
                      <a:pt x="16" y="20"/>
                      <a:pt x="26" y="21"/>
                      <a:pt x="34" y="21"/>
                    </a:cubicBezTo>
                    <a:cubicBezTo>
                      <a:pt x="41" y="21"/>
                      <a:pt x="44" y="20"/>
                      <a:pt x="44" y="20"/>
                    </a:cubicBezTo>
                    <a:cubicBezTo>
                      <a:pt x="44" y="17"/>
                      <a:pt x="2" y="19"/>
                      <a:pt x="2" y="11"/>
                    </a:cubicBezTo>
                    <a:cubicBezTo>
                      <a:pt x="2" y="7"/>
                      <a:pt x="11" y="5"/>
                      <a:pt x="28" y="4"/>
                    </a:cubicBezTo>
                    <a:cubicBezTo>
                      <a:pt x="28" y="0"/>
                      <a:pt x="28" y="0"/>
                      <a:pt x="28" y="0"/>
                    </a:cubicBezTo>
                    <a:cubicBezTo>
                      <a:pt x="44" y="0"/>
                      <a:pt x="44" y="0"/>
                      <a:pt x="44" y="0"/>
                    </a:cubicBezTo>
                    <a:cubicBezTo>
                      <a:pt x="44" y="4"/>
                      <a:pt x="44" y="4"/>
                      <a:pt x="44" y="4"/>
                    </a:cubicBezTo>
                    <a:cubicBezTo>
                      <a:pt x="52" y="4"/>
                      <a:pt x="60" y="5"/>
                      <a:pt x="66" y="6"/>
                    </a:cubicBezTo>
                    <a:cubicBezTo>
                      <a:pt x="58" y="11"/>
                      <a:pt x="58" y="11"/>
                      <a:pt x="58" y="11"/>
                    </a:cubicBezTo>
                    <a:cubicBezTo>
                      <a:pt x="51" y="10"/>
                      <a:pt x="44" y="9"/>
                      <a:pt x="37" y="9"/>
                    </a:cubicBezTo>
                    <a:cubicBezTo>
                      <a:pt x="29" y="9"/>
                      <a:pt x="27" y="10"/>
                      <a:pt x="27" y="11"/>
                    </a:cubicBezTo>
                    <a:cubicBezTo>
                      <a:pt x="27" y="13"/>
                      <a:pt x="69" y="11"/>
                      <a:pt x="69" y="19"/>
                    </a:cubicBezTo>
                    <a:cubicBezTo>
                      <a:pt x="69" y="22"/>
                      <a:pt x="61" y="25"/>
                      <a:pt x="44" y="26"/>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08" name="Freeform 382"/>
              <p:cNvSpPr/>
              <p:nvPr/>
            </p:nvSpPr>
            <p:spPr bwMode="auto">
              <a:xfrm>
                <a:off x="1893" y="3353"/>
                <a:ext cx="434" cy="116"/>
              </a:xfrm>
              <a:custGeom>
                <a:avLst/>
                <a:gdLst>
                  <a:gd name="T0" fmla="*/ 183 w 183"/>
                  <a:gd name="T1" fmla="*/ 21 h 49"/>
                  <a:gd name="T2" fmla="*/ 175 w 183"/>
                  <a:gd name="T3" fmla="*/ 32 h 49"/>
                  <a:gd name="T4" fmla="*/ 163 w 183"/>
                  <a:gd name="T5" fmla="*/ 38 h 49"/>
                  <a:gd name="T6" fmla="*/ 151 w 183"/>
                  <a:gd name="T7" fmla="*/ 42 h 49"/>
                  <a:gd name="T8" fmla="*/ 139 w 183"/>
                  <a:gd name="T9" fmla="*/ 45 h 49"/>
                  <a:gd name="T10" fmla="*/ 127 w 183"/>
                  <a:gd name="T11" fmla="*/ 47 h 49"/>
                  <a:gd name="T12" fmla="*/ 115 w 183"/>
                  <a:gd name="T13" fmla="*/ 48 h 49"/>
                  <a:gd name="T14" fmla="*/ 103 w 183"/>
                  <a:gd name="T15" fmla="*/ 49 h 49"/>
                  <a:gd name="T16" fmla="*/ 91 w 183"/>
                  <a:gd name="T17" fmla="*/ 49 h 49"/>
                  <a:gd name="T18" fmla="*/ 81 w 183"/>
                  <a:gd name="T19" fmla="*/ 49 h 49"/>
                  <a:gd name="T20" fmla="*/ 71 w 183"/>
                  <a:gd name="T21" fmla="*/ 49 h 49"/>
                  <a:gd name="T22" fmla="*/ 66 w 183"/>
                  <a:gd name="T23" fmla="*/ 48 h 49"/>
                  <a:gd name="T24" fmla="*/ 54 w 183"/>
                  <a:gd name="T25" fmla="*/ 47 h 49"/>
                  <a:gd name="T26" fmla="*/ 44 w 183"/>
                  <a:gd name="T27" fmla="*/ 45 h 49"/>
                  <a:gd name="T28" fmla="*/ 32 w 183"/>
                  <a:gd name="T29" fmla="*/ 43 h 49"/>
                  <a:gd name="T30" fmla="*/ 30 w 183"/>
                  <a:gd name="T31" fmla="*/ 42 h 49"/>
                  <a:gd name="T32" fmla="*/ 20 w 183"/>
                  <a:gd name="T33" fmla="*/ 39 h 49"/>
                  <a:gd name="T34" fmla="*/ 9 w 183"/>
                  <a:gd name="T35" fmla="*/ 33 h 49"/>
                  <a:gd name="T36" fmla="*/ 7 w 183"/>
                  <a:gd name="T37" fmla="*/ 32 h 49"/>
                  <a:gd name="T38" fmla="*/ 0 w 183"/>
                  <a:gd name="T39" fmla="*/ 21 h 49"/>
                  <a:gd name="T40" fmla="*/ 0 w 183"/>
                  <a:gd name="T41" fmla="*/ 1 h 49"/>
                  <a:gd name="T42" fmla="*/ 8 w 183"/>
                  <a:gd name="T43" fmla="*/ 1 h 49"/>
                  <a:gd name="T44" fmla="*/ 20 w 183"/>
                  <a:gd name="T45" fmla="*/ 1 h 49"/>
                  <a:gd name="T46" fmla="*/ 30 w 183"/>
                  <a:gd name="T47" fmla="*/ 1 h 49"/>
                  <a:gd name="T48" fmla="*/ 42 w 183"/>
                  <a:gd name="T49" fmla="*/ 1 h 49"/>
                  <a:gd name="T50" fmla="*/ 54 w 183"/>
                  <a:gd name="T51" fmla="*/ 1 h 49"/>
                  <a:gd name="T52" fmla="*/ 66 w 183"/>
                  <a:gd name="T53" fmla="*/ 1 h 49"/>
                  <a:gd name="T54" fmla="*/ 78 w 183"/>
                  <a:gd name="T55" fmla="*/ 1 h 49"/>
                  <a:gd name="T56" fmla="*/ 90 w 183"/>
                  <a:gd name="T57" fmla="*/ 1 h 49"/>
                  <a:gd name="T58" fmla="*/ 103 w 183"/>
                  <a:gd name="T59" fmla="*/ 1 h 49"/>
                  <a:gd name="T60" fmla="*/ 115 w 183"/>
                  <a:gd name="T61" fmla="*/ 0 h 49"/>
                  <a:gd name="T62" fmla="*/ 127 w 183"/>
                  <a:gd name="T63" fmla="*/ 0 h 49"/>
                  <a:gd name="T64" fmla="*/ 139 w 183"/>
                  <a:gd name="T65" fmla="*/ 0 h 49"/>
                  <a:gd name="T66" fmla="*/ 151 w 183"/>
                  <a:gd name="T67" fmla="*/ 0 h 49"/>
                  <a:gd name="T68" fmla="*/ 154 w 183"/>
                  <a:gd name="T69" fmla="*/ 0 h 49"/>
                  <a:gd name="T70" fmla="*/ 166 w 183"/>
                  <a:gd name="T71" fmla="*/ 0 h 49"/>
                  <a:gd name="T72" fmla="*/ 178 w 183"/>
                  <a:gd name="T73" fmla="*/ 0 h 49"/>
                  <a:gd name="T74" fmla="*/ 183 w 183"/>
                  <a:gd name="T7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3" h="49">
                    <a:moveTo>
                      <a:pt x="183" y="21"/>
                    </a:moveTo>
                    <a:cubicBezTo>
                      <a:pt x="183" y="21"/>
                      <a:pt x="183" y="21"/>
                      <a:pt x="183" y="21"/>
                    </a:cubicBezTo>
                    <a:cubicBezTo>
                      <a:pt x="183" y="24"/>
                      <a:pt x="181" y="27"/>
                      <a:pt x="178" y="30"/>
                    </a:cubicBezTo>
                    <a:cubicBezTo>
                      <a:pt x="177" y="31"/>
                      <a:pt x="176" y="31"/>
                      <a:pt x="175" y="32"/>
                    </a:cubicBezTo>
                    <a:cubicBezTo>
                      <a:pt x="173" y="34"/>
                      <a:pt x="170" y="36"/>
                      <a:pt x="166" y="37"/>
                    </a:cubicBezTo>
                    <a:cubicBezTo>
                      <a:pt x="165" y="38"/>
                      <a:pt x="164" y="38"/>
                      <a:pt x="163" y="38"/>
                    </a:cubicBezTo>
                    <a:cubicBezTo>
                      <a:pt x="160" y="40"/>
                      <a:pt x="157" y="41"/>
                      <a:pt x="154" y="42"/>
                    </a:cubicBezTo>
                    <a:cubicBezTo>
                      <a:pt x="153" y="42"/>
                      <a:pt x="152" y="42"/>
                      <a:pt x="151" y="42"/>
                    </a:cubicBezTo>
                    <a:cubicBezTo>
                      <a:pt x="148" y="43"/>
                      <a:pt x="145" y="44"/>
                      <a:pt x="141" y="45"/>
                    </a:cubicBezTo>
                    <a:cubicBezTo>
                      <a:pt x="141" y="45"/>
                      <a:pt x="140" y="45"/>
                      <a:pt x="139" y="45"/>
                    </a:cubicBezTo>
                    <a:cubicBezTo>
                      <a:pt x="136" y="46"/>
                      <a:pt x="133" y="46"/>
                      <a:pt x="129" y="47"/>
                    </a:cubicBezTo>
                    <a:cubicBezTo>
                      <a:pt x="129" y="47"/>
                      <a:pt x="128" y="47"/>
                      <a:pt x="127" y="47"/>
                    </a:cubicBezTo>
                    <a:cubicBezTo>
                      <a:pt x="124" y="47"/>
                      <a:pt x="120" y="48"/>
                      <a:pt x="117" y="48"/>
                    </a:cubicBezTo>
                    <a:cubicBezTo>
                      <a:pt x="116" y="48"/>
                      <a:pt x="116" y="48"/>
                      <a:pt x="115" y="48"/>
                    </a:cubicBezTo>
                    <a:cubicBezTo>
                      <a:pt x="112" y="49"/>
                      <a:pt x="108" y="49"/>
                      <a:pt x="105" y="49"/>
                    </a:cubicBezTo>
                    <a:cubicBezTo>
                      <a:pt x="104" y="49"/>
                      <a:pt x="103" y="49"/>
                      <a:pt x="103" y="49"/>
                    </a:cubicBezTo>
                    <a:cubicBezTo>
                      <a:pt x="99" y="49"/>
                      <a:pt x="96" y="49"/>
                      <a:pt x="93" y="49"/>
                    </a:cubicBezTo>
                    <a:cubicBezTo>
                      <a:pt x="92" y="49"/>
                      <a:pt x="92" y="49"/>
                      <a:pt x="91" y="49"/>
                    </a:cubicBezTo>
                    <a:cubicBezTo>
                      <a:pt x="90" y="49"/>
                      <a:pt x="90" y="49"/>
                      <a:pt x="90" y="49"/>
                    </a:cubicBezTo>
                    <a:cubicBezTo>
                      <a:pt x="87" y="49"/>
                      <a:pt x="84" y="49"/>
                      <a:pt x="81" y="49"/>
                    </a:cubicBezTo>
                    <a:cubicBezTo>
                      <a:pt x="80" y="49"/>
                      <a:pt x="79" y="49"/>
                      <a:pt x="78" y="49"/>
                    </a:cubicBezTo>
                    <a:cubicBezTo>
                      <a:pt x="76" y="49"/>
                      <a:pt x="73" y="49"/>
                      <a:pt x="71" y="49"/>
                    </a:cubicBezTo>
                    <a:cubicBezTo>
                      <a:pt x="70" y="48"/>
                      <a:pt x="69" y="48"/>
                      <a:pt x="69" y="48"/>
                    </a:cubicBezTo>
                    <a:cubicBezTo>
                      <a:pt x="68" y="48"/>
                      <a:pt x="67" y="48"/>
                      <a:pt x="66" y="48"/>
                    </a:cubicBezTo>
                    <a:cubicBezTo>
                      <a:pt x="63" y="48"/>
                      <a:pt x="60" y="47"/>
                      <a:pt x="56" y="47"/>
                    </a:cubicBezTo>
                    <a:cubicBezTo>
                      <a:pt x="56" y="47"/>
                      <a:pt x="55" y="47"/>
                      <a:pt x="54" y="47"/>
                    </a:cubicBezTo>
                    <a:cubicBezTo>
                      <a:pt x="52" y="46"/>
                      <a:pt x="50" y="46"/>
                      <a:pt x="48" y="46"/>
                    </a:cubicBezTo>
                    <a:cubicBezTo>
                      <a:pt x="47" y="46"/>
                      <a:pt x="46" y="45"/>
                      <a:pt x="44" y="45"/>
                    </a:cubicBezTo>
                    <a:cubicBezTo>
                      <a:pt x="43" y="45"/>
                      <a:pt x="43" y="45"/>
                      <a:pt x="42" y="45"/>
                    </a:cubicBezTo>
                    <a:cubicBezTo>
                      <a:pt x="38" y="44"/>
                      <a:pt x="35" y="43"/>
                      <a:pt x="32" y="43"/>
                    </a:cubicBezTo>
                    <a:cubicBezTo>
                      <a:pt x="32" y="42"/>
                      <a:pt x="31" y="42"/>
                      <a:pt x="30" y="42"/>
                    </a:cubicBezTo>
                    <a:cubicBezTo>
                      <a:pt x="30" y="42"/>
                      <a:pt x="30" y="42"/>
                      <a:pt x="30" y="42"/>
                    </a:cubicBezTo>
                    <a:cubicBezTo>
                      <a:pt x="28" y="41"/>
                      <a:pt x="27" y="41"/>
                      <a:pt x="26" y="41"/>
                    </a:cubicBezTo>
                    <a:cubicBezTo>
                      <a:pt x="24" y="40"/>
                      <a:pt x="22" y="39"/>
                      <a:pt x="20" y="39"/>
                    </a:cubicBezTo>
                    <a:cubicBezTo>
                      <a:pt x="19" y="38"/>
                      <a:pt x="18" y="38"/>
                      <a:pt x="18" y="38"/>
                    </a:cubicBezTo>
                    <a:cubicBezTo>
                      <a:pt x="14" y="36"/>
                      <a:pt x="11" y="35"/>
                      <a:pt x="9" y="33"/>
                    </a:cubicBezTo>
                    <a:cubicBezTo>
                      <a:pt x="9" y="33"/>
                      <a:pt x="8" y="33"/>
                      <a:pt x="8" y="33"/>
                    </a:cubicBezTo>
                    <a:cubicBezTo>
                      <a:pt x="7" y="32"/>
                      <a:pt x="7" y="32"/>
                      <a:pt x="7" y="32"/>
                    </a:cubicBezTo>
                    <a:cubicBezTo>
                      <a:pt x="6" y="31"/>
                      <a:pt x="6" y="31"/>
                      <a:pt x="5" y="31"/>
                    </a:cubicBezTo>
                    <a:cubicBezTo>
                      <a:pt x="2" y="28"/>
                      <a:pt x="0" y="24"/>
                      <a:pt x="0" y="21"/>
                    </a:cubicBezTo>
                    <a:cubicBezTo>
                      <a:pt x="0" y="20"/>
                      <a:pt x="0" y="20"/>
                      <a:pt x="0" y="20"/>
                    </a:cubicBezTo>
                    <a:cubicBezTo>
                      <a:pt x="0" y="1"/>
                      <a:pt x="0" y="1"/>
                      <a:pt x="0" y="1"/>
                    </a:cubicBezTo>
                    <a:cubicBezTo>
                      <a:pt x="5" y="1"/>
                      <a:pt x="5" y="1"/>
                      <a:pt x="5" y="1"/>
                    </a:cubicBezTo>
                    <a:cubicBezTo>
                      <a:pt x="8" y="1"/>
                      <a:pt x="8" y="1"/>
                      <a:pt x="8" y="1"/>
                    </a:cubicBezTo>
                    <a:cubicBezTo>
                      <a:pt x="18" y="1"/>
                      <a:pt x="18" y="1"/>
                      <a:pt x="18" y="1"/>
                    </a:cubicBezTo>
                    <a:cubicBezTo>
                      <a:pt x="20" y="1"/>
                      <a:pt x="20" y="1"/>
                      <a:pt x="20" y="1"/>
                    </a:cubicBezTo>
                    <a:cubicBezTo>
                      <a:pt x="28" y="1"/>
                      <a:pt x="28" y="1"/>
                      <a:pt x="28" y="1"/>
                    </a:cubicBezTo>
                    <a:cubicBezTo>
                      <a:pt x="30" y="1"/>
                      <a:pt x="30" y="1"/>
                      <a:pt x="30" y="1"/>
                    </a:cubicBezTo>
                    <a:cubicBezTo>
                      <a:pt x="32" y="1"/>
                      <a:pt x="32" y="1"/>
                      <a:pt x="32" y="1"/>
                    </a:cubicBezTo>
                    <a:cubicBezTo>
                      <a:pt x="42" y="1"/>
                      <a:pt x="42" y="1"/>
                      <a:pt x="42" y="1"/>
                    </a:cubicBezTo>
                    <a:cubicBezTo>
                      <a:pt x="44" y="1"/>
                      <a:pt x="44" y="1"/>
                      <a:pt x="44" y="1"/>
                    </a:cubicBezTo>
                    <a:cubicBezTo>
                      <a:pt x="54" y="1"/>
                      <a:pt x="54" y="1"/>
                      <a:pt x="54" y="1"/>
                    </a:cubicBezTo>
                    <a:cubicBezTo>
                      <a:pt x="56" y="1"/>
                      <a:pt x="56" y="1"/>
                      <a:pt x="56" y="1"/>
                    </a:cubicBezTo>
                    <a:cubicBezTo>
                      <a:pt x="66" y="1"/>
                      <a:pt x="66" y="1"/>
                      <a:pt x="66" y="1"/>
                    </a:cubicBezTo>
                    <a:cubicBezTo>
                      <a:pt x="69" y="1"/>
                      <a:pt x="69" y="1"/>
                      <a:pt x="69" y="1"/>
                    </a:cubicBezTo>
                    <a:cubicBezTo>
                      <a:pt x="78" y="1"/>
                      <a:pt x="78" y="1"/>
                      <a:pt x="78" y="1"/>
                    </a:cubicBezTo>
                    <a:cubicBezTo>
                      <a:pt x="81" y="1"/>
                      <a:pt x="81" y="1"/>
                      <a:pt x="81" y="1"/>
                    </a:cubicBezTo>
                    <a:cubicBezTo>
                      <a:pt x="90" y="1"/>
                      <a:pt x="90" y="1"/>
                      <a:pt x="90" y="1"/>
                    </a:cubicBezTo>
                    <a:cubicBezTo>
                      <a:pt x="93" y="1"/>
                      <a:pt x="93" y="1"/>
                      <a:pt x="93" y="1"/>
                    </a:cubicBezTo>
                    <a:cubicBezTo>
                      <a:pt x="103" y="1"/>
                      <a:pt x="103" y="1"/>
                      <a:pt x="103" y="1"/>
                    </a:cubicBezTo>
                    <a:cubicBezTo>
                      <a:pt x="105" y="1"/>
                      <a:pt x="105" y="1"/>
                      <a:pt x="105" y="1"/>
                    </a:cubicBezTo>
                    <a:cubicBezTo>
                      <a:pt x="115" y="0"/>
                      <a:pt x="115" y="0"/>
                      <a:pt x="115" y="0"/>
                    </a:cubicBezTo>
                    <a:cubicBezTo>
                      <a:pt x="117" y="0"/>
                      <a:pt x="117" y="0"/>
                      <a:pt x="117" y="0"/>
                    </a:cubicBezTo>
                    <a:cubicBezTo>
                      <a:pt x="127" y="0"/>
                      <a:pt x="127" y="0"/>
                      <a:pt x="127" y="0"/>
                    </a:cubicBezTo>
                    <a:cubicBezTo>
                      <a:pt x="129" y="0"/>
                      <a:pt x="129" y="0"/>
                      <a:pt x="129" y="0"/>
                    </a:cubicBezTo>
                    <a:cubicBezTo>
                      <a:pt x="139" y="0"/>
                      <a:pt x="139" y="0"/>
                      <a:pt x="139" y="0"/>
                    </a:cubicBezTo>
                    <a:cubicBezTo>
                      <a:pt x="141" y="0"/>
                      <a:pt x="141" y="0"/>
                      <a:pt x="141" y="0"/>
                    </a:cubicBezTo>
                    <a:cubicBezTo>
                      <a:pt x="151" y="0"/>
                      <a:pt x="151" y="0"/>
                      <a:pt x="151" y="0"/>
                    </a:cubicBezTo>
                    <a:cubicBezTo>
                      <a:pt x="154" y="0"/>
                      <a:pt x="154" y="0"/>
                      <a:pt x="154" y="0"/>
                    </a:cubicBezTo>
                    <a:cubicBezTo>
                      <a:pt x="154" y="0"/>
                      <a:pt x="154" y="0"/>
                      <a:pt x="154" y="0"/>
                    </a:cubicBezTo>
                    <a:cubicBezTo>
                      <a:pt x="163" y="0"/>
                      <a:pt x="163" y="0"/>
                      <a:pt x="163" y="0"/>
                    </a:cubicBezTo>
                    <a:cubicBezTo>
                      <a:pt x="166" y="0"/>
                      <a:pt x="166" y="0"/>
                      <a:pt x="166" y="0"/>
                    </a:cubicBezTo>
                    <a:cubicBezTo>
                      <a:pt x="175" y="0"/>
                      <a:pt x="175" y="0"/>
                      <a:pt x="175" y="0"/>
                    </a:cubicBezTo>
                    <a:cubicBezTo>
                      <a:pt x="178" y="0"/>
                      <a:pt x="178" y="0"/>
                      <a:pt x="178" y="0"/>
                    </a:cubicBezTo>
                    <a:cubicBezTo>
                      <a:pt x="183" y="0"/>
                      <a:pt x="183" y="0"/>
                      <a:pt x="183" y="0"/>
                    </a:cubicBezTo>
                    <a:cubicBezTo>
                      <a:pt x="183" y="21"/>
                      <a:pt x="183" y="21"/>
                      <a:pt x="183" y="21"/>
                    </a:cubicBezTo>
                    <a:cubicBezTo>
                      <a:pt x="183" y="21"/>
                      <a:pt x="183" y="21"/>
                      <a:pt x="183" y="21"/>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09" name="Freeform 383"/>
              <p:cNvSpPr/>
              <p:nvPr/>
            </p:nvSpPr>
            <p:spPr bwMode="auto">
              <a:xfrm>
                <a:off x="1905" y="3356"/>
                <a:ext cx="7" cy="76"/>
              </a:xfrm>
              <a:custGeom>
                <a:avLst/>
                <a:gdLst>
                  <a:gd name="T0" fmla="*/ 3 w 3"/>
                  <a:gd name="T1" fmla="*/ 0 h 32"/>
                  <a:gd name="T2" fmla="*/ 3 w 3"/>
                  <a:gd name="T3" fmla="*/ 32 h 32"/>
                  <a:gd name="T4" fmla="*/ 2 w 3"/>
                  <a:gd name="T5" fmla="*/ 31 h 32"/>
                  <a:gd name="T6" fmla="*/ 0 w 3"/>
                  <a:gd name="T7" fmla="*/ 30 h 32"/>
                  <a:gd name="T8" fmla="*/ 0 w 3"/>
                  <a:gd name="T9" fmla="*/ 0 h 32"/>
                  <a:gd name="T10" fmla="*/ 3 w 3"/>
                  <a:gd name="T11" fmla="*/ 0 h 32"/>
                </a:gdLst>
                <a:ahLst/>
                <a:cxnLst>
                  <a:cxn ang="0">
                    <a:pos x="T0" y="T1"/>
                  </a:cxn>
                  <a:cxn ang="0">
                    <a:pos x="T2" y="T3"/>
                  </a:cxn>
                  <a:cxn ang="0">
                    <a:pos x="T4" y="T5"/>
                  </a:cxn>
                  <a:cxn ang="0">
                    <a:pos x="T6" y="T7"/>
                  </a:cxn>
                  <a:cxn ang="0">
                    <a:pos x="T8" y="T9"/>
                  </a:cxn>
                  <a:cxn ang="0">
                    <a:pos x="T10" y="T11"/>
                  </a:cxn>
                </a:cxnLst>
                <a:rect l="0" t="0" r="r" b="b"/>
                <a:pathLst>
                  <a:path w="3" h="32">
                    <a:moveTo>
                      <a:pt x="3" y="0"/>
                    </a:moveTo>
                    <a:cubicBezTo>
                      <a:pt x="3" y="32"/>
                      <a:pt x="3" y="32"/>
                      <a:pt x="3" y="32"/>
                    </a:cubicBezTo>
                    <a:cubicBezTo>
                      <a:pt x="2" y="31"/>
                      <a:pt x="2" y="31"/>
                      <a:pt x="2" y="31"/>
                    </a:cubicBezTo>
                    <a:cubicBezTo>
                      <a:pt x="1" y="30"/>
                      <a:pt x="1" y="30"/>
                      <a:pt x="0" y="30"/>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10" name="Freeform 384"/>
              <p:cNvSpPr/>
              <p:nvPr/>
            </p:nvSpPr>
            <p:spPr bwMode="auto">
              <a:xfrm>
                <a:off x="1936" y="3356"/>
                <a:ext cx="5" cy="90"/>
              </a:xfrm>
              <a:custGeom>
                <a:avLst/>
                <a:gdLst>
                  <a:gd name="T0" fmla="*/ 2 w 2"/>
                  <a:gd name="T1" fmla="*/ 0 h 38"/>
                  <a:gd name="T2" fmla="*/ 2 w 2"/>
                  <a:gd name="T3" fmla="*/ 38 h 38"/>
                  <a:gd name="T4" fmla="*/ 0 w 2"/>
                  <a:gd name="T5" fmla="*/ 37 h 38"/>
                  <a:gd name="T6" fmla="*/ 0 w 2"/>
                  <a:gd name="T7" fmla="*/ 0 h 38"/>
                  <a:gd name="T8" fmla="*/ 2 w 2"/>
                  <a:gd name="T9" fmla="*/ 0 h 38"/>
                </a:gdLst>
                <a:ahLst/>
                <a:cxnLst>
                  <a:cxn ang="0">
                    <a:pos x="T0" y="T1"/>
                  </a:cxn>
                  <a:cxn ang="0">
                    <a:pos x="T2" y="T3"/>
                  </a:cxn>
                  <a:cxn ang="0">
                    <a:pos x="T4" y="T5"/>
                  </a:cxn>
                  <a:cxn ang="0">
                    <a:pos x="T6" y="T7"/>
                  </a:cxn>
                  <a:cxn ang="0">
                    <a:pos x="T8" y="T9"/>
                  </a:cxn>
                </a:cxnLst>
                <a:rect l="0" t="0" r="r" b="b"/>
                <a:pathLst>
                  <a:path w="2" h="38">
                    <a:moveTo>
                      <a:pt x="2" y="0"/>
                    </a:moveTo>
                    <a:cubicBezTo>
                      <a:pt x="2" y="38"/>
                      <a:pt x="2" y="38"/>
                      <a:pt x="2" y="38"/>
                    </a:cubicBezTo>
                    <a:cubicBezTo>
                      <a:pt x="1" y="37"/>
                      <a:pt x="0" y="37"/>
                      <a:pt x="0" y="37"/>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11" name="Freeform 385"/>
              <p:cNvSpPr/>
              <p:nvPr/>
            </p:nvSpPr>
            <p:spPr bwMode="auto">
              <a:xfrm>
                <a:off x="1964" y="3356"/>
                <a:ext cx="5" cy="99"/>
              </a:xfrm>
              <a:custGeom>
                <a:avLst/>
                <a:gdLst>
                  <a:gd name="T0" fmla="*/ 2 w 2"/>
                  <a:gd name="T1" fmla="*/ 0 h 42"/>
                  <a:gd name="T2" fmla="*/ 2 w 2"/>
                  <a:gd name="T3" fmla="*/ 42 h 42"/>
                  <a:gd name="T4" fmla="*/ 0 w 2"/>
                  <a:gd name="T5" fmla="*/ 41 h 42"/>
                  <a:gd name="T6" fmla="*/ 0 w 2"/>
                  <a:gd name="T7" fmla="*/ 41 h 42"/>
                  <a:gd name="T8" fmla="*/ 0 w 2"/>
                  <a:gd name="T9" fmla="*/ 0 h 42"/>
                  <a:gd name="T10" fmla="*/ 2 w 2"/>
                  <a:gd name="T11" fmla="*/ 0 h 42"/>
                </a:gdLst>
                <a:ahLst/>
                <a:cxnLst>
                  <a:cxn ang="0">
                    <a:pos x="T0" y="T1"/>
                  </a:cxn>
                  <a:cxn ang="0">
                    <a:pos x="T2" y="T3"/>
                  </a:cxn>
                  <a:cxn ang="0">
                    <a:pos x="T4" y="T5"/>
                  </a:cxn>
                  <a:cxn ang="0">
                    <a:pos x="T6" y="T7"/>
                  </a:cxn>
                  <a:cxn ang="0">
                    <a:pos x="T8" y="T9"/>
                  </a:cxn>
                  <a:cxn ang="0">
                    <a:pos x="T10" y="T11"/>
                  </a:cxn>
                </a:cxnLst>
                <a:rect l="0" t="0" r="r" b="b"/>
                <a:pathLst>
                  <a:path w="2" h="42">
                    <a:moveTo>
                      <a:pt x="2" y="0"/>
                    </a:moveTo>
                    <a:cubicBezTo>
                      <a:pt x="2" y="42"/>
                      <a:pt x="2" y="42"/>
                      <a:pt x="2" y="42"/>
                    </a:cubicBezTo>
                    <a:cubicBezTo>
                      <a:pt x="2" y="41"/>
                      <a:pt x="1" y="41"/>
                      <a:pt x="0" y="41"/>
                    </a:cubicBezTo>
                    <a:cubicBezTo>
                      <a:pt x="0" y="41"/>
                      <a:pt x="0" y="41"/>
                      <a:pt x="0" y="41"/>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12" name="Freeform 386"/>
              <p:cNvSpPr/>
              <p:nvPr/>
            </p:nvSpPr>
            <p:spPr bwMode="auto">
              <a:xfrm>
                <a:off x="1993" y="3356"/>
                <a:ext cx="5" cy="104"/>
              </a:xfrm>
              <a:custGeom>
                <a:avLst/>
                <a:gdLst>
                  <a:gd name="T0" fmla="*/ 2 w 2"/>
                  <a:gd name="T1" fmla="*/ 0 h 44"/>
                  <a:gd name="T2" fmla="*/ 2 w 2"/>
                  <a:gd name="T3" fmla="*/ 44 h 44"/>
                  <a:gd name="T4" fmla="*/ 0 w 2"/>
                  <a:gd name="T5" fmla="*/ 44 h 44"/>
                  <a:gd name="T6" fmla="*/ 0 w 2"/>
                  <a:gd name="T7" fmla="*/ 0 h 44"/>
                  <a:gd name="T8" fmla="*/ 2 w 2"/>
                  <a:gd name="T9" fmla="*/ 0 h 44"/>
                </a:gdLst>
                <a:ahLst/>
                <a:cxnLst>
                  <a:cxn ang="0">
                    <a:pos x="T0" y="T1"/>
                  </a:cxn>
                  <a:cxn ang="0">
                    <a:pos x="T2" y="T3"/>
                  </a:cxn>
                  <a:cxn ang="0">
                    <a:pos x="T4" y="T5"/>
                  </a:cxn>
                  <a:cxn ang="0">
                    <a:pos x="T6" y="T7"/>
                  </a:cxn>
                  <a:cxn ang="0">
                    <a:pos x="T8" y="T9"/>
                  </a:cxn>
                </a:cxnLst>
                <a:rect l="0" t="0" r="r" b="b"/>
                <a:pathLst>
                  <a:path w="2" h="44">
                    <a:moveTo>
                      <a:pt x="2" y="0"/>
                    </a:moveTo>
                    <a:cubicBezTo>
                      <a:pt x="2" y="44"/>
                      <a:pt x="2" y="44"/>
                      <a:pt x="2" y="44"/>
                    </a:cubicBezTo>
                    <a:cubicBezTo>
                      <a:pt x="1" y="44"/>
                      <a:pt x="1" y="44"/>
                      <a:pt x="0" y="44"/>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13" name="Freeform 387"/>
              <p:cNvSpPr/>
              <p:nvPr/>
            </p:nvSpPr>
            <p:spPr bwMode="auto">
              <a:xfrm>
                <a:off x="2021" y="3356"/>
                <a:ext cx="5" cy="109"/>
              </a:xfrm>
              <a:custGeom>
                <a:avLst/>
                <a:gdLst>
                  <a:gd name="T0" fmla="*/ 2 w 2"/>
                  <a:gd name="T1" fmla="*/ 0 h 46"/>
                  <a:gd name="T2" fmla="*/ 2 w 2"/>
                  <a:gd name="T3" fmla="*/ 46 h 46"/>
                  <a:gd name="T4" fmla="*/ 0 w 2"/>
                  <a:gd name="T5" fmla="*/ 46 h 46"/>
                  <a:gd name="T6" fmla="*/ 0 w 2"/>
                  <a:gd name="T7" fmla="*/ 0 h 46"/>
                  <a:gd name="T8" fmla="*/ 2 w 2"/>
                  <a:gd name="T9" fmla="*/ 0 h 46"/>
                </a:gdLst>
                <a:ahLst/>
                <a:cxnLst>
                  <a:cxn ang="0">
                    <a:pos x="T0" y="T1"/>
                  </a:cxn>
                  <a:cxn ang="0">
                    <a:pos x="T2" y="T3"/>
                  </a:cxn>
                  <a:cxn ang="0">
                    <a:pos x="T4" y="T5"/>
                  </a:cxn>
                  <a:cxn ang="0">
                    <a:pos x="T6" y="T7"/>
                  </a:cxn>
                  <a:cxn ang="0">
                    <a:pos x="T8" y="T9"/>
                  </a:cxn>
                </a:cxnLst>
                <a:rect l="0" t="0" r="r" b="b"/>
                <a:pathLst>
                  <a:path w="2" h="46">
                    <a:moveTo>
                      <a:pt x="2" y="0"/>
                    </a:moveTo>
                    <a:cubicBezTo>
                      <a:pt x="2" y="46"/>
                      <a:pt x="2" y="46"/>
                      <a:pt x="2" y="46"/>
                    </a:cubicBezTo>
                    <a:cubicBezTo>
                      <a:pt x="2" y="46"/>
                      <a:pt x="1" y="46"/>
                      <a:pt x="0" y="46"/>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14" name="Freeform 388"/>
              <p:cNvSpPr/>
              <p:nvPr/>
            </p:nvSpPr>
            <p:spPr bwMode="auto">
              <a:xfrm>
                <a:off x="2050" y="3356"/>
                <a:ext cx="7" cy="111"/>
              </a:xfrm>
              <a:custGeom>
                <a:avLst/>
                <a:gdLst>
                  <a:gd name="T0" fmla="*/ 3 w 3"/>
                  <a:gd name="T1" fmla="*/ 0 h 47"/>
                  <a:gd name="T2" fmla="*/ 3 w 3"/>
                  <a:gd name="T3" fmla="*/ 47 h 47"/>
                  <a:gd name="T4" fmla="*/ 0 w 3"/>
                  <a:gd name="T5" fmla="*/ 47 h 47"/>
                  <a:gd name="T6" fmla="*/ 0 w 3"/>
                  <a:gd name="T7" fmla="*/ 0 h 47"/>
                  <a:gd name="T8" fmla="*/ 3 w 3"/>
                  <a:gd name="T9" fmla="*/ 0 h 47"/>
                </a:gdLst>
                <a:ahLst/>
                <a:cxnLst>
                  <a:cxn ang="0">
                    <a:pos x="T0" y="T1"/>
                  </a:cxn>
                  <a:cxn ang="0">
                    <a:pos x="T2" y="T3"/>
                  </a:cxn>
                  <a:cxn ang="0">
                    <a:pos x="T4" y="T5"/>
                  </a:cxn>
                  <a:cxn ang="0">
                    <a:pos x="T6" y="T7"/>
                  </a:cxn>
                  <a:cxn ang="0">
                    <a:pos x="T8" y="T9"/>
                  </a:cxn>
                </a:cxnLst>
                <a:rect l="0" t="0" r="r" b="b"/>
                <a:pathLst>
                  <a:path w="3" h="47">
                    <a:moveTo>
                      <a:pt x="3" y="0"/>
                    </a:moveTo>
                    <a:cubicBezTo>
                      <a:pt x="3" y="47"/>
                      <a:pt x="3" y="47"/>
                      <a:pt x="3" y="47"/>
                    </a:cubicBezTo>
                    <a:cubicBezTo>
                      <a:pt x="2" y="47"/>
                      <a:pt x="1" y="47"/>
                      <a:pt x="0" y="47"/>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15" name="Freeform 389"/>
              <p:cNvSpPr/>
              <p:nvPr/>
            </p:nvSpPr>
            <p:spPr bwMode="auto">
              <a:xfrm>
                <a:off x="2078" y="3356"/>
                <a:ext cx="7" cy="113"/>
              </a:xfrm>
              <a:custGeom>
                <a:avLst/>
                <a:gdLst>
                  <a:gd name="T0" fmla="*/ 3 w 3"/>
                  <a:gd name="T1" fmla="*/ 0 h 48"/>
                  <a:gd name="T2" fmla="*/ 3 w 3"/>
                  <a:gd name="T3" fmla="*/ 48 h 48"/>
                  <a:gd name="T4" fmla="*/ 0 w 3"/>
                  <a:gd name="T5" fmla="*/ 48 h 48"/>
                  <a:gd name="T6" fmla="*/ 0 w 3"/>
                  <a:gd name="T7" fmla="*/ 0 h 48"/>
                  <a:gd name="T8" fmla="*/ 3 w 3"/>
                  <a:gd name="T9" fmla="*/ 0 h 48"/>
                </a:gdLst>
                <a:ahLst/>
                <a:cxnLst>
                  <a:cxn ang="0">
                    <a:pos x="T0" y="T1"/>
                  </a:cxn>
                  <a:cxn ang="0">
                    <a:pos x="T2" y="T3"/>
                  </a:cxn>
                  <a:cxn ang="0">
                    <a:pos x="T4" y="T5"/>
                  </a:cxn>
                  <a:cxn ang="0">
                    <a:pos x="T6" y="T7"/>
                  </a:cxn>
                  <a:cxn ang="0">
                    <a:pos x="T8" y="T9"/>
                  </a:cxn>
                </a:cxnLst>
                <a:rect l="0" t="0" r="r" b="b"/>
                <a:pathLst>
                  <a:path w="3" h="48">
                    <a:moveTo>
                      <a:pt x="3" y="0"/>
                    </a:moveTo>
                    <a:cubicBezTo>
                      <a:pt x="3" y="48"/>
                      <a:pt x="3" y="48"/>
                      <a:pt x="3" y="48"/>
                    </a:cubicBezTo>
                    <a:cubicBezTo>
                      <a:pt x="2" y="48"/>
                      <a:pt x="1"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16" name="Freeform 390"/>
              <p:cNvSpPr/>
              <p:nvPr/>
            </p:nvSpPr>
            <p:spPr bwMode="auto">
              <a:xfrm>
                <a:off x="2107" y="3356"/>
                <a:ext cx="7" cy="113"/>
              </a:xfrm>
              <a:custGeom>
                <a:avLst/>
                <a:gdLst>
                  <a:gd name="T0" fmla="*/ 3 w 3"/>
                  <a:gd name="T1" fmla="*/ 0 h 48"/>
                  <a:gd name="T2" fmla="*/ 3 w 3"/>
                  <a:gd name="T3" fmla="*/ 48 h 48"/>
                  <a:gd name="T4" fmla="*/ 1 w 3"/>
                  <a:gd name="T5" fmla="*/ 48 h 48"/>
                  <a:gd name="T6" fmla="*/ 0 w 3"/>
                  <a:gd name="T7" fmla="*/ 48 h 48"/>
                  <a:gd name="T8" fmla="*/ 0 w 3"/>
                  <a:gd name="T9" fmla="*/ 0 h 48"/>
                  <a:gd name="T10" fmla="*/ 3 w 3"/>
                  <a:gd name="T11" fmla="*/ 0 h 48"/>
                </a:gdLst>
                <a:ahLst/>
                <a:cxnLst>
                  <a:cxn ang="0">
                    <a:pos x="T0" y="T1"/>
                  </a:cxn>
                  <a:cxn ang="0">
                    <a:pos x="T2" y="T3"/>
                  </a:cxn>
                  <a:cxn ang="0">
                    <a:pos x="T4" y="T5"/>
                  </a:cxn>
                  <a:cxn ang="0">
                    <a:pos x="T6" y="T7"/>
                  </a:cxn>
                  <a:cxn ang="0">
                    <a:pos x="T8" y="T9"/>
                  </a:cxn>
                  <a:cxn ang="0">
                    <a:pos x="T10" y="T11"/>
                  </a:cxn>
                </a:cxnLst>
                <a:rect l="0" t="0" r="r" b="b"/>
                <a:pathLst>
                  <a:path w="3" h="48">
                    <a:moveTo>
                      <a:pt x="3" y="0"/>
                    </a:moveTo>
                    <a:cubicBezTo>
                      <a:pt x="3" y="48"/>
                      <a:pt x="3" y="48"/>
                      <a:pt x="3" y="48"/>
                    </a:cubicBezTo>
                    <a:cubicBezTo>
                      <a:pt x="2" y="48"/>
                      <a:pt x="2" y="48"/>
                      <a:pt x="1" y="48"/>
                    </a:cubicBezTo>
                    <a:cubicBezTo>
                      <a:pt x="0" y="48"/>
                      <a:pt x="0" y="48"/>
                      <a:pt x="0" y="4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17" name="Freeform 391"/>
              <p:cNvSpPr/>
              <p:nvPr/>
            </p:nvSpPr>
            <p:spPr bwMode="auto">
              <a:xfrm>
                <a:off x="2137" y="3356"/>
                <a:ext cx="5" cy="113"/>
              </a:xfrm>
              <a:custGeom>
                <a:avLst/>
                <a:gdLst>
                  <a:gd name="T0" fmla="*/ 2 w 2"/>
                  <a:gd name="T1" fmla="*/ 0 h 48"/>
                  <a:gd name="T2" fmla="*/ 2 w 2"/>
                  <a:gd name="T3" fmla="*/ 48 h 48"/>
                  <a:gd name="T4" fmla="*/ 0 w 2"/>
                  <a:gd name="T5" fmla="*/ 48 h 48"/>
                  <a:gd name="T6" fmla="*/ 0 w 2"/>
                  <a:gd name="T7" fmla="*/ 0 h 48"/>
                  <a:gd name="T8" fmla="*/ 2 w 2"/>
                  <a:gd name="T9" fmla="*/ 0 h 48"/>
                </a:gdLst>
                <a:ahLst/>
                <a:cxnLst>
                  <a:cxn ang="0">
                    <a:pos x="T0" y="T1"/>
                  </a:cxn>
                  <a:cxn ang="0">
                    <a:pos x="T2" y="T3"/>
                  </a:cxn>
                  <a:cxn ang="0">
                    <a:pos x="T4" y="T5"/>
                  </a:cxn>
                  <a:cxn ang="0">
                    <a:pos x="T6" y="T7"/>
                  </a:cxn>
                  <a:cxn ang="0">
                    <a:pos x="T8" y="T9"/>
                  </a:cxn>
                </a:cxnLst>
                <a:rect l="0" t="0" r="r" b="b"/>
                <a:pathLst>
                  <a:path w="2" h="48">
                    <a:moveTo>
                      <a:pt x="2" y="0"/>
                    </a:moveTo>
                    <a:cubicBezTo>
                      <a:pt x="2" y="48"/>
                      <a:pt x="2" y="48"/>
                      <a:pt x="2" y="48"/>
                    </a:cubicBezTo>
                    <a:cubicBezTo>
                      <a:pt x="1" y="48"/>
                      <a:pt x="0" y="48"/>
                      <a:pt x="0" y="48"/>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18" name="Freeform 392"/>
              <p:cNvSpPr/>
              <p:nvPr/>
            </p:nvSpPr>
            <p:spPr bwMode="auto">
              <a:xfrm>
                <a:off x="2166" y="3353"/>
                <a:ext cx="4" cy="114"/>
              </a:xfrm>
              <a:custGeom>
                <a:avLst/>
                <a:gdLst>
                  <a:gd name="T0" fmla="*/ 2 w 2"/>
                  <a:gd name="T1" fmla="*/ 0 h 48"/>
                  <a:gd name="T2" fmla="*/ 2 w 2"/>
                  <a:gd name="T3" fmla="*/ 48 h 48"/>
                  <a:gd name="T4" fmla="*/ 0 w 2"/>
                  <a:gd name="T5" fmla="*/ 48 h 48"/>
                  <a:gd name="T6" fmla="*/ 0 w 2"/>
                  <a:gd name="T7" fmla="*/ 0 h 48"/>
                  <a:gd name="T8" fmla="*/ 2 w 2"/>
                  <a:gd name="T9" fmla="*/ 0 h 48"/>
                </a:gdLst>
                <a:ahLst/>
                <a:cxnLst>
                  <a:cxn ang="0">
                    <a:pos x="T0" y="T1"/>
                  </a:cxn>
                  <a:cxn ang="0">
                    <a:pos x="T2" y="T3"/>
                  </a:cxn>
                  <a:cxn ang="0">
                    <a:pos x="T4" y="T5"/>
                  </a:cxn>
                  <a:cxn ang="0">
                    <a:pos x="T6" y="T7"/>
                  </a:cxn>
                  <a:cxn ang="0">
                    <a:pos x="T8" y="T9"/>
                  </a:cxn>
                </a:cxnLst>
                <a:rect l="0" t="0" r="r" b="b"/>
                <a:pathLst>
                  <a:path w="2" h="48">
                    <a:moveTo>
                      <a:pt x="2" y="0"/>
                    </a:moveTo>
                    <a:cubicBezTo>
                      <a:pt x="2" y="48"/>
                      <a:pt x="2" y="48"/>
                      <a:pt x="2" y="48"/>
                    </a:cubicBezTo>
                    <a:cubicBezTo>
                      <a:pt x="1" y="48"/>
                      <a:pt x="1" y="48"/>
                      <a:pt x="0" y="48"/>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19" name="Freeform 393"/>
              <p:cNvSpPr/>
              <p:nvPr/>
            </p:nvSpPr>
            <p:spPr bwMode="auto">
              <a:xfrm>
                <a:off x="2194" y="3353"/>
                <a:ext cx="5" cy="112"/>
              </a:xfrm>
              <a:custGeom>
                <a:avLst/>
                <a:gdLst>
                  <a:gd name="T0" fmla="*/ 2 w 2"/>
                  <a:gd name="T1" fmla="*/ 0 h 47"/>
                  <a:gd name="T2" fmla="*/ 2 w 2"/>
                  <a:gd name="T3" fmla="*/ 47 h 47"/>
                  <a:gd name="T4" fmla="*/ 0 w 2"/>
                  <a:gd name="T5" fmla="*/ 47 h 47"/>
                  <a:gd name="T6" fmla="*/ 0 w 2"/>
                  <a:gd name="T7" fmla="*/ 0 h 47"/>
                  <a:gd name="T8" fmla="*/ 2 w 2"/>
                  <a:gd name="T9" fmla="*/ 0 h 47"/>
                </a:gdLst>
                <a:ahLst/>
                <a:cxnLst>
                  <a:cxn ang="0">
                    <a:pos x="T0" y="T1"/>
                  </a:cxn>
                  <a:cxn ang="0">
                    <a:pos x="T2" y="T3"/>
                  </a:cxn>
                  <a:cxn ang="0">
                    <a:pos x="T4" y="T5"/>
                  </a:cxn>
                  <a:cxn ang="0">
                    <a:pos x="T6" y="T7"/>
                  </a:cxn>
                  <a:cxn ang="0">
                    <a:pos x="T8" y="T9"/>
                  </a:cxn>
                </a:cxnLst>
                <a:rect l="0" t="0" r="r" b="b"/>
                <a:pathLst>
                  <a:path w="2" h="47">
                    <a:moveTo>
                      <a:pt x="2" y="0"/>
                    </a:moveTo>
                    <a:cubicBezTo>
                      <a:pt x="2" y="47"/>
                      <a:pt x="2" y="47"/>
                      <a:pt x="2" y="47"/>
                    </a:cubicBezTo>
                    <a:cubicBezTo>
                      <a:pt x="2" y="47"/>
                      <a:pt x="1" y="47"/>
                      <a:pt x="0" y="47"/>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20" name="Freeform 394"/>
              <p:cNvSpPr/>
              <p:nvPr/>
            </p:nvSpPr>
            <p:spPr bwMode="auto">
              <a:xfrm>
                <a:off x="2223" y="3353"/>
                <a:ext cx="4" cy="107"/>
              </a:xfrm>
              <a:custGeom>
                <a:avLst/>
                <a:gdLst>
                  <a:gd name="T0" fmla="*/ 2 w 2"/>
                  <a:gd name="T1" fmla="*/ 0 h 45"/>
                  <a:gd name="T2" fmla="*/ 2 w 2"/>
                  <a:gd name="T3" fmla="*/ 45 h 45"/>
                  <a:gd name="T4" fmla="*/ 0 w 2"/>
                  <a:gd name="T5" fmla="*/ 45 h 45"/>
                  <a:gd name="T6" fmla="*/ 0 w 2"/>
                  <a:gd name="T7" fmla="*/ 0 h 45"/>
                  <a:gd name="T8" fmla="*/ 2 w 2"/>
                  <a:gd name="T9" fmla="*/ 0 h 45"/>
                </a:gdLst>
                <a:ahLst/>
                <a:cxnLst>
                  <a:cxn ang="0">
                    <a:pos x="T0" y="T1"/>
                  </a:cxn>
                  <a:cxn ang="0">
                    <a:pos x="T2" y="T3"/>
                  </a:cxn>
                  <a:cxn ang="0">
                    <a:pos x="T4" y="T5"/>
                  </a:cxn>
                  <a:cxn ang="0">
                    <a:pos x="T6" y="T7"/>
                  </a:cxn>
                  <a:cxn ang="0">
                    <a:pos x="T8" y="T9"/>
                  </a:cxn>
                </a:cxnLst>
                <a:rect l="0" t="0" r="r" b="b"/>
                <a:pathLst>
                  <a:path w="2" h="45">
                    <a:moveTo>
                      <a:pt x="2" y="0"/>
                    </a:moveTo>
                    <a:cubicBezTo>
                      <a:pt x="2" y="45"/>
                      <a:pt x="2" y="45"/>
                      <a:pt x="2" y="45"/>
                    </a:cubicBezTo>
                    <a:cubicBezTo>
                      <a:pt x="2" y="45"/>
                      <a:pt x="1" y="45"/>
                      <a:pt x="0" y="45"/>
                    </a:cubicBezTo>
                    <a:cubicBezTo>
                      <a:pt x="0" y="0"/>
                      <a:pt x="0" y="0"/>
                      <a:pt x="0" y="0"/>
                    </a:cubicBezTo>
                    <a:cubicBezTo>
                      <a:pt x="2" y="0"/>
                      <a:pt x="2" y="0"/>
                      <a:pt x="2"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21" name="Freeform 395"/>
              <p:cNvSpPr/>
              <p:nvPr/>
            </p:nvSpPr>
            <p:spPr bwMode="auto">
              <a:xfrm>
                <a:off x="2251" y="3353"/>
                <a:ext cx="7" cy="100"/>
              </a:xfrm>
              <a:custGeom>
                <a:avLst/>
                <a:gdLst>
                  <a:gd name="T0" fmla="*/ 3 w 3"/>
                  <a:gd name="T1" fmla="*/ 0 h 42"/>
                  <a:gd name="T2" fmla="*/ 3 w 3"/>
                  <a:gd name="T3" fmla="*/ 42 h 42"/>
                  <a:gd name="T4" fmla="*/ 0 w 3"/>
                  <a:gd name="T5" fmla="*/ 42 h 42"/>
                  <a:gd name="T6" fmla="*/ 0 w 3"/>
                  <a:gd name="T7" fmla="*/ 0 h 42"/>
                  <a:gd name="T8" fmla="*/ 3 w 3"/>
                  <a:gd name="T9" fmla="*/ 0 h 42"/>
                </a:gdLst>
                <a:ahLst/>
                <a:cxnLst>
                  <a:cxn ang="0">
                    <a:pos x="T0" y="T1"/>
                  </a:cxn>
                  <a:cxn ang="0">
                    <a:pos x="T2" y="T3"/>
                  </a:cxn>
                  <a:cxn ang="0">
                    <a:pos x="T4" y="T5"/>
                  </a:cxn>
                  <a:cxn ang="0">
                    <a:pos x="T6" y="T7"/>
                  </a:cxn>
                  <a:cxn ang="0">
                    <a:pos x="T8" y="T9"/>
                  </a:cxn>
                </a:cxnLst>
                <a:rect l="0" t="0" r="r" b="b"/>
                <a:pathLst>
                  <a:path w="3" h="42">
                    <a:moveTo>
                      <a:pt x="3" y="0"/>
                    </a:moveTo>
                    <a:cubicBezTo>
                      <a:pt x="3" y="42"/>
                      <a:pt x="3" y="42"/>
                      <a:pt x="3" y="42"/>
                    </a:cubicBezTo>
                    <a:cubicBezTo>
                      <a:pt x="2" y="42"/>
                      <a:pt x="1" y="42"/>
                      <a:pt x="0" y="42"/>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22" name="Freeform 396"/>
              <p:cNvSpPr/>
              <p:nvPr/>
            </p:nvSpPr>
            <p:spPr bwMode="auto">
              <a:xfrm>
                <a:off x="2279" y="3353"/>
                <a:ext cx="8" cy="90"/>
              </a:xfrm>
              <a:custGeom>
                <a:avLst/>
                <a:gdLst>
                  <a:gd name="T0" fmla="*/ 3 w 3"/>
                  <a:gd name="T1" fmla="*/ 0 h 38"/>
                  <a:gd name="T2" fmla="*/ 3 w 3"/>
                  <a:gd name="T3" fmla="*/ 37 h 38"/>
                  <a:gd name="T4" fmla="*/ 0 w 3"/>
                  <a:gd name="T5" fmla="*/ 38 h 38"/>
                  <a:gd name="T6" fmla="*/ 0 w 3"/>
                  <a:gd name="T7" fmla="*/ 0 h 38"/>
                  <a:gd name="T8" fmla="*/ 3 w 3"/>
                  <a:gd name="T9" fmla="*/ 0 h 38"/>
                </a:gdLst>
                <a:ahLst/>
                <a:cxnLst>
                  <a:cxn ang="0">
                    <a:pos x="T0" y="T1"/>
                  </a:cxn>
                  <a:cxn ang="0">
                    <a:pos x="T2" y="T3"/>
                  </a:cxn>
                  <a:cxn ang="0">
                    <a:pos x="T4" y="T5"/>
                  </a:cxn>
                  <a:cxn ang="0">
                    <a:pos x="T6" y="T7"/>
                  </a:cxn>
                  <a:cxn ang="0">
                    <a:pos x="T8" y="T9"/>
                  </a:cxn>
                </a:cxnLst>
                <a:rect l="0" t="0" r="r" b="b"/>
                <a:pathLst>
                  <a:path w="3" h="38">
                    <a:moveTo>
                      <a:pt x="3" y="0"/>
                    </a:moveTo>
                    <a:cubicBezTo>
                      <a:pt x="3" y="37"/>
                      <a:pt x="3" y="37"/>
                      <a:pt x="3" y="37"/>
                    </a:cubicBezTo>
                    <a:cubicBezTo>
                      <a:pt x="2" y="38"/>
                      <a:pt x="1" y="38"/>
                      <a:pt x="0" y="38"/>
                    </a:cubicBezTo>
                    <a:cubicBezTo>
                      <a:pt x="0" y="0"/>
                      <a:pt x="0" y="0"/>
                      <a:pt x="0" y="0"/>
                    </a:cubicBezTo>
                    <a:cubicBezTo>
                      <a:pt x="3" y="0"/>
                      <a:pt x="3" y="0"/>
                      <a:pt x="3" y="0"/>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23" name="Freeform 397"/>
              <p:cNvSpPr/>
              <p:nvPr/>
            </p:nvSpPr>
            <p:spPr bwMode="auto">
              <a:xfrm>
                <a:off x="2308" y="3353"/>
                <a:ext cx="7" cy="76"/>
              </a:xfrm>
              <a:custGeom>
                <a:avLst/>
                <a:gdLst>
                  <a:gd name="T0" fmla="*/ 3 w 3"/>
                  <a:gd name="T1" fmla="*/ 0 h 32"/>
                  <a:gd name="T2" fmla="*/ 3 w 3"/>
                  <a:gd name="T3" fmla="*/ 30 h 32"/>
                  <a:gd name="T4" fmla="*/ 0 w 3"/>
                  <a:gd name="T5" fmla="*/ 32 h 32"/>
                  <a:gd name="T6" fmla="*/ 0 w 3"/>
                  <a:gd name="T7" fmla="*/ 0 h 32"/>
                  <a:gd name="T8" fmla="*/ 3 w 3"/>
                  <a:gd name="T9" fmla="*/ 0 h 32"/>
                </a:gdLst>
                <a:ahLst/>
                <a:cxnLst>
                  <a:cxn ang="0">
                    <a:pos x="T0" y="T1"/>
                  </a:cxn>
                  <a:cxn ang="0">
                    <a:pos x="T2" y="T3"/>
                  </a:cxn>
                  <a:cxn ang="0">
                    <a:pos x="T4" y="T5"/>
                  </a:cxn>
                  <a:cxn ang="0">
                    <a:pos x="T6" y="T7"/>
                  </a:cxn>
                  <a:cxn ang="0">
                    <a:pos x="T8" y="T9"/>
                  </a:cxn>
                </a:cxnLst>
                <a:rect l="0" t="0" r="r" b="b"/>
                <a:pathLst>
                  <a:path w="3" h="32">
                    <a:moveTo>
                      <a:pt x="3" y="0"/>
                    </a:moveTo>
                    <a:cubicBezTo>
                      <a:pt x="3" y="30"/>
                      <a:pt x="3" y="30"/>
                      <a:pt x="3" y="30"/>
                    </a:cubicBezTo>
                    <a:cubicBezTo>
                      <a:pt x="2" y="31"/>
                      <a:pt x="1" y="31"/>
                      <a:pt x="0" y="32"/>
                    </a:cubicBezTo>
                    <a:cubicBezTo>
                      <a:pt x="0" y="0"/>
                      <a:pt x="0" y="0"/>
                      <a:pt x="0" y="0"/>
                    </a:cubicBezTo>
                    <a:lnTo>
                      <a:pt x="3" y="0"/>
                    </a:ln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24" name="Freeform 398"/>
              <p:cNvSpPr/>
              <p:nvPr/>
            </p:nvSpPr>
            <p:spPr bwMode="auto">
              <a:xfrm>
                <a:off x="1893" y="3294"/>
                <a:ext cx="434" cy="123"/>
              </a:xfrm>
              <a:custGeom>
                <a:avLst/>
                <a:gdLst>
                  <a:gd name="T0" fmla="*/ 183 w 183"/>
                  <a:gd name="T1" fmla="*/ 26 h 52"/>
                  <a:gd name="T2" fmla="*/ 91 w 183"/>
                  <a:gd name="T3" fmla="*/ 52 h 52"/>
                  <a:gd name="T4" fmla="*/ 71 w 183"/>
                  <a:gd name="T5" fmla="*/ 51 h 52"/>
                  <a:gd name="T6" fmla="*/ 48 w 183"/>
                  <a:gd name="T7" fmla="*/ 49 h 52"/>
                  <a:gd name="T8" fmla="*/ 30 w 183"/>
                  <a:gd name="T9" fmla="*/ 45 h 52"/>
                  <a:gd name="T10" fmla="*/ 26 w 183"/>
                  <a:gd name="T11" fmla="*/ 44 h 52"/>
                  <a:gd name="T12" fmla="*/ 9 w 183"/>
                  <a:gd name="T13" fmla="*/ 37 h 52"/>
                  <a:gd name="T14" fmla="*/ 7 w 183"/>
                  <a:gd name="T15" fmla="*/ 36 h 52"/>
                  <a:gd name="T16" fmla="*/ 0 w 183"/>
                  <a:gd name="T17" fmla="*/ 26 h 52"/>
                  <a:gd name="T18" fmla="*/ 0 w 183"/>
                  <a:gd name="T19" fmla="*/ 25 h 52"/>
                  <a:gd name="T20" fmla="*/ 91 w 183"/>
                  <a:gd name="T21" fmla="*/ 0 h 52"/>
                  <a:gd name="T22" fmla="*/ 126 w 183"/>
                  <a:gd name="T23" fmla="*/ 2 h 52"/>
                  <a:gd name="T24" fmla="*/ 132 w 183"/>
                  <a:gd name="T25" fmla="*/ 2 h 52"/>
                  <a:gd name="T26" fmla="*/ 155 w 183"/>
                  <a:gd name="T27" fmla="*/ 7 h 52"/>
                  <a:gd name="T28" fmla="*/ 159 w 183"/>
                  <a:gd name="T29" fmla="*/ 8 h 52"/>
                  <a:gd name="T30" fmla="*/ 172 w 183"/>
                  <a:gd name="T31" fmla="*/ 13 h 52"/>
                  <a:gd name="T32" fmla="*/ 180 w 183"/>
                  <a:gd name="T33" fmla="*/ 20 h 52"/>
                  <a:gd name="T34" fmla="*/ 183 w 183"/>
                  <a:gd name="T35" fmla="*/ 25 h 52"/>
                  <a:gd name="T36" fmla="*/ 183 w 183"/>
                  <a:gd name="T3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3" h="52">
                    <a:moveTo>
                      <a:pt x="183" y="26"/>
                    </a:moveTo>
                    <a:cubicBezTo>
                      <a:pt x="183" y="40"/>
                      <a:pt x="142" y="52"/>
                      <a:pt x="91" y="52"/>
                    </a:cubicBezTo>
                    <a:cubicBezTo>
                      <a:pt x="84" y="52"/>
                      <a:pt x="78" y="51"/>
                      <a:pt x="71" y="51"/>
                    </a:cubicBezTo>
                    <a:cubicBezTo>
                      <a:pt x="63" y="50"/>
                      <a:pt x="55" y="50"/>
                      <a:pt x="48" y="49"/>
                    </a:cubicBezTo>
                    <a:cubicBezTo>
                      <a:pt x="42" y="48"/>
                      <a:pt x="36" y="46"/>
                      <a:pt x="30" y="45"/>
                    </a:cubicBezTo>
                    <a:cubicBezTo>
                      <a:pt x="29" y="45"/>
                      <a:pt x="27" y="44"/>
                      <a:pt x="26" y="44"/>
                    </a:cubicBezTo>
                    <a:cubicBezTo>
                      <a:pt x="19" y="42"/>
                      <a:pt x="13" y="40"/>
                      <a:pt x="9" y="37"/>
                    </a:cubicBezTo>
                    <a:cubicBezTo>
                      <a:pt x="8" y="37"/>
                      <a:pt x="7" y="36"/>
                      <a:pt x="7" y="36"/>
                    </a:cubicBezTo>
                    <a:cubicBezTo>
                      <a:pt x="2" y="33"/>
                      <a:pt x="0" y="29"/>
                      <a:pt x="0" y="26"/>
                    </a:cubicBezTo>
                    <a:cubicBezTo>
                      <a:pt x="0" y="25"/>
                      <a:pt x="0" y="25"/>
                      <a:pt x="0" y="25"/>
                    </a:cubicBezTo>
                    <a:cubicBezTo>
                      <a:pt x="2" y="11"/>
                      <a:pt x="42" y="0"/>
                      <a:pt x="91" y="0"/>
                    </a:cubicBezTo>
                    <a:cubicBezTo>
                      <a:pt x="103" y="0"/>
                      <a:pt x="115" y="0"/>
                      <a:pt x="126" y="2"/>
                    </a:cubicBezTo>
                    <a:cubicBezTo>
                      <a:pt x="128" y="2"/>
                      <a:pt x="130" y="2"/>
                      <a:pt x="132" y="2"/>
                    </a:cubicBezTo>
                    <a:cubicBezTo>
                      <a:pt x="140" y="4"/>
                      <a:pt x="148" y="5"/>
                      <a:pt x="155" y="7"/>
                    </a:cubicBezTo>
                    <a:cubicBezTo>
                      <a:pt x="156" y="7"/>
                      <a:pt x="158" y="8"/>
                      <a:pt x="159" y="8"/>
                    </a:cubicBezTo>
                    <a:cubicBezTo>
                      <a:pt x="164" y="10"/>
                      <a:pt x="169" y="12"/>
                      <a:pt x="172" y="13"/>
                    </a:cubicBezTo>
                    <a:cubicBezTo>
                      <a:pt x="176" y="15"/>
                      <a:pt x="178" y="18"/>
                      <a:pt x="180" y="20"/>
                    </a:cubicBezTo>
                    <a:cubicBezTo>
                      <a:pt x="182" y="21"/>
                      <a:pt x="182" y="23"/>
                      <a:pt x="183" y="25"/>
                    </a:cubicBezTo>
                    <a:cubicBezTo>
                      <a:pt x="183" y="26"/>
                      <a:pt x="183" y="26"/>
                      <a:pt x="183" y="26"/>
                    </a:cubicBezTo>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25" name="Rectangle 399"/>
              <p:cNvSpPr>
                <a:spLocks noChangeArrowheads="1"/>
              </p:cNvSpPr>
              <p:nvPr/>
            </p:nvSpPr>
            <p:spPr bwMode="auto">
              <a:xfrm>
                <a:off x="2007" y="3325"/>
                <a:ext cx="313" cy="90"/>
              </a:xfrm>
              <a:prstGeom prst="rect">
                <a:avLst/>
              </a:prstGeom>
              <a:solidFill>
                <a:srgbClr val="FFDD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26" name="Freeform 400"/>
              <p:cNvSpPr>
                <a:spLocks noEditPoints="1"/>
              </p:cNvSpPr>
              <p:nvPr/>
            </p:nvSpPr>
            <p:spPr bwMode="auto">
              <a:xfrm>
                <a:off x="1910" y="3299"/>
                <a:ext cx="296" cy="83"/>
              </a:xfrm>
              <a:custGeom>
                <a:avLst/>
                <a:gdLst>
                  <a:gd name="T0" fmla="*/ 14 w 125"/>
                  <a:gd name="T1" fmla="*/ 29 h 35"/>
                  <a:gd name="T2" fmla="*/ 0 w 125"/>
                  <a:gd name="T3" fmla="*/ 34 h 35"/>
                  <a:gd name="T4" fmla="*/ 2 w 125"/>
                  <a:gd name="T5" fmla="*/ 35 h 35"/>
                  <a:gd name="T6" fmla="*/ 16 w 125"/>
                  <a:gd name="T7" fmla="*/ 31 h 35"/>
                  <a:gd name="T8" fmla="*/ 14 w 125"/>
                  <a:gd name="T9" fmla="*/ 29 h 35"/>
                  <a:gd name="T10" fmla="*/ 119 w 125"/>
                  <a:gd name="T11" fmla="*/ 0 h 35"/>
                  <a:gd name="T12" fmla="*/ 104 w 125"/>
                  <a:gd name="T13" fmla="*/ 4 h 35"/>
                  <a:gd name="T14" fmla="*/ 111 w 125"/>
                  <a:gd name="T15" fmla="*/ 4 h 35"/>
                  <a:gd name="T16" fmla="*/ 125 w 125"/>
                  <a:gd name="T17" fmla="*/ 0 h 35"/>
                  <a:gd name="T18" fmla="*/ 119 w 125"/>
                  <a:gd name="T19" fmla="*/ 0 h 35"/>
                  <a:gd name="T20" fmla="*/ 119 w 125"/>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35">
                    <a:moveTo>
                      <a:pt x="14" y="29"/>
                    </a:moveTo>
                    <a:cubicBezTo>
                      <a:pt x="0" y="34"/>
                      <a:pt x="0" y="34"/>
                      <a:pt x="0" y="34"/>
                    </a:cubicBezTo>
                    <a:cubicBezTo>
                      <a:pt x="0" y="34"/>
                      <a:pt x="1" y="35"/>
                      <a:pt x="2" y="35"/>
                    </a:cubicBezTo>
                    <a:cubicBezTo>
                      <a:pt x="16" y="31"/>
                      <a:pt x="16" y="31"/>
                      <a:pt x="16" y="31"/>
                    </a:cubicBezTo>
                    <a:cubicBezTo>
                      <a:pt x="15" y="31"/>
                      <a:pt x="15" y="30"/>
                      <a:pt x="14" y="29"/>
                    </a:cubicBezTo>
                    <a:moveTo>
                      <a:pt x="119" y="0"/>
                    </a:moveTo>
                    <a:cubicBezTo>
                      <a:pt x="104" y="4"/>
                      <a:pt x="104" y="4"/>
                      <a:pt x="104" y="4"/>
                    </a:cubicBezTo>
                    <a:cubicBezTo>
                      <a:pt x="106" y="4"/>
                      <a:pt x="109" y="4"/>
                      <a:pt x="111" y="4"/>
                    </a:cubicBezTo>
                    <a:cubicBezTo>
                      <a:pt x="125" y="0"/>
                      <a:pt x="125" y="0"/>
                      <a:pt x="125" y="0"/>
                    </a:cubicBezTo>
                    <a:cubicBezTo>
                      <a:pt x="123" y="0"/>
                      <a:pt x="121" y="0"/>
                      <a:pt x="119" y="0"/>
                    </a:cubicBezTo>
                    <a:cubicBezTo>
                      <a:pt x="119" y="0"/>
                      <a:pt x="119" y="0"/>
                      <a:pt x="11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27" name="Freeform 401"/>
              <p:cNvSpPr>
                <a:spLocks noEditPoints="1"/>
              </p:cNvSpPr>
              <p:nvPr/>
            </p:nvSpPr>
            <p:spPr bwMode="auto">
              <a:xfrm>
                <a:off x="1955" y="3311"/>
                <a:ext cx="315" cy="90"/>
              </a:xfrm>
              <a:custGeom>
                <a:avLst/>
                <a:gdLst>
                  <a:gd name="T0" fmla="*/ 13 w 133"/>
                  <a:gd name="T1" fmla="*/ 33 h 38"/>
                  <a:gd name="T2" fmla="*/ 0 w 133"/>
                  <a:gd name="T3" fmla="*/ 37 h 38"/>
                  <a:gd name="T4" fmla="*/ 4 w 133"/>
                  <a:gd name="T5" fmla="*/ 38 h 38"/>
                  <a:gd name="T6" fmla="*/ 17 w 133"/>
                  <a:gd name="T7" fmla="*/ 34 h 38"/>
                  <a:gd name="T8" fmla="*/ 17 w 133"/>
                  <a:gd name="T9" fmla="*/ 34 h 38"/>
                  <a:gd name="T10" fmla="*/ 13 w 133"/>
                  <a:gd name="T11" fmla="*/ 33 h 38"/>
                  <a:gd name="T12" fmla="*/ 129 w 133"/>
                  <a:gd name="T13" fmla="*/ 0 h 38"/>
                  <a:gd name="T14" fmla="*/ 116 w 133"/>
                  <a:gd name="T15" fmla="*/ 4 h 38"/>
                  <a:gd name="T16" fmla="*/ 120 w 133"/>
                  <a:gd name="T17" fmla="*/ 5 h 38"/>
                  <a:gd name="T18" fmla="*/ 133 w 133"/>
                  <a:gd name="T19" fmla="*/ 1 h 38"/>
                  <a:gd name="T20" fmla="*/ 129 w 133"/>
                  <a:gd name="T21" fmla="*/ 0 h 38"/>
                  <a:gd name="T22" fmla="*/ 129 w 133"/>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38">
                    <a:moveTo>
                      <a:pt x="13" y="33"/>
                    </a:moveTo>
                    <a:cubicBezTo>
                      <a:pt x="0" y="37"/>
                      <a:pt x="0" y="37"/>
                      <a:pt x="0" y="37"/>
                    </a:cubicBezTo>
                    <a:cubicBezTo>
                      <a:pt x="1" y="37"/>
                      <a:pt x="3" y="38"/>
                      <a:pt x="4" y="38"/>
                    </a:cubicBezTo>
                    <a:cubicBezTo>
                      <a:pt x="17" y="34"/>
                      <a:pt x="17" y="34"/>
                      <a:pt x="17" y="34"/>
                    </a:cubicBezTo>
                    <a:cubicBezTo>
                      <a:pt x="17" y="34"/>
                      <a:pt x="17" y="34"/>
                      <a:pt x="17" y="34"/>
                    </a:cubicBezTo>
                    <a:cubicBezTo>
                      <a:pt x="15" y="34"/>
                      <a:pt x="14" y="33"/>
                      <a:pt x="13" y="33"/>
                    </a:cubicBezTo>
                    <a:moveTo>
                      <a:pt x="129" y="0"/>
                    </a:moveTo>
                    <a:cubicBezTo>
                      <a:pt x="116" y="4"/>
                      <a:pt x="116" y="4"/>
                      <a:pt x="116" y="4"/>
                    </a:cubicBezTo>
                    <a:cubicBezTo>
                      <a:pt x="117" y="4"/>
                      <a:pt x="119" y="5"/>
                      <a:pt x="120" y="5"/>
                    </a:cubicBezTo>
                    <a:cubicBezTo>
                      <a:pt x="133" y="1"/>
                      <a:pt x="133" y="1"/>
                      <a:pt x="133" y="1"/>
                    </a:cubicBezTo>
                    <a:cubicBezTo>
                      <a:pt x="132" y="1"/>
                      <a:pt x="130" y="0"/>
                      <a:pt x="129" y="0"/>
                    </a:cubicBezTo>
                    <a:cubicBezTo>
                      <a:pt x="129" y="0"/>
                      <a:pt x="129" y="0"/>
                      <a:pt x="129" y="0"/>
                    </a:cubicBezTo>
                  </a:path>
                </a:pathLst>
              </a:custGeom>
              <a:solidFill>
                <a:srgbClr val="FFDD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28" name="Freeform 402"/>
              <p:cNvSpPr/>
              <p:nvPr/>
            </p:nvSpPr>
            <p:spPr bwMode="auto">
              <a:xfrm>
                <a:off x="1936" y="3306"/>
                <a:ext cx="346" cy="97"/>
              </a:xfrm>
              <a:custGeom>
                <a:avLst/>
                <a:gdLst>
                  <a:gd name="T0" fmla="*/ 146 w 146"/>
                  <a:gd name="T1" fmla="*/ 21 h 41"/>
                  <a:gd name="T2" fmla="*/ 146 w 146"/>
                  <a:gd name="T3" fmla="*/ 22 h 41"/>
                  <a:gd name="T4" fmla="*/ 73 w 146"/>
                  <a:gd name="T5" fmla="*/ 41 h 41"/>
                  <a:gd name="T6" fmla="*/ 0 w 146"/>
                  <a:gd name="T7" fmla="*/ 22 h 41"/>
                  <a:gd name="T8" fmla="*/ 0 w 146"/>
                  <a:gd name="T9" fmla="*/ 21 h 41"/>
                  <a:gd name="T10" fmla="*/ 73 w 146"/>
                  <a:gd name="T11" fmla="*/ 0 h 41"/>
                  <a:gd name="T12" fmla="*/ 146 w 146"/>
                  <a:gd name="T13" fmla="*/ 21 h 41"/>
                </a:gdLst>
                <a:ahLst/>
                <a:cxnLst>
                  <a:cxn ang="0">
                    <a:pos x="T0" y="T1"/>
                  </a:cxn>
                  <a:cxn ang="0">
                    <a:pos x="T2" y="T3"/>
                  </a:cxn>
                  <a:cxn ang="0">
                    <a:pos x="T4" y="T5"/>
                  </a:cxn>
                  <a:cxn ang="0">
                    <a:pos x="T6" y="T7"/>
                  </a:cxn>
                  <a:cxn ang="0">
                    <a:pos x="T8" y="T9"/>
                  </a:cxn>
                  <a:cxn ang="0">
                    <a:pos x="T10" y="T11"/>
                  </a:cxn>
                  <a:cxn ang="0">
                    <a:pos x="T12" y="T13"/>
                  </a:cxn>
                </a:cxnLst>
                <a:rect l="0" t="0" r="r" b="b"/>
                <a:pathLst>
                  <a:path w="146" h="41">
                    <a:moveTo>
                      <a:pt x="146" y="21"/>
                    </a:moveTo>
                    <a:cubicBezTo>
                      <a:pt x="146" y="22"/>
                      <a:pt x="146" y="22"/>
                      <a:pt x="146" y="22"/>
                    </a:cubicBezTo>
                    <a:cubicBezTo>
                      <a:pt x="145" y="33"/>
                      <a:pt x="112" y="41"/>
                      <a:pt x="73" y="41"/>
                    </a:cubicBezTo>
                    <a:cubicBezTo>
                      <a:pt x="34" y="41"/>
                      <a:pt x="2" y="33"/>
                      <a:pt x="0" y="22"/>
                    </a:cubicBezTo>
                    <a:cubicBezTo>
                      <a:pt x="0" y="21"/>
                      <a:pt x="0" y="21"/>
                      <a:pt x="0" y="21"/>
                    </a:cubicBezTo>
                    <a:cubicBezTo>
                      <a:pt x="0" y="9"/>
                      <a:pt x="33" y="0"/>
                      <a:pt x="73" y="0"/>
                    </a:cubicBezTo>
                    <a:cubicBezTo>
                      <a:pt x="114" y="0"/>
                      <a:pt x="146" y="9"/>
                      <a:pt x="146" y="21"/>
                    </a:cubicBezTo>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29" name="Freeform 403"/>
              <p:cNvSpPr/>
              <p:nvPr/>
            </p:nvSpPr>
            <p:spPr bwMode="auto">
              <a:xfrm>
                <a:off x="1936" y="3311"/>
                <a:ext cx="346" cy="92"/>
              </a:xfrm>
              <a:custGeom>
                <a:avLst/>
                <a:gdLst>
                  <a:gd name="T0" fmla="*/ 146 w 146"/>
                  <a:gd name="T1" fmla="*/ 20 h 39"/>
                  <a:gd name="T2" fmla="*/ 73 w 146"/>
                  <a:gd name="T3" fmla="*/ 39 h 39"/>
                  <a:gd name="T4" fmla="*/ 71 w 146"/>
                  <a:gd name="T5" fmla="*/ 39 h 39"/>
                  <a:gd name="T6" fmla="*/ 46 w 146"/>
                  <a:gd name="T7" fmla="*/ 38 h 39"/>
                  <a:gd name="T8" fmla="*/ 25 w 146"/>
                  <a:gd name="T9" fmla="*/ 34 h 39"/>
                  <a:gd name="T10" fmla="*/ 20 w 146"/>
                  <a:gd name="T11" fmla="*/ 33 h 39"/>
                  <a:gd name="T12" fmla="*/ 5 w 146"/>
                  <a:gd name="T13" fmla="*/ 26 h 39"/>
                  <a:gd name="T14" fmla="*/ 3 w 146"/>
                  <a:gd name="T15" fmla="*/ 24 h 39"/>
                  <a:gd name="T16" fmla="*/ 0 w 146"/>
                  <a:gd name="T17" fmla="*/ 20 h 39"/>
                  <a:gd name="T18" fmla="*/ 73 w 146"/>
                  <a:gd name="T19" fmla="*/ 0 h 39"/>
                  <a:gd name="T20" fmla="*/ 88 w 146"/>
                  <a:gd name="T21" fmla="*/ 0 h 39"/>
                  <a:gd name="T22" fmla="*/ 95 w 146"/>
                  <a:gd name="T23" fmla="*/ 1 h 39"/>
                  <a:gd name="T24" fmla="*/ 120 w 146"/>
                  <a:gd name="T25" fmla="*/ 5 h 39"/>
                  <a:gd name="T26" fmla="*/ 125 w 146"/>
                  <a:gd name="T27" fmla="*/ 6 h 39"/>
                  <a:gd name="T28" fmla="*/ 139 w 146"/>
                  <a:gd name="T29" fmla="*/ 11 h 39"/>
                  <a:gd name="T30" fmla="*/ 146 w 146"/>
                  <a:gd name="T31" fmla="*/ 18 h 39"/>
                  <a:gd name="T32" fmla="*/ 146 w 146"/>
                  <a:gd name="T33"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39">
                    <a:moveTo>
                      <a:pt x="146" y="20"/>
                    </a:moveTo>
                    <a:cubicBezTo>
                      <a:pt x="145" y="31"/>
                      <a:pt x="112" y="39"/>
                      <a:pt x="73" y="39"/>
                    </a:cubicBezTo>
                    <a:cubicBezTo>
                      <a:pt x="72" y="39"/>
                      <a:pt x="71" y="39"/>
                      <a:pt x="71" y="39"/>
                    </a:cubicBezTo>
                    <a:cubicBezTo>
                      <a:pt x="62" y="39"/>
                      <a:pt x="54" y="39"/>
                      <a:pt x="46" y="38"/>
                    </a:cubicBezTo>
                    <a:cubicBezTo>
                      <a:pt x="38" y="37"/>
                      <a:pt x="31" y="36"/>
                      <a:pt x="25" y="34"/>
                    </a:cubicBezTo>
                    <a:cubicBezTo>
                      <a:pt x="23" y="34"/>
                      <a:pt x="22" y="33"/>
                      <a:pt x="20" y="33"/>
                    </a:cubicBezTo>
                    <a:cubicBezTo>
                      <a:pt x="14" y="31"/>
                      <a:pt x="9" y="29"/>
                      <a:pt x="5" y="26"/>
                    </a:cubicBezTo>
                    <a:cubicBezTo>
                      <a:pt x="4" y="26"/>
                      <a:pt x="3" y="25"/>
                      <a:pt x="3" y="24"/>
                    </a:cubicBezTo>
                    <a:cubicBezTo>
                      <a:pt x="1" y="23"/>
                      <a:pt x="0" y="21"/>
                      <a:pt x="0" y="20"/>
                    </a:cubicBezTo>
                    <a:cubicBezTo>
                      <a:pt x="2" y="9"/>
                      <a:pt x="34" y="0"/>
                      <a:pt x="73" y="0"/>
                    </a:cubicBezTo>
                    <a:cubicBezTo>
                      <a:pt x="78" y="0"/>
                      <a:pt x="83" y="0"/>
                      <a:pt x="88" y="0"/>
                    </a:cubicBezTo>
                    <a:cubicBezTo>
                      <a:pt x="90" y="0"/>
                      <a:pt x="92" y="0"/>
                      <a:pt x="95" y="1"/>
                    </a:cubicBezTo>
                    <a:cubicBezTo>
                      <a:pt x="104" y="2"/>
                      <a:pt x="113" y="3"/>
                      <a:pt x="120" y="5"/>
                    </a:cubicBezTo>
                    <a:cubicBezTo>
                      <a:pt x="122" y="5"/>
                      <a:pt x="123" y="5"/>
                      <a:pt x="125" y="6"/>
                    </a:cubicBezTo>
                    <a:cubicBezTo>
                      <a:pt x="131" y="7"/>
                      <a:pt x="135" y="9"/>
                      <a:pt x="139" y="11"/>
                    </a:cubicBezTo>
                    <a:cubicBezTo>
                      <a:pt x="142" y="13"/>
                      <a:pt x="145" y="16"/>
                      <a:pt x="146" y="18"/>
                    </a:cubicBezTo>
                    <a:cubicBezTo>
                      <a:pt x="146" y="19"/>
                      <a:pt x="146" y="19"/>
                      <a:pt x="146" y="20"/>
                    </a:cubicBezTo>
                  </a:path>
                </a:pathLst>
              </a:custGeom>
              <a:solidFill>
                <a:srgbClr val="FFA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30" name="Freeform 404"/>
              <p:cNvSpPr/>
              <p:nvPr/>
            </p:nvSpPr>
            <p:spPr bwMode="auto">
              <a:xfrm>
                <a:off x="2045" y="3337"/>
                <a:ext cx="237" cy="66"/>
              </a:xfrm>
              <a:custGeom>
                <a:avLst/>
                <a:gdLst>
                  <a:gd name="T0" fmla="*/ 93 w 100"/>
                  <a:gd name="T1" fmla="*/ 0 h 28"/>
                  <a:gd name="T2" fmla="*/ 0 w 100"/>
                  <a:gd name="T3" fmla="*/ 27 h 28"/>
                  <a:gd name="T4" fmla="*/ 25 w 100"/>
                  <a:gd name="T5" fmla="*/ 28 h 28"/>
                  <a:gd name="T6" fmla="*/ 100 w 100"/>
                  <a:gd name="T7" fmla="*/ 7 h 28"/>
                  <a:gd name="T8" fmla="*/ 93 w 100"/>
                  <a:gd name="T9" fmla="*/ 0 h 28"/>
                  <a:gd name="T10" fmla="*/ 93 w 100"/>
                  <a:gd name="T11" fmla="*/ 0 h 28"/>
                </a:gdLst>
                <a:ahLst/>
                <a:cxnLst>
                  <a:cxn ang="0">
                    <a:pos x="T0" y="T1"/>
                  </a:cxn>
                  <a:cxn ang="0">
                    <a:pos x="T2" y="T3"/>
                  </a:cxn>
                  <a:cxn ang="0">
                    <a:pos x="T4" y="T5"/>
                  </a:cxn>
                  <a:cxn ang="0">
                    <a:pos x="T6" y="T7"/>
                  </a:cxn>
                  <a:cxn ang="0">
                    <a:pos x="T8" y="T9"/>
                  </a:cxn>
                  <a:cxn ang="0">
                    <a:pos x="T10" y="T11"/>
                  </a:cxn>
                </a:cxnLst>
                <a:rect l="0" t="0" r="r" b="b"/>
                <a:pathLst>
                  <a:path w="100" h="28">
                    <a:moveTo>
                      <a:pt x="93" y="0"/>
                    </a:moveTo>
                    <a:cubicBezTo>
                      <a:pt x="0" y="27"/>
                      <a:pt x="0" y="27"/>
                      <a:pt x="0" y="27"/>
                    </a:cubicBezTo>
                    <a:cubicBezTo>
                      <a:pt x="8" y="28"/>
                      <a:pt x="16" y="28"/>
                      <a:pt x="25" y="28"/>
                    </a:cubicBezTo>
                    <a:cubicBezTo>
                      <a:pt x="100" y="7"/>
                      <a:pt x="100" y="7"/>
                      <a:pt x="100" y="7"/>
                    </a:cubicBezTo>
                    <a:cubicBezTo>
                      <a:pt x="99" y="5"/>
                      <a:pt x="96" y="2"/>
                      <a:pt x="93" y="0"/>
                    </a:cubicBezTo>
                    <a:cubicBezTo>
                      <a:pt x="93" y="0"/>
                      <a:pt x="93" y="0"/>
                      <a:pt x="93"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4631" name="Freeform 405"/>
              <p:cNvSpPr/>
              <p:nvPr/>
            </p:nvSpPr>
            <p:spPr bwMode="auto">
              <a:xfrm>
                <a:off x="1943" y="3311"/>
                <a:ext cx="218" cy="61"/>
              </a:xfrm>
              <a:custGeom>
                <a:avLst/>
                <a:gdLst>
                  <a:gd name="T0" fmla="*/ 85 w 92"/>
                  <a:gd name="T1" fmla="*/ 0 h 26"/>
                  <a:gd name="T2" fmla="*/ 0 w 92"/>
                  <a:gd name="T3" fmla="*/ 24 h 26"/>
                  <a:gd name="T4" fmla="*/ 2 w 92"/>
                  <a:gd name="T5" fmla="*/ 26 h 26"/>
                  <a:gd name="T6" fmla="*/ 92 w 92"/>
                  <a:gd name="T7" fmla="*/ 1 h 26"/>
                  <a:gd name="T8" fmla="*/ 85 w 92"/>
                  <a:gd name="T9" fmla="*/ 0 h 26"/>
                  <a:gd name="T10" fmla="*/ 85 w 92"/>
                  <a:gd name="T11" fmla="*/ 0 h 26"/>
                </a:gdLst>
                <a:ahLst/>
                <a:cxnLst>
                  <a:cxn ang="0">
                    <a:pos x="T0" y="T1"/>
                  </a:cxn>
                  <a:cxn ang="0">
                    <a:pos x="T2" y="T3"/>
                  </a:cxn>
                  <a:cxn ang="0">
                    <a:pos x="T4" y="T5"/>
                  </a:cxn>
                  <a:cxn ang="0">
                    <a:pos x="T6" y="T7"/>
                  </a:cxn>
                  <a:cxn ang="0">
                    <a:pos x="T8" y="T9"/>
                  </a:cxn>
                  <a:cxn ang="0">
                    <a:pos x="T10" y="T11"/>
                  </a:cxn>
                </a:cxnLst>
                <a:rect l="0" t="0" r="r" b="b"/>
                <a:pathLst>
                  <a:path w="92" h="26">
                    <a:moveTo>
                      <a:pt x="85" y="0"/>
                    </a:moveTo>
                    <a:cubicBezTo>
                      <a:pt x="0" y="24"/>
                      <a:pt x="0" y="24"/>
                      <a:pt x="0" y="24"/>
                    </a:cubicBezTo>
                    <a:cubicBezTo>
                      <a:pt x="0" y="25"/>
                      <a:pt x="1" y="26"/>
                      <a:pt x="2" y="26"/>
                    </a:cubicBezTo>
                    <a:cubicBezTo>
                      <a:pt x="92" y="1"/>
                      <a:pt x="92" y="1"/>
                      <a:pt x="92" y="1"/>
                    </a:cubicBezTo>
                    <a:cubicBezTo>
                      <a:pt x="89" y="0"/>
                      <a:pt x="87" y="0"/>
                      <a:pt x="85" y="0"/>
                    </a:cubicBezTo>
                    <a:cubicBezTo>
                      <a:pt x="85" y="0"/>
                      <a:pt x="85" y="0"/>
                      <a:pt x="85"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grpSp>
        <p:sp>
          <p:nvSpPr>
            <p:cNvPr id="7" name="Freeform 407"/>
            <p:cNvSpPr/>
            <p:nvPr/>
          </p:nvSpPr>
          <p:spPr bwMode="auto">
            <a:xfrm>
              <a:off x="1983" y="3323"/>
              <a:ext cx="249" cy="68"/>
            </a:xfrm>
            <a:custGeom>
              <a:avLst/>
              <a:gdLst>
                <a:gd name="T0" fmla="*/ 100 w 105"/>
                <a:gd name="T1" fmla="*/ 0 h 29"/>
                <a:gd name="T2" fmla="*/ 0 w 105"/>
                <a:gd name="T3" fmla="*/ 28 h 29"/>
                <a:gd name="T4" fmla="*/ 5 w 105"/>
                <a:gd name="T5" fmla="*/ 29 h 29"/>
                <a:gd name="T6" fmla="*/ 105 w 105"/>
                <a:gd name="T7" fmla="*/ 1 h 29"/>
                <a:gd name="T8" fmla="*/ 100 w 105"/>
                <a:gd name="T9" fmla="*/ 0 h 29"/>
                <a:gd name="T10" fmla="*/ 100 w 105"/>
                <a:gd name="T11" fmla="*/ 0 h 29"/>
              </a:gdLst>
              <a:ahLst/>
              <a:cxnLst>
                <a:cxn ang="0">
                  <a:pos x="T0" y="T1"/>
                </a:cxn>
                <a:cxn ang="0">
                  <a:pos x="T2" y="T3"/>
                </a:cxn>
                <a:cxn ang="0">
                  <a:pos x="T4" y="T5"/>
                </a:cxn>
                <a:cxn ang="0">
                  <a:pos x="T6" y="T7"/>
                </a:cxn>
                <a:cxn ang="0">
                  <a:pos x="T8" y="T9"/>
                </a:cxn>
                <a:cxn ang="0">
                  <a:pos x="T10" y="T11"/>
                </a:cxn>
              </a:cxnLst>
              <a:rect l="0" t="0" r="r" b="b"/>
              <a:pathLst>
                <a:path w="105" h="29">
                  <a:moveTo>
                    <a:pt x="100" y="0"/>
                  </a:moveTo>
                  <a:cubicBezTo>
                    <a:pt x="0" y="28"/>
                    <a:pt x="0" y="28"/>
                    <a:pt x="0" y="28"/>
                  </a:cubicBezTo>
                  <a:cubicBezTo>
                    <a:pt x="2" y="28"/>
                    <a:pt x="3" y="29"/>
                    <a:pt x="5" y="29"/>
                  </a:cubicBezTo>
                  <a:cubicBezTo>
                    <a:pt x="105" y="1"/>
                    <a:pt x="105" y="1"/>
                    <a:pt x="105" y="1"/>
                  </a:cubicBezTo>
                  <a:cubicBezTo>
                    <a:pt x="103" y="0"/>
                    <a:pt x="102" y="0"/>
                    <a:pt x="100" y="0"/>
                  </a:cubicBezTo>
                  <a:cubicBezTo>
                    <a:pt x="100" y="0"/>
                    <a:pt x="100" y="0"/>
                    <a:pt x="100" y="0"/>
                  </a:cubicBezTo>
                </a:path>
              </a:pathLst>
            </a:custGeom>
            <a:solidFill>
              <a:srgbClr val="FFBD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8" name="Freeform 408"/>
            <p:cNvSpPr/>
            <p:nvPr/>
          </p:nvSpPr>
          <p:spPr bwMode="auto">
            <a:xfrm>
              <a:off x="2031" y="3323"/>
              <a:ext cx="163" cy="68"/>
            </a:xfrm>
            <a:custGeom>
              <a:avLst/>
              <a:gdLst>
                <a:gd name="T0" fmla="*/ 43 w 69"/>
                <a:gd name="T1" fmla="*/ 25 h 29"/>
                <a:gd name="T2" fmla="*/ 43 w 69"/>
                <a:gd name="T3" fmla="*/ 29 h 29"/>
                <a:gd name="T4" fmla="*/ 28 w 69"/>
                <a:gd name="T5" fmla="*/ 29 h 29"/>
                <a:gd name="T6" fmla="*/ 28 w 69"/>
                <a:gd name="T7" fmla="*/ 26 h 29"/>
                <a:gd name="T8" fmla="*/ 0 w 69"/>
                <a:gd name="T9" fmla="*/ 23 h 29"/>
                <a:gd name="T10" fmla="*/ 8 w 69"/>
                <a:gd name="T11" fmla="*/ 18 h 29"/>
                <a:gd name="T12" fmla="*/ 33 w 69"/>
                <a:gd name="T13" fmla="*/ 20 h 29"/>
                <a:gd name="T14" fmla="*/ 43 w 69"/>
                <a:gd name="T15" fmla="*/ 19 h 29"/>
                <a:gd name="T16" fmla="*/ 1 w 69"/>
                <a:gd name="T17" fmla="*/ 10 h 29"/>
                <a:gd name="T18" fmla="*/ 28 w 69"/>
                <a:gd name="T19" fmla="*/ 3 h 29"/>
                <a:gd name="T20" fmla="*/ 28 w 69"/>
                <a:gd name="T21" fmla="*/ 0 h 29"/>
                <a:gd name="T22" fmla="*/ 43 w 69"/>
                <a:gd name="T23" fmla="*/ 0 h 29"/>
                <a:gd name="T24" fmla="*/ 43 w 69"/>
                <a:gd name="T25" fmla="*/ 3 h 29"/>
                <a:gd name="T26" fmla="*/ 66 w 69"/>
                <a:gd name="T27" fmla="*/ 5 h 29"/>
                <a:gd name="T28" fmla="*/ 58 w 69"/>
                <a:gd name="T29" fmla="*/ 10 h 29"/>
                <a:gd name="T30" fmla="*/ 37 w 69"/>
                <a:gd name="T31" fmla="*/ 8 h 29"/>
                <a:gd name="T32" fmla="*/ 27 w 69"/>
                <a:gd name="T33" fmla="*/ 10 h 29"/>
                <a:gd name="T34" fmla="*/ 69 w 69"/>
                <a:gd name="T35" fmla="*/ 18 h 29"/>
                <a:gd name="T36" fmla="*/ 43 w 69"/>
                <a:gd name="T37"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29">
                  <a:moveTo>
                    <a:pt x="43" y="25"/>
                  </a:moveTo>
                  <a:cubicBezTo>
                    <a:pt x="43" y="29"/>
                    <a:pt x="43" y="29"/>
                    <a:pt x="43" y="29"/>
                  </a:cubicBezTo>
                  <a:cubicBezTo>
                    <a:pt x="28" y="29"/>
                    <a:pt x="28" y="29"/>
                    <a:pt x="28" y="29"/>
                  </a:cubicBezTo>
                  <a:cubicBezTo>
                    <a:pt x="28" y="26"/>
                    <a:pt x="28" y="26"/>
                    <a:pt x="28" y="26"/>
                  </a:cubicBezTo>
                  <a:cubicBezTo>
                    <a:pt x="17" y="25"/>
                    <a:pt x="6" y="25"/>
                    <a:pt x="0" y="23"/>
                  </a:cubicBezTo>
                  <a:cubicBezTo>
                    <a:pt x="8" y="18"/>
                    <a:pt x="8" y="18"/>
                    <a:pt x="8" y="18"/>
                  </a:cubicBezTo>
                  <a:cubicBezTo>
                    <a:pt x="15" y="19"/>
                    <a:pt x="25" y="20"/>
                    <a:pt x="33" y="20"/>
                  </a:cubicBezTo>
                  <a:cubicBezTo>
                    <a:pt x="41" y="20"/>
                    <a:pt x="43" y="20"/>
                    <a:pt x="43" y="19"/>
                  </a:cubicBezTo>
                  <a:cubicBezTo>
                    <a:pt x="43" y="16"/>
                    <a:pt x="1" y="18"/>
                    <a:pt x="1" y="10"/>
                  </a:cubicBezTo>
                  <a:cubicBezTo>
                    <a:pt x="1" y="7"/>
                    <a:pt x="10" y="4"/>
                    <a:pt x="28" y="3"/>
                  </a:cubicBezTo>
                  <a:cubicBezTo>
                    <a:pt x="28" y="0"/>
                    <a:pt x="28" y="0"/>
                    <a:pt x="28" y="0"/>
                  </a:cubicBezTo>
                  <a:cubicBezTo>
                    <a:pt x="43" y="0"/>
                    <a:pt x="43" y="0"/>
                    <a:pt x="43" y="0"/>
                  </a:cubicBezTo>
                  <a:cubicBezTo>
                    <a:pt x="43" y="3"/>
                    <a:pt x="43" y="3"/>
                    <a:pt x="43" y="3"/>
                  </a:cubicBezTo>
                  <a:cubicBezTo>
                    <a:pt x="51" y="3"/>
                    <a:pt x="59" y="4"/>
                    <a:pt x="66" y="5"/>
                  </a:cubicBezTo>
                  <a:cubicBezTo>
                    <a:pt x="58" y="10"/>
                    <a:pt x="58" y="10"/>
                    <a:pt x="58" y="10"/>
                  </a:cubicBezTo>
                  <a:cubicBezTo>
                    <a:pt x="50" y="9"/>
                    <a:pt x="43" y="8"/>
                    <a:pt x="37" y="8"/>
                  </a:cubicBezTo>
                  <a:cubicBezTo>
                    <a:pt x="29" y="8"/>
                    <a:pt x="27" y="9"/>
                    <a:pt x="27" y="10"/>
                  </a:cubicBezTo>
                  <a:cubicBezTo>
                    <a:pt x="27" y="12"/>
                    <a:pt x="69" y="10"/>
                    <a:pt x="69" y="18"/>
                  </a:cubicBezTo>
                  <a:cubicBezTo>
                    <a:pt x="69" y="22"/>
                    <a:pt x="60" y="25"/>
                    <a:pt x="43" y="25"/>
                  </a:cubicBezTo>
                  <a:close/>
                </a:path>
              </a:pathLst>
            </a:custGeom>
            <a:solidFill>
              <a:srgbClr val="FA8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 name="Freeform 409"/>
            <p:cNvSpPr/>
            <p:nvPr/>
          </p:nvSpPr>
          <p:spPr bwMode="auto">
            <a:xfrm>
              <a:off x="2028" y="3320"/>
              <a:ext cx="164" cy="69"/>
            </a:xfrm>
            <a:custGeom>
              <a:avLst/>
              <a:gdLst>
                <a:gd name="T0" fmla="*/ 44 w 69"/>
                <a:gd name="T1" fmla="*/ 25 h 29"/>
                <a:gd name="T2" fmla="*/ 44 w 69"/>
                <a:gd name="T3" fmla="*/ 29 h 29"/>
                <a:gd name="T4" fmla="*/ 29 w 69"/>
                <a:gd name="T5" fmla="*/ 29 h 29"/>
                <a:gd name="T6" fmla="*/ 29 w 69"/>
                <a:gd name="T7" fmla="*/ 25 h 29"/>
                <a:gd name="T8" fmla="*/ 0 w 69"/>
                <a:gd name="T9" fmla="*/ 23 h 29"/>
                <a:gd name="T10" fmla="*/ 9 w 69"/>
                <a:gd name="T11" fmla="*/ 18 h 29"/>
                <a:gd name="T12" fmla="*/ 34 w 69"/>
                <a:gd name="T13" fmla="*/ 20 h 29"/>
                <a:gd name="T14" fmla="*/ 44 w 69"/>
                <a:gd name="T15" fmla="*/ 19 h 29"/>
                <a:gd name="T16" fmla="*/ 2 w 69"/>
                <a:gd name="T17" fmla="*/ 10 h 29"/>
                <a:gd name="T18" fmla="*/ 29 w 69"/>
                <a:gd name="T19" fmla="*/ 3 h 29"/>
                <a:gd name="T20" fmla="*/ 29 w 69"/>
                <a:gd name="T21" fmla="*/ 0 h 29"/>
                <a:gd name="T22" fmla="*/ 44 w 69"/>
                <a:gd name="T23" fmla="*/ 0 h 29"/>
                <a:gd name="T24" fmla="*/ 44 w 69"/>
                <a:gd name="T25" fmla="*/ 3 h 29"/>
                <a:gd name="T26" fmla="*/ 66 w 69"/>
                <a:gd name="T27" fmla="*/ 5 h 29"/>
                <a:gd name="T28" fmla="*/ 58 w 69"/>
                <a:gd name="T29" fmla="*/ 10 h 29"/>
                <a:gd name="T30" fmla="*/ 37 w 69"/>
                <a:gd name="T31" fmla="*/ 8 h 29"/>
                <a:gd name="T32" fmla="*/ 27 w 69"/>
                <a:gd name="T33" fmla="*/ 10 h 29"/>
                <a:gd name="T34" fmla="*/ 69 w 69"/>
                <a:gd name="T35" fmla="*/ 18 h 29"/>
                <a:gd name="T36" fmla="*/ 44 w 69"/>
                <a:gd name="T37"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29">
                  <a:moveTo>
                    <a:pt x="44" y="25"/>
                  </a:moveTo>
                  <a:cubicBezTo>
                    <a:pt x="44" y="29"/>
                    <a:pt x="44" y="29"/>
                    <a:pt x="44" y="29"/>
                  </a:cubicBezTo>
                  <a:cubicBezTo>
                    <a:pt x="29" y="29"/>
                    <a:pt x="29" y="29"/>
                    <a:pt x="29" y="29"/>
                  </a:cubicBezTo>
                  <a:cubicBezTo>
                    <a:pt x="29" y="25"/>
                    <a:pt x="29" y="25"/>
                    <a:pt x="29" y="25"/>
                  </a:cubicBezTo>
                  <a:cubicBezTo>
                    <a:pt x="18" y="25"/>
                    <a:pt x="7" y="24"/>
                    <a:pt x="0" y="23"/>
                  </a:cubicBezTo>
                  <a:cubicBezTo>
                    <a:pt x="9" y="18"/>
                    <a:pt x="9" y="18"/>
                    <a:pt x="9" y="18"/>
                  </a:cubicBezTo>
                  <a:cubicBezTo>
                    <a:pt x="16" y="19"/>
                    <a:pt x="26" y="20"/>
                    <a:pt x="34" y="20"/>
                  </a:cubicBezTo>
                  <a:cubicBezTo>
                    <a:pt x="41" y="20"/>
                    <a:pt x="44" y="19"/>
                    <a:pt x="44" y="19"/>
                  </a:cubicBezTo>
                  <a:cubicBezTo>
                    <a:pt x="44" y="16"/>
                    <a:pt x="2" y="18"/>
                    <a:pt x="2" y="10"/>
                  </a:cubicBezTo>
                  <a:cubicBezTo>
                    <a:pt x="2" y="7"/>
                    <a:pt x="11" y="4"/>
                    <a:pt x="29" y="3"/>
                  </a:cubicBezTo>
                  <a:cubicBezTo>
                    <a:pt x="29" y="0"/>
                    <a:pt x="29" y="0"/>
                    <a:pt x="29" y="0"/>
                  </a:cubicBezTo>
                  <a:cubicBezTo>
                    <a:pt x="44" y="0"/>
                    <a:pt x="44" y="0"/>
                    <a:pt x="44" y="0"/>
                  </a:cubicBezTo>
                  <a:cubicBezTo>
                    <a:pt x="44" y="3"/>
                    <a:pt x="44" y="3"/>
                    <a:pt x="44" y="3"/>
                  </a:cubicBezTo>
                  <a:cubicBezTo>
                    <a:pt x="52" y="3"/>
                    <a:pt x="60" y="4"/>
                    <a:pt x="66" y="5"/>
                  </a:cubicBezTo>
                  <a:cubicBezTo>
                    <a:pt x="58" y="10"/>
                    <a:pt x="58" y="10"/>
                    <a:pt x="58" y="10"/>
                  </a:cubicBezTo>
                  <a:cubicBezTo>
                    <a:pt x="51" y="9"/>
                    <a:pt x="44" y="8"/>
                    <a:pt x="37" y="8"/>
                  </a:cubicBezTo>
                  <a:cubicBezTo>
                    <a:pt x="29" y="8"/>
                    <a:pt x="27" y="9"/>
                    <a:pt x="27" y="10"/>
                  </a:cubicBezTo>
                  <a:cubicBezTo>
                    <a:pt x="27" y="12"/>
                    <a:pt x="69" y="10"/>
                    <a:pt x="69" y="18"/>
                  </a:cubicBezTo>
                  <a:cubicBezTo>
                    <a:pt x="69" y="22"/>
                    <a:pt x="61" y="24"/>
                    <a:pt x="44" y="25"/>
                  </a:cubicBezTo>
                  <a:close/>
                </a:path>
              </a:pathLst>
            </a:custGeom>
            <a:solidFill>
              <a:srgbClr val="FFCE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pic>
          <p:nvPicPr>
            <p:cNvPr id="4506" name="Picture 4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56" y="3188"/>
              <a:ext cx="31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 name="Picture 4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 y="2585"/>
              <a:ext cx="327"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0" name="文本框 419"/>
          <p:cNvSpPr txBox="1"/>
          <p:nvPr/>
        </p:nvSpPr>
        <p:spPr>
          <a:xfrm>
            <a:off x="715356" y="371073"/>
            <a:ext cx="1491114" cy="338554"/>
          </a:xfrm>
          <a:prstGeom prst="rect">
            <a:avLst/>
          </a:prstGeom>
          <a:noFill/>
        </p:spPr>
        <p:txBody>
          <a:bodyPr wrap="none" rtlCol="0">
            <a:spAutoFit/>
          </a:bodyPr>
          <a:lstStyle/>
          <a:p>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YOUR LOGO</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421" name="文本框 420"/>
          <p:cNvSpPr txBox="1"/>
          <p:nvPr/>
        </p:nvSpPr>
        <p:spPr>
          <a:xfrm>
            <a:off x="7156694" y="371073"/>
            <a:ext cx="4602542" cy="338554"/>
          </a:xfrm>
          <a:prstGeom prst="rect">
            <a:avLst/>
          </a:prstGeom>
          <a:noFill/>
        </p:spPr>
        <p:txBody>
          <a:bodyPr wrap="none" rtlCol="0">
            <a:spAutoFit/>
          </a:bodyPr>
          <a:lstStyle/>
          <a:p>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追求品质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只争朝夕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全力以赴   </a:t>
            </a:r>
            <a:r>
              <a:rPr lang="en-US" altLang="zh-CN"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   </a:t>
            </a:r>
            <a:r>
              <a:rPr lang="zh-CN" altLang="en-US" sz="1600" dirty="0" smtClean="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矢志不移</a:t>
            </a:r>
            <a:endParaRPr lang="zh-CN" altLang="en-US" sz="1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422" name="椭圆 421"/>
          <p:cNvSpPr/>
          <p:nvPr/>
        </p:nvSpPr>
        <p:spPr>
          <a:xfrm>
            <a:off x="508000" y="455628"/>
            <a:ext cx="128573" cy="128573"/>
          </a:xfrm>
          <a:prstGeom prst="ellipse">
            <a:avLst/>
          </a:prstGeom>
          <a:solidFill>
            <a:srgbClr val="017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cxnSp>
        <p:nvCxnSpPr>
          <p:cNvPr id="423" name="直接连接符 422"/>
          <p:cNvCxnSpPr/>
          <p:nvPr/>
        </p:nvCxnSpPr>
        <p:spPr>
          <a:xfrm>
            <a:off x="2438400" y="540350"/>
            <a:ext cx="4252686" cy="0"/>
          </a:xfrm>
          <a:prstGeom prst="line">
            <a:avLst/>
          </a:prstGeom>
          <a:ln w="285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24" name="椭圆 423"/>
          <p:cNvSpPr/>
          <p:nvPr/>
        </p:nvSpPr>
        <p:spPr>
          <a:xfrm flipV="1">
            <a:off x="8756355" y="1646061"/>
            <a:ext cx="1154278" cy="115427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25" name="文本框 424"/>
          <p:cNvSpPr txBox="1"/>
          <p:nvPr>
            <p:custDataLst>
              <p:tags r:id="rId3"/>
            </p:custDataLst>
          </p:nvPr>
        </p:nvSpPr>
        <p:spPr>
          <a:xfrm>
            <a:off x="6506545" y="4148998"/>
            <a:ext cx="4538826" cy="769441"/>
          </a:xfrm>
          <a:prstGeom prst="rect">
            <a:avLst/>
          </a:prstGeom>
          <a:noFill/>
        </p:spPr>
        <p:txBody>
          <a:bodyPr wrap="square" rtlCol="0">
            <a:spAutoFit/>
          </a:bodyPr>
          <a:lstStyle/>
          <a:p>
            <a:pPr lvl="0" algn="ctr">
              <a:buClrTx/>
              <a:buSzTx/>
              <a:buFontTx/>
            </a:pPr>
            <a:r>
              <a:rPr lang="zh-CN" altLang="en-US" sz="44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工作指标完成</a:t>
            </a:r>
            <a:endParaRPr lang="zh-CN" altLang="en-US" sz="4400" dirty="0" smtClean="0">
              <a:solidFill>
                <a:schemeClr val="accent2"/>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sp>
        <p:nvSpPr>
          <p:cNvPr id="426" name="TextBox 1"/>
          <p:cNvSpPr txBox="1"/>
          <p:nvPr>
            <p:custDataLst>
              <p:tags r:id="rId4"/>
            </p:custDataLst>
          </p:nvPr>
        </p:nvSpPr>
        <p:spPr>
          <a:xfrm>
            <a:off x="7086858" y="1845664"/>
            <a:ext cx="3378200" cy="1862048"/>
          </a:xfrm>
          <a:prstGeom prst="rect">
            <a:avLst/>
          </a:prstGeom>
          <a:noFill/>
        </p:spPr>
        <p:txBody>
          <a:bodyPr wrap="square" rtlCol="0">
            <a:spAutoFit/>
          </a:bodyPr>
          <a:lstStyle/>
          <a:p>
            <a:pPr lvl="0" algn="ctr">
              <a:buClrTx/>
              <a:buSzTx/>
              <a:buFontTx/>
            </a:pPr>
            <a:r>
              <a:rPr lang="zh-CN" altLang="en-US" sz="115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rPr>
              <a:t>贰</a:t>
            </a:r>
            <a:endParaRPr lang="zh-CN" altLang="en-US" sz="115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lt"/>
            </a:endParaRPr>
          </a:p>
        </p:txBody>
      </p:sp>
      <p:sp>
        <p:nvSpPr>
          <p:cNvPr id="427" name="文本框 426"/>
          <p:cNvSpPr txBox="1"/>
          <p:nvPr>
            <p:custDataLst>
              <p:tags r:id="rId5"/>
            </p:custDataLst>
          </p:nvPr>
        </p:nvSpPr>
        <p:spPr>
          <a:xfrm>
            <a:off x="6674426" y="4917618"/>
            <a:ext cx="4203065" cy="319896"/>
          </a:xfrm>
          <a:prstGeom prst="rect">
            <a:avLst/>
          </a:prstGeom>
          <a:noFill/>
        </p:spPr>
        <p:txBody>
          <a:bodyPr wrap="square" rtlCol="0" anchor="t">
            <a:spAutoFit/>
          </a:bodyPr>
          <a:lstStyle/>
          <a:p>
            <a:pPr algn="ctr">
              <a:lnSpc>
                <a:spcPct val="150000"/>
              </a:lnSpc>
            </a:pPr>
            <a:r>
              <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单击此处输入你的正文，请尽量言简意赅的阐述观点；</a:t>
            </a:r>
            <a:endParaRPr lang="zh-CN" altLang="en-US" sz="1100" dirty="0">
              <a:solidFill>
                <a:schemeClr val="tx1"/>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428" name="等腰三角形 427"/>
          <p:cNvSpPr/>
          <p:nvPr/>
        </p:nvSpPr>
        <p:spPr>
          <a:xfrm rot="10800000">
            <a:off x="8674649" y="3746248"/>
            <a:ext cx="222406" cy="19173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nvGrpSpPr>
          <p:cNvPr id="429" name="组合 428"/>
          <p:cNvGrpSpPr/>
          <p:nvPr/>
        </p:nvGrpSpPr>
        <p:grpSpPr>
          <a:xfrm>
            <a:off x="10162837" y="2600030"/>
            <a:ext cx="814370" cy="407787"/>
            <a:chOff x="10162837" y="2600030"/>
            <a:chExt cx="814370" cy="407787"/>
          </a:xfrm>
        </p:grpSpPr>
        <p:sp>
          <p:nvSpPr>
            <p:cNvPr id="430" name="平行四边形 429"/>
            <p:cNvSpPr/>
            <p:nvPr/>
          </p:nvSpPr>
          <p:spPr>
            <a:xfrm>
              <a:off x="10162837"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31" name="平行四边形 430"/>
            <p:cNvSpPr/>
            <p:nvPr/>
          </p:nvSpPr>
          <p:spPr>
            <a:xfrm>
              <a:off x="10445750"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32" name="平行四边形 431"/>
            <p:cNvSpPr/>
            <p:nvPr/>
          </p:nvSpPr>
          <p:spPr>
            <a:xfrm>
              <a:off x="10730019"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grpSp>
        <p:nvGrpSpPr>
          <p:cNvPr id="433" name="组合 432"/>
          <p:cNvGrpSpPr/>
          <p:nvPr/>
        </p:nvGrpSpPr>
        <p:grpSpPr>
          <a:xfrm flipH="1">
            <a:off x="6678745" y="2600030"/>
            <a:ext cx="814370" cy="407787"/>
            <a:chOff x="10162837" y="2600030"/>
            <a:chExt cx="814370" cy="407787"/>
          </a:xfrm>
        </p:grpSpPr>
        <p:sp>
          <p:nvSpPr>
            <p:cNvPr id="434" name="平行四边形 433"/>
            <p:cNvSpPr/>
            <p:nvPr/>
          </p:nvSpPr>
          <p:spPr>
            <a:xfrm>
              <a:off x="10162837"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35" name="平行四边形 434"/>
            <p:cNvSpPr/>
            <p:nvPr/>
          </p:nvSpPr>
          <p:spPr>
            <a:xfrm>
              <a:off x="10445750"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436" name="平行四边形 435"/>
            <p:cNvSpPr/>
            <p:nvPr/>
          </p:nvSpPr>
          <p:spPr>
            <a:xfrm>
              <a:off x="10730019" y="2600030"/>
              <a:ext cx="247188" cy="407787"/>
            </a:xfrm>
            <a:prstGeom prst="parallelogram">
              <a:avLst>
                <a:gd name="adj" fmla="val 5178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文本框 503"/>
          <p:cNvSpPr txBox="1"/>
          <p:nvPr>
            <p:custDataLst>
              <p:tags r:id="rId5"/>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工作指标完成</a:t>
            </a:r>
            <a:endPar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6"/>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7"/>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8"/>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cxnSp>
        <p:nvCxnSpPr>
          <p:cNvPr id="509" name="直接连接符 508"/>
          <p:cNvCxnSpPr/>
          <p:nvPr/>
        </p:nvCxnSpPr>
        <p:spPr>
          <a:xfrm>
            <a:off x="3361055" y="476250"/>
            <a:ext cx="7524750"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11155045" y="417830"/>
            <a:ext cx="616585" cy="127000"/>
            <a:chOff x="5287" y="688"/>
            <a:chExt cx="680" cy="140"/>
          </a:xfrm>
          <a:solidFill>
            <a:schemeClr val="accent3"/>
          </a:solidFill>
        </p:grpSpPr>
        <p:sp>
          <p:nvSpPr>
            <p:cNvPr id="511" name="椭圆 510"/>
            <p:cNvSpPr/>
            <p:nvPr>
              <p:custDataLst>
                <p:tags r:id="rId9"/>
              </p:custDataLst>
            </p:nvPr>
          </p:nvSpPr>
          <p:spPr>
            <a:xfrm>
              <a:off x="528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2" name="椭圆 511"/>
            <p:cNvSpPr/>
            <p:nvPr>
              <p:custDataLst>
                <p:tags r:id="rId10"/>
              </p:custDataLst>
            </p:nvPr>
          </p:nvSpPr>
          <p:spPr>
            <a:xfrm>
              <a:off x="555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3" name="椭圆 512"/>
            <p:cNvSpPr/>
            <p:nvPr>
              <p:custDataLst>
                <p:tags r:id="rId11"/>
              </p:custDataLst>
            </p:nvPr>
          </p:nvSpPr>
          <p:spPr>
            <a:xfrm>
              <a:off x="582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9" name="Docer Falling Dust PPT demo 9"/>
          <p:cNvSpPr/>
          <p:nvPr>
            <p:custDataLst>
              <p:tags r:id="rId12"/>
            </p:custDataLst>
          </p:nvPr>
        </p:nvSpPr>
        <p:spPr>
          <a:xfrm>
            <a:off x="7954645" y="2713355"/>
            <a:ext cx="3420745"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4" name="文本框 3"/>
          <p:cNvSpPr txBox="1"/>
          <p:nvPr>
            <p:custDataLst>
              <p:tags r:id="rId13"/>
            </p:custDataLst>
          </p:nvPr>
        </p:nvSpPr>
        <p:spPr>
          <a:xfrm>
            <a:off x="7954645" y="2357120"/>
            <a:ext cx="3248660" cy="398780"/>
          </a:xfrm>
          <a:prstGeom prst="rect">
            <a:avLst/>
          </a:prstGeom>
          <a:noFill/>
        </p:spPr>
        <p:txBody>
          <a:bodyPr wrap="square" rtlCol="0" anchor="t">
            <a:spAutoFit/>
          </a:bodyPr>
          <a:lstStyle/>
          <a:p>
            <a:pPr algn="l"/>
            <a:r>
              <a:rPr lang="zh-CN" altLang="en-US" sz="2000">
                <a:solidFill>
                  <a:schemeClr val="accent1"/>
                </a:solidFill>
                <a:latin typeface="思源宋体 CN Heavy" panose="02020900000000000000" pitchFamily="18" charset="-122"/>
                <a:ea typeface="思源宋体 CN Heavy" panose="02020900000000000000" pitchFamily="18" charset="-122"/>
                <a:cs typeface="+mn-ea"/>
                <a:sym typeface="+mn-lt"/>
              </a:rPr>
              <a:t>单击添加标题</a:t>
            </a:r>
            <a:endParaRPr lang="zh-CN" altLang="en-US" sz="2000">
              <a:solidFill>
                <a:schemeClr val="accent1"/>
              </a:solidFill>
              <a:latin typeface="思源宋体 CN Heavy" panose="02020900000000000000" pitchFamily="18" charset="-122"/>
              <a:ea typeface="思源宋体 CN Heavy" panose="02020900000000000000" pitchFamily="18" charset="-122"/>
              <a:cs typeface="+mn-ea"/>
              <a:sym typeface="+mn-lt"/>
            </a:endParaRPr>
          </a:p>
        </p:txBody>
      </p:sp>
      <p:sp>
        <p:nvSpPr>
          <p:cNvPr id="30" name="文本框 29"/>
          <p:cNvSpPr txBox="1"/>
          <p:nvPr>
            <p:custDataLst>
              <p:tags r:id="rId14"/>
            </p:custDataLst>
          </p:nvPr>
        </p:nvSpPr>
        <p:spPr>
          <a:xfrm>
            <a:off x="7954645" y="1355725"/>
            <a:ext cx="3420110" cy="829945"/>
          </a:xfrm>
          <a:prstGeom prst="rect">
            <a:avLst/>
          </a:prstGeom>
          <a:noFill/>
        </p:spPr>
        <p:txBody>
          <a:bodyPr wrap="square" rtlCol="0" anchor="t">
            <a:spAutoFit/>
          </a:bodyPr>
          <a:lstStyle/>
          <a:p>
            <a:pPr algn="l"/>
            <a:r>
              <a:rPr lang="en-US" altLang="zh-CN" sz="4800">
                <a:solidFill>
                  <a:schemeClr val="accent1"/>
                </a:solidFill>
                <a:latin typeface="思源宋体 CN Heavy" panose="02020900000000000000" pitchFamily="18" charset="-122"/>
                <a:ea typeface="思源宋体 CN Heavy" panose="02020900000000000000" pitchFamily="18" charset="-122"/>
                <a:cs typeface="+mn-ea"/>
                <a:sym typeface="+mn-lt"/>
              </a:rPr>
              <a:t>8790000</a:t>
            </a:r>
            <a:r>
              <a:rPr lang="zh-CN" altLang="en-US" sz="2000">
                <a:solidFill>
                  <a:schemeClr val="accent1"/>
                </a:solidFill>
                <a:latin typeface="思源宋体 CN Heavy" panose="02020900000000000000" pitchFamily="18" charset="-122"/>
                <a:ea typeface="思源宋体 CN Heavy" panose="02020900000000000000" pitchFamily="18" charset="-122"/>
                <a:cs typeface="+mn-ea"/>
                <a:sym typeface="+mn-lt"/>
              </a:rPr>
              <a:t>元</a:t>
            </a:r>
            <a:endParaRPr lang="zh-CN" altLang="en-US" sz="2000">
              <a:solidFill>
                <a:schemeClr val="accent1"/>
              </a:solidFill>
              <a:latin typeface="思源宋体 CN Heavy" panose="02020900000000000000" pitchFamily="18" charset="-122"/>
              <a:ea typeface="思源宋体 CN Heavy" panose="02020900000000000000" pitchFamily="18" charset="-122"/>
              <a:cs typeface="+mn-ea"/>
              <a:sym typeface="+mn-lt"/>
            </a:endParaRPr>
          </a:p>
        </p:txBody>
      </p:sp>
      <p:graphicFrame>
        <p:nvGraphicFramePr>
          <p:cNvPr id="45" name="Docer Falling Dust PPT demo 8"/>
          <p:cNvGraphicFramePr/>
          <p:nvPr>
            <p:custDataLst>
              <p:tags r:id="rId15"/>
            </p:custDataLst>
          </p:nvPr>
        </p:nvGraphicFramePr>
        <p:xfrm>
          <a:off x="761365" y="1817370"/>
          <a:ext cx="2663825" cy="1998345"/>
        </p:xfrm>
        <a:graphic>
          <a:graphicData uri="http://schemas.openxmlformats.org/drawingml/2006/chart">
            <c:chart xmlns:c="http://schemas.openxmlformats.org/drawingml/2006/chart" xmlns:r="http://schemas.openxmlformats.org/officeDocument/2006/relationships" r:id="rId1"/>
          </a:graphicData>
        </a:graphic>
      </p:graphicFrame>
      <p:sp>
        <p:nvSpPr>
          <p:cNvPr id="31" name="Docer Falling Dust PPT demo 8"/>
          <p:cNvSpPr txBox="1"/>
          <p:nvPr>
            <p:custDataLst>
              <p:tags r:id="rId16"/>
            </p:custDataLst>
          </p:nvPr>
        </p:nvSpPr>
        <p:spPr>
          <a:xfrm>
            <a:off x="1149350" y="1457960"/>
            <a:ext cx="1917065" cy="368300"/>
          </a:xfrm>
          <a:prstGeom prst="rect">
            <a:avLst/>
          </a:prstGeom>
          <a:noFill/>
        </p:spPr>
        <p:txBody>
          <a:bodyPr wrap="square" rtlCol="0">
            <a:spAutoFit/>
          </a:bodyPr>
          <a:lstStyle/>
          <a:p>
            <a:pPr algn="ctr"/>
            <a:r>
              <a:rPr lang="zh-CN" altLang="en-US">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年度完成目标</a:t>
            </a:r>
            <a:endParaRPr lang="zh-CN" altLang="en-US">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43" name="Docer Falling Dust PPT demo 8"/>
          <p:cNvSpPr txBox="1"/>
          <p:nvPr>
            <p:custDataLst>
              <p:tags r:id="rId17"/>
            </p:custDataLst>
          </p:nvPr>
        </p:nvSpPr>
        <p:spPr>
          <a:xfrm>
            <a:off x="1404620" y="2505710"/>
            <a:ext cx="1409700" cy="583565"/>
          </a:xfrm>
          <a:prstGeom prst="rect">
            <a:avLst/>
          </a:prstGeom>
          <a:noFill/>
        </p:spPr>
        <p:txBody>
          <a:bodyPr wrap="square" rtlCol="0">
            <a:spAutoFit/>
          </a:bodyPr>
          <a:lstStyle/>
          <a:p>
            <a:pPr algn="ctr"/>
            <a:r>
              <a:rPr lang="en-US" altLang="zh-CN" sz="320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73</a:t>
            </a:r>
            <a:r>
              <a:rPr lang="en-US" altLang="zh-CN" sz="200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a:t>
            </a:r>
            <a:endParaRPr lang="en-US" altLang="zh-CN" sz="200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graphicFrame>
        <p:nvGraphicFramePr>
          <p:cNvPr id="44" name="Docer Falling Dust PPT demo 8"/>
          <p:cNvGraphicFramePr/>
          <p:nvPr>
            <p:custDataLst>
              <p:tags r:id="rId18"/>
            </p:custDataLst>
          </p:nvPr>
        </p:nvGraphicFramePr>
        <p:xfrm>
          <a:off x="2960370" y="1817370"/>
          <a:ext cx="2663825" cy="1998345"/>
        </p:xfrm>
        <a:graphic>
          <a:graphicData uri="http://schemas.openxmlformats.org/drawingml/2006/chart">
            <c:chart xmlns:c="http://schemas.openxmlformats.org/drawingml/2006/chart" xmlns:r="http://schemas.openxmlformats.org/officeDocument/2006/relationships" r:id="rId2"/>
          </a:graphicData>
        </a:graphic>
      </p:graphicFrame>
      <p:sp>
        <p:nvSpPr>
          <p:cNvPr id="46" name="Docer Falling Dust PPT demo 8"/>
          <p:cNvSpPr txBox="1"/>
          <p:nvPr>
            <p:custDataLst>
              <p:tags r:id="rId19"/>
            </p:custDataLst>
          </p:nvPr>
        </p:nvSpPr>
        <p:spPr>
          <a:xfrm>
            <a:off x="3348355" y="1457960"/>
            <a:ext cx="1917065" cy="368300"/>
          </a:xfrm>
          <a:prstGeom prst="rect">
            <a:avLst/>
          </a:prstGeom>
          <a:noFill/>
        </p:spPr>
        <p:txBody>
          <a:bodyPr wrap="square" rtlCol="0">
            <a:spAutoFit/>
          </a:bodyPr>
          <a:lstStyle/>
          <a:p>
            <a:pPr algn="ctr"/>
            <a:r>
              <a:rPr lang="zh-CN" altLang="en-US">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年度完成目标</a:t>
            </a:r>
            <a:endParaRPr lang="zh-CN" altLang="en-US">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62" name="Docer Falling Dust PPT demo 8"/>
          <p:cNvSpPr txBox="1"/>
          <p:nvPr>
            <p:custDataLst>
              <p:tags r:id="rId20"/>
            </p:custDataLst>
          </p:nvPr>
        </p:nvSpPr>
        <p:spPr>
          <a:xfrm>
            <a:off x="3603625" y="2518410"/>
            <a:ext cx="1409700" cy="583565"/>
          </a:xfrm>
          <a:prstGeom prst="rect">
            <a:avLst/>
          </a:prstGeom>
          <a:noFill/>
        </p:spPr>
        <p:txBody>
          <a:bodyPr wrap="square" rtlCol="0">
            <a:spAutoFit/>
          </a:bodyPr>
          <a:lstStyle/>
          <a:p>
            <a:pPr algn="ctr"/>
            <a:r>
              <a:rPr lang="en-US" altLang="zh-CN" sz="3200">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93</a:t>
            </a:r>
            <a:r>
              <a:rPr lang="en-US" altLang="zh-CN" sz="2000">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a:t>
            </a:r>
            <a:endParaRPr lang="en-US" altLang="zh-CN" sz="2000">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graphicFrame>
        <p:nvGraphicFramePr>
          <p:cNvPr id="5" name="Docer Falling Dust PPT demo 8"/>
          <p:cNvGraphicFramePr/>
          <p:nvPr>
            <p:custDataLst>
              <p:tags r:id="rId21"/>
            </p:custDataLst>
          </p:nvPr>
        </p:nvGraphicFramePr>
        <p:xfrm>
          <a:off x="5191760" y="1817370"/>
          <a:ext cx="2663825" cy="1998345"/>
        </p:xfrm>
        <a:graphic>
          <a:graphicData uri="http://schemas.openxmlformats.org/drawingml/2006/chart">
            <c:chart xmlns:c="http://schemas.openxmlformats.org/drawingml/2006/chart" xmlns:r="http://schemas.openxmlformats.org/officeDocument/2006/relationships" r:id="rId3"/>
          </a:graphicData>
        </a:graphic>
      </p:graphicFrame>
      <p:sp>
        <p:nvSpPr>
          <p:cNvPr id="10" name="Docer Falling Dust PPT demo 8"/>
          <p:cNvSpPr txBox="1"/>
          <p:nvPr>
            <p:custDataLst>
              <p:tags r:id="rId22"/>
            </p:custDataLst>
          </p:nvPr>
        </p:nvSpPr>
        <p:spPr>
          <a:xfrm>
            <a:off x="5579745" y="1457960"/>
            <a:ext cx="1917065" cy="368300"/>
          </a:xfrm>
          <a:prstGeom prst="rect">
            <a:avLst/>
          </a:prstGeom>
          <a:noFill/>
        </p:spPr>
        <p:txBody>
          <a:bodyPr wrap="square" rtlCol="0">
            <a:spAutoFit/>
          </a:bodyPr>
          <a:lstStyle/>
          <a:p>
            <a:pPr algn="ctr"/>
            <a:r>
              <a:rPr lang="zh-CN" altLang="en-US">
                <a:solidFill>
                  <a:schemeClr val="accent3"/>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年度完成目标</a:t>
            </a:r>
            <a:endParaRPr lang="zh-CN" altLang="en-US">
              <a:solidFill>
                <a:schemeClr val="accent3"/>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sp>
        <p:nvSpPr>
          <p:cNvPr id="17" name="Docer Falling Dust PPT demo 8"/>
          <p:cNvSpPr txBox="1"/>
          <p:nvPr>
            <p:custDataLst>
              <p:tags r:id="rId23"/>
            </p:custDataLst>
          </p:nvPr>
        </p:nvSpPr>
        <p:spPr>
          <a:xfrm>
            <a:off x="5835015" y="2518410"/>
            <a:ext cx="1409700" cy="583565"/>
          </a:xfrm>
          <a:prstGeom prst="rect">
            <a:avLst/>
          </a:prstGeom>
          <a:noFill/>
        </p:spPr>
        <p:txBody>
          <a:bodyPr wrap="square" rtlCol="0">
            <a:spAutoFit/>
          </a:bodyPr>
          <a:lstStyle/>
          <a:p>
            <a:pPr algn="ctr"/>
            <a:r>
              <a:rPr lang="en-US" altLang="zh-CN" sz="3200">
                <a:solidFill>
                  <a:schemeClr val="accent3"/>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80</a:t>
            </a:r>
            <a:r>
              <a:rPr lang="en-US" altLang="zh-CN" sz="2000">
                <a:solidFill>
                  <a:schemeClr val="accent3"/>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a:t>
            </a:r>
            <a:endParaRPr lang="en-US" altLang="zh-CN" sz="2000">
              <a:solidFill>
                <a:schemeClr val="accent3"/>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graphicFrame>
        <p:nvGraphicFramePr>
          <p:cNvPr id="22" name="Docer Falling Dust PPT demo 8"/>
          <p:cNvGraphicFramePr/>
          <p:nvPr>
            <p:custDataLst>
              <p:tags r:id="rId24"/>
            </p:custDataLst>
          </p:nvPr>
        </p:nvGraphicFramePr>
        <p:xfrm>
          <a:off x="1065530" y="3860800"/>
          <a:ext cx="6497955" cy="2404745"/>
        </p:xfrm>
        <a:graphic>
          <a:graphicData uri="http://schemas.openxmlformats.org/drawingml/2006/chart">
            <c:chart xmlns:c="http://schemas.openxmlformats.org/drawingml/2006/chart" xmlns:r="http://schemas.openxmlformats.org/officeDocument/2006/relationships" r:id="rId4"/>
          </a:graphicData>
        </a:graphic>
      </p:graphicFrame>
      <p:sp>
        <p:nvSpPr>
          <p:cNvPr id="23" name="Docer Falling Dust PPT demo 9"/>
          <p:cNvSpPr/>
          <p:nvPr>
            <p:custDataLst>
              <p:tags r:id="rId25"/>
            </p:custDataLst>
          </p:nvPr>
        </p:nvSpPr>
        <p:spPr>
          <a:xfrm>
            <a:off x="7954645" y="4027170"/>
            <a:ext cx="3420745"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24" name="文本框 23"/>
          <p:cNvSpPr txBox="1"/>
          <p:nvPr>
            <p:custDataLst>
              <p:tags r:id="rId26"/>
            </p:custDataLst>
          </p:nvPr>
        </p:nvSpPr>
        <p:spPr>
          <a:xfrm>
            <a:off x="7954645" y="3670935"/>
            <a:ext cx="3248660" cy="398780"/>
          </a:xfrm>
          <a:prstGeom prst="rect">
            <a:avLst/>
          </a:prstGeom>
          <a:noFill/>
        </p:spPr>
        <p:txBody>
          <a:bodyPr wrap="square" rtlCol="0" anchor="t">
            <a:spAutoFit/>
          </a:bodyPr>
          <a:lstStyle/>
          <a:p>
            <a:pPr algn="l"/>
            <a:r>
              <a:rPr lang="zh-CN" altLang="en-US" sz="2000">
                <a:solidFill>
                  <a:schemeClr val="accent2"/>
                </a:solidFill>
                <a:latin typeface="思源宋体 CN Heavy" panose="02020900000000000000" pitchFamily="18" charset="-122"/>
                <a:ea typeface="思源宋体 CN Heavy" panose="02020900000000000000" pitchFamily="18" charset="-122"/>
                <a:cs typeface="+mn-ea"/>
                <a:sym typeface="+mn-lt"/>
              </a:rPr>
              <a:t>单击添加标题</a:t>
            </a:r>
            <a:endParaRPr lang="zh-CN" altLang="en-US" sz="2000">
              <a:solidFill>
                <a:schemeClr val="accent2"/>
              </a:solidFill>
              <a:latin typeface="思源宋体 CN Heavy" panose="02020900000000000000" pitchFamily="18" charset="-122"/>
              <a:ea typeface="思源宋体 CN Heavy" panose="02020900000000000000" pitchFamily="18" charset="-122"/>
              <a:cs typeface="+mn-ea"/>
              <a:sym typeface="+mn-lt"/>
            </a:endParaRPr>
          </a:p>
        </p:txBody>
      </p:sp>
      <p:sp>
        <p:nvSpPr>
          <p:cNvPr id="25" name="Docer Falling Dust PPT demo 9"/>
          <p:cNvSpPr/>
          <p:nvPr>
            <p:custDataLst>
              <p:tags r:id="rId27"/>
            </p:custDataLst>
          </p:nvPr>
        </p:nvSpPr>
        <p:spPr>
          <a:xfrm>
            <a:off x="7954645" y="5337810"/>
            <a:ext cx="3420745" cy="737235"/>
          </a:xfrm>
          <a:prstGeom prst="rect">
            <a:avLst/>
          </a:prstGeom>
        </p:spPr>
        <p:txBody>
          <a:bodyPr wrap="square">
            <a:spAutoFit/>
          </a:bodyPr>
          <a:lstStyle/>
          <a:p>
            <a:pPr algn="l">
              <a:lnSpc>
                <a:spcPct val="150000"/>
              </a:lnSpc>
            </a:pPr>
            <a:r>
              <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rPr>
              <a:t>单击此处输入你的正文，文字是您思想的提炼，请尽量言简意赅的阐述观点；</a:t>
            </a:r>
            <a:endParaRPr lang="zh-CN" altLang="en-US" sz="1400" dirty="0" smtClean="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思源黑体 CN Regular" panose="020B0500000000000000" pitchFamily="34" charset="-122"/>
            </a:endParaRPr>
          </a:p>
        </p:txBody>
      </p:sp>
      <p:sp>
        <p:nvSpPr>
          <p:cNvPr id="26" name="文本框 25"/>
          <p:cNvSpPr txBox="1"/>
          <p:nvPr>
            <p:custDataLst>
              <p:tags r:id="rId28"/>
            </p:custDataLst>
          </p:nvPr>
        </p:nvSpPr>
        <p:spPr>
          <a:xfrm>
            <a:off x="7954645" y="4981575"/>
            <a:ext cx="3248660" cy="398780"/>
          </a:xfrm>
          <a:prstGeom prst="rect">
            <a:avLst/>
          </a:prstGeom>
          <a:noFill/>
        </p:spPr>
        <p:txBody>
          <a:bodyPr wrap="square" rtlCol="0" anchor="t">
            <a:spAutoFit/>
          </a:bodyPr>
          <a:lstStyle/>
          <a:p>
            <a:pPr algn="l"/>
            <a:r>
              <a:rPr lang="zh-CN" altLang="en-US" sz="2000">
                <a:solidFill>
                  <a:schemeClr val="accent3"/>
                </a:solidFill>
                <a:latin typeface="思源宋体 CN Heavy" panose="02020900000000000000" pitchFamily="18" charset="-122"/>
                <a:ea typeface="思源宋体 CN Heavy" panose="02020900000000000000" pitchFamily="18" charset="-122"/>
                <a:cs typeface="+mn-ea"/>
                <a:sym typeface="+mn-lt"/>
              </a:rPr>
              <a:t>单击添加标题</a:t>
            </a:r>
            <a:endParaRPr lang="zh-CN" altLang="en-US" sz="2000">
              <a:solidFill>
                <a:schemeClr val="accent3"/>
              </a:solidFill>
              <a:latin typeface="思源宋体 CN Heavy" panose="02020900000000000000" pitchFamily="18" charset="-122"/>
              <a:ea typeface="思源宋体 CN Heavy" panose="02020900000000000000" pitchFamily="18" charset="-122"/>
              <a:cs typeface="+mn-ea"/>
              <a:sym typeface="+mn-lt"/>
            </a:endParaRPr>
          </a:p>
        </p:txBody>
      </p:sp>
      <p:sp>
        <p:nvSpPr>
          <p:cNvPr id="28" name="文本框 27"/>
          <p:cNvSpPr txBox="1"/>
          <p:nvPr>
            <p:custDataLst>
              <p:tags r:id="rId29"/>
            </p:custDataLst>
          </p:nvPr>
        </p:nvSpPr>
        <p:spPr>
          <a:xfrm>
            <a:off x="6523990" y="4071620"/>
            <a:ext cx="904875" cy="398780"/>
          </a:xfrm>
          <a:prstGeom prst="rect">
            <a:avLst/>
          </a:prstGeom>
          <a:noFill/>
        </p:spPr>
        <p:txBody>
          <a:bodyPr wrap="square" rtlCol="0" anchor="t">
            <a:spAutoFit/>
          </a:bodyPr>
          <a:lstStyle/>
          <a:p>
            <a:pPr algn="l"/>
            <a:r>
              <a:rPr lang="en-US" altLang="zh-CN" sz="2000">
                <a:solidFill>
                  <a:schemeClr val="accent4"/>
                </a:solidFill>
                <a:latin typeface="思源宋体 CN Heavy" panose="02020900000000000000" pitchFamily="18" charset="-122"/>
                <a:ea typeface="思源宋体 CN Heavy" panose="02020900000000000000" pitchFamily="18" charset="-122"/>
                <a:cs typeface="+mn-ea"/>
                <a:sym typeface="+mn-lt"/>
              </a:rPr>
              <a:t>95</a:t>
            </a:r>
            <a:r>
              <a:rPr lang="en-US" altLang="zh-CN" sz="1200">
                <a:solidFill>
                  <a:schemeClr val="accent4"/>
                </a:solidFill>
                <a:latin typeface="思源宋体 CN Heavy" panose="02020900000000000000" pitchFamily="18" charset="-122"/>
                <a:ea typeface="思源宋体 CN Heavy" panose="02020900000000000000" pitchFamily="18" charset="-122"/>
                <a:cs typeface="+mn-ea"/>
                <a:sym typeface="+mn-lt"/>
              </a:rPr>
              <a:t>%</a:t>
            </a:r>
            <a:endParaRPr lang="en-US" altLang="zh-CN" sz="1200">
              <a:solidFill>
                <a:schemeClr val="accent4"/>
              </a:solidFill>
              <a:latin typeface="思源宋体 CN Heavy" panose="02020900000000000000" pitchFamily="18" charset="-122"/>
              <a:ea typeface="思源宋体 CN Heavy" panose="02020900000000000000" pitchFamily="18" charset="-122"/>
              <a:cs typeface="+mn-ea"/>
              <a:sym typeface="+mn-lt"/>
            </a:endParaRPr>
          </a:p>
        </p:txBody>
      </p:sp>
      <p:sp>
        <p:nvSpPr>
          <p:cNvPr id="32" name="文本框 31"/>
          <p:cNvSpPr txBox="1"/>
          <p:nvPr>
            <p:custDataLst>
              <p:tags r:id="rId30"/>
            </p:custDataLst>
          </p:nvPr>
        </p:nvSpPr>
        <p:spPr>
          <a:xfrm>
            <a:off x="5070475" y="4598670"/>
            <a:ext cx="904875" cy="398780"/>
          </a:xfrm>
          <a:prstGeom prst="rect">
            <a:avLst/>
          </a:prstGeom>
          <a:noFill/>
        </p:spPr>
        <p:txBody>
          <a:bodyPr wrap="square" rtlCol="0" anchor="t">
            <a:spAutoFit/>
          </a:bodyPr>
          <a:lstStyle/>
          <a:p>
            <a:pPr algn="l"/>
            <a:r>
              <a:rPr lang="en-US" altLang="zh-CN" sz="2000">
                <a:solidFill>
                  <a:schemeClr val="accent3"/>
                </a:solidFill>
                <a:latin typeface="思源宋体 CN Heavy" panose="02020900000000000000" pitchFamily="18" charset="-122"/>
                <a:ea typeface="思源宋体 CN Heavy" panose="02020900000000000000" pitchFamily="18" charset="-122"/>
                <a:cs typeface="+mn-ea"/>
                <a:sym typeface="+mn-lt"/>
              </a:rPr>
              <a:t>72</a:t>
            </a:r>
            <a:r>
              <a:rPr lang="en-US" altLang="zh-CN" sz="1200">
                <a:solidFill>
                  <a:schemeClr val="accent3"/>
                </a:solidFill>
                <a:latin typeface="思源宋体 CN Heavy" panose="02020900000000000000" pitchFamily="18" charset="-122"/>
                <a:ea typeface="思源宋体 CN Heavy" panose="02020900000000000000" pitchFamily="18" charset="-122"/>
                <a:cs typeface="+mn-ea"/>
                <a:sym typeface="+mn-lt"/>
              </a:rPr>
              <a:t>%</a:t>
            </a:r>
            <a:endParaRPr lang="en-US" altLang="zh-CN" sz="1200">
              <a:solidFill>
                <a:schemeClr val="accent3"/>
              </a:solidFill>
              <a:latin typeface="思源宋体 CN Heavy" panose="02020900000000000000" pitchFamily="18" charset="-122"/>
              <a:ea typeface="思源宋体 CN Heavy" panose="02020900000000000000" pitchFamily="18" charset="-122"/>
              <a:cs typeface="+mn-ea"/>
              <a:sym typeface="+mn-lt"/>
            </a:endParaRPr>
          </a:p>
        </p:txBody>
      </p:sp>
      <p:sp>
        <p:nvSpPr>
          <p:cNvPr id="33" name="文本框 32"/>
          <p:cNvSpPr txBox="1"/>
          <p:nvPr>
            <p:custDataLst>
              <p:tags r:id="rId31"/>
            </p:custDataLst>
          </p:nvPr>
        </p:nvSpPr>
        <p:spPr>
          <a:xfrm>
            <a:off x="4082415" y="5092065"/>
            <a:ext cx="904875" cy="398780"/>
          </a:xfrm>
          <a:prstGeom prst="rect">
            <a:avLst/>
          </a:prstGeom>
          <a:noFill/>
        </p:spPr>
        <p:txBody>
          <a:bodyPr wrap="square" rtlCol="0" anchor="t">
            <a:spAutoFit/>
          </a:bodyPr>
          <a:lstStyle/>
          <a:p>
            <a:pPr algn="l"/>
            <a:r>
              <a:rPr lang="en-US" altLang="zh-CN" sz="2000">
                <a:solidFill>
                  <a:schemeClr val="accent2"/>
                </a:solidFill>
                <a:latin typeface="思源宋体 CN Heavy" panose="02020900000000000000" pitchFamily="18" charset="-122"/>
                <a:ea typeface="思源宋体 CN Heavy" panose="02020900000000000000" pitchFamily="18" charset="-122"/>
                <a:cs typeface="+mn-ea"/>
                <a:sym typeface="+mn-lt"/>
              </a:rPr>
              <a:t>57</a:t>
            </a:r>
            <a:r>
              <a:rPr lang="en-US" altLang="zh-CN" sz="1200">
                <a:solidFill>
                  <a:schemeClr val="accent2"/>
                </a:solidFill>
                <a:latin typeface="思源宋体 CN Heavy" panose="02020900000000000000" pitchFamily="18" charset="-122"/>
                <a:ea typeface="思源宋体 CN Heavy" panose="02020900000000000000" pitchFamily="18" charset="-122"/>
                <a:cs typeface="+mn-ea"/>
                <a:sym typeface="+mn-lt"/>
              </a:rPr>
              <a:t>%</a:t>
            </a:r>
            <a:endParaRPr lang="en-US" altLang="zh-CN" sz="1200">
              <a:solidFill>
                <a:schemeClr val="accent2"/>
              </a:solidFill>
              <a:latin typeface="思源宋体 CN Heavy" panose="02020900000000000000" pitchFamily="18" charset="-122"/>
              <a:ea typeface="思源宋体 CN Heavy" panose="02020900000000000000" pitchFamily="18" charset="-122"/>
              <a:cs typeface="+mn-ea"/>
              <a:sym typeface="+mn-lt"/>
            </a:endParaRPr>
          </a:p>
        </p:txBody>
      </p:sp>
      <p:sp>
        <p:nvSpPr>
          <p:cNvPr id="34" name="文本框 33"/>
          <p:cNvSpPr txBox="1"/>
          <p:nvPr>
            <p:custDataLst>
              <p:tags r:id="rId32"/>
            </p:custDataLst>
          </p:nvPr>
        </p:nvSpPr>
        <p:spPr>
          <a:xfrm>
            <a:off x="5859780" y="5600700"/>
            <a:ext cx="904875" cy="398780"/>
          </a:xfrm>
          <a:prstGeom prst="rect">
            <a:avLst/>
          </a:prstGeom>
          <a:noFill/>
        </p:spPr>
        <p:txBody>
          <a:bodyPr wrap="square" rtlCol="0" anchor="t">
            <a:spAutoFit/>
          </a:bodyPr>
          <a:lstStyle/>
          <a:p>
            <a:pPr algn="l"/>
            <a:r>
              <a:rPr lang="en-US" altLang="zh-CN" sz="2000">
                <a:solidFill>
                  <a:schemeClr val="accent1"/>
                </a:solidFill>
                <a:latin typeface="思源宋体 CN Heavy" panose="02020900000000000000" pitchFamily="18" charset="-122"/>
                <a:ea typeface="思源宋体 CN Heavy" panose="02020900000000000000" pitchFamily="18" charset="-122"/>
                <a:cs typeface="+mn-ea"/>
                <a:sym typeface="+mn-lt"/>
              </a:rPr>
              <a:t>80</a:t>
            </a:r>
            <a:r>
              <a:rPr lang="en-US" altLang="zh-CN" sz="1200">
                <a:solidFill>
                  <a:schemeClr val="accent1"/>
                </a:solidFill>
                <a:latin typeface="思源宋体 CN Heavy" panose="02020900000000000000" pitchFamily="18" charset="-122"/>
                <a:ea typeface="思源宋体 CN Heavy" panose="02020900000000000000" pitchFamily="18" charset="-122"/>
                <a:cs typeface="+mn-ea"/>
                <a:sym typeface="+mn-lt"/>
              </a:rPr>
              <a:t>%</a:t>
            </a:r>
            <a:endParaRPr lang="en-US" altLang="zh-CN" sz="1200">
              <a:solidFill>
                <a:schemeClr val="accent1"/>
              </a:solidFill>
              <a:latin typeface="思源宋体 CN Heavy" panose="02020900000000000000" pitchFamily="18" charset="-122"/>
              <a:ea typeface="思源宋体 CN Heavy" panose="02020900000000000000" pitchFamily="18"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文本框 503"/>
          <p:cNvSpPr txBox="1"/>
          <p:nvPr>
            <p:custDataLst>
              <p:tags r:id="rId4"/>
            </p:custDataLst>
          </p:nvPr>
        </p:nvSpPr>
        <p:spPr>
          <a:xfrm>
            <a:off x="1134745" y="254000"/>
            <a:ext cx="4088765" cy="461665"/>
          </a:xfrm>
          <a:prstGeom prst="rect">
            <a:avLst/>
          </a:prstGeom>
          <a:noFill/>
        </p:spPr>
        <p:txBody>
          <a:bodyPr wrap="square" rtlCol="0">
            <a:spAutoFit/>
          </a:bodyPr>
          <a:lstStyle/>
          <a:p>
            <a:pPr lvl="0">
              <a:buClrTx/>
              <a:buSzTx/>
              <a:buFontTx/>
            </a:pPr>
            <a:r>
              <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rPr>
              <a:t>工作指标完成</a:t>
            </a:r>
            <a:endParaRPr lang="zh-CN" altLang="en-US" sz="2400" dirty="0" smtClean="0">
              <a:solidFill>
                <a:schemeClr val="accent1"/>
              </a:solidFill>
              <a:effectLst/>
              <a:latin typeface="思源宋体 CN Heavy" panose="02020900000000000000" pitchFamily="18" charset="-122"/>
              <a:ea typeface="思源宋体 CN Heavy" panose="02020900000000000000" pitchFamily="18" charset="-122"/>
              <a:cs typeface="思源黑体 CN Regular" panose="020B0500000000000000" pitchFamily="34" charset="-122"/>
              <a:sym typeface="+mn-ea"/>
            </a:endParaRPr>
          </a:p>
        </p:txBody>
      </p:sp>
      <p:grpSp>
        <p:nvGrpSpPr>
          <p:cNvPr id="505" name="组合 504"/>
          <p:cNvGrpSpPr/>
          <p:nvPr/>
        </p:nvGrpSpPr>
        <p:grpSpPr>
          <a:xfrm>
            <a:off x="438150" y="417830"/>
            <a:ext cx="616585" cy="127000"/>
            <a:chOff x="5287" y="688"/>
            <a:chExt cx="680" cy="140"/>
          </a:xfrm>
        </p:grpSpPr>
        <p:sp>
          <p:nvSpPr>
            <p:cNvPr id="506" name="椭圆 505"/>
            <p:cNvSpPr/>
            <p:nvPr>
              <p:custDataLst>
                <p:tags r:id="rId5"/>
              </p:custDataLst>
            </p:nvPr>
          </p:nvSpPr>
          <p:spPr>
            <a:xfrm>
              <a:off x="528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7" name="椭圆 506"/>
            <p:cNvSpPr/>
            <p:nvPr>
              <p:custDataLst>
                <p:tags r:id="rId6"/>
              </p:custDataLst>
            </p:nvPr>
          </p:nvSpPr>
          <p:spPr>
            <a:xfrm>
              <a:off x="5557" y="688"/>
              <a:ext cx="140" cy="140"/>
            </a:xfrm>
            <a:prstGeom prst="ellipse">
              <a:avLst/>
            </a:prstGeom>
            <a:noFill/>
            <a:ln w="19050">
              <a:solidFill>
                <a:schemeClr val="accent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08" name="椭圆 507"/>
            <p:cNvSpPr/>
            <p:nvPr>
              <p:custDataLst>
                <p:tags r:id="rId7"/>
              </p:custDataLst>
            </p:nvPr>
          </p:nvSpPr>
          <p:spPr>
            <a:xfrm>
              <a:off x="5827" y="688"/>
              <a:ext cx="140" cy="140"/>
            </a:xfrm>
            <a:prstGeom prst="ellipse">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cxnSp>
        <p:nvCxnSpPr>
          <p:cNvPr id="509" name="直接连接符 508"/>
          <p:cNvCxnSpPr/>
          <p:nvPr/>
        </p:nvCxnSpPr>
        <p:spPr>
          <a:xfrm>
            <a:off x="3361055" y="476250"/>
            <a:ext cx="7524750"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10" name="组合 509"/>
          <p:cNvGrpSpPr/>
          <p:nvPr/>
        </p:nvGrpSpPr>
        <p:grpSpPr>
          <a:xfrm>
            <a:off x="11155045" y="417830"/>
            <a:ext cx="616585" cy="127000"/>
            <a:chOff x="5287" y="688"/>
            <a:chExt cx="680" cy="140"/>
          </a:xfrm>
          <a:solidFill>
            <a:schemeClr val="accent3"/>
          </a:solidFill>
        </p:grpSpPr>
        <p:sp>
          <p:nvSpPr>
            <p:cNvPr id="511" name="椭圆 510"/>
            <p:cNvSpPr/>
            <p:nvPr>
              <p:custDataLst>
                <p:tags r:id="rId8"/>
              </p:custDataLst>
            </p:nvPr>
          </p:nvSpPr>
          <p:spPr>
            <a:xfrm>
              <a:off x="528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2" name="椭圆 511"/>
            <p:cNvSpPr/>
            <p:nvPr>
              <p:custDataLst>
                <p:tags r:id="rId9"/>
              </p:custDataLst>
            </p:nvPr>
          </p:nvSpPr>
          <p:spPr>
            <a:xfrm>
              <a:off x="555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513" name="椭圆 512"/>
            <p:cNvSpPr/>
            <p:nvPr>
              <p:custDataLst>
                <p:tags r:id="rId10"/>
              </p:custDataLst>
            </p:nvPr>
          </p:nvSpPr>
          <p:spPr>
            <a:xfrm>
              <a:off x="5827" y="688"/>
              <a:ext cx="140" cy="140"/>
            </a:xfrm>
            <a:prstGeom prst="ellips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pSp>
      <p:sp>
        <p:nvSpPr>
          <p:cNvPr id="48" name="圆角矩形 47"/>
          <p:cNvSpPr/>
          <p:nvPr>
            <p:custDataLst>
              <p:tags r:id="rId11"/>
            </p:custDataLst>
          </p:nvPr>
        </p:nvSpPr>
        <p:spPr>
          <a:xfrm>
            <a:off x="6694805" y="3858895"/>
            <a:ext cx="4710430" cy="22110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graphicFrame>
        <p:nvGraphicFramePr>
          <p:cNvPr id="45" name="Docer Falling Dust PPT demo 8"/>
          <p:cNvGraphicFramePr/>
          <p:nvPr>
            <p:custDataLst>
              <p:tags r:id="rId12"/>
            </p:custDataLst>
          </p:nvPr>
        </p:nvGraphicFramePr>
        <p:xfrm>
          <a:off x="6617335" y="3970020"/>
          <a:ext cx="2663825" cy="1998345"/>
        </p:xfrm>
        <a:graphic>
          <a:graphicData uri="http://schemas.openxmlformats.org/drawingml/2006/chart">
            <c:chart xmlns:c="http://schemas.openxmlformats.org/drawingml/2006/chart" xmlns:r="http://schemas.openxmlformats.org/officeDocument/2006/relationships" r:id="rId1"/>
          </a:graphicData>
        </a:graphic>
      </p:graphicFrame>
      <p:sp>
        <p:nvSpPr>
          <p:cNvPr id="43" name="Docer Falling Dust PPT demo 8"/>
          <p:cNvSpPr txBox="1"/>
          <p:nvPr>
            <p:custDataLst>
              <p:tags r:id="rId13"/>
            </p:custDataLst>
          </p:nvPr>
        </p:nvSpPr>
        <p:spPr>
          <a:xfrm>
            <a:off x="7260590" y="4658360"/>
            <a:ext cx="1409700" cy="583565"/>
          </a:xfrm>
          <a:prstGeom prst="rect">
            <a:avLst/>
          </a:prstGeom>
          <a:noFill/>
        </p:spPr>
        <p:txBody>
          <a:bodyPr wrap="square" rtlCol="0">
            <a:spAutoFit/>
          </a:bodyPr>
          <a:lstStyle/>
          <a:p>
            <a:pPr algn="ctr"/>
            <a:r>
              <a:rPr lang="en-US" altLang="zh-CN" sz="320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73</a:t>
            </a:r>
            <a:r>
              <a:rPr lang="en-US" altLang="zh-CN" sz="200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a:t>
            </a:r>
            <a:endParaRPr lang="en-US" altLang="zh-CN" sz="2000">
              <a:solidFill>
                <a:schemeClr val="accent1"/>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graphicFrame>
        <p:nvGraphicFramePr>
          <p:cNvPr id="44" name="Docer Falling Dust PPT demo 8"/>
          <p:cNvGraphicFramePr/>
          <p:nvPr>
            <p:custDataLst>
              <p:tags r:id="rId14"/>
            </p:custDataLst>
          </p:nvPr>
        </p:nvGraphicFramePr>
        <p:xfrm>
          <a:off x="8816340" y="3970020"/>
          <a:ext cx="2663825" cy="1998345"/>
        </p:xfrm>
        <a:graphic>
          <a:graphicData uri="http://schemas.openxmlformats.org/drawingml/2006/chart">
            <c:chart xmlns:c="http://schemas.openxmlformats.org/drawingml/2006/chart" xmlns:r="http://schemas.openxmlformats.org/officeDocument/2006/relationships" r:id="rId2"/>
          </a:graphicData>
        </a:graphic>
      </p:graphicFrame>
      <p:sp>
        <p:nvSpPr>
          <p:cNvPr id="62" name="Docer Falling Dust PPT demo 8"/>
          <p:cNvSpPr txBox="1"/>
          <p:nvPr>
            <p:custDataLst>
              <p:tags r:id="rId15"/>
            </p:custDataLst>
          </p:nvPr>
        </p:nvSpPr>
        <p:spPr>
          <a:xfrm>
            <a:off x="9459595" y="4671060"/>
            <a:ext cx="1409700" cy="583565"/>
          </a:xfrm>
          <a:prstGeom prst="rect">
            <a:avLst/>
          </a:prstGeom>
          <a:noFill/>
        </p:spPr>
        <p:txBody>
          <a:bodyPr wrap="square" rtlCol="0">
            <a:spAutoFit/>
          </a:bodyPr>
          <a:lstStyle/>
          <a:p>
            <a:pPr algn="ctr"/>
            <a:r>
              <a:rPr lang="en-US" altLang="zh-CN" sz="3200">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93</a:t>
            </a:r>
            <a:r>
              <a:rPr lang="en-US" altLang="zh-CN" sz="2000">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rPr>
              <a:t>%</a:t>
            </a:r>
            <a:endParaRPr lang="en-US" altLang="zh-CN" sz="2000">
              <a:solidFill>
                <a:schemeClr val="accent2"/>
              </a:solidFill>
              <a:latin typeface="思源宋体 CN Heavy" panose="02020900000000000000" pitchFamily="18" charset="-122"/>
              <a:ea typeface="思源宋体 CN Heavy" panose="02020900000000000000" pitchFamily="18" charset="-122"/>
              <a:cs typeface="思源黑体 CN Regular" panose="020B0500000000000000" pitchFamily="34" charset="-122"/>
            </a:endParaRPr>
          </a:p>
        </p:txBody>
      </p:sp>
      <p:graphicFrame>
        <p:nvGraphicFramePr>
          <p:cNvPr id="5" name="Docer Falling Dust PPT demo 8"/>
          <p:cNvGraphicFramePr/>
          <p:nvPr>
            <p:custDataLst>
              <p:tags r:id="rId16"/>
            </p:custDataLst>
          </p:nvPr>
        </p:nvGraphicFramePr>
        <p:xfrm>
          <a:off x="6863715" y="1269365"/>
          <a:ext cx="4396740" cy="2392045"/>
        </p:xfrm>
        <a:graphic>
          <a:graphicData uri="http://schemas.openxmlformats.org/drawingml/2006/chart">
            <c:chart xmlns:c="http://schemas.openxmlformats.org/drawingml/2006/chart" xmlns:r="http://schemas.openxmlformats.org/officeDocument/2006/relationships" r:id="rId3"/>
          </a:graphicData>
        </a:graphic>
      </p:graphicFrame>
      <p:sp>
        <p:nvSpPr>
          <p:cNvPr id="18" name="椭圆 17"/>
          <p:cNvSpPr/>
          <p:nvPr>
            <p:custDataLst>
              <p:tags r:id="rId17"/>
            </p:custDataLst>
          </p:nvPr>
        </p:nvSpPr>
        <p:spPr>
          <a:xfrm>
            <a:off x="1316355" y="1577975"/>
            <a:ext cx="1080770" cy="1080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23" name="椭圆 22"/>
          <p:cNvSpPr/>
          <p:nvPr>
            <p:custDataLst>
              <p:tags r:id="rId18"/>
            </p:custDataLst>
          </p:nvPr>
        </p:nvSpPr>
        <p:spPr>
          <a:xfrm>
            <a:off x="3230880" y="1577975"/>
            <a:ext cx="1080770" cy="10807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24" name="椭圆 23"/>
          <p:cNvSpPr/>
          <p:nvPr>
            <p:custDataLst>
              <p:tags r:id="rId19"/>
            </p:custDataLst>
          </p:nvPr>
        </p:nvSpPr>
        <p:spPr>
          <a:xfrm>
            <a:off x="5145405" y="1577975"/>
            <a:ext cx="1080770" cy="10807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25" name="椭圆 24"/>
          <p:cNvSpPr/>
          <p:nvPr>
            <p:custDataLst>
              <p:tags r:id="rId20"/>
            </p:custDataLst>
          </p:nvPr>
        </p:nvSpPr>
        <p:spPr>
          <a:xfrm>
            <a:off x="1316038" y="3942715"/>
            <a:ext cx="1080770" cy="10807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26" name="椭圆 25"/>
          <p:cNvSpPr/>
          <p:nvPr>
            <p:custDataLst>
              <p:tags r:id="rId21"/>
            </p:custDataLst>
          </p:nvPr>
        </p:nvSpPr>
        <p:spPr>
          <a:xfrm>
            <a:off x="3230880" y="3942715"/>
            <a:ext cx="1080770" cy="10807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27" name="椭圆 26"/>
          <p:cNvSpPr/>
          <p:nvPr>
            <p:custDataLst>
              <p:tags r:id="rId22"/>
            </p:custDataLst>
          </p:nvPr>
        </p:nvSpPr>
        <p:spPr>
          <a:xfrm>
            <a:off x="5145405" y="3942715"/>
            <a:ext cx="1080770" cy="1080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pitchFamily="34" charset="-122"/>
            </a:endParaRPr>
          </a:p>
        </p:txBody>
      </p:sp>
      <p:sp>
        <p:nvSpPr>
          <p:cNvPr id="28" name="文本框 27"/>
          <p:cNvSpPr txBox="1"/>
          <p:nvPr>
            <p:custDataLst>
              <p:tags r:id="rId23"/>
            </p:custDataLst>
          </p:nvPr>
        </p:nvSpPr>
        <p:spPr>
          <a:xfrm>
            <a:off x="1192848" y="5077460"/>
            <a:ext cx="1327150" cy="646430"/>
          </a:xfrm>
          <a:prstGeom prst="rect">
            <a:avLst/>
          </a:prstGeom>
          <a:noFill/>
        </p:spPr>
        <p:txBody>
          <a:bodyPr wrap="square" rtlCol="0" anchor="t">
            <a:noAutofit/>
          </a:bodyPr>
          <a:lstStyle/>
          <a:p>
            <a:pPr algn="ctr"/>
            <a:r>
              <a:rPr lang="en-US" altLang="zh-CN" sz="2800">
                <a:solidFill>
                  <a:schemeClr val="accent3"/>
                </a:solidFill>
                <a:latin typeface="思源宋体 CN Heavy" panose="02020900000000000000" pitchFamily="18" charset="-122"/>
                <a:ea typeface="思源宋体 CN Heavy" panose="02020900000000000000" pitchFamily="18" charset="-122"/>
                <a:cs typeface="+mn-ea"/>
                <a:sym typeface="+mn-lt"/>
              </a:rPr>
              <a:t>15</a:t>
            </a:r>
            <a:r>
              <a:rPr lang="en-US" altLang="zh-CN" sz="1400">
                <a:solidFill>
                  <a:schemeClr val="accent3"/>
                </a:solidFill>
                <a:latin typeface="思源宋体 CN Heavy" panose="02020900000000000000" pitchFamily="18" charset="-122"/>
                <a:ea typeface="思源宋体 CN Heavy" panose="02020900000000000000" pitchFamily="18" charset="-122"/>
                <a:cs typeface="+mn-ea"/>
                <a:sym typeface="+mn-lt"/>
              </a:rPr>
              <a:t>%</a:t>
            </a:r>
            <a:endParaRPr lang="en-US" altLang="zh-CN" sz="1400">
              <a:solidFill>
                <a:schemeClr val="accent3"/>
              </a:solidFill>
              <a:latin typeface="思源宋体 CN Heavy" panose="02020900000000000000" pitchFamily="18" charset="-122"/>
              <a:ea typeface="思源宋体 CN Heavy" panose="02020900000000000000" pitchFamily="18" charset="-122"/>
              <a:cs typeface="+mn-ea"/>
              <a:sym typeface="+mn-lt"/>
            </a:endParaRPr>
          </a:p>
        </p:txBody>
      </p:sp>
      <p:sp>
        <p:nvSpPr>
          <p:cNvPr id="33" name="文本框 32"/>
          <p:cNvSpPr txBox="1"/>
          <p:nvPr>
            <p:custDataLst>
              <p:tags r:id="rId24"/>
            </p:custDataLst>
          </p:nvPr>
        </p:nvSpPr>
        <p:spPr>
          <a:xfrm>
            <a:off x="1064895" y="5545455"/>
            <a:ext cx="1583055" cy="306705"/>
          </a:xfrm>
          <a:prstGeom prst="rect">
            <a:avLst/>
          </a:prstGeom>
          <a:noFill/>
        </p:spPr>
        <p:txBody>
          <a:bodyPr wrap="square" rtlCol="0" anchor="t">
            <a:spAutoFit/>
          </a:bodyPr>
          <a:lstStyle/>
          <a:p>
            <a:pPr algn="ctr"/>
            <a:r>
              <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添加标题</a:t>
            </a:r>
            <a:endPar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endParaRPr>
          </a:p>
        </p:txBody>
      </p:sp>
      <p:sp>
        <p:nvSpPr>
          <p:cNvPr id="34" name="文本框 33"/>
          <p:cNvSpPr txBox="1"/>
          <p:nvPr>
            <p:custDataLst>
              <p:tags r:id="rId25"/>
            </p:custDataLst>
          </p:nvPr>
        </p:nvSpPr>
        <p:spPr>
          <a:xfrm>
            <a:off x="1192848" y="2725420"/>
            <a:ext cx="1327150" cy="646430"/>
          </a:xfrm>
          <a:prstGeom prst="rect">
            <a:avLst/>
          </a:prstGeom>
          <a:noFill/>
        </p:spPr>
        <p:txBody>
          <a:bodyPr wrap="square" rtlCol="0" anchor="t">
            <a:noAutofit/>
          </a:bodyPr>
          <a:lstStyle/>
          <a:p>
            <a:pPr algn="ctr"/>
            <a:r>
              <a:rPr lang="en-US" altLang="zh-CN" sz="2800">
                <a:solidFill>
                  <a:schemeClr val="accent1"/>
                </a:solidFill>
                <a:latin typeface="思源宋体 CN Heavy" panose="02020900000000000000" pitchFamily="18" charset="-122"/>
                <a:ea typeface="思源宋体 CN Heavy" panose="02020900000000000000" pitchFamily="18" charset="-122"/>
                <a:cs typeface="+mn-ea"/>
                <a:sym typeface="+mn-lt"/>
              </a:rPr>
              <a:t>20</a:t>
            </a:r>
            <a:r>
              <a:rPr lang="en-US" altLang="zh-CN" sz="1400">
                <a:solidFill>
                  <a:schemeClr val="accent1"/>
                </a:solidFill>
                <a:latin typeface="思源宋体 CN Heavy" panose="02020900000000000000" pitchFamily="18" charset="-122"/>
                <a:ea typeface="思源宋体 CN Heavy" panose="02020900000000000000" pitchFamily="18" charset="-122"/>
                <a:cs typeface="+mn-ea"/>
                <a:sym typeface="+mn-lt"/>
              </a:rPr>
              <a:t>%</a:t>
            </a:r>
            <a:endParaRPr lang="en-US" altLang="zh-CN" sz="1400">
              <a:solidFill>
                <a:schemeClr val="accent1"/>
              </a:solidFill>
              <a:latin typeface="思源宋体 CN Heavy" panose="02020900000000000000" pitchFamily="18" charset="-122"/>
              <a:ea typeface="思源宋体 CN Heavy" panose="02020900000000000000" pitchFamily="18" charset="-122"/>
              <a:cs typeface="+mn-ea"/>
              <a:sym typeface="+mn-lt"/>
            </a:endParaRPr>
          </a:p>
        </p:txBody>
      </p:sp>
      <p:sp>
        <p:nvSpPr>
          <p:cNvPr id="35" name="文本框 34"/>
          <p:cNvSpPr txBox="1"/>
          <p:nvPr>
            <p:custDataLst>
              <p:tags r:id="rId26"/>
            </p:custDataLst>
          </p:nvPr>
        </p:nvSpPr>
        <p:spPr>
          <a:xfrm>
            <a:off x="1064895" y="3193415"/>
            <a:ext cx="1583055" cy="306705"/>
          </a:xfrm>
          <a:prstGeom prst="rect">
            <a:avLst/>
          </a:prstGeom>
          <a:noFill/>
        </p:spPr>
        <p:txBody>
          <a:bodyPr wrap="square" rtlCol="0" anchor="t">
            <a:spAutoFit/>
          </a:bodyPr>
          <a:lstStyle/>
          <a:p>
            <a:pPr algn="ctr"/>
            <a:r>
              <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添加标题</a:t>
            </a:r>
            <a:endPar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endParaRPr>
          </a:p>
        </p:txBody>
      </p:sp>
      <p:sp>
        <p:nvSpPr>
          <p:cNvPr id="36" name="文本框 35"/>
          <p:cNvSpPr txBox="1"/>
          <p:nvPr>
            <p:custDataLst>
              <p:tags r:id="rId27"/>
            </p:custDataLst>
          </p:nvPr>
        </p:nvSpPr>
        <p:spPr>
          <a:xfrm>
            <a:off x="3149283" y="5077460"/>
            <a:ext cx="1327150" cy="646430"/>
          </a:xfrm>
          <a:prstGeom prst="rect">
            <a:avLst/>
          </a:prstGeom>
          <a:noFill/>
        </p:spPr>
        <p:txBody>
          <a:bodyPr wrap="square" rtlCol="0" anchor="t">
            <a:noAutofit/>
          </a:bodyPr>
          <a:lstStyle/>
          <a:p>
            <a:pPr algn="ctr"/>
            <a:r>
              <a:rPr lang="en-US" altLang="zh-CN" sz="2800">
                <a:solidFill>
                  <a:schemeClr val="accent2"/>
                </a:solidFill>
                <a:latin typeface="思源宋体 CN Heavy" panose="02020900000000000000" pitchFamily="18" charset="-122"/>
                <a:ea typeface="思源宋体 CN Heavy" panose="02020900000000000000" pitchFamily="18" charset="-122"/>
                <a:cs typeface="+mn-ea"/>
                <a:sym typeface="+mn-lt"/>
              </a:rPr>
              <a:t>20</a:t>
            </a:r>
            <a:r>
              <a:rPr lang="en-US" altLang="zh-CN" sz="1400">
                <a:solidFill>
                  <a:schemeClr val="accent2"/>
                </a:solidFill>
                <a:latin typeface="思源宋体 CN Heavy" panose="02020900000000000000" pitchFamily="18" charset="-122"/>
                <a:ea typeface="思源宋体 CN Heavy" panose="02020900000000000000" pitchFamily="18" charset="-122"/>
                <a:cs typeface="+mn-ea"/>
                <a:sym typeface="+mn-lt"/>
              </a:rPr>
              <a:t>%</a:t>
            </a:r>
            <a:endParaRPr lang="en-US" altLang="zh-CN" sz="1400">
              <a:solidFill>
                <a:schemeClr val="accent2"/>
              </a:solidFill>
              <a:latin typeface="思源宋体 CN Heavy" panose="02020900000000000000" pitchFamily="18" charset="-122"/>
              <a:ea typeface="思源宋体 CN Heavy" panose="02020900000000000000" pitchFamily="18" charset="-122"/>
              <a:cs typeface="+mn-ea"/>
              <a:sym typeface="+mn-lt"/>
            </a:endParaRPr>
          </a:p>
        </p:txBody>
      </p:sp>
      <p:sp>
        <p:nvSpPr>
          <p:cNvPr id="37" name="文本框 36"/>
          <p:cNvSpPr txBox="1"/>
          <p:nvPr>
            <p:custDataLst>
              <p:tags r:id="rId28"/>
            </p:custDataLst>
          </p:nvPr>
        </p:nvSpPr>
        <p:spPr>
          <a:xfrm>
            <a:off x="3021330" y="5545455"/>
            <a:ext cx="1583055" cy="306705"/>
          </a:xfrm>
          <a:prstGeom prst="rect">
            <a:avLst/>
          </a:prstGeom>
          <a:noFill/>
        </p:spPr>
        <p:txBody>
          <a:bodyPr wrap="square" rtlCol="0" anchor="t">
            <a:spAutoFit/>
          </a:bodyPr>
          <a:lstStyle/>
          <a:p>
            <a:pPr algn="ctr"/>
            <a:r>
              <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添加标题</a:t>
            </a:r>
            <a:endPar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endParaRPr>
          </a:p>
        </p:txBody>
      </p:sp>
      <p:sp>
        <p:nvSpPr>
          <p:cNvPr id="38" name="文本框 37"/>
          <p:cNvSpPr txBox="1"/>
          <p:nvPr>
            <p:custDataLst>
              <p:tags r:id="rId29"/>
            </p:custDataLst>
          </p:nvPr>
        </p:nvSpPr>
        <p:spPr>
          <a:xfrm>
            <a:off x="3149283" y="2725420"/>
            <a:ext cx="1327150" cy="646430"/>
          </a:xfrm>
          <a:prstGeom prst="rect">
            <a:avLst/>
          </a:prstGeom>
          <a:noFill/>
        </p:spPr>
        <p:txBody>
          <a:bodyPr wrap="square" rtlCol="0" anchor="t">
            <a:noAutofit/>
          </a:bodyPr>
          <a:lstStyle/>
          <a:p>
            <a:pPr algn="ctr"/>
            <a:r>
              <a:rPr lang="en-US" altLang="zh-CN" sz="2800">
                <a:solidFill>
                  <a:schemeClr val="accent2"/>
                </a:solidFill>
                <a:latin typeface="思源宋体 CN Heavy" panose="02020900000000000000" pitchFamily="18" charset="-122"/>
                <a:ea typeface="思源宋体 CN Heavy" panose="02020900000000000000" pitchFamily="18" charset="-122"/>
                <a:cs typeface="+mn-ea"/>
                <a:sym typeface="+mn-lt"/>
              </a:rPr>
              <a:t>-5</a:t>
            </a:r>
            <a:r>
              <a:rPr lang="en-US" altLang="zh-CN" sz="1400">
                <a:solidFill>
                  <a:schemeClr val="accent2"/>
                </a:solidFill>
                <a:latin typeface="思源宋体 CN Heavy" panose="02020900000000000000" pitchFamily="18" charset="-122"/>
                <a:ea typeface="思源宋体 CN Heavy" panose="02020900000000000000" pitchFamily="18" charset="-122"/>
                <a:cs typeface="+mn-ea"/>
                <a:sym typeface="+mn-lt"/>
              </a:rPr>
              <a:t>%</a:t>
            </a:r>
            <a:endParaRPr lang="en-US" altLang="zh-CN" sz="1400">
              <a:solidFill>
                <a:schemeClr val="accent2"/>
              </a:solidFill>
              <a:latin typeface="思源宋体 CN Heavy" panose="02020900000000000000" pitchFamily="18" charset="-122"/>
              <a:ea typeface="思源宋体 CN Heavy" panose="02020900000000000000" pitchFamily="18" charset="-122"/>
              <a:cs typeface="+mn-ea"/>
              <a:sym typeface="+mn-lt"/>
            </a:endParaRPr>
          </a:p>
        </p:txBody>
      </p:sp>
      <p:sp>
        <p:nvSpPr>
          <p:cNvPr id="39" name="文本框 38"/>
          <p:cNvSpPr txBox="1"/>
          <p:nvPr>
            <p:custDataLst>
              <p:tags r:id="rId30"/>
            </p:custDataLst>
          </p:nvPr>
        </p:nvSpPr>
        <p:spPr>
          <a:xfrm>
            <a:off x="3021330" y="3193415"/>
            <a:ext cx="1583055" cy="306705"/>
          </a:xfrm>
          <a:prstGeom prst="rect">
            <a:avLst/>
          </a:prstGeom>
          <a:noFill/>
        </p:spPr>
        <p:txBody>
          <a:bodyPr wrap="square" rtlCol="0" anchor="t">
            <a:spAutoFit/>
          </a:bodyPr>
          <a:lstStyle/>
          <a:p>
            <a:pPr algn="ctr"/>
            <a:r>
              <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添加标题</a:t>
            </a:r>
            <a:endPar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endParaRPr>
          </a:p>
        </p:txBody>
      </p:sp>
      <p:sp>
        <p:nvSpPr>
          <p:cNvPr id="40" name="文本框 39"/>
          <p:cNvSpPr txBox="1"/>
          <p:nvPr>
            <p:custDataLst>
              <p:tags r:id="rId31"/>
            </p:custDataLst>
          </p:nvPr>
        </p:nvSpPr>
        <p:spPr>
          <a:xfrm>
            <a:off x="5021263" y="5077460"/>
            <a:ext cx="1327150" cy="646430"/>
          </a:xfrm>
          <a:prstGeom prst="rect">
            <a:avLst/>
          </a:prstGeom>
          <a:noFill/>
        </p:spPr>
        <p:txBody>
          <a:bodyPr wrap="square" rtlCol="0" anchor="t">
            <a:noAutofit/>
          </a:bodyPr>
          <a:lstStyle/>
          <a:p>
            <a:pPr algn="ctr"/>
            <a:r>
              <a:rPr lang="en-US" altLang="zh-CN" sz="2800">
                <a:solidFill>
                  <a:schemeClr val="accent1"/>
                </a:solidFill>
                <a:latin typeface="思源宋体 CN Heavy" panose="02020900000000000000" pitchFamily="18" charset="-122"/>
                <a:ea typeface="思源宋体 CN Heavy" panose="02020900000000000000" pitchFamily="18" charset="-122"/>
                <a:cs typeface="+mn-ea"/>
                <a:sym typeface="+mn-lt"/>
              </a:rPr>
              <a:t>25</a:t>
            </a:r>
            <a:r>
              <a:rPr lang="en-US" altLang="zh-CN" sz="1400">
                <a:solidFill>
                  <a:schemeClr val="accent1"/>
                </a:solidFill>
                <a:latin typeface="思源宋体 CN Heavy" panose="02020900000000000000" pitchFamily="18" charset="-122"/>
                <a:ea typeface="思源宋体 CN Heavy" panose="02020900000000000000" pitchFamily="18" charset="-122"/>
                <a:cs typeface="+mn-ea"/>
                <a:sym typeface="+mn-lt"/>
              </a:rPr>
              <a:t>%</a:t>
            </a:r>
            <a:endParaRPr lang="en-US" altLang="zh-CN" sz="1400">
              <a:solidFill>
                <a:schemeClr val="accent1"/>
              </a:solidFill>
              <a:latin typeface="思源宋体 CN Heavy" panose="02020900000000000000" pitchFamily="18" charset="-122"/>
              <a:ea typeface="思源宋体 CN Heavy" panose="02020900000000000000" pitchFamily="18" charset="-122"/>
              <a:cs typeface="+mn-ea"/>
              <a:sym typeface="+mn-lt"/>
            </a:endParaRPr>
          </a:p>
        </p:txBody>
      </p:sp>
      <p:sp>
        <p:nvSpPr>
          <p:cNvPr id="41" name="文本框 40"/>
          <p:cNvSpPr txBox="1"/>
          <p:nvPr>
            <p:custDataLst>
              <p:tags r:id="rId32"/>
            </p:custDataLst>
          </p:nvPr>
        </p:nvSpPr>
        <p:spPr>
          <a:xfrm>
            <a:off x="4893310" y="5545455"/>
            <a:ext cx="1583055" cy="306705"/>
          </a:xfrm>
          <a:prstGeom prst="rect">
            <a:avLst/>
          </a:prstGeom>
          <a:noFill/>
        </p:spPr>
        <p:txBody>
          <a:bodyPr wrap="square" rtlCol="0" anchor="t">
            <a:spAutoFit/>
          </a:bodyPr>
          <a:lstStyle/>
          <a:p>
            <a:pPr algn="ctr"/>
            <a:r>
              <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添加标题</a:t>
            </a:r>
            <a:endPar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endParaRPr>
          </a:p>
        </p:txBody>
      </p:sp>
      <p:sp>
        <p:nvSpPr>
          <p:cNvPr id="42" name="文本框 41"/>
          <p:cNvSpPr txBox="1"/>
          <p:nvPr>
            <p:custDataLst>
              <p:tags r:id="rId33"/>
            </p:custDataLst>
          </p:nvPr>
        </p:nvSpPr>
        <p:spPr>
          <a:xfrm>
            <a:off x="5021263" y="2725420"/>
            <a:ext cx="1327150" cy="646430"/>
          </a:xfrm>
          <a:prstGeom prst="rect">
            <a:avLst/>
          </a:prstGeom>
          <a:noFill/>
        </p:spPr>
        <p:txBody>
          <a:bodyPr wrap="square" rtlCol="0" anchor="t">
            <a:noAutofit/>
          </a:bodyPr>
          <a:lstStyle/>
          <a:p>
            <a:pPr algn="ctr"/>
            <a:r>
              <a:rPr lang="en-US" altLang="zh-CN" sz="2800">
                <a:solidFill>
                  <a:schemeClr val="accent3"/>
                </a:solidFill>
                <a:latin typeface="思源宋体 CN Heavy" panose="02020900000000000000" pitchFamily="18" charset="-122"/>
                <a:ea typeface="思源宋体 CN Heavy" panose="02020900000000000000" pitchFamily="18" charset="-122"/>
                <a:cs typeface="+mn-ea"/>
                <a:sym typeface="+mn-lt"/>
              </a:rPr>
              <a:t>30</a:t>
            </a:r>
            <a:r>
              <a:rPr lang="en-US" altLang="zh-CN" sz="1400">
                <a:solidFill>
                  <a:schemeClr val="accent3"/>
                </a:solidFill>
                <a:latin typeface="思源宋体 CN Heavy" panose="02020900000000000000" pitchFamily="18" charset="-122"/>
                <a:ea typeface="思源宋体 CN Heavy" panose="02020900000000000000" pitchFamily="18" charset="-122"/>
                <a:cs typeface="+mn-ea"/>
                <a:sym typeface="+mn-lt"/>
              </a:rPr>
              <a:t>%</a:t>
            </a:r>
            <a:endParaRPr lang="en-US" altLang="zh-CN" sz="1400">
              <a:solidFill>
                <a:schemeClr val="accent3"/>
              </a:solidFill>
              <a:latin typeface="思源宋体 CN Heavy" panose="02020900000000000000" pitchFamily="18" charset="-122"/>
              <a:ea typeface="思源宋体 CN Heavy" panose="02020900000000000000" pitchFamily="18" charset="-122"/>
              <a:cs typeface="+mn-ea"/>
              <a:sym typeface="+mn-lt"/>
            </a:endParaRPr>
          </a:p>
        </p:txBody>
      </p:sp>
      <p:sp>
        <p:nvSpPr>
          <p:cNvPr id="47" name="文本框 46"/>
          <p:cNvSpPr txBox="1"/>
          <p:nvPr>
            <p:custDataLst>
              <p:tags r:id="rId34"/>
            </p:custDataLst>
          </p:nvPr>
        </p:nvSpPr>
        <p:spPr>
          <a:xfrm>
            <a:off x="4893310" y="3193415"/>
            <a:ext cx="1583055" cy="306705"/>
          </a:xfrm>
          <a:prstGeom prst="rect">
            <a:avLst/>
          </a:prstGeom>
          <a:noFill/>
        </p:spPr>
        <p:txBody>
          <a:bodyPr wrap="square" rtlCol="0" anchor="t">
            <a:spAutoFit/>
          </a:bodyPr>
          <a:lstStyle/>
          <a:p>
            <a:pPr algn="ctr"/>
            <a:r>
              <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添加标题</a:t>
            </a:r>
            <a:endParaRPr lang="zh-CN" altLang="en-US" sz="140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endParaRPr>
          </a:p>
        </p:txBody>
      </p:sp>
      <p:sp>
        <p:nvSpPr>
          <p:cNvPr id="1149" name="Freeform 192"/>
          <p:cNvSpPr>
            <a:spLocks noEditPoints="1"/>
          </p:cNvSpPr>
          <p:nvPr>
            <p:custDataLst>
              <p:tags r:id="rId35"/>
            </p:custDataLst>
          </p:nvPr>
        </p:nvSpPr>
        <p:spPr bwMode="auto">
          <a:xfrm>
            <a:off x="3578860" y="4330700"/>
            <a:ext cx="405765" cy="320675"/>
          </a:xfrm>
          <a:custGeom>
            <a:avLst/>
            <a:gdLst>
              <a:gd name="T0" fmla="*/ 115 w 551"/>
              <a:gd name="T1" fmla="*/ 82 h 438"/>
              <a:gd name="T2" fmla="*/ 20 w 551"/>
              <a:gd name="T3" fmla="*/ 115 h 438"/>
              <a:gd name="T4" fmla="*/ 115 w 551"/>
              <a:gd name="T5" fmla="*/ 115 h 438"/>
              <a:gd name="T6" fmla="*/ 56 w 551"/>
              <a:gd name="T7" fmla="*/ 283 h 438"/>
              <a:gd name="T8" fmla="*/ 34 w 551"/>
              <a:gd name="T9" fmla="*/ 294 h 438"/>
              <a:gd name="T10" fmla="*/ 23 w 551"/>
              <a:gd name="T11" fmla="*/ 316 h 438"/>
              <a:gd name="T12" fmla="*/ 25 w 551"/>
              <a:gd name="T13" fmla="*/ 343 h 438"/>
              <a:gd name="T14" fmla="*/ 41 w 551"/>
              <a:gd name="T15" fmla="*/ 362 h 438"/>
              <a:gd name="T16" fmla="*/ 66 w 551"/>
              <a:gd name="T17" fmla="*/ 370 h 438"/>
              <a:gd name="T18" fmla="*/ 90 w 551"/>
              <a:gd name="T19" fmla="*/ 362 h 438"/>
              <a:gd name="T20" fmla="*/ 105 w 551"/>
              <a:gd name="T21" fmla="*/ 343 h 438"/>
              <a:gd name="T22" fmla="*/ 109 w 551"/>
              <a:gd name="T23" fmla="*/ 316 h 438"/>
              <a:gd name="T24" fmla="*/ 96 w 551"/>
              <a:gd name="T25" fmla="*/ 294 h 438"/>
              <a:gd name="T26" fmla="*/ 74 w 551"/>
              <a:gd name="T27" fmla="*/ 283 h 438"/>
              <a:gd name="T28" fmla="*/ 171 w 551"/>
              <a:gd name="T29" fmla="*/ 50 h 438"/>
              <a:gd name="T30" fmla="*/ 266 w 551"/>
              <a:gd name="T31" fmla="*/ 50 h 438"/>
              <a:gd name="T32" fmla="*/ 171 w 551"/>
              <a:gd name="T33" fmla="*/ 145 h 438"/>
              <a:gd name="T34" fmla="*/ 171 w 551"/>
              <a:gd name="T35" fmla="*/ 115 h 438"/>
              <a:gd name="T36" fmla="*/ 199 w 551"/>
              <a:gd name="T37" fmla="*/ 285 h 438"/>
              <a:gd name="T38" fmla="*/ 180 w 551"/>
              <a:gd name="T39" fmla="*/ 301 h 438"/>
              <a:gd name="T40" fmla="*/ 172 w 551"/>
              <a:gd name="T41" fmla="*/ 326 h 438"/>
              <a:gd name="T42" fmla="*/ 180 w 551"/>
              <a:gd name="T43" fmla="*/ 350 h 438"/>
              <a:gd name="T44" fmla="*/ 199 w 551"/>
              <a:gd name="T45" fmla="*/ 367 h 438"/>
              <a:gd name="T46" fmla="*/ 226 w 551"/>
              <a:gd name="T47" fmla="*/ 369 h 438"/>
              <a:gd name="T48" fmla="*/ 248 w 551"/>
              <a:gd name="T49" fmla="*/ 356 h 438"/>
              <a:gd name="T50" fmla="*/ 259 w 551"/>
              <a:gd name="T51" fmla="*/ 334 h 438"/>
              <a:gd name="T52" fmla="*/ 257 w 551"/>
              <a:gd name="T53" fmla="*/ 308 h 438"/>
              <a:gd name="T54" fmla="*/ 241 w 551"/>
              <a:gd name="T55" fmla="*/ 290 h 438"/>
              <a:gd name="T56" fmla="*/ 216 w 551"/>
              <a:gd name="T57" fmla="*/ 281 h 438"/>
              <a:gd name="T58" fmla="*/ 283 w 551"/>
              <a:gd name="T59" fmla="*/ 427 h 438"/>
              <a:gd name="T60" fmla="*/ 322 w 551"/>
              <a:gd name="T61" fmla="*/ 75 h 438"/>
              <a:gd name="T62" fmla="*/ 413 w 551"/>
              <a:gd name="T63" fmla="*/ 43 h 438"/>
              <a:gd name="T64" fmla="*/ 353 w 551"/>
              <a:gd name="T65" fmla="*/ 164 h 438"/>
              <a:gd name="T66" fmla="*/ 343 w 551"/>
              <a:gd name="T67" fmla="*/ 136 h 438"/>
              <a:gd name="T68" fmla="*/ 425 w 551"/>
              <a:gd name="T69" fmla="*/ 287 h 438"/>
              <a:gd name="T70" fmla="*/ 412 w 551"/>
              <a:gd name="T71" fmla="*/ 308 h 438"/>
              <a:gd name="T72" fmla="*/ 413 w 551"/>
              <a:gd name="T73" fmla="*/ 334 h 438"/>
              <a:gd name="T74" fmla="*/ 429 w 551"/>
              <a:gd name="T75" fmla="*/ 355 h 438"/>
              <a:gd name="T76" fmla="*/ 452 w 551"/>
              <a:gd name="T77" fmla="*/ 364 h 438"/>
              <a:gd name="T78" fmla="*/ 476 w 551"/>
              <a:gd name="T79" fmla="*/ 358 h 438"/>
              <a:gd name="T80" fmla="*/ 494 w 551"/>
              <a:gd name="T81" fmla="*/ 340 h 438"/>
              <a:gd name="T82" fmla="*/ 499 w 551"/>
              <a:gd name="T83" fmla="*/ 315 h 438"/>
              <a:gd name="T84" fmla="*/ 487 w 551"/>
              <a:gd name="T85" fmla="*/ 291 h 438"/>
              <a:gd name="T86" fmla="*/ 466 w 551"/>
              <a:gd name="T87" fmla="*/ 278 h 438"/>
              <a:gd name="T88" fmla="*/ 440 w 551"/>
              <a:gd name="T89" fmla="*/ 279 h 438"/>
              <a:gd name="T90" fmla="*/ 416 w 551"/>
              <a:gd name="T91" fmla="*/ 0 h 438"/>
              <a:gd name="T92" fmla="*/ 291 w 551"/>
              <a:gd name="T93" fmla="*/ 43 h 438"/>
              <a:gd name="T94" fmla="*/ 132 w 551"/>
              <a:gd name="T95" fmla="*/ 42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1" h="438">
                <a:moveTo>
                  <a:pt x="20" y="50"/>
                </a:moveTo>
                <a:lnTo>
                  <a:pt x="20" y="82"/>
                </a:lnTo>
                <a:lnTo>
                  <a:pt x="115" y="82"/>
                </a:lnTo>
                <a:lnTo>
                  <a:pt x="115" y="50"/>
                </a:lnTo>
                <a:lnTo>
                  <a:pt x="20" y="50"/>
                </a:lnTo>
                <a:close/>
                <a:moveTo>
                  <a:pt x="20" y="115"/>
                </a:moveTo>
                <a:lnTo>
                  <a:pt x="20" y="145"/>
                </a:lnTo>
                <a:lnTo>
                  <a:pt x="115" y="145"/>
                </a:lnTo>
                <a:lnTo>
                  <a:pt x="115" y="115"/>
                </a:lnTo>
                <a:lnTo>
                  <a:pt x="20" y="115"/>
                </a:lnTo>
                <a:close/>
                <a:moveTo>
                  <a:pt x="66" y="281"/>
                </a:moveTo>
                <a:lnTo>
                  <a:pt x="56" y="283"/>
                </a:lnTo>
                <a:lnTo>
                  <a:pt x="48" y="285"/>
                </a:lnTo>
                <a:lnTo>
                  <a:pt x="41" y="290"/>
                </a:lnTo>
                <a:lnTo>
                  <a:pt x="34" y="294"/>
                </a:lnTo>
                <a:lnTo>
                  <a:pt x="30" y="301"/>
                </a:lnTo>
                <a:lnTo>
                  <a:pt x="25" y="308"/>
                </a:lnTo>
                <a:lnTo>
                  <a:pt x="23" y="316"/>
                </a:lnTo>
                <a:lnTo>
                  <a:pt x="21" y="326"/>
                </a:lnTo>
                <a:lnTo>
                  <a:pt x="23" y="334"/>
                </a:lnTo>
                <a:lnTo>
                  <a:pt x="25" y="343"/>
                </a:lnTo>
                <a:lnTo>
                  <a:pt x="30" y="350"/>
                </a:lnTo>
                <a:lnTo>
                  <a:pt x="34" y="356"/>
                </a:lnTo>
                <a:lnTo>
                  <a:pt x="41" y="362"/>
                </a:lnTo>
                <a:lnTo>
                  <a:pt x="48" y="367"/>
                </a:lnTo>
                <a:lnTo>
                  <a:pt x="56" y="369"/>
                </a:lnTo>
                <a:lnTo>
                  <a:pt x="66" y="370"/>
                </a:lnTo>
                <a:lnTo>
                  <a:pt x="74" y="369"/>
                </a:lnTo>
                <a:lnTo>
                  <a:pt x="82" y="367"/>
                </a:lnTo>
                <a:lnTo>
                  <a:pt x="90" y="362"/>
                </a:lnTo>
                <a:lnTo>
                  <a:pt x="96" y="356"/>
                </a:lnTo>
                <a:lnTo>
                  <a:pt x="102" y="350"/>
                </a:lnTo>
                <a:lnTo>
                  <a:pt x="105" y="343"/>
                </a:lnTo>
                <a:lnTo>
                  <a:pt x="109" y="334"/>
                </a:lnTo>
                <a:lnTo>
                  <a:pt x="109" y="326"/>
                </a:lnTo>
                <a:lnTo>
                  <a:pt x="109" y="316"/>
                </a:lnTo>
                <a:lnTo>
                  <a:pt x="105" y="308"/>
                </a:lnTo>
                <a:lnTo>
                  <a:pt x="102" y="301"/>
                </a:lnTo>
                <a:lnTo>
                  <a:pt x="96" y="294"/>
                </a:lnTo>
                <a:lnTo>
                  <a:pt x="90" y="290"/>
                </a:lnTo>
                <a:lnTo>
                  <a:pt x="82" y="285"/>
                </a:lnTo>
                <a:lnTo>
                  <a:pt x="74" y="283"/>
                </a:lnTo>
                <a:lnTo>
                  <a:pt x="66" y="281"/>
                </a:lnTo>
                <a:lnTo>
                  <a:pt x="66" y="281"/>
                </a:lnTo>
                <a:close/>
                <a:moveTo>
                  <a:pt x="171" y="50"/>
                </a:moveTo>
                <a:lnTo>
                  <a:pt x="171" y="82"/>
                </a:lnTo>
                <a:lnTo>
                  <a:pt x="266" y="82"/>
                </a:lnTo>
                <a:lnTo>
                  <a:pt x="266" y="50"/>
                </a:lnTo>
                <a:lnTo>
                  <a:pt x="171" y="50"/>
                </a:lnTo>
                <a:close/>
                <a:moveTo>
                  <a:pt x="171" y="115"/>
                </a:moveTo>
                <a:lnTo>
                  <a:pt x="171" y="145"/>
                </a:lnTo>
                <a:lnTo>
                  <a:pt x="266" y="145"/>
                </a:lnTo>
                <a:lnTo>
                  <a:pt x="266" y="115"/>
                </a:lnTo>
                <a:lnTo>
                  <a:pt x="171" y="115"/>
                </a:lnTo>
                <a:close/>
                <a:moveTo>
                  <a:pt x="216" y="281"/>
                </a:moveTo>
                <a:lnTo>
                  <a:pt x="208" y="283"/>
                </a:lnTo>
                <a:lnTo>
                  <a:pt x="199" y="285"/>
                </a:lnTo>
                <a:lnTo>
                  <a:pt x="192" y="290"/>
                </a:lnTo>
                <a:lnTo>
                  <a:pt x="186" y="294"/>
                </a:lnTo>
                <a:lnTo>
                  <a:pt x="180" y="301"/>
                </a:lnTo>
                <a:lnTo>
                  <a:pt x="175" y="308"/>
                </a:lnTo>
                <a:lnTo>
                  <a:pt x="173" y="316"/>
                </a:lnTo>
                <a:lnTo>
                  <a:pt x="172" y="326"/>
                </a:lnTo>
                <a:lnTo>
                  <a:pt x="173" y="334"/>
                </a:lnTo>
                <a:lnTo>
                  <a:pt x="175" y="343"/>
                </a:lnTo>
                <a:lnTo>
                  <a:pt x="180" y="350"/>
                </a:lnTo>
                <a:lnTo>
                  <a:pt x="186" y="356"/>
                </a:lnTo>
                <a:lnTo>
                  <a:pt x="192" y="362"/>
                </a:lnTo>
                <a:lnTo>
                  <a:pt x="199" y="367"/>
                </a:lnTo>
                <a:lnTo>
                  <a:pt x="208" y="369"/>
                </a:lnTo>
                <a:lnTo>
                  <a:pt x="216" y="370"/>
                </a:lnTo>
                <a:lnTo>
                  <a:pt x="226" y="369"/>
                </a:lnTo>
                <a:lnTo>
                  <a:pt x="234" y="367"/>
                </a:lnTo>
                <a:lnTo>
                  <a:pt x="241" y="362"/>
                </a:lnTo>
                <a:lnTo>
                  <a:pt x="248" y="356"/>
                </a:lnTo>
                <a:lnTo>
                  <a:pt x="252" y="350"/>
                </a:lnTo>
                <a:lnTo>
                  <a:pt x="257" y="343"/>
                </a:lnTo>
                <a:lnTo>
                  <a:pt x="259" y="334"/>
                </a:lnTo>
                <a:lnTo>
                  <a:pt x="261" y="326"/>
                </a:lnTo>
                <a:lnTo>
                  <a:pt x="259" y="316"/>
                </a:lnTo>
                <a:lnTo>
                  <a:pt x="257" y="308"/>
                </a:lnTo>
                <a:lnTo>
                  <a:pt x="252" y="301"/>
                </a:lnTo>
                <a:lnTo>
                  <a:pt x="248" y="294"/>
                </a:lnTo>
                <a:lnTo>
                  <a:pt x="241" y="290"/>
                </a:lnTo>
                <a:lnTo>
                  <a:pt x="234" y="285"/>
                </a:lnTo>
                <a:lnTo>
                  <a:pt x="226" y="283"/>
                </a:lnTo>
                <a:lnTo>
                  <a:pt x="216" y="281"/>
                </a:lnTo>
                <a:close/>
                <a:moveTo>
                  <a:pt x="152" y="11"/>
                </a:moveTo>
                <a:lnTo>
                  <a:pt x="283" y="11"/>
                </a:lnTo>
                <a:lnTo>
                  <a:pt x="283" y="427"/>
                </a:lnTo>
                <a:lnTo>
                  <a:pt x="152" y="427"/>
                </a:lnTo>
                <a:lnTo>
                  <a:pt x="152" y="11"/>
                </a:lnTo>
                <a:close/>
                <a:moveTo>
                  <a:pt x="322" y="75"/>
                </a:moveTo>
                <a:lnTo>
                  <a:pt x="333" y="104"/>
                </a:lnTo>
                <a:lnTo>
                  <a:pt x="423" y="73"/>
                </a:lnTo>
                <a:lnTo>
                  <a:pt x="413" y="43"/>
                </a:lnTo>
                <a:lnTo>
                  <a:pt x="322" y="75"/>
                </a:lnTo>
                <a:close/>
                <a:moveTo>
                  <a:pt x="343" y="136"/>
                </a:moveTo>
                <a:lnTo>
                  <a:pt x="353" y="164"/>
                </a:lnTo>
                <a:lnTo>
                  <a:pt x="444" y="133"/>
                </a:lnTo>
                <a:lnTo>
                  <a:pt x="433" y="104"/>
                </a:lnTo>
                <a:lnTo>
                  <a:pt x="343" y="136"/>
                </a:lnTo>
                <a:close/>
                <a:moveTo>
                  <a:pt x="440" y="279"/>
                </a:moveTo>
                <a:lnTo>
                  <a:pt x="432" y="283"/>
                </a:lnTo>
                <a:lnTo>
                  <a:pt x="425" y="287"/>
                </a:lnTo>
                <a:lnTo>
                  <a:pt x="419" y="294"/>
                </a:lnTo>
                <a:lnTo>
                  <a:pt x="415" y="301"/>
                </a:lnTo>
                <a:lnTo>
                  <a:pt x="412" y="308"/>
                </a:lnTo>
                <a:lnTo>
                  <a:pt x="411" y="318"/>
                </a:lnTo>
                <a:lnTo>
                  <a:pt x="411" y="326"/>
                </a:lnTo>
                <a:lnTo>
                  <a:pt x="413" y="334"/>
                </a:lnTo>
                <a:lnTo>
                  <a:pt x="417" y="342"/>
                </a:lnTo>
                <a:lnTo>
                  <a:pt x="422" y="349"/>
                </a:lnTo>
                <a:lnTo>
                  <a:pt x="429" y="355"/>
                </a:lnTo>
                <a:lnTo>
                  <a:pt x="436" y="360"/>
                </a:lnTo>
                <a:lnTo>
                  <a:pt x="443" y="363"/>
                </a:lnTo>
                <a:lnTo>
                  <a:pt x="452" y="364"/>
                </a:lnTo>
                <a:lnTo>
                  <a:pt x="460" y="364"/>
                </a:lnTo>
                <a:lnTo>
                  <a:pt x="468" y="362"/>
                </a:lnTo>
                <a:lnTo>
                  <a:pt x="476" y="358"/>
                </a:lnTo>
                <a:lnTo>
                  <a:pt x="483" y="353"/>
                </a:lnTo>
                <a:lnTo>
                  <a:pt x="489" y="347"/>
                </a:lnTo>
                <a:lnTo>
                  <a:pt x="494" y="340"/>
                </a:lnTo>
                <a:lnTo>
                  <a:pt x="497" y="332"/>
                </a:lnTo>
                <a:lnTo>
                  <a:pt x="499" y="323"/>
                </a:lnTo>
                <a:lnTo>
                  <a:pt x="499" y="315"/>
                </a:lnTo>
                <a:lnTo>
                  <a:pt x="496" y="306"/>
                </a:lnTo>
                <a:lnTo>
                  <a:pt x="493" y="298"/>
                </a:lnTo>
                <a:lnTo>
                  <a:pt x="487" y="291"/>
                </a:lnTo>
                <a:lnTo>
                  <a:pt x="481" y="285"/>
                </a:lnTo>
                <a:lnTo>
                  <a:pt x="474" y="280"/>
                </a:lnTo>
                <a:lnTo>
                  <a:pt x="466" y="278"/>
                </a:lnTo>
                <a:lnTo>
                  <a:pt x="458" y="277"/>
                </a:lnTo>
                <a:lnTo>
                  <a:pt x="450" y="277"/>
                </a:lnTo>
                <a:lnTo>
                  <a:pt x="440" y="279"/>
                </a:lnTo>
                <a:lnTo>
                  <a:pt x="440" y="279"/>
                </a:lnTo>
                <a:close/>
                <a:moveTo>
                  <a:pt x="291" y="43"/>
                </a:moveTo>
                <a:lnTo>
                  <a:pt x="416" y="0"/>
                </a:lnTo>
                <a:lnTo>
                  <a:pt x="551" y="396"/>
                </a:lnTo>
                <a:lnTo>
                  <a:pt x="426" y="438"/>
                </a:lnTo>
                <a:lnTo>
                  <a:pt x="291" y="43"/>
                </a:lnTo>
                <a:close/>
                <a:moveTo>
                  <a:pt x="0" y="11"/>
                </a:moveTo>
                <a:lnTo>
                  <a:pt x="132" y="11"/>
                </a:lnTo>
                <a:lnTo>
                  <a:pt x="132" y="427"/>
                </a:lnTo>
                <a:lnTo>
                  <a:pt x="0" y="427"/>
                </a:lnTo>
                <a:lnTo>
                  <a:pt x="0" y="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1155" name="Freeform 198"/>
          <p:cNvSpPr>
            <a:spLocks noEditPoints="1"/>
          </p:cNvSpPr>
          <p:nvPr>
            <p:custDataLst>
              <p:tags r:id="rId36"/>
            </p:custDataLst>
          </p:nvPr>
        </p:nvSpPr>
        <p:spPr bwMode="auto">
          <a:xfrm>
            <a:off x="5501005" y="4298315"/>
            <a:ext cx="387985" cy="373380"/>
          </a:xfrm>
          <a:custGeom>
            <a:avLst/>
            <a:gdLst>
              <a:gd name="T0" fmla="*/ 64 w 526"/>
              <a:gd name="T1" fmla="*/ 45 h 509"/>
              <a:gd name="T2" fmla="*/ 52 w 526"/>
              <a:gd name="T3" fmla="*/ 52 h 509"/>
              <a:gd name="T4" fmla="*/ 46 w 526"/>
              <a:gd name="T5" fmla="*/ 60 h 509"/>
              <a:gd name="T6" fmla="*/ 45 w 526"/>
              <a:gd name="T7" fmla="*/ 328 h 509"/>
              <a:gd name="T8" fmla="*/ 48 w 526"/>
              <a:gd name="T9" fmla="*/ 342 h 509"/>
              <a:gd name="T10" fmla="*/ 60 w 526"/>
              <a:gd name="T11" fmla="*/ 352 h 509"/>
              <a:gd name="T12" fmla="*/ 305 w 526"/>
              <a:gd name="T13" fmla="*/ 354 h 509"/>
              <a:gd name="T14" fmla="*/ 327 w 526"/>
              <a:gd name="T15" fmla="*/ 416 h 509"/>
              <a:gd name="T16" fmla="*/ 376 w 526"/>
              <a:gd name="T17" fmla="*/ 354 h 509"/>
              <a:gd name="T18" fmla="*/ 467 w 526"/>
              <a:gd name="T19" fmla="*/ 352 h 509"/>
              <a:gd name="T20" fmla="*/ 475 w 526"/>
              <a:gd name="T21" fmla="*/ 346 h 509"/>
              <a:gd name="T22" fmla="*/ 482 w 526"/>
              <a:gd name="T23" fmla="*/ 334 h 509"/>
              <a:gd name="T24" fmla="*/ 482 w 526"/>
              <a:gd name="T25" fmla="*/ 65 h 509"/>
              <a:gd name="T26" fmla="*/ 475 w 526"/>
              <a:gd name="T27" fmla="*/ 52 h 509"/>
              <a:gd name="T28" fmla="*/ 462 w 526"/>
              <a:gd name="T29" fmla="*/ 45 h 509"/>
              <a:gd name="T30" fmla="*/ 117 w 526"/>
              <a:gd name="T31" fmla="*/ 140 h 509"/>
              <a:gd name="T32" fmla="*/ 117 w 526"/>
              <a:gd name="T33" fmla="*/ 111 h 509"/>
              <a:gd name="T34" fmla="*/ 417 w 526"/>
              <a:gd name="T35" fmla="*/ 209 h 509"/>
              <a:gd name="T36" fmla="*/ 117 w 526"/>
              <a:gd name="T37" fmla="*/ 255 h 509"/>
              <a:gd name="T38" fmla="*/ 417 w 526"/>
              <a:gd name="T39" fmla="*/ 255 h 509"/>
              <a:gd name="T40" fmla="*/ 458 w 526"/>
              <a:gd name="T41" fmla="*/ 0 h 509"/>
              <a:gd name="T42" fmla="*/ 477 w 526"/>
              <a:gd name="T43" fmla="*/ 3 h 509"/>
              <a:gd name="T44" fmla="*/ 496 w 526"/>
              <a:gd name="T45" fmla="*/ 12 h 509"/>
              <a:gd name="T46" fmla="*/ 510 w 526"/>
              <a:gd name="T47" fmla="*/ 25 h 509"/>
              <a:gd name="T48" fmla="*/ 521 w 526"/>
              <a:gd name="T49" fmla="*/ 42 h 509"/>
              <a:gd name="T50" fmla="*/ 526 w 526"/>
              <a:gd name="T51" fmla="*/ 62 h 509"/>
              <a:gd name="T52" fmla="*/ 526 w 526"/>
              <a:gd name="T53" fmla="*/ 335 h 509"/>
              <a:gd name="T54" fmla="*/ 521 w 526"/>
              <a:gd name="T55" fmla="*/ 355 h 509"/>
              <a:gd name="T56" fmla="*/ 510 w 526"/>
              <a:gd name="T57" fmla="*/ 373 h 509"/>
              <a:gd name="T58" fmla="*/ 501 w 526"/>
              <a:gd name="T59" fmla="*/ 382 h 509"/>
              <a:gd name="T60" fmla="*/ 484 w 526"/>
              <a:gd name="T61" fmla="*/ 392 h 509"/>
              <a:gd name="T62" fmla="*/ 465 w 526"/>
              <a:gd name="T63" fmla="*/ 397 h 509"/>
              <a:gd name="T64" fmla="*/ 323 w 526"/>
              <a:gd name="T65" fmla="*/ 509 h 509"/>
              <a:gd name="T66" fmla="*/ 69 w 526"/>
              <a:gd name="T67" fmla="*/ 397 h 509"/>
              <a:gd name="T68" fmla="*/ 49 w 526"/>
              <a:gd name="T69" fmla="*/ 395 h 509"/>
              <a:gd name="T70" fmla="*/ 31 w 526"/>
              <a:gd name="T71" fmla="*/ 385 h 509"/>
              <a:gd name="T72" fmla="*/ 20 w 526"/>
              <a:gd name="T73" fmla="*/ 377 h 509"/>
              <a:gd name="T74" fmla="*/ 8 w 526"/>
              <a:gd name="T75" fmla="*/ 361 h 509"/>
              <a:gd name="T76" fmla="*/ 1 w 526"/>
              <a:gd name="T77" fmla="*/ 342 h 509"/>
              <a:gd name="T78" fmla="*/ 0 w 526"/>
              <a:gd name="T79" fmla="*/ 69 h 509"/>
              <a:gd name="T80" fmla="*/ 4 w 526"/>
              <a:gd name="T81" fmla="*/ 48 h 509"/>
              <a:gd name="T82" fmla="*/ 12 w 526"/>
              <a:gd name="T83" fmla="*/ 31 h 509"/>
              <a:gd name="T84" fmla="*/ 20 w 526"/>
              <a:gd name="T85" fmla="*/ 20 h 509"/>
              <a:gd name="T86" fmla="*/ 36 w 526"/>
              <a:gd name="T87" fmla="*/ 9 h 509"/>
              <a:gd name="T88" fmla="*/ 55 w 526"/>
              <a:gd name="T89" fmla="*/ 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6" h="509">
                <a:moveTo>
                  <a:pt x="458" y="44"/>
                </a:moveTo>
                <a:lnTo>
                  <a:pt x="69" y="44"/>
                </a:lnTo>
                <a:lnTo>
                  <a:pt x="64" y="45"/>
                </a:lnTo>
                <a:lnTo>
                  <a:pt x="60" y="46"/>
                </a:lnTo>
                <a:lnTo>
                  <a:pt x="55" y="48"/>
                </a:lnTo>
                <a:lnTo>
                  <a:pt x="52" y="52"/>
                </a:lnTo>
                <a:lnTo>
                  <a:pt x="52" y="52"/>
                </a:lnTo>
                <a:lnTo>
                  <a:pt x="48" y="55"/>
                </a:lnTo>
                <a:lnTo>
                  <a:pt x="46" y="60"/>
                </a:lnTo>
                <a:lnTo>
                  <a:pt x="45" y="65"/>
                </a:lnTo>
                <a:lnTo>
                  <a:pt x="45" y="69"/>
                </a:lnTo>
                <a:lnTo>
                  <a:pt x="45" y="328"/>
                </a:lnTo>
                <a:lnTo>
                  <a:pt x="45" y="334"/>
                </a:lnTo>
                <a:lnTo>
                  <a:pt x="46" y="339"/>
                </a:lnTo>
                <a:lnTo>
                  <a:pt x="48" y="342"/>
                </a:lnTo>
                <a:lnTo>
                  <a:pt x="52" y="346"/>
                </a:lnTo>
                <a:lnTo>
                  <a:pt x="55" y="349"/>
                </a:lnTo>
                <a:lnTo>
                  <a:pt x="60" y="352"/>
                </a:lnTo>
                <a:lnTo>
                  <a:pt x="64" y="353"/>
                </a:lnTo>
                <a:lnTo>
                  <a:pt x="69" y="354"/>
                </a:lnTo>
                <a:lnTo>
                  <a:pt x="305" y="354"/>
                </a:lnTo>
                <a:lnTo>
                  <a:pt x="327" y="354"/>
                </a:lnTo>
                <a:lnTo>
                  <a:pt x="327" y="376"/>
                </a:lnTo>
                <a:lnTo>
                  <a:pt x="327" y="416"/>
                </a:lnTo>
                <a:lnTo>
                  <a:pt x="356" y="364"/>
                </a:lnTo>
                <a:lnTo>
                  <a:pt x="363" y="354"/>
                </a:lnTo>
                <a:lnTo>
                  <a:pt x="376" y="354"/>
                </a:lnTo>
                <a:lnTo>
                  <a:pt x="458" y="354"/>
                </a:lnTo>
                <a:lnTo>
                  <a:pt x="462" y="353"/>
                </a:lnTo>
                <a:lnTo>
                  <a:pt x="467" y="352"/>
                </a:lnTo>
                <a:lnTo>
                  <a:pt x="472" y="349"/>
                </a:lnTo>
                <a:lnTo>
                  <a:pt x="475" y="346"/>
                </a:lnTo>
                <a:lnTo>
                  <a:pt x="475" y="346"/>
                </a:lnTo>
                <a:lnTo>
                  <a:pt x="477" y="342"/>
                </a:lnTo>
                <a:lnTo>
                  <a:pt x="480" y="339"/>
                </a:lnTo>
                <a:lnTo>
                  <a:pt x="482" y="334"/>
                </a:lnTo>
                <a:lnTo>
                  <a:pt x="482" y="328"/>
                </a:lnTo>
                <a:lnTo>
                  <a:pt x="482" y="69"/>
                </a:lnTo>
                <a:lnTo>
                  <a:pt x="482" y="65"/>
                </a:lnTo>
                <a:lnTo>
                  <a:pt x="480" y="60"/>
                </a:lnTo>
                <a:lnTo>
                  <a:pt x="477" y="55"/>
                </a:lnTo>
                <a:lnTo>
                  <a:pt x="475" y="52"/>
                </a:lnTo>
                <a:lnTo>
                  <a:pt x="472" y="48"/>
                </a:lnTo>
                <a:lnTo>
                  <a:pt x="467" y="46"/>
                </a:lnTo>
                <a:lnTo>
                  <a:pt x="462" y="45"/>
                </a:lnTo>
                <a:lnTo>
                  <a:pt x="458" y="44"/>
                </a:lnTo>
                <a:close/>
                <a:moveTo>
                  <a:pt x="117" y="111"/>
                </a:moveTo>
                <a:lnTo>
                  <a:pt x="117" y="140"/>
                </a:lnTo>
                <a:lnTo>
                  <a:pt x="417" y="140"/>
                </a:lnTo>
                <a:lnTo>
                  <a:pt x="417" y="111"/>
                </a:lnTo>
                <a:lnTo>
                  <a:pt x="117" y="111"/>
                </a:lnTo>
                <a:close/>
                <a:moveTo>
                  <a:pt x="117" y="180"/>
                </a:moveTo>
                <a:lnTo>
                  <a:pt x="117" y="209"/>
                </a:lnTo>
                <a:lnTo>
                  <a:pt x="417" y="209"/>
                </a:lnTo>
                <a:lnTo>
                  <a:pt x="417" y="180"/>
                </a:lnTo>
                <a:lnTo>
                  <a:pt x="117" y="180"/>
                </a:lnTo>
                <a:close/>
                <a:moveTo>
                  <a:pt x="117" y="255"/>
                </a:moveTo>
                <a:lnTo>
                  <a:pt x="117" y="284"/>
                </a:lnTo>
                <a:lnTo>
                  <a:pt x="417" y="284"/>
                </a:lnTo>
                <a:lnTo>
                  <a:pt x="417" y="255"/>
                </a:lnTo>
                <a:lnTo>
                  <a:pt x="117" y="255"/>
                </a:lnTo>
                <a:close/>
                <a:moveTo>
                  <a:pt x="69" y="0"/>
                </a:moveTo>
                <a:lnTo>
                  <a:pt x="458" y="0"/>
                </a:lnTo>
                <a:lnTo>
                  <a:pt x="465" y="0"/>
                </a:lnTo>
                <a:lnTo>
                  <a:pt x="472" y="2"/>
                </a:lnTo>
                <a:lnTo>
                  <a:pt x="477" y="3"/>
                </a:lnTo>
                <a:lnTo>
                  <a:pt x="484" y="5"/>
                </a:lnTo>
                <a:lnTo>
                  <a:pt x="490" y="9"/>
                </a:lnTo>
                <a:lnTo>
                  <a:pt x="496" y="12"/>
                </a:lnTo>
                <a:lnTo>
                  <a:pt x="501" y="16"/>
                </a:lnTo>
                <a:lnTo>
                  <a:pt x="505" y="20"/>
                </a:lnTo>
                <a:lnTo>
                  <a:pt x="510" y="25"/>
                </a:lnTo>
                <a:lnTo>
                  <a:pt x="515" y="31"/>
                </a:lnTo>
                <a:lnTo>
                  <a:pt x="518" y="37"/>
                </a:lnTo>
                <a:lnTo>
                  <a:pt x="521" y="42"/>
                </a:lnTo>
                <a:lnTo>
                  <a:pt x="523" y="48"/>
                </a:lnTo>
                <a:lnTo>
                  <a:pt x="525" y="55"/>
                </a:lnTo>
                <a:lnTo>
                  <a:pt x="526" y="62"/>
                </a:lnTo>
                <a:lnTo>
                  <a:pt x="526" y="69"/>
                </a:lnTo>
                <a:lnTo>
                  <a:pt x="526" y="328"/>
                </a:lnTo>
                <a:lnTo>
                  <a:pt x="526" y="335"/>
                </a:lnTo>
                <a:lnTo>
                  <a:pt x="525" y="342"/>
                </a:lnTo>
                <a:lnTo>
                  <a:pt x="523" y="349"/>
                </a:lnTo>
                <a:lnTo>
                  <a:pt x="521" y="355"/>
                </a:lnTo>
                <a:lnTo>
                  <a:pt x="518" y="361"/>
                </a:lnTo>
                <a:lnTo>
                  <a:pt x="515" y="367"/>
                </a:lnTo>
                <a:lnTo>
                  <a:pt x="510" y="373"/>
                </a:lnTo>
                <a:lnTo>
                  <a:pt x="505" y="377"/>
                </a:lnTo>
                <a:lnTo>
                  <a:pt x="505" y="377"/>
                </a:lnTo>
                <a:lnTo>
                  <a:pt x="501" y="382"/>
                </a:lnTo>
                <a:lnTo>
                  <a:pt x="496" y="385"/>
                </a:lnTo>
                <a:lnTo>
                  <a:pt x="490" y="389"/>
                </a:lnTo>
                <a:lnTo>
                  <a:pt x="484" y="392"/>
                </a:lnTo>
                <a:lnTo>
                  <a:pt x="477" y="395"/>
                </a:lnTo>
                <a:lnTo>
                  <a:pt x="472" y="396"/>
                </a:lnTo>
                <a:lnTo>
                  <a:pt x="465" y="397"/>
                </a:lnTo>
                <a:lnTo>
                  <a:pt x="458" y="397"/>
                </a:lnTo>
                <a:lnTo>
                  <a:pt x="388" y="397"/>
                </a:lnTo>
                <a:lnTo>
                  <a:pt x="323" y="509"/>
                </a:lnTo>
                <a:lnTo>
                  <a:pt x="283" y="499"/>
                </a:lnTo>
                <a:lnTo>
                  <a:pt x="283" y="397"/>
                </a:lnTo>
                <a:lnTo>
                  <a:pt x="69" y="397"/>
                </a:lnTo>
                <a:lnTo>
                  <a:pt x="62" y="397"/>
                </a:lnTo>
                <a:lnTo>
                  <a:pt x="55" y="396"/>
                </a:lnTo>
                <a:lnTo>
                  <a:pt x="49" y="395"/>
                </a:lnTo>
                <a:lnTo>
                  <a:pt x="42" y="392"/>
                </a:lnTo>
                <a:lnTo>
                  <a:pt x="36" y="389"/>
                </a:lnTo>
                <a:lnTo>
                  <a:pt x="31" y="385"/>
                </a:lnTo>
                <a:lnTo>
                  <a:pt x="26" y="382"/>
                </a:lnTo>
                <a:lnTo>
                  <a:pt x="20" y="377"/>
                </a:lnTo>
                <a:lnTo>
                  <a:pt x="20" y="377"/>
                </a:lnTo>
                <a:lnTo>
                  <a:pt x="17" y="373"/>
                </a:lnTo>
                <a:lnTo>
                  <a:pt x="12" y="367"/>
                </a:lnTo>
                <a:lnTo>
                  <a:pt x="8" y="361"/>
                </a:lnTo>
                <a:lnTo>
                  <a:pt x="6" y="355"/>
                </a:lnTo>
                <a:lnTo>
                  <a:pt x="4" y="349"/>
                </a:lnTo>
                <a:lnTo>
                  <a:pt x="1" y="342"/>
                </a:lnTo>
                <a:lnTo>
                  <a:pt x="0" y="335"/>
                </a:lnTo>
                <a:lnTo>
                  <a:pt x="0" y="328"/>
                </a:lnTo>
                <a:lnTo>
                  <a:pt x="0" y="69"/>
                </a:lnTo>
                <a:lnTo>
                  <a:pt x="0" y="62"/>
                </a:lnTo>
                <a:lnTo>
                  <a:pt x="1" y="55"/>
                </a:lnTo>
                <a:lnTo>
                  <a:pt x="4" y="48"/>
                </a:lnTo>
                <a:lnTo>
                  <a:pt x="6" y="42"/>
                </a:lnTo>
                <a:lnTo>
                  <a:pt x="8" y="37"/>
                </a:lnTo>
                <a:lnTo>
                  <a:pt x="12" y="31"/>
                </a:lnTo>
                <a:lnTo>
                  <a:pt x="17" y="25"/>
                </a:lnTo>
                <a:lnTo>
                  <a:pt x="20" y="20"/>
                </a:lnTo>
                <a:lnTo>
                  <a:pt x="20" y="20"/>
                </a:lnTo>
                <a:lnTo>
                  <a:pt x="26" y="16"/>
                </a:lnTo>
                <a:lnTo>
                  <a:pt x="31" y="12"/>
                </a:lnTo>
                <a:lnTo>
                  <a:pt x="36" y="9"/>
                </a:lnTo>
                <a:lnTo>
                  <a:pt x="42" y="5"/>
                </a:lnTo>
                <a:lnTo>
                  <a:pt x="49" y="3"/>
                </a:lnTo>
                <a:lnTo>
                  <a:pt x="55" y="2"/>
                </a:lnTo>
                <a:lnTo>
                  <a:pt x="62" y="0"/>
                </a:lnTo>
                <a:lnTo>
                  <a:pt x="69"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71" name="Freeform 214"/>
          <p:cNvSpPr>
            <a:spLocks noEditPoints="1"/>
          </p:cNvSpPr>
          <p:nvPr>
            <p:custDataLst>
              <p:tags r:id="rId37"/>
            </p:custDataLst>
          </p:nvPr>
        </p:nvSpPr>
        <p:spPr bwMode="auto">
          <a:xfrm>
            <a:off x="1645920" y="1986915"/>
            <a:ext cx="420370" cy="308610"/>
          </a:xfrm>
          <a:custGeom>
            <a:avLst/>
            <a:gdLst>
              <a:gd name="T0" fmla="*/ 520 w 570"/>
              <a:gd name="T1" fmla="*/ 130 h 419"/>
              <a:gd name="T2" fmla="*/ 178 w 570"/>
              <a:gd name="T3" fmla="*/ 306 h 419"/>
              <a:gd name="T4" fmla="*/ 455 w 570"/>
              <a:gd name="T5" fmla="*/ 398 h 419"/>
              <a:gd name="T6" fmla="*/ 422 w 570"/>
              <a:gd name="T7" fmla="*/ 363 h 419"/>
              <a:gd name="T8" fmla="*/ 281 w 570"/>
              <a:gd name="T9" fmla="*/ 398 h 419"/>
              <a:gd name="T10" fmla="*/ 252 w 570"/>
              <a:gd name="T11" fmla="*/ 419 h 419"/>
              <a:gd name="T12" fmla="*/ 455 w 570"/>
              <a:gd name="T13" fmla="*/ 398 h 419"/>
              <a:gd name="T14" fmla="*/ 33 w 570"/>
              <a:gd name="T15" fmla="*/ 159 h 419"/>
              <a:gd name="T16" fmla="*/ 101 w 570"/>
              <a:gd name="T17" fmla="*/ 194 h 419"/>
              <a:gd name="T18" fmla="*/ 101 w 570"/>
              <a:gd name="T19" fmla="*/ 75 h 419"/>
              <a:gd name="T20" fmla="*/ 33 w 570"/>
              <a:gd name="T21" fmla="*/ 109 h 419"/>
              <a:gd name="T22" fmla="*/ 101 w 570"/>
              <a:gd name="T23" fmla="*/ 75 h 419"/>
              <a:gd name="T24" fmla="*/ 18 w 570"/>
              <a:gd name="T25" fmla="*/ 270 h 419"/>
              <a:gd name="T26" fmla="*/ 53 w 570"/>
              <a:gd name="T27" fmla="*/ 290 h 419"/>
              <a:gd name="T28" fmla="*/ 53 w 570"/>
              <a:gd name="T29" fmla="*/ 237 h 419"/>
              <a:gd name="T30" fmla="*/ 18 w 570"/>
              <a:gd name="T31" fmla="*/ 257 h 419"/>
              <a:gd name="T32" fmla="*/ 53 w 570"/>
              <a:gd name="T33" fmla="*/ 237 h 419"/>
              <a:gd name="T34" fmla="*/ 0 w 570"/>
              <a:gd name="T35" fmla="*/ 419 h 419"/>
              <a:gd name="T36" fmla="*/ 191 w 570"/>
              <a:gd name="T37" fmla="*/ 0 h 419"/>
              <a:gd name="T38" fmla="*/ 136 w 570"/>
              <a:gd name="T39" fmla="*/ 58 h 419"/>
              <a:gd name="T40" fmla="*/ 24 w 570"/>
              <a:gd name="T41" fmla="*/ 58 h 419"/>
              <a:gd name="T42" fmla="*/ 16 w 570"/>
              <a:gd name="T43" fmla="*/ 66 h 419"/>
              <a:gd name="T44" fmla="*/ 16 w 570"/>
              <a:gd name="T45" fmla="*/ 126 h 419"/>
              <a:gd name="T46" fmla="*/ 101 w 570"/>
              <a:gd name="T47" fmla="*/ 126 h 419"/>
              <a:gd name="T48" fmla="*/ 24 w 570"/>
              <a:gd name="T49" fmla="*/ 143 h 419"/>
              <a:gd name="T50" fmla="*/ 16 w 570"/>
              <a:gd name="T51" fmla="*/ 151 h 419"/>
              <a:gd name="T52" fmla="*/ 16 w 570"/>
              <a:gd name="T53" fmla="*/ 212 h 419"/>
              <a:gd name="T54" fmla="*/ 101 w 570"/>
              <a:gd name="T55" fmla="*/ 212 h 419"/>
              <a:gd name="T56" fmla="*/ 191 w 570"/>
              <a:gd name="T57" fmla="*/ 378 h 419"/>
              <a:gd name="T58" fmla="*/ 199 w 570"/>
              <a:gd name="T59" fmla="*/ 207 h 419"/>
              <a:gd name="T60" fmla="*/ 234 w 570"/>
              <a:gd name="T61" fmla="*/ 207 h 419"/>
              <a:gd name="T62" fmla="*/ 240 w 570"/>
              <a:gd name="T63" fmla="*/ 220 h 419"/>
              <a:gd name="T64" fmla="*/ 267 w 570"/>
              <a:gd name="T65" fmla="*/ 170 h 419"/>
              <a:gd name="T66" fmla="*/ 285 w 570"/>
              <a:gd name="T67" fmla="*/ 188 h 419"/>
              <a:gd name="T68" fmla="*/ 301 w 570"/>
              <a:gd name="T69" fmla="*/ 191 h 419"/>
              <a:gd name="T70" fmla="*/ 338 w 570"/>
              <a:gd name="T71" fmla="*/ 200 h 419"/>
              <a:gd name="T72" fmla="*/ 354 w 570"/>
              <a:gd name="T73" fmla="*/ 196 h 419"/>
              <a:gd name="T74" fmla="*/ 387 w 570"/>
              <a:gd name="T75" fmla="*/ 177 h 419"/>
              <a:gd name="T76" fmla="*/ 423 w 570"/>
              <a:gd name="T77" fmla="*/ 223 h 419"/>
              <a:gd name="T78" fmla="*/ 428 w 570"/>
              <a:gd name="T79" fmla="*/ 200 h 419"/>
              <a:gd name="T80" fmla="*/ 497 w 570"/>
              <a:gd name="T81" fmla="*/ 200 h 419"/>
              <a:gd name="T82" fmla="*/ 443 w 570"/>
              <a:gd name="T83" fmla="*/ 219 h 419"/>
              <a:gd name="T84" fmla="*/ 418 w 570"/>
              <a:gd name="T85" fmla="*/ 258 h 419"/>
              <a:gd name="T86" fmla="*/ 372 w 570"/>
              <a:gd name="T87" fmla="*/ 233 h 419"/>
              <a:gd name="T88" fmla="*/ 357 w 570"/>
              <a:gd name="T89" fmla="*/ 233 h 419"/>
              <a:gd name="T90" fmla="*/ 340 w 570"/>
              <a:gd name="T91" fmla="*/ 272 h 419"/>
              <a:gd name="T92" fmla="*/ 289 w 570"/>
              <a:gd name="T93" fmla="*/ 210 h 419"/>
              <a:gd name="T94" fmla="*/ 269 w 570"/>
              <a:gd name="T95" fmla="*/ 230 h 419"/>
              <a:gd name="T96" fmla="*/ 261 w 570"/>
              <a:gd name="T97" fmla="*/ 208 h 419"/>
              <a:gd name="T98" fmla="*/ 235 w 570"/>
              <a:gd name="T99" fmla="*/ 254 h 419"/>
              <a:gd name="T100" fmla="*/ 199 w 570"/>
              <a:gd name="T101" fmla="*/ 226 h 419"/>
              <a:gd name="T102" fmla="*/ 551 w 570"/>
              <a:gd name="T103" fmla="*/ 84 h 419"/>
              <a:gd name="T104" fmla="*/ 129 w 570"/>
              <a:gd name="T105" fmla="*/ 84 h 419"/>
              <a:gd name="T106" fmla="*/ 129 w 570"/>
              <a:gd name="T107" fmla="*/ 333 h 419"/>
              <a:gd name="T108" fmla="*/ 147 w 570"/>
              <a:gd name="T109" fmla="*/ 352 h 419"/>
              <a:gd name="T110" fmla="*/ 570 w 570"/>
              <a:gd name="T111" fmla="*/ 352 h 419"/>
              <a:gd name="T112" fmla="*/ 570 w 570"/>
              <a:gd name="T113" fmla="*/ 103 h 419"/>
              <a:gd name="T114" fmla="*/ 551 w 570"/>
              <a:gd name="T115" fmla="*/ 84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0" h="419">
                <a:moveTo>
                  <a:pt x="178" y="130"/>
                </a:moveTo>
                <a:lnTo>
                  <a:pt x="520" y="130"/>
                </a:lnTo>
                <a:lnTo>
                  <a:pt x="520" y="306"/>
                </a:lnTo>
                <a:lnTo>
                  <a:pt x="178" y="306"/>
                </a:lnTo>
                <a:lnTo>
                  <a:pt x="178" y="130"/>
                </a:lnTo>
                <a:close/>
                <a:moveTo>
                  <a:pt x="455" y="398"/>
                </a:moveTo>
                <a:lnTo>
                  <a:pt x="422" y="398"/>
                </a:lnTo>
                <a:lnTo>
                  <a:pt x="422" y="363"/>
                </a:lnTo>
                <a:lnTo>
                  <a:pt x="281" y="363"/>
                </a:lnTo>
                <a:lnTo>
                  <a:pt x="281" y="398"/>
                </a:lnTo>
                <a:lnTo>
                  <a:pt x="252" y="398"/>
                </a:lnTo>
                <a:lnTo>
                  <a:pt x="252" y="419"/>
                </a:lnTo>
                <a:lnTo>
                  <a:pt x="455" y="419"/>
                </a:lnTo>
                <a:lnTo>
                  <a:pt x="455" y="398"/>
                </a:lnTo>
                <a:close/>
                <a:moveTo>
                  <a:pt x="101" y="159"/>
                </a:moveTo>
                <a:lnTo>
                  <a:pt x="33" y="159"/>
                </a:lnTo>
                <a:lnTo>
                  <a:pt x="33" y="194"/>
                </a:lnTo>
                <a:lnTo>
                  <a:pt x="101" y="194"/>
                </a:lnTo>
                <a:lnTo>
                  <a:pt x="101" y="159"/>
                </a:lnTo>
                <a:close/>
                <a:moveTo>
                  <a:pt x="101" y="75"/>
                </a:moveTo>
                <a:lnTo>
                  <a:pt x="33" y="75"/>
                </a:lnTo>
                <a:lnTo>
                  <a:pt x="33" y="109"/>
                </a:lnTo>
                <a:lnTo>
                  <a:pt x="101" y="109"/>
                </a:lnTo>
                <a:lnTo>
                  <a:pt x="101" y="75"/>
                </a:lnTo>
                <a:close/>
                <a:moveTo>
                  <a:pt x="53" y="270"/>
                </a:moveTo>
                <a:lnTo>
                  <a:pt x="18" y="270"/>
                </a:lnTo>
                <a:lnTo>
                  <a:pt x="18" y="290"/>
                </a:lnTo>
                <a:lnTo>
                  <a:pt x="53" y="290"/>
                </a:lnTo>
                <a:lnTo>
                  <a:pt x="53" y="270"/>
                </a:lnTo>
                <a:close/>
                <a:moveTo>
                  <a:pt x="53" y="237"/>
                </a:moveTo>
                <a:lnTo>
                  <a:pt x="18" y="237"/>
                </a:lnTo>
                <a:lnTo>
                  <a:pt x="18" y="257"/>
                </a:lnTo>
                <a:lnTo>
                  <a:pt x="53" y="257"/>
                </a:lnTo>
                <a:lnTo>
                  <a:pt x="53" y="237"/>
                </a:lnTo>
                <a:close/>
                <a:moveTo>
                  <a:pt x="191" y="419"/>
                </a:moveTo>
                <a:lnTo>
                  <a:pt x="0" y="419"/>
                </a:lnTo>
                <a:lnTo>
                  <a:pt x="0" y="0"/>
                </a:lnTo>
                <a:lnTo>
                  <a:pt x="191" y="0"/>
                </a:lnTo>
                <a:lnTo>
                  <a:pt x="191" y="58"/>
                </a:lnTo>
                <a:lnTo>
                  <a:pt x="136" y="58"/>
                </a:lnTo>
                <a:lnTo>
                  <a:pt x="101" y="58"/>
                </a:lnTo>
                <a:lnTo>
                  <a:pt x="24" y="58"/>
                </a:lnTo>
                <a:lnTo>
                  <a:pt x="16" y="58"/>
                </a:lnTo>
                <a:lnTo>
                  <a:pt x="16" y="66"/>
                </a:lnTo>
                <a:lnTo>
                  <a:pt x="16" y="117"/>
                </a:lnTo>
                <a:lnTo>
                  <a:pt x="16" y="126"/>
                </a:lnTo>
                <a:lnTo>
                  <a:pt x="24" y="126"/>
                </a:lnTo>
                <a:lnTo>
                  <a:pt x="101" y="126"/>
                </a:lnTo>
                <a:lnTo>
                  <a:pt x="101" y="143"/>
                </a:lnTo>
                <a:lnTo>
                  <a:pt x="24" y="143"/>
                </a:lnTo>
                <a:lnTo>
                  <a:pt x="16" y="143"/>
                </a:lnTo>
                <a:lnTo>
                  <a:pt x="16" y="151"/>
                </a:lnTo>
                <a:lnTo>
                  <a:pt x="16" y="202"/>
                </a:lnTo>
                <a:lnTo>
                  <a:pt x="16" y="212"/>
                </a:lnTo>
                <a:lnTo>
                  <a:pt x="24" y="212"/>
                </a:lnTo>
                <a:lnTo>
                  <a:pt x="101" y="212"/>
                </a:lnTo>
                <a:lnTo>
                  <a:pt x="101" y="378"/>
                </a:lnTo>
                <a:lnTo>
                  <a:pt x="191" y="378"/>
                </a:lnTo>
                <a:lnTo>
                  <a:pt x="191" y="419"/>
                </a:lnTo>
                <a:close/>
                <a:moveTo>
                  <a:pt x="199" y="207"/>
                </a:moveTo>
                <a:lnTo>
                  <a:pt x="228" y="207"/>
                </a:lnTo>
                <a:lnTo>
                  <a:pt x="234" y="207"/>
                </a:lnTo>
                <a:lnTo>
                  <a:pt x="236" y="213"/>
                </a:lnTo>
                <a:lnTo>
                  <a:pt x="240" y="220"/>
                </a:lnTo>
                <a:lnTo>
                  <a:pt x="249" y="172"/>
                </a:lnTo>
                <a:lnTo>
                  <a:pt x="267" y="170"/>
                </a:lnTo>
                <a:lnTo>
                  <a:pt x="277" y="196"/>
                </a:lnTo>
                <a:lnTo>
                  <a:pt x="285" y="188"/>
                </a:lnTo>
                <a:lnTo>
                  <a:pt x="294" y="179"/>
                </a:lnTo>
                <a:lnTo>
                  <a:pt x="301" y="191"/>
                </a:lnTo>
                <a:lnTo>
                  <a:pt x="327" y="243"/>
                </a:lnTo>
                <a:lnTo>
                  <a:pt x="338" y="200"/>
                </a:lnTo>
                <a:lnTo>
                  <a:pt x="343" y="178"/>
                </a:lnTo>
                <a:lnTo>
                  <a:pt x="354" y="196"/>
                </a:lnTo>
                <a:lnTo>
                  <a:pt x="364" y="210"/>
                </a:lnTo>
                <a:lnTo>
                  <a:pt x="387" y="177"/>
                </a:lnTo>
                <a:lnTo>
                  <a:pt x="403" y="178"/>
                </a:lnTo>
                <a:lnTo>
                  <a:pt x="423" y="223"/>
                </a:lnTo>
                <a:lnTo>
                  <a:pt x="427" y="207"/>
                </a:lnTo>
                <a:lnTo>
                  <a:pt x="428" y="200"/>
                </a:lnTo>
                <a:lnTo>
                  <a:pt x="436" y="200"/>
                </a:lnTo>
                <a:lnTo>
                  <a:pt x="497" y="200"/>
                </a:lnTo>
                <a:lnTo>
                  <a:pt x="497" y="219"/>
                </a:lnTo>
                <a:lnTo>
                  <a:pt x="443" y="219"/>
                </a:lnTo>
                <a:lnTo>
                  <a:pt x="436" y="256"/>
                </a:lnTo>
                <a:lnTo>
                  <a:pt x="418" y="258"/>
                </a:lnTo>
                <a:lnTo>
                  <a:pt x="393" y="201"/>
                </a:lnTo>
                <a:lnTo>
                  <a:pt x="372" y="233"/>
                </a:lnTo>
                <a:lnTo>
                  <a:pt x="365" y="244"/>
                </a:lnTo>
                <a:lnTo>
                  <a:pt x="357" y="233"/>
                </a:lnTo>
                <a:lnTo>
                  <a:pt x="351" y="224"/>
                </a:lnTo>
                <a:lnTo>
                  <a:pt x="340" y="272"/>
                </a:lnTo>
                <a:lnTo>
                  <a:pt x="323" y="275"/>
                </a:lnTo>
                <a:lnTo>
                  <a:pt x="289" y="210"/>
                </a:lnTo>
                <a:lnTo>
                  <a:pt x="280" y="220"/>
                </a:lnTo>
                <a:lnTo>
                  <a:pt x="269" y="230"/>
                </a:lnTo>
                <a:lnTo>
                  <a:pt x="264" y="216"/>
                </a:lnTo>
                <a:lnTo>
                  <a:pt x="261" y="208"/>
                </a:lnTo>
                <a:lnTo>
                  <a:pt x="253" y="251"/>
                </a:lnTo>
                <a:lnTo>
                  <a:pt x="235" y="254"/>
                </a:lnTo>
                <a:lnTo>
                  <a:pt x="222" y="226"/>
                </a:lnTo>
                <a:lnTo>
                  <a:pt x="199" y="226"/>
                </a:lnTo>
                <a:lnTo>
                  <a:pt x="199" y="207"/>
                </a:lnTo>
                <a:close/>
                <a:moveTo>
                  <a:pt x="551" y="84"/>
                </a:moveTo>
                <a:lnTo>
                  <a:pt x="147" y="84"/>
                </a:lnTo>
                <a:lnTo>
                  <a:pt x="129" y="84"/>
                </a:lnTo>
                <a:lnTo>
                  <a:pt x="129" y="103"/>
                </a:lnTo>
                <a:lnTo>
                  <a:pt x="129" y="333"/>
                </a:lnTo>
                <a:lnTo>
                  <a:pt x="129" y="352"/>
                </a:lnTo>
                <a:lnTo>
                  <a:pt x="147" y="352"/>
                </a:lnTo>
                <a:lnTo>
                  <a:pt x="551" y="352"/>
                </a:lnTo>
                <a:lnTo>
                  <a:pt x="570" y="352"/>
                </a:lnTo>
                <a:lnTo>
                  <a:pt x="570" y="333"/>
                </a:lnTo>
                <a:lnTo>
                  <a:pt x="570" y="103"/>
                </a:lnTo>
                <a:lnTo>
                  <a:pt x="570" y="84"/>
                </a:lnTo>
                <a:lnTo>
                  <a:pt x="551" y="8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91" name="Freeform 234"/>
          <p:cNvSpPr>
            <a:spLocks noEditPoints="1"/>
          </p:cNvSpPr>
          <p:nvPr>
            <p:custDataLst>
              <p:tags r:id="rId38"/>
            </p:custDataLst>
          </p:nvPr>
        </p:nvSpPr>
        <p:spPr bwMode="auto">
          <a:xfrm>
            <a:off x="1668145" y="4314190"/>
            <a:ext cx="332105" cy="417830"/>
          </a:xfrm>
          <a:custGeom>
            <a:avLst/>
            <a:gdLst>
              <a:gd name="T0" fmla="*/ 106 w 452"/>
              <a:gd name="T1" fmla="*/ 121 h 565"/>
              <a:gd name="T2" fmla="*/ 106 w 452"/>
              <a:gd name="T3" fmla="*/ 141 h 565"/>
              <a:gd name="T4" fmla="*/ 348 w 452"/>
              <a:gd name="T5" fmla="*/ 141 h 565"/>
              <a:gd name="T6" fmla="*/ 348 w 452"/>
              <a:gd name="T7" fmla="*/ 121 h 565"/>
              <a:gd name="T8" fmla="*/ 106 w 452"/>
              <a:gd name="T9" fmla="*/ 121 h 565"/>
              <a:gd name="T10" fmla="*/ 106 w 452"/>
              <a:gd name="T11" fmla="*/ 180 h 565"/>
              <a:gd name="T12" fmla="*/ 106 w 452"/>
              <a:gd name="T13" fmla="*/ 200 h 565"/>
              <a:gd name="T14" fmla="*/ 348 w 452"/>
              <a:gd name="T15" fmla="*/ 200 h 565"/>
              <a:gd name="T16" fmla="*/ 348 w 452"/>
              <a:gd name="T17" fmla="*/ 180 h 565"/>
              <a:gd name="T18" fmla="*/ 106 w 452"/>
              <a:gd name="T19" fmla="*/ 180 h 565"/>
              <a:gd name="T20" fmla="*/ 106 w 452"/>
              <a:gd name="T21" fmla="*/ 245 h 565"/>
              <a:gd name="T22" fmla="*/ 106 w 452"/>
              <a:gd name="T23" fmla="*/ 264 h 565"/>
              <a:gd name="T24" fmla="*/ 348 w 452"/>
              <a:gd name="T25" fmla="*/ 264 h 565"/>
              <a:gd name="T26" fmla="*/ 348 w 452"/>
              <a:gd name="T27" fmla="*/ 245 h 565"/>
              <a:gd name="T28" fmla="*/ 106 w 452"/>
              <a:gd name="T29" fmla="*/ 245 h 565"/>
              <a:gd name="T30" fmla="*/ 106 w 452"/>
              <a:gd name="T31" fmla="*/ 304 h 565"/>
              <a:gd name="T32" fmla="*/ 106 w 452"/>
              <a:gd name="T33" fmla="*/ 324 h 565"/>
              <a:gd name="T34" fmla="*/ 348 w 452"/>
              <a:gd name="T35" fmla="*/ 324 h 565"/>
              <a:gd name="T36" fmla="*/ 348 w 452"/>
              <a:gd name="T37" fmla="*/ 304 h 565"/>
              <a:gd name="T38" fmla="*/ 106 w 452"/>
              <a:gd name="T39" fmla="*/ 304 h 565"/>
              <a:gd name="T40" fmla="*/ 140 w 452"/>
              <a:gd name="T41" fmla="*/ 510 h 565"/>
              <a:gd name="T42" fmla="*/ 116 w 452"/>
              <a:gd name="T43" fmla="*/ 425 h 565"/>
              <a:gd name="T44" fmla="*/ 55 w 452"/>
              <a:gd name="T45" fmla="*/ 448 h 565"/>
              <a:gd name="T46" fmla="*/ 140 w 452"/>
              <a:gd name="T47" fmla="*/ 510 h 565"/>
              <a:gd name="T48" fmla="*/ 47 w 452"/>
              <a:gd name="T49" fmla="*/ 429 h 565"/>
              <a:gd name="T50" fmla="*/ 119 w 452"/>
              <a:gd name="T51" fmla="*/ 402 h 565"/>
              <a:gd name="T52" fmla="*/ 130 w 452"/>
              <a:gd name="T53" fmla="*/ 399 h 565"/>
              <a:gd name="T54" fmla="*/ 132 w 452"/>
              <a:gd name="T55" fmla="*/ 409 h 565"/>
              <a:gd name="T56" fmla="*/ 163 w 452"/>
              <a:gd name="T57" fmla="*/ 517 h 565"/>
              <a:gd name="T58" fmla="*/ 404 w 452"/>
              <a:gd name="T59" fmla="*/ 517 h 565"/>
              <a:gd name="T60" fmla="*/ 404 w 452"/>
              <a:gd name="T61" fmla="*/ 46 h 565"/>
              <a:gd name="T62" fmla="*/ 47 w 452"/>
              <a:gd name="T63" fmla="*/ 46 h 565"/>
              <a:gd name="T64" fmla="*/ 47 w 452"/>
              <a:gd name="T65" fmla="*/ 429 h 565"/>
              <a:gd name="T66" fmla="*/ 23 w 452"/>
              <a:gd name="T67" fmla="*/ 0 h 565"/>
              <a:gd name="T68" fmla="*/ 428 w 452"/>
              <a:gd name="T69" fmla="*/ 0 h 565"/>
              <a:gd name="T70" fmla="*/ 452 w 452"/>
              <a:gd name="T71" fmla="*/ 0 h 565"/>
              <a:gd name="T72" fmla="*/ 452 w 452"/>
              <a:gd name="T73" fmla="*/ 23 h 565"/>
              <a:gd name="T74" fmla="*/ 452 w 452"/>
              <a:gd name="T75" fmla="*/ 542 h 565"/>
              <a:gd name="T76" fmla="*/ 452 w 452"/>
              <a:gd name="T77" fmla="*/ 565 h 565"/>
              <a:gd name="T78" fmla="*/ 428 w 452"/>
              <a:gd name="T79" fmla="*/ 565 h 565"/>
              <a:gd name="T80" fmla="*/ 142 w 452"/>
              <a:gd name="T81" fmla="*/ 565 h 565"/>
              <a:gd name="T82" fmla="*/ 134 w 452"/>
              <a:gd name="T83" fmla="*/ 565 h 565"/>
              <a:gd name="T84" fmla="*/ 128 w 452"/>
              <a:gd name="T85" fmla="*/ 561 h 565"/>
              <a:gd name="T86" fmla="*/ 9 w 452"/>
              <a:gd name="T87" fmla="*/ 472 h 565"/>
              <a:gd name="T88" fmla="*/ 0 w 452"/>
              <a:gd name="T89" fmla="*/ 465 h 565"/>
              <a:gd name="T90" fmla="*/ 0 w 452"/>
              <a:gd name="T91" fmla="*/ 453 h 565"/>
              <a:gd name="T92" fmla="*/ 0 w 452"/>
              <a:gd name="T93" fmla="*/ 23 h 565"/>
              <a:gd name="T94" fmla="*/ 0 w 452"/>
              <a:gd name="T95" fmla="*/ 0 h 565"/>
              <a:gd name="T96" fmla="*/ 23 w 452"/>
              <a:gd name="T97"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565">
                <a:moveTo>
                  <a:pt x="106" y="121"/>
                </a:moveTo>
                <a:lnTo>
                  <a:pt x="106" y="141"/>
                </a:lnTo>
                <a:lnTo>
                  <a:pt x="348" y="141"/>
                </a:lnTo>
                <a:lnTo>
                  <a:pt x="348" y="121"/>
                </a:lnTo>
                <a:lnTo>
                  <a:pt x="106" y="121"/>
                </a:lnTo>
                <a:close/>
                <a:moveTo>
                  <a:pt x="106" y="180"/>
                </a:moveTo>
                <a:lnTo>
                  <a:pt x="106" y="200"/>
                </a:lnTo>
                <a:lnTo>
                  <a:pt x="348" y="200"/>
                </a:lnTo>
                <a:lnTo>
                  <a:pt x="348" y="180"/>
                </a:lnTo>
                <a:lnTo>
                  <a:pt x="106" y="180"/>
                </a:lnTo>
                <a:close/>
                <a:moveTo>
                  <a:pt x="106" y="245"/>
                </a:moveTo>
                <a:lnTo>
                  <a:pt x="106" y="264"/>
                </a:lnTo>
                <a:lnTo>
                  <a:pt x="348" y="264"/>
                </a:lnTo>
                <a:lnTo>
                  <a:pt x="348" y="245"/>
                </a:lnTo>
                <a:lnTo>
                  <a:pt x="106" y="245"/>
                </a:lnTo>
                <a:close/>
                <a:moveTo>
                  <a:pt x="106" y="304"/>
                </a:moveTo>
                <a:lnTo>
                  <a:pt x="106" y="324"/>
                </a:lnTo>
                <a:lnTo>
                  <a:pt x="348" y="324"/>
                </a:lnTo>
                <a:lnTo>
                  <a:pt x="348" y="304"/>
                </a:lnTo>
                <a:lnTo>
                  <a:pt x="106" y="304"/>
                </a:lnTo>
                <a:close/>
                <a:moveTo>
                  <a:pt x="140" y="510"/>
                </a:moveTo>
                <a:lnTo>
                  <a:pt x="116" y="425"/>
                </a:lnTo>
                <a:lnTo>
                  <a:pt x="55" y="448"/>
                </a:lnTo>
                <a:lnTo>
                  <a:pt x="140" y="510"/>
                </a:lnTo>
                <a:close/>
                <a:moveTo>
                  <a:pt x="47" y="429"/>
                </a:moveTo>
                <a:lnTo>
                  <a:pt x="119" y="402"/>
                </a:lnTo>
                <a:lnTo>
                  <a:pt x="130" y="399"/>
                </a:lnTo>
                <a:lnTo>
                  <a:pt x="132" y="409"/>
                </a:lnTo>
                <a:lnTo>
                  <a:pt x="163" y="517"/>
                </a:lnTo>
                <a:lnTo>
                  <a:pt x="404" y="517"/>
                </a:lnTo>
                <a:lnTo>
                  <a:pt x="404" y="46"/>
                </a:lnTo>
                <a:lnTo>
                  <a:pt x="47" y="46"/>
                </a:lnTo>
                <a:lnTo>
                  <a:pt x="47" y="429"/>
                </a:lnTo>
                <a:close/>
                <a:moveTo>
                  <a:pt x="23" y="0"/>
                </a:moveTo>
                <a:lnTo>
                  <a:pt x="428" y="0"/>
                </a:lnTo>
                <a:lnTo>
                  <a:pt x="452" y="0"/>
                </a:lnTo>
                <a:lnTo>
                  <a:pt x="452" y="23"/>
                </a:lnTo>
                <a:lnTo>
                  <a:pt x="452" y="542"/>
                </a:lnTo>
                <a:lnTo>
                  <a:pt x="452" y="565"/>
                </a:lnTo>
                <a:lnTo>
                  <a:pt x="428" y="565"/>
                </a:lnTo>
                <a:lnTo>
                  <a:pt x="142" y="565"/>
                </a:lnTo>
                <a:lnTo>
                  <a:pt x="134" y="565"/>
                </a:lnTo>
                <a:lnTo>
                  <a:pt x="128" y="561"/>
                </a:lnTo>
                <a:lnTo>
                  <a:pt x="9" y="472"/>
                </a:lnTo>
                <a:lnTo>
                  <a:pt x="0" y="465"/>
                </a:lnTo>
                <a:lnTo>
                  <a:pt x="0" y="453"/>
                </a:lnTo>
                <a:lnTo>
                  <a:pt x="0" y="23"/>
                </a:lnTo>
                <a:lnTo>
                  <a:pt x="0" y="0"/>
                </a:lnTo>
                <a:lnTo>
                  <a:pt x="23"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932" name="Freeform 375"/>
          <p:cNvSpPr>
            <a:spLocks noEditPoints="1"/>
          </p:cNvSpPr>
          <p:nvPr>
            <p:custDataLst>
              <p:tags r:id="rId39"/>
            </p:custDataLst>
          </p:nvPr>
        </p:nvSpPr>
        <p:spPr bwMode="auto">
          <a:xfrm>
            <a:off x="3606165" y="1898650"/>
            <a:ext cx="344170" cy="396875"/>
          </a:xfrm>
          <a:custGeom>
            <a:avLst/>
            <a:gdLst>
              <a:gd name="T0" fmla="*/ 129 w 470"/>
              <a:gd name="T1" fmla="*/ 199 h 543"/>
              <a:gd name="T2" fmla="*/ 118 w 470"/>
              <a:gd name="T3" fmla="*/ 180 h 543"/>
              <a:gd name="T4" fmla="*/ 116 w 470"/>
              <a:gd name="T5" fmla="*/ 151 h 543"/>
              <a:gd name="T6" fmla="*/ 120 w 470"/>
              <a:gd name="T7" fmla="*/ 143 h 543"/>
              <a:gd name="T8" fmla="*/ 118 w 470"/>
              <a:gd name="T9" fmla="*/ 101 h 543"/>
              <a:gd name="T10" fmla="*/ 125 w 470"/>
              <a:gd name="T11" fmla="*/ 56 h 543"/>
              <a:gd name="T12" fmla="*/ 148 w 470"/>
              <a:gd name="T13" fmla="*/ 27 h 543"/>
              <a:gd name="T14" fmla="*/ 175 w 470"/>
              <a:gd name="T15" fmla="*/ 11 h 543"/>
              <a:gd name="T16" fmla="*/ 208 w 470"/>
              <a:gd name="T17" fmla="*/ 3 h 543"/>
              <a:gd name="T18" fmla="*/ 243 w 470"/>
              <a:gd name="T19" fmla="*/ 0 h 543"/>
              <a:gd name="T20" fmla="*/ 277 w 470"/>
              <a:gd name="T21" fmla="*/ 6 h 543"/>
              <a:gd name="T22" fmla="*/ 306 w 470"/>
              <a:gd name="T23" fmla="*/ 18 h 543"/>
              <a:gd name="T24" fmla="*/ 325 w 470"/>
              <a:gd name="T25" fmla="*/ 33 h 543"/>
              <a:gd name="T26" fmla="*/ 340 w 470"/>
              <a:gd name="T27" fmla="*/ 55 h 543"/>
              <a:gd name="T28" fmla="*/ 349 w 470"/>
              <a:gd name="T29" fmla="*/ 101 h 543"/>
              <a:gd name="T30" fmla="*/ 349 w 470"/>
              <a:gd name="T31" fmla="*/ 142 h 543"/>
              <a:gd name="T32" fmla="*/ 355 w 470"/>
              <a:gd name="T33" fmla="*/ 151 h 543"/>
              <a:gd name="T34" fmla="*/ 353 w 470"/>
              <a:gd name="T35" fmla="*/ 179 h 543"/>
              <a:gd name="T36" fmla="*/ 343 w 470"/>
              <a:gd name="T37" fmla="*/ 199 h 543"/>
              <a:gd name="T38" fmla="*/ 328 w 470"/>
              <a:gd name="T39" fmla="*/ 220 h 543"/>
              <a:gd name="T40" fmla="*/ 300 w 470"/>
              <a:gd name="T41" fmla="*/ 259 h 543"/>
              <a:gd name="T42" fmla="*/ 266 w 470"/>
              <a:gd name="T43" fmla="*/ 282 h 543"/>
              <a:gd name="T44" fmla="*/ 244 w 470"/>
              <a:gd name="T45" fmla="*/ 287 h 543"/>
              <a:gd name="T46" fmla="*/ 228 w 470"/>
              <a:gd name="T47" fmla="*/ 286 h 543"/>
              <a:gd name="T48" fmla="*/ 193 w 470"/>
              <a:gd name="T49" fmla="*/ 272 h 543"/>
              <a:gd name="T50" fmla="*/ 159 w 470"/>
              <a:gd name="T51" fmla="*/ 247 h 543"/>
              <a:gd name="T52" fmla="*/ 138 w 470"/>
              <a:gd name="T53" fmla="*/ 207 h 543"/>
              <a:gd name="T54" fmla="*/ 94 w 470"/>
              <a:gd name="T55" fmla="*/ 306 h 543"/>
              <a:gd name="T56" fmla="*/ 129 w 470"/>
              <a:gd name="T57" fmla="*/ 306 h 543"/>
              <a:gd name="T58" fmla="*/ 146 w 470"/>
              <a:gd name="T59" fmla="*/ 300 h 543"/>
              <a:gd name="T60" fmla="*/ 216 w 470"/>
              <a:gd name="T61" fmla="*/ 429 h 543"/>
              <a:gd name="T62" fmla="*/ 222 w 470"/>
              <a:gd name="T63" fmla="*/ 327 h 543"/>
              <a:gd name="T64" fmla="*/ 257 w 470"/>
              <a:gd name="T65" fmla="*/ 345 h 543"/>
              <a:gd name="T66" fmla="*/ 333 w 470"/>
              <a:gd name="T67" fmla="*/ 303 h 543"/>
              <a:gd name="T68" fmla="*/ 358 w 470"/>
              <a:gd name="T69" fmla="*/ 304 h 543"/>
              <a:gd name="T70" fmla="*/ 392 w 470"/>
              <a:gd name="T71" fmla="*/ 304 h 543"/>
              <a:gd name="T72" fmla="*/ 420 w 470"/>
              <a:gd name="T73" fmla="*/ 321 h 543"/>
              <a:gd name="T74" fmla="*/ 441 w 470"/>
              <a:gd name="T75" fmla="*/ 356 h 543"/>
              <a:gd name="T76" fmla="*/ 456 w 470"/>
              <a:gd name="T77" fmla="*/ 396 h 543"/>
              <a:gd name="T78" fmla="*/ 467 w 470"/>
              <a:gd name="T79" fmla="*/ 439 h 543"/>
              <a:gd name="T80" fmla="*/ 470 w 470"/>
              <a:gd name="T81" fmla="*/ 480 h 543"/>
              <a:gd name="T82" fmla="*/ 458 w 470"/>
              <a:gd name="T83" fmla="*/ 511 h 543"/>
              <a:gd name="T84" fmla="*/ 404 w 470"/>
              <a:gd name="T85" fmla="*/ 528 h 543"/>
              <a:gd name="T86" fmla="*/ 342 w 470"/>
              <a:gd name="T87" fmla="*/ 537 h 543"/>
              <a:gd name="T88" fmla="*/ 232 w 470"/>
              <a:gd name="T89" fmla="*/ 543 h 543"/>
              <a:gd name="T90" fmla="*/ 124 w 470"/>
              <a:gd name="T91" fmla="*/ 539 h 543"/>
              <a:gd name="T92" fmla="*/ 61 w 470"/>
              <a:gd name="T93" fmla="*/ 530 h 543"/>
              <a:gd name="T94" fmla="*/ 17 w 470"/>
              <a:gd name="T95" fmla="*/ 516 h 543"/>
              <a:gd name="T96" fmla="*/ 0 w 470"/>
              <a:gd name="T97" fmla="*/ 506 h 543"/>
              <a:gd name="T98" fmla="*/ 7 w 470"/>
              <a:gd name="T99" fmla="*/ 431 h 543"/>
              <a:gd name="T100" fmla="*/ 22 w 470"/>
              <a:gd name="T101" fmla="*/ 376 h 543"/>
              <a:gd name="T102" fmla="*/ 40 w 470"/>
              <a:gd name="T103" fmla="*/ 338 h 543"/>
              <a:gd name="T104" fmla="*/ 67 w 470"/>
              <a:gd name="T105" fmla="*/ 306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0" h="543">
                <a:moveTo>
                  <a:pt x="138" y="207"/>
                </a:moveTo>
                <a:lnTo>
                  <a:pt x="132" y="203"/>
                </a:lnTo>
                <a:lnTo>
                  <a:pt x="129" y="199"/>
                </a:lnTo>
                <a:lnTo>
                  <a:pt x="124" y="194"/>
                </a:lnTo>
                <a:lnTo>
                  <a:pt x="122" y="188"/>
                </a:lnTo>
                <a:lnTo>
                  <a:pt x="118" y="180"/>
                </a:lnTo>
                <a:lnTo>
                  <a:pt x="117" y="171"/>
                </a:lnTo>
                <a:lnTo>
                  <a:pt x="116" y="161"/>
                </a:lnTo>
                <a:lnTo>
                  <a:pt x="116" y="151"/>
                </a:lnTo>
                <a:lnTo>
                  <a:pt x="116" y="146"/>
                </a:lnTo>
                <a:lnTo>
                  <a:pt x="119" y="144"/>
                </a:lnTo>
                <a:lnTo>
                  <a:pt x="120" y="143"/>
                </a:lnTo>
                <a:lnTo>
                  <a:pt x="122" y="142"/>
                </a:lnTo>
                <a:lnTo>
                  <a:pt x="119" y="119"/>
                </a:lnTo>
                <a:lnTo>
                  <a:pt x="118" y="101"/>
                </a:lnTo>
                <a:lnTo>
                  <a:pt x="119" y="84"/>
                </a:lnTo>
                <a:lnTo>
                  <a:pt x="122" y="69"/>
                </a:lnTo>
                <a:lnTo>
                  <a:pt x="125" y="56"/>
                </a:lnTo>
                <a:lnTo>
                  <a:pt x="131" y="46"/>
                </a:lnTo>
                <a:lnTo>
                  <a:pt x="139" y="37"/>
                </a:lnTo>
                <a:lnTo>
                  <a:pt x="148" y="27"/>
                </a:lnTo>
                <a:lnTo>
                  <a:pt x="157" y="21"/>
                </a:lnTo>
                <a:lnTo>
                  <a:pt x="166" y="16"/>
                </a:lnTo>
                <a:lnTo>
                  <a:pt x="175" y="11"/>
                </a:lnTo>
                <a:lnTo>
                  <a:pt x="186" y="7"/>
                </a:lnTo>
                <a:lnTo>
                  <a:pt x="196" y="5"/>
                </a:lnTo>
                <a:lnTo>
                  <a:pt x="208" y="3"/>
                </a:lnTo>
                <a:lnTo>
                  <a:pt x="220" y="2"/>
                </a:lnTo>
                <a:lnTo>
                  <a:pt x="231" y="0"/>
                </a:lnTo>
                <a:lnTo>
                  <a:pt x="243" y="0"/>
                </a:lnTo>
                <a:lnTo>
                  <a:pt x="255" y="2"/>
                </a:lnTo>
                <a:lnTo>
                  <a:pt x="265" y="4"/>
                </a:lnTo>
                <a:lnTo>
                  <a:pt x="277" y="6"/>
                </a:lnTo>
                <a:lnTo>
                  <a:pt x="287" y="10"/>
                </a:lnTo>
                <a:lnTo>
                  <a:pt x="297" y="13"/>
                </a:lnTo>
                <a:lnTo>
                  <a:pt x="306" y="18"/>
                </a:lnTo>
                <a:lnTo>
                  <a:pt x="314" y="24"/>
                </a:lnTo>
                <a:lnTo>
                  <a:pt x="320" y="28"/>
                </a:lnTo>
                <a:lnTo>
                  <a:pt x="325" y="33"/>
                </a:lnTo>
                <a:lnTo>
                  <a:pt x="329" y="38"/>
                </a:lnTo>
                <a:lnTo>
                  <a:pt x="333" y="44"/>
                </a:lnTo>
                <a:lnTo>
                  <a:pt x="340" y="55"/>
                </a:lnTo>
                <a:lnTo>
                  <a:pt x="344" y="69"/>
                </a:lnTo>
                <a:lnTo>
                  <a:pt x="348" y="84"/>
                </a:lnTo>
                <a:lnTo>
                  <a:pt x="349" y="101"/>
                </a:lnTo>
                <a:lnTo>
                  <a:pt x="349" y="121"/>
                </a:lnTo>
                <a:lnTo>
                  <a:pt x="347" y="140"/>
                </a:lnTo>
                <a:lnTo>
                  <a:pt x="349" y="142"/>
                </a:lnTo>
                <a:lnTo>
                  <a:pt x="351" y="144"/>
                </a:lnTo>
                <a:lnTo>
                  <a:pt x="355" y="146"/>
                </a:lnTo>
                <a:lnTo>
                  <a:pt x="355" y="151"/>
                </a:lnTo>
                <a:lnTo>
                  <a:pt x="355" y="161"/>
                </a:lnTo>
                <a:lnTo>
                  <a:pt x="354" y="171"/>
                </a:lnTo>
                <a:lnTo>
                  <a:pt x="353" y="179"/>
                </a:lnTo>
                <a:lnTo>
                  <a:pt x="350" y="187"/>
                </a:lnTo>
                <a:lnTo>
                  <a:pt x="347" y="193"/>
                </a:lnTo>
                <a:lnTo>
                  <a:pt x="343" y="199"/>
                </a:lnTo>
                <a:lnTo>
                  <a:pt x="339" y="203"/>
                </a:lnTo>
                <a:lnTo>
                  <a:pt x="334" y="206"/>
                </a:lnTo>
                <a:lnTo>
                  <a:pt x="328" y="220"/>
                </a:lnTo>
                <a:lnTo>
                  <a:pt x="321" y="234"/>
                </a:lnTo>
                <a:lnTo>
                  <a:pt x="311" y="247"/>
                </a:lnTo>
                <a:lnTo>
                  <a:pt x="300" y="259"/>
                </a:lnTo>
                <a:lnTo>
                  <a:pt x="287" y="270"/>
                </a:lnTo>
                <a:lnTo>
                  <a:pt x="273" y="278"/>
                </a:lnTo>
                <a:lnTo>
                  <a:pt x="266" y="282"/>
                </a:lnTo>
                <a:lnTo>
                  <a:pt x="259" y="284"/>
                </a:lnTo>
                <a:lnTo>
                  <a:pt x="251" y="286"/>
                </a:lnTo>
                <a:lnTo>
                  <a:pt x="244" y="287"/>
                </a:lnTo>
                <a:lnTo>
                  <a:pt x="238" y="287"/>
                </a:lnTo>
                <a:lnTo>
                  <a:pt x="234" y="287"/>
                </a:lnTo>
                <a:lnTo>
                  <a:pt x="228" y="286"/>
                </a:lnTo>
                <a:lnTo>
                  <a:pt x="222" y="285"/>
                </a:lnTo>
                <a:lnTo>
                  <a:pt x="207" y="279"/>
                </a:lnTo>
                <a:lnTo>
                  <a:pt x="193" y="272"/>
                </a:lnTo>
                <a:lnTo>
                  <a:pt x="180" y="265"/>
                </a:lnTo>
                <a:lnTo>
                  <a:pt x="169" y="257"/>
                </a:lnTo>
                <a:lnTo>
                  <a:pt x="159" y="247"/>
                </a:lnTo>
                <a:lnTo>
                  <a:pt x="151" y="236"/>
                </a:lnTo>
                <a:lnTo>
                  <a:pt x="144" y="222"/>
                </a:lnTo>
                <a:lnTo>
                  <a:pt x="138" y="207"/>
                </a:lnTo>
                <a:close/>
                <a:moveTo>
                  <a:pt x="67" y="306"/>
                </a:moveTo>
                <a:lnTo>
                  <a:pt x="81" y="306"/>
                </a:lnTo>
                <a:lnTo>
                  <a:pt x="94" y="306"/>
                </a:lnTo>
                <a:lnTo>
                  <a:pt x="106" y="306"/>
                </a:lnTo>
                <a:lnTo>
                  <a:pt x="118" y="306"/>
                </a:lnTo>
                <a:lnTo>
                  <a:pt x="129" y="306"/>
                </a:lnTo>
                <a:lnTo>
                  <a:pt x="138" y="305"/>
                </a:lnTo>
                <a:lnTo>
                  <a:pt x="143" y="303"/>
                </a:lnTo>
                <a:lnTo>
                  <a:pt x="146" y="300"/>
                </a:lnTo>
                <a:lnTo>
                  <a:pt x="150" y="298"/>
                </a:lnTo>
                <a:lnTo>
                  <a:pt x="153" y="294"/>
                </a:lnTo>
                <a:lnTo>
                  <a:pt x="216" y="429"/>
                </a:lnTo>
                <a:lnTo>
                  <a:pt x="231" y="345"/>
                </a:lnTo>
                <a:lnTo>
                  <a:pt x="221" y="340"/>
                </a:lnTo>
                <a:lnTo>
                  <a:pt x="222" y="327"/>
                </a:lnTo>
                <a:lnTo>
                  <a:pt x="267" y="327"/>
                </a:lnTo>
                <a:lnTo>
                  <a:pt x="267" y="340"/>
                </a:lnTo>
                <a:lnTo>
                  <a:pt x="257" y="345"/>
                </a:lnTo>
                <a:lnTo>
                  <a:pt x="272" y="425"/>
                </a:lnTo>
                <a:lnTo>
                  <a:pt x="326" y="300"/>
                </a:lnTo>
                <a:lnTo>
                  <a:pt x="333" y="303"/>
                </a:lnTo>
                <a:lnTo>
                  <a:pt x="341" y="304"/>
                </a:lnTo>
                <a:lnTo>
                  <a:pt x="349" y="304"/>
                </a:lnTo>
                <a:lnTo>
                  <a:pt x="358" y="304"/>
                </a:lnTo>
                <a:lnTo>
                  <a:pt x="369" y="304"/>
                </a:lnTo>
                <a:lnTo>
                  <a:pt x="381" y="304"/>
                </a:lnTo>
                <a:lnTo>
                  <a:pt x="392" y="304"/>
                </a:lnTo>
                <a:lnTo>
                  <a:pt x="405" y="304"/>
                </a:lnTo>
                <a:lnTo>
                  <a:pt x="413" y="312"/>
                </a:lnTo>
                <a:lnTo>
                  <a:pt x="420" y="321"/>
                </a:lnTo>
                <a:lnTo>
                  <a:pt x="428" y="332"/>
                </a:lnTo>
                <a:lnTo>
                  <a:pt x="434" y="343"/>
                </a:lnTo>
                <a:lnTo>
                  <a:pt x="441" y="356"/>
                </a:lnTo>
                <a:lnTo>
                  <a:pt x="447" y="369"/>
                </a:lnTo>
                <a:lnTo>
                  <a:pt x="452" y="382"/>
                </a:lnTo>
                <a:lnTo>
                  <a:pt x="456" y="396"/>
                </a:lnTo>
                <a:lnTo>
                  <a:pt x="460" y="410"/>
                </a:lnTo>
                <a:lnTo>
                  <a:pt x="463" y="425"/>
                </a:lnTo>
                <a:lnTo>
                  <a:pt x="467" y="439"/>
                </a:lnTo>
                <a:lnTo>
                  <a:pt x="468" y="453"/>
                </a:lnTo>
                <a:lnTo>
                  <a:pt x="470" y="467"/>
                </a:lnTo>
                <a:lnTo>
                  <a:pt x="470" y="480"/>
                </a:lnTo>
                <a:lnTo>
                  <a:pt x="470" y="493"/>
                </a:lnTo>
                <a:lnTo>
                  <a:pt x="469" y="506"/>
                </a:lnTo>
                <a:lnTo>
                  <a:pt x="458" y="511"/>
                </a:lnTo>
                <a:lnTo>
                  <a:pt x="442" y="518"/>
                </a:lnTo>
                <a:lnTo>
                  <a:pt x="425" y="523"/>
                </a:lnTo>
                <a:lnTo>
                  <a:pt x="404" y="528"/>
                </a:lnTo>
                <a:lnTo>
                  <a:pt x="395" y="497"/>
                </a:lnTo>
                <a:lnTo>
                  <a:pt x="375" y="534"/>
                </a:lnTo>
                <a:lnTo>
                  <a:pt x="342" y="537"/>
                </a:lnTo>
                <a:lnTo>
                  <a:pt x="306" y="541"/>
                </a:lnTo>
                <a:lnTo>
                  <a:pt x="270" y="543"/>
                </a:lnTo>
                <a:lnTo>
                  <a:pt x="232" y="543"/>
                </a:lnTo>
                <a:lnTo>
                  <a:pt x="195" y="543"/>
                </a:lnTo>
                <a:lnTo>
                  <a:pt x="159" y="542"/>
                </a:lnTo>
                <a:lnTo>
                  <a:pt x="124" y="539"/>
                </a:lnTo>
                <a:lnTo>
                  <a:pt x="91" y="535"/>
                </a:lnTo>
                <a:lnTo>
                  <a:pt x="70" y="497"/>
                </a:lnTo>
                <a:lnTo>
                  <a:pt x="61" y="530"/>
                </a:lnTo>
                <a:lnTo>
                  <a:pt x="41" y="524"/>
                </a:lnTo>
                <a:lnTo>
                  <a:pt x="24" y="518"/>
                </a:lnTo>
                <a:lnTo>
                  <a:pt x="17" y="516"/>
                </a:lnTo>
                <a:lnTo>
                  <a:pt x="11" y="513"/>
                </a:lnTo>
                <a:lnTo>
                  <a:pt x="5" y="509"/>
                </a:lnTo>
                <a:lnTo>
                  <a:pt x="0" y="506"/>
                </a:lnTo>
                <a:lnTo>
                  <a:pt x="1" y="482"/>
                </a:lnTo>
                <a:lnTo>
                  <a:pt x="4" y="458"/>
                </a:lnTo>
                <a:lnTo>
                  <a:pt x="7" y="431"/>
                </a:lnTo>
                <a:lnTo>
                  <a:pt x="13" y="403"/>
                </a:lnTo>
                <a:lnTo>
                  <a:pt x="18" y="389"/>
                </a:lnTo>
                <a:lnTo>
                  <a:pt x="22" y="376"/>
                </a:lnTo>
                <a:lnTo>
                  <a:pt x="27" y="363"/>
                </a:lnTo>
                <a:lnTo>
                  <a:pt x="33" y="350"/>
                </a:lnTo>
                <a:lnTo>
                  <a:pt x="40" y="338"/>
                </a:lnTo>
                <a:lnTo>
                  <a:pt x="48" y="327"/>
                </a:lnTo>
                <a:lnTo>
                  <a:pt x="57" y="317"/>
                </a:lnTo>
                <a:lnTo>
                  <a:pt x="67" y="306"/>
                </a:lnTo>
                <a:lnTo>
                  <a:pt x="67" y="30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
        <p:nvSpPr>
          <p:cNvPr id="753" name="Freeform 422"/>
          <p:cNvSpPr>
            <a:spLocks noEditPoints="1"/>
          </p:cNvSpPr>
          <p:nvPr>
            <p:custDataLst>
              <p:tags r:id="rId40"/>
            </p:custDataLst>
          </p:nvPr>
        </p:nvSpPr>
        <p:spPr bwMode="auto">
          <a:xfrm>
            <a:off x="5436235" y="1963420"/>
            <a:ext cx="426085" cy="332105"/>
          </a:xfrm>
          <a:custGeom>
            <a:avLst/>
            <a:gdLst>
              <a:gd name="T0" fmla="*/ 539 w 582"/>
              <a:gd name="T1" fmla="*/ 454 h 454"/>
              <a:gd name="T2" fmla="*/ 546 w 582"/>
              <a:gd name="T3" fmla="*/ 452 h 454"/>
              <a:gd name="T4" fmla="*/ 551 w 582"/>
              <a:gd name="T5" fmla="*/ 449 h 454"/>
              <a:gd name="T6" fmla="*/ 554 w 582"/>
              <a:gd name="T7" fmla="*/ 443 h 454"/>
              <a:gd name="T8" fmla="*/ 555 w 582"/>
              <a:gd name="T9" fmla="*/ 437 h 454"/>
              <a:gd name="T10" fmla="*/ 516 w 582"/>
              <a:gd name="T11" fmla="*/ 148 h 454"/>
              <a:gd name="T12" fmla="*/ 456 w 582"/>
              <a:gd name="T13" fmla="*/ 437 h 454"/>
              <a:gd name="T14" fmla="*/ 458 w 582"/>
              <a:gd name="T15" fmla="*/ 443 h 454"/>
              <a:gd name="T16" fmla="*/ 462 w 582"/>
              <a:gd name="T17" fmla="*/ 449 h 454"/>
              <a:gd name="T18" fmla="*/ 467 w 582"/>
              <a:gd name="T19" fmla="*/ 452 h 454"/>
              <a:gd name="T20" fmla="*/ 472 w 582"/>
              <a:gd name="T21" fmla="*/ 454 h 454"/>
              <a:gd name="T22" fmla="*/ 350 w 582"/>
              <a:gd name="T23" fmla="*/ 454 h 454"/>
              <a:gd name="T24" fmla="*/ 384 w 582"/>
              <a:gd name="T25" fmla="*/ 454 h 454"/>
              <a:gd name="T26" fmla="*/ 404 w 582"/>
              <a:gd name="T27" fmla="*/ 454 h 454"/>
              <a:gd name="T28" fmla="*/ 409 w 582"/>
              <a:gd name="T29" fmla="*/ 450 h 454"/>
              <a:gd name="T30" fmla="*/ 414 w 582"/>
              <a:gd name="T31" fmla="*/ 447 h 454"/>
              <a:gd name="T32" fmla="*/ 416 w 582"/>
              <a:gd name="T33" fmla="*/ 441 h 454"/>
              <a:gd name="T34" fmla="*/ 416 w 582"/>
              <a:gd name="T35" fmla="*/ 412 h 454"/>
              <a:gd name="T36" fmla="*/ 416 w 582"/>
              <a:gd name="T37" fmla="*/ 361 h 454"/>
              <a:gd name="T38" fmla="*/ 416 w 582"/>
              <a:gd name="T39" fmla="*/ 311 h 454"/>
              <a:gd name="T40" fmla="*/ 416 w 582"/>
              <a:gd name="T41" fmla="*/ 260 h 454"/>
              <a:gd name="T42" fmla="*/ 416 w 582"/>
              <a:gd name="T43" fmla="*/ 234 h 454"/>
              <a:gd name="T44" fmla="*/ 318 w 582"/>
              <a:gd name="T45" fmla="*/ 316 h 454"/>
              <a:gd name="T46" fmla="*/ 317 w 582"/>
              <a:gd name="T47" fmla="*/ 437 h 454"/>
              <a:gd name="T48" fmla="*/ 318 w 582"/>
              <a:gd name="T49" fmla="*/ 443 h 454"/>
              <a:gd name="T50" fmla="*/ 322 w 582"/>
              <a:gd name="T51" fmla="*/ 449 h 454"/>
              <a:gd name="T52" fmla="*/ 328 w 582"/>
              <a:gd name="T53" fmla="*/ 452 h 454"/>
              <a:gd name="T54" fmla="*/ 334 w 582"/>
              <a:gd name="T55" fmla="*/ 454 h 454"/>
              <a:gd name="T56" fmla="*/ 122 w 582"/>
              <a:gd name="T57" fmla="*/ 454 h 454"/>
              <a:gd name="T58" fmla="*/ 128 w 582"/>
              <a:gd name="T59" fmla="*/ 452 h 454"/>
              <a:gd name="T60" fmla="*/ 133 w 582"/>
              <a:gd name="T61" fmla="*/ 449 h 454"/>
              <a:gd name="T62" fmla="*/ 136 w 582"/>
              <a:gd name="T63" fmla="*/ 443 h 454"/>
              <a:gd name="T64" fmla="*/ 139 w 582"/>
              <a:gd name="T65" fmla="*/ 437 h 454"/>
              <a:gd name="T66" fmla="*/ 40 w 582"/>
              <a:gd name="T67" fmla="*/ 382 h 454"/>
              <a:gd name="T68" fmla="*/ 40 w 582"/>
              <a:gd name="T69" fmla="*/ 441 h 454"/>
              <a:gd name="T70" fmla="*/ 42 w 582"/>
              <a:gd name="T71" fmla="*/ 447 h 454"/>
              <a:gd name="T72" fmla="*/ 47 w 582"/>
              <a:gd name="T73" fmla="*/ 450 h 454"/>
              <a:gd name="T74" fmla="*/ 52 w 582"/>
              <a:gd name="T75" fmla="*/ 454 h 454"/>
              <a:gd name="T76" fmla="*/ 56 w 582"/>
              <a:gd name="T77" fmla="*/ 454 h 454"/>
              <a:gd name="T78" fmla="*/ 218 w 582"/>
              <a:gd name="T79" fmla="*/ 167 h 454"/>
              <a:gd name="T80" fmla="*/ 244 w 582"/>
              <a:gd name="T81" fmla="*/ 167 h 454"/>
              <a:gd name="T82" fmla="*/ 484 w 582"/>
              <a:gd name="T83" fmla="*/ 52 h 454"/>
              <a:gd name="T84" fmla="*/ 520 w 582"/>
              <a:gd name="T85" fmla="*/ 11 h 454"/>
              <a:gd name="T86" fmla="*/ 561 w 582"/>
              <a:gd name="T87" fmla="*/ 59 h 454"/>
              <a:gd name="T88" fmla="*/ 518 w 582"/>
              <a:gd name="T89" fmla="*/ 91 h 454"/>
              <a:gd name="T90" fmla="*/ 316 w 582"/>
              <a:gd name="T91" fmla="*/ 265 h 454"/>
              <a:gd name="T92" fmla="*/ 232 w 582"/>
              <a:gd name="T93" fmla="*/ 219 h 454"/>
              <a:gd name="T94" fmla="*/ 0 w 582"/>
              <a:gd name="T95" fmla="*/ 296 h 454"/>
              <a:gd name="T96" fmla="*/ 211 w 582"/>
              <a:gd name="T97" fmla="*/ 454 h 454"/>
              <a:gd name="T98" fmla="*/ 245 w 582"/>
              <a:gd name="T99" fmla="*/ 454 h 454"/>
              <a:gd name="T100" fmla="*/ 265 w 582"/>
              <a:gd name="T101" fmla="*/ 454 h 454"/>
              <a:gd name="T102" fmla="*/ 271 w 582"/>
              <a:gd name="T103" fmla="*/ 450 h 454"/>
              <a:gd name="T104" fmla="*/ 274 w 582"/>
              <a:gd name="T105" fmla="*/ 447 h 454"/>
              <a:gd name="T106" fmla="*/ 278 w 582"/>
              <a:gd name="T107" fmla="*/ 441 h 454"/>
              <a:gd name="T108" fmla="*/ 278 w 582"/>
              <a:gd name="T109" fmla="*/ 294 h 454"/>
              <a:gd name="T110" fmla="*/ 178 w 582"/>
              <a:gd name="T111" fmla="*/ 301 h 454"/>
              <a:gd name="T112" fmla="*/ 178 w 582"/>
              <a:gd name="T113" fmla="*/ 441 h 454"/>
              <a:gd name="T114" fmla="*/ 181 w 582"/>
              <a:gd name="T115" fmla="*/ 447 h 454"/>
              <a:gd name="T116" fmla="*/ 185 w 582"/>
              <a:gd name="T117" fmla="*/ 450 h 454"/>
              <a:gd name="T118" fmla="*/ 191 w 582"/>
              <a:gd name="T119" fmla="*/ 454 h 454"/>
              <a:gd name="T120" fmla="*/ 195 w 582"/>
              <a:gd name="T121"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2" h="454">
                <a:moveTo>
                  <a:pt x="472" y="454"/>
                </a:moveTo>
                <a:lnTo>
                  <a:pt x="539" y="454"/>
                </a:lnTo>
                <a:lnTo>
                  <a:pt x="542" y="454"/>
                </a:lnTo>
                <a:lnTo>
                  <a:pt x="546" y="452"/>
                </a:lnTo>
                <a:lnTo>
                  <a:pt x="548" y="450"/>
                </a:lnTo>
                <a:lnTo>
                  <a:pt x="551" y="449"/>
                </a:lnTo>
                <a:lnTo>
                  <a:pt x="553" y="447"/>
                </a:lnTo>
                <a:lnTo>
                  <a:pt x="554" y="443"/>
                </a:lnTo>
                <a:lnTo>
                  <a:pt x="555" y="441"/>
                </a:lnTo>
                <a:lnTo>
                  <a:pt x="555" y="437"/>
                </a:lnTo>
                <a:lnTo>
                  <a:pt x="555" y="193"/>
                </a:lnTo>
                <a:lnTo>
                  <a:pt x="516" y="148"/>
                </a:lnTo>
                <a:lnTo>
                  <a:pt x="456" y="198"/>
                </a:lnTo>
                <a:lnTo>
                  <a:pt x="456" y="437"/>
                </a:lnTo>
                <a:lnTo>
                  <a:pt x="457" y="441"/>
                </a:lnTo>
                <a:lnTo>
                  <a:pt x="458" y="443"/>
                </a:lnTo>
                <a:lnTo>
                  <a:pt x="460" y="447"/>
                </a:lnTo>
                <a:lnTo>
                  <a:pt x="462" y="449"/>
                </a:lnTo>
                <a:lnTo>
                  <a:pt x="464" y="450"/>
                </a:lnTo>
                <a:lnTo>
                  <a:pt x="467" y="452"/>
                </a:lnTo>
                <a:lnTo>
                  <a:pt x="470" y="454"/>
                </a:lnTo>
                <a:lnTo>
                  <a:pt x="472" y="454"/>
                </a:lnTo>
                <a:close/>
                <a:moveTo>
                  <a:pt x="334" y="454"/>
                </a:moveTo>
                <a:lnTo>
                  <a:pt x="350" y="454"/>
                </a:lnTo>
                <a:lnTo>
                  <a:pt x="367" y="454"/>
                </a:lnTo>
                <a:lnTo>
                  <a:pt x="384" y="454"/>
                </a:lnTo>
                <a:lnTo>
                  <a:pt x="400" y="454"/>
                </a:lnTo>
                <a:lnTo>
                  <a:pt x="404" y="454"/>
                </a:lnTo>
                <a:lnTo>
                  <a:pt x="407" y="452"/>
                </a:lnTo>
                <a:lnTo>
                  <a:pt x="409" y="450"/>
                </a:lnTo>
                <a:lnTo>
                  <a:pt x="412" y="449"/>
                </a:lnTo>
                <a:lnTo>
                  <a:pt x="414" y="447"/>
                </a:lnTo>
                <a:lnTo>
                  <a:pt x="415" y="443"/>
                </a:lnTo>
                <a:lnTo>
                  <a:pt x="416" y="441"/>
                </a:lnTo>
                <a:lnTo>
                  <a:pt x="416" y="437"/>
                </a:lnTo>
                <a:lnTo>
                  <a:pt x="416" y="412"/>
                </a:lnTo>
                <a:lnTo>
                  <a:pt x="416" y="387"/>
                </a:lnTo>
                <a:lnTo>
                  <a:pt x="416" y="361"/>
                </a:lnTo>
                <a:lnTo>
                  <a:pt x="416" y="336"/>
                </a:lnTo>
                <a:lnTo>
                  <a:pt x="416" y="311"/>
                </a:lnTo>
                <a:lnTo>
                  <a:pt x="416" y="286"/>
                </a:lnTo>
                <a:lnTo>
                  <a:pt x="416" y="260"/>
                </a:lnTo>
                <a:lnTo>
                  <a:pt x="416" y="235"/>
                </a:lnTo>
                <a:lnTo>
                  <a:pt x="416" y="234"/>
                </a:lnTo>
                <a:lnTo>
                  <a:pt x="416" y="233"/>
                </a:lnTo>
                <a:lnTo>
                  <a:pt x="318" y="316"/>
                </a:lnTo>
                <a:lnTo>
                  <a:pt x="317" y="316"/>
                </a:lnTo>
                <a:lnTo>
                  <a:pt x="317" y="437"/>
                </a:lnTo>
                <a:lnTo>
                  <a:pt x="317" y="441"/>
                </a:lnTo>
                <a:lnTo>
                  <a:pt x="318" y="443"/>
                </a:lnTo>
                <a:lnTo>
                  <a:pt x="321" y="447"/>
                </a:lnTo>
                <a:lnTo>
                  <a:pt x="322" y="449"/>
                </a:lnTo>
                <a:lnTo>
                  <a:pt x="324" y="450"/>
                </a:lnTo>
                <a:lnTo>
                  <a:pt x="328" y="452"/>
                </a:lnTo>
                <a:lnTo>
                  <a:pt x="330" y="454"/>
                </a:lnTo>
                <a:lnTo>
                  <a:pt x="334" y="454"/>
                </a:lnTo>
                <a:close/>
                <a:moveTo>
                  <a:pt x="56" y="454"/>
                </a:moveTo>
                <a:lnTo>
                  <a:pt x="122" y="454"/>
                </a:lnTo>
                <a:lnTo>
                  <a:pt x="125" y="454"/>
                </a:lnTo>
                <a:lnTo>
                  <a:pt x="128" y="452"/>
                </a:lnTo>
                <a:lnTo>
                  <a:pt x="131" y="450"/>
                </a:lnTo>
                <a:lnTo>
                  <a:pt x="133" y="449"/>
                </a:lnTo>
                <a:lnTo>
                  <a:pt x="135" y="447"/>
                </a:lnTo>
                <a:lnTo>
                  <a:pt x="136" y="443"/>
                </a:lnTo>
                <a:lnTo>
                  <a:pt x="138" y="441"/>
                </a:lnTo>
                <a:lnTo>
                  <a:pt x="139" y="437"/>
                </a:lnTo>
                <a:lnTo>
                  <a:pt x="139" y="324"/>
                </a:lnTo>
                <a:lnTo>
                  <a:pt x="40" y="382"/>
                </a:lnTo>
                <a:lnTo>
                  <a:pt x="40" y="437"/>
                </a:lnTo>
                <a:lnTo>
                  <a:pt x="40" y="441"/>
                </a:lnTo>
                <a:lnTo>
                  <a:pt x="41" y="443"/>
                </a:lnTo>
                <a:lnTo>
                  <a:pt x="42" y="447"/>
                </a:lnTo>
                <a:lnTo>
                  <a:pt x="44" y="449"/>
                </a:lnTo>
                <a:lnTo>
                  <a:pt x="47" y="450"/>
                </a:lnTo>
                <a:lnTo>
                  <a:pt x="49" y="452"/>
                </a:lnTo>
                <a:lnTo>
                  <a:pt x="52" y="454"/>
                </a:lnTo>
                <a:lnTo>
                  <a:pt x="56" y="454"/>
                </a:lnTo>
                <a:lnTo>
                  <a:pt x="56" y="454"/>
                </a:lnTo>
                <a:close/>
                <a:moveTo>
                  <a:pt x="0" y="296"/>
                </a:moveTo>
                <a:lnTo>
                  <a:pt x="218" y="167"/>
                </a:lnTo>
                <a:lnTo>
                  <a:pt x="231" y="160"/>
                </a:lnTo>
                <a:lnTo>
                  <a:pt x="244" y="167"/>
                </a:lnTo>
                <a:lnTo>
                  <a:pt x="309" y="202"/>
                </a:lnTo>
                <a:lnTo>
                  <a:pt x="484" y="52"/>
                </a:lnTo>
                <a:lnTo>
                  <a:pt x="460" y="24"/>
                </a:lnTo>
                <a:lnTo>
                  <a:pt x="520" y="11"/>
                </a:lnTo>
                <a:lnTo>
                  <a:pt x="582" y="0"/>
                </a:lnTo>
                <a:lnTo>
                  <a:pt x="561" y="59"/>
                </a:lnTo>
                <a:lnTo>
                  <a:pt x="541" y="118"/>
                </a:lnTo>
                <a:lnTo>
                  <a:pt x="518" y="91"/>
                </a:lnTo>
                <a:lnTo>
                  <a:pt x="329" y="253"/>
                </a:lnTo>
                <a:lnTo>
                  <a:pt x="316" y="265"/>
                </a:lnTo>
                <a:lnTo>
                  <a:pt x="300" y="256"/>
                </a:lnTo>
                <a:lnTo>
                  <a:pt x="232" y="219"/>
                </a:lnTo>
                <a:lnTo>
                  <a:pt x="27" y="340"/>
                </a:lnTo>
                <a:lnTo>
                  <a:pt x="0" y="296"/>
                </a:lnTo>
                <a:close/>
                <a:moveTo>
                  <a:pt x="195" y="454"/>
                </a:moveTo>
                <a:lnTo>
                  <a:pt x="211" y="454"/>
                </a:lnTo>
                <a:lnTo>
                  <a:pt x="227" y="454"/>
                </a:lnTo>
                <a:lnTo>
                  <a:pt x="245" y="454"/>
                </a:lnTo>
                <a:lnTo>
                  <a:pt x="261" y="454"/>
                </a:lnTo>
                <a:lnTo>
                  <a:pt x="265" y="454"/>
                </a:lnTo>
                <a:lnTo>
                  <a:pt x="267" y="452"/>
                </a:lnTo>
                <a:lnTo>
                  <a:pt x="271" y="450"/>
                </a:lnTo>
                <a:lnTo>
                  <a:pt x="273" y="449"/>
                </a:lnTo>
                <a:lnTo>
                  <a:pt x="274" y="447"/>
                </a:lnTo>
                <a:lnTo>
                  <a:pt x="276" y="443"/>
                </a:lnTo>
                <a:lnTo>
                  <a:pt x="278" y="441"/>
                </a:lnTo>
                <a:lnTo>
                  <a:pt x="278" y="437"/>
                </a:lnTo>
                <a:lnTo>
                  <a:pt x="278" y="294"/>
                </a:lnTo>
                <a:lnTo>
                  <a:pt x="232" y="268"/>
                </a:lnTo>
                <a:lnTo>
                  <a:pt x="178" y="301"/>
                </a:lnTo>
                <a:lnTo>
                  <a:pt x="178" y="437"/>
                </a:lnTo>
                <a:lnTo>
                  <a:pt x="178" y="441"/>
                </a:lnTo>
                <a:lnTo>
                  <a:pt x="180" y="443"/>
                </a:lnTo>
                <a:lnTo>
                  <a:pt x="181" y="447"/>
                </a:lnTo>
                <a:lnTo>
                  <a:pt x="183" y="449"/>
                </a:lnTo>
                <a:lnTo>
                  <a:pt x="185" y="450"/>
                </a:lnTo>
                <a:lnTo>
                  <a:pt x="188" y="452"/>
                </a:lnTo>
                <a:lnTo>
                  <a:pt x="191" y="454"/>
                </a:lnTo>
                <a:lnTo>
                  <a:pt x="195" y="454"/>
                </a:lnTo>
                <a:lnTo>
                  <a:pt x="195" y="45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黑体 CN Regular"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49"/>
                                        </p:tgtEl>
                                        <p:attrNameLst>
                                          <p:attrName>style.visibility</p:attrName>
                                        </p:attrNameLst>
                                      </p:cBhvr>
                                      <p:to>
                                        <p:strVal val="visible"/>
                                      </p:to>
                                    </p:set>
                                    <p:anim calcmode="lin" valueType="num">
                                      <p:cBhvr>
                                        <p:cTn id="7" dur="1000" fill="hold"/>
                                        <p:tgtEl>
                                          <p:spTgt spid="1149"/>
                                        </p:tgtEl>
                                        <p:attrNameLst>
                                          <p:attrName>ppt_w</p:attrName>
                                        </p:attrNameLst>
                                      </p:cBhvr>
                                      <p:tavLst>
                                        <p:tav tm="0">
                                          <p:val>
                                            <p:fltVal val="0"/>
                                          </p:val>
                                        </p:tav>
                                        <p:tav tm="100000">
                                          <p:val>
                                            <p:strVal val="#ppt_w"/>
                                          </p:val>
                                        </p:tav>
                                      </p:tavLst>
                                    </p:anim>
                                    <p:anim calcmode="lin" valueType="num">
                                      <p:cBhvr>
                                        <p:cTn id="8" dur="1000" fill="hold"/>
                                        <p:tgtEl>
                                          <p:spTgt spid="1149"/>
                                        </p:tgtEl>
                                        <p:attrNameLst>
                                          <p:attrName>ppt_h</p:attrName>
                                        </p:attrNameLst>
                                      </p:cBhvr>
                                      <p:tavLst>
                                        <p:tav tm="0">
                                          <p:val>
                                            <p:fltVal val="0"/>
                                          </p:val>
                                        </p:tav>
                                        <p:tav tm="100000">
                                          <p:val>
                                            <p:strVal val="#ppt_h"/>
                                          </p:val>
                                        </p:tav>
                                      </p:tavLst>
                                    </p:anim>
                                    <p:anim calcmode="lin" valueType="num">
                                      <p:cBhvr>
                                        <p:cTn id="9" dur="1000" fill="hold"/>
                                        <p:tgtEl>
                                          <p:spTgt spid="1149"/>
                                        </p:tgtEl>
                                        <p:attrNameLst>
                                          <p:attrName>style.rotation</p:attrName>
                                        </p:attrNameLst>
                                      </p:cBhvr>
                                      <p:tavLst>
                                        <p:tav tm="0">
                                          <p:val>
                                            <p:fltVal val="90"/>
                                          </p:val>
                                        </p:tav>
                                        <p:tav tm="100000">
                                          <p:val>
                                            <p:fltVal val="0"/>
                                          </p:val>
                                        </p:tav>
                                      </p:tavLst>
                                    </p:anim>
                                    <p:animEffect transition="in" filter="fade">
                                      <p:cBhvr>
                                        <p:cTn id="10" dur="1000"/>
                                        <p:tgtEl>
                                          <p:spTgt spid="114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55"/>
                                        </p:tgtEl>
                                        <p:attrNameLst>
                                          <p:attrName>style.visibility</p:attrName>
                                        </p:attrNameLst>
                                      </p:cBhvr>
                                      <p:to>
                                        <p:strVal val="visible"/>
                                      </p:to>
                                    </p:set>
                                    <p:anim calcmode="lin" valueType="num">
                                      <p:cBhvr>
                                        <p:cTn id="13" dur="1000" fill="hold"/>
                                        <p:tgtEl>
                                          <p:spTgt spid="1155"/>
                                        </p:tgtEl>
                                        <p:attrNameLst>
                                          <p:attrName>ppt_w</p:attrName>
                                        </p:attrNameLst>
                                      </p:cBhvr>
                                      <p:tavLst>
                                        <p:tav tm="0">
                                          <p:val>
                                            <p:fltVal val="0"/>
                                          </p:val>
                                        </p:tav>
                                        <p:tav tm="100000">
                                          <p:val>
                                            <p:strVal val="#ppt_w"/>
                                          </p:val>
                                        </p:tav>
                                      </p:tavLst>
                                    </p:anim>
                                    <p:anim calcmode="lin" valueType="num">
                                      <p:cBhvr>
                                        <p:cTn id="14" dur="1000" fill="hold"/>
                                        <p:tgtEl>
                                          <p:spTgt spid="1155"/>
                                        </p:tgtEl>
                                        <p:attrNameLst>
                                          <p:attrName>ppt_h</p:attrName>
                                        </p:attrNameLst>
                                      </p:cBhvr>
                                      <p:tavLst>
                                        <p:tav tm="0">
                                          <p:val>
                                            <p:fltVal val="0"/>
                                          </p:val>
                                        </p:tav>
                                        <p:tav tm="100000">
                                          <p:val>
                                            <p:strVal val="#ppt_h"/>
                                          </p:val>
                                        </p:tav>
                                      </p:tavLst>
                                    </p:anim>
                                    <p:anim calcmode="lin" valueType="num">
                                      <p:cBhvr>
                                        <p:cTn id="15" dur="1000" fill="hold"/>
                                        <p:tgtEl>
                                          <p:spTgt spid="1155"/>
                                        </p:tgtEl>
                                        <p:attrNameLst>
                                          <p:attrName>style.rotation</p:attrName>
                                        </p:attrNameLst>
                                      </p:cBhvr>
                                      <p:tavLst>
                                        <p:tav tm="0">
                                          <p:val>
                                            <p:fltVal val="90"/>
                                          </p:val>
                                        </p:tav>
                                        <p:tav tm="100000">
                                          <p:val>
                                            <p:fltVal val="0"/>
                                          </p:val>
                                        </p:tav>
                                      </p:tavLst>
                                    </p:anim>
                                    <p:animEffect transition="in" filter="fade">
                                      <p:cBhvr>
                                        <p:cTn id="16" dur="1000"/>
                                        <p:tgtEl>
                                          <p:spTgt spid="115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71"/>
                                        </p:tgtEl>
                                        <p:attrNameLst>
                                          <p:attrName>style.visibility</p:attrName>
                                        </p:attrNameLst>
                                      </p:cBhvr>
                                      <p:to>
                                        <p:strVal val="visible"/>
                                      </p:to>
                                    </p:set>
                                    <p:anim calcmode="lin" valueType="num">
                                      <p:cBhvr>
                                        <p:cTn id="19" dur="1000" fill="hold"/>
                                        <p:tgtEl>
                                          <p:spTgt spid="771"/>
                                        </p:tgtEl>
                                        <p:attrNameLst>
                                          <p:attrName>ppt_w</p:attrName>
                                        </p:attrNameLst>
                                      </p:cBhvr>
                                      <p:tavLst>
                                        <p:tav tm="0">
                                          <p:val>
                                            <p:fltVal val="0"/>
                                          </p:val>
                                        </p:tav>
                                        <p:tav tm="100000">
                                          <p:val>
                                            <p:strVal val="#ppt_w"/>
                                          </p:val>
                                        </p:tav>
                                      </p:tavLst>
                                    </p:anim>
                                    <p:anim calcmode="lin" valueType="num">
                                      <p:cBhvr>
                                        <p:cTn id="20" dur="1000" fill="hold"/>
                                        <p:tgtEl>
                                          <p:spTgt spid="771"/>
                                        </p:tgtEl>
                                        <p:attrNameLst>
                                          <p:attrName>ppt_h</p:attrName>
                                        </p:attrNameLst>
                                      </p:cBhvr>
                                      <p:tavLst>
                                        <p:tav tm="0">
                                          <p:val>
                                            <p:fltVal val="0"/>
                                          </p:val>
                                        </p:tav>
                                        <p:tav tm="100000">
                                          <p:val>
                                            <p:strVal val="#ppt_h"/>
                                          </p:val>
                                        </p:tav>
                                      </p:tavLst>
                                    </p:anim>
                                    <p:anim calcmode="lin" valueType="num">
                                      <p:cBhvr>
                                        <p:cTn id="21" dur="1000" fill="hold"/>
                                        <p:tgtEl>
                                          <p:spTgt spid="771"/>
                                        </p:tgtEl>
                                        <p:attrNameLst>
                                          <p:attrName>style.rotation</p:attrName>
                                        </p:attrNameLst>
                                      </p:cBhvr>
                                      <p:tavLst>
                                        <p:tav tm="0">
                                          <p:val>
                                            <p:fltVal val="90"/>
                                          </p:val>
                                        </p:tav>
                                        <p:tav tm="100000">
                                          <p:val>
                                            <p:fltVal val="0"/>
                                          </p:val>
                                        </p:tav>
                                      </p:tavLst>
                                    </p:anim>
                                    <p:animEffect transition="in" filter="fade">
                                      <p:cBhvr>
                                        <p:cTn id="22" dur="1000"/>
                                        <p:tgtEl>
                                          <p:spTgt spid="77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91"/>
                                        </p:tgtEl>
                                        <p:attrNameLst>
                                          <p:attrName>style.visibility</p:attrName>
                                        </p:attrNameLst>
                                      </p:cBhvr>
                                      <p:to>
                                        <p:strVal val="visible"/>
                                      </p:to>
                                    </p:set>
                                    <p:anim calcmode="lin" valueType="num">
                                      <p:cBhvr>
                                        <p:cTn id="25" dur="1000" fill="hold"/>
                                        <p:tgtEl>
                                          <p:spTgt spid="791"/>
                                        </p:tgtEl>
                                        <p:attrNameLst>
                                          <p:attrName>ppt_w</p:attrName>
                                        </p:attrNameLst>
                                      </p:cBhvr>
                                      <p:tavLst>
                                        <p:tav tm="0">
                                          <p:val>
                                            <p:fltVal val="0"/>
                                          </p:val>
                                        </p:tav>
                                        <p:tav tm="100000">
                                          <p:val>
                                            <p:strVal val="#ppt_w"/>
                                          </p:val>
                                        </p:tav>
                                      </p:tavLst>
                                    </p:anim>
                                    <p:anim calcmode="lin" valueType="num">
                                      <p:cBhvr>
                                        <p:cTn id="26" dur="1000" fill="hold"/>
                                        <p:tgtEl>
                                          <p:spTgt spid="791"/>
                                        </p:tgtEl>
                                        <p:attrNameLst>
                                          <p:attrName>ppt_h</p:attrName>
                                        </p:attrNameLst>
                                      </p:cBhvr>
                                      <p:tavLst>
                                        <p:tav tm="0">
                                          <p:val>
                                            <p:fltVal val="0"/>
                                          </p:val>
                                        </p:tav>
                                        <p:tav tm="100000">
                                          <p:val>
                                            <p:strVal val="#ppt_h"/>
                                          </p:val>
                                        </p:tav>
                                      </p:tavLst>
                                    </p:anim>
                                    <p:anim calcmode="lin" valueType="num">
                                      <p:cBhvr>
                                        <p:cTn id="27" dur="1000" fill="hold"/>
                                        <p:tgtEl>
                                          <p:spTgt spid="791"/>
                                        </p:tgtEl>
                                        <p:attrNameLst>
                                          <p:attrName>style.rotation</p:attrName>
                                        </p:attrNameLst>
                                      </p:cBhvr>
                                      <p:tavLst>
                                        <p:tav tm="0">
                                          <p:val>
                                            <p:fltVal val="90"/>
                                          </p:val>
                                        </p:tav>
                                        <p:tav tm="100000">
                                          <p:val>
                                            <p:fltVal val="0"/>
                                          </p:val>
                                        </p:tav>
                                      </p:tavLst>
                                    </p:anim>
                                    <p:animEffect transition="in" filter="fade">
                                      <p:cBhvr>
                                        <p:cTn id="28" dur="1000"/>
                                        <p:tgtEl>
                                          <p:spTgt spid="79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32"/>
                                        </p:tgtEl>
                                        <p:attrNameLst>
                                          <p:attrName>style.visibility</p:attrName>
                                        </p:attrNameLst>
                                      </p:cBhvr>
                                      <p:to>
                                        <p:strVal val="visible"/>
                                      </p:to>
                                    </p:set>
                                    <p:anim calcmode="lin" valueType="num">
                                      <p:cBhvr>
                                        <p:cTn id="31" dur="1000" fill="hold"/>
                                        <p:tgtEl>
                                          <p:spTgt spid="932"/>
                                        </p:tgtEl>
                                        <p:attrNameLst>
                                          <p:attrName>ppt_w</p:attrName>
                                        </p:attrNameLst>
                                      </p:cBhvr>
                                      <p:tavLst>
                                        <p:tav tm="0">
                                          <p:val>
                                            <p:fltVal val="0"/>
                                          </p:val>
                                        </p:tav>
                                        <p:tav tm="100000">
                                          <p:val>
                                            <p:strVal val="#ppt_w"/>
                                          </p:val>
                                        </p:tav>
                                      </p:tavLst>
                                    </p:anim>
                                    <p:anim calcmode="lin" valueType="num">
                                      <p:cBhvr>
                                        <p:cTn id="32" dur="1000" fill="hold"/>
                                        <p:tgtEl>
                                          <p:spTgt spid="932"/>
                                        </p:tgtEl>
                                        <p:attrNameLst>
                                          <p:attrName>ppt_h</p:attrName>
                                        </p:attrNameLst>
                                      </p:cBhvr>
                                      <p:tavLst>
                                        <p:tav tm="0">
                                          <p:val>
                                            <p:fltVal val="0"/>
                                          </p:val>
                                        </p:tav>
                                        <p:tav tm="100000">
                                          <p:val>
                                            <p:strVal val="#ppt_h"/>
                                          </p:val>
                                        </p:tav>
                                      </p:tavLst>
                                    </p:anim>
                                    <p:anim calcmode="lin" valueType="num">
                                      <p:cBhvr>
                                        <p:cTn id="33" dur="1000" fill="hold"/>
                                        <p:tgtEl>
                                          <p:spTgt spid="932"/>
                                        </p:tgtEl>
                                        <p:attrNameLst>
                                          <p:attrName>style.rotation</p:attrName>
                                        </p:attrNameLst>
                                      </p:cBhvr>
                                      <p:tavLst>
                                        <p:tav tm="0">
                                          <p:val>
                                            <p:fltVal val="90"/>
                                          </p:val>
                                        </p:tav>
                                        <p:tav tm="100000">
                                          <p:val>
                                            <p:fltVal val="0"/>
                                          </p:val>
                                        </p:tav>
                                      </p:tavLst>
                                    </p:anim>
                                    <p:animEffect transition="in" filter="fade">
                                      <p:cBhvr>
                                        <p:cTn id="34" dur="1000"/>
                                        <p:tgtEl>
                                          <p:spTgt spid="93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753"/>
                                        </p:tgtEl>
                                        <p:attrNameLst>
                                          <p:attrName>style.visibility</p:attrName>
                                        </p:attrNameLst>
                                      </p:cBhvr>
                                      <p:to>
                                        <p:strVal val="visible"/>
                                      </p:to>
                                    </p:set>
                                    <p:anim calcmode="lin" valueType="num">
                                      <p:cBhvr>
                                        <p:cTn id="37" dur="1000" fill="hold"/>
                                        <p:tgtEl>
                                          <p:spTgt spid="753"/>
                                        </p:tgtEl>
                                        <p:attrNameLst>
                                          <p:attrName>ppt_w</p:attrName>
                                        </p:attrNameLst>
                                      </p:cBhvr>
                                      <p:tavLst>
                                        <p:tav tm="0">
                                          <p:val>
                                            <p:fltVal val="0"/>
                                          </p:val>
                                        </p:tav>
                                        <p:tav tm="100000">
                                          <p:val>
                                            <p:strVal val="#ppt_w"/>
                                          </p:val>
                                        </p:tav>
                                      </p:tavLst>
                                    </p:anim>
                                    <p:anim calcmode="lin" valueType="num">
                                      <p:cBhvr>
                                        <p:cTn id="38" dur="1000" fill="hold"/>
                                        <p:tgtEl>
                                          <p:spTgt spid="753"/>
                                        </p:tgtEl>
                                        <p:attrNameLst>
                                          <p:attrName>ppt_h</p:attrName>
                                        </p:attrNameLst>
                                      </p:cBhvr>
                                      <p:tavLst>
                                        <p:tav tm="0">
                                          <p:val>
                                            <p:fltVal val="0"/>
                                          </p:val>
                                        </p:tav>
                                        <p:tav tm="100000">
                                          <p:val>
                                            <p:strVal val="#ppt_h"/>
                                          </p:val>
                                        </p:tav>
                                      </p:tavLst>
                                    </p:anim>
                                    <p:anim calcmode="lin" valueType="num">
                                      <p:cBhvr>
                                        <p:cTn id="39" dur="1000" fill="hold"/>
                                        <p:tgtEl>
                                          <p:spTgt spid="753"/>
                                        </p:tgtEl>
                                        <p:attrNameLst>
                                          <p:attrName>style.rotation</p:attrName>
                                        </p:attrNameLst>
                                      </p:cBhvr>
                                      <p:tavLst>
                                        <p:tav tm="0">
                                          <p:val>
                                            <p:fltVal val="90"/>
                                          </p:val>
                                        </p:tav>
                                        <p:tav tm="100000">
                                          <p:val>
                                            <p:fltVal val="0"/>
                                          </p:val>
                                        </p:tav>
                                      </p:tavLst>
                                    </p:anim>
                                    <p:animEffect transition="in" filter="fade">
                                      <p:cBhvr>
                                        <p:cTn id="40" dur="1000"/>
                                        <p:tgtEl>
                                          <p:spTgt spid="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 grpId="0" bldLvl="0" animBg="1"/>
      <p:bldP spid="1155" grpId="0" bldLvl="0" animBg="1"/>
      <p:bldP spid="771" grpId="0" bldLvl="0" animBg="1"/>
      <p:bldP spid="791" grpId="0" bldLvl="0" animBg="1"/>
      <p:bldP spid="932" grpId="0" bldLvl="0" animBg="1"/>
      <p:bldP spid="753" grpId="0" bldLvl="0" animBg="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PA" val="v5.2.5"/>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PA" val="v5.2.5"/>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PP_MARK_KEY" val="3d753d55-39e7-43fb-b978-4f7d279a6467"/>
  <p:tag name="COMMONDATA" val="eyJoZGlkIjoiZmRmNmQ1MjlhNDc0M2Y1ODQwYWExY2EzNTQxNWUxYjkifQ=="/>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02">
      <a:dk1>
        <a:sysClr val="windowText" lastClr="000000"/>
      </a:dk1>
      <a:lt1>
        <a:sysClr val="window" lastClr="FFFFFF"/>
      </a:lt1>
      <a:dk2>
        <a:srgbClr val="44546A"/>
      </a:dk2>
      <a:lt2>
        <a:srgbClr val="E7E6E6"/>
      </a:lt2>
      <a:accent1>
        <a:srgbClr val="0172D0"/>
      </a:accent1>
      <a:accent2>
        <a:srgbClr val="FA8A00"/>
      </a:accent2>
      <a:accent3>
        <a:srgbClr val="0172D0"/>
      </a:accent3>
      <a:accent4>
        <a:srgbClr val="FA8A00"/>
      </a:accent4>
      <a:accent5>
        <a:srgbClr val="0172D0"/>
      </a:accent5>
      <a:accent6>
        <a:srgbClr val="FA8A00"/>
      </a:accent6>
      <a:hlink>
        <a:srgbClr val="0172D0"/>
      </a:hlink>
      <a:folHlink>
        <a:srgbClr val="FA8A00"/>
      </a:folHlink>
    </a:clrScheme>
    <a:fontScheme name="Office">
      <a:majorFont>
        <a:latin typeface="思源黑体 CN Regular"/>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Regular"/>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Regular"/>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思源黑体 CN Regular"/>
        <a:font script="Hebr" typeface="思源黑体 CN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2899</Words>
  <Application>WPS 演示</Application>
  <PresentationFormat>宽屏</PresentationFormat>
  <Paragraphs>394</Paragraphs>
  <Slides>19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Arial</vt:lpstr>
      <vt:lpstr>宋体</vt:lpstr>
      <vt:lpstr>Wingdings</vt:lpstr>
      <vt:lpstr>思源宋体 CN Heavy</vt:lpstr>
      <vt:lpstr>思源黑体 CN Regular</vt:lpstr>
      <vt:lpstr>微软雅黑</vt:lpstr>
      <vt:lpstr>思源黑体 CN Normal</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hl81829782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HL81829782</dc:creator>
  <cp:lastModifiedBy>狐狸</cp:lastModifiedBy>
  <cp:revision>23</cp:revision>
  <dcterms:created xsi:type="dcterms:W3CDTF">2023-05-16T04:02:00Z</dcterms:created>
  <dcterms:modified xsi:type="dcterms:W3CDTF">2023-05-16T09:29:06Z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B558C037B170442C82D7DC31922A57EF_12</vt:lpwstr>
  </property>
  <property fmtid="{D5CDD505-2E9C-101B-9397-08002B2CF9AE}" pid="3" name="KSOProductBuildVer">
    <vt:lpwstr>2052-11.1.0.14309</vt:lpwstr>
  </property>
  <property fmtid="{D5CDD505-2E9C-101B-9397-08002B2CF9AE}" pid="4" name="KSOTemplateUUID">
    <vt:lpwstr>v1.0_mb_Tvr0xxI1NpLzsjjLq7q0AA==</vt:lpwstr>
  </property>
</Properties>
</file>